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5"/>
  </p:notesMasterIdLst>
  <p:sldIdLst>
    <p:sldId id="309" r:id="rId5"/>
    <p:sldId id="338" r:id="rId6"/>
    <p:sldId id="282" r:id="rId7"/>
    <p:sldId id="329" r:id="rId8"/>
    <p:sldId id="330" r:id="rId9"/>
    <p:sldId id="367" r:id="rId10"/>
    <p:sldId id="388" r:id="rId11"/>
    <p:sldId id="331" r:id="rId12"/>
    <p:sldId id="371" r:id="rId13"/>
    <p:sldId id="383" r:id="rId14"/>
    <p:sldId id="384" r:id="rId15"/>
    <p:sldId id="385" r:id="rId16"/>
    <p:sldId id="387" r:id="rId17"/>
    <p:sldId id="373" r:id="rId18"/>
    <p:sldId id="354" r:id="rId19"/>
    <p:sldId id="357" r:id="rId20"/>
    <p:sldId id="377" r:id="rId21"/>
    <p:sldId id="380" r:id="rId22"/>
    <p:sldId id="368" r:id="rId23"/>
    <p:sldId id="313" r:id="rId24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41B33-11DF-B669-B9E0-50AA5B196EBF}" v="14" dt="2025-07-21T07:14:48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38"/>
  </p:normalViewPr>
  <p:slideViewPr>
    <p:cSldViewPr snapToGrid="0" snapToObjects="1">
      <p:cViewPr varScale="1">
        <p:scale>
          <a:sx n="84" d="100"/>
          <a:sy n="84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ABBD-1D8E-AB4D-BFC8-A9CE9EA7FF9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6F5E-A800-3B4F-BB9F-6BE6D9D417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8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17669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7995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76393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708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8733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0990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48897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1513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9877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6669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6817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1417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714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0369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7872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7166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Titelblad uitgebr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7FE8838-5315-24F2-9B20-EF0F9362B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28B37C5-903E-08B0-58A1-E89DEAD5BE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296000" y="3888000"/>
            <a:ext cx="3060782" cy="36000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Thema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CEF6F5-ADF3-2131-871C-B5631E2DCE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1836000"/>
            <a:ext cx="3492000" cy="864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presentatietitel te bewerken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9360470-6AD7-00CE-2A05-3075B0CDEC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0" y="3384000"/>
            <a:ext cx="3708000" cy="8640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te bewerken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22208E-217E-556D-D2A7-3DF40BFCA8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3999" y="2844000"/>
            <a:ext cx="3491567" cy="360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datum te bewerken</a:t>
            </a:r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1F701E10-B66F-4398-D4E2-E636EF0A94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1" y="432000"/>
            <a:ext cx="93562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2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+V - Fotopagina met gekleurd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A863E99-2E7D-16D6-9881-9A60F5FDC4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5144400"/>
          </a:xfrm>
          <a:custGeom>
            <a:avLst/>
            <a:gdLst>
              <a:gd name="connsiteX0" fmla="*/ 0 w 9144000"/>
              <a:gd name="connsiteY0" fmla="*/ 0 h 2628000"/>
              <a:gd name="connsiteX1" fmla="*/ 9144000 w 9144000"/>
              <a:gd name="connsiteY1" fmla="*/ 0 h 2628000"/>
              <a:gd name="connsiteX2" fmla="*/ 9144000 w 9144000"/>
              <a:gd name="connsiteY2" fmla="*/ 2628000 h 2628000"/>
              <a:gd name="connsiteX3" fmla="*/ 0 w 9144000"/>
              <a:gd name="connsiteY3" fmla="*/ 2628000 h 26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628000">
                <a:moveTo>
                  <a:pt x="0" y="0"/>
                </a:moveTo>
                <a:lnTo>
                  <a:pt x="9144000" y="0"/>
                </a:lnTo>
                <a:lnTo>
                  <a:pt x="9144000" y="2628000"/>
                </a:lnTo>
                <a:lnTo>
                  <a:pt x="0" y="26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0" tIns="360000" rIns="1800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afbeelding in het grijze vlak of klik op het pictogram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rechtenvrije</a:t>
            </a:r>
            <a:r>
              <a:rPr lang="nl-NL" dirty="0"/>
              <a:t> foto's, realistisch, Nederlands en liefst met mensen erop.</a:t>
            </a:r>
          </a:p>
          <a:p>
            <a:r>
              <a:rPr lang="nl-NL" dirty="0"/>
              <a:t>A.I. beeldmateriaal is niet toegestaan i.v.m. onduidelijkheid rechten.</a:t>
            </a:r>
            <a:endParaRPr lang="en-US" dirty="0"/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6F078DE4-49ED-5811-0A6D-8CD72C084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93562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+V - Fotopagina met w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A863E99-2E7D-16D6-9881-9A60F5FDC4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5144400"/>
          </a:xfrm>
          <a:custGeom>
            <a:avLst/>
            <a:gdLst>
              <a:gd name="connsiteX0" fmla="*/ 0 w 9144000"/>
              <a:gd name="connsiteY0" fmla="*/ 0 h 2628000"/>
              <a:gd name="connsiteX1" fmla="*/ 9144000 w 9144000"/>
              <a:gd name="connsiteY1" fmla="*/ 0 h 2628000"/>
              <a:gd name="connsiteX2" fmla="*/ 9144000 w 9144000"/>
              <a:gd name="connsiteY2" fmla="*/ 2628000 h 2628000"/>
              <a:gd name="connsiteX3" fmla="*/ 0 w 9144000"/>
              <a:gd name="connsiteY3" fmla="*/ 2628000 h 26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628000">
                <a:moveTo>
                  <a:pt x="0" y="0"/>
                </a:moveTo>
                <a:lnTo>
                  <a:pt x="9144000" y="0"/>
                </a:lnTo>
                <a:lnTo>
                  <a:pt x="9144000" y="2628000"/>
                </a:lnTo>
                <a:lnTo>
                  <a:pt x="0" y="26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0" tIns="360000" rIns="1800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afbeelding in het grijze vlak of klik op het pictogram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rechtenvrije</a:t>
            </a:r>
            <a:r>
              <a:rPr lang="nl-NL" dirty="0"/>
              <a:t> foto's, realistisch, Nederlands en liefst met mensen erop.</a:t>
            </a:r>
          </a:p>
          <a:p>
            <a:r>
              <a:rPr lang="nl-NL" dirty="0"/>
              <a:t>A.I. beeldmateriaal is niet toegestaan i.v.m. onduidelijkheid rechten.</a:t>
            </a:r>
            <a:endParaRPr lang="en-US" dirty="0"/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F805A474-D31B-AE57-02F8-895C11729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1" y="432000"/>
            <a:ext cx="93562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7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Meer we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2D84BE0D-FA50-EF0C-F14C-54696FE7C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48889DB-C6B9-E052-06A2-C3970409C3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736000"/>
            <a:ext cx="3060000" cy="15120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C72A37-EDF4-79BD-2C4A-655F12EEE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0" y="864000"/>
            <a:ext cx="3276000" cy="504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Meer weten?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C610AA6-D533-C808-0CA9-125738DF9F59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04000" y="1512000"/>
            <a:ext cx="3276000" cy="27360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noProof="1"/>
              <a:t>vng.nl</a:t>
            </a:r>
          </a:p>
          <a:p>
            <a:pPr lvl="0"/>
            <a:endParaRPr lang="nl-NL" noProof="1"/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A07BAB61-E7CE-29A5-6E1F-C908495756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1" y="432000"/>
            <a:ext cx="93562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4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Titelblad uitgebr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E47D27-E79E-61FE-A909-0E60D63B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92D1649-8177-CAC9-A6FD-0822051FB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1836000"/>
            <a:ext cx="3492000" cy="864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presentatietitel te bewerken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282AD33-5F40-9015-EEBA-53FC9F1F61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0" y="3384000"/>
            <a:ext cx="3708000" cy="8640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te bewerken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F42D68-33FB-C489-06D1-7C1BA615365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3999" y="2844000"/>
            <a:ext cx="3491567" cy="360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datum te bewerken</a:t>
            </a:r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DCCFA711-07D9-1690-80C3-6D49F8C52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1" y="432000"/>
            <a:ext cx="93562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Titelblad met foto in k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4AF015-2AD4-C079-54AE-0E626E7BE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D8A91568-5FA9-A2D2-8AAD-A34801C1863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32000" y="1403999"/>
            <a:ext cx="4140000" cy="3308400"/>
          </a:xfrm>
          <a:custGeom>
            <a:avLst/>
            <a:gdLst>
              <a:gd name="connsiteX0" fmla="*/ 223777 w 4140000"/>
              <a:gd name="connsiteY0" fmla="*/ 0 h 3308400"/>
              <a:gd name="connsiteX1" fmla="*/ 4140000 w 4140000"/>
              <a:gd name="connsiteY1" fmla="*/ 0 h 3308400"/>
              <a:gd name="connsiteX2" fmla="*/ 4140000 w 4140000"/>
              <a:gd name="connsiteY2" fmla="*/ 3308400 h 3308400"/>
              <a:gd name="connsiteX3" fmla="*/ 891044 w 4140000"/>
              <a:gd name="connsiteY3" fmla="*/ 3308400 h 3308400"/>
              <a:gd name="connsiteX4" fmla="*/ 0 w 4140000"/>
              <a:gd name="connsiteY4" fmla="*/ 2417896 h 3308400"/>
              <a:gd name="connsiteX5" fmla="*/ 0 w 4140000"/>
              <a:gd name="connsiteY5" fmla="*/ 223642 h 3308400"/>
              <a:gd name="connsiteX6" fmla="*/ 223777 w 4140000"/>
              <a:gd name="connsiteY6" fmla="*/ 0 h 33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0000" h="3308400">
                <a:moveTo>
                  <a:pt x="223777" y="0"/>
                </a:moveTo>
                <a:lnTo>
                  <a:pt x="4140000" y="0"/>
                </a:lnTo>
                <a:lnTo>
                  <a:pt x="4140000" y="3308400"/>
                </a:lnTo>
                <a:lnTo>
                  <a:pt x="891044" y="3308400"/>
                </a:lnTo>
                <a:cubicBezTo>
                  <a:pt x="398913" y="3308400"/>
                  <a:pt x="0" y="2909629"/>
                  <a:pt x="0" y="2417896"/>
                </a:cubicBezTo>
                <a:lnTo>
                  <a:pt x="0" y="223642"/>
                </a:lnTo>
                <a:cubicBezTo>
                  <a:pt x="0" y="100073"/>
                  <a:pt x="100204" y="0"/>
                  <a:pt x="2237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afbeelding in het grijze vlak of klik op het pictogram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rechtenvrije</a:t>
            </a:r>
            <a:r>
              <a:rPr lang="nl-NL" dirty="0"/>
              <a:t> foto's, realistisch, Nederlands en liefst met mensen erop.</a:t>
            </a:r>
          </a:p>
          <a:p>
            <a:r>
              <a:rPr lang="nl-NL" dirty="0"/>
              <a:t>A.I. beeldmateriaal is niet toegestaan i.v.m. onduidelijkheid rechten.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9D3C3D-F82C-FF72-DCDA-E90319A626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4000" y="1836000"/>
            <a:ext cx="3276000" cy="864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presentatietitel te bewerken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6BD51B-2661-6EDB-C142-6AAF0221591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4001" y="2844000"/>
            <a:ext cx="3276000" cy="360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datum te bewerken</a:t>
            </a:r>
          </a:p>
        </p:txBody>
      </p:sp>
      <p:pic>
        <p:nvPicPr>
          <p:cNvPr id="2" name="Afbeelding 1" descr="VNG Realisatie">
            <a:extLst>
              <a:ext uri="{FF2B5EF4-FFF2-40B4-BE49-F238E27FC236}">
                <a16:creationId xmlns:a16="http://schemas.microsoft.com/office/drawing/2014/main" id="{B179E0A3-80F0-01AE-36DE-F88A488A95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1" y="432000"/>
            <a:ext cx="93562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6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Titelblad simp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540B268-5002-B0D4-DCA2-18370582B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57DD93-57C8-1296-3069-C8DA32EB57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4000" y="864000"/>
            <a:ext cx="3276000" cy="864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presentatietitel te bewerken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A011DB4-AA52-C68E-70F5-1CB23BF6AAA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4001" y="1872000"/>
            <a:ext cx="3276000" cy="360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datum te bewerken</a:t>
            </a:r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CCF04368-BB6E-5767-3BA5-838052169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1" y="432000"/>
            <a:ext cx="93562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8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Titelblad met foto en gekleurd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CD7ADCE-5CB8-C149-7FA5-227080A62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25"/>
            <a:ext cx="9144000" cy="5141975"/>
          </a:xfrm>
          <a:prstGeom prst="rect">
            <a:avLst/>
          </a:prstGeom>
        </p:spPr>
      </p:pic>
      <p:sp>
        <p:nvSpPr>
          <p:cNvPr id="9" name="Tijdelijke aanduiding voor afbeelding 27">
            <a:extLst>
              <a:ext uri="{FF2B5EF4-FFF2-40B4-BE49-F238E27FC236}">
                <a16:creationId xmlns:a16="http://schemas.microsoft.com/office/drawing/2014/main" id="{CCFD6FDB-40F3-AD42-AA5B-48B315C0AF6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035"/>
            <a:ext cx="6696000" cy="5142465"/>
          </a:xfrm>
          <a:custGeom>
            <a:avLst/>
            <a:gdLst>
              <a:gd name="connsiteX0" fmla="*/ 575541 w 6696000"/>
              <a:gd name="connsiteY0" fmla="*/ 564834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628893 w 6696000"/>
              <a:gd name="connsiteY6" fmla="*/ 564834 h 5142465"/>
              <a:gd name="connsiteX7" fmla="*/ 788060 w 6696000"/>
              <a:gd name="connsiteY7" fmla="*/ 564834 h 5142465"/>
              <a:gd name="connsiteX8" fmla="*/ 788060 w 6696000"/>
              <a:gd name="connsiteY8" fmla="*/ 751297 h 5142465"/>
              <a:gd name="connsiteX9" fmla="*/ 835188 w 6696000"/>
              <a:gd name="connsiteY9" fmla="*/ 751297 h 5142465"/>
              <a:gd name="connsiteX10" fmla="*/ 835188 w 6696000"/>
              <a:gd name="connsiteY10" fmla="*/ 629583 h 5142465"/>
              <a:gd name="connsiteX11" fmla="*/ 912040 w 6696000"/>
              <a:gd name="connsiteY11" fmla="*/ 751297 h 5142465"/>
              <a:gd name="connsiteX12" fmla="*/ 970346 w 6696000"/>
              <a:gd name="connsiteY12" fmla="*/ 751297 h 5142465"/>
              <a:gd name="connsiteX13" fmla="*/ 970346 w 6696000"/>
              <a:gd name="connsiteY13" fmla="*/ 564834 h 5142465"/>
              <a:gd name="connsiteX14" fmla="*/ 923218 w 6696000"/>
              <a:gd name="connsiteY14" fmla="*/ 564834 h 5142465"/>
              <a:gd name="connsiteX15" fmla="*/ 923218 w 6696000"/>
              <a:gd name="connsiteY15" fmla="*/ 683459 h 5142465"/>
              <a:gd name="connsiteX16" fmla="*/ 848526 w 6696000"/>
              <a:gd name="connsiteY16" fmla="*/ 564834 h 5142465"/>
              <a:gd name="connsiteX17" fmla="*/ 1104106 w 6696000"/>
              <a:gd name="connsiteY17" fmla="*/ 559644 h 5142465"/>
              <a:gd name="connsiteX18" fmla="*/ 1062822 w 6696000"/>
              <a:gd name="connsiteY18" fmla="*/ 566440 h 5142465"/>
              <a:gd name="connsiteX19" fmla="*/ 1029922 w 6696000"/>
              <a:gd name="connsiteY19" fmla="*/ 586087 h 5142465"/>
              <a:gd name="connsiteX20" fmla="*/ 1008327 w 6696000"/>
              <a:gd name="connsiteY20" fmla="*/ 617103 h 5142465"/>
              <a:gd name="connsiteX21" fmla="*/ 1000578 w 6696000"/>
              <a:gd name="connsiteY21" fmla="*/ 657633 h 5142465"/>
              <a:gd name="connsiteX22" fmla="*/ 1008327 w 6696000"/>
              <a:gd name="connsiteY22" fmla="*/ 698163 h 5142465"/>
              <a:gd name="connsiteX23" fmla="*/ 1029922 w 6696000"/>
              <a:gd name="connsiteY23" fmla="*/ 729179 h 5142465"/>
              <a:gd name="connsiteX24" fmla="*/ 1062822 w 6696000"/>
              <a:gd name="connsiteY24" fmla="*/ 748826 h 5142465"/>
              <a:gd name="connsiteX25" fmla="*/ 1104106 w 6696000"/>
              <a:gd name="connsiteY25" fmla="*/ 755622 h 5142465"/>
              <a:gd name="connsiteX26" fmla="*/ 1145010 w 6696000"/>
              <a:gd name="connsiteY26" fmla="*/ 751421 h 5142465"/>
              <a:gd name="connsiteX27" fmla="*/ 1183753 w 6696000"/>
              <a:gd name="connsiteY27" fmla="*/ 737828 h 5142465"/>
              <a:gd name="connsiteX28" fmla="*/ 1185405 w 6696000"/>
              <a:gd name="connsiteY28" fmla="*/ 736963 h 5142465"/>
              <a:gd name="connsiteX29" fmla="*/ 1185405 w 6696000"/>
              <a:gd name="connsiteY29" fmla="*/ 637615 h 5142465"/>
              <a:gd name="connsiteX30" fmla="*/ 1106393 w 6696000"/>
              <a:gd name="connsiteY30" fmla="*/ 637615 h 5142465"/>
              <a:gd name="connsiteX31" fmla="*/ 1106266 w 6696000"/>
              <a:gd name="connsiteY31" fmla="*/ 637986 h 5142465"/>
              <a:gd name="connsiteX32" fmla="*/ 1106266 w 6696000"/>
              <a:gd name="connsiteY32" fmla="*/ 680740 h 5142465"/>
              <a:gd name="connsiteX33" fmla="*/ 1139674 w 6696000"/>
              <a:gd name="connsiteY33" fmla="*/ 680740 h 5142465"/>
              <a:gd name="connsiteX34" fmla="*/ 1139674 w 6696000"/>
              <a:gd name="connsiteY34" fmla="*/ 705330 h 5142465"/>
              <a:gd name="connsiteX35" fmla="*/ 1126336 w 6696000"/>
              <a:gd name="connsiteY35" fmla="*/ 710273 h 5142465"/>
              <a:gd name="connsiteX36" fmla="*/ 1104106 w 6696000"/>
              <a:gd name="connsiteY36" fmla="*/ 713115 h 5142465"/>
              <a:gd name="connsiteX37" fmla="*/ 1081495 w 6696000"/>
              <a:gd name="connsiteY37" fmla="*/ 709037 h 5142465"/>
              <a:gd name="connsiteX38" fmla="*/ 1064219 w 6696000"/>
              <a:gd name="connsiteY38" fmla="*/ 697545 h 5142465"/>
              <a:gd name="connsiteX39" fmla="*/ 1053168 w 6696000"/>
              <a:gd name="connsiteY39" fmla="*/ 680122 h 5142465"/>
              <a:gd name="connsiteX40" fmla="*/ 1049230 w 6696000"/>
              <a:gd name="connsiteY40" fmla="*/ 657757 h 5142465"/>
              <a:gd name="connsiteX41" fmla="*/ 1053168 w 6696000"/>
              <a:gd name="connsiteY41" fmla="*/ 635514 h 5142465"/>
              <a:gd name="connsiteX42" fmla="*/ 1064219 w 6696000"/>
              <a:gd name="connsiteY42" fmla="*/ 617968 h 5142465"/>
              <a:gd name="connsiteX43" fmla="*/ 1081495 w 6696000"/>
              <a:gd name="connsiteY43" fmla="*/ 606476 h 5142465"/>
              <a:gd name="connsiteX44" fmla="*/ 1104106 w 6696000"/>
              <a:gd name="connsiteY44" fmla="*/ 602398 h 5142465"/>
              <a:gd name="connsiteX45" fmla="*/ 1129258 w 6696000"/>
              <a:gd name="connsiteY45" fmla="*/ 606476 h 5142465"/>
              <a:gd name="connsiteX46" fmla="*/ 1147169 w 6696000"/>
              <a:gd name="connsiteY46" fmla="*/ 618586 h 5142465"/>
              <a:gd name="connsiteX47" fmla="*/ 1149456 w 6696000"/>
              <a:gd name="connsiteY47" fmla="*/ 620810 h 5142465"/>
              <a:gd name="connsiteX48" fmla="*/ 1182737 w 6696000"/>
              <a:gd name="connsiteY48" fmla="*/ 585593 h 5142465"/>
              <a:gd name="connsiteX49" fmla="*/ 1180450 w 6696000"/>
              <a:gd name="connsiteY49" fmla="*/ 583616 h 5142465"/>
              <a:gd name="connsiteX50" fmla="*/ 1146153 w 6696000"/>
              <a:gd name="connsiteY50" fmla="*/ 564957 h 5142465"/>
              <a:gd name="connsiteX51" fmla="*/ 1104106 w 6696000"/>
              <a:gd name="connsiteY51" fmla="*/ 559644 h 5142465"/>
              <a:gd name="connsiteX52" fmla="*/ 1018617 w 6696000"/>
              <a:gd name="connsiteY52" fmla="*/ 431999 h 5142465"/>
              <a:gd name="connsiteX53" fmla="*/ 994990 w 6696000"/>
              <a:gd name="connsiteY53" fmla="*/ 454983 h 5142465"/>
              <a:gd name="connsiteX54" fmla="*/ 1018617 w 6696000"/>
              <a:gd name="connsiteY54" fmla="*/ 477966 h 5142465"/>
              <a:gd name="connsiteX55" fmla="*/ 1093564 w 6696000"/>
              <a:gd name="connsiteY55" fmla="*/ 477966 h 5142465"/>
              <a:gd name="connsiteX56" fmla="*/ 1279279 w 6696000"/>
              <a:gd name="connsiteY56" fmla="*/ 658251 h 5142465"/>
              <a:gd name="connsiteX57" fmla="*/ 1093564 w 6696000"/>
              <a:gd name="connsiteY57" fmla="*/ 838536 h 5142465"/>
              <a:gd name="connsiteX58" fmla="*/ 835188 w 6696000"/>
              <a:gd name="connsiteY58" fmla="*/ 838536 h 5142465"/>
              <a:gd name="connsiteX59" fmla="*/ 835188 w 6696000"/>
              <a:gd name="connsiteY59" fmla="*/ 796647 h 5142465"/>
              <a:gd name="connsiteX60" fmla="*/ 787933 w 6696000"/>
              <a:gd name="connsiteY60" fmla="*/ 796647 h 5142465"/>
              <a:gd name="connsiteX61" fmla="*/ 787933 w 6696000"/>
              <a:gd name="connsiteY61" fmla="*/ 884380 h 5142465"/>
              <a:gd name="connsiteX62" fmla="*/ 1094199 w 6696000"/>
              <a:gd name="connsiteY62" fmla="*/ 884380 h 5142465"/>
              <a:gd name="connsiteX63" fmla="*/ 1308131 w 6696000"/>
              <a:gd name="connsiteY63" fmla="*/ 745975 h 5142465"/>
              <a:gd name="connsiteX64" fmla="*/ 1326394 w 6696000"/>
              <a:gd name="connsiteY64" fmla="*/ 658190 h 5142465"/>
              <a:gd name="connsiteX65" fmla="*/ 1326407 w 6696000"/>
              <a:gd name="connsiteY65" fmla="*/ 658251 h 5142465"/>
              <a:gd name="connsiteX66" fmla="*/ 1326407 w 6696000"/>
              <a:gd name="connsiteY66" fmla="*/ 658128 h 5142465"/>
              <a:gd name="connsiteX67" fmla="*/ 1326394 w 6696000"/>
              <a:gd name="connsiteY67" fmla="*/ 658190 h 5142465"/>
              <a:gd name="connsiteX68" fmla="*/ 1308194 w 6696000"/>
              <a:gd name="connsiteY68" fmla="*/ 570456 h 5142465"/>
              <a:gd name="connsiteX69" fmla="*/ 1094834 w 6696000"/>
              <a:gd name="connsiteY69" fmla="*/ 431999 h 5142465"/>
              <a:gd name="connsiteX70" fmla="*/ 664207 w 6696000"/>
              <a:gd name="connsiteY70" fmla="*/ 431999 h 5142465"/>
              <a:gd name="connsiteX71" fmla="*/ 431999 w 6696000"/>
              <a:gd name="connsiteY71" fmla="*/ 658251 h 5142465"/>
              <a:gd name="connsiteX72" fmla="*/ 663572 w 6696000"/>
              <a:gd name="connsiteY72" fmla="*/ 884503 h 5142465"/>
              <a:gd name="connsiteX73" fmla="*/ 739789 w 6696000"/>
              <a:gd name="connsiteY73" fmla="*/ 884503 h 5142465"/>
              <a:gd name="connsiteX74" fmla="*/ 763417 w 6696000"/>
              <a:gd name="connsiteY74" fmla="*/ 861520 h 5142465"/>
              <a:gd name="connsiteX75" fmla="*/ 739789 w 6696000"/>
              <a:gd name="connsiteY75" fmla="*/ 838536 h 5142465"/>
              <a:gd name="connsiteX76" fmla="*/ 664842 w 6696000"/>
              <a:gd name="connsiteY76" fmla="*/ 838536 h 5142465"/>
              <a:gd name="connsiteX77" fmla="*/ 479127 w 6696000"/>
              <a:gd name="connsiteY77" fmla="*/ 658251 h 5142465"/>
              <a:gd name="connsiteX78" fmla="*/ 664842 w 6696000"/>
              <a:gd name="connsiteY78" fmla="*/ 477843 h 5142465"/>
              <a:gd name="connsiteX79" fmla="*/ 923218 w 6696000"/>
              <a:gd name="connsiteY79" fmla="*/ 477843 h 5142465"/>
              <a:gd name="connsiteX80" fmla="*/ 923218 w 6696000"/>
              <a:gd name="connsiteY80" fmla="*/ 519732 h 5142465"/>
              <a:gd name="connsiteX81" fmla="*/ 970473 w 6696000"/>
              <a:gd name="connsiteY81" fmla="*/ 519732 h 5142465"/>
              <a:gd name="connsiteX82" fmla="*/ 970473 w 6696000"/>
              <a:gd name="connsiteY82" fmla="*/ 431999 h 5142465"/>
              <a:gd name="connsiteX83" fmla="*/ 0 w 6696000"/>
              <a:gd name="connsiteY83" fmla="*/ 0 h 5142465"/>
              <a:gd name="connsiteX84" fmla="*/ 6696000 w 6696000"/>
              <a:gd name="connsiteY84" fmla="*/ 0 h 5142465"/>
              <a:gd name="connsiteX85" fmla="*/ 6696000 w 6696000"/>
              <a:gd name="connsiteY85" fmla="*/ 1796399 h 5142465"/>
              <a:gd name="connsiteX86" fmla="*/ 4219772 w 6696000"/>
              <a:gd name="connsiteY86" fmla="*/ 1796399 h 5142465"/>
              <a:gd name="connsiteX87" fmla="*/ 3995999 w 6696000"/>
              <a:gd name="connsiteY87" fmla="*/ 2020043 h 5142465"/>
              <a:gd name="connsiteX88" fmla="*/ 3995999 w 6696000"/>
              <a:gd name="connsiteY88" fmla="*/ 3821890 h 5142465"/>
              <a:gd name="connsiteX89" fmla="*/ 4887028 w 6696000"/>
              <a:gd name="connsiteY89" fmla="*/ 4712400 h 5142465"/>
              <a:gd name="connsiteX90" fmla="*/ 6696000 w 6696000"/>
              <a:gd name="connsiteY90" fmla="*/ 4712400 h 5142465"/>
              <a:gd name="connsiteX91" fmla="*/ 6696000 w 6696000"/>
              <a:gd name="connsiteY91" fmla="*/ 5142465 h 5142465"/>
              <a:gd name="connsiteX92" fmla="*/ 0 w 6696000"/>
              <a:gd name="connsiteY92" fmla="*/ 5142465 h 5142465"/>
              <a:gd name="connsiteX0" fmla="*/ 575541 w 6696000"/>
              <a:gd name="connsiteY0" fmla="*/ 564834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628893 w 6696000"/>
              <a:gd name="connsiteY6" fmla="*/ 564834 h 5142465"/>
              <a:gd name="connsiteX7" fmla="*/ 575541 w 6696000"/>
              <a:gd name="connsiteY7" fmla="*/ 564834 h 5142465"/>
              <a:gd name="connsiteX8" fmla="*/ 788060 w 6696000"/>
              <a:gd name="connsiteY8" fmla="*/ 564834 h 5142465"/>
              <a:gd name="connsiteX9" fmla="*/ 788060 w 6696000"/>
              <a:gd name="connsiteY9" fmla="*/ 751297 h 5142465"/>
              <a:gd name="connsiteX10" fmla="*/ 835188 w 6696000"/>
              <a:gd name="connsiteY10" fmla="*/ 751297 h 5142465"/>
              <a:gd name="connsiteX11" fmla="*/ 835188 w 6696000"/>
              <a:gd name="connsiteY11" fmla="*/ 629583 h 5142465"/>
              <a:gd name="connsiteX12" fmla="*/ 912040 w 6696000"/>
              <a:gd name="connsiteY12" fmla="*/ 751297 h 5142465"/>
              <a:gd name="connsiteX13" fmla="*/ 970346 w 6696000"/>
              <a:gd name="connsiteY13" fmla="*/ 751297 h 5142465"/>
              <a:gd name="connsiteX14" fmla="*/ 970346 w 6696000"/>
              <a:gd name="connsiteY14" fmla="*/ 564834 h 5142465"/>
              <a:gd name="connsiteX15" fmla="*/ 923218 w 6696000"/>
              <a:gd name="connsiteY15" fmla="*/ 564834 h 5142465"/>
              <a:gd name="connsiteX16" fmla="*/ 923218 w 6696000"/>
              <a:gd name="connsiteY16" fmla="*/ 683459 h 5142465"/>
              <a:gd name="connsiteX17" fmla="*/ 848526 w 6696000"/>
              <a:gd name="connsiteY17" fmla="*/ 564834 h 5142465"/>
              <a:gd name="connsiteX18" fmla="*/ 788060 w 6696000"/>
              <a:gd name="connsiteY18" fmla="*/ 564834 h 5142465"/>
              <a:gd name="connsiteX19" fmla="*/ 1464106 w 6696000"/>
              <a:gd name="connsiteY19" fmla="*/ 358044 h 5142465"/>
              <a:gd name="connsiteX20" fmla="*/ 1062822 w 6696000"/>
              <a:gd name="connsiteY20" fmla="*/ 566440 h 5142465"/>
              <a:gd name="connsiteX21" fmla="*/ 1029922 w 6696000"/>
              <a:gd name="connsiteY21" fmla="*/ 586087 h 5142465"/>
              <a:gd name="connsiteX22" fmla="*/ 1008327 w 6696000"/>
              <a:gd name="connsiteY22" fmla="*/ 617103 h 5142465"/>
              <a:gd name="connsiteX23" fmla="*/ 1000578 w 6696000"/>
              <a:gd name="connsiteY23" fmla="*/ 657633 h 5142465"/>
              <a:gd name="connsiteX24" fmla="*/ 1008327 w 6696000"/>
              <a:gd name="connsiteY24" fmla="*/ 698163 h 5142465"/>
              <a:gd name="connsiteX25" fmla="*/ 1029922 w 6696000"/>
              <a:gd name="connsiteY25" fmla="*/ 729179 h 5142465"/>
              <a:gd name="connsiteX26" fmla="*/ 1062822 w 6696000"/>
              <a:gd name="connsiteY26" fmla="*/ 748826 h 5142465"/>
              <a:gd name="connsiteX27" fmla="*/ 1104106 w 6696000"/>
              <a:gd name="connsiteY27" fmla="*/ 755622 h 5142465"/>
              <a:gd name="connsiteX28" fmla="*/ 1145010 w 6696000"/>
              <a:gd name="connsiteY28" fmla="*/ 751421 h 5142465"/>
              <a:gd name="connsiteX29" fmla="*/ 1183753 w 6696000"/>
              <a:gd name="connsiteY29" fmla="*/ 737828 h 5142465"/>
              <a:gd name="connsiteX30" fmla="*/ 1185405 w 6696000"/>
              <a:gd name="connsiteY30" fmla="*/ 736963 h 5142465"/>
              <a:gd name="connsiteX31" fmla="*/ 1185405 w 6696000"/>
              <a:gd name="connsiteY31" fmla="*/ 637615 h 5142465"/>
              <a:gd name="connsiteX32" fmla="*/ 1106393 w 6696000"/>
              <a:gd name="connsiteY32" fmla="*/ 637615 h 5142465"/>
              <a:gd name="connsiteX33" fmla="*/ 1106266 w 6696000"/>
              <a:gd name="connsiteY33" fmla="*/ 637986 h 5142465"/>
              <a:gd name="connsiteX34" fmla="*/ 1106266 w 6696000"/>
              <a:gd name="connsiteY34" fmla="*/ 680740 h 5142465"/>
              <a:gd name="connsiteX35" fmla="*/ 1139674 w 6696000"/>
              <a:gd name="connsiteY35" fmla="*/ 680740 h 5142465"/>
              <a:gd name="connsiteX36" fmla="*/ 1139674 w 6696000"/>
              <a:gd name="connsiteY36" fmla="*/ 705330 h 5142465"/>
              <a:gd name="connsiteX37" fmla="*/ 1126336 w 6696000"/>
              <a:gd name="connsiteY37" fmla="*/ 710273 h 5142465"/>
              <a:gd name="connsiteX38" fmla="*/ 1104106 w 6696000"/>
              <a:gd name="connsiteY38" fmla="*/ 713115 h 5142465"/>
              <a:gd name="connsiteX39" fmla="*/ 1081495 w 6696000"/>
              <a:gd name="connsiteY39" fmla="*/ 709037 h 5142465"/>
              <a:gd name="connsiteX40" fmla="*/ 1064219 w 6696000"/>
              <a:gd name="connsiteY40" fmla="*/ 697545 h 5142465"/>
              <a:gd name="connsiteX41" fmla="*/ 1053168 w 6696000"/>
              <a:gd name="connsiteY41" fmla="*/ 680122 h 5142465"/>
              <a:gd name="connsiteX42" fmla="*/ 1049230 w 6696000"/>
              <a:gd name="connsiteY42" fmla="*/ 657757 h 5142465"/>
              <a:gd name="connsiteX43" fmla="*/ 1053168 w 6696000"/>
              <a:gd name="connsiteY43" fmla="*/ 635514 h 5142465"/>
              <a:gd name="connsiteX44" fmla="*/ 1064219 w 6696000"/>
              <a:gd name="connsiteY44" fmla="*/ 617968 h 5142465"/>
              <a:gd name="connsiteX45" fmla="*/ 1081495 w 6696000"/>
              <a:gd name="connsiteY45" fmla="*/ 606476 h 5142465"/>
              <a:gd name="connsiteX46" fmla="*/ 1104106 w 6696000"/>
              <a:gd name="connsiteY46" fmla="*/ 602398 h 5142465"/>
              <a:gd name="connsiteX47" fmla="*/ 1129258 w 6696000"/>
              <a:gd name="connsiteY47" fmla="*/ 606476 h 5142465"/>
              <a:gd name="connsiteX48" fmla="*/ 1147169 w 6696000"/>
              <a:gd name="connsiteY48" fmla="*/ 618586 h 5142465"/>
              <a:gd name="connsiteX49" fmla="*/ 1149456 w 6696000"/>
              <a:gd name="connsiteY49" fmla="*/ 620810 h 5142465"/>
              <a:gd name="connsiteX50" fmla="*/ 1182737 w 6696000"/>
              <a:gd name="connsiteY50" fmla="*/ 585593 h 5142465"/>
              <a:gd name="connsiteX51" fmla="*/ 1180450 w 6696000"/>
              <a:gd name="connsiteY51" fmla="*/ 583616 h 5142465"/>
              <a:gd name="connsiteX52" fmla="*/ 1146153 w 6696000"/>
              <a:gd name="connsiteY52" fmla="*/ 564957 h 5142465"/>
              <a:gd name="connsiteX53" fmla="*/ 1464106 w 6696000"/>
              <a:gd name="connsiteY53" fmla="*/ 358044 h 5142465"/>
              <a:gd name="connsiteX54" fmla="*/ 1018617 w 6696000"/>
              <a:gd name="connsiteY54" fmla="*/ 431999 h 5142465"/>
              <a:gd name="connsiteX55" fmla="*/ 994990 w 6696000"/>
              <a:gd name="connsiteY55" fmla="*/ 454983 h 5142465"/>
              <a:gd name="connsiteX56" fmla="*/ 1018617 w 6696000"/>
              <a:gd name="connsiteY56" fmla="*/ 477966 h 5142465"/>
              <a:gd name="connsiteX57" fmla="*/ 1093564 w 6696000"/>
              <a:gd name="connsiteY57" fmla="*/ 477966 h 5142465"/>
              <a:gd name="connsiteX58" fmla="*/ 1279279 w 6696000"/>
              <a:gd name="connsiteY58" fmla="*/ 658251 h 5142465"/>
              <a:gd name="connsiteX59" fmla="*/ 1093564 w 6696000"/>
              <a:gd name="connsiteY59" fmla="*/ 838536 h 5142465"/>
              <a:gd name="connsiteX60" fmla="*/ 835188 w 6696000"/>
              <a:gd name="connsiteY60" fmla="*/ 838536 h 5142465"/>
              <a:gd name="connsiteX61" fmla="*/ 835188 w 6696000"/>
              <a:gd name="connsiteY61" fmla="*/ 796647 h 5142465"/>
              <a:gd name="connsiteX62" fmla="*/ 787933 w 6696000"/>
              <a:gd name="connsiteY62" fmla="*/ 796647 h 5142465"/>
              <a:gd name="connsiteX63" fmla="*/ 787933 w 6696000"/>
              <a:gd name="connsiteY63" fmla="*/ 884380 h 5142465"/>
              <a:gd name="connsiteX64" fmla="*/ 1094199 w 6696000"/>
              <a:gd name="connsiteY64" fmla="*/ 884380 h 5142465"/>
              <a:gd name="connsiteX65" fmla="*/ 1308131 w 6696000"/>
              <a:gd name="connsiteY65" fmla="*/ 745975 h 5142465"/>
              <a:gd name="connsiteX66" fmla="*/ 1326394 w 6696000"/>
              <a:gd name="connsiteY66" fmla="*/ 658190 h 5142465"/>
              <a:gd name="connsiteX67" fmla="*/ 1326407 w 6696000"/>
              <a:gd name="connsiteY67" fmla="*/ 658251 h 5142465"/>
              <a:gd name="connsiteX68" fmla="*/ 1326407 w 6696000"/>
              <a:gd name="connsiteY68" fmla="*/ 658128 h 5142465"/>
              <a:gd name="connsiteX69" fmla="*/ 1326394 w 6696000"/>
              <a:gd name="connsiteY69" fmla="*/ 658190 h 5142465"/>
              <a:gd name="connsiteX70" fmla="*/ 1308194 w 6696000"/>
              <a:gd name="connsiteY70" fmla="*/ 570456 h 5142465"/>
              <a:gd name="connsiteX71" fmla="*/ 1094834 w 6696000"/>
              <a:gd name="connsiteY71" fmla="*/ 431999 h 5142465"/>
              <a:gd name="connsiteX72" fmla="*/ 1018617 w 6696000"/>
              <a:gd name="connsiteY72" fmla="*/ 431999 h 5142465"/>
              <a:gd name="connsiteX73" fmla="*/ 664207 w 6696000"/>
              <a:gd name="connsiteY73" fmla="*/ 431999 h 5142465"/>
              <a:gd name="connsiteX74" fmla="*/ 431999 w 6696000"/>
              <a:gd name="connsiteY74" fmla="*/ 658251 h 5142465"/>
              <a:gd name="connsiteX75" fmla="*/ 663572 w 6696000"/>
              <a:gd name="connsiteY75" fmla="*/ 884503 h 5142465"/>
              <a:gd name="connsiteX76" fmla="*/ 739789 w 6696000"/>
              <a:gd name="connsiteY76" fmla="*/ 884503 h 5142465"/>
              <a:gd name="connsiteX77" fmla="*/ 763417 w 6696000"/>
              <a:gd name="connsiteY77" fmla="*/ 861520 h 5142465"/>
              <a:gd name="connsiteX78" fmla="*/ 739789 w 6696000"/>
              <a:gd name="connsiteY78" fmla="*/ 838536 h 5142465"/>
              <a:gd name="connsiteX79" fmla="*/ 664842 w 6696000"/>
              <a:gd name="connsiteY79" fmla="*/ 838536 h 5142465"/>
              <a:gd name="connsiteX80" fmla="*/ 479127 w 6696000"/>
              <a:gd name="connsiteY80" fmla="*/ 658251 h 5142465"/>
              <a:gd name="connsiteX81" fmla="*/ 664842 w 6696000"/>
              <a:gd name="connsiteY81" fmla="*/ 477843 h 5142465"/>
              <a:gd name="connsiteX82" fmla="*/ 923218 w 6696000"/>
              <a:gd name="connsiteY82" fmla="*/ 477843 h 5142465"/>
              <a:gd name="connsiteX83" fmla="*/ 923218 w 6696000"/>
              <a:gd name="connsiteY83" fmla="*/ 519732 h 5142465"/>
              <a:gd name="connsiteX84" fmla="*/ 970473 w 6696000"/>
              <a:gd name="connsiteY84" fmla="*/ 519732 h 5142465"/>
              <a:gd name="connsiteX85" fmla="*/ 970473 w 6696000"/>
              <a:gd name="connsiteY85" fmla="*/ 431999 h 5142465"/>
              <a:gd name="connsiteX86" fmla="*/ 664207 w 6696000"/>
              <a:gd name="connsiteY86" fmla="*/ 431999 h 5142465"/>
              <a:gd name="connsiteX87" fmla="*/ 0 w 6696000"/>
              <a:gd name="connsiteY87" fmla="*/ 0 h 5142465"/>
              <a:gd name="connsiteX88" fmla="*/ 6696000 w 6696000"/>
              <a:gd name="connsiteY88" fmla="*/ 0 h 5142465"/>
              <a:gd name="connsiteX89" fmla="*/ 6696000 w 6696000"/>
              <a:gd name="connsiteY89" fmla="*/ 1796399 h 5142465"/>
              <a:gd name="connsiteX90" fmla="*/ 4219772 w 6696000"/>
              <a:gd name="connsiteY90" fmla="*/ 1796399 h 5142465"/>
              <a:gd name="connsiteX91" fmla="*/ 3995999 w 6696000"/>
              <a:gd name="connsiteY91" fmla="*/ 2020043 h 5142465"/>
              <a:gd name="connsiteX92" fmla="*/ 3995999 w 6696000"/>
              <a:gd name="connsiteY92" fmla="*/ 3821890 h 5142465"/>
              <a:gd name="connsiteX93" fmla="*/ 4887028 w 6696000"/>
              <a:gd name="connsiteY93" fmla="*/ 4712400 h 5142465"/>
              <a:gd name="connsiteX94" fmla="*/ 6696000 w 6696000"/>
              <a:gd name="connsiteY94" fmla="*/ 4712400 h 5142465"/>
              <a:gd name="connsiteX95" fmla="*/ 6696000 w 6696000"/>
              <a:gd name="connsiteY95" fmla="*/ 5142465 h 5142465"/>
              <a:gd name="connsiteX96" fmla="*/ 0 w 6696000"/>
              <a:gd name="connsiteY96" fmla="*/ 5142465 h 5142465"/>
              <a:gd name="connsiteX97" fmla="*/ 0 w 6696000"/>
              <a:gd name="connsiteY97" fmla="*/ 0 h 5142465"/>
              <a:gd name="connsiteX0" fmla="*/ 437429 w 6696000"/>
              <a:gd name="connsiteY0" fmla="*/ 643415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628893 w 6696000"/>
              <a:gd name="connsiteY6" fmla="*/ 564834 h 5142465"/>
              <a:gd name="connsiteX7" fmla="*/ 437429 w 6696000"/>
              <a:gd name="connsiteY7" fmla="*/ 643415 h 5142465"/>
              <a:gd name="connsiteX8" fmla="*/ 788060 w 6696000"/>
              <a:gd name="connsiteY8" fmla="*/ 564834 h 5142465"/>
              <a:gd name="connsiteX9" fmla="*/ 788060 w 6696000"/>
              <a:gd name="connsiteY9" fmla="*/ 751297 h 5142465"/>
              <a:gd name="connsiteX10" fmla="*/ 835188 w 6696000"/>
              <a:gd name="connsiteY10" fmla="*/ 751297 h 5142465"/>
              <a:gd name="connsiteX11" fmla="*/ 835188 w 6696000"/>
              <a:gd name="connsiteY11" fmla="*/ 629583 h 5142465"/>
              <a:gd name="connsiteX12" fmla="*/ 912040 w 6696000"/>
              <a:gd name="connsiteY12" fmla="*/ 751297 h 5142465"/>
              <a:gd name="connsiteX13" fmla="*/ 970346 w 6696000"/>
              <a:gd name="connsiteY13" fmla="*/ 751297 h 5142465"/>
              <a:gd name="connsiteX14" fmla="*/ 970346 w 6696000"/>
              <a:gd name="connsiteY14" fmla="*/ 564834 h 5142465"/>
              <a:gd name="connsiteX15" fmla="*/ 923218 w 6696000"/>
              <a:gd name="connsiteY15" fmla="*/ 564834 h 5142465"/>
              <a:gd name="connsiteX16" fmla="*/ 923218 w 6696000"/>
              <a:gd name="connsiteY16" fmla="*/ 683459 h 5142465"/>
              <a:gd name="connsiteX17" fmla="*/ 848526 w 6696000"/>
              <a:gd name="connsiteY17" fmla="*/ 564834 h 5142465"/>
              <a:gd name="connsiteX18" fmla="*/ 788060 w 6696000"/>
              <a:gd name="connsiteY18" fmla="*/ 564834 h 5142465"/>
              <a:gd name="connsiteX19" fmla="*/ 1464106 w 6696000"/>
              <a:gd name="connsiteY19" fmla="*/ 358044 h 5142465"/>
              <a:gd name="connsiteX20" fmla="*/ 1062822 w 6696000"/>
              <a:gd name="connsiteY20" fmla="*/ 566440 h 5142465"/>
              <a:gd name="connsiteX21" fmla="*/ 1029922 w 6696000"/>
              <a:gd name="connsiteY21" fmla="*/ 586087 h 5142465"/>
              <a:gd name="connsiteX22" fmla="*/ 1008327 w 6696000"/>
              <a:gd name="connsiteY22" fmla="*/ 617103 h 5142465"/>
              <a:gd name="connsiteX23" fmla="*/ 1000578 w 6696000"/>
              <a:gd name="connsiteY23" fmla="*/ 657633 h 5142465"/>
              <a:gd name="connsiteX24" fmla="*/ 1008327 w 6696000"/>
              <a:gd name="connsiteY24" fmla="*/ 698163 h 5142465"/>
              <a:gd name="connsiteX25" fmla="*/ 1029922 w 6696000"/>
              <a:gd name="connsiteY25" fmla="*/ 729179 h 5142465"/>
              <a:gd name="connsiteX26" fmla="*/ 1062822 w 6696000"/>
              <a:gd name="connsiteY26" fmla="*/ 748826 h 5142465"/>
              <a:gd name="connsiteX27" fmla="*/ 1104106 w 6696000"/>
              <a:gd name="connsiteY27" fmla="*/ 755622 h 5142465"/>
              <a:gd name="connsiteX28" fmla="*/ 1145010 w 6696000"/>
              <a:gd name="connsiteY28" fmla="*/ 751421 h 5142465"/>
              <a:gd name="connsiteX29" fmla="*/ 1183753 w 6696000"/>
              <a:gd name="connsiteY29" fmla="*/ 737828 h 5142465"/>
              <a:gd name="connsiteX30" fmla="*/ 1185405 w 6696000"/>
              <a:gd name="connsiteY30" fmla="*/ 736963 h 5142465"/>
              <a:gd name="connsiteX31" fmla="*/ 1185405 w 6696000"/>
              <a:gd name="connsiteY31" fmla="*/ 637615 h 5142465"/>
              <a:gd name="connsiteX32" fmla="*/ 1106393 w 6696000"/>
              <a:gd name="connsiteY32" fmla="*/ 637615 h 5142465"/>
              <a:gd name="connsiteX33" fmla="*/ 1106266 w 6696000"/>
              <a:gd name="connsiteY33" fmla="*/ 637986 h 5142465"/>
              <a:gd name="connsiteX34" fmla="*/ 1106266 w 6696000"/>
              <a:gd name="connsiteY34" fmla="*/ 680740 h 5142465"/>
              <a:gd name="connsiteX35" fmla="*/ 1139674 w 6696000"/>
              <a:gd name="connsiteY35" fmla="*/ 680740 h 5142465"/>
              <a:gd name="connsiteX36" fmla="*/ 1139674 w 6696000"/>
              <a:gd name="connsiteY36" fmla="*/ 705330 h 5142465"/>
              <a:gd name="connsiteX37" fmla="*/ 1126336 w 6696000"/>
              <a:gd name="connsiteY37" fmla="*/ 710273 h 5142465"/>
              <a:gd name="connsiteX38" fmla="*/ 1104106 w 6696000"/>
              <a:gd name="connsiteY38" fmla="*/ 713115 h 5142465"/>
              <a:gd name="connsiteX39" fmla="*/ 1081495 w 6696000"/>
              <a:gd name="connsiteY39" fmla="*/ 709037 h 5142465"/>
              <a:gd name="connsiteX40" fmla="*/ 1064219 w 6696000"/>
              <a:gd name="connsiteY40" fmla="*/ 697545 h 5142465"/>
              <a:gd name="connsiteX41" fmla="*/ 1053168 w 6696000"/>
              <a:gd name="connsiteY41" fmla="*/ 680122 h 5142465"/>
              <a:gd name="connsiteX42" fmla="*/ 1049230 w 6696000"/>
              <a:gd name="connsiteY42" fmla="*/ 657757 h 5142465"/>
              <a:gd name="connsiteX43" fmla="*/ 1053168 w 6696000"/>
              <a:gd name="connsiteY43" fmla="*/ 635514 h 5142465"/>
              <a:gd name="connsiteX44" fmla="*/ 1064219 w 6696000"/>
              <a:gd name="connsiteY44" fmla="*/ 617968 h 5142465"/>
              <a:gd name="connsiteX45" fmla="*/ 1081495 w 6696000"/>
              <a:gd name="connsiteY45" fmla="*/ 606476 h 5142465"/>
              <a:gd name="connsiteX46" fmla="*/ 1104106 w 6696000"/>
              <a:gd name="connsiteY46" fmla="*/ 602398 h 5142465"/>
              <a:gd name="connsiteX47" fmla="*/ 1129258 w 6696000"/>
              <a:gd name="connsiteY47" fmla="*/ 606476 h 5142465"/>
              <a:gd name="connsiteX48" fmla="*/ 1147169 w 6696000"/>
              <a:gd name="connsiteY48" fmla="*/ 618586 h 5142465"/>
              <a:gd name="connsiteX49" fmla="*/ 1149456 w 6696000"/>
              <a:gd name="connsiteY49" fmla="*/ 620810 h 5142465"/>
              <a:gd name="connsiteX50" fmla="*/ 1182737 w 6696000"/>
              <a:gd name="connsiteY50" fmla="*/ 585593 h 5142465"/>
              <a:gd name="connsiteX51" fmla="*/ 1180450 w 6696000"/>
              <a:gd name="connsiteY51" fmla="*/ 583616 h 5142465"/>
              <a:gd name="connsiteX52" fmla="*/ 1146153 w 6696000"/>
              <a:gd name="connsiteY52" fmla="*/ 564957 h 5142465"/>
              <a:gd name="connsiteX53" fmla="*/ 1464106 w 6696000"/>
              <a:gd name="connsiteY53" fmla="*/ 358044 h 5142465"/>
              <a:gd name="connsiteX54" fmla="*/ 1018617 w 6696000"/>
              <a:gd name="connsiteY54" fmla="*/ 431999 h 5142465"/>
              <a:gd name="connsiteX55" fmla="*/ 994990 w 6696000"/>
              <a:gd name="connsiteY55" fmla="*/ 454983 h 5142465"/>
              <a:gd name="connsiteX56" fmla="*/ 1018617 w 6696000"/>
              <a:gd name="connsiteY56" fmla="*/ 477966 h 5142465"/>
              <a:gd name="connsiteX57" fmla="*/ 1093564 w 6696000"/>
              <a:gd name="connsiteY57" fmla="*/ 477966 h 5142465"/>
              <a:gd name="connsiteX58" fmla="*/ 1279279 w 6696000"/>
              <a:gd name="connsiteY58" fmla="*/ 658251 h 5142465"/>
              <a:gd name="connsiteX59" fmla="*/ 1093564 w 6696000"/>
              <a:gd name="connsiteY59" fmla="*/ 838536 h 5142465"/>
              <a:gd name="connsiteX60" fmla="*/ 835188 w 6696000"/>
              <a:gd name="connsiteY60" fmla="*/ 838536 h 5142465"/>
              <a:gd name="connsiteX61" fmla="*/ 835188 w 6696000"/>
              <a:gd name="connsiteY61" fmla="*/ 796647 h 5142465"/>
              <a:gd name="connsiteX62" fmla="*/ 787933 w 6696000"/>
              <a:gd name="connsiteY62" fmla="*/ 796647 h 5142465"/>
              <a:gd name="connsiteX63" fmla="*/ 787933 w 6696000"/>
              <a:gd name="connsiteY63" fmla="*/ 884380 h 5142465"/>
              <a:gd name="connsiteX64" fmla="*/ 1094199 w 6696000"/>
              <a:gd name="connsiteY64" fmla="*/ 884380 h 5142465"/>
              <a:gd name="connsiteX65" fmla="*/ 1308131 w 6696000"/>
              <a:gd name="connsiteY65" fmla="*/ 745975 h 5142465"/>
              <a:gd name="connsiteX66" fmla="*/ 1326394 w 6696000"/>
              <a:gd name="connsiteY66" fmla="*/ 658190 h 5142465"/>
              <a:gd name="connsiteX67" fmla="*/ 1326407 w 6696000"/>
              <a:gd name="connsiteY67" fmla="*/ 658251 h 5142465"/>
              <a:gd name="connsiteX68" fmla="*/ 1326407 w 6696000"/>
              <a:gd name="connsiteY68" fmla="*/ 658128 h 5142465"/>
              <a:gd name="connsiteX69" fmla="*/ 1326394 w 6696000"/>
              <a:gd name="connsiteY69" fmla="*/ 658190 h 5142465"/>
              <a:gd name="connsiteX70" fmla="*/ 1308194 w 6696000"/>
              <a:gd name="connsiteY70" fmla="*/ 570456 h 5142465"/>
              <a:gd name="connsiteX71" fmla="*/ 1094834 w 6696000"/>
              <a:gd name="connsiteY71" fmla="*/ 431999 h 5142465"/>
              <a:gd name="connsiteX72" fmla="*/ 1018617 w 6696000"/>
              <a:gd name="connsiteY72" fmla="*/ 431999 h 5142465"/>
              <a:gd name="connsiteX73" fmla="*/ 664207 w 6696000"/>
              <a:gd name="connsiteY73" fmla="*/ 431999 h 5142465"/>
              <a:gd name="connsiteX74" fmla="*/ 431999 w 6696000"/>
              <a:gd name="connsiteY74" fmla="*/ 658251 h 5142465"/>
              <a:gd name="connsiteX75" fmla="*/ 663572 w 6696000"/>
              <a:gd name="connsiteY75" fmla="*/ 884503 h 5142465"/>
              <a:gd name="connsiteX76" fmla="*/ 739789 w 6696000"/>
              <a:gd name="connsiteY76" fmla="*/ 884503 h 5142465"/>
              <a:gd name="connsiteX77" fmla="*/ 763417 w 6696000"/>
              <a:gd name="connsiteY77" fmla="*/ 861520 h 5142465"/>
              <a:gd name="connsiteX78" fmla="*/ 739789 w 6696000"/>
              <a:gd name="connsiteY78" fmla="*/ 838536 h 5142465"/>
              <a:gd name="connsiteX79" fmla="*/ 664842 w 6696000"/>
              <a:gd name="connsiteY79" fmla="*/ 838536 h 5142465"/>
              <a:gd name="connsiteX80" fmla="*/ 479127 w 6696000"/>
              <a:gd name="connsiteY80" fmla="*/ 658251 h 5142465"/>
              <a:gd name="connsiteX81" fmla="*/ 664842 w 6696000"/>
              <a:gd name="connsiteY81" fmla="*/ 477843 h 5142465"/>
              <a:gd name="connsiteX82" fmla="*/ 923218 w 6696000"/>
              <a:gd name="connsiteY82" fmla="*/ 477843 h 5142465"/>
              <a:gd name="connsiteX83" fmla="*/ 923218 w 6696000"/>
              <a:gd name="connsiteY83" fmla="*/ 519732 h 5142465"/>
              <a:gd name="connsiteX84" fmla="*/ 970473 w 6696000"/>
              <a:gd name="connsiteY84" fmla="*/ 519732 h 5142465"/>
              <a:gd name="connsiteX85" fmla="*/ 970473 w 6696000"/>
              <a:gd name="connsiteY85" fmla="*/ 431999 h 5142465"/>
              <a:gd name="connsiteX86" fmla="*/ 664207 w 6696000"/>
              <a:gd name="connsiteY86" fmla="*/ 431999 h 5142465"/>
              <a:gd name="connsiteX87" fmla="*/ 0 w 6696000"/>
              <a:gd name="connsiteY87" fmla="*/ 0 h 5142465"/>
              <a:gd name="connsiteX88" fmla="*/ 6696000 w 6696000"/>
              <a:gd name="connsiteY88" fmla="*/ 0 h 5142465"/>
              <a:gd name="connsiteX89" fmla="*/ 6696000 w 6696000"/>
              <a:gd name="connsiteY89" fmla="*/ 1796399 h 5142465"/>
              <a:gd name="connsiteX90" fmla="*/ 4219772 w 6696000"/>
              <a:gd name="connsiteY90" fmla="*/ 1796399 h 5142465"/>
              <a:gd name="connsiteX91" fmla="*/ 3995999 w 6696000"/>
              <a:gd name="connsiteY91" fmla="*/ 2020043 h 5142465"/>
              <a:gd name="connsiteX92" fmla="*/ 3995999 w 6696000"/>
              <a:gd name="connsiteY92" fmla="*/ 3821890 h 5142465"/>
              <a:gd name="connsiteX93" fmla="*/ 4887028 w 6696000"/>
              <a:gd name="connsiteY93" fmla="*/ 4712400 h 5142465"/>
              <a:gd name="connsiteX94" fmla="*/ 6696000 w 6696000"/>
              <a:gd name="connsiteY94" fmla="*/ 4712400 h 5142465"/>
              <a:gd name="connsiteX95" fmla="*/ 6696000 w 6696000"/>
              <a:gd name="connsiteY95" fmla="*/ 5142465 h 5142465"/>
              <a:gd name="connsiteX96" fmla="*/ 0 w 6696000"/>
              <a:gd name="connsiteY96" fmla="*/ 5142465 h 5142465"/>
              <a:gd name="connsiteX97" fmla="*/ 0 w 6696000"/>
              <a:gd name="connsiteY97" fmla="*/ 0 h 5142465"/>
              <a:gd name="connsiteX0" fmla="*/ 437429 w 6696000"/>
              <a:gd name="connsiteY0" fmla="*/ 643415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437429 w 6696000"/>
              <a:gd name="connsiteY6" fmla="*/ 643415 h 5142465"/>
              <a:gd name="connsiteX7" fmla="*/ 788060 w 6696000"/>
              <a:gd name="connsiteY7" fmla="*/ 564834 h 5142465"/>
              <a:gd name="connsiteX8" fmla="*/ 788060 w 6696000"/>
              <a:gd name="connsiteY8" fmla="*/ 751297 h 5142465"/>
              <a:gd name="connsiteX9" fmla="*/ 835188 w 6696000"/>
              <a:gd name="connsiteY9" fmla="*/ 751297 h 5142465"/>
              <a:gd name="connsiteX10" fmla="*/ 835188 w 6696000"/>
              <a:gd name="connsiteY10" fmla="*/ 629583 h 5142465"/>
              <a:gd name="connsiteX11" fmla="*/ 912040 w 6696000"/>
              <a:gd name="connsiteY11" fmla="*/ 751297 h 5142465"/>
              <a:gd name="connsiteX12" fmla="*/ 970346 w 6696000"/>
              <a:gd name="connsiteY12" fmla="*/ 751297 h 5142465"/>
              <a:gd name="connsiteX13" fmla="*/ 970346 w 6696000"/>
              <a:gd name="connsiteY13" fmla="*/ 564834 h 5142465"/>
              <a:gd name="connsiteX14" fmla="*/ 923218 w 6696000"/>
              <a:gd name="connsiteY14" fmla="*/ 564834 h 5142465"/>
              <a:gd name="connsiteX15" fmla="*/ 923218 w 6696000"/>
              <a:gd name="connsiteY15" fmla="*/ 683459 h 5142465"/>
              <a:gd name="connsiteX16" fmla="*/ 848526 w 6696000"/>
              <a:gd name="connsiteY16" fmla="*/ 564834 h 5142465"/>
              <a:gd name="connsiteX17" fmla="*/ 788060 w 6696000"/>
              <a:gd name="connsiteY17" fmla="*/ 564834 h 5142465"/>
              <a:gd name="connsiteX18" fmla="*/ 1464106 w 6696000"/>
              <a:gd name="connsiteY18" fmla="*/ 358044 h 5142465"/>
              <a:gd name="connsiteX19" fmla="*/ 1062822 w 6696000"/>
              <a:gd name="connsiteY19" fmla="*/ 566440 h 5142465"/>
              <a:gd name="connsiteX20" fmla="*/ 1029922 w 6696000"/>
              <a:gd name="connsiteY20" fmla="*/ 586087 h 5142465"/>
              <a:gd name="connsiteX21" fmla="*/ 1008327 w 6696000"/>
              <a:gd name="connsiteY21" fmla="*/ 617103 h 5142465"/>
              <a:gd name="connsiteX22" fmla="*/ 1000578 w 6696000"/>
              <a:gd name="connsiteY22" fmla="*/ 657633 h 5142465"/>
              <a:gd name="connsiteX23" fmla="*/ 1008327 w 6696000"/>
              <a:gd name="connsiteY23" fmla="*/ 698163 h 5142465"/>
              <a:gd name="connsiteX24" fmla="*/ 1029922 w 6696000"/>
              <a:gd name="connsiteY24" fmla="*/ 729179 h 5142465"/>
              <a:gd name="connsiteX25" fmla="*/ 1062822 w 6696000"/>
              <a:gd name="connsiteY25" fmla="*/ 748826 h 5142465"/>
              <a:gd name="connsiteX26" fmla="*/ 1104106 w 6696000"/>
              <a:gd name="connsiteY26" fmla="*/ 755622 h 5142465"/>
              <a:gd name="connsiteX27" fmla="*/ 1145010 w 6696000"/>
              <a:gd name="connsiteY27" fmla="*/ 751421 h 5142465"/>
              <a:gd name="connsiteX28" fmla="*/ 1183753 w 6696000"/>
              <a:gd name="connsiteY28" fmla="*/ 737828 h 5142465"/>
              <a:gd name="connsiteX29" fmla="*/ 1185405 w 6696000"/>
              <a:gd name="connsiteY29" fmla="*/ 736963 h 5142465"/>
              <a:gd name="connsiteX30" fmla="*/ 1185405 w 6696000"/>
              <a:gd name="connsiteY30" fmla="*/ 637615 h 5142465"/>
              <a:gd name="connsiteX31" fmla="*/ 1106393 w 6696000"/>
              <a:gd name="connsiteY31" fmla="*/ 637615 h 5142465"/>
              <a:gd name="connsiteX32" fmla="*/ 1106266 w 6696000"/>
              <a:gd name="connsiteY32" fmla="*/ 637986 h 5142465"/>
              <a:gd name="connsiteX33" fmla="*/ 1106266 w 6696000"/>
              <a:gd name="connsiteY33" fmla="*/ 680740 h 5142465"/>
              <a:gd name="connsiteX34" fmla="*/ 1139674 w 6696000"/>
              <a:gd name="connsiteY34" fmla="*/ 680740 h 5142465"/>
              <a:gd name="connsiteX35" fmla="*/ 1139674 w 6696000"/>
              <a:gd name="connsiteY35" fmla="*/ 705330 h 5142465"/>
              <a:gd name="connsiteX36" fmla="*/ 1126336 w 6696000"/>
              <a:gd name="connsiteY36" fmla="*/ 710273 h 5142465"/>
              <a:gd name="connsiteX37" fmla="*/ 1104106 w 6696000"/>
              <a:gd name="connsiteY37" fmla="*/ 713115 h 5142465"/>
              <a:gd name="connsiteX38" fmla="*/ 1081495 w 6696000"/>
              <a:gd name="connsiteY38" fmla="*/ 709037 h 5142465"/>
              <a:gd name="connsiteX39" fmla="*/ 1064219 w 6696000"/>
              <a:gd name="connsiteY39" fmla="*/ 697545 h 5142465"/>
              <a:gd name="connsiteX40" fmla="*/ 1053168 w 6696000"/>
              <a:gd name="connsiteY40" fmla="*/ 680122 h 5142465"/>
              <a:gd name="connsiteX41" fmla="*/ 1049230 w 6696000"/>
              <a:gd name="connsiteY41" fmla="*/ 657757 h 5142465"/>
              <a:gd name="connsiteX42" fmla="*/ 1053168 w 6696000"/>
              <a:gd name="connsiteY42" fmla="*/ 635514 h 5142465"/>
              <a:gd name="connsiteX43" fmla="*/ 1064219 w 6696000"/>
              <a:gd name="connsiteY43" fmla="*/ 617968 h 5142465"/>
              <a:gd name="connsiteX44" fmla="*/ 1081495 w 6696000"/>
              <a:gd name="connsiteY44" fmla="*/ 606476 h 5142465"/>
              <a:gd name="connsiteX45" fmla="*/ 1104106 w 6696000"/>
              <a:gd name="connsiteY45" fmla="*/ 602398 h 5142465"/>
              <a:gd name="connsiteX46" fmla="*/ 1129258 w 6696000"/>
              <a:gd name="connsiteY46" fmla="*/ 606476 h 5142465"/>
              <a:gd name="connsiteX47" fmla="*/ 1147169 w 6696000"/>
              <a:gd name="connsiteY47" fmla="*/ 618586 h 5142465"/>
              <a:gd name="connsiteX48" fmla="*/ 1149456 w 6696000"/>
              <a:gd name="connsiteY48" fmla="*/ 620810 h 5142465"/>
              <a:gd name="connsiteX49" fmla="*/ 1182737 w 6696000"/>
              <a:gd name="connsiteY49" fmla="*/ 585593 h 5142465"/>
              <a:gd name="connsiteX50" fmla="*/ 1180450 w 6696000"/>
              <a:gd name="connsiteY50" fmla="*/ 583616 h 5142465"/>
              <a:gd name="connsiteX51" fmla="*/ 1146153 w 6696000"/>
              <a:gd name="connsiteY51" fmla="*/ 564957 h 5142465"/>
              <a:gd name="connsiteX52" fmla="*/ 1464106 w 6696000"/>
              <a:gd name="connsiteY52" fmla="*/ 358044 h 5142465"/>
              <a:gd name="connsiteX53" fmla="*/ 1018617 w 6696000"/>
              <a:gd name="connsiteY53" fmla="*/ 431999 h 5142465"/>
              <a:gd name="connsiteX54" fmla="*/ 994990 w 6696000"/>
              <a:gd name="connsiteY54" fmla="*/ 454983 h 5142465"/>
              <a:gd name="connsiteX55" fmla="*/ 1018617 w 6696000"/>
              <a:gd name="connsiteY55" fmla="*/ 477966 h 5142465"/>
              <a:gd name="connsiteX56" fmla="*/ 1093564 w 6696000"/>
              <a:gd name="connsiteY56" fmla="*/ 477966 h 5142465"/>
              <a:gd name="connsiteX57" fmla="*/ 1279279 w 6696000"/>
              <a:gd name="connsiteY57" fmla="*/ 658251 h 5142465"/>
              <a:gd name="connsiteX58" fmla="*/ 1093564 w 6696000"/>
              <a:gd name="connsiteY58" fmla="*/ 838536 h 5142465"/>
              <a:gd name="connsiteX59" fmla="*/ 835188 w 6696000"/>
              <a:gd name="connsiteY59" fmla="*/ 838536 h 5142465"/>
              <a:gd name="connsiteX60" fmla="*/ 835188 w 6696000"/>
              <a:gd name="connsiteY60" fmla="*/ 796647 h 5142465"/>
              <a:gd name="connsiteX61" fmla="*/ 787933 w 6696000"/>
              <a:gd name="connsiteY61" fmla="*/ 796647 h 5142465"/>
              <a:gd name="connsiteX62" fmla="*/ 787933 w 6696000"/>
              <a:gd name="connsiteY62" fmla="*/ 884380 h 5142465"/>
              <a:gd name="connsiteX63" fmla="*/ 1094199 w 6696000"/>
              <a:gd name="connsiteY63" fmla="*/ 884380 h 5142465"/>
              <a:gd name="connsiteX64" fmla="*/ 1308131 w 6696000"/>
              <a:gd name="connsiteY64" fmla="*/ 745975 h 5142465"/>
              <a:gd name="connsiteX65" fmla="*/ 1326394 w 6696000"/>
              <a:gd name="connsiteY65" fmla="*/ 658190 h 5142465"/>
              <a:gd name="connsiteX66" fmla="*/ 1326407 w 6696000"/>
              <a:gd name="connsiteY66" fmla="*/ 658251 h 5142465"/>
              <a:gd name="connsiteX67" fmla="*/ 1326407 w 6696000"/>
              <a:gd name="connsiteY67" fmla="*/ 658128 h 5142465"/>
              <a:gd name="connsiteX68" fmla="*/ 1326394 w 6696000"/>
              <a:gd name="connsiteY68" fmla="*/ 658190 h 5142465"/>
              <a:gd name="connsiteX69" fmla="*/ 1308194 w 6696000"/>
              <a:gd name="connsiteY69" fmla="*/ 570456 h 5142465"/>
              <a:gd name="connsiteX70" fmla="*/ 1094834 w 6696000"/>
              <a:gd name="connsiteY70" fmla="*/ 431999 h 5142465"/>
              <a:gd name="connsiteX71" fmla="*/ 1018617 w 6696000"/>
              <a:gd name="connsiteY71" fmla="*/ 431999 h 5142465"/>
              <a:gd name="connsiteX72" fmla="*/ 664207 w 6696000"/>
              <a:gd name="connsiteY72" fmla="*/ 431999 h 5142465"/>
              <a:gd name="connsiteX73" fmla="*/ 431999 w 6696000"/>
              <a:gd name="connsiteY73" fmla="*/ 658251 h 5142465"/>
              <a:gd name="connsiteX74" fmla="*/ 663572 w 6696000"/>
              <a:gd name="connsiteY74" fmla="*/ 884503 h 5142465"/>
              <a:gd name="connsiteX75" fmla="*/ 739789 w 6696000"/>
              <a:gd name="connsiteY75" fmla="*/ 884503 h 5142465"/>
              <a:gd name="connsiteX76" fmla="*/ 763417 w 6696000"/>
              <a:gd name="connsiteY76" fmla="*/ 861520 h 5142465"/>
              <a:gd name="connsiteX77" fmla="*/ 739789 w 6696000"/>
              <a:gd name="connsiteY77" fmla="*/ 838536 h 5142465"/>
              <a:gd name="connsiteX78" fmla="*/ 664842 w 6696000"/>
              <a:gd name="connsiteY78" fmla="*/ 838536 h 5142465"/>
              <a:gd name="connsiteX79" fmla="*/ 479127 w 6696000"/>
              <a:gd name="connsiteY79" fmla="*/ 658251 h 5142465"/>
              <a:gd name="connsiteX80" fmla="*/ 664842 w 6696000"/>
              <a:gd name="connsiteY80" fmla="*/ 477843 h 5142465"/>
              <a:gd name="connsiteX81" fmla="*/ 923218 w 6696000"/>
              <a:gd name="connsiteY81" fmla="*/ 477843 h 5142465"/>
              <a:gd name="connsiteX82" fmla="*/ 923218 w 6696000"/>
              <a:gd name="connsiteY82" fmla="*/ 519732 h 5142465"/>
              <a:gd name="connsiteX83" fmla="*/ 970473 w 6696000"/>
              <a:gd name="connsiteY83" fmla="*/ 519732 h 5142465"/>
              <a:gd name="connsiteX84" fmla="*/ 970473 w 6696000"/>
              <a:gd name="connsiteY84" fmla="*/ 431999 h 5142465"/>
              <a:gd name="connsiteX85" fmla="*/ 664207 w 6696000"/>
              <a:gd name="connsiteY85" fmla="*/ 431999 h 5142465"/>
              <a:gd name="connsiteX86" fmla="*/ 0 w 6696000"/>
              <a:gd name="connsiteY86" fmla="*/ 0 h 5142465"/>
              <a:gd name="connsiteX87" fmla="*/ 6696000 w 6696000"/>
              <a:gd name="connsiteY87" fmla="*/ 0 h 5142465"/>
              <a:gd name="connsiteX88" fmla="*/ 6696000 w 6696000"/>
              <a:gd name="connsiteY88" fmla="*/ 1796399 h 5142465"/>
              <a:gd name="connsiteX89" fmla="*/ 4219772 w 6696000"/>
              <a:gd name="connsiteY89" fmla="*/ 1796399 h 5142465"/>
              <a:gd name="connsiteX90" fmla="*/ 3995999 w 6696000"/>
              <a:gd name="connsiteY90" fmla="*/ 2020043 h 5142465"/>
              <a:gd name="connsiteX91" fmla="*/ 3995999 w 6696000"/>
              <a:gd name="connsiteY91" fmla="*/ 3821890 h 5142465"/>
              <a:gd name="connsiteX92" fmla="*/ 4887028 w 6696000"/>
              <a:gd name="connsiteY92" fmla="*/ 4712400 h 5142465"/>
              <a:gd name="connsiteX93" fmla="*/ 6696000 w 6696000"/>
              <a:gd name="connsiteY93" fmla="*/ 4712400 h 5142465"/>
              <a:gd name="connsiteX94" fmla="*/ 6696000 w 6696000"/>
              <a:gd name="connsiteY94" fmla="*/ 5142465 h 5142465"/>
              <a:gd name="connsiteX95" fmla="*/ 0 w 6696000"/>
              <a:gd name="connsiteY95" fmla="*/ 5142465 h 5142465"/>
              <a:gd name="connsiteX96" fmla="*/ 0 w 6696000"/>
              <a:gd name="connsiteY96" fmla="*/ 0 h 5142465"/>
              <a:gd name="connsiteX0" fmla="*/ 672972 w 6696000"/>
              <a:gd name="connsiteY0" fmla="*/ 678393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788060 w 6696000"/>
              <a:gd name="connsiteY6" fmla="*/ 564834 h 5142465"/>
              <a:gd name="connsiteX7" fmla="*/ 788060 w 6696000"/>
              <a:gd name="connsiteY7" fmla="*/ 751297 h 5142465"/>
              <a:gd name="connsiteX8" fmla="*/ 835188 w 6696000"/>
              <a:gd name="connsiteY8" fmla="*/ 751297 h 5142465"/>
              <a:gd name="connsiteX9" fmla="*/ 835188 w 6696000"/>
              <a:gd name="connsiteY9" fmla="*/ 629583 h 5142465"/>
              <a:gd name="connsiteX10" fmla="*/ 912040 w 6696000"/>
              <a:gd name="connsiteY10" fmla="*/ 751297 h 5142465"/>
              <a:gd name="connsiteX11" fmla="*/ 970346 w 6696000"/>
              <a:gd name="connsiteY11" fmla="*/ 751297 h 5142465"/>
              <a:gd name="connsiteX12" fmla="*/ 970346 w 6696000"/>
              <a:gd name="connsiteY12" fmla="*/ 564834 h 5142465"/>
              <a:gd name="connsiteX13" fmla="*/ 923218 w 6696000"/>
              <a:gd name="connsiteY13" fmla="*/ 564834 h 5142465"/>
              <a:gd name="connsiteX14" fmla="*/ 923218 w 6696000"/>
              <a:gd name="connsiteY14" fmla="*/ 683459 h 5142465"/>
              <a:gd name="connsiteX15" fmla="*/ 848526 w 6696000"/>
              <a:gd name="connsiteY15" fmla="*/ 564834 h 5142465"/>
              <a:gd name="connsiteX16" fmla="*/ 788060 w 6696000"/>
              <a:gd name="connsiteY16" fmla="*/ 564834 h 5142465"/>
              <a:gd name="connsiteX17" fmla="*/ 1464106 w 6696000"/>
              <a:gd name="connsiteY17" fmla="*/ 358044 h 5142465"/>
              <a:gd name="connsiteX18" fmla="*/ 1062822 w 6696000"/>
              <a:gd name="connsiteY18" fmla="*/ 566440 h 5142465"/>
              <a:gd name="connsiteX19" fmla="*/ 1029922 w 6696000"/>
              <a:gd name="connsiteY19" fmla="*/ 586087 h 5142465"/>
              <a:gd name="connsiteX20" fmla="*/ 1008327 w 6696000"/>
              <a:gd name="connsiteY20" fmla="*/ 617103 h 5142465"/>
              <a:gd name="connsiteX21" fmla="*/ 1000578 w 6696000"/>
              <a:gd name="connsiteY21" fmla="*/ 657633 h 5142465"/>
              <a:gd name="connsiteX22" fmla="*/ 1008327 w 6696000"/>
              <a:gd name="connsiteY22" fmla="*/ 698163 h 5142465"/>
              <a:gd name="connsiteX23" fmla="*/ 1029922 w 6696000"/>
              <a:gd name="connsiteY23" fmla="*/ 729179 h 5142465"/>
              <a:gd name="connsiteX24" fmla="*/ 1062822 w 6696000"/>
              <a:gd name="connsiteY24" fmla="*/ 748826 h 5142465"/>
              <a:gd name="connsiteX25" fmla="*/ 1104106 w 6696000"/>
              <a:gd name="connsiteY25" fmla="*/ 755622 h 5142465"/>
              <a:gd name="connsiteX26" fmla="*/ 1145010 w 6696000"/>
              <a:gd name="connsiteY26" fmla="*/ 751421 h 5142465"/>
              <a:gd name="connsiteX27" fmla="*/ 1183753 w 6696000"/>
              <a:gd name="connsiteY27" fmla="*/ 737828 h 5142465"/>
              <a:gd name="connsiteX28" fmla="*/ 1185405 w 6696000"/>
              <a:gd name="connsiteY28" fmla="*/ 736963 h 5142465"/>
              <a:gd name="connsiteX29" fmla="*/ 1185405 w 6696000"/>
              <a:gd name="connsiteY29" fmla="*/ 637615 h 5142465"/>
              <a:gd name="connsiteX30" fmla="*/ 1106393 w 6696000"/>
              <a:gd name="connsiteY30" fmla="*/ 637615 h 5142465"/>
              <a:gd name="connsiteX31" fmla="*/ 1106266 w 6696000"/>
              <a:gd name="connsiteY31" fmla="*/ 637986 h 5142465"/>
              <a:gd name="connsiteX32" fmla="*/ 1106266 w 6696000"/>
              <a:gd name="connsiteY32" fmla="*/ 680740 h 5142465"/>
              <a:gd name="connsiteX33" fmla="*/ 1139674 w 6696000"/>
              <a:gd name="connsiteY33" fmla="*/ 680740 h 5142465"/>
              <a:gd name="connsiteX34" fmla="*/ 1139674 w 6696000"/>
              <a:gd name="connsiteY34" fmla="*/ 705330 h 5142465"/>
              <a:gd name="connsiteX35" fmla="*/ 1126336 w 6696000"/>
              <a:gd name="connsiteY35" fmla="*/ 710273 h 5142465"/>
              <a:gd name="connsiteX36" fmla="*/ 1104106 w 6696000"/>
              <a:gd name="connsiteY36" fmla="*/ 713115 h 5142465"/>
              <a:gd name="connsiteX37" fmla="*/ 1081495 w 6696000"/>
              <a:gd name="connsiteY37" fmla="*/ 709037 h 5142465"/>
              <a:gd name="connsiteX38" fmla="*/ 1064219 w 6696000"/>
              <a:gd name="connsiteY38" fmla="*/ 697545 h 5142465"/>
              <a:gd name="connsiteX39" fmla="*/ 1053168 w 6696000"/>
              <a:gd name="connsiteY39" fmla="*/ 680122 h 5142465"/>
              <a:gd name="connsiteX40" fmla="*/ 1049230 w 6696000"/>
              <a:gd name="connsiteY40" fmla="*/ 657757 h 5142465"/>
              <a:gd name="connsiteX41" fmla="*/ 1053168 w 6696000"/>
              <a:gd name="connsiteY41" fmla="*/ 635514 h 5142465"/>
              <a:gd name="connsiteX42" fmla="*/ 1064219 w 6696000"/>
              <a:gd name="connsiteY42" fmla="*/ 617968 h 5142465"/>
              <a:gd name="connsiteX43" fmla="*/ 1081495 w 6696000"/>
              <a:gd name="connsiteY43" fmla="*/ 606476 h 5142465"/>
              <a:gd name="connsiteX44" fmla="*/ 1104106 w 6696000"/>
              <a:gd name="connsiteY44" fmla="*/ 602398 h 5142465"/>
              <a:gd name="connsiteX45" fmla="*/ 1129258 w 6696000"/>
              <a:gd name="connsiteY45" fmla="*/ 606476 h 5142465"/>
              <a:gd name="connsiteX46" fmla="*/ 1147169 w 6696000"/>
              <a:gd name="connsiteY46" fmla="*/ 618586 h 5142465"/>
              <a:gd name="connsiteX47" fmla="*/ 1149456 w 6696000"/>
              <a:gd name="connsiteY47" fmla="*/ 620810 h 5142465"/>
              <a:gd name="connsiteX48" fmla="*/ 1182737 w 6696000"/>
              <a:gd name="connsiteY48" fmla="*/ 585593 h 5142465"/>
              <a:gd name="connsiteX49" fmla="*/ 1180450 w 6696000"/>
              <a:gd name="connsiteY49" fmla="*/ 583616 h 5142465"/>
              <a:gd name="connsiteX50" fmla="*/ 1146153 w 6696000"/>
              <a:gd name="connsiteY50" fmla="*/ 564957 h 5142465"/>
              <a:gd name="connsiteX51" fmla="*/ 1464106 w 6696000"/>
              <a:gd name="connsiteY51" fmla="*/ 358044 h 5142465"/>
              <a:gd name="connsiteX52" fmla="*/ 1018617 w 6696000"/>
              <a:gd name="connsiteY52" fmla="*/ 431999 h 5142465"/>
              <a:gd name="connsiteX53" fmla="*/ 994990 w 6696000"/>
              <a:gd name="connsiteY53" fmla="*/ 454983 h 5142465"/>
              <a:gd name="connsiteX54" fmla="*/ 1018617 w 6696000"/>
              <a:gd name="connsiteY54" fmla="*/ 477966 h 5142465"/>
              <a:gd name="connsiteX55" fmla="*/ 1093564 w 6696000"/>
              <a:gd name="connsiteY55" fmla="*/ 477966 h 5142465"/>
              <a:gd name="connsiteX56" fmla="*/ 1279279 w 6696000"/>
              <a:gd name="connsiteY56" fmla="*/ 658251 h 5142465"/>
              <a:gd name="connsiteX57" fmla="*/ 1093564 w 6696000"/>
              <a:gd name="connsiteY57" fmla="*/ 838536 h 5142465"/>
              <a:gd name="connsiteX58" fmla="*/ 835188 w 6696000"/>
              <a:gd name="connsiteY58" fmla="*/ 838536 h 5142465"/>
              <a:gd name="connsiteX59" fmla="*/ 835188 w 6696000"/>
              <a:gd name="connsiteY59" fmla="*/ 796647 h 5142465"/>
              <a:gd name="connsiteX60" fmla="*/ 787933 w 6696000"/>
              <a:gd name="connsiteY60" fmla="*/ 796647 h 5142465"/>
              <a:gd name="connsiteX61" fmla="*/ 787933 w 6696000"/>
              <a:gd name="connsiteY61" fmla="*/ 884380 h 5142465"/>
              <a:gd name="connsiteX62" fmla="*/ 1094199 w 6696000"/>
              <a:gd name="connsiteY62" fmla="*/ 884380 h 5142465"/>
              <a:gd name="connsiteX63" fmla="*/ 1308131 w 6696000"/>
              <a:gd name="connsiteY63" fmla="*/ 745975 h 5142465"/>
              <a:gd name="connsiteX64" fmla="*/ 1326394 w 6696000"/>
              <a:gd name="connsiteY64" fmla="*/ 658190 h 5142465"/>
              <a:gd name="connsiteX65" fmla="*/ 1326407 w 6696000"/>
              <a:gd name="connsiteY65" fmla="*/ 658251 h 5142465"/>
              <a:gd name="connsiteX66" fmla="*/ 1326407 w 6696000"/>
              <a:gd name="connsiteY66" fmla="*/ 658128 h 5142465"/>
              <a:gd name="connsiteX67" fmla="*/ 1326394 w 6696000"/>
              <a:gd name="connsiteY67" fmla="*/ 658190 h 5142465"/>
              <a:gd name="connsiteX68" fmla="*/ 1308194 w 6696000"/>
              <a:gd name="connsiteY68" fmla="*/ 570456 h 5142465"/>
              <a:gd name="connsiteX69" fmla="*/ 1094834 w 6696000"/>
              <a:gd name="connsiteY69" fmla="*/ 431999 h 5142465"/>
              <a:gd name="connsiteX70" fmla="*/ 1018617 w 6696000"/>
              <a:gd name="connsiteY70" fmla="*/ 431999 h 5142465"/>
              <a:gd name="connsiteX71" fmla="*/ 664207 w 6696000"/>
              <a:gd name="connsiteY71" fmla="*/ 431999 h 5142465"/>
              <a:gd name="connsiteX72" fmla="*/ 431999 w 6696000"/>
              <a:gd name="connsiteY72" fmla="*/ 658251 h 5142465"/>
              <a:gd name="connsiteX73" fmla="*/ 663572 w 6696000"/>
              <a:gd name="connsiteY73" fmla="*/ 884503 h 5142465"/>
              <a:gd name="connsiteX74" fmla="*/ 739789 w 6696000"/>
              <a:gd name="connsiteY74" fmla="*/ 884503 h 5142465"/>
              <a:gd name="connsiteX75" fmla="*/ 763417 w 6696000"/>
              <a:gd name="connsiteY75" fmla="*/ 861520 h 5142465"/>
              <a:gd name="connsiteX76" fmla="*/ 739789 w 6696000"/>
              <a:gd name="connsiteY76" fmla="*/ 838536 h 5142465"/>
              <a:gd name="connsiteX77" fmla="*/ 664842 w 6696000"/>
              <a:gd name="connsiteY77" fmla="*/ 838536 h 5142465"/>
              <a:gd name="connsiteX78" fmla="*/ 479127 w 6696000"/>
              <a:gd name="connsiteY78" fmla="*/ 658251 h 5142465"/>
              <a:gd name="connsiteX79" fmla="*/ 664842 w 6696000"/>
              <a:gd name="connsiteY79" fmla="*/ 477843 h 5142465"/>
              <a:gd name="connsiteX80" fmla="*/ 923218 w 6696000"/>
              <a:gd name="connsiteY80" fmla="*/ 477843 h 5142465"/>
              <a:gd name="connsiteX81" fmla="*/ 923218 w 6696000"/>
              <a:gd name="connsiteY81" fmla="*/ 519732 h 5142465"/>
              <a:gd name="connsiteX82" fmla="*/ 970473 w 6696000"/>
              <a:gd name="connsiteY82" fmla="*/ 519732 h 5142465"/>
              <a:gd name="connsiteX83" fmla="*/ 970473 w 6696000"/>
              <a:gd name="connsiteY83" fmla="*/ 431999 h 5142465"/>
              <a:gd name="connsiteX84" fmla="*/ 664207 w 6696000"/>
              <a:gd name="connsiteY84" fmla="*/ 431999 h 5142465"/>
              <a:gd name="connsiteX85" fmla="*/ 0 w 6696000"/>
              <a:gd name="connsiteY85" fmla="*/ 0 h 5142465"/>
              <a:gd name="connsiteX86" fmla="*/ 6696000 w 6696000"/>
              <a:gd name="connsiteY86" fmla="*/ 0 h 5142465"/>
              <a:gd name="connsiteX87" fmla="*/ 6696000 w 6696000"/>
              <a:gd name="connsiteY87" fmla="*/ 1796399 h 5142465"/>
              <a:gd name="connsiteX88" fmla="*/ 4219772 w 6696000"/>
              <a:gd name="connsiteY88" fmla="*/ 1796399 h 5142465"/>
              <a:gd name="connsiteX89" fmla="*/ 3995999 w 6696000"/>
              <a:gd name="connsiteY89" fmla="*/ 2020043 h 5142465"/>
              <a:gd name="connsiteX90" fmla="*/ 3995999 w 6696000"/>
              <a:gd name="connsiteY90" fmla="*/ 3821890 h 5142465"/>
              <a:gd name="connsiteX91" fmla="*/ 4887028 w 6696000"/>
              <a:gd name="connsiteY91" fmla="*/ 4712400 h 5142465"/>
              <a:gd name="connsiteX92" fmla="*/ 6696000 w 6696000"/>
              <a:gd name="connsiteY92" fmla="*/ 4712400 h 5142465"/>
              <a:gd name="connsiteX93" fmla="*/ 6696000 w 6696000"/>
              <a:gd name="connsiteY93" fmla="*/ 5142465 h 5142465"/>
              <a:gd name="connsiteX94" fmla="*/ 0 w 6696000"/>
              <a:gd name="connsiteY94" fmla="*/ 5142465 h 5142465"/>
              <a:gd name="connsiteX95" fmla="*/ 0 w 6696000"/>
              <a:gd name="connsiteY95" fmla="*/ 0 h 5142465"/>
              <a:gd name="connsiteX0" fmla="*/ 717940 w 6696000"/>
              <a:gd name="connsiteY0" fmla="*/ 564834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788060 w 6696000"/>
              <a:gd name="connsiteY5" fmla="*/ 564834 h 5142465"/>
              <a:gd name="connsiteX6" fmla="*/ 788060 w 6696000"/>
              <a:gd name="connsiteY6" fmla="*/ 751297 h 5142465"/>
              <a:gd name="connsiteX7" fmla="*/ 835188 w 6696000"/>
              <a:gd name="connsiteY7" fmla="*/ 751297 h 5142465"/>
              <a:gd name="connsiteX8" fmla="*/ 835188 w 6696000"/>
              <a:gd name="connsiteY8" fmla="*/ 629583 h 5142465"/>
              <a:gd name="connsiteX9" fmla="*/ 912040 w 6696000"/>
              <a:gd name="connsiteY9" fmla="*/ 751297 h 5142465"/>
              <a:gd name="connsiteX10" fmla="*/ 970346 w 6696000"/>
              <a:gd name="connsiteY10" fmla="*/ 751297 h 5142465"/>
              <a:gd name="connsiteX11" fmla="*/ 970346 w 6696000"/>
              <a:gd name="connsiteY11" fmla="*/ 564834 h 5142465"/>
              <a:gd name="connsiteX12" fmla="*/ 923218 w 6696000"/>
              <a:gd name="connsiteY12" fmla="*/ 564834 h 5142465"/>
              <a:gd name="connsiteX13" fmla="*/ 923218 w 6696000"/>
              <a:gd name="connsiteY13" fmla="*/ 683459 h 5142465"/>
              <a:gd name="connsiteX14" fmla="*/ 848526 w 6696000"/>
              <a:gd name="connsiteY14" fmla="*/ 564834 h 5142465"/>
              <a:gd name="connsiteX15" fmla="*/ 788060 w 6696000"/>
              <a:gd name="connsiteY15" fmla="*/ 564834 h 5142465"/>
              <a:gd name="connsiteX16" fmla="*/ 1464106 w 6696000"/>
              <a:gd name="connsiteY16" fmla="*/ 358044 h 5142465"/>
              <a:gd name="connsiteX17" fmla="*/ 1062822 w 6696000"/>
              <a:gd name="connsiteY17" fmla="*/ 566440 h 5142465"/>
              <a:gd name="connsiteX18" fmla="*/ 1029922 w 6696000"/>
              <a:gd name="connsiteY18" fmla="*/ 586087 h 5142465"/>
              <a:gd name="connsiteX19" fmla="*/ 1008327 w 6696000"/>
              <a:gd name="connsiteY19" fmla="*/ 617103 h 5142465"/>
              <a:gd name="connsiteX20" fmla="*/ 1000578 w 6696000"/>
              <a:gd name="connsiteY20" fmla="*/ 657633 h 5142465"/>
              <a:gd name="connsiteX21" fmla="*/ 1008327 w 6696000"/>
              <a:gd name="connsiteY21" fmla="*/ 698163 h 5142465"/>
              <a:gd name="connsiteX22" fmla="*/ 1029922 w 6696000"/>
              <a:gd name="connsiteY22" fmla="*/ 729179 h 5142465"/>
              <a:gd name="connsiteX23" fmla="*/ 1062822 w 6696000"/>
              <a:gd name="connsiteY23" fmla="*/ 748826 h 5142465"/>
              <a:gd name="connsiteX24" fmla="*/ 1104106 w 6696000"/>
              <a:gd name="connsiteY24" fmla="*/ 755622 h 5142465"/>
              <a:gd name="connsiteX25" fmla="*/ 1145010 w 6696000"/>
              <a:gd name="connsiteY25" fmla="*/ 751421 h 5142465"/>
              <a:gd name="connsiteX26" fmla="*/ 1183753 w 6696000"/>
              <a:gd name="connsiteY26" fmla="*/ 737828 h 5142465"/>
              <a:gd name="connsiteX27" fmla="*/ 1185405 w 6696000"/>
              <a:gd name="connsiteY27" fmla="*/ 736963 h 5142465"/>
              <a:gd name="connsiteX28" fmla="*/ 1185405 w 6696000"/>
              <a:gd name="connsiteY28" fmla="*/ 637615 h 5142465"/>
              <a:gd name="connsiteX29" fmla="*/ 1106393 w 6696000"/>
              <a:gd name="connsiteY29" fmla="*/ 637615 h 5142465"/>
              <a:gd name="connsiteX30" fmla="*/ 1106266 w 6696000"/>
              <a:gd name="connsiteY30" fmla="*/ 637986 h 5142465"/>
              <a:gd name="connsiteX31" fmla="*/ 1106266 w 6696000"/>
              <a:gd name="connsiteY31" fmla="*/ 680740 h 5142465"/>
              <a:gd name="connsiteX32" fmla="*/ 1139674 w 6696000"/>
              <a:gd name="connsiteY32" fmla="*/ 680740 h 5142465"/>
              <a:gd name="connsiteX33" fmla="*/ 1139674 w 6696000"/>
              <a:gd name="connsiteY33" fmla="*/ 705330 h 5142465"/>
              <a:gd name="connsiteX34" fmla="*/ 1126336 w 6696000"/>
              <a:gd name="connsiteY34" fmla="*/ 710273 h 5142465"/>
              <a:gd name="connsiteX35" fmla="*/ 1104106 w 6696000"/>
              <a:gd name="connsiteY35" fmla="*/ 713115 h 5142465"/>
              <a:gd name="connsiteX36" fmla="*/ 1081495 w 6696000"/>
              <a:gd name="connsiteY36" fmla="*/ 709037 h 5142465"/>
              <a:gd name="connsiteX37" fmla="*/ 1064219 w 6696000"/>
              <a:gd name="connsiteY37" fmla="*/ 697545 h 5142465"/>
              <a:gd name="connsiteX38" fmla="*/ 1053168 w 6696000"/>
              <a:gd name="connsiteY38" fmla="*/ 680122 h 5142465"/>
              <a:gd name="connsiteX39" fmla="*/ 1049230 w 6696000"/>
              <a:gd name="connsiteY39" fmla="*/ 657757 h 5142465"/>
              <a:gd name="connsiteX40" fmla="*/ 1053168 w 6696000"/>
              <a:gd name="connsiteY40" fmla="*/ 635514 h 5142465"/>
              <a:gd name="connsiteX41" fmla="*/ 1064219 w 6696000"/>
              <a:gd name="connsiteY41" fmla="*/ 617968 h 5142465"/>
              <a:gd name="connsiteX42" fmla="*/ 1081495 w 6696000"/>
              <a:gd name="connsiteY42" fmla="*/ 606476 h 5142465"/>
              <a:gd name="connsiteX43" fmla="*/ 1104106 w 6696000"/>
              <a:gd name="connsiteY43" fmla="*/ 602398 h 5142465"/>
              <a:gd name="connsiteX44" fmla="*/ 1129258 w 6696000"/>
              <a:gd name="connsiteY44" fmla="*/ 606476 h 5142465"/>
              <a:gd name="connsiteX45" fmla="*/ 1147169 w 6696000"/>
              <a:gd name="connsiteY45" fmla="*/ 618586 h 5142465"/>
              <a:gd name="connsiteX46" fmla="*/ 1149456 w 6696000"/>
              <a:gd name="connsiteY46" fmla="*/ 620810 h 5142465"/>
              <a:gd name="connsiteX47" fmla="*/ 1182737 w 6696000"/>
              <a:gd name="connsiteY47" fmla="*/ 585593 h 5142465"/>
              <a:gd name="connsiteX48" fmla="*/ 1180450 w 6696000"/>
              <a:gd name="connsiteY48" fmla="*/ 583616 h 5142465"/>
              <a:gd name="connsiteX49" fmla="*/ 1146153 w 6696000"/>
              <a:gd name="connsiteY49" fmla="*/ 564957 h 5142465"/>
              <a:gd name="connsiteX50" fmla="*/ 1464106 w 6696000"/>
              <a:gd name="connsiteY50" fmla="*/ 358044 h 5142465"/>
              <a:gd name="connsiteX51" fmla="*/ 1018617 w 6696000"/>
              <a:gd name="connsiteY51" fmla="*/ 431999 h 5142465"/>
              <a:gd name="connsiteX52" fmla="*/ 994990 w 6696000"/>
              <a:gd name="connsiteY52" fmla="*/ 454983 h 5142465"/>
              <a:gd name="connsiteX53" fmla="*/ 1018617 w 6696000"/>
              <a:gd name="connsiteY53" fmla="*/ 477966 h 5142465"/>
              <a:gd name="connsiteX54" fmla="*/ 1093564 w 6696000"/>
              <a:gd name="connsiteY54" fmla="*/ 477966 h 5142465"/>
              <a:gd name="connsiteX55" fmla="*/ 1279279 w 6696000"/>
              <a:gd name="connsiteY55" fmla="*/ 658251 h 5142465"/>
              <a:gd name="connsiteX56" fmla="*/ 1093564 w 6696000"/>
              <a:gd name="connsiteY56" fmla="*/ 838536 h 5142465"/>
              <a:gd name="connsiteX57" fmla="*/ 835188 w 6696000"/>
              <a:gd name="connsiteY57" fmla="*/ 838536 h 5142465"/>
              <a:gd name="connsiteX58" fmla="*/ 835188 w 6696000"/>
              <a:gd name="connsiteY58" fmla="*/ 796647 h 5142465"/>
              <a:gd name="connsiteX59" fmla="*/ 787933 w 6696000"/>
              <a:gd name="connsiteY59" fmla="*/ 796647 h 5142465"/>
              <a:gd name="connsiteX60" fmla="*/ 787933 w 6696000"/>
              <a:gd name="connsiteY60" fmla="*/ 884380 h 5142465"/>
              <a:gd name="connsiteX61" fmla="*/ 1094199 w 6696000"/>
              <a:gd name="connsiteY61" fmla="*/ 884380 h 5142465"/>
              <a:gd name="connsiteX62" fmla="*/ 1308131 w 6696000"/>
              <a:gd name="connsiteY62" fmla="*/ 745975 h 5142465"/>
              <a:gd name="connsiteX63" fmla="*/ 1326394 w 6696000"/>
              <a:gd name="connsiteY63" fmla="*/ 658190 h 5142465"/>
              <a:gd name="connsiteX64" fmla="*/ 1326407 w 6696000"/>
              <a:gd name="connsiteY64" fmla="*/ 658251 h 5142465"/>
              <a:gd name="connsiteX65" fmla="*/ 1326407 w 6696000"/>
              <a:gd name="connsiteY65" fmla="*/ 658128 h 5142465"/>
              <a:gd name="connsiteX66" fmla="*/ 1326394 w 6696000"/>
              <a:gd name="connsiteY66" fmla="*/ 658190 h 5142465"/>
              <a:gd name="connsiteX67" fmla="*/ 1308194 w 6696000"/>
              <a:gd name="connsiteY67" fmla="*/ 570456 h 5142465"/>
              <a:gd name="connsiteX68" fmla="*/ 1094834 w 6696000"/>
              <a:gd name="connsiteY68" fmla="*/ 431999 h 5142465"/>
              <a:gd name="connsiteX69" fmla="*/ 1018617 w 6696000"/>
              <a:gd name="connsiteY69" fmla="*/ 431999 h 5142465"/>
              <a:gd name="connsiteX70" fmla="*/ 664207 w 6696000"/>
              <a:gd name="connsiteY70" fmla="*/ 431999 h 5142465"/>
              <a:gd name="connsiteX71" fmla="*/ 431999 w 6696000"/>
              <a:gd name="connsiteY71" fmla="*/ 658251 h 5142465"/>
              <a:gd name="connsiteX72" fmla="*/ 663572 w 6696000"/>
              <a:gd name="connsiteY72" fmla="*/ 884503 h 5142465"/>
              <a:gd name="connsiteX73" fmla="*/ 739789 w 6696000"/>
              <a:gd name="connsiteY73" fmla="*/ 884503 h 5142465"/>
              <a:gd name="connsiteX74" fmla="*/ 763417 w 6696000"/>
              <a:gd name="connsiteY74" fmla="*/ 861520 h 5142465"/>
              <a:gd name="connsiteX75" fmla="*/ 739789 w 6696000"/>
              <a:gd name="connsiteY75" fmla="*/ 838536 h 5142465"/>
              <a:gd name="connsiteX76" fmla="*/ 664842 w 6696000"/>
              <a:gd name="connsiteY76" fmla="*/ 838536 h 5142465"/>
              <a:gd name="connsiteX77" fmla="*/ 479127 w 6696000"/>
              <a:gd name="connsiteY77" fmla="*/ 658251 h 5142465"/>
              <a:gd name="connsiteX78" fmla="*/ 664842 w 6696000"/>
              <a:gd name="connsiteY78" fmla="*/ 477843 h 5142465"/>
              <a:gd name="connsiteX79" fmla="*/ 923218 w 6696000"/>
              <a:gd name="connsiteY79" fmla="*/ 477843 h 5142465"/>
              <a:gd name="connsiteX80" fmla="*/ 923218 w 6696000"/>
              <a:gd name="connsiteY80" fmla="*/ 519732 h 5142465"/>
              <a:gd name="connsiteX81" fmla="*/ 970473 w 6696000"/>
              <a:gd name="connsiteY81" fmla="*/ 519732 h 5142465"/>
              <a:gd name="connsiteX82" fmla="*/ 970473 w 6696000"/>
              <a:gd name="connsiteY82" fmla="*/ 431999 h 5142465"/>
              <a:gd name="connsiteX83" fmla="*/ 664207 w 6696000"/>
              <a:gd name="connsiteY83" fmla="*/ 431999 h 5142465"/>
              <a:gd name="connsiteX84" fmla="*/ 0 w 6696000"/>
              <a:gd name="connsiteY84" fmla="*/ 0 h 5142465"/>
              <a:gd name="connsiteX85" fmla="*/ 6696000 w 6696000"/>
              <a:gd name="connsiteY85" fmla="*/ 0 h 5142465"/>
              <a:gd name="connsiteX86" fmla="*/ 6696000 w 6696000"/>
              <a:gd name="connsiteY86" fmla="*/ 1796399 h 5142465"/>
              <a:gd name="connsiteX87" fmla="*/ 4219772 w 6696000"/>
              <a:gd name="connsiteY87" fmla="*/ 1796399 h 5142465"/>
              <a:gd name="connsiteX88" fmla="*/ 3995999 w 6696000"/>
              <a:gd name="connsiteY88" fmla="*/ 2020043 h 5142465"/>
              <a:gd name="connsiteX89" fmla="*/ 3995999 w 6696000"/>
              <a:gd name="connsiteY89" fmla="*/ 3821890 h 5142465"/>
              <a:gd name="connsiteX90" fmla="*/ 4887028 w 6696000"/>
              <a:gd name="connsiteY90" fmla="*/ 4712400 h 5142465"/>
              <a:gd name="connsiteX91" fmla="*/ 6696000 w 6696000"/>
              <a:gd name="connsiteY91" fmla="*/ 4712400 h 5142465"/>
              <a:gd name="connsiteX92" fmla="*/ 6696000 w 6696000"/>
              <a:gd name="connsiteY92" fmla="*/ 5142465 h 5142465"/>
              <a:gd name="connsiteX93" fmla="*/ 0 w 6696000"/>
              <a:gd name="connsiteY93" fmla="*/ 5142465 h 5142465"/>
              <a:gd name="connsiteX94" fmla="*/ 0 w 6696000"/>
              <a:gd name="connsiteY94" fmla="*/ 0 h 5142465"/>
              <a:gd name="connsiteX0" fmla="*/ 768370 w 6696000"/>
              <a:gd name="connsiteY0" fmla="*/ 564834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88060 w 6696000"/>
              <a:gd name="connsiteY4" fmla="*/ 564834 h 5142465"/>
              <a:gd name="connsiteX5" fmla="*/ 788060 w 6696000"/>
              <a:gd name="connsiteY5" fmla="*/ 751297 h 5142465"/>
              <a:gd name="connsiteX6" fmla="*/ 835188 w 6696000"/>
              <a:gd name="connsiteY6" fmla="*/ 751297 h 5142465"/>
              <a:gd name="connsiteX7" fmla="*/ 835188 w 6696000"/>
              <a:gd name="connsiteY7" fmla="*/ 629583 h 5142465"/>
              <a:gd name="connsiteX8" fmla="*/ 912040 w 6696000"/>
              <a:gd name="connsiteY8" fmla="*/ 751297 h 5142465"/>
              <a:gd name="connsiteX9" fmla="*/ 970346 w 6696000"/>
              <a:gd name="connsiteY9" fmla="*/ 751297 h 5142465"/>
              <a:gd name="connsiteX10" fmla="*/ 970346 w 6696000"/>
              <a:gd name="connsiteY10" fmla="*/ 564834 h 5142465"/>
              <a:gd name="connsiteX11" fmla="*/ 923218 w 6696000"/>
              <a:gd name="connsiteY11" fmla="*/ 564834 h 5142465"/>
              <a:gd name="connsiteX12" fmla="*/ 923218 w 6696000"/>
              <a:gd name="connsiteY12" fmla="*/ 683459 h 5142465"/>
              <a:gd name="connsiteX13" fmla="*/ 848526 w 6696000"/>
              <a:gd name="connsiteY13" fmla="*/ 564834 h 5142465"/>
              <a:gd name="connsiteX14" fmla="*/ 788060 w 6696000"/>
              <a:gd name="connsiteY14" fmla="*/ 564834 h 5142465"/>
              <a:gd name="connsiteX15" fmla="*/ 1464106 w 6696000"/>
              <a:gd name="connsiteY15" fmla="*/ 358044 h 5142465"/>
              <a:gd name="connsiteX16" fmla="*/ 1062822 w 6696000"/>
              <a:gd name="connsiteY16" fmla="*/ 566440 h 5142465"/>
              <a:gd name="connsiteX17" fmla="*/ 1029922 w 6696000"/>
              <a:gd name="connsiteY17" fmla="*/ 586087 h 5142465"/>
              <a:gd name="connsiteX18" fmla="*/ 1008327 w 6696000"/>
              <a:gd name="connsiteY18" fmla="*/ 617103 h 5142465"/>
              <a:gd name="connsiteX19" fmla="*/ 1000578 w 6696000"/>
              <a:gd name="connsiteY19" fmla="*/ 657633 h 5142465"/>
              <a:gd name="connsiteX20" fmla="*/ 1008327 w 6696000"/>
              <a:gd name="connsiteY20" fmla="*/ 698163 h 5142465"/>
              <a:gd name="connsiteX21" fmla="*/ 1029922 w 6696000"/>
              <a:gd name="connsiteY21" fmla="*/ 729179 h 5142465"/>
              <a:gd name="connsiteX22" fmla="*/ 1062822 w 6696000"/>
              <a:gd name="connsiteY22" fmla="*/ 748826 h 5142465"/>
              <a:gd name="connsiteX23" fmla="*/ 1104106 w 6696000"/>
              <a:gd name="connsiteY23" fmla="*/ 755622 h 5142465"/>
              <a:gd name="connsiteX24" fmla="*/ 1145010 w 6696000"/>
              <a:gd name="connsiteY24" fmla="*/ 751421 h 5142465"/>
              <a:gd name="connsiteX25" fmla="*/ 1183753 w 6696000"/>
              <a:gd name="connsiteY25" fmla="*/ 737828 h 5142465"/>
              <a:gd name="connsiteX26" fmla="*/ 1185405 w 6696000"/>
              <a:gd name="connsiteY26" fmla="*/ 736963 h 5142465"/>
              <a:gd name="connsiteX27" fmla="*/ 1185405 w 6696000"/>
              <a:gd name="connsiteY27" fmla="*/ 637615 h 5142465"/>
              <a:gd name="connsiteX28" fmla="*/ 1106393 w 6696000"/>
              <a:gd name="connsiteY28" fmla="*/ 637615 h 5142465"/>
              <a:gd name="connsiteX29" fmla="*/ 1106266 w 6696000"/>
              <a:gd name="connsiteY29" fmla="*/ 637986 h 5142465"/>
              <a:gd name="connsiteX30" fmla="*/ 1106266 w 6696000"/>
              <a:gd name="connsiteY30" fmla="*/ 680740 h 5142465"/>
              <a:gd name="connsiteX31" fmla="*/ 1139674 w 6696000"/>
              <a:gd name="connsiteY31" fmla="*/ 680740 h 5142465"/>
              <a:gd name="connsiteX32" fmla="*/ 1139674 w 6696000"/>
              <a:gd name="connsiteY32" fmla="*/ 705330 h 5142465"/>
              <a:gd name="connsiteX33" fmla="*/ 1126336 w 6696000"/>
              <a:gd name="connsiteY33" fmla="*/ 710273 h 5142465"/>
              <a:gd name="connsiteX34" fmla="*/ 1104106 w 6696000"/>
              <a:gd name="connsiteY34" fmla="*/ 713115 h 5142465"/>
              <a:gd name="connsiteX35" fmla="*/ 1081495 w 6696000"/>
              <a:gd name="connsiteY35" fmla="*/ 709037 h 5142465"/>
              <a:gd name="connsiteX36" fmla="*/ 1064219 w 6696000"/>
              <a:gd name="connsiteY36" fmla="*/ 697545 h 5142465"/>
              <a:gd name="connsiteX37" fmla="*/ 1053168 w 6696000"/>
              <a:gd name="connsiteY37" fmla="*/ 680122 h 5142465"/>
              <a:gd name="connsiteX38" fmla="*/ 1049230 w 6696000"/>
              <a:gd name="connsiteY38" fmla="*/ 657757 h 5142465"/>
              <a:gd name="connsiteX39" fmla="*/ 1053168 w 6696000"/>
              <a:gd name="connsiteY39" fmla="*/ 635514 h 5142465"/>
              <a:gd name="connsiteX40" fmla="*/ 1064219 w 6696000"/>
              <a:gd name="connsiteY40" fmla="*/ 617968 h 5142465"/>
              <a:gd name="connsiteX41" fmla="*/ 1081495 w 6696000"/>
              <a:gd name="connsiteY41" fmla="*/ 606476 h 5142465"/>
              <a:gd name="connsiteX42" fmla="*/ 1104106 w 6696000"/>
              <a:gd name="connsiteY42" fmla="*/ 602398 h 5142465"/>
              <a:gd name="connsiteX43" fmla="*/ 1129258 w 6696000"/>
              <a:gd name="connsiteY43" fmla="*/ 606476 h 5142465"/>
              <a:gd name="connsiteX44" fmla="*/ 1147169 w 6696000"/>
              <a:gd name="connsiteY44" fmla="*/ 618586 h 5142465"/>
              <a:gd name="connsiteX45" fmla="*/ 1149456 w 6696000"/>
              <a:gd name="connsiteY45" fmla="*/ 620810 h 5142465"/>
              <a:gd name="connsiteX46" fmla="*/ 1182737 w 6696000"/>
              <a:gd name="connsiteY46" fmla="*/ 585593 h 5142465"/>
              <a:gd name="connsiteX47" fmla="*/ 1180450 w 6696000"/>
              <a:gd name="connsiteY47" fmla="*/ 583616 h 5142465"/>
              <a:gd name="connsiteX48" fmla="*/ 1146153 w 6696000"/>
              <a:gd name="connsiteY48" fmla="*/ 564957 h 5142465"/>
              <a:gd name="connsiteX49" fmla="*/ 1464106 w 6696000"/>
              <a:gd name="connsiteY49" fmla="*/ 358044 h 5142465"/>
              <a:gd name="connsiteX50" fmla="*/ 1018617 w 6696000"/>
              <a:gd name="connsiteY50" fmla="*/ 431999 h 5142465"/>
              <a:gd name="connsiteX51" fmla="*/ 994990 w 6696000"/>
              <a:gd name="connsiteY51" fmla="*/ 454983 h 5142465"/>
              <a:gd name="connsiteX52" fmla="*/ 1018617 w 6696000"/>
              <a:gd name="connsiteY52" fmla="*/ 477966 h 5142465"/>
              <a:gd name="connsiteX53" fmla="*/ 1093564 w 6696000"/>
              <a:gd name="connsiteY53" fmla="*/ 477966 h 5142465"/>
              <a:gd name="connsiteX54" fmla="*/ 1279279 w 6696000"/>
              <a:gd name="connsiteY54" fmla="*/ 658251 h 5142465"/>
              <a:gd name="connsiteX55" fmla="*/ 1093564 w 6696000"/>
              <a:gd name="connsiteY55" fmla="*/ 838536 h 5142465"/>
              <a:gd name="connsiteX56" fmla="*/ 835188 w 6696000"/>
              <a:gd name="connsiteY56" fmla="*/ 838536 h 5142465"/>
              <a:gd name="connsiteX57" fmla="*/ 835188 w 6696000"/>
              <a:gd name="connsiteY57" fmla="*/ 796647 h 5142465"/>
              <a:gd name="connsiteX58" fmla="*/ 787933 w 6696000"/>
              <a:gd name="connsiteY58" fmla="*/ 796647 h 5142465"/>
              <a:gd name="connsiteX59" fmla="*/ 787933 w 6696000"/>
              <a:gd name="connsiteY59" fmla="*/ 884380 h 5142465"/>
              <a:gd name="connsiteX60" fmla="*/ 1094199 w 6696000"/>
              <a:gd name="connsiteY60" fmla="*/ 884380 h 5142465"/>
              <a:gd name="connsiteX61" fmla="*/ 1308131 w 6696000"/>
              <a:gd name="connsiteY61" fmla="*/ 745975 h 5142465"/>
              <a:gd name="connsiteX62" fmla="*/ 1326394 w 6696000"/>
              <a:gd name="connsiteY62" fmla="*/ 658190 h 5142465"/>
              <a:gd name="connsiteX63" fmla="*/ 1326407 w 6696000"/>
              <a:gd name="connsiteY63" fmla="*/ 658251 h 5142465"/>
              <a:gd name="connsiteX64" fmla="*/ 1326407 w 6696000"/>
              <a:gd name="connsiteY64" fmla="*/ 658128 h 5142465"/>
              <a:gd name="connsiteX65" fmla="*/ 1326394 w 6696000"/>
              <a:gd name="connsiteY65" fmla="*/ 658190 h 5142465"/>
              <a:gd name="connsiteX66" fmla="*/ 1308194 w 6696000"/>
              <a:gd name="connsiteY66" fmla="*/ 570456 h 5142465"/>
              <a:gd name="connsiteX67" fmla="*/ 1094834 w 6696000"/>
              <a:gd name="connsiteY67" fmla="*/ 431999 h 5142465"/>
              <a:gd name="connsiteX68" fmla="*/ 1018617 w 6696000"/>
              <a:gd name="connsiteY68" fmla="*/ 431999 h 5142465"/>
              <a:gd name="connsiteX69" fmla="*/ 664207 w 6696000"/>
              <a:gd name="connsiteY69" fmla="*/ 431999 h 5142465"/>
              <a:gd name="connsiteX70" fmla="*/ 431999 w 6696000"/>
              <a:gd name="connsiteY70" fmla="*/ 658251 h 5142465"/>
              <a:gd name="connsiteX71" fmla="*/ 663572 w 6696000"/>
              <a:gd name="connsiteY71" fmla="*/ 884503 h 5142465"/>
              <a:gd name="connsiteX72" fmla="*/ 739789 w 6696000"/>
              <a:gd name="connsiteY72" fmla="*/ 884503 h 5142465"/>
              <a:gd name="connsiteX73" fmla="*/ 763417 w 6696000"/>
              <a:gd name="connsiteY73" fmla="*/ 861520 h 5142465"/>
              <a:gd name="connsiteX74" fmla="*/ 739789 w 6696000"/>
              <a:gd name="connsiteY74" fmla="*/ 838536 h 5142465"/>
              <a:gd name="connsiteX75" fmla="*/ 664842 w 6696000"/>
              <a:gd name="connsiteY75" fmla="*/ 838536 h 5142465"/>
              <a:gd name="connsiteX76" fmla="*/ 479127 w 6696000"/>
              <a:gd name="connsiteY76" fmla="*/ 658251 h 5142465"/>
              <a:gd name="connsiteX77" fmla="*/ 664842 w 6696000"/>
              <a:gd name="connsiteY77" fmla="*/ 477843 h 5142465"/>
              <a:gd name="connsiteX78" fmla="*/ 923218 w 6696000"/>
              <a:gd name="connsiteY78" fmla="*/ 477843 h 5142465"/>
              <a:gd name="connsiteX79" fmla="*/ 923218 w 6696000"/>
              <a:gd name="connsiteY79" fmla="*/ 519732 h 5142465"/>
              <a:gd name="connsiteX80" fmla="*/ 970473 w 6696000"/>
              <a:gd name="connsiteY80" fmla="*/ 519732 h 5142465"/>
              <a:gd name="connsiteX81" fmla="*/ 970473 w 6696000"/>
              <a:gd name="connsiteY81" fmla="*/ 431999 h 5142465"/>
              <a:gd name="connsiteX82" fmla="*/ 664207 w 6696000"/>
              <a:gd name="connsiteY82" fmla="*/ 431999 h 5142465"/>
              <a:gd name="connsiteX83" fmla="*/ 0 w 6696000"/>
              <a:gd name="connsiteY83" fmla="*/ 0 h 5142465"/>
              <a:gd name="connsiteX84" fmla="*/ 6696000 w 6696000"/>
              <a:gd name="connsiteY84" fmla="*/ 0 h 5142465"/>
              <a:gd name="connsiteX85" fmla="*/ 6696000 w 6696000"/>
              <a:gd name="connsiteY85" fmla="*/ 1796399 h 5142465"/>
              <a:gd name="connsiteX86" fmla="*/ 4219772 w 6696000"/>
              <a:gd name="connsiteY86" fmla="*/ 1796399 h 5142465"/>
              <a:gd name="connsiteX87" fmla="*/ 3995999 w 6696000"/>
              <a:gd name="connsiteY87" fmla="*/ 2020043 h 5142465"/>
              <a:gd name="connsiteX88" fmla="*/ 3995999 w 6696000"/>
              <a:gd name="connsiteY88" fmla="*/ 3821890 h 5142465"/>
              <a:gd name="connsiteX89" fmla="*/ 4887028 w 6696000"/>
              <a:gd name="connsiteY89" fmla="*/ 4712400 h 5142465"/>
              <a:gd name="connsiteX90" fmla="*/ 6696000 w 6696000"/>
              <a:gd name="connsiteY90" fmla="*/ 4712400 h 5142465"/>
              <a:gd name="connsiteX91" fmla="*/ 6696000 w 6696000"/>
              <a:gd name="connsiteY91" fmla="*/ 5142465 h 5142465"/>
              <a:gd name="connsiteX92" fmla="*/ 0 w 6696000"/>
              <a:gd name="connsiteY92" fmla="*/ 5142465 h 5142465"/>
              <a:gd name="connsiteX93" fmla="*/ 0 w 6696000"/>
              <a:gd name="connsiteY93" fmla="*/ 0 h 5142465"/>
              <a:gd name="connsiteX0" fmla="*/ 689232 w 6696000"/>
              <a:gd name="connsiteY0" fmla="*/ 751297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88060 w 6696000"/>
              <a:gd name="connsiteY3" fmla="*/ 564834 h 5142465"/>
              <a:gd name="connsiteX4" fmla="*/ 788060 w 6696000"/>
              <a:gd name="connsiteY4" fmla="*/ 751297 h 5142465"/>
              <a:gd name="connsiteX5" fmla="*/ 835188 w 6696000"/>
              <a:gd name="connsiteY5" fmla="*/ 751297 h 5142465"/>
              <a:gd name="connsiteX6" fmla="*/ 835188 w 6696000"/>
              <a:gd name="connsiteY6" fmla="*/ 629583 h 5142465"/>
              <a:gd name="connsiteX7" fmla="*/ 912040 w 6696000"/>
              <a:gd name="connsiteY7" fmla="*/ 751297 h 5142465"/>
              <a:gd name="connsiteX8" fmla="*/ 970346 w 6696000"/>
              <a:gd name="connsiteY8" fmla="*/ 751297 h 5142465"/>
              <a:gd name="connsiteX9" fmla="*/ 970346 w 6696000"/>
              <a:gd name="connsiteY9" fmla="*/ 564834 h 5142465"/>
              <a:gd name="connsiteX10" fmla="*/ 923218 w 6696000"/>
              <a:gd name="connsiteY10" fmla="*/ 564834 h 5142465"/>
              <a:gd name="connsiteX11" fmla="*/ 923218 w 6696000"/>
              <a:gd name="connsiteY11" fmla="*/ 683459 h 5142465"/>
              <a:gd name="connsiteX12" fmla="*/ 848526 w 6696000"/>
              <a:gd name="connsiteY12" fmla="*/ 564834 h 5142465"/>
              <a:gd name="connsiteX13" fmla="*/ 788060 w 6696000"/>
              <a:gd name="connsiteY13" fmla="*/ 564834 h 5142465"/>
              <a:gd name="connsiteX14" fmla="*/ 1464106 w 6696000"/>
              <a:gd name="connsiteY14" fmla="*/ 358044 h 5142465"/>
              <a:gd name="connsiteX15" fmla="*/ 1062822 w 6696000"/>
              <a:gd name="connsiteY15" fmla="*/ 566440 h 5142465"/>
              <a:gd name="connsiteX16" fmla="*/ 1029922 w 6696000"/>
              <a:gd name="connsiteY16" fmla="*/ 586087 h 5142465"/>
              <a:gd name="connsiteX17" fmla="*/ 1008327 w 6696000"/>
              <a:gd name="connsiteY17" fmla="*/ 617103 h 5142465"/>
              <a:gd name="connsiteX18" fmla="*/ 1000578 w 6696000"/>
              <a:gd name="connsiteY18" fmla="*/ 657633 h 5142465"/>
              <a:gd name="connsiteX19" fmla="*/ 1008327 w 6696000"/>
              <a:gd name="connsiteY19" fmla="*/ 698163 h 5142465"/>
              <a:gd name="connsiteX20" fmla="*/ 1029922 w 6696000"/>
              <a:gd name="connsiteY20" fmla="*/ 729179 h 5142465"/>
              <a:gd name="connsiteX21" fmla="*/ 1062822 w 6696000"/>
              <a:gd name="connsiteY21" fmla="*/ 748826 h 5142465"/>
              <a:gd name="connsiteX22" fmla="*/ 1104106 w 6696000"/>
              <a:gd name="connsiteY22" fmla="*/ 755622 h 5142465"/>
              <a:gd name="connsiteX23" fmla="*/ 1145010 w 6696000"/>
              <a:gd name="connsiteY23" fmla="*/ 751421 h 5142465"/>
              <a:gd name="connsiteX24" fmla="*/ 1183753 w 6696000"/>
              <a:gd name="connsiteY24" fmla="*/ 737828 h 5142465"/>
              <a:gd name="connsiteX25" fmla="*/ 1185405 w 6696000"/>
              <a:gd name="connsiteY25" fmla="*/ 736963 h 5142465"/>
              <a:gd name="connsiteX26" fmla="*/ 1185405 w 6696000"/>
              <a:gd name="connsiteY26" fmla="*/ 637615 h 5142465"/>
              <a:gd name="connsiteX27" fmla="*/ 1106393 w 6696000"/>
              <a:gd name="connsiteY27" fmla="*/ 637615 h 5142465"/>
              <a:gd name="connsiteX28" fmla="*/ 1106266 w 6696000"/>
              <a:gd name="connsiteY28" fmla="*/ 637986 h 5142465"/>
              <a:gd name="connsiteX29" fmla="*/ 1106266 w 6696000"/>
              <a:gd name="connsiteY29" fmla="*/ 680740 h 5142465"/>
              <a:gd name="connsiteX30" fmla="*/ 1139674 w 6696000"/>
              <a:gd name="connsiteY30" fmla="*/ 680740 h 5142465"/>
              <a:gd name="connsiteX31" fmla="*/ 1139674 w 6696000"/>
              <a:gd name="connsiteY31" fmla="*/ 705330 h 5142465"/>
              <a:gd name="connsiteX32" fmla="*/ 1126336 w 6696000"/>
              <a:gd name="connsiteY32" fmla="*/ 710273 h 5142465"/>
              <a:gd name="connsiteX33" fmla="*/ 1104106 w 6696000"/>
              <a:gd name="connsiteY33" fmla="*/ 713115 h 5142465"/>
              <a:gd name="connsiteX34" fmla="*/ 1081495 w 6696000"/>
              <a:gd name="connsiteY34" fmla="*/ 709037 h 5142465"/>
              <a:gd name="connsiteX35" fmla="*/ 1064219 w 6696000"/>
              <a:gd name="connsiteY35" fmla="*/ 697545 h 5142465"/>
              <a:gd name="connsiteX36" fmla="*/ 1053168 w 6696000"/>
              <a:gd name="connsiteY36" fmla="*/ 680122 h 5142465"/>
              <a:gd name="connsiteX37" fmla="*/ 1049230 w 6696000"/>
              <a:gd name="connsiteY37" fmla="*/ 657757 h 5142465"/>
              <a:gd name="connsiteX38" fmla="*/ 1053168 w 6696000"/>
              <a:gd name="connsiteY38" fmla="*/ 635514 h 5142465"/>
              <a:gd name="connsiteX39" fmla="*/ 1064219 w 6696000"/>
              <a:gd name="connsiteY39" fmla="*/ 617968 h 5142465"/>
              <a:gd name="connsiteX40" fmla="*/ 1081495 w 6696000"/>
              <a:gd name="connsiteY40" fmla="*/ 606476 h 5142465"/>
              <a:gd name="connsiteX41" fmla="*/ 1104106 w 6696000"/>
              <a:gd name="connsiteY41" fmla="*/ 602398 h 5142465"/>
              <a:gd name="connsiteX42" fmla="*/ 1129258 w 6696000"/>
              <a:gd name="connsiteY42" fmla="*/ 606476 h 5142465"/>
              <a:gd name="connsiteX43" fmla="*/ 1147169 w 6696000"/>
              <a:gd name="connsiteY43" fmla="*/ 618586 h 5142465"/>
              <a:gd name="connsiteX44" fmla="*/ 1149456 w 6696000"/>
              <a:gd name="connsiteY44" fmla="*/ 620810 h 5142465"/>
              <a:gd name="connsiteX45" fmla="*/ 1182737 w 6696000"/>
              <a:gd name="connsiteY45" fmla="*/ 585593 h 5142465"/>
              <a:gd name="connsiteX46" fmla="*/ 1180450 w 6696000"/>
              <a:gd name="connsiteY46" fmla="*/ 583616 h 5142465"/>
              <a:gd name="connsiteX47" fmla="*/ 1146153 w 6696000"/>
              <a:gd name="connsiteY47" fmla="*/ 564957 h 5142465"/>
              <a:gd name="connsiteX48" fmla="*/ 1464106 w 6696000"/>
              <a:gd name="connsiteY48" fmla="*/ 358044 h 5142465"/>
              <a:gd name="connsiteX49" fmla="*/ 1018617 w 6696000"/>
              <a:gd name="connsiteY49" fmla="*/ 431999 h 5142465"/>
              <a:gd name="connsiteX50" fmla="*/ 994990 w 6696000"/>
              <a:gd name="connsiteY50" fmla="*/ 454983 h 5142465"/>
              <a:gd name="connsiteX51" fmla="*/ 1018617 w 6696000"/>
              <a:gd name="connsiteY51" fmla="*/ 477966 h 5142465"/>
              <a:gd name="connsiteX52" fmla="*/ 1093564 w 6696000"/>
              <a:gd name="connsiteY52" fmla="*/ 477966 h 5142465"/>
              <a:gd name="connsiteX53" fmla="*/ 1279279 w 6696000"/>
              <a:gd name="connsiteY53" fmla="*/ 658251 h 5142465"/>
              <a:gd name="connsiteX54" fmla="*/ 1093564 w 6696000"/>
              <a:gd name="connsiteY54" fmla="*/ 838536 h 5142465"/>
              <a:gd name="connsiteX55" fmla="*/ 835188 w 6696000"/>
              <a:gd name="connsiteY55" fmla="*/ 838536 h 5142465"/>
              <a:gd name="connsiteX56" fmla="*/ 835188 w 6696000"/>
              <a:gd name="connsiteY56" fmla="*/ 796647 h 5142465"/>
              <a:gd name="connsiteX57" fmla="*/ 787933 w 6696000"/>
              <a:gd name="connsiteY57" fmla="*/ 796647 h 5142465"/>
              <a:gd name="connsiteX58" fmla="*/ 787933 w 6696000"/>
              <a:gd name="connsiteY58" fmla="*/ 884380 h 5142465"/>
              <a:gd name="connsiteX59" fmla="*/ 1094199 w 6696000"/>
              <a:gd name="connsiteY59" fmla="*/ 884380 h 5142465"/>
              <a:gd name="connsiteX60" fmla="*/ 1308131 w 6696000"/>
              <a:gd name="connsiteY60" fmla="*/ 745975 h 5142465"/>
              <a:gd name="connsiteX61" fmla="*/ 1326394 w 6696000"/>
              <a:gd name="connsiteY61" fmla="*/ 658190 h 5142465"/>
              <a:gd name="connsiteX62" fmla="*/ 1326407 w 6696000"/>
              <a:gd name="connsiteY62" fmla="*/ 658251 h 5142465"/>
              <a:gd name="connsiteX63" fmla="*/ 1326407 w 6696000"/>
              <a:gd name="connsiteY63" fmla="*/ 658128 h 5142465"/>
              <a:gd name="connsiteX64" fmla="*/ 1326394 w 6696000"/>
              <a:gd name="connsiteY64" fmla="*/ 658190 h 5142465"/>
              <a:gd name="connsiteX65" fmla="*/ 1308194 w 6696000"/>
              <a:gd name="connsiteY65" fmla="*/ 570456 h 5142465"/>
              <a:gd name="connsiteX66" fmla="*/ 1094834 w 6696000"/>
              <a:gd name="connsiteY66" fmla="*/ 431999 h 5142465"/>
              <a:gd name="connsiteX67" fmla="*/ 1018617 w 6696000"/>
              <a:gd name="connsiteY67" fmla="*/ 431999 h 5142465"/>
              <a:gd name="connsiteX68" fmla="*/ 664207 w 6696000"/>
              <a:gd name="connsiteY68" fmla="*/ 431999 h 5142465"/>
              <a:gd name="connsiteX69" fmla="*/ 431999 w 6696000"/>
              <a:gd name="connsiteY69" fmla="*/ 658251 h 5142465"/>
              <a:gd name="connsiteX70" fmla="*/ 663572 w 6696000"/>
              <a:gd name="connsiteY70" fmla="*/ 884503 h 5142465"/>
              <a:gd name="connsiteX71" fmla="*/ 739789 w 6696000"/>
              <a:gd name="connsiteY71" fmla="*/ 884503 h 5142465"/>
              <a:gd name="connsiteX72" fmla="*/ 763417 w 6696000"/>
              <a:gd name="connsiteY72" fmla="*/ 861520 h 5142465"/>
              <a:gd name="connsiteX73" fmla="*/ 739789 w 6696000"/>
              <a:gd name="connsiteY73" fmla="*/ 838536 h 5142465"/>
              <a:gd name="connsiteX74" fmla="*/ 664842 w 6696000"/>
              <a:gd name="connsiteY74" fmla="*/ 838536 h 5142465"/>
              <a:gd name="connsiteX75" fmla="*/ 479127 w 6696000"/>
              <a:gd name="connsiteY75" fmla="*/ 658251 h 5142465"/>
              <a:gd name="connsiteX76" fmla="*/ 664842 w 6696000"/>
              <a:gd name="connsiteY76" fmla="*/ 477843 h 5142465"/>
              <a:gd name="connsiteX77" fmla="*/ 923218 w 6696000"/>
              <a:gd name="connsiteY77" fmla="*/ 477843 h 5142465"/>
              <a:gd name="connsiteX78" fmla="*/ 923218 w 6696000"/>
              <a:gd name="connsiteY78" fmla="*/ 519732 h 5142465"/>
              <a:gd name="connsiteX79" fmla="*/ 970473 w 6696000"/>
              <a:gd name="connsiteY79" fmla="*/ 519732 h 5142465"/>
              <a:gd name="connsiteX80" fmla="*/ 970473 w 6696000"/>
              <a:gd name="connsiteY80" fmla="*/ 431999 h 5142465"/>
              <a:gd name="connsiteX81" fmla="*/ 664207 w 6696000"/>
              <a:gd name="connsiteY81" fmla="*/ 431999 h 5142465"/>
              <a:gd name="connsiteX82" fmla="*/ 0 w 6696000"/>
              <a:gd name="connsiteY82" fmla="*/ 0 h 5142465"/>
              <a:gd name="connsiteX83" fmla="*/ 6696000 w 6696000"/>
              <a:gd name="connsiteY83" fmla="*/ 0 h 5142465"/>
              <a:gd name="connsiteX84" fmla="*/ 6696000 w 6696000"/>
              <a:gd name="connsiteY84" fmla="*/ 1796399 h 5142465"/>
              <a:gd name="connsiteX85" fmla="*/ 4219772 w 6696000"/>
              <a:gd name="connsiteY85" fmla="*/ 1796399 h 5142465"/>
              <a:gd name="connsiteX86" fmla="*/ 3995999 w 6696000"/>
              <a:gd name="connsiteY86" fmla="*/ 2020043 h 5142465"/>
              <a:gd name="connsiteX87" fmla="*/ 3995999 w 6696000"/>
              <a:gd name="connsiteY87" fmla="*/ 3821890 h 5142465"/>
              <a:gd name="connsiteX88" fmla="*/ 4887028 w 6696000"/>
              <a:gd name="connsiteY88" fmla="*/ 4712400 h 5142465"/>
              <a:gd name="connsiteX89" fmla="*/ 6696000 w 6696000"/>
              <a:gd name="connsiteY89" fmla="*/ 4712400 h 5142465"/>
              <a:gd name="connsiteX90" fmla="*/ 6696000 w 6696000"/>
              <a:gd name="connsiteY90" fmla="*/ 5142465 h 5142465"/>
              <a:gd name="connsiteX91" fmla="*/ 0 w 6696000"/>
              <a:gd name="connsiteY91" fmla="*/ 5142465 h 5142465"/>
              <a:gd name="connsiteX92" fmla="*/ 0 w 6696000"/>
              <a:gd name="connsiteY92" fmla="*/ 0 h 5142465"/>
              <a:gd name="connsiteX0" fmla="*/ 788060 w 6696000"/>
              <a:gd name="connsiteY0" fmla="*/ 564834 h 5142465"/>
              <a:gd name="connsiteX1" fmla="*/ 788060 w 6696000"/>
              <a:gd name="connsiteY1" fmla="*/ 751297 h 5142465"/>
              <a:gd name="connsiteX2" fmla="*/ 835188 w 6696000"/>
              <a:gd name="connsiteY2" fmla="*/ 751297 h 5142465"/>
              <a:gd name="connsiteX3" fmla="*/ 835188 w 6696000"/>
              <a:gd name="connsiteY3" fmla="*/ 629583 h 5142465"/>
              <a:gd name="connsiteX4" fmla="*/ 912040 w 6696000"/>
              <a:gd name="connsiteY4" fmla="*/ 751297 h 5142465"/>
              <a:gd name="connsiteX5" fmla="*/ 970346 w 6696000"/>
              <a:gd name="connsiteY5" fmla="*/ 751297 h 5142465"/>
              <a:gd name="connsiteX6" fmla="*/ 970346 w 6696000"/>
              <a:gd name="connsiteY6" fmla="*/ 564834 h 5142465"/>
              <a:gd name="connsiteX7" fmla="*/ 923218 w 6696000"/>
              <a:gd name="connsiteY7" fmla="*/ 564834 h 5142465"/>
              <a:gd name="connsiteX8" fmla="*/ 923218 w 6696000"/>
              <a:gd name="connsiteY8" fmla="*/ 683459 h 5142465"/>
              <a:gd name="connsiteX9" fmla="*/ 848526 w 6696000"/>
              <a:gd name="connsiteY9" fmla="*/ 564834 h 5142465"/>
              <a:gd name="connsiteX10" fmla="*/ 788060 w 6696000"/>
              <a:gd name="connsiteY10" fmla="*/ 564834 h 5142465"/>
              <a:gd name="connsiteX11" fmla="*/ 1464106 w 6696000"/>
              <a:gd name="connsiteY11" fmla="*/ 358044 h 5142465"/>
              <a:gd name="connsiteX12" fmla="*/ 1062822 w 6696000"/>
              <a:gd name="connsiteY12" fmla="*/ 566440 h 5142465"/>
              <a:gd name="connsiteX13" fmla="*/ 1029922 w 6696000"/>
              <a:gd name="connsiteY13" fmla="*/ 586087 h 5142465"/>
              <a:gd name="connsiteX14" fmla="*/ 1008327 w 6696000"/>
              <a:gd name="connsiteY14" fmla="*/ 617103 h 5142465"/>
              <a:gd name="connsiteX15" fmla="*/ 1000578 w 6696000"/>
              <a:gd name="connsiteY15" fmla="*/ 657633 h 5142465"/>
              <a:gd name="connsiteX16" fmla="*/ 1008327 w 6696000"/>
              <a:gd name="connsiteY16" fmla="*/ 698163 h 5142465"/>
              <a:gd name="connsiteX17" fmla="*/ 1029922 w 6696000"/>
              <a:gd name="connsiteY17" fmla="*/ 729179 h 5142465"/>
              <a:gd name="connsiteX18" fmla="*/ 1062822 w 6696000"/>
              <a:gd name="connsiteY18" fmla="*/ 748826 h 5142465"/>
              <a:gd name="connsiteX19" fmla="*/ 1104106 w 6696000"/>
              <a:gd name="connsiteY19" fmla="*/ 755622 h 5142465"/>
              <a:gd name="connsiteX20" fmla="*/ 1145010 w 6696000"/>
              <a:gd name="connsiteY20" fmla="*/ 751421 h 5142465"/>
              <a:gd name="connsiteX21" fmla="*/ 1183753 w 6696000"/>
              <a:gd name="connsiteY21" fmla="*/ 737828 h 5142465"/>
              <a:gd name="connsiteX22" fmla="*/ 1185405 w 6696000"/>
              <a:gd name="connsiteY22" fmla="*/ 736963 h 5142465"/>
              <a:gd name="connsiteX23" fmla="*/ 1185405 w 6696000"/>
              <a:gd name="connsiteY23" fmla="*/ 637615 h 5142465"/>
              <a:gd name="connsiteX24" fmla="*/ 1106393 w 6696000"/>
              <a:gd name="connsiteY24" fmla="*/ 637615 h 5142465"/>
              <a:gd name="connsiteX25" fmla="*/ 1106266 w 6696000"/>
              <a:gd name="connsiteY25" fmla="*/ 637986 h 5142465"/>
              <a:gd name="connsiteX26" fmla="*/ 1106266 w 6696000"/>
              <a:gd name="connsiteY26" fmla="*/ 680740 h 5142465"/>
              <a:gd name="connsiteX27" fmla="*/ 1139674 w 6696000"/>
              <a:gd name="connsiteY27" fmla="*/ 680740 h 5142465"/>
              <a:gd name="connsiteX28" fmla="*/ 1139674 w 6696000"/>
              <a:gd name="connsiteY28" fmla="*/ 705330 h 5142465"/>
              <a:gd name="connsiteX29" fmla="*/ 1126336 w 6696000"/>
              <a:gd name="connsiteY29" fmla="*/ 710273 h 5142465"/>
              <a:gd name="connsiteX30" fmla="*/ 1104106 w 6696000"/>
              <a:gd name="connsiteY30" fmla="*/ 713115 h 5142465"/>
              <a:gd name="connsiteX31" fmla="*/ 1081495 w 6696000"/>
              <a:gd name="connsiteY31" fmla="*/ 709037 h 5142465"/>
              <a:gd name="connsiteX32" fmla="*/ 1064219 w 6696000"/>
              <a:gd name="connsiteY32" fmla="*/ 697545 h 5142465"/>
              <a:gd name="connsiteX33" fmla="*/ 1053168 w 6696000"/>
              <a:gd name="connsiteY33" fmla="*/ 680122 h 5142465"/>
              <a:gd name="connsiteX34" fmla="*/ 1049230 w 6696000"/>
              <a:gd name="connsiteY34" fmla="*/ 657757 h 5142465"/>
              <a:gd name="connsiteX35" fmla="*/ 1053168 w 6696000"/>
              <a:gd name="connsiteY35" fmla="*/ 635514 h 5142465"/>
              <a:gd name="connsiteX36" fmla="*/ 1064219 w 6696000"/>
              <a:gd name="connsiteY36" fmla="*/ 617968 h 5142465"/>
              <a:gd name="connsiteX37" fmla="*/ 1081495 w 6696000"/>
              <a:gd name="connsiteY37" fmla="*/ 606476 h 5142465"/>
              <a:gd name="connsiteX38" fmla="*/ 1104106 w 6696000"/>
              <a:gd name="connsiteY38" fmla="*/ 602398 h 5142465"/>
              <a:gd name="connsiteX39" fmla="*/ 1129258 w 6696000"/>
              <a:gd name="connsiteY39" fmla="*/ 606476 h 5142465"/>
              <a:gd name="connsiteX40" fmla="*/ 1147169 w 6696000"/>
              <a:gd name="connsiteY40" fmla="*/ 618586 h 5142465"/>
              <a:gd name="connsiteX41" fmla="*/ 1149456 w 6696000"/>
              <a:gd name="connsiteY41" fmla="*/ 620810 h 5142465"/>
              <a:gd name="connsiteX42" fmla="*/ 1182737 w 6696000"/>
              <a:gd name="connsiteY42" fmla="*/ 585593 h 5142465"/>
              <a:gd name="connsiteX43" fmla="*/ 1180450 w 6696000"/>
              <a:gd name="connsiteY43" fmla="*/ 583616 h 5142465"/>
              <a:gd name="connsiteX44" fmla="*/ 1146153 w 6696000"/>
              <a:gd name="connsiteY44" fmla="*/ 564957 h 5142465"/>
              <a:gd name="connsiteX45" fmla="*/ 1464106 w 6696000"/>
              <a:gd name="connsiteY45" fmla="*/ 358044 h 5142465"/>
              <a:gd name="connsiteX46" fmla="*/ 1018617 w 6696000"/>
              <a:gd name="connsiteY46" fmla="*/ 431999 h 5142465"/>
              <a:gd name="connsiteX47" fmla="*/ 994990 w 6696000"/>
              <a:gd name="connsiteY47" fmla="*/ 454983 h 5142465"/>
              <a:gd name="connsiteX48" fmla="*/ 1018617 w 6696000"/>
              <a:gd name="connsiteY48" fmla="*/ 477966 h 5142465"/>
              <a:gd name="connsiteX49" fmla="*/ 1093564 w 6696000"/>
              <a:gd name="connsiteY49" fmla="*/ 477966 h 5142465"/>
              <a:gd name="connsiteX50" fmla="*/ 1279279 w 6696000"/>
              <a:gd name="connsiteY50" fmla="*/ 658251 h 5142465"/>
              <a:gd name="connsiteX51" fmla="*/ 1093564 w 6696000"/>
              <a:gd name="connsiteY51" fmla="*/ 838536 h 5142465"/>
              <a:gd name="connsiteX52" fmla="*/ 835188 w 6696000"/>
              <a:gd name="connsiteY52" fmla="*/ 838536 h 5142465"/>
              <a:gd name="connsiteX53" fmla="*/ 835188 w 6696000"/>
              <a:gd name="connsiteY53" fmla="*/ 796647 h 5142465"/>
              <a:gd name="connsiteX54" fmla="*/ 787933 w 6696000"/>
              <a:gd name="connsiteY54" fmla="*/ 796647 h 5142465"/>
              <a:gd name="connsiteX55" fmla="*/ 787933 w 6696000"/>
              <a:gd name="connsiteY55" fmla="*/ 884380 h 5142465"/>
              <a:gd name="connsiteX56" fmla="*/ 1094199 w 6696000"/>
              <a:gd name="connsiteY56" fmla="*/ 884380 h 5142465"/>
              <a:gd name="connsiteX57" fmla="*/ 1308131 w 6696000"/>
              <a:gd name="connsiteY57" fmla="*/ 745975 h 5142465"/>
              <a:gd name="connsiteX58" fmla="*/ 1326394 w 6696000"/>
              <a:gd name="connsiteY58" fmla="*/ 658190 h 5142465"/>
              <a:gd name="connsiteX59" fmla="*/ 1326407 w 6696000"/>
              <a:gd name="connsiteY59" fmla="*/ 658251 h 5142465"/>
              <a:gd name="connsiteX60" fmla="*/ 1326407 w 6696000"/>
              <a:gd name="connsiteY60" fmla="*/ 658128 h 5142465"/>
              <a:gd name="connsiteX61" fmla="*/ 1326394 w 6696000"/>
              <a:gd name="connsiteY61" fmla="*/ 658190 h 5142465"/>
              <a:gd name="connsiteX62" fmla="*/ 1308194 w 6696000"/>
              <a:gd name="connsiteY62" fmla="*/ 570456 h 5142465"/>
              <a:gd name="connsiteX63" fmla="*/ 1094834 w 6696000"/>
              <a:gd name="connsiteY63" fmla="*/ 431999 h 5142465"/>
              <a:gd name="connsiteX64" fmla="*/ 1018617 w 6696000"/>
              <a:gd name="connsiteY64" fmla="*/ 431999 h 5142465"/>
              <a:gd name="connsiteX65" fmla="*/ 664207 w 6696000"/>
              <a:gd name="connsiteY65" fmla="*/ 431999 h 5142465"/>
              <a:gd name="connsiteX66" fmla="*/ 431999 w 6696000"/>
              <a:gd name="connsiteY66" fmla="*/ 658251 h 5142465"/>
              <a:gd name="connsiteX67" fmla="*/ 663572 w 6696000"/>
              <a:gd name="connsiteY67" fmla="*/ 884503 h 5142465"/>
              <a:gd name="connsiteX68" fmla="*/ 739789 w 6696000"/>
              <a:gd name="connsiteY68" fmla="*/ 884503 h 5142465"/>
              <a:gd name="connsiteX69" fmla="*/ 763417 w 6696000"/>
              <a:gd name="connsiteY69" fmla="*/ 861520 h 5142465"/>
              <a:gd name="connsiteX70" fmla="*/ 739789 w 6696000"/>
              <a:gd name="connsiteY70" fmla="*/ 838536 h 5142465"/>
              <a:gd name="connsiteX71" fmla="*/ 664842 w 6696000"/>
              <a:gd name="connsiteY71" fmla="*/ 838536 h 5142465"/>
              <a:gd name="connsiteX72" fmla="*/ 479127 w 6696000"/>
              <a:gd name="connsiteY72" fmla="*/ 658251 h 5142465"/>
              <a:gd name="connsiteX73" fmla="*/ 664842 w 6696000"/>
              <a:gd name="connsiteY73" fmla="*/ 477843 h 5142465"/>
              <a:gd name="connsiteX74" fmla="*/ 923218 w 6696000"/>
              <a:gd name="connsiteY74" fmla="*/ 477843 h 5142465"/>
              <a:gd name="connsiteX75" fmla="*/ 923218 w 6696000"/>
              <a:gd name="connsiteY75" fmla="*/ 519732 h 5142465"/>
              <a:gd name="connsiteX76" fmla="*/ 970473 w 6696000"/>
              <a:gd name="connsiteY76" fmla="*/ 519732 h 5142465"/>
              <a:gd name="connsiteX77" fmla="*/ 970473 w 6696000"/>
              <a:gd name="connsiteY77" fmla="*/ 431999 h 5142465"/>
              <a:gd name="connsiteX78" fmla="*/ 664207 w 6696000"/>
              <a:gd name="connsiteY78" fmla="*/ 431999 h 5142465"/>
              <a:gd name="connsiteX79" fmla="*/ 0 w 6696000"/>
              <a:gd name="connsiteY79" fmla="*/ 0 h 5142465"/>
              <a:gd name="connsiteX80" fmla="*/ 6696000 w 6696000"/>
              <a:gd name="connsiteY80" fmla="*/ 0 h 5142465"/>
              <a:gd name="connsiteX81" fmla="*/ 6696000 w 6696000"/>
              <a:gd name="connsiteY81" fmla="*/ 1796399 h 5142465"/>
              <a:gd name="connsiteX82" fmla="*/ 4219772 w 6696000"/>
              <a:gd name="connsiteY82" fmla="*/ 1796399 h 5142465"/>
              <a:gd name="connsiteX83" fmla="*/ 3995999 w 6696000"/>
              <a:gd name="connsiteY83" fmla="*/ 2020043 h 5142465"/>
              <a:gd name="connsiteX84" fmla="*/ 3995999 w 6696000"/>
              <a:gd name="connsiteY84" fmla="*/ 3821890 h 5142465"/>
              <a:gd name="connsiteX85" fmla="*/ 4887028 w 6696000"/>
              <a:gd name="connsiteY85" fmla="*/ 4712400 h 5142465"/>
              <a:gd name="connsiteX86" fmla="*/ 6696000 w 6696000"/>
              <a:gd name="connsiteY86" fmla="*/ 4712400 h 5142465"/>
              <a:gd name="connsiteX87" fmla="*/ 6696000 w 6696000"/>
              <a:gd name="connsiteY87" fmla="*/ 5142465 h 5142465"/>
              <a:gd name="connsiteX88" fmla="*/ 0 w 6696000"/>
              <a:gd name="connsiteY88" fmla="*/ 5142465 h 5142465"/>
              <a:gd name="connsiteX89" fmla="*/ 0 w 6696000"/>
              <a:gd name="connsiteY89" fmla="*/ 0 h 5142465"/>
              <a:gd name="connsiteX0" fmla="*/ 848526 w 6696000"/>
              <a:gd name="connsiteY0" fmla="*/ 564834 h 5142465"/>
              <a:gd name="connsiteX1" fmla="*/ 788060 w 6696000"/>
              <a:gd name="connsiteY1" fmla="*/ 751297 h 5142465"/>
              <a:gd name="connsiteX2" fmla="*/ 835188 w 6696000"/>
              <a:gd name="connsiteY2" fmla="*/ 751297 h 5142465"/>
              <a:gd name="connsiteX3" fmla="*/ 835188 w 6696000"/>
              <a:gd name="connsiteY3" fmla="*/ 629583 h 5142465"/>
              <a:gd name="connsiteX4" fmla="*/ 912040 w 6696000"/>
              <a:gd name="connsiteY4" fmla="*/ 751297 h 5142465"/>
              <a:gd name="connsiteX5" fmla="*/ 970346 w 6696000"/>
              <a:gd name="connsiteY5" fmla="*/ 751297 h 5142465"/>
              <a:gd name="connsiteX6" fmla="*/ 970346 w 6696000"/>
              <a:gd name="connsiteY6" fmla="*/ 564834 h 5142465"/>
              <a:gd name="connsiteX7" fmla="*/ 923218 w 6696000"/>
              <a:gd name="connsiteY7" fmla="*/ 564834 h 5142465"/>
              <a:gd name="connsiteX8" fmla="*/ 923218 w 6696000"/>
              <a:gd name="connsiteY8" fmla="*/ 683459 h 5142465"/>
              <a:gd name="connsiteX9" fmla="*/ 848526 w 6696000"/>
              <a:gd name="connsiteY9" fmla="*/ 564834 h 5142465"/>
              <a:gd name="connsiteX10" fmla="*/ 1464106 w 6696000"/>
              <a:gd name="connsiteY10" fmla="*/ 358044 h 5142465"/>
              <a:gd name="connsiteX11" fmla="*/ 1062822 w 6696000"/>
              <a:gd name="connsiteY11" fmla="*/ 566440 h 5142465"/>
              <a:gd name="connsiteX12" fmla="*/ 1029922 w 6696000"/>
              <a:gd name="connsiteY12" fmla="*/ 586087 h 5142465"/>
              <a:gd name="connsiteX13" fmla="*/ 1008327 w 6696000"/>
              <a:gd name="connsiteY13" fmla="*/ 617103 h 5142465"/>
              <a:gd name="connsiteX14" fmla="*/ 1000578 w 6696000"/>
              <a:gd name="connsiteY14" fmla="*/ 657633 h 5142465"/>
              <a:gd name="connsiteX15" fmla="*/ 1008327 w 6696000"/>
              <a:gd name="connsiteY15" fmla="*/ 698163 h 5142465"/>
              <a:gd name="connsiteX16" fmla="*/ 1029922 w 6696000"/>
              <a:gd name="connsiteY16" fmla="*/ 729179 h 5142465"/>
              <a:gd name="connsiteX17" fmla="*/ 1062822 w 6696000"/>
              <a:gd name="connsiteY17" fmla="*/ 748826 h 5142465"/>
              <a:gd name="connsiteX18" fmla="*/ 1104106 w 6696000"/>
              <a:gd name="connsiteY18" fmla="*/ 755622 h 5142465"/>
              <a:gd name="connsiteX19" fmla="*/ 1145010 w 6696000"/>
              <a:gd name="connsiteY19" fmla="*/ 751421 h 5142465"/>
              <a:gd name="connsiteX20" fmla="*/ 1183753 w 6696000"/>
              <a:gd name="connsiteY20" fmla="*/ 737828 h 5142465"/>
              <a:gd name="connsiteX21" fmla="*/ 1185405 w 6696000"/>
              <a:gd name="connsiteY21" fmla="*/ 736963 h 5142465"/>
              <a:gd name="connsiteX22" fmla="*/ 1185405 w 6696000"/>
              <a:gd name="connsiteY22" fmla="*/ 637615 h 5142465"/>
              <a:gd name="connsiteX23" fmla="*/ 1106393 w 6696000"/>
              <a:gd name="connsiteY23" fmla="*/ 637615 h 5142465"/>
              <a:gd name="connsiteX24" fmla="*/ 1106266 w 6696000"/>
              <a:gd name="connsiteY24" fmla="*/ 637986 h 5142465"/>
              <a:gd name="connsiteX25" fmla="*/ 1106266 w 6696000"/>
              <a:gd name="connsiteY25" fmla="*/ 680740 h 5142465"/>
              <a:gd name="connsiteX26" fmla="*/ 1139674 w 6696000"/>
              <a:gd name="connsiteY26" fmla="*/ 680740 h 5142465"/>
              <a:gd name="connsiteX27" fmla="*/ 1139674 w 6696000"/>
              <a:gd name="connsiteY27" fmla="*/ 705330 h 5142465"/>
              <a:gd name="connsiteX28" fmla="*/ 1126336 w 6696000"/>
              <a:gd name="connsiteY28" fmla="*/ 710273 h 5142465"/>
              <a:gd name="connsiteX29" fmla="*/ 1104106 w 6696000"/>
              <a:gd name="connsiteY29" fmla="*/ 713115 h 5142465"/>
              <a:gd name="connsiteX30" fmla="*/ 1081495 w 6696000"/>
              <a:gd name="connsiteY30" fmla="*/ 709037 h 5142465"/>
              <a:gd name="connsiteX31" fmla="*/ 1064219 w 6696000"/>
              <a:gd name="connsiteY31" fmla="*/ 697545 h 5142465"/>
              <a:gd name="connsiteX32" fmla="*/ 1053168 w 6696000"/>
              <a:gd name="connsiteY32" fmla="*/ 680122 h 5142465"/>
              <a:gd name="connsiteX33" fmla="*/ 1049230 w 6696000"/>
              <a:gd name="connsiteY33" fmla="*/ 657757 h 5142465"/>
              <a:gd name="connsiteX34" fmla="*/ 1053168 w 6696000"/>
              <a:gd name="connsiteY34" fmla="*/ 635514 h 5142465"/>
              <a:gd name="connsiteX35" fmla="*/ 1064219 w 6696000"/>
              <a:gd name="connsiteY35" fmla="*/ 617968 h 5142465"/>
              <a:gd name="connsiteX36" fmla="*/ 1081495 w 6696000"/>
              <a:gd name="connsiteY36" fmla="*/ 606476 h 5142465"/>
              <a:gd name="connsiteX37" fmla="*/ 1104106 w 6696000"/>
              <a:gd name="connsiteY37" fmla="*/ 602398 h 5142465"/>
              <a:gd name="connsiteX38" fmla="*/ 1129258 w 6696000"/>
              <a:gd name="connsiteY38" fmla="*/ 606476 h 5142465"/>
              <a:gd name="connsiteX39" fmla="*/ 1147169 w 6696000"/>
              <a:gd name="connsiteY39" fmla="*/ 618586 h 5142465"/>
              <a:gd name="connsiteX40" fmla="*/ 1149456 w 6696000"/>
              <a:gd name="connsiteY40" fmla="*/ 620810 h 5142465"/>
              <a:gd name="connsiteX41" fmla="*/ 1182737 w 6696000"/>
              <a:gd name="connsiteY41" fmla="*/ 585593 h 5142465"/>
              <a:gd name="connsiteX42" fmla="*/ 1180450 w 6696000"/>
              <a:gd name="connsiteY42" fmla="*/ 583616 h 5142465"/>
              <a:gd name="connsiteX43" fmla="*/ 1146153 w 6696000"/>
              <a:gd name="connsiteY43" fmla="*/ 564957 h 5142465"/>
              <a:gd name="connsiteX44" fmla="*/ 1464106 w 6696000"/>
              <a:gd name="connsiteY44" fmla="*/ 358044 h 5142465"/>
              <a:gd name="connsiteX45" fmla="*/ 1018617 w 6696000"/>
              <a:gd name="connsiteY45" fmla="*/ 431999 h 5142465"/>
              <a:gd name="connsiteX46" fmla="*/ 994990 w 6696000"/>
              <a:gd name="connsiteY46" fmla="*/ 454983 h 5142465"/>
              <a:gd name="connsiteX47" fmla="*/ 1018617 w 6696000"/>
              <a:gd name="connsiteY47" fmla="*/ 477966 h 5142465"/>
              <a:gd name="connsiteX48" fmla="*/ 1093564 w 6696000"/>
              <a:gd name="connsiteY48" fmla="*/ 477966 h 5142465"/>
              <a:gd name="connsiteX49" fmla="*/ 1279279 w 6696000"/>
              <a:gd name="connsiteY49" fmla="*/ 658251 h 5142465"/>
              <a:gd name="connsiteX50" fmla="*/ 1093564 w 6696000"/>
              <a:gd name="connsiteY50" fmla="*/ 838536 h 5142465"/>
              <a:gd name="connsiteX51" fmla="*/ 835188 w 6696000"/>
              <a:gd name="connsiteY51" fmla="*/ 838536 h 5142465"/>
              <a:gd name="connsiteX52" fmla="*/ 835188 w 6696000"/>
              <a:gd name="connsiteY52" fmla="*/ 796647 h 5142465"/>
              <a:gd name="connsiteX53" fmla="*/ 787933 w 6696000"/>
              <a:gd name="connsiteY53" fmla="*/ 796647 h 5142465"/>
              <a:gd name="connsiteX54" fmla="*/ 787933 w 6696000"/>
              <a:gd name="connsiteY54" fmla="*/ 884380 h 5142465"/>
              <a:gd name="connsiteX55" fmla="*/ 1094199 w 6696000"/>
              <a:gd name="connsiteY55" fmla="*/ 884380 h 5142465"/>
              <a:gd name="connsiteX56" fmla="*/ 1308131 w 6696000"/>
              <a:gd name="connsiteY56" fmla="*/ 745975 h 5142465"/>
              <a:gd name="connsiteX57" fmla="*/ 1326394 w 6696000"/>
              <a:gd name="connsiteY57" fmla="*/ 658190 h 5142465"/>
              <a:gd name="connsiteX58" fmla="*/ 1326407 w 6696000"/>
              <a:gd name="connsiteY58" fmla="*/ 658251 h 5142465"/>
              <a:gd name="connsiteX59" fmla="*/ 1326407 w 6696000"/>
              <a:gd name="connsiteY59" fmla="*/ 658128 h 5142465"/>
              <a:gd name="connsiteX60" fmla="*/ 1326394 w 6696000"/>
              <a:gd name="connsiteY60" fmla="*/ 658190 h 5142465"/>
              <a:gd name="connsiteX61" fmla="*/ 1308194 w 6696000"/>
              <a:gd name="connsiteY61" fmla="*/ 570456 h 5142465"/>
              <a:gd name="connsiteX62" fmla="*/ 1094834 w 6696000"/>
              <a:gd name="connsiteY62" fmla="*/ 431999 h 5142465"/>
              <a:gd name="connsiteX63" fmla="*/ 1018617 w 6696000"/>
              <a:gd name="connsiteY63" fmla="*/ 431999 h 5142465"/>
              <a:gd name="connsiteX64" fmla="*/ 664207 w 6696000"/>
              <a:gd name="connsiteY64" fmla="*/ 431999 h 5142465"/>
              <a:gd name="connsiteX65" fmla="*/ 431999 w 6696000"/>
              <a:gd name="connsiteY65" fmla="*/ 658251 h 5142465"/>
              <a:gd name="connsiteX66" fmla="*/ 663572 w 6696000"/>
              <a:gd name="connsiteY66" fmla="*/ 884503 h 5142465"/>
              <a:gd name="connsiteX67" fmla="*/ 739789 w 6696000"/>
              <a:gd name="connsiteY67" fmla="*/ 884503 h 5142465"/>
              <a:gd name="connsiteX68" fmla="*/ 763417 w 6696000"/>
              <a:gd name="connsiteY68" fmla="*/ 861520 h 5142465"/>
              <a:gd name="connsiteX69" fmla="*/ 739789 w 6696000"/>
              <a:gd name="connsiteY69" fmla="*/ 838536 h 5142465"/>
              <a:gd name="connsiteX70" fmla="*/ 664842 w 6696000"/>
              <a:gd name="connsiteY70" fmla="*/ 838536 h 5142465"/>
              <a:gd name="connsiteX71" fmla="*/ 479127 w 6696000"/>
              <a:gd name="connsiteY71" fmla="*/ 658251 h 5142465"/>
              <a:gd name="connsiteX72" fmla="*/ 664842 w 6696000"/>
              <a:gd name="connsiteY72" fmla="*/ 477843 h 5142465"/>
              <a:gd name="connsiteX73" fmla="*/ 923218 w 6696000"/>
              <a:gd name="connsiteY73" fmla="*/ 477843 h 5142465"/>
              <a:gd name="connsiteX74" fmla="*/ 923218 w 6696000"/>
              <a:gd name="connsiteY74" fmla="*/ 519732 h 5142465"/>
              <a:gd name="connsiteX75" fmla="*/ 970473 w 6696000"/>
              <a:gd name="connsiteY75" fmla="*/ 519732 h 5142465"/>
              <a:gd name="connsiteX76" fmla="*/ 970473 w 6696000"/>
              <a:gd name="connsiteY76" fmla="*/ 431999 h 5142465"/>
              <a:gd name="connsiteX77" fmla="*/ 664207 w 6696000"/>
              <a:gd name="connsiteY77" fmla="*/ 431999 h 5142465"/>
              <a:gd name="connsiteX78" fmla="*/ 0 w 6696000"/>
              <a:gd name="connsiteY78" fmla="*/ 0 h 5142465"/>
              <a:gd name="connsiteX79" fmla="*/ 6696000 w 6696000"/>
              <a:gd name="connsiteY79" fmla="*/ 0 h 5142465"/>
              <a:gd name="connsiteX80" fmla="*/ 6696000 w 6696000"/>
              <a:gd name="connsiteY80" fmla="*/ 1796399 h 5142465"/>
              <a:gd name="connsiteX81" fmla="*/ 4219772 w 6696000"/>
              <a:gd name="connsiteY81" fmla="*/ 1796399 h 5142465"/>
              <a:gd name="connsiteX82" fmla="*/ 3995999 w 6696000"/>
              <a:gd name="connsiteY82" fmla="*/ 2020043 h 5142465"/>
              <a:gd name="connsiteX83" fmla="*/ 3995999 w 6696000"/>
              <a:gd name="connsiteY83" fmla="*/ 3821890 h 5142465"/>
              <a:gd name="connsiteX84" fmla="*/ 4887028 w 6696000"/>
              <a:gd name="connsiteY84" fmla="*/ 4712400 h 5142465"/>
              <a:gd name="connsiteX85" fmla="*/ 6696000 w 6696000"/>
              <a:gd name="connsiteY85" fmla="*/ 4712400 h 5142465"/>
              <a:gd name="connsiteX86" fmla="*/ 6696000 w 6696000"/>
              <a:gd name="connsiteY86" fmla="*/ 5142465 h 5142465"/>
              <a:gd name="connsiteX87" fmla="*/ 0 w 6696000"/>
              <a:gd name="connsiteY87" fmla="*/ 5142465 h 5142465"/>
              <a:gd name="connsiteX88" fmla="*/ 0 w 6696000"/>
              <a:gd name="connsiteY88" fmla="*/ 0 h 5142465"/>
              <a:gd name="connsiteX0" fmla="*/ 923218 w 6696000"/>
              <a:gd name="connsiteY0" fmla="*/ 683459 h 5142465"/>
              <a:gd name="connsiteX1" fmla="*/ 788060 w 6696000"/>
              <a:gd name="connsiteY1" fmla="*/ 751297 h 5142465"/>
              <a:gd name="connsiteX2" fmla="*/ 835188 w 6696000"/>
              <a:gd name="connsiteY2" fmla="*/ 751297 h 5142465"/>
              <a:gd name="connsiteX3" fmla="*/ 835188 w 6696000"/>
              <a:gd name="connsiteY3" fmla="*/ 629583 h 5142465"/>
              <a:gd name="connsiteX4" fmla="*/ 912040 w 6696000"/>
              <a:gd name="connsiteY4" fmla="*/ 751297 h 5142465"/>
              <a:gd name="connsiteX5" fmla="*/ 970346 w 6696000"/>
              <a:gd name="connsiteY5" fmla="*/ 751297 h 5142465"/>
              <a:gd name="connsiteX6" fmla="*/ 970346 w 6696000"/>
              <a:gd name="connsiteY6" fmla="*/ 564834 h 5142465"/>
              <a:gd name="connsiteX7" fmla="*/ 923218 w 6696000"/>
              <a:gd name="connsiteY7" fmla="*/ 564834 h 5142465"/>
              <a:gd name="connsiteX8" fmla="*/ 923218 w 6696000"/>
              <a:gd name="connsiteY8" fmla="*/ 683459 h 5142465"/>
              <a:gd name="connsiteX9" fmla="*/ 1464106 w 6696000"/>
              <a:gd name="connsiteY9" fmla="*/ 358044 h 5142465"/>
              <a:gd name="connsiteX10" fmla="*/ 1062822 w 6696000"/>
              <a:gd name="connsiteY10" fmla="*/ 566440 h 5142465"/>
              <a:gd name="connsiteX11" fmla="*/ 1029922 w 6696000"/>
              <a:gd name="connsiteY11" fmla="*/ 586087 h 5142465"/>
              <a:gd name="connsiteX12" fmla="*/ 1008327 w 6696000"/>
              <a:gd name="connsiteY12" fmla="*/ 617103 h 5142465"/>
              <a:gd name="connsiteX13" fmla="*/ 1000578 w 6696000"/>
              <a:gd name="connsiteY13" fmla="*/ 657633 h 5142465"/>
              <a:gd name="connsiteX14" fmla="*/ 1008327 w 6696000"/>
              <a:gd name="connsiteY14" fmla="*/ 698163 h 5142465"/>
              <a:gd name="connsiteX15" fmla="*/ 1029922 w 6696000"/>
              <a:gd name="connsiteY15" fmla="*/ 729179 h 5142465"/>
              <a:gd name="connsiteX16" fmla="*/ 1062822 w 6696000"/>
              <a:gd name="connsiteY16" fmla="*/ 748826 h 5142465"/>
              <a:gd name="connsiteX17" fmla="*/ 1104106 w 6696000"/>
              <a:gd name="connsiteY17" fmla="*/ 755622 h 5142465"/>
              <a:gd name="connsiteX18" fmla="*/ 1145010 w 6696000"/>
              <a:gd name="connsiteY18" fmla="*/ 751421 h 5142465"/>
              <a:gd name="connsiteX19" fmla="*/ 1183753 w 6696000"/>
              <a:gd name="connsiteY19" fmla="*/ 737828 h 5142465"/>
              <a:gd name="connsiteX20" fmla="*/ 1185405 w 6696000"/>
              <a:gd name="connsiteY20" fmla="*/ 736963 h 5142465"/>
              <a:gd name="connsiteX21" fmla="*/ 1185405 w 6696000"/>
              <a:gd name="connsiteY21" fmla="*/ 637615 h 5142465"/>
              <a:gd name="connsiteX22" fmla="*/ 1106393 w 6696000"/>
              <a:gd name="connsiteY22" fmla="*/ 637615 h 5142465"/>
              <a:gd name="connsiteX23" fmla="*/ 1106266 w 6696000"/>
              <a:gd name="connsiteY23" fmla="*/ 637986 h 5142465"/>
              <a:gd name="connsiteX24" fmla="*/ 1106266 w 6696000"/>
              <a:gd name="connsiteY24" fmla="*/ 680740 h 5142465"/>
              <a:gd name="connsiteX25" fmla="*/ 1139674 w 6696000"/>
              <a:gd name="connsiteY25" fmla="*/ 680740 h 5142465"/>
              <a:gd name="connsiteX26" fmla="*/ 1139674 w 6696000"/>
              <a:gd name="connsiteY26" fmla="*/ 705330 h 5142465"/>
              <a:gd name="connsiteX27" fmla="*/ 1126336 w 6696000"/>
              <a:gd name="connsiteY27" fmla="*/ 710273 h 5142465"/>
              <a:gd name="connsiteX28" fmla="*/ 1104106 w 6696000"/>
              <a:gd name="connsiteY28" fmla="*/ 713115 h 5142465"/>
              <a:gd name="connsiteX29" fmla="*/ 1081495 w 6696000"/>
              <a:gd name="connsiteY29" fmla="*/ 709037 h 5142465"/>
              <a:gd name="connsiteX30" fmla="*/ 1064219 w 6696000"/>
              <a:gd name="connsiteY30" fmla="*/ 697545 h 5142465"/>
              <a:gd name="connsiteX31" fmla="*/ 1053168 w 6696000"/>
              <a:gd name="connsiteY31" fmla="*/ 680122 h 5142465"/>
              <a:gd name="connsiteX32" fmla="*/ 1049230 w 6696000"/>
              <a:gd name="connsiteY32" fmla="*/ 657757 h 5142465"/>
              <a:gd name="connsiteX33" fmla="*/ 1053168 w 6696000"/>
              <a:gd name="connsiteY33" fmla="*/ 635514 h 5142465"/>
              <a:gd name="connsiteX34" fmla="*/ 1064219 w 6696000"/>
              <a:gd name="connsiteY34" fmla="*/ 617968 h 5142465"/>
              <a:gd name="connsiteX35" fmla="*/ 1081495 w 6696000"/>
              <a:gd name="connsiteY35" fmla="*/ 606476 h 5142465"/>
              <a:gd name="connsiteX36" fmla="*/ 1104106 w 6696000"/>
              <a:gd name="connsiteY36" fmla="*/ 602398 h 5142465"/>
              <a:gd name="connsiteX37" fmla="*/ 1129258 w 6696000"/>
              <a:gd name="connsiteY37" fmla="*/ 606476 h 5142465"/>
              <a:gd name="connsiteX38" fmla="*/ 1147169 w 6696000"/>
              <a:gd name="connsiteY38" fmla="*/ 618586 h 5142465"/>
              <a:gd name="connsiteX39" fmla="*/ 1149456 w 6696000"/>
              <a:gd name="connsiteY39" fmla="*/ 620810 h 5142465"/>
              <a:gd name="connsiteX40" fmla="*/ 1182737 w 6696000"/>
              <a:gd name="connsiteY40" fmla="*/ 585593 h 5142465"/>
              <a:gd name="connsiteX41" fmla="*/ 1180450 w 6696000"/>
              <a:gd name="connsiteY41" fmla="*/ 583616 h 5142465"/>
              <a:gd name="connsiteX42" fmla="*/ 1146153 w 6696000"/>
              <a:gd name="connsiteY42" fmla="*/ 564957 h 5142465"/>
              <a:gd name="connsiteX43" fmla="*/ 1464106 w 6696000"/>
              <a:gd name="connsiteY43" fmla="*/ 358044 h 5142465"/>
              <a:gd name="connsiteX44" fmla="*/ 1018617 w 6696000"/>
              <a:gd name="connsiteY44" fmla="*/ 431999 h 5142465"/>
              <a:gd name="connsiteX45" fmla="*/ 994990 w 6696000"/>
              <a:gd name="connsiteY45" fmla="*/ 454983 h 5142465"/>
              <a:gd name="connsiteX46" fmla="*/ 1018617 w 6696000"/>
              <a:gd name="connsiteY46" fmla="*/ 477966 h 5142465"/>
              <a:gd name="connsiteX47" fmla="*/ 1093564 w 6696000"/>
              <a:gd name="connsiteY47" fmla="*/ 477966 h 5142465"/>
              <a:gd name="connsiteX48" fmla="*/ 1279279 w 6696000"/>
              <a:gd name="connsiteY48" fmla="*/ 658251 h 5142465"/>
              <a:gd name="connsiteX49" fmla="*/ 1093564 w 6696000"/>
              <a:gd name="connsiteY49" fmla="*/ 838536 h 5142465"/>
              <a:gd name="connsiteX50" fmla="*/ 835188 w 6696000"/>
              <a:gd name="connsiteY50" fmla="*/ 838536 h 5142465"/>
              <a:gd name="connsiteX51" fmla="*/ 835188 w 6696000"/>
              <a:gd name="connsiteY51" fmla="*/ 796647 h 5142465"/>
              <a:gd name="connsiteX52" fmla="*/ 787933 w 6696000"/>
              <a:gd name="connsiteY52" fmla="*/ 796647 h 5142465"/>
              <a:gd name="connsiteX53" fmla="*/ 787933 w 6696000"/>
              <a:gd name="connsiteY53" fmla="*/ 884380 h 5142465"/>
              <a:gd name="connsiteX54" fmla="*/ 1094199 w 6696000"/>
              <a:gd name="connsiteY54" fmla="*/ 884380 h 5142465"/>
              <a:gd name="connsiteX55" fmla="*/ 1308131 w 6696000"/>
              <a:gd name="connsiteY55" fmla="*/ 745975 h 5142465"/>
              <a:gd name="connsiteX56" fmla="*/ 1326394 w 6696000"/>
              <a:gd name="connsiteY56" fmla="*/ 658190 h 5142465"/>
              <a:gd name="connsiteX57" fmla="*/ 1326407 w 6696000"/>
              <a:gd name="connsiteY57" fmla="*/ 658251 h 5142465"/>
              <a:gd name="connsiteX58" fmla="*/ 1326407 w 6696000"/>
              <a:gd name="connsiteY58" fmla="*/ 658128 h 5142465"/>
              <a:gd name="connsiteX59" fmla="*/ 1326394 w 6696000"/>
              <a:gd name="connsiteY59" fmla="*/ 658190 h 5142465"/>
              <a:gd name="connsiteX60" fmla="*/ 1308194 w 6696000"/>
              <a:gd name="connsiteY60" fmla="*/ 570456 h 5142465"/>
              <a:gd name="connsiteX61" fmla="*/ 1094834 w 6696000"/>
              <a:gd name="connsiteY61" fmla="*/ 431999 h 5142465"/>
              <a:gd name="connsiteX62" fmla="*/ 1018617 w 6696000"/>
              <a:gd name="connsiteY62" fmla="*/ 431999 h 5142465"/>
              <a:gd name="connsiteX63" fmla="*/ 664207 w 6696000"/>
              <a:gd name="connsiteY63" fmla="*/ 431999 h 5142465"/>
              <a:gd name="connsiteX64" fmla="*/ 431999 w 6696000"/>
              <a:gd name="connsiteY64" fmla="*/ 658251 h 5142465"/>
              <a:gd name="connsiteX65" fmla="*/ 663572 w 6696000"/>
              <a:gd name="connsiteY65" fmla="*/ 884503 h 5142465"/>
              <a:gd name="connsiteX66" fmla="*/ 739789 w 6696000"/>
              <a:gd name="connsiteY66" fmla="*/ 884503 h 5142465"/>
              <a:gd name="connsiteX67" fmla="*/ 763417 w 6696000"/>
              <a:gd name="connsiteY67" fmla="*/ 861520 h 5142465"/>
              <a:gd name="connsiteX68" fmla="*/ 739789 w 6696000"/>
              <a:gd name="connsiteY68" fmla="*/ 838536 h 5142465"/>
              <a:gd name="connsiteX69" fmla="*/ 664842 w 6696000"/>
              <a:gd name="connsiteY69" fmla="*/ 838536 h 5142465"/>
              <a:gd name="connsiteX70" fmla="*/ 479127 w 6696000"/>
              <a:gd name="connsiteY70" fmla="*/ 658251 h 5142465"/>
              <a:gd name="connsiteX71" fmla="*/ 664842 w 6696000"/>
              <a:gd name="connsiteY71" fmla="*/ 477843 h 5142465"/>
              <a:gd name="connsiteX72" fmla="*/ 923218 w 6696000"/>
              <a:gd name="connsiteY72" fmla="*/ 477843 h 5142465"/>
              <a:gd name="connsiteX73" fmla="*/ 923218 w 6696000"/>
              <a:gd name="connsiteY73" fmla="*/ 519732 h 5142465"/>
              <a:gd name="connsiteX74" fmla="*/ 970473 w 6696000"/>
              <a:gd name="connsiteY74" fmla="*/ 519732 h 5142465"/>
              <a:gd name="connsiteX75" fmla="*/ 970473 w 6696000"/>
              <a:gd name="connsiteY75" fmla="*/ 431999 h 5142465"/>
              <a:gd name="connsiteX76" fmla="*/ 664207 w 6696000"/>
              <a:gd name="connsiteY76" fmla="*/ 431999 h 5142465"/>
              <a:gd name="connsiteX77" fmla="*/ 0 w 6696000"/>
              <a:gd name="connsiteY77" fmla="*/ 0 h 5142465"/>
              <a:gd name="connsiteX78" fmla="*/ 6696000 w 6696000"/>
              <a:gd name="connsiteY78" fmla="*/ 0 h 5142465"/>
              <a:gd name="connsiteX79" fmla="*/ 6696000 w 6696000"/>
              <a:gd name="connsiteY79" fmla="*/ 1796399 h 5142465"/>
              <a:gd name="connsiteX80" fmla="*/ 4219772 w 6696000"/>
              <a:gd name="connsiteY80" fmla="*/ 1796399 h 5142465"/>
              <a:gd name="connsiteX81" fmla="*/ 3995999 w 6696000"/>
              <a:gd name="connsiteY81" fmla="*/ 2020043 h 5142465"/>
              <a:gd name="connsiteX82" fmla="*/ 3995999 w 6696000"/>
              <a:gd name="connsiteY82" fmla="*/ 3821890 h 5142465"/>
              <a:gd name="connsiteX83" fmla="*/ 4887028 w 6696000"/>
              <a:gd name="connsiteY83" fmla="*/ 4712400 h 5142465"/>
              <a:gd name="connsiteX84" fmla="*/ 6696000 w 6696000"/>
              <a:gd name="connsiteY84" fmla="*/ 4712400 h 5142465"/>
              <a:gd name="connsiteX85" fmla="*/ 6696000 w 6696000"/>
              <a:gd name="connsiteY85" fmla="*/ 5142465 h 5142465"/>
              <a:gd name="connsiteX86" fmla="*/ 0 w 6696000"/>
              <a:gd name="connsiteY86" fmla="*/ 5142465 h 5142465"/>
              <a:gd name="connsiteX87" fmla="*/ 0 w 6696000"/>
              <a:gd name="connsiteY87" fmla="*/ 0 h 5142465"/>
              <a:gd name="connsiteX0" fmla="*/ 923218 w 6696000"/>
              <a:gd name="connsiteY0" fmla="*/ 683459 h 5142465"/>
              <a:gd name="connsiteX1" fmla="*/ 835188 w 6696000"/>
              <a:gd name="connsiteY1" fmla="*/ 751297 h 5142465"/>
              <a:gd name="connsiteX2" fmla="*/ 835188 w 6696000"/>
              <a:gd name="connsiteY2" fmla="*/ 629583 h 5142465"/>
              <a:gd name="connsiteX3" fmla="*/ 912040 w 6696000"/>
              <a:gd name="connsiteY3" fmla="*/ 751297 h 5142465"/>
              <a:gd name="connsiteX4" fmla="*/ 970346 w 6696000"/>
              <a:gd name="connsiteY4" fmla="*/ 751297 h 5142465"/>
              <a:gd name="connsiteX5" fmla="*/ 970346 w 6696000"/>
              <a:gd name="connsiteY5" fmla="*/ 564834 h 5142465"/>
              <a:gd name="connsiteX6" fmla="*/ 923218 w 6696000"/>
              <a:gd name="connsiteY6" fmla="*/ 564834 h 5142465"/>
              <a:gd name="connsiteX7" fmla="*/ 923218 w 6696000"/>
              <a:gd name="connsiteY7" fmla="*/ 683459 h 5142465"/>
              <a:gd name="connsiteX8" fmla="*/ 1464106 w 6696000"/>
              <a:gd name="connsiteY8" fmla="*/ 358044 h 5142465"/>
              <a:gd name="connsiteX9" fmla="*/ 1062822 w 6696000"/>
              <a:gd name="connsiteY9" fmla="*/ 566440 h 5142465"/>
              <a:gd name="connsiteX10" fmla="*/ 1029922 w 6696000"/>
              <a:gd name="connsiteY10" fmla="*/ 586087 h 5142465"/>
              <a:gd name="connsiteX11" fmla="*/ 1008327 w 6696000"/>
              <a:gd name="connsiteY11" fmla="*/ 617103 h 5142465"/>
              <a:gd name="connsiteX12" fmla="*/ 1000578 w 6696000"/>
              <a:gd name="connsiteY12" fmla="*/ 657633 h 5142465"/>
              <a:gd name="connsiteX13" fmla="*/ 1008327 w 6696000"/>
              <a:gd name="connsiteY13" fmla="*/ 698163 h 5142465"/>
              <a:gd name="connsiteX14" fmla="*/ 1029922 w 6696000"/>
              <a:gd name="connsiteY14" fmla="*/ 729179 h 5142465"/>
              <a:gd name="connsiteX15" fmla="*/ 1062822 w 6696000"/>
              <a:gd name="connsiteY15" fmla="*/ 748826 h 5142465"/>
              <a:gd name="connsiteX16" fmla="*/ 1104106 w 6696000"/>
              <a:gd name="connsiteY16" fmla="*/ 755622 h 5142465"/>
              <a:gd name="connsiteX17" fmla="*/ 1145010 w 6696000"/>
              <a:gd name="connsiteY17" fmla="*/ 751421 h 5142465"/>
              <a:gd name="connsiteX18" fmla="*/ 1183753 w 6696000"/>
              <a:gd name="connsiteY18" fmla="*/ 737828 h 5142465"/>
              <a:gd name="connsiteX19" fmla="*/ 1185405 w 6696000"/>
              <a:gd name="connsiteY19" fmla="*/ 736963 h 5142465"/>
              <a:gd name="connsiteX20" fmla="*/ 1185405 w 6696000"/>
              <a:gd name="connsiteY20" fmla="*/ 637615 h 5142465"/>
              <a:gd name="connsiteX21" fmla="*/ 1106393 w 6696000"/>
              <a:gd name="connsiteY21" fmla="*/ 637615 h 5142465"/>
              <a:gd name="connsiteX22" fmla="*/ 1106266 w 6696000"/>
              <a:gd name="connsiteY22" fmla="*/ 637986 h 5142465"/>
              <a:gd name="connsiteX23" fmla="*/ 1106266 w 6696000"/>
              <a:gd name="connsiteY23" fmla="*/ 680740 h 5142465"/>
              <a:gd name="connsiteX24" fmla="*/ 1139674 w 6696000"/>
              <a:gd name="connsiteY24" fmla="*/ 680740 h 5142465"/>
              <a:gd name="connsiteX25" fmla="*/ 1139674 w 6696000"/>
              <a:gd name="connsiteY25" fmla="*/ 705330 h 5142465"/>
              <a:gd name="connsiteX26" fmla="*/ 1126336 w 6696000"/>
              <a:gd name="connsiteY26" fmla="*/ 710273 h 5142465"/>
              <a:gd name="connsiteX27" fmla="*/ 1104106 w 6696000"/>
              <a:gd name="connsiteY27" fmla="*/ 713115 h 5142465"/>
              <a:gd name="connsiteX28" fmla="*/ 1081495 w 6696000"/>
              <a:gd name="connsiteY28" fmla="*/ 709037 h 5142465"/>
              <a:gd name="connsiteX29" fmla="*/ 1064219 w 6696000"/>
              <a:gd name="connsiteY29" fmla="*/ 697545 h 5142465"/>
              <a:gd name="connsiteX30" fmla="*/ 1053168 w 6696000"/>
              <a:gd name="connsiteY30" fmla="*/ 680122 h 5142465"/>
              <a:gd name="connsiteX31" fmla="*/ 1049230 w 6696000"/>
              <a:gd name="connsiteY31" fmla="*/ 657757 h 5142465"/>
              <a:gd name="connsiteX32" fmla="*/ 1053168 w 6696000"/>
              <a:gd name="connsiteY32" fmla="*/ 635514 h 5142465"/>
              <a:gd name="connsiteX33" fmla="*/ 1064219 w 6696000"/>
              <a:gd name="connsiteY33" fmla="*/ 617968 h 5142465"/>
              <a:gd name="connsiteX34" fmla="*/ 1081495 w 6696000"/>
              <a:gd name="connsiteY34" fmla="*/ 606476 h 5142465"/>
              <a:gd name="connsiteX35" fmla="*/ 1104106 w 6696000"/>
              <a:gd name="connsiteY35" fmla="*/ 602398 h 5142465"/>
              <a:gd name="connsiteX36" fmla="*/ 1129258 w 6696000"/>
              <a:gd name="connsiteY36" fmla="*/ 606476 h 5142465"/>
              <a:gd name="connsiteX37" fmla="*/ 1147169 w 6696000"/>
              <a:gd name="connsiteY37" fmla="*/ 618586 h 5142465"/>
              <a:gd name="connsiteX38" fmla="*/ 1149456 w 6696000"/>
              <a:gd name="connsiteY38" fmla="*/ 620810 h 5142465"/>
              <a:gd name="connsiteX39" fmla="*/ 1182737 w 6696000"/>
              <a:gd name="connsiteY39" fmla="*/ 585593 h 5142465"/>
              <a:gd name="connsiteX40" fmla="*/ 1180450 w 6696000"/>
              <a:gd name="connsiteY40" fmla="*/ 583616 h 5142465"/>
              <a:gd name="connsiteX41" fmla="*/ 1146153 w 6696000"/>
              <a:gd name="connsiteY41" fmla="*/ 564957 h 5142465"/>
              <a:gd name="connsiteX42" fmla="*/ 1464106 w 6696000"/>
              <a:gd name="connsiteY42" fmla="*/ 358044 h 5142465"/>
              <a:gd name="connsiteX43" fmla="*/ 1018617 w 6696000"/>
              <a:gd name="connsiteY43" fmla="*/ 431999 h 5142465"/>
              <a:gd name="connsiteX44" fmla="*/ 994990 w 6696000"/>
              <a:gd name="connsiteY44" fmla="*/ 454983 h 5142465"/>
              <a:gd name="connsiteX45" fmla="*/ 1018617 w 6696000"/>
              <a:gd name="connsiteY45" fmla="*/ 477966 h 5142465"/>
              <a:gd name="connsiteX46" fmla="*/ 1093564 w 6696000"/>
              <a:gd name="connsiteY46" fmla="*/ 477966 h 5142465"/>
              <a:gd name="connsiteX47" fmla="*/ 1279279 w 6696000"/>
              <a:gd name="connsiteY47" fmla="*/ 658251 h 5142465"/>
              <a:gd name="connsiteX48" fmla="*/ 1093564 w 6696000"/>
              <a:gd name="connsiteY48" fmla="*/ 838536 h 5142465"/>
              <a:gd name="connsiteX49" fmla="*/ 835188 w 6696000"/>
              <a:gd name="connsiteY49" fmla="*/ 838536 h 5142465"/>
              <a:gd name="connsiteX50" fmla="*/ 835188 w 6696000"/>
              <a:gd name="connsiteY50" fmla="*/ 796647 h 5142465"/>
              <a:gd name="connsiteX51" fmla="*/ 787933 w 6696000"/>
              <a:gd name="connsiteY51" fmla="*/ 796647 h 5142465"/>
              <a:gd name="connsiteX52" fmla="*/ 787933 w 6696000"/>
              <a:gd name="connsiteY52" fmla="*/ 884380 h 5142465"/>
              <a:gd name="connsiteX53" fmla="*/ 1094199 w 6696000"/>
              <a:gd name="connsiteY53" fmla="*/ 884380 h 5142465"/>
              <a:gd name="connsiteX54" fmla="*/ 1308131 w 6696000"/>
              <a:gd name="connsiteY54" fmla="*/ 745975 h 5142465"/>
              <a:gd name="connsiteX55" fmla="*/ 1326394 w 6696000"/>
              <a:gd name="connsiteY55" fmla="*/ 658190 h 5142465"/>
              <a:gd name="connsiteX56" fmla="*/ 1326407 w 6696000"/>
              <a:gd name="connsiteY56" fmla="*/ 658251 h 5142465"/>
              <a:gd name="connsiteX57" fmla="*/ 1326407 w 6696000"/>
              <a:gd name="connsiteY57" fmla="*/ 658128 h 5142465"/>
              <a:gd name="connsiteX58" fmla="*/ 1326394 w 6696000"/>
              <a:gd name="connsiteY58" fmla="*/ 658190 h 5142465"/>
              <a:gd name="connsiteX59" fmla="*/ 1308194 w 6696000"/>
              <a:gd name="connsiteY59" fmla="*/ 570456 h 5142465"/>
              <a:gd name="connsiteX60" fmla="*/ 1094834 w 6696000"/>
              <a:gd name="connsiteY60" fmla="*/ 431999 h 5142465"/>
              <a:gd name="connsiteX61" fmla="*/ 1018617 w 6696000"/>
              <a:gd name="connsiteY61" fmla="*/ 431999 h 5142465"/>
              <a:gd name="connsiteX62" fmla="*/ 664207 w 6696000"/>
              <a:gd name="connsiteY62" fmla="*/ 431999 h 5142465"/>
              <a:gd name="connsiteX63" fmla="*/ 431999 w 6696000"/>
              <a:gd name="connsiteY63" fmla="*/ 658251 h 5142465"/>
              <a:gd name="connsiteX64" fmla="*/ 663572 w 6696000"/>
              <a:gd name="connsiteY64" fmla="*/ 884503 h 5142465"/>
              <a:gd name="connsiteX65" fmla="*/ 739789 w 6696000"/>
              <a:gd name="connsiteY65" fmla="*/ 884503 h 5142465"/>
              <a:gd name="connsiteX66" fmla="*/ 763417 w 6696000"/>
              <a:gd name="connsiteY66" fmla="*/ 861520 h 5142465"/>
              <a:gd name="connsiteX67" fmla="*/ 739789 w 6696000"/>
              <a:gd name="connsiteY67" fmla="*/ 838536 h 5142465"/>
              <a:gd name="connsiteX68" fmla="*/ 664842 w 6696000"/>
              <a:gd name="connsiteY68" fmla="*/ 838536 h 5142465"/>
              <a:gd name="connsiteX69" fmla="*/ 479127 w 6696000"/>
              <a:gd name="connsiteY69" fmla="*/ 658251 h 5142465"/>
              <a:gd name="connsiteX70" fmla="*/ 664842 w 6696000"/>
              <a:gd name="connsiteY70" fmla="*/ 477843 h 5142465"/>
              <a:gd name="connsiteX71" fmla="*/ 923218 w 6696000"/>
              <a:gd name="connsiteY71" fmla="*/ 477843 h 5142465"/>
              <a:gd name="connsiteX72" fmla="*/ 923218 w 6696000"/>
              <a:gd name="connsiteY72" fmla="*/ 519732 h 5142465"/>
              <a:gd name="connsiteX73" fmla="*/ 970473 w 6696000"/>
              <a:gd name="connsiteY73" fmla="*/ 519732 h 5142465"/>
              <a:gd name="connsiteX74" fmla="*/ 970473 w 6696000"/>
              <a:gd name="connsiteY74" fmla="*/ 431999 h 5142465"/>
              <a:gd name="connsiteX75" fmla="*/ 664207 w 6696000"/>
              <a:gd name="connsiteY75" fmla="*/ 431999 h 5142465"/>
              <a:gd name="connsiteX76" fmla="*/ 0 w 6696000"/>
              <a:gd name="connsiteY76" fmla="*/ 0 h 5142465"/>
              <a:gd name="connsiteX77" fmla="*/ 6696000 w 6696000"/>
              <a:gd name="connsiteY77" fmla="*/ 0 h 5142465"/>
              <a:gd name="connsiteX78" fmla="*/ 6696000 w 6696000"/>
              <a:gd name="connsiteY78" fmla="*/ 1796399 h 5142465"/>
              <a:gd name="connsiteX79" fmla="*/ 4219772 w 6696000"/>
              <a:gd name="connsiteY79" fmla="*/ 1796399 h 5142465"/>
              <a:gd name="connsiteX80" fmla="*/ 3995999 w 6696000"/>
              <a:gd name="connsiteY80" fmla="*/ 2020043 h 5142465"/>
              <a:gd name="connsiteX81" fmla="*/ 3995999 w 6696000"/>
              <a:gd name="connsiteY81" fmla="*/ 3821890 h 5142465"/>
              <a:gd name="connsiteX82" fmla="*/ 4887028 w 6696000"/>
              <a:gd name="connsiteY82" fmla="*/ 4712400 h 5142465"/>
              <a:gd name="connsiteX83" fmla="*/ 6696000 w 6696000"/>
              <a:gd name="connsiteY83" fmla="*/ 4712400 h 5142465"/>
              <a:gd name="connsiteX84" fmla="*/ 6696000 w 6696000"/>
              <a:gd name="connsiteY84" fmla="*/ 5142465 h 5142465"/>
              <a:gd name="connsiteX85" fmla="*/ 0 w 6696000"/>
              <a:gd name="connsiteY85" fmla="*/ 5142465 h 5142465"/>
              <a:gd name="connsiteX86" fmla="*/ 0 w 6696000"/>
              <a:gd name="connsiteY86" fmla="*/ 0 h 5142465"/>
              <a:gd name="connsiteX0" fmla="*/ 923218 w 6696000"/>
              <a:gd name="connsiteY0" fmla="*/ 683459 h 5142465"/>
              <a:gd name="connsiteX1" fmla="*/ 835188 w 6696000"/>
              <a:gd name="connsiteY1" fmla="*/ 629583 h 5142465"/>
              <a:gd name="connsiteX2" fmla="*/ 912040 w 6696000"/>
              <a:gd name="connsiteY2" fmla="*/ 751297 h 5142465"/>
              <a:gd name="connsiteX3" fmla="*/ 970346 w 6696000"/>
              <a:gd name="connsiteY3" fmla="*/ 751297 h 5142465"/>
              <a:gd name="connsiteX4" fmla="*/ 970346 w 6696000"/>
              <a:gd name="connsiteY4" fmla="*/ 564834 h 5142465"/>
              <a:gd name="connsiteX5" fmla="*/ 923218 w 6696000"/>
              <a:gd name="connsiteY5" fmla="*/ 564834 h 5142465"/>
              <a:gd name="connsiteX6" fmla="*/ 923218 w 6696000"/>
              <a:gd name="connsiteY6" fmla="*/ 683459 h 5142465"/>
              <a:gd name="connsiteX7" fmla="*/ 1464106 w 6696000"/>
              <a:gd name="connsiteY7" fmla="*/ 358044 h 5142465"/>
              <a:gd name="connsiteX8" fmla="*/ 1062822 w 6696000"/>
              <a:gd name="connsiteY8" fmla="*/ 566440 h 5142465"/>
              <a:gd name="connsiteX9" fmla="*/ 1029922 w 6696000"/>
              <a:gd name="connsiteY9" fmla="*/ 586087 h 5142465"/>
              <a:gd name="connsiteX10" fmla="*/ 1008327 w 6696000"/>
              <a:gd name="connsiteY10" fmla="*/ 617103 h 5142465"/>
              <a:gd name="connsiteX11" fmla="*/ 1000578 w 6696000"/>
              <a:gd name="connsiteY11" fmla="*/ 657633 h 5142465"/>
              <a:gd name="connsiteX12" fmla="*/ 1008327 w 6696000"/>
              <a:gd name="connsiteY12" fmla="*/ 698163 h 5142465"/>
              <a:gd name="connsiteX13" fmla="*/ 1029922 w 6696000"/>
              <a:gd name="connsiteY13" fmla="*/ 729179 h 5142465"/>
              <a:gd name="connsiteX14" fmla="*/ 1062822 w 6696000"/>
              <a:gd name="connsiteY14" fmla="*/ 748826 h 5142465"/>
              <a:gd name="connsiteX15" fmla="*/ 1104106 w 6696000"/>
              <a:gd name="connsiteY15" fmla="*/ 755622 h 5142465"/>
              <a:gd name="connsiteX16" fmla="*/ 1145010 w 6696000"/>
              <a:gd name="connsiteY16" fmla="*/ 751421 h 5142465"/>
              <a:gd name="connsiteX17" fmla="*/ 1183753 w 6696000"/>
              <a:gd name="connsiteY17" fmla="*/ 737828 h 5142465"/>
              <a:gd name="connsiteX18" fmla="*/ 1185405 w 6696000"/>
              <a:gd name="connsiteY18" fmla="*/ 736963 h 5142465"/>
              <a:gd name="connsiteX19" fmla="*/ 1185405 w 6696000"/>
              <a:gd name="connsiteY19" fmla="*/ 637615 h 5142465"/>
              <a:gd name="connsiteX20" fmla="*/ 1106393 w 6696000"/>
              <a:gd name="connsiteY20" fmla="*/ 637615 h 5142465"/>
              <a:gd name="connsiteX21" fmla="*/ 1106266 w 6696000"/>
              <a:gd name="connsiteY21" fmla="*/ 637986 h 5142465"/>
              <a:gd name="connsiteX22" fmla="*/ 1106266 w 6696000"/>
              <a:gd name="connsiteY22" fmla="*/ 680740 h 5142465"/>
              <a:gd name="connsiteX23" fmla="*/ 1139674 w 6696000"/>
              <a:gd name="connsiteY23" fmla="*/ 680740 h 5142465"/>
              <a:gd name="connsiteX24" fmla="*/ 1139674 w 6696000"/>
              <a:gd name="connsiteY24" fmla="*/ 705330 h 5142465"/>
              <a:gd name="connsiteX25" fmla="*/ 1126336 w 6696000"/>
              <a:gd name="connsiteY25" fmla="*/ 710273 h 5142465"/>
              <a:gd name="connsiteX26" fmla="*/ 1104106 w 6696000"/>
              <a:gd name="connsiteY26" fmla="*/ 713115 h 5142465"/>
              <a:gd name="connsiteX27" fmla="*/ 1081495 w 6696000"/>
              <a:gd name="connsiteY27" fmla="*/ 709037 h 5142465"/>
              <a:gd name="connsiteX28" fmla="*/ 1064219 w 6696000"/>
              <a:gd name="connsiteY28" fmla="*/ 697545 h 5142465"/>
              <a:gd name="connsiteX29" fmla="*/ 1053168 w 6696000"/>
              <a:gd name="connsiteY29" fmla="*/ 680122 h 5142465"/>
              <a:gd name="connsiteX30" fmla="*/ 1049230 w 6696000"/>
              <a:gd name="connsiteY30" fmla="*/ 657757 h 5142465"/>
              <a:gd name="connsiteX31" fmla="*/ 1053168 w 6696000"/>
              <a:gd name="connsiteY31" fmla="*/ 635514 h 5142465"/>
              <a:gd name="connsiteX32" fmla="*/ 1064219 w 6696000"/>
              <a:gd name="connsiteY32" fmla="*/ 617968 h 5142465"/>
              <a:gd name="connsiteX33" fmla="*/ 1081495 w 6696000"/>
              <a:gd name="connsiteY33" fmla="*/ 606476 h 5142465"/>
              <a:gd name="connsiteX34" fmla="*/ 1104106 w 6696000"/>
              <a:gd name="connsiteY34" fmla="*/ 602398 h 5142465"/>
              <a:gd name="connsiteX35" fmla="*/ 1129258 w 6696000"/>
              <a:gd name="connsiteY35" fmla="*/ 606476 h 5142465"/>
              <a:gd name="connsiteX36" fmla="*/ 1147169 w 6696000"/>
              <a:gd name="connsiteY36" fmla="*/ 618586 h 5142465"/>
              <a:gd name="connsiteX37" fmla="*/ 1149456 w 6696000"/>
              <a:gd name="connsiteY37" fmla="*/ 620810 h 5142465"/>
              <a:gd name="connsiteX38" fmla="*/ 1182737 w 6696000"/>
              <a:gd name="connsiteY38" fmla="*/ 585593 h 5142465"/>
              <a:gd name="connsiteX39" fmla="*/ 1180450 w 6696000"/>
              <a:gd name="connsiteY39" fmla="*/ 583616 h 5142465"/>
              <a:gd name="connsiteX40" fmla="*/ 1146153 w 6696000"/>
              <a:gd name="connsiteY40" fmla="*/ 564957 h 5142465"/>
              <a:gd name="connsiteX41" fmla="*/ 1464106 w 6696000"/>
              <a:gd name="connsiteY41" fmla="*/ 358044 h 5142465"/>
              <a:gd name="connsiteX42" fmla="*/ 1018617 w 6696000"/>
              <a:gd name="connsiteY42" fmla="*/ 431999 h 5142465"/>
              <a:gd name="connsiteX43" fmla="*/ 994990 w 6696000"/>
              <a:gd name="connsiteY43" fmla="*/ 454983 h 5142465"/>
              <a:gd name="connsiteX44" fmla="*/ 1018617 w 6696000"/>
              <a:gd name="connsiteY44" fmla="*/ 477966 h 5142465"/>
              <a:gd name="connsiteX45" fmla="*/ 1093564 w 6696000"/>
              <a:gd name="connsiteY45" fmla="*/ 477966 h 5142465"/>
              <a:gd name="connsiteX46" fmla="*/ 1279279 w 6696000"/>
              <a:gd name="connsiteY46" fmla="*/ 658251 h 5142465"/>
              <a:gd name="connsiteX47" fmla="*/ 1093564 w 6696000"/>
              <a:gd name="connsiteY47" fmla="*/ 838536 h 5142465"/>
              <a:gd name="connsiteX48" fmla="*/ 835188 w 6696000"/>
              <a:gd name="connsiteY48" fmla="*/ 838536 h 5142465"/>
              <a:gd name="connsiteX49" fmla="*/ 835188 w 6696000"/>
              <a:gd name="connsiteY49" fmla="*/ 796647 h 5142465"/>
              <a:gd name="connsiteX50" fmla="*/ 787933 w 6696000"/>
              <a:gd name="connsiteY50" fmla="*/ 796647 h 5142465"/>
              <a:gd name="connsiteX51" fmla="*/ 787933 w 6696000"/>
              <a:gd name="connsiteY51" fmla="*/ 884380 h 5142465"/>
              <a:gd name="connsiteX52" fmla="*/ 1094199 w 6696000"/>
              <a:gd name="connsiteY52" fmla="*/ 884380 h 5142465"/>
              <a:gd name="connsiteX53" fmla="*/ 1308131 w 6696000"/>
              <a:gd name="connsiteY53" fmla="*/ 745975 h 5142465"/>
              <a:gd name="connsiteX54" fmla="*/ 1326394 w 6696000"/>
              <a:gd name="connsiteY54" fmla="*/ 658190 h 5142465"/>
              <a:gd name="connsiteX55" fmla="*/ 1326407 w 6696000"/>
              <a:gd name="connsiteY55" fmla="*/ 658251 h 5142465"/>
              <a:gd name="connsiteX56" fmla="*/ 1326407 w 6696000"/>
              <a:gd name="connsiteY56" fmla="*/ 658128 h 5142465"/>
              <a:gd name="connsiteX57" fmla="*/ 1326394 w 6696000"/>
              <a:gd name="connsiteY57" fmla="*/ 658190 h 5142465"/>
              <a:gd name="connsiteX58" fmla="*/ 1308194 w 6696000"/>
              <a:gd name="connsiteY58" fmla="*/ 570456 h 5142465"/>
              <a:gd name="connsiteX59" fmla="*/ 1094834 w 6696000"/>
              <a:gd name="connsiteY59" fmla="*/ 431999 h 5142465"/>
              <a:gd name="connsiteX60" fmla="*/ 1018617 w 6696000"/>
              <a:gd name="connsiteY60" fmla="*/ 431999 h 5142465"/>
              <a:gd name="connsiteX61" fmla="*/ 664207 w 6696000"/>
              <a:gd name="connsiteY61" fmla="*/ 431999 h 5142465"/>
              <a:gd name="connsiteX62" fmla="*/ 431999 w 6696000"/>
              <a:gd name="connsiteY62" fmla="*/ 658251 h 5142465"/>
              <a:gd name="connsiteX63" fmla="*/ 663572 w 6696000"/>
              <a:gd name="connsiteY63" fmla="*/ 884503 h 5142465"/>
              <a:gd name="connsiteX64" fmla="*/ 739789 w 6696000"/>
              <a:gd name="connsiteY64" fmla="*/ 884503 h 5142465"/>
              <a:gd name="connsiteX65" fmla="*/ 763417 w 6696000"/>
              <a:gd name="connsiteY65" fmla="*/ 861520 h 5142465"/>
              <a:gd name="connsiteX66" fmla="*/ 739789 w 6696000"/>
              <a:gd name="connsiteY66" fmla="*/ 838536 h 5142465"/>
              <a:gd name="connsiteX67" fmla="*/ 664842 w 6696000"/>
              <a:gd name="connsiteY67" fmla="*/ 838536 h 5142465"/>
              <a:gd name="connsiteX68" fmla="*/ 479127 w 6696000"/>
              <a:gd name="connsiteY68" fmla="*/ 658251 h 5142465"/>
              <a:gd name="connsiteX69" fmla="*/ 664842 w 6696000"/>
              <a:gd name="connsiteY69" fmla="*/ 477843 h 5142465"/>
              <a:gd name="connsiteX70" fmla="*/ 923218 w 6696000"/>
              <a:gd name="connsiteY70" fmla="*/ 477843 h 5142465"/>
              <a:gd name="connsiteX71" fmla="*/ 923218 w 6696000"/>
              <a:gd name="connsiteY71" fmla="*/ 519732 h 5142465"/>
              <a:gd name="connsiteX72" fmla="*/ 970473 w 6696000"/>
              <a:gd name="connsiteY72" fmla="*/ 519732 h 5142465"/>
              <a:gd name="connsiteX73" fmla="*/ 970473 w 6696000"/>
              <a:gd name="connsiteY73" fmla="*/ 431999 h 5142465"/>
              <a:gd name="connsiteX74" fmla="*/ 664207 w 6696000"/>
              <a:gd name="connsiteY74" fmla="*/ 431999 h 5142465"/>
              <a:gd name="connsiteX75" fmla="*/ 0 w 6696000"/>
              <a:gd name="connsiteY75" fmla="*/ 0 h 5142465"/>
              <a:gd name="connsiteX76" fmla="*/ 6696000 w 6696000"/>
              <a:gd name="connsiteY76" fmla="*/ 0 h 5142465"/>
              <a:gd name="connsiteX77" fmla="*/ 6696000 w 6696000"/>
              <a:gd name="connsiteY77" fmla="*/ 1796399 h 5142465"/>
              <a:gd name="connsiteX78" fmla="*/ 4219772 w 6696000"/>
              <a:gd name="connsiteY78" fmla="*/ 1796399 h 5142465"/>
              <a:gd name="connsiteX79" fmla="*/ 3995999 w 6696000"/>
              <a:gd name="connsiteY79" fmla="*/ 2020043 h 5142465"/>
              <a:gd name="connsiteX80" fmla="*/ 3995999 w 6696000"/>
              <a:gd name="connsiteY80" fmla="*/ 3821890 h 5142465"/>
              <a:gd name="connsiteX81" fmla="*/ 4887028 w 6696000"/>
              <a:gd name="connsiteY81" fmla="*/ 4712400 h 5142465"/>
              <a:gd name="connsiteX82" fmla="*/ 6696000 w 6696000"/>
              <a:gd name="connsiteY82" fmla="*/ 4712400 h 5142465"/>
              <a:gd name="connsiteX83" fmla="*/ 6696000 w 6696000"/>
              <a:gd name="connsiteY83" fmla="*/ 5142465 h 5142465"/>
              <a:gd name="connsiteX84" fmla="*/ 0 w 6696000"/>
              <a:gd name="connsiteY84" fmla="*/ 5142465 h 5142465"/>
              <a:gd name="connsiteX85" fmla="*/ 0 w 6696000"/>
              <a:gd name="connsiteY85" fmla="*/ 0 h 5142465"/>
              <a:gd name="connsiteX0" fmla="*/ 923218 w 6696000"/>
              <a:gd name="connsiteY0" fmla="*/ 683459 h 5142465"/>
              <a:gd name="connsiteX1" fmla="*/ 912040 w 6696000"/>
              <a:gd name="connsiteY1" fmla="*/ 751297 h 5142465"/>
              <a:gd name="connsiteX2" fmla="*/ 970346 w 6696000"/>
              <a:gd name="connsiteY2" fmla="*/ 751297 h 5142465"/>
              <a:gd name="connsiteX3" fmla="*/ 970346 w 6696000"/>
              <a:gd name="connsiteY3" fmla="*/ 564834 h 5142465"/>
              <a:gd name="connsiteX4" fmla="*/ 923218 w 6696000"/>
              <a:gd name="connsiteY4" fmla="*/ 564834 h 5142465"/>
              <a:gd name="connsiteX5" fmla="*/ 923218 w 6696000"/>
              <a:gd name="connsiteY5" fmla="*/ 683459 h 5142465"/>
              <a:gd name="connsiteX6" fmla="*/ 1464106 w 6696000"/>
              <a:gd name="connsiteY6" fmla="*/ 358044 h 5142465"/>
              <a:gd name="connsiteX7" fmla="*/ 1062822 w 6696000"/>
              <a:gd name="connsiteY7" fmla="*/ 566440 h 5142465"/>
              <a:gd name="connsiteX8" fmla="*/ 1029922 w 6696000"/>
              <a:gd name="connsiteY8" fmla="*/ 586087 h 5142465"/>
              <a:gd name="connsiteX9" fmla="*/ 1008327 w 6696000"/>
              <a:gd name="connsiteY9" fmla="*/ 617103 h 5142465"/>
              <a:gd name="connsiteX10" fmla="*/ 1000578 w 6696000"/>
              <a:gd name="connsiteY10" fmla="*/ 657633 h 5142465"/>
              <a:gd name="connsiteX11" fmla="*/ 1008327 w 6696000"/>
              <a:gd name="connsiteY11" fmla="*/ 698163 h 5142465"/>
              <a:gd name="connsiteX12" fmla="*/ 1029922 w 6696000"/>
              <a:gd name="connsiteY12" fmla="*/ 729179 h 5142465"/>
              <a:gd name="connsiteX13" fmla="*/ 1062822 w 6696000"/>
              <a:gd name="connsiteY13" fmla="*/ 748826 h 5142465"/>
              <a:gd name="connsiteX14" fmla="*/ 1104106 w 6696000"/>
              <a:gd name="connsiteY14" fmla="*/ 755622 h 5142465"/>
              <a:gd name="connsiteX15" fmla="*/ 1145010 w 6696000"/>
              <a:gd name="connsiteY15" fmla="*/ 751421 h 5142465"/>
              <a:gd name="connsiteX16" fmla="*/ 1183753 w 6696000"/>
              <a:gd name="connsiteY16" fmla="*/ 737828 h 5142465"/>
              <a:gd name="connsiteX17" fmla="*/ 1185405 w 6696000"/>
              <a:gd name="connsiteY17" fmla="*/ 736963 h 5142465"/>
              <a:gd name="connsiteX18" fmla="*/ 1185405 w 6696000"/>
              <a:gd name="connsiteY18" fmla="*/ 637615 h 5142465"/>
              <a:gd name="connsiteX19" fmla="*/ 1106393 w 6696000"/>
              <a:gd name="connsiteY19" fmla="*/ 637615 h 5142465"/>
              <a:gd name="connsiteX20" fmla="*/ 1106266 w 6696000"/>
              <a:gd name="connsiteY20" fmla="*/ 637986 h 5142465"/>
              <a:gd name="connsiteX21" fmla="*/ 1106266 w 6696000"/>
              <a:gd name="connsiteY21" fmla="*/ 680740 h 5142465"/>
              <a:gd name="connsiteX22" fmla="*/ 1139674 w 6696000"/>
              <a:gd name="connsiteY22" fmla="*/ 680740 h 5142465"/>
              <a:gd name="connsiteX23" fmla="*/ 1139674 w 6696000"/>
              <a:gd name="connsiteY23" fmla="*/ 705330 h 5142465"/>
              <a:gd name="connsiteX24" fmla="*/ 1126336 w 6696000"/>
              <a:gd name="connsiteY24" fmla="*/ 710273 h 5142465"/>
              <a:gd name="connsiteX25" fmla="*/ 1104106 w 6696000"/>
              <a:gd name="connsiteY25" fmla="*/ 713115 h 5142465"/>
              <a:gd name="connsiteX26" fmla="*/ 1081495 w 6696000"/>
              <a:gd name="connsiteY26" fmla="*/ 709037 h 5142465"/>
              <a:gd name="connsiteX27" fmla="*/ 1064219 w 6696000"/>
              <a:gd name="connsiteY27" fmla="*/ 697545 h 5142465"/>
              <a:gd name="connsiteX28" fmla="*/ 1053168 w 6696000"/>
              <a:gd name="connsiteY28" fmla="*/ 680122 h 5142465"/>
              <a:gd name="connsiteX29" fmla="*/ 1049230 w 6696000"/>
              <a:gd name="connsiteY29" fmla="*/ 657757 h 5142465"/>
              <a:gd name="connsiteX30" fmla="*/ 1053168 w 6696000"/>
              <a:gd name="connsiteY30" fmla="*/ 635514 h 5142465"/>
              <a:gd name="connsiteX31" fmla="*/ 1064219 w 6696000"/>
              <a:gd name="connsiteY31" fmla="*/ 617968 h 5142465"/>
              <a:gd name="connsiteX32" fmla="*/ 1081495 w 6696000"/>
              <a:gd name="connsiteY32" fmla="*/ 606476 h 5142465"/>
              <a:gd name="connsiteX33" fmla="*/ 1104106 w 6696000"/>
              <a:gd name="connsiteY33" fmla="*/ 602398 h 5142465"/>
              <a:gd name="connsiteX34" fmla="*/ 1129258 w 6696000"/>
              <a:gd name="connsiteY34" fmla="*/ 606476 h 5142465"/>
              <a:gd name="connsiteX35" fmla="*/ 1147169 w 6696000"/>
              <a:gd name="connsiteY35" fmla="*/ 618586 h 5142465"/>
              <a:gd name="connsiteX36" fmla="*/ 1149456 w 6696000"/>
              <a:gd name="connsiteY36" fmla="*/ 620810 h 5142465"/>
              <a:gd name="connsiteX37" fmla="*/ 1182737 w 6696000"/>
              <a:gd name="connsiteY37" fmla="*/ 585593 h 5142465"/>
              <a:gd name="connsiteX38" fmla="*/ 1180450 w 6696000"/>
              <a:gd name="connsiteY38" fmla="*/ 583616 h 5142465"/>
              <a:gd name="connsiteX39" fmla="*/ 1146153 w 6696000"/>
              <a:gd name="connsiteY39" fmla="*/ 564957 h 5142465"/>
              <a:gd name="connsiteX40" fmla="*/ 1464106 w 6696000"/>
              <a:gd name="connsiteY40" fmla="*/ 358044 h 5142465"/>
              <a:gd name="connsiteX41" fmla="*/ 1018617 w 6696000"/>
              <a:gd name="connsiteY41" fmla="*/ 431999 h 5142465"/>
              <a:gd name="connsiteX42" fmla="*/ 994990 w 6696000"/>
              <a:gd name="connsiteY42" fmla="*/ 454983 h 5142465"/>
              <a:gd name="connsiteX43" fmla="*/ 1018617 w 6696000"/>
              <a:gd name="connsiteY43" fmla="*/ 477966 h 5142465"/>
              <a:gd name="connsiteX44" fmla="*/ 1093564 w 6696000"/>
              <a:gd name="connsiteY44" fmla="*/ 477966 h 5142465"/>
              <a:gd name="connsiteX45" fmla="*/ 1279279 w 6696000"/>
              <a:gd name="connsiteY45" fmla="*/ 658251 h 5142465"/>
              <a:gd name="connsiteX46" fmla="*/ 1093564 w 6696000"/>
              <a:gd name="connsiteY46" fmla="*/ 838536 h 5142465"/>
              <a:gd name="connsiteX47" fmla="*/ 835188 w 6696000"/>
              <a:gd name="connsiteY47" fmla="*/ 838536 h 5142465"/>
              <a:gd name="connsiteX48" fmla="*/ 835188 w 6696000"/>
              <a:gd name="connsiteY48" fmla="*/ 796647 h 5142465"/>
              <a:gd name="connsiteX49" fmla="*/ 787933 w 6696000"/>
              <a:gd name="connsiteY49" fmla="*/ 796647 h 5142465"/>
              <a:gd name="connsiteX50" fmla="*/ 787933 w 6696000"/>
              <a:gd name="connsiteY50" fmla="*/ 884380 h 5142465"/>
              <a:gd name="connsiteX51" fmla="*/ 1094199 w 6696000"/>
              <a:gd name="connsiteY51" fmla="*/ 884380 h 5142465"/>
              <a:gd name="connsiteX52" fmla="*/ 1308131 w 6696000"/>
              <a:gd name="connsiteY52" fmla="*/ 745975 h 5142465"/>
              <a:gd name="connsiteX53" fmla="*/ 1326394 w 6696000"/>
              <a:gd name="connsiteY53" fmla="*/ 658190 h 5142465"/>
              <a:gd name="connsiteX54" fmla="*/ 1326407 w 6696000"/>
              <a:gd name="connsiteY54" fmla="*/ 658251 h 5142465"/>
              <a:gd name="connsiteX55" fmla="*/ 1326407 w 6696000"/>
              <a:gd name="connsiteY55" fmla="*/ 658128 h 5142465"/>
              <a:gd name="connsiteX56" fmla="*/ 1326394 w 6696000"/>
              <a:gd name="connsiteY56" fmla="*/ 658190 h 5142465"/>
              <a:gd name="connsiteX57" fmla="*/ 1308194 w 6696000"/>
              <a:gd name="connsiteY57" fmla="*/ 570456 h 5142465"/>
              <a:gd name="connsiteX58" fmla="*/ 1094834 w 6696000"/>
              <a:gd name="connsiteY58" fmla="*/ 431999 h 5142465"/>
              <a:gd name="connsiteX59" fmla="*/ 1018617 w 6696000"/>
              <a:gd name="connsiteY59" fmla="*/ 431999 h 5142465"/>
              <a:gd name="connsiteX60" fmla="*/ 664207 w 6696000"/>
              <a:gd name="connsiteY60" fmla="*/ 431999 h 5142465"/>
              <a:gd name="connsiteX61" fmla="*/ 431999 w 6696000"/>
              <a:gd name="connsiteY61" fmla="*/ 658251 h 5142465"/>
              <a:gd name="connsiteX62" fmla="*/ 663572 w 6696000"/>
              <a:gd name="connsiteY62" fmla="*/ 884503 h 5142465"/>
              <a:gd name="connsiteX63" fmla="*/ 739789 w 6696000"/>
              <a:gd name="connsiteY63" fmla="*/ 884503 h 5142465"/>
              <a:gd name="connsiteX64" fmla="*/ 763417 w 6696000"/>
              <a:gd name="connsiteY64" fmla="*/ 861520 h 5142465"/>
              <a:gd name="connsiteX65" fmla="*/ 739789 w 6696000"/>
              <a:gd name="connsiteY65" fmla="*/ 838536 h 5142465"/>
              <a:gd name="connsiteX66" fmla="*/ 664842 w 6696000"/>
              <a:gd name="connsiteY66" fmla="*/ 838536 h 5142465"/>
              <a:gd name="connsiteX67" fmla="*/ 479127 w 6696000"/>
              <a:gd name="connsiteY67" fmla="*/ 658251 h 5142465"/>
              <a:gd name="connsiteX68" fmla="*/ 664842 w 6696000"/>
              <a:gd name="connsiteY68" fmla="*/ 477843 h 5142465"/>
              <a:gd name="connsiteX69" fmla="*/ 923218 w 6696000"/>
              <a:gd name="connsiteY69" fmla="*/ 477843 h 5142465"/>
              <a:gd name="connsiteX70" fmla="*/ 923218 w 6696000"/>
              <a:gd name="connsiteY70" fmla="*/ 519732 h 5142465"/>
              <a:gd name="connsiteX71" fmla="*/ 970473 w 6696000"/>
              <a:gd name="connsiteY71" fmla="*/ 519732 h 5142465"/>
              <a:gd name="connsiteX72" fmla="*/ 970473 w 6696000"/>
              <a:gd name="connsiteY72" fmla="*/ 431999 h 5142465"/>
              <a:gd name="connsiteX73" fmla="*/ 664207 w 6696000"/>
              <a:gd name="connsiteY73" fmla="*/ 431999 h 5142465"/>
              <a:gd name="connsiteX74" fmla="*/ 0 w 6696000"/>
              <a:gd name="connsiteY74" fmla="*/ 0 h 5142465"/>
              <a:gd name="connsiteX75" fmla="*/ 6696000 w 6696000"/>
              <a:gd name="connsiteY75" fmla="*/ 0 h 5142465"/>
              <a:gd name="connsiteX76" fmla="*/ 6696000 w 6696000"/>
              <a:gd name="connsiteY76" fmla="*/ 1796399 h 5142465"/>
              <a:gd name="connsiteX77" fmla="*/ 4219772 w 6696000"/>
              <a:gd name="connsiteY77" fmla="*/ 1796399 h 5142465"/>
              <a:gd name="connsiteX78" fmla="*/ 3995999 w 6696000"/>
              <a:gd name="connsiteY78" fmla="*/ 2020043 h 5142465"/>
              <a:gd name="connsiteX79" fmla="*/ 3995999 w 6696000"/>
              <a:gd name="connsiteY79" fmla="*/ 3821890 h 5142465"/>
              <a:gd name="connsiteX80" fmla="*/ 4887028 w 6696000"/>
              <a:gd name="connsiteY80" fmla="*/ 4712400 h 5142465"/>
              <a:gd name="connsiteX81" fmla="*/ 6696000 w 6696000"/>
              <a:gd name="connsiteY81" fmla="*/ 4712400 h 5142465"/>
              <a:gd name="connsiteX82" fmla="*/ 6696000 w 6696000"/>
              <a:gd name="connsiteY82" fmla="*/ 5142465 h 5142465"/>
              <a:gd name="connsiteX83" fmla="*/ 0 w 6696000"/>
              <a:gd name="connsiteY83" fmla="*/ 5142465 h 5142465"/>
              <a:gd name="connsiteX84" fmla="*/ 0 w 6696000"/>
              <a:gd name="connsiteY84" fmla="*/ 0 h 5142465"/>
              <a:gd name="connsiteX0" fmla="*/ 923218 w 6696000"/>
              <a:gd name="connsiteY0" fmla="*/ 683459 h 5142465"/>
              <a:gd name="connsiteX1" fmla="*/ 970346 w 6696000"/>
              <a:gd name="connsiteY1" fmla="*/ 751297 h 5142465"/>
              <a:gd name="connsiteX2" fmla="*/ 970346 w 6696000"/>
              <a:gd name="connsiteY2" fmla="*/ 564834 h 5142465"/>
              <a:gd name="connsiteX3" fmla="*/ 923218 w 6696000"/>
              <a:gd name="connsiteY3" fmla="*/ 564834 h 5142465"/>
              <a:gd name="connsiteX4" fmla="*/ 923218 w 6696000"/>
              <a:gd name="connsiteY4" fmla="*/ 683459 h 5142465"/>
              <a:gd name="connsiteX5" fmla="*/ 1464106 w 6696000"/>
              <a:gd name="connsiteY5" fmla="*/ 358044 h 5142465"/>
              <a:gd name="connsiteX6" fmla="*/ 1062822 w 6696000"/>
              <a:gd name="connsiteY6" fmla="*/ 566440 h 5142465"/>
              <a:gd name="connsiteX7" fmla="*/ 1029922 w 6696000"/>
              <a:gd name="connsiteY7" fmla="*/ 586087 h 5142465"/>
              <a:gd name="connsiteX8" fmla="*/ 1008327 w 6696000"/>
              <a:gd name="connsiteY8" fmla="*/ 617103 h 5142465"/>
              <a:gd name="connsiteX9" fmla="*/ 1000578 w 6696000"/>
              <a:gd name="connsiteY9" fmla="*/ 657633 h 5142465"/>
              <a:gd name="connsiteX10" fmla="*/ 1008327 w 6696000"/>
              <a:gd name="connsiteY10" fmla="*/ 698163 h 5142465"/>
              <a:gd name="connsiteX11" fmla="*/ 1029922 w 6696000"/>
              <a:gd name="connsiteY11" fmla="*/ 729179 h 5142465"/>
              <a:gd name="connsiteX12" fmla="*/ 1062822 w 6696000"/>
              <a:gd name="connsiteY12" fmla="*/ 748826 h 5142465"/>
              <a:gd name="connsiteX13" fmla="*/ 1104106 w 6696000"/>
              <a:gd name="connsiteY13" fmla="*/ 755622 h 5142465"/>
              <a:gd name="connsiteX14" fmla="*/ 1145010 w 6696000"/>
              <a:gd name="connsiteY14" fmla="*/ 751421 h 5142465"/>
              <a:gd name="connsiteX15" fmla="*/ 1183753 w 6696000"/>
              <a:gd name="connsiteY15" fmla="*/ 737828 h 5142465"/>
              <a:gd name="connsiteX16" fmla="*/ 1185405 w 6696000"/>
              <a:gd name="connsiteY16" fmla="*/ 736963 h 5142465"/>
              <a:gd name="connsiteX17" fmla="*/ 1185405 w 6696000"/>
              <a:gd name="connsiteY17" fmla="*/ 637615 h 5142465"/>
              <a:gd name="connsiteX18" fmla="*/ 1106393 w 6696000"/>
              <a:gd name="connsiteY18" fmla="*/ 637615 h 5142465"/>
              <a:gd name="connsiteX19" fmla="*/ 1106266 w 6696000"/>
              <a:gd name="connsiteY19" fmla="*/ 637986 h 5142465"/>
              <a:gd name="connsiteX20" fmla="*/ 1106266 w 6696000"/>
              <a:gd name="connsiteY20" fmla="*/ 680740 h 5142465"/>
              <a:gd name="connsiteX21" fmla="*/ 1139674 w 6696000"/>
              <a:gd name="connsiteY21" fmla="*/ 680740 h 5142465"/>
              <a:gd name="connsiteX22" fmla="*/ 1139674 w 6696000"/>
              <a:gd name="connsiteY22" fmla="*/ 705330 h 5142465"/>
              <a:gd name="connsiteX23" fmla="*/ 1126336 w 6696000"/>
              <a:gd name="connsiteY23" fmla="*/ 710273 h 5142465"/>
              <a:gd name="connsiteX24" fmla="*/ 1104106 w 6696000"/>
              <a:gd name="connsiteY24" fmla="*/ 713115 h 5142465"/>
              <a:gd name="connsiteX25" fmla="*/ 1081495 w 6696000"/>
              <a:gd name="connsiteY25" fmla="*/ 709037 h 5142465"/>
              <a:gd name="connsiteX26" fmla="*/ 1064219 w 6696000"/>
              <a:gd name="connsiteY26" fmla="*/ 697545 h 5142465"/>
              <a:gd name="connsiteX27" fmla="*/ 1053168 w 6696000"/>
              <a:gd name="connsiteY27" fmla="*/ 680122 h 5142465"/>
              <a:gd name="connsiteX28" fmla="*/ 1049230 w 6696000"/>
              <a:gd name="connsiteY28" fmla="*/ 657757 h 5142465"/>
              <a:gd name="connsiteX29" fmla="*/ 1053168 w 6696000"/>
              <a:gd name="connsiteY29" fmla="*/ 635514 h 5142465"/>
              <a:gd name="connsiteX30" fmla="*/ 1064219 w 6696000"/>
              <a:gd name="connsiteY30" fmla="*/ 617968 h 5142465"/>
              <a:gd name="connsiteX31" fmla="*/ 1081495 w 6696000"/>
              <a:gd name="connsiteY31" fmla="*/ 606476 h 5142465"/>
              <a:gd name="connsiteX32" fmla="*/ 1104106 w 6696000"/>
              <a:gd name="connsiteY32" fmla="*/ 602398 h 5142465"/>
              <a:gd name="connsiteX33" fmla="*/ 1129258 w 6696000"/>
              <a:gd name="connsiteY33" fmla="*/ 606476 h 5142465"/>
              <a:gd name="connsiteX34" fmla="*/ 1147169 w 6696000"/>
              <a:gd name="connsiteY34" fmla="*/ 618586 h 5142465"/>
              <a:gd name="connsiteX35" fmla="*/ 1149456 w 6696000"/>
              <a:gd name="connsiteY35" fmla="*/ 620810 h 5142465"/>
              <a:gd name="connsiteX36" fmla="*/ 1182737 w 6696000"/>
              <a:gd name="connsiteY36" fmla="*/ 585593 h 5142465"/>
              <a:gd name="connsiteX37" fmla="*/ 1180450 w 6696000"/>
              <a:gd name="connsiteY37" fmla="*/ 583616 h 5142465"/>
              <a:gd name="connsiteX38" fmla="*/ 1146153 w 6696000"/>
              <a:gd name="connsiteY38" fmla="*/ 564957 h 5142465"/>
              <a:gd name="connsiteX39" fmla="*/ 1464106 w 6696000"/>
              <a:gd name="connsiteY39" fmla="*/ 358044 h 5142465"/>
              <a:gd name="connsiteX40" fmla="*/ 1018617 w 6696000"/>
              <a:gd name="connsiteY40" fmla="*/ 431999 h 5142465"/>
              <a:gd name="connsiteX41" fmla="*/ 994990 w 6696000"/>
              <a:gd name="connsiteY41" fmla="*/ 454983 h 5142465"/>
              <a:gd name="connsiteX42" fmla="*/ 1018617 w 6696000"/>
              <a:gd name="connsiteY42" fmla="*/ 477966 h 5142465"/>
              <a:gd name="connsiteX43" fmla="*/ 1093564 w 6696000"/>
              <a:gd name="connsiteY43" fmla="*/ 477966 h 5142465"/>
              <a:gd name="connsiteX44" fmla="*/ 1279279 w 6696000"/>
              <a:gd name="connsiteY44" fmla="*/ 658251 h 5142465"/>
              <a:gd name="connsiteX45" fmla="*/ 1093564 w 6696000"/>
              <a:gd name="connsiteY45" fmla="*/ 838536 h 5142465"/>
              <a:gd name="connsiteX46" fmla="*/ 835188 w 6696000"/>
              <a:gd name="connsiteY46" fmla="*/ 838536 h 5142465"/>
              <a:gd name="connsiteX47" fmla="*/ 835188 w 6696000"/>
              <a:gd name="connsiteY47" fmla="*/ 796647 h 5142465"/>
              <a:gd name="connsiteX48" fmla="*/ 787933 w 6696000"/>
              <a:gd name="connsiteY48" fmla="*/ 796647 h 5142465"/>
              <a:gd name="connsiteX49" fmla="*/ 787933 w 6696000"/>
              <a:gd name="connsiteY49" fmla="*/ 884380 h 5142465"/>
              <a:gd name="connsiteX50" fmla="*/ 1094199 w 6696000"/>
              <a:gd name="connsiteY50" fmla="*/ 884380 h 5142465"/>
              <a:gd name="connsiteX51" fmla="*/ 1308131 w 6696000"/>
              <a:gd name="connsiteY51" fmla="*/ 745975 h 5142465"/>
              <a:gd name="connsiteX52" fmla="*/ 1326394 w 6696000"/>
              <a:gd name="connsiteY52" fmla="*/ 658190 h 5142465"/>
              <a:gd name="connsiteX53" fmla="*/ 1326407 w 6696000"/>
              <a:gd name="connsiteY53" fmla="*/ 658251 h 5142465"/>
              <a:gd name="connsiteX54" fmla="*/ 1326407 w 6696000"/>
              <a:gd name="connsiteY54" fmla="*/ 658128 h 5142465"/>
              <a:gd name="connsiteX55" fmla="*/ 1326394 w 6696000"/>
              <a:gd name="connsiteY55" fmla="*/ 658190 h 5142465"/>
              <a:gd name="connsiteX56" fmla="*/ 1308194 w 6696000"/>
              <a:gd name="connsiteY56" fmla="*/ 570456 h 5142465"/>
              <a:gd name="connsiteX57" fmla="*/ 1094834 w 6696000"/>
              <a:gd name="connsiteY57" fmla="*/ 431999 h 5142465"/>
              <a:gd name="connsiteX58" fmla="*/ 1018617 w 6696000"/>
              <a:gd name="connsiteY58" fmla="*/ 431999 h 5142465"/>
              <a:gd name="connsiteX59" fmla="*/ 664207 w 6696000"/>
              <a:gd name="connsiteY59" fmla="*/ 431999 h 5142465"/>
              <a:gd name="connsiteX60" fmla="*/ 431999 w 6696000"/>
              <a:gd name="connsiteY60" fmla="*/ 658251 h 5142465"/>
              <a:gd name="connsiteX61" fmla="*/ 663572 w 6696000"/>
              <a:gd name="connsiteY61" fmla="*/ 884503 h 5142465"/>
              <a:gd name="connsiteX62" fmla="*/ 739789 w 6696000"/>
              <a:gd name="connsiteY62" fmla="*/ 884503 h 5142465"/>
              <a:gd name="connsiteX63" fmla="*/ 763417 w 6696000"/>
              <a:gd name="connsiteY63" fmla="*/ 861520 h 5142465"/>
              <a:gd name="connsiteX64" fmla="*/ 739789 w 6696000"/>
              <a:gd name="connsiteY64" fmla="*/ 838536 h 5142465"/>
              <a:gd name="connsiteX65" fmla="*/ 664842 w 6696000"/>
              <a:gd name="connsiteY65" fmla="*/ 838536 h 5142465"/>
              <a:gd name="connsiteX66" fmla="*/ 479127 w 6696000"/>
              <a:gd name="connsiteY66" fmla="*/ 658251 h 5142465"/>
              <a:gd name="connsiteX67" fmla="*/ 664842 w 6696000"/>
              <a:gd name="connsiteY67" fmla="*/ 477843 h 5142465"/>
              <a:gd name="connsiteX68" fmla="*/ 923218 w 6696000"/>
              <a:gd name="connsiteY68" fmla="*/ 477843 h 5142465"/>
              <a:gd name="connsiteX69" fmla="*/ 923218 w 6696000"/>
              <a:gd name="connsiteY69" fmla="*/ 519732 h 5142465"/>
              <a:gd name="connsiteX70" fmla="*/ 970473 w 6696000"/>
              <a:gd name="connsiteY70" fmla="*/ 519732 h 5142465"/>
              <a:gd name="connsiteX71" fmla="*/ 970473 w 6696000"/>
              <a:gd name="connsiteY71" fmla="*/ 431999 h 5142465"/>
              <a:gd name="connsiteX72" fmla="*/ 664207 w 6696000"/>
              <a:gd name="connsiteY72" fmla="*/ 431999 h 5142465"/>
              <a:gd name="connsiteX73" fmla="*/ 0 w 6696000"/>
              <a:gd name="connsiteY73" fmla="*/ 0 h 5142465"/>
              <a:gd name="connsiteX74" fmla="*/ 6696000 w 6696000"/>
              <a:gd name="connsiteY74" fmla="*/ 0 h 5142465"/>
              <a:gd name="connsiteX75" fmla="*/ 6696000 w 6696000"/>
              <a:gd name="connsiteY75" fmla="*/ 1796399 h 5142465"/>
              <a:gd name="connsiteX76" fmla="*/ 4219772 w 6696000"/>
              <a:gd name="connsiteY76" fmla="*/ 1796399 h 5142465"/>
              <a:gd name="connsiteX77" fmla="*/ 3995999 w 6696000"/>
              <a:gd name="connsiteY77" fmla="*/ 2020043 h 5142465"/>
              <a:gd name="connsiteX78" fmla="*/ 3995999 w 6696000"/>
              <a:gd name="connsiteY78" fmla="*/ 3821890 h 5142465"/>
              <a:gd name="connsiteX79" fmla="*/ 4887028 w 6696000"/>
              <a:gd name="connsiteY79" fmla="*/ 4712400 h 5142465"/>
              <a:gd name="connsiteX80" fmla="*/ 6696000 w 6696000"/>
              <a:gd name="connsiteY80" fmla="*/ 4712400 h 5142465"/>
              <a:gd name="connsiteX81" fmla="*/ 6696000 w 6696000"/>
              <a:gd name="connsiteY81" fmla="*/ 5142465 h 5142465"/>
              <a:gd name="connsiteX82" fmla="*/ 0 w 6696000"/>
              <a:gd name="connsiteY82" fmla="*/ 5142465 h 5142465"/>
              <a:gd name="connsiteX83" fmla="*/ 0 w 6696000"/>
              <a:gd name="connsiteY83" fmla="*/ 0 h 5142465"/>
              <a:gd name="connsiteX0" fmla="*/ 923218 w 6696000"/>
              <a:gd name="connsiteY0" fmla="*/ 564834 h 5142465"/>
              <a:gd name="connsiteX1" fmla="*/ 970346 w 6696000"/>
              <a:gd name="connsiteY1" fmla="*/ 751297 h 5142465"/>
              <a:gd name="connsiteX2" fmla="*/ 970346 w 6696000"/>
              <a:gd name="connsiteY2" fmla="*/ 564834 h 5142465"/>
              <a:gd name="connsiteX3" fmla="*/ 923218 w 6696000"/>
              <a:gd name="connsiteY3" fmla="*/ 564834 h 5142465"/>
              <a:gd name="connsiteX4" fmla="*/ 1464106 w 6696000"/>
              <a:gd name="connsiteY4" fmla="*/ 358044 h 5142465"/>
              <a:gd name="connsiteX5" fmla="*/ 1062822 w 6696000"/>
              <a:gd name="connsiteY5" fmla="*/ 566440 h 5142465"/>
              <a:gd name="connsiteX6" fmla="*/ 1029922 w 6696000"/>
              <a:gd name="connsiteY6" fmla="*/ 586087 h 5142465"/>
              <a:gd name="connsiteX7" fmla="*/ 1008327 w 6696000"/>
              <a:gd name="connsiteY7" fmla="*/ 617103 h 5142465"/>
              <a:gd name="connsiteX8" fmla="*/ 1000578 w 6696000"/>
              <a:gd name="connsiteY8" fmla="*/ 657633 h 5142465"/>
              <a:gd name="connsiteX9" fmla="*/ 1008327 w 6696000"/>
              <a:gd name="connsiteY9" fmla="*/ 698163 h 5142465"/>
              <a:gd name="connsiteX10" fmla="*/ 1029922 w 6696000"/>
              <a:gd name="connsiteY10" fmla="*/ 729179 h 5142465"/>
              <a:gd name="connsiteX11" fmla="*/ 1062822 w 6696000"/>
              <a:gd name="connsiteY11" fmla="*/ 748826 h 5142465"/>
              <a:gd name="connsiteX12" fmla="*/ 1104106 w 6696000"/>
              <a:gd name="connsiteY12" fmla="*/ 755622 h 5142465"/>
              <a:gd name="connsiteX13" fmla="*/ 1145010 w 6696000"/>
              <a:gd name="connsiteY13" fmla="*/ 751421 h 5142465"/>
              <a:gd name="connsiteX14" fmla="*/ 1183753 w 6696000"/>
              <a:gd name="connsiteY14" fmla="*/ 737828 h 5142465"/>
              <a:gd name="connsiteX15" fmla="*/ 1185405 w 6696000"/>
              <a:gd name="connsiteY15" fmla="*/ 736963 h 5142465"/>
              <a:gd name="connsiteX16" fmla="*/ 1185405 w 6696000"/>
              <a:gd name="connsiteY16" fmla="*/ 637615 h 5142465"/>
              <a:gd name="connsiteX17" fmla="*/ 1106393 w 6696000"/>
              <a:gd name="connsiteY17" fmla="*/ 637615 h 5142465"/>
              <a:gd name="connsiteX18" fmla="*/ 1106266 w 6696000"/>
              <a:gd name="connsiteY18" fmla="*/ 637986 h 5142465"/>
              <a:gd name="connsiteX19" fmla="*/ 1106266 w 6696000"/>
              <a:gd name="connsiteY19" fmla="*/ 680740 h 5142465"/>
              <a:gd name="connsiteX20" fmla="*/ 1139674 w 6696000"/>
              <a:gd name="connsiteY20" fmla="*/ 680740 h 5142465"/>
              <a:gd name="connsiteX21" fmla="*/ 1139674 w 6696000"/>
              <a:gd name="connsiteY21" fmla="*/ 705330 h 5142465"/>
              <a:gd name="connsiteX22" fmla="*/ 1126336 w 6696000"/>
              <a:gd name="connsiteY22" fmla="*/ 710273 h 5142465"/>
              <a:gd name="connsiteX23" fmla="*/ 1104106 w 6696000"/>
              <a:gd name="connsiteY23" fmla="*/ 713115 h 5142465"/>
              <a:gd name="connsiteX24" fmla="*/ 1081495 w 6696000"/>
              <a:gd name="connsiteY24" fmla="*/ 709037 h 5142465"/>
              <a:gd name="connsiteX25" fmla="*/ 1064219 w 6696000"/>
              <a:gd name="connsiteY25" fmla="*/ 697545 h 5142465"/>
              <a:gd name="connsiteX26" fmla="*/ 1053168 w 6696000"/>
              <a:gd name="connsiteY26" fmla="*/ 680122 h 5142465"/>
              <a:gd name="connsiteX27" fmla="*/ 1049230 w 6696000"/>
              <a:gd name="connsiteY27" fmla="*/ 657757 h 5142465"/>
              <a:gd name="connsiteX28" fmla="*/ 1053168 w 6696000"/>
              <a:gd name="connsiteY28" fmla="*/ 635514 h 5142465"/>
              <a:gd name="connsiteX29" fmla="*/ 1064219 w 6696000"/>
              <a:gd name="connsiteY29" fmla="*/ 617968 h 5142465"/>
              <a:gd name="connsiteX30" fmla="*/ 1081495 w 6696000"/>
              <a:gd name="connsiteY30" fmla="*/ 606476 h 5142465"/>
              <a:gd name="connsiteX31" fmla="*/ 1104106 w 6696000"/>
              <a:gd name="connsiteY31" fmla="*/ 602398 h 5142465"/>
              <a:gd name="connsiteX32" fmla="*/ 1129258 w 6696000"/>
              <a:gd name="connsiteY32" fmla="*/ 606476 h 5142465"/>
              <a:gd name="connsiteX33" fmla="*/ 1147169 w 6696000"/>
              <a:gd name="connsiteY33" fmla="*/ 618586 h 5142465"/>
              <a:gd name="connsiteX34" fmla="*/ 1149456 w 6696000"/>
              <a:gd name="connsiteY34" fmla="*/ 620810 h 5142465"/>
              <a:gd name="connsiteX35" fmla="*/ 1182737 w 6696000"/>
              <a:gd name="connsiteY35" fmla="*/ 585593 h 5142465"/>
              <a:gd name="connsiteX36" fmla="*/ 1180450 w 6696000"/>
              <a:gd name="connsiteY36" fmla="*/ 583616 h 5142465"/>
              <a:gd name="connsiteX37" fmla="*/ 1146153 w 6696000"/>
              <a:gd name="connsiteY37" fmla="*/ 564957 h 5142465"/>
              <a:gd name="connsiteX38" fmla="*/ 1464106 w 6696000"/>
              <a:gd name="connsiteY38" fmla="*/ 358044 h 5142465"/>
              <a:gd name="connsiteX39" fmla="*/ 1018617 w 6696000"/>
              <a:gd name="connsiteY39" fmla="*/ 431999 h 5142465"/>
              <a:gd name="connsiteX40" fmla="*/ 994990 w 6696000"/>
              <a:gd name="connsiteY40" fmla="*/ 454983 h 5142465"/>
              <a:gd name="connsiteX41" fmla="*/ 1018617 w 6696000"/>
              <a:gd name="connsiteY41" fmla="*/ 477966 h 5142465"/>
              <a:gd name="connsiteX42" fmla="*/ 1093564 w 6696000"/>
              <a:gd name="connsiteY42" fmla="*/ 477966 h 5142465"/>
              <a:gd name="connsiteX43" fmla="*/ 1279279 w 6696000"/>
              <a:gd name="connsiteY43" fmla="*/ 658251 h 5142465"/>
              <a:gd name="connsiteX44" fmla="*/ 1093564 w 6696000"/>
              <a:gd name="connsiteY44" fmla="*/ 838536 h 5142465"/>
              <a:gd name="connsiteX45" fmla="*/ 835188 w 6696000"/>
              <a:gd name="connsiteY45" fmla="*/ 838536 h 5142465"/>
              <a:gd name="connsiteX46" fmla="*/ 835188 w 6696000"/>
              <a:gd name="connsiteY46" fmla="*/ 796647 h 5142465"/>
              <a:gd name="connsiteX47" fmla="*/ 787933 w 6696000"/>
              <a:gd name="connsiteY47" fmla="*/ 796647 h 5142465"/>
              <a:gd name="connsiteX48" fmla="*/ 787933 w 6696000"/>
              <a:gd name="connsiteY48" fmla="*/ 884380 h 5142465"/>
              <a:gd name="connsiteX49" fmla="*/ 1094199 w 6696000"/>
              <a:gd name="connsiteY49" fmla="*/ 884380 h 5142465"/>
              <a:gd name="connsiteX50" fmla="*/ 1308131 w 6696000"/>
              <a:gd name="connsiteY50" fmla="*/ 745975 h 5142465"/>
              <a:gd name="connsiteX51" fmla="*/ 1326394 w 6696000"/>
              <a:gd name="connsiteY51" fmla="*/ 658190 h 5142465"/>
              <a:gd name="connsiteX52" fmla="*/ 1326407 w 6696000"/>
              <a:gd name="connsiteY52" fmla="*/ 658251 h 5142465"/>
              <a:gd name="connsiteX53" fmla="*/ 1326407 w 6696000"/>
              <a:gd name="connsiteY53" fmla="*/ 658128 h 5142465"/>
              <a:gd name="connsiteX54" fmla="*/ 1326394 w 6696000"/>
              <a:gd name="connsiteY54" fmla="*/ 658190 h 5142465"/>
              <a:gd name="connsiteX55" fmla="*/ 1308194 w 6696000"/>
              <a:gd name="connsiteY55" fmla="*/ 570456 h 5142465"/>
              <a:gd name="connsiteX56" fmla="*/ 1094834 w 6696000"/>
              <a:gd name="connsiteY56" fmla="*/ 431999 h 5142465"/>
              <a:gd name="connsiteX57" fmla="*/ 1018617 w 6696000"/>
              <a:gd name="connsiteY57" fmla="*/ 431999 h 5142465"/>
              <a:gd name="connsiteX58" fmla="*/ 664207 w 6696000"/>
              <a:gd name="connsiteY58" fmla="*/ 431999 h 5142465"/>
              <a:gd name="connsiteX59" fmla="*/ 431999 w 6696000"/>
              <a:gd name="connsiteY59" fmla="*/ 658251 h 5142465"/>
              <a:gd name="connsiteX60" fmla="*/ 663572 w 6696000"/>
              <a:gd name="connsiteY60" fmla="*/ 884503 h 5142465"/>
              <a:gd name="connsiteX61" fmla="*/ 739789 w 6696000"/>
              <a:gd name="connsiteY61" fmla="*/ 884503 h 5142465"/>
              <a:gd name="connsiteX62" fmla="*/ 763417 w 6696000"/>
              <a:gd name="connsiteY62" fmla="*/ 861520 h 5142465"/>
              <a:gd name="connsiteX63" fmla="*/ 739789 w 6696000"/>
              <a:gd name="connsiteY63" fmla="*/ 838536 h 5142465"/>
              <a:gd name="connsiteX64" fmla="*/ 664842 w 6696000"/>
              <a:gd name="connsiteY64" fmla="*/ 838536 h 5142465"/>
              <a:gd name="connsiteX65" fmla="*/ 479127 w 6696000"/>
              <a:gd name="connsiteY65" fmla="*/ 658251 h 5142465"/>
              <a:gd name="connsiteX66" fmla="*/ 664842 w 6696000"/>
              <a:gd name="connsiteY66" fmla="*/ 477843 h 5142465"/>
              <a:gd name="connsiteX67" fmla="*/ 923218 w 6696000"/>
              <a:gd name="connsiteY67" fmla="*/ 477843 h 5142465"/>
              <a:gd name="connsiteX68" fmla="*/ 923218 w 6696000"/>
              <a:gd name="connsiteY68" fmla="*/ 519732 h 5142465"/>
              <a:gd name="connsiteX69" fmla="*/ 970473 w 6696000"/>
              <a:gd name="connsiteY69" fmla="*/ 519732 h 5142465"/>
              <a:gd name="connsiteX70" fmla="*/ 970473 w 6696000"/>
              <a:gd name="connsiteY70" fmla="*/ 431999 h 5142465"/>
              <a:gd name="connsiteX71" fmla="*/ 664207 w 6696000"/>
              <a:gd name="connsiteY71" fmla="*/ 431999 h 5142465"/>
              <a:gd name="connsiteX72" fmla="*/ 0 w 6696000"/>
              <a:gd name="connsiteY72" fmla="*/ 0 h 5142465"/>
              <a:gd name="connsiteX73" fmla="*/ 6696000 w 6696000"/>
              <a:gd name="connsiteY73" fmla="*/ 0 h 5142465"/>
              <a:gd name="connsiteX74" fmla="*/ 6696000 w 6696000"/>
              <a:gd name="connsiteY74" fmla="*/ 1796399 h 5142465"/>
              <a:gd name="connsiteX75" fmla="*/ 4219772 w 6696000"/>
              <a:gd name="connsiteY75" fmla="*/ 1796399 h 5142465"/>
              <a:gd name="connsiteX76" fmla="*/ 3995999 w 6696000"/>
              <a:gd name="connsiteY76" fmla="*/ 2020043 h 5142465"/>
              <a:gd name="connsiteX77" fmla="*/ 3995999 w 6696000"/>
              <a:gd name="connsiteY77" fmla="*/ 3821890 h 5142465"/>
              <a:gd name="connsiteX78" fmla="*/ 4887028 w 6696000"/>
              <a:gd name="connsiteY78" fmla="*/ 4712400 h 5142465"/>
              <a:gd name="connsiteX79" fmla="*/ 6696000 w 6696000"/>
              <a:gd name="connsiteY79" fmla="*/ 4712400 h 5142465"/>
              <a:gd name="connsiteX80" fmla="*/ 6696000 w 6696000"/>
              <a:gd name="connsiteY80" fmla="*/ 5142465 h 5142465"/>
              <a:gd name="connsiteX81" fmla="*/ 0 w 6696000"/>
              <a:gd name="connsiteY81" fmla="*/ 5142465 h 5142465"/>
              <a:gd name="connsiteX82" fmla="*/ 0 w 6696000"/>
              <a:gd name="connsiteY82" fmla="*/ 0 h 5142465"/>
              <a:gd name="connsiteX0" fmla="*/ 970346 w 6696000"/>
              <a:gd name="connsiteY0" fmla="*/ 564834 h 5142465"/>
              <a:gd name="connsiteX1" fmla="*/ 970346 w 6696000"/>
              <a:gd name="connsiteY1" fmla="*/ 751297 h 5142465"/>
              <a:gd name="connsiteX2" fmla="*/ 970346 w 6696000"/>
              <a:gd name="connsiteY2" fmla="*/ 564834 h 5142465"/>
              <a:gd name="connsiteX3" fmla="*/ 1464106 w 6696000"/>
              <a:gd name="connsiteY3" fmla="*/ 358044 h 5142465"/>
              <a:gd name="connsiteX4" fmla="*/ 1062822 w 6696000"/>
              <a:gd name="connsiteY4" fmla="*/ 566440 h 5142465"/>
              <a:gd name="connsiteX5" fmla="*/ 1029922 w 6696000"/>
              <a:gd name="connsiteY5" fmla="*/ 586087 h 5142465"/>
              <a:gd name="connsiteX6" fmla="*/ 1008327 w 6696000"/>
              <a:gd name="connsiteY6" fmla="*/ 617103 h 5142465"/>
              <a:gd name="connsiteX7" fmla="*/ 1000578 w 6696000"/>
              <a:gd name="connsiteY7" fmla="*/ 657633 h 5142465"/>
              <a:gd name="connsiteX8" fmla="*/ 1008327 w 6696000"/>
              <a:gd name="connsiteY8" fmla="*/ 698163 h 5142465"/>
              <a:gd name="connsiteX9" fmla="*/ 1029922 w 6696000"/>
              <a:gd name="connsiteY9" fmla="*/ 729179 h 5142465"/>
              <a:gd name="connsiteX10" fmla="*/ 1062822 w 6696000"/>
              <a:gd name="connsiteY10" fmla="*/ 748826 h 5142465"/>
              <a:gd name="connsiteX11" fmla="*/ 1104106 w 6696000"/>
              <a:gd name="connsiteY11" fmla="*/ 755622 h 5142465"/>
              <a:gd name="connsiteX12" fmla="*/ 1145010 w 6696000"/>
              <a:gd name="connsiteY12" fmla="*/ 751421 h 5142465"/>
              <a:gd name="connsiteX13" fmla="*/ 1183753 w 6696000"/>
              <a:gd name="connsiteY13" fmla="*/ 737828 h 5142465"/>
              <a:gd name="connsiteX14" fmla="*/ 1185405 w 6696000"/>
              <a:gd name="connsiteY14" fmla="*/ 736963 h 5142465"/>
              <a:gd name="connsiteX15" fmla="*/ 1185405 w 6696000"/>
              <a:gd name="connsiteY15" fmla="*/ 637615 h 5142465"/>
              <a:gd name="connsiteX16" fmla="*/ 1106393 w 6696000"/>
              <a:gd name="connsiteY16" fmla="*/ 637615 h 5142465"/>
              <a:gd name="connsiteX17" fmla="*/ 1106266 w 6696000"/>
              <a:gd name="connsiteY17" fmla="*/ 637986 h 5142465"/>
              <a:gd name="connsiteX18" fmla="*/ 1106266 w 6696000"/>
              <a:gd name="connsiteY18" fmla="*/ 680740 h 5142465"/>
              <a:gd name="connsiteX19" fmla="*/ 1139674 w 6696000"/>
              <a:gd name="connsiteY19" fmla="*/ 680740 h 5142465"/>
              <a:gd name="connsiteX20" fmla="*/ 1139674 w 6696000"/>
              <a:gd name="connsiteY20" fmla="*/ 705330 h 5142465"/>
              <a:gd name="connsiteX21" fmla="*/ 1126336 w 6696000"/>
              <a:gd name="connsiteY21" fmla="*/ 710273 h 5142465"/>
              <a:gd name="connsiteX22" fmla="*/ 1104106 w 6696000"/>
              <a:gd name="connsiteY22" fmla="*/ 713115 h 5142465"/>
              <a:gd name="connsiteX23" fmla="*/ 1081495 w 6696000"/>
              <a:gd name="connsiteY23" fmla="*/ 709037 h 5142465"/>
              <a:gd name="connsiteX24" fmla="*/ 1064219 w 6696000"/>
              <a:gd name="connsiteY24" fmla="*/ 697545 h 5142465"/>
              <a:gd name="connsiteX25" fmla="*/ 1053168 w 6696000"/>
              <a:gd name="connsiteY25" fmla="*/ 680122 h 5142465"/>
              <a:gd name="connsiteX26" fmla="*/ 1049230 w 6696000"/>
              <a:gd name="connsiteY26" fmla="*/ 657757 h 5142465"/>
              <a:gd name="connsiteX27" fmla="*/ 1053168 w 6696000"/>
              <a:gd name="connsiteY27" fmla="*/ 635514 h 5142465"/>
              <a:gd name="connsiteX28" fmla="*/ 1064219 w 6696000"/>
              <a:gd name="connsiteY28" fmla="*/ 617968 h 5142465"/>
              <a:gd name="connsiteX29" fmla="*/ 1081495 w 6696000"/>
              <a:gd name="connsiteY29" fmla="*/ 606476 h 5142465"/>
              <a:gd name="connsiteX30" fmla="*/ 1104106 w 6696000"/>
              <a:gd name="connsiteY30" fmla="*/ 602398 h 5142465"/>
              <a:gd name="connsiteX31" fmla="*/ 1129258 w 6696000"/>
              <a:gd name="connsiteY31" fmla="*/ 606476 h 5142465"/>
              <a:gd name="connsiteX32" fmla="*/ 1147169 w 6696000"/>
              <a:gd name="connsiteY32" fmla="*/ 618586 h 5142465"/>
              <a:gd name="connsiteX33" fmla="*/ 1149456 w 6696000"/>
              <a:gd name="connsiteY33" fmla="*/ 620810 h 5142465"/>
              <a:gd name="connsiteX34" fmla="*/ 1182737 w 6696000"/>
              <a:gd name="connsiteY34" fmla="*/ 585593 h 5142465"/>
              <a:gd name="connsiteX35" fmla="*/ 1180450 w 6696000"/>
              <a:gd name="connsiteY35" fmla="*/ 583616 h 5142465"/>
              <a:gd name="connsiteX36" fmla="*/ 1146153 w 6696000"/>
              <a:gd name="connsiteY36" fmla="*/ 564957 h 5142465"/>
              <a:gd name="connsiteX37" fmla="*/ 1464106 w 6696000"/>
              <a:gd name="connsiteY37" fmla="*/ 358044 h 5142465"/>
              <a:gd name="connsiteX38" fmla="*/ 1018617 w 6696000"/>
              <a:gd name="connsiteY38" fmla="*/ 431999 h 5142465"/>
              <a:gd name="connsiteX39" fmla="*/ 994990 w 6696000"/>
              <a:gd name="connsiteY39" fmla="*/ 454983 h 5142465"/>
              <a:gd name="connsiteX40" fmla="*/ 1018617 w 6696000"/>
              <a:gd name="connsiteY40" fmla="*/ 477966 h 5142465"/>
              <a:gd name="connsiteX41" fmla="*/ 1093564 w 6696000"/>
              <a:gd name="connsiteY41" fmla="*/ 477966 h 5142465"/>
              <a:gd name="connsiteX42" fmla="*/ 1279279 w 6696000"/>
              <a:gd name="connsiteY42" fmla="*/ 658251 h 5142465"/>
              <a:gd name="connsiteX43" fmla="*/ 1093564 w 6696000"/>
              <a:gd name="connsiteY43" fmla="*/ 838536 h 5142465"/>
              <a:gd name="connsiteX44" fmla="*/ 835188 w 6696000"/>
              <a:gd name="connsiteY44" fmla="*/ 838536 h 5142465"/>
              <a:gd name="connsiteX45" fmla="*/ 835188 w 6696000"/>
              <a:gd name="connsiteY45" fmla="*/ 796647 h 5142465"/>
              <a:gd name="connsiteX46" fmla="*/ 787933 w 6696000"/>
              <a:gd name="connsiteY46" fmla="*/ 796647 h 5142465"/>
              <a:gd name="connsiteX47" fmla="*/ 787933 w 6696000"/>
              <a:gd name="connsiteY47" fmla="*/ 884380 h 5142465"/>
              <a:gd name="connsiteX48" fmla="*/ 1094199 w 6696000"/>
              <a:gd name="connsiteY48" fmla="*/ 884380 h 5142465"/>
              <a:gd name="connsiteX49" fmla="*/ 1308131 w 6696000"/>
              <a:gd name="connsiteY49" fmla="*/ 745975 h 5142465"/>
              <a:gd name="connsiteX50" fmla="*/ 1326394 w 6696000"/>
              <a:gd name="connsiteY50" fmla="*/ 658190 h 5142465"/>
              <a:gd name="connsiteX51" fmla="*/ 1326407 w 6696000"/>
              <a:gd name="connsiteY51" fmla="*/ 658251 h 5142465"/>
              <a:gd name="connsiteX52" fmla="*/ 1326407 w 6696000"/>
              <a:gd name="connsiteY52" fmla="*/ 658128 h 5142465"/>
              <a:gd name="connsiteX53" fmla="*/ 1326394 w 6696000"/>
              <a:gd name="connsiteY53" fmla="*/ 658190 h 5142465"/>
              <a:gd name="connsiteX54" fmla="*/ 1308194 w 6696000"/>
              <a:gd name="connsiteY54" fmla="*/ 570456 h 5142465"/>
              <a:gd name="connsiteX55" fmla="*/ 1094834 w 6696000"/>
              <a:gd name="connsiteY55" fmla="*/ 431999 h 5142465"/>
              <a:gd name="connsiteX56" fmla="*/ 1018617 w 6696000"/>
              <a:gd name="connsiteY56" fmla="*/ 431999 h 5142465"/>
              <a:gd name="connsiteX57" fmla="*/ 664207 w 6696000"/>
              <a:gd name="connsiteY57" fmla="*/ 431999 h 5142465"/>
              <a:gd name="connsiteX58" fmla="*/ 431999 w 6696000"/>
              <a:gd name="connsiteY58" fmla="*/ 658251 h 5142465"/>
              <a:gd name="connsiteX59" fmla="*/ 663572 w 6696000"/>
              <a:gd name="connsiteY59" fmla="*/ 884503 h 5142465"/>
              <a:gd name="connsiteX60" fmla="*/ 739789 w 6696000"/>
              <a:gd name="connsiteY60" fmla="*/ 884503 h 5142465"/>
              <a:gd name="connsiteX61" fmla="*/ 763417 w 6696000"/>
              <a:gd name="connsiteY61" fmla="*/ 861520 h 5142465"/>
              <a:gd name="connsiteX62" fmla="*/ 739789 w 6696000"/>
              <a:gd name="connsiteY62" fmla="*/ 838536 h 5142465"/>
              <a:gd name="connsiteX63" fmla="*/ 664842 w 6696000"/>
              <a:gd name="connsiteY63" fmla="*/ 838536 h 5142465"/>
              <a:gd name="connsiteX64" fmla="*/ 479127 w 6696000"/>
              <a:gd name="connsiteY64" fmla="*/ 658251 h 5142465"/>
              <a:gd name="connsiteX65" fmla="*/ 664842 w 6696000"/>
              <a:gd name="connsiteY65" fmla="*/ 477843 h 5142465"/>
              <a:gd name="connsiteX66" fmla="*/ 923218 w 6696000"/>
              <a:gd name="connsiteY66" fmla="*/ 477843 h 5142465"/>
              <a:gd name="connsiteX67" fmla="*/ 923218 w 6696000"/>
              <a:gd name="connsiteY67" fmla="*/ 519732 h 5142465"/>
              <a:gd name="connsiteX68" fmla="*/ 970473 w 6696000"/>
              <a:gd name="connsiteY68" fmla="*/ 519732 h 5142465"/>
              <a:gd name="connsiteX69" fmla="*/ 970473 w 6696000"/>
              <a:gd name="connsiteY69" fmla="*/ 431999 h 5142465"/>
              <a:gd name="connsiteX70" fmla="*/ 664207 w 6696000"/>
              <a:gd name="connsiteY70" fmla="*/ 431999 h 5142465"/>
              <a:gd name="connsiteX71" fmla="*/ 0 w 6696000"/>
              <a:gd name="connsiteY71" fmla="*/ 0 h 5142465"/>
              <a:gd name="connsiteX72" fmla="*/ 6696000 w 6696000"/>
              <a:gd name="connsiteY72" fmla="*/ 0 h 5142465"/>
              <a:gd name="connsiteX73" fmla="*/ 6696000 w 6696000"/>
              <a:gd name="connsiteY73" fmla="*/ 1796399 h 5142465"/>
              <a:gd name="connsiteX74" fmla="*/ 4219772 w 6696000"/>
              <a:gd name="connsiteY74" fmla="*/ 1796399 h 5142465"/>
              <a:gd name="connsiteX75" fmla="*/ 3995999 w 6696000"/>
              <a:gd name="connsiteY75" fmla="*/ 2020043 h 5142465"/>
              <a:gd name="connsiteX76" fmla="*/ 3995999 w 6696000"/>
              <a:gd name="connsiteY76" fmla="*/ 3821890 h 5142465"/>
              <a:gd name="connsiteX77" fmla="*/ 4887028 w 6696000"/>
              <a:gd name="connsiteY77" fmla="*/ 4712400 h 5142465"/>
              <a:gd name="connsiteX78" fmla="*/ 6696000 w 6696000"/>
              <a:gd name="connsiteY78" fmla="*/ 4712400 h 5142465"/>
              <a:gd name="connsiteX79" fmla="*/ 6696000 w 6696000"/>
              <a:gd name="connsiteY79" fmla="*/ 5142465 h 5142465"/>
              <a:gd name="connsiteX80" fmla="*/ 0 w 6696000"/>
              <a:gd name="connsiteY80" fmla="*/ 5142465 h 5142465"/>
              <a:gd name="connsiteX81" fmla="*/ 0 w 6696000"/>
              <a:gd name="connsiteY81" fmla="*/ 0 h 5142465"/>
              <a:gd name="connsiteX0" fmla="*/ 1464106 w 6696000"/>
              <a:gd name="connsiteY0" fmla="*/ 358044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49456 w 6696000"/>
              <a:gd name="connsiteY30" fmla="*/ 620810 h 5142465"/>
              <a:gd name="connsiteX31" fmla="*/ 1182737 w 6696000"/>
              <a:gd name="connsiteY31" fmla="*/ 585593 h 5142465"/>
              <a:gd name="connsiteX32" fmla="*/ 1180450 w 6696000"/>
              <a:gd name="connsiteY32" fmla="*/ 583616 h 5142465"/>
              <a:gd name="connsiteX33" fmla="*/ 1146153 w 6696000"/>
              <a:gd name="connsiteY33" fmla="*/ 564957 h 5142465"/>
              <a:gd name="connsiteX34" fmla="*/ 1464106 w 6696000"/>
              <a:gd name="connsiteY34" fmla="*/ 358044 h 5142465"/>
              <a:gd name="connsiteX35" fmla="*/ 1018617 w 6696000"/>
              <a:gd name="connsiteY35" fmla="*/ 431999 h 5142465"/>
              <a:gd name="connsiteX36" fmla="*/ 994990 w 6696000"/>
              <a:gd name="connsiteY36" fmla="*/ 454983 h 5142465"/>
              <a:gd name="connsiteX37" fmla="*/ 1018617 w 6696000"/>
              <a:gd name="connsiteY37" fmla="*/ 477966 h 5142465"/>
              <a:gd name="connsiteX38" fmla="*/ 1093564 w 6696000"/>
              <a:gd name="connsiteY38" fmla="*/ 477966 h 5142465"/>
              <a:gd name="connsiteX39" fmla="*/ 1279279 w 6696000"/>
              <a:gd name="connsiteY39" fmla="*/ 658251 h 5142465"/>
              <a:gd name="connsiteX40" fmla="*/ 1093564 w 6696000"/>
              <a:gd name="connsiteY40" fmla="*/ 838536 h 5142465"/>
              <a:gd name="connsiteX41" fmla="*/ 835188 w 6696000"/>
              <a:gd name="connsiteY41" fmla="*/ 838536 h 5142465"/>
              <a:gd name="connsiteX42" fmla="*/ 835188 w 6696000"/>
              <a:gd name="connsiteY42" fmla="*/ 796647 h 5142465"/>
              <a:gd name="connsiteX43" fmla="*/ 787933 w 6696000"/>
              <a:gd name="connsiteY43" fmla="*/ 796647 h 5142465"/>
              <a:gd name="connsiteX44" fmla="*/ 787933 w 6696000"/>
              <a:gd name="connsiteY44" fmla="*/ 884380 h 5142465"/>
              <a:gd name="connsiteX45" fmla="*/ 1094199 w 6696000"/>
              <a:gd name="connsiteY45" fmla="*/ 884380 h 5142465"/>
              <a:gd name="connsiteX46" fmla="*/ 1308131 w 6696000"/>
              <a:gd name="connsiteY46" fmla="*/ 745975 h 5142465"/>
              <a:gd name="connsiteX47" fmla="*/ 1326394 w 6696000"/>
              <a:gd name="connsiteY47" fmla="*/ 658190 h 5142465"/>
              <a:gd name="connsiteX48" fmla="*/ 1326407 w 6696000"/>
              <a:gd name="connsiteY48" fmla="*/ 658251 h 5142465"/>
              <a:gd name="connsiteX49" fmla="*/ 1326407 w 6696000"/>
              <a:gd name="connsiteY49" fmla="*/ 658128 h 5142465"/>
              <a:gd name="connsiteX50" fmla="*/ 1326394 w 6696000"/>
              <a:gd name="connsiteY50" fmla="*/ 658190 h 5142465"/>
              <a:gd name="connsiteX51" fmla="*/ 1308194 w 6696000"/>
              <a:gd name="connsiteY51" fmla="*/ 570456 h 5142465"/>
              <a:gd name="connsiteX52" fmla="*/ 1094834 w 6696000"/>
              <a:gd name="connsiteY52" fmla="*/ 431999 h 5142465"/>
              <a:gd name="connsiteX53" fmla="*/ 1018617 w 6696000"/>
              <a:gd name="connsiteY53" fmla="*/ 431999 h 5142465"/>
              <a:gd name="connsiteX54" fmla="*/ 664207 w 6696000"/>
              <a:gd name="connsiteY54" fmla="*/ 431999 h 5142465"/>
              <a:gd name="connsiteX55" fmla="*/ 431999 w 6696000"/>
              <a:gd name="connsiteY55" fmla="*/ 658251 h 5142465"/>
              <a:gd name="connsiteX56" fmla="*/ 663572 w 6696000"/>
              <a:gd name="connsiteY56" fmla="*/ 884503 h 5142465"/>
              <a:gd name="connsiteX57" fmla="*/ 739789 w 6696000"/>
              <a:gd name="connsiteY57" fmla="*/ 884503 h 5142465"/>
              <a:gd name="connsiteX58" fmla="*/ 763417 w 6696000"/>
              <a:gd name="connsiteY58" fmla="*/ 861520 h 5142465"/>
              <a:gd name="connsiteX59" fmla="*/ 739789 w 6696000"/>
              <a:gd name="connsiteY59" fmla="*/ 838536 h 5142465"/>
              <a:gd name="connsiteX60" fmla="*/ 664842 w 6696000"/>
              <a:gd name="connsiteY60" fmla="*/ 838536 h 5142465"/>
              <a:gd name="connsiteX61" fmla="*/ 479127 w 6696000"/>
              <a:gd name="connsiteY61" fmla="*/ 658251 h 5142465"/>
              <a:gd name="connsiteX62" fmla="*/ 664842 w 6696000"/>
              <a:gd name="connsiteY62" fmla="*/ 477843 h 5142465"/>
              <a:gd name="connsiteX63" fmla="*/ 923218 w 6696000"/>
              <a:gd name="connsiteY63" fmla="*/ 477843 h 5142465"/>
              <a:gd name="connsiteX64" fmla="*/ 923218 w 6696000"/>
              <a:gd name="connsiteY64" fmla="*/ 519732 h 5142465"/>
              <a:gd name="connsiteX65" fmla="*/ 970473 w 6696000"/>
              <a:gd name="connsiteY65" fmla="*/ 519732 h 5142465"/>
              <a:gd name="connsiteX66" fmla="*/ 970473 w 6696000"/>
              <a:gd name="connsiteY66" fmla="*/ 431999 h 5142465"/>
              <a:gd name="connsiteX67" fmla="*/ 664207 w 6696000"/>
              <a:gd name="connsiteY67" fmla="*/ 431999 h 5142465"/>
              <a:gd name="connsiteX68" fmla="*/ 0 w 6696000"/>
              <a:gd name="connsiteY68" fmla="*/ 0 h 5142465"/>
              <a:gd name="connsiteX69" fmla="*/ 6696000 w 6696000"/>
              <a:gd name="connsiteY69" fmla="*/ 0 h 5142465"/>
              <a:gd name="connsiteX70" fmla="*/ 6696000 w 6696000"/>
              <a:gd name="connsiteY70" fmla="*/ 1796399 h 5142465"/>
              <a:gd name="connsiteX71" fmla="*/ 4219772 w 6696000"/>
              <a:gd name="connsiteY71" fmla="*/ 1796399 h 5142465"/>
              <a:gd name="connsiteX72" fmla="*/ 3995999 w 6696000"/>
              <a:gd name="connsiteY72" fmla="*/ 2020043 h 5142465"/>
              <a:gd name="connsiteX73" fmla="*/ 3995999 w 6696000"/>
              <a:gd name="connsiteY73" fmla="*/ 3821890 h 5142465"/>
              <a:gd name="connsiteX74" fmla="*/ 4887028 w 6696000"/>
              <a:gd name="connsiteY74" fmla="*/ 4712400 h 5142465"/>
              <a:gd name="connsiteX75" fmla="*/ 6696000 w 6696000"/>
              <a:gd name="connsiteY75" fmla="*/ 4712400 h 5142465"/>
              <a:gd name="connsiteX76" fmla="*/ 6696000 w 6696000"/>
              <a:gd name="connsiteY76" fmla="*/ 5142465 h 5142465"/>
              <a:gd name="connsiteX77" fmla="*/ 0 w 6696000"/>
              <a:gd name="connsiteY77" fmla="*/ 5142465 h 5142465"/>
              <a:gd name="connsiteX78" fmla="*/ 0 w 6696000"/>
              <a:gd name="connsiteY78" fmla="*/ 0 h 5142465"/>
              <a:gd name="connsiteX0" fmla="*/ 1146153 w 6696000"/>
              <a:gd name="connsiteY0" fmla="*/ 564957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49456 w 6696000"/>
              <a:gd name="connsiteY30" fmla="*/ 620810 h 5142465"/>
              <a:gd name="connsiteX31" fmla="*/ 1182737 w 6696000"/>
              <a:gd name="connsiteY31" fmla="*/ 585593 h 5142465"/>
              <a:gd name="connsiteX32" fmla="*/ 1180450 w 6696000"/>
              <a:gd name="connsiteY32" fmla="*/ 583616 h 5142465"/>
              <a:gd name="connsiteX33" fmla="*/ 1146153 w 6696000"/>
              <a:gd name="connsiteY33" fmla="*/ 564957 h 5142465"/>
              <a:gd name="connsiteX34" fmla="*/ 1018617 w 6696000"/>
              <a:gd name="connsiteY34" fmla="*/ 431999 h 5142465"/>
              <a:gd name="connsiteX35" fmla="*/ 994990 w 6696000"/>
              <a:gd name="connsiteY35" fmla="*/ 454983 h 5142465"/>
              <a:gd name="connsiteX36" fmla="*/ 1018617 w 6696000"/>
              <a:gd name="connsiteY36" fmla="*/ 477966 h 5142465"/>
              <a:gd name="connsiteX37" fmla="*/ 1093564 w 6696000"/>
              <a:gd name="connsiteY37" fmla="*/ 477966 h 5142465"/>
              <a:gd name="connsiteX38" fmla="*/ 1279279 w 6696000"/>
              <a:gd name="connsiteY38" fmla="*/ 658251 h 5142465"/>
              <a:gd name="connsiteX39" fmla="*/ 1093564 w 6696000"/>
              <a:gd name="connsiteY39" fmla="*/ 838536 h 5142465"/>
              <a:gd name="connsiteX40" fmla="*/ 835188 w 6696000"/>
              <a:gd name="connsiteY40" fmla="*/ 838536 h 5142465"/>
              <a:gd name="connsiteX41" fmla="*/ 835188 w 6696000"/>
              <a:gd name="connsiteY41" fmla="*/ 796647 h 5142465"/>
              <a:gd name="connsiteX42" fmla="*/ 787933 w 6696000"/>
              <a:gd name="connsiteY42" fmla="*/ 796647 h 5142465"/>
              <a:gd name="connsiteX43" fmla="*/ 787933 w 6696000"/>
              <a:gd name="connsiteY43" fmla="*/ 884380 h 5142465"/>
              <a:gd name="connsiteX44" fmla="*/ 1094199 w 6696000"/>
              <a:gd name="connsiteY44" fmla="*/ 884380 h 5142465"/>
              <a:gd name="connsiteX45" fmla="*/ 1308131 w 6696000"/>
              <a:gd name="connsiteY45" fmla="*/ 745975 h 5142465"/>
              <a:gd name="connsiteX46" fmla="*/ 1326394 w 6696000"/>
              <a:gd name="connsiteY46" fmla="*/ 658190 h 5142465"/>
              <a:gd name="connsiteX47" fmla="*/ 1326407 w 6696000"/>
              <a:gd name="connsiteY47" fmla="*/ 658251 h 5142465"/>
              <a:gd name="connsiteX48" fmla="*/ 1326407 w 6696000"/>
              <a:gd name="connsiteY48" fmla="*/ 658128 h 5142465"/>
              <a:gd name="connsiteX49" fmla="*/ 1326394 w 6696000"/>
              <a:gd name="connsiteY49" fmla="*/ 658190 h 5142465"/>
              <a:gd name="connsiteX50" fmla="*/ 1308194 w 6696000"/>
              <a:gd name="connsiteY50" fmla="*/ 570456 h 5142465"/>
              <a:gd name="connsiteX51" fmla="*/ 1094834 w 6696000"/>
              <a:gd name="connsiteY51" fmla="*/ 431999 h 5142465"/>
              <a:gd name="connsiteX52" fmla="*/ 1018617 w 6696000"/>
              <a:gd name="connsiteY52" fmla="*/ 431999 h 5142465"/>
              <a:gd name="connsiteX53" fmla="*/ 664207 w 6696000"/>
              <a:gd name="connsiteY53" fmla="*/ 431999 h 5142465"/>
              <a:gd name="connsiteX54" fmla="*/ 431999 w 6696000"/>
              <a:gd name="connsiteY54" fmla="*/ 658251 h 5142465"/>
              <a:gd name="connsiteX55" fmla="*/ 663572 w 6696000"/>
              <a:gd name="connsiteY55" fmla="*/ 884503 h 5142465"/>
              <a:gd name="connsiteX56" fmla="*/ 739789 w 6696000"/>
              <a:gd name="connsiteY56" fmla="*/ 884503 h 5142465"/>
              <a:gd name="connsiteX57" fmla="*/ 763417 w 6696000"/>
              <a:gd name="connsiteY57" fmla="*/ 861520 h 5142465"/>
              <a:gd name="connsiteX58" fmla="*/ 739789 w 6696000"/>
              <a:gd name="connsiteY58" fmla="*/ 838536 h 5142465"/>
              <a:gd name="connsiteX59" fmla="*/ 664842 w 6696000"/>
              <a:gd name="connsiteY59" fmla="*/ 838536 h 5142465"/>
              <a:gd name="connsiteX60" fmla="*/ 479127 w 6696000"/>
              <a:gd name="connsiteY60" fmla="*/ 658251 h 5142465"/>
              <a:gd name="connsiteX61" fmla="*/ 664842 w 6696000"/>
              <a:gd name="connsiteY61" fmla="*/ 477843 h 5142465"/>
              <a:gd name="connsiteX62" fmla="*/ 923218 w 6696000"/>
              <a:gd name="connsiteY62" fmla="*/ 477843 h 5142465"/>
              <a:gd name="connsiteX63" fmla="*/ 923218 w 6696000"/>
              <a:gd name="connsiteY63" fmla="*/ 519732 h 5142465"/>
              <a:gd name="connsiteX64" fmla="*/ 970473 w 6696000"/>
              <a:gd name="connsiteY64" fmla="*/ 519732 h 5142465"/>
              <a:gd name="connsiteX65" fmla="*/ 970473 w 6696000"/>
              <a:gd name="connsiteY65" fmla="*/ 431999 h 5142465"/>
              <a:gd name="connsiteX66" fmla="*/ 664207 w 6696000"/>
              <a:gd name="connsiteY66" fmla="*/ 431999 h 5142465"/>
              <a:gd name="connsiteX67" fmla="*/ 0 w 6696000"/>
              <a:gd name="connsiteY67" fmla="*/ 0 h 5142465"/>
              <a:gd name="connsiteX68" fmla="*/ 6696000 w 6696000"/>
              <a:gd name="connsiteY68" fmla="*/ 0 h 5142465"/>
              <a:gd name="connsiteX69" fmla="*/ 6696000 w 6696000"/>
              <a:gd name="connsiteY69" fmla="*/ 1796399 h 5142465"/>
              <a:gd name="connsiteX70" fmla="*/ 4219772 w 6696000"/>
              <a:gd name="connsiteY70" fmla="*/ 1796399 h 5142465"/>
              <a:gd name="connsiteX71" fmla="*/ 3995999 w 6696000"/>
              <a:gd name="connsiteY71" fmla="*/ 2020043 h 5142465"/>
              <a:gd name="connsiteX72" fmla="*/ 3995999 w 6696000"/>
              <a:gd name="connsiteY72" fmla="*/ 3821890 h 5142465"/>
              <a:gd name="connsiteX73" fmla="*/ 4887028 w 6696000"/>
              <a:gd name="connsiteY73" fmla="*/ 4712400 h 5142465"/>
              <a:gd name="connsiteX74" fmla="*/ 6696000 w 6696000"/>
              <a:gd name="connsiteY74" fmla="*/ 4712400 h 5142465"/>
              <a:gd name="connsiteX75" fmla="*/ 6696000 w 6696000"/>
              <a:gd name="connsiteY75" fmla="*/ 5142465 h 5142465"/>
              <a:gd name="connsiteX76" fmla="*/ 0 w 6696000"/>
              <a:gd name="connsiteY76" fmla="*/ 5142465 h 5142465"/>
              <a:gd name="connsiteX77" fmla="*/ 0 w 6696000"/>
              <a:gd name="connsiteY77" fmla="*/ 0 h 5142465"/>
              <a:gd name="connsiteX0" fmla="*/ 1180450 w 6696000"/>
              <a:gd name="connsiteY0" fmla="*/ 583616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49456 w 6696000"/>
              <a:gd name="connsiteY30" fmla="*/ 620810 h 5142465"/>
              <a:gd name="connsiteX31" fmla="*/ 1182737 w 6696000"/>
              <a:gd name="connsiteY31" fmla="*/ 585593 h 5142465"/>
              <a:gd name="connsiteX32" fmla="*/ 1180450 w 6696000"/>
              <a:gd name="connsiteY32" fmla="*/ 583616 h 5142465"/>
              <a:gd name="connsiteX33" fmla="*/ 1018617 w 6696000"/>
              <a:gd name="connsiteY33" fmla="*/ 431999 h 5142465"/>
              <a:gd name="connsiteX34" fmla="*/ 994990 w 6696000"/>
              <a:gd name="connsiteY34" fmla="*/ 454983 h 5142465"/>
              <a:gd name="connsiteX35" fmla="*/ 1018617 w 6696000"/>
              <a:gd name="connsiteY35" fmla="*/ 477966 h 5142465"/>
              <a:gd name="connsiteX36" fmla="*/ 1093564 w 6696000"/>
              <a:gd name="connsiteY36" fmla="*/ 477966 h 5142465"/>
              <a:gd name="connsiteX37" fmla="*/ 1279279 w 6696000"/>
              <a:gd name="connsiteY37" fmla="*/ 658251 h 5142465"/>
              <a:gd name="connsiteX38" fmla="*/ 1093564 w 6696000"/>
              <a:gd name="connsiteY38" fmla="*/ 838536 h 5142465"/>
              <a:gd name="connsiteX39" fmla="*/ 835188 w 6696000"/>
              <a:gd name="connsiteY39" fmla="*/ 838536 h 5142465"/>
              <a:gd name="connsiteX40" fmla="*/ 835188 w 6696000"/>
              <a:gd name="connsiteY40" fmla="*/ 796647 h 5142465"/>
              <a:gd name="connsiteX41" fmla="*/ 787933 w 6696000"/>
              <a:gd name="connsiteY41" fmla="*/ 796647 h 5142465"/>
              <a:gd name="connsiteX42" fmla="*/ 787933 w 6696000"/>
              <a:gd name="connsiteY42" fmla="*/ 884380 h 5142465"/>
              <a:gd name="connsiteX43" fmla="*/ 1094199 w 6696000"/>
              <a:gd name="connsiteY43" fmla="*/ 884380 h 5142465"/>
              <a:gd name="connsiteX44" fmla="*/ 1308131 w 6696000"/>
              <a:gd name="connsiteY44" fmla="*/ 745975 h 5142465"/>
              <a:gd name="connsiteX45" fmla="*/ 1326394 w 6696000"/>
              <a:gd name="connsiteY45" fmla="*/ 658190 h 5142465"/>
              <a:gd name="connsiteX46" fmla="*/ 1326407 w 6696000"/>
              <a:gd name="connsiteY46" fmla="*/ 658251 h 5142465"/>
              <a:gd name="connsiteX47" fmla="*/ 1326407 w 6696000"/>
              <a:gd name="connsiteY47" fmla="*/ 658128 h 5142465"/>
              <a:gd name="connsiteX48" fmla="*/ 1326394 w 6696000"/>
              <a:gd name="connsiteY48" fmla="*/ 658190 h 5142465"/>
              <a:gd name="connsiteX49" fmla="*/ 1308194 w 6696000"/>
              <a:gd name="connsiteY49" fmla="*/ 570456 h 5142465"/>
              <a:gd name="connsiteX50" fmla="*/ 1094834 w 6696000"/>
              <a:gd name="connsiteY50" fmla="*/ 431999 h 5142465"/>
              <a:gd name="connsiteX51" fmla="*/ 1018617 w 6696000"/>
              <a:gd name="connsiteY51" fmla="*/ 431999 h 5142465"/>
              <a:gd name="connsiteX52" fmla="*/ 664207 w 6696000"/>
              <a:gd name="connsiteY52" fmla="*/ 431999 h 5142465"/>
              <a:gd name="connsiteX53" fmla="*/ 431999 w 6696000"/>
              <a:gd name="connsiteY53" fmla="*/ 658251 h 5142465"/>
              <a:gd name="connsiteX54" fmla="*/ 663572 w 6696000"/>
              <a:gd name="connsiteY54" fmla="*/ 884503 h 5142465"/>
              <a:gd name="connsiteX55" fmla="*/ 739789 w 6696000"/>
              <a:gd name="connsiteY55" fmla="*/ 884503 h 5142465"/>
              <a:gd name="connsiteX56" fmla="*/ 763417 w 6696000"/>
              <a:gd name="connsiteY56" fmla="*/ 861520 h 5142465"/>
              <a:gd name="connsiteX57" fmla="*/ 739789 w 6696000"/>
              <a:gd name="connsiteY57" fmla="*/ 838536 h 5142465"/>
              <a:gd name="connsiteX58" fmla="*/ 664842 w 6696000"/>
              <a:gd name="connsiteY58" fmla="*/ 838536 h 5142465"/>
              <a:gd name="connsiteX59" fmla="*/ 479127 w 6696000"/>
              <a:gd name="connsiteY59" fmla="*/ 658251 h 5142465"/>
              <a:gd name="connsiteX60" fmla="*/ 664842 w 6696000"/>
              <a:gd name="connsiteY60" fmla="*/ 477843 h 5142465"/>
              <a:gd name="connsiteX61" fmla="*/ 923218 w 6696000"/>
              <a:gd name="connsiteY61" fmla="*/ 477843 h 5142465"/>
              <a:gd name="connsiteX62" fmla="*/ 923218 w 6696000"/>
              <a:gd name="connsiteY62" fmla="*/ 519732 h 5142465"/>
              <a:gd name="connsiteX63" fmla="*/ 970473 w 6696000"/>
              <a:gd name="connsiteY63" fmla="*/ 519732 h 5142465"/>
              <a:gd name="connsiteX64" fmla="*/ 970473 w 6696000"/>
              <a:gd name="connsiteY64" fmla="*/ 431999 h 5142465"/>
              <a:gd name="connsiteX65" fmla="*/ 664207 w 6696000"/>
              <a:gd name="connsiteY65" fmla="*/ 431999 h 5142465"/>
              <a:gd name="connsiteX66" fmla="*/ 0 w 6696000"/>
              <a:gd name="connsiteY66" fmla="*/ 0 h 5142465"/>
              <a:gd name="connsiteX67" fmla="*/ 6696000 w 6696000"/>
              <a:gd name="connsiteY67" fmla="*/ 0 h 5142465"/>
              <a:gd name="connsiteX68" fmla="*/ 6696000 w 6696000"/>
              <a:gd name="connsiteY68" fmla="*/ 1796399 h 5142465"/>
              <a:gd name="connsiteX69" fmla="*/ 4219772 w 6696000"/>
              <a:gd name="connsiteY69" fmla="*/ 1796399 h 5142465"/>
              <a:gd name="connsiteX70" fmla="*/ 3995999 w 6696000"/>
              <a:gd name="connsiteY70" fmla="*/ 2020043 h 5142465"/>
              <a:gd name="connsiteX71" fmla="*/ 3995999 w 6696000"/>
              <a:gd name="connsiteY71" fmla="*/ 3821890 h 5142465"/>
              <a:gd name="connsiteX72" fmla="*/ 4887028 w 6696000"/>
              <a:gd name="connsiteY72" fmla="*/ 4712400 h 5142465"/>
              <a:gd name="connsiteX73" fmla="*/ 6696000 w 6696000"/>
              <a:gd name="connsiteY73" fmla="*/ 4712400 h 5142465"/>
              <a:gd name="connsiteX74" fmla="*/ 6696000 w 6696000"/>
              <a:gd name="connsiteY74" fmla="*/ 5142465 h 5142465"/>
              <a:gd name="connsiteX75" fmla="*/ 0 w 6696000"/>
              <a:gd name="connsiteY75" fmla="*/ 5142465 h 5142465"/>
              <a:gd name="connsiteX76" fmla="*/ 0 w 6696000"/>
              <a:gd name="connsiteY76" fmla="*/ 0 h 5142465"/>
              <a:gd name="connsiteX0" fmla="*/ 1182737 w 6696000"/>
              <a:gd name="connsiteY0" fmla="*/ 585593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49456 w 6696000"/>
              <a:gd name="connsiteY30" fmla="*/ 620810 h 5142465"/>
              <a:gd name="connsiteX31" fmla="*/ 1182737 w 6696000"/>
              <a:gd name="connsiteY31" fmla="*/ 585593 h 5142465"/>
              <a:gd name="connsiteX32" fmla="*/ 1018617 w 6696000"/>
              <a:gd name="connsiteY32" fmla="*/ 431999 h 5142465"/>
              <a:gd name="connsiteX33" fmla="*/ 994990 w 6696000"/>
              <a:gd name="connsiteY33" fmla="*/ 454983 h 5142465"/>
              <a:gd name="connsiteX34" fmla="*/ 1018617 w 6696000"/>
              <a:gd name="connsiteY34" fmla="*/ 477966 h 5142465"/>
              <a:gd name="connsiteX35" fmla="*/ 1093564 w 6696000"/>
              <a:gd name="connsiteY35" fmla="*/ 477966 h 5142465"/>
              <a:gd name="connsiteX36" fmla="*/ 1279279 w 6696000"/>
              <a:gd name="connsiteY36" fmla="*/ 658251 h 5142465"/>
              <a:gd name="connsiteX37" fmla="*/ 1093564 w 6696000"/>
              <a:gd name="connsiteY37" fmla="*/ 838536 h 5142465"/>
              <a:gd name="connsiteX38" fmla="*/ 835188 w 6696000"/>
              <a:gd name="connsiteY38" fmla="*/ 838536 h 5142465"/>
              <a:gd name="connsiteX39" fmla="*/ 835188 w 6696000"/>
              <a:gd name="connsiteY39" fmla="*/ 796647 h 5142465"/>
              <a:gd name="connsiteX40" fmla="*/ 787933 w 6696000"/>
              <a:gd name="connsiteY40" fmla="*/ 796647 h 5142465"/>
              <a:gd name="connsiteX41" fmla="*/ 787933 w 6696000"/>
              <a:gd name="connsiteY41" fmla="*/ 884380 h 5142465"/>
              <a:gd name="connsiteX42" fmla="*/ 1094199 w 6696000"/>
              <a:gd name="connsiteY42" fmla="*/ 884380 h 5142465"/>
              <a:gd name="connsiteX43" fmla="*/ 1308131 w 6696000"/>
              <a:gd name="connsiteY43" fmla="*/ 745975 h 5142465"/>
              <a:gd name="connsiteX44" fmla="*/ 1326394 w 6696000"/>
              <a:gd name="connsiteY44" fmla="*/ 658190 h 5142465"/>
              <a:gd name="connsiteX45" fmla="*/ 1326407 w 6696000"/>
              <a:gd name="connsiteY45" fmla="*/ 658251 h 5142465"/>
              <a:gd name="connsiteX46" fmla="*/ 1326407 w 6696000"/>
              <a:gd name="connsiteY46" fmla="*/ 658128 h 5142465"/>
              <a:gd name="connsiteX47" fmla="*/ 1326394 w 6696000"/>
              <a:gd name="connsiteY47" fmla="*/ 658190 h 5142465"/>
              <a:gd name="connsiteX48" fmla="*/ 1308194 w 6696000"/>
              <a:gd name="connsiteY48" fmla="*/ 570456 h 5142465"/>
              <a:gd name="connsiteX49" fmla="*/ 1094834 w 6696000"/>
              <a:gd name="connsiteY49" fmla="*/ 431999 h 5142465"/>
              <a:gd name="connsiteX50" fmla="*/ 1018617 w 6696000"/>
              <a:gd name="connsiteY50" fmla="*/ 431999 h 5142465"/>
              <a:gd name="connsiteX51" fmla="*/ 664207 w 6696000"/>
              <a:gd name="connsiteY51" fmla="*/ 431999 h 5142465"/>
              <a:gd name="connsiteX52" fmla="*/ 431999 w 6696000"/>
              <a:gd name="connsiteY52" fmla="*/ 658251 h 5142465"/>
              <a:gd name="connsiteX53" fmla="*/ 663572 w 6696000"/>
              <a:gd name="connsiteY53" fmla="*/ 884503 h 5142465"/>
              <a:gd name="connsiteX54" fmla="*/ 739789 w 6696000"/>
              <a:gd name="connsiteY54" fmla="*/ 884503 h 5142465"/>
              <a:gd name="connsiteX55" fmla="*/ 763417 w 6696000"/>
              <a:gd name="connsiteY55" fmla="*/ 861520 h 5142465"/>
              <a:gd name="connsiteX56" fmla="*/ 739789 w 6696000"/>
              <a:gd name="connsiteY56" fmla="*/ 838536 h 5142465"/>
              <a:gd name="connsiteX57" fmla="*/ 664842 w 6696000"/>
              <a:gd name="connsiteY57" fmla="*/ 838536 h 5142465"/>
              <a:gd name="connsiteX58" fmla="*/ 479127 w 6696000"/>
              <a:gd name="connsiteY58" fmla="*/ 658251 h 5142465"/>
              <a:gd name="connsiteX59" fmla="*/ 664842 w 6696000"/>
              <a:gd name="connsiteY59" fmla="*/ 477843 h 5142465"/>
              <a:gd name="connsiteX60" fmla="*/ 923218 w 6696000"/>
              <a:gd name="connsiteY60" fmla="*/ 477843 h 5142465"/>
              <a:gd name="connsiteX61" fmla="*/ 923218 w 6696000"/>
              <a:gd name="connsiteY61" fmla="*/ 519732 h 5142465"/>
              <a:gd name="connsiteX62" fmla="*/ 970473 w 6696000"/>
              <a:gd name="connsiteY62" fmla="*/ 519732 h 5142465"/>
              <a:gd name="connsiteX63" fmla="*/ 970473 w 6696000"/>
              <a:gd name="connsiteY63" fmla="*/ 431999 h 5142465"/>
              <a:gd name="connsiteX64" fmla="*/ 664207 w 6696000"/>
              <a:gd name="connsiteY64" fmla="*/ 431999 h 5142465"/>
              <a:gd name="connsiteX65" fmla="*/ 0 w 6696000"/>
              <a:gd name="connsiteY65" fmla="*/ 0 h 5142465"/>
              <a:gd name="connsiteX66" fmla="*/ 6696000 w 6696000"/>
              <a:gd name="connsiteY66" fmla="*/ 0 h 5142465"/>
              <a:gd name="connsiteX67" fmla="*/ 6696000 w 6696000"/>
              <a:gd name="connsiteY67" fmla="*/ 1796399 h 5142465"/>
              <a:gd name="connsiteX68" fmla="*/ 4219772 w 6696000"/>
              <a:gd name="connsiteY68" fmla="*/ 1796399 h 5142465"/>
              <a:gd name="connsiteX69" fmla="*/ 3995999 w 6696000"/>
              <a:gd name="connsiteY69" fmla="*/ 2020043 h 5142465"/>
              <a:gd name="connsiteX70" fmla="*/ 3995999 w 6696000"/>
              <a:gd name="connsiteY70" fmla="*/ 3821890 h 5142465"/>
              <a:gd name="connsiteX71" fmla="*/ 4887028 w 6696000"/>
              <a:gd name="connsiteY71" fmla="*/ 4712400 h 5142465"/>
              <a:gd name="connsiteX72" fmla="*/ 6696000 w 6696000"/>
              <a:gd name="connsiteY72" fmla="*/ 4712400 h 5142465"/>
              <a:gd name="connsiteX73" fmla="*/ 6696000 w 6696000"/>
              <a:gd name="connsiteY73" fmla="*/ 5142465 h 5142465"/>
              <a:gd name="connsiteX74" fmla="*/ 0 w 6696000"/>
              <a:gd name="connsiteY74" fmla="*/ 5142465 h 5142465"/>
              <a:gd name="connsiteX75" fmla="*/ 0 w 6696000"/>
              <a:gd name="connsiteY75" fmla="*/ 0 h 5142465"/>
              <a:gd name="connsiteX0" fmla="*/ 1182737 w 6696000"/>
              <a:gd name="connsiteY0" fmla="*/ 585593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82737 w 6696000"/>
              <a:gd name="connsiteY30" fmla="*/ 585593 h 5142465"/>
              <a:gd name="connsiteX31" fmla="*/ 1018617 w 6696000"/>
              <a:gd name="connsiteY31" fmla="*/ 431999 h 5142465"/>
              <a:gd name="connsiteX32" fmla="*/ 994990 w 6696000"/>
              <a:gd name="connsiteY32" fmla="*/ 454983 h 5142465"/>
              <a:gd name="connsiteX33" fmla="*/ 1018617 w 6696000"/>
              <a:gd name="connsiteY33" fmla="*/ 477966 h 5142465"/>
              <a:gd name="connsiteX34" fmla="*/ 1093564 w 6696000"/>
              <a:gd name="connsiteY34" fmla="*/ 477966 h 5142465"/>
              <a:gd name="connsiteX35" fmla="*/ 1279279 w 6696000"/>
              <a:gd name="connsiteY35" fmla="*/ 658251 h 5142465"/>
              <a:gd name="connsiteX36" fmla="*/ 1093564 w 6696000"/>
              <a:gd name="connsiteY36" fmla="*/ 838536 h 5142465"/>
              <a:gd name="connsiteX37" fmla="*/ 835188 w 6696000"/>
              <a:gd name="connsiteY37" fmla="*/ 838536 h 5142465"/>
              <a:gd name="connsiteX38" fmla="*/ 835188 w 6696000"/>
              <a:gd name="connsiteY38" fmla="*/ 796647 h 5142465"/>
              <a:gd name="connsiteX39" fmla="*/ 787933 w 6696000"/>
              <a:gd name="connsiteY39" fmla="*/ 796647 h 5142465"/>
              <a:gd name="connsiteX40" fmla="*/ 787933 w 6696000"/>
              <a:gd name="connsiteY40" fmla="*/ 884380 h 5142465"/>
              <a:gd name="connsiteX41" fmla="*/ 1094199 w 6696000"/>
              <a:gd name="connsiteY41" fmla="*/ 884380 h 5142465"/>
              <a:gd name="connsiteX42" fmla="*/ 1308131 w 6696000"/>
              <a:gd name="connsiteY42" fmla="*/ 745975 h 5142465"/>
              <a:gd name="connsiteX43" fmla="*/ 1326394 w 6696000"/>
              <a:gd name="connsiteY43" fmla="*/ 658190 h 5142465"/>
              <a:gd name="connsiteX44" fmla="*/ 1326407 w 6696000"/>
              <a:gd name="connsiteY44" fmla="*/ 658251 h 5142465"/>
              <a:gd name="connsiteX45" fmla="*/ 1326407 w 6696000"/>
              <a:gd name="connsiteY45" fmla="*/ 658128 h 5142465"/>
              <a:gd name="connsiteX46" fmla="*/ 1326394 w 6696000"/>
              <a:gd name="connsiteY46" fmla="*/ 658190 h 5142465"/>
              <a:gd name="connsiteX47" fmla="*/ 1308194 w 6696000"/>
              <a:gd name="connsiteY47" fmla="*/ 570456 h 5142465"/>
              <a:gd name="connsiteX48" fmla="*/ 1094834 w 6696000"/>
              <a:gd name="connsiteY48" fmla="*/ 431999 h 5142465"/>
              <a:gd name="connsiteX49" fmla="*/ 1018617 w 6696000"/>
              <a:gd name="connsiteY49" fmla="*/ 431999 h 5142465"/>
              <a:gd name="connsiteX50" fmla="*/ 664207 w 6696000"/>
              <a:gd name="connsiteY50" fmla="*/ 431999 h 5142465"/>
              <a:gd name="connsiteX51" fmla="*/ 431999 w 6696000"/>
              <a:gd name="connsiteY51" fmla="*/ 658251 h 5142465"/>
              <a:gd name="connsiteX52" fmla="*/ 663572 w 6696000"/>
              <a:gd name="connsiteY52" fmla="*/ 884503 h 5142465"/>
              <a:gd name="connsiteX53" fmla="*/ 739789 w 6696000"/>
              <a:gd name="connsiteY53" fmla="*/ 884503 h 5142465"/>
              <a:gd name="connsiteX54" fmla="*/ 763417 w 6696000"/>
              <a:gd name="connsiteY54" fmla="*/ 861520 h 5142465"/>
              <a:gd name="connsiteX55" fmla="*/ 739789 w 6696000"/>
              <a:gd name="connsiteY55" fmla="*/ 838536 h 5142465"/>
              <a:gd name="connsiteX56" fmla="*/ 664842 w 6696000"/>
              <a:gd name="connsiteY56" fmla="*/ 838536 h 5142465"/>
              <a:gd name="connsiteX57" fmla="*/ 479127 w 6696000"/>
              <a:gd name="connsiteY57" fmla="*/ 658251 h 5142465"/>
              <a:gd name="connsiteX58" fmla="*/ 664842 w 6696000"/>
              <a:gd name="connsiteY58" fmla="*/ 477843 h 5142465"/>
              <a:gd name="connsiteX59" fmla="*/ 923218 w 6696000"/>
              <a:gd name="connsiteY59" fmla="*/ 477843 h 5142465"/>
              <a:gd name="connsiteX60" fmla="*/ 923218 w 6696000"/>
              <a:gd name="connsiteY60" fmla="*/ 519732 h 5142465"/>
              <a:gd name="connsiteX61" fmla="*/ 970473 w 6696000"/>
              <a:gd name="connsiteY61" fmla="*/ 519732 h 5142465"/>
              <a:gd name="connsiteX62" fmla="*/ 970473 w 6696000"/>
              <a:gd name="connsiteY62" fmla="*/ 431999 h 5142465"/>
              <a:gd name="connsiteX63" fmla="*/ 664207 w 6696000"/>
              <a:gd name="connsiteY63" fmla="*/ 431999 h 5142465"/>
              <a:gd name="connsiteX64" fmla="*/ 0 w 6696000"/>
              <a:gd name="connsiteY64" fmla="*/ 0 h 5142465"/>
              <a:gd name="connsiteX65" fmla="*/ 6696000 w 6696000"/>
              <a:gd name="connsiteY65" fmla="*/ 0 h 5142465"/>
              <a:gd name="connsiteX66" fmla="*/ 6696000 w 6696000"/>
              <a:gd name="connsiteY66" fmla="*/ 1796399 h 5142465"/>
              <a:gd name="connsiteX67" fmla="*/ 4219772 w 6696000"/>
              <a:gd name="connsiteY67" fmla="*/ 1796399 h 5142465"/>
              <a:gd name="connsiteX68" fmla="*/ 3995999 w 6696000"/>
              <a:gd name="connsiteY68" fmla="*/ 2020043 h 5142465"/>
              <a:gd name="connsiteX69" fmla="*/ 3995999 w 6696000"/>
              <a:gd name="connsiteY69" fmla="*/ 3821890 h 5142465"/>
              <a:gd name="connsiteX70" fmla="*/ 4887028 w 6696000"/>
              <a:gd name="connsiteY70" fmla="*/ 4712400 h 5142465"/>
              <a:gd name="connsiteX71" fmla="*/ 6696000 w 6696000"/>
              <a:gd name="connsiteY71" fmla="*/ 4712400 h 5142465"/>
              <a:gd name="connsiteX72" fmla="*/ 6696000 w 6696000"/>
              <a:gd name="connsiteY72" fmla="*/ 5142465 h 5142465"/>
              <a:gd name="connsiteX73" fmla="*/ 0 w 6696000"/>
              <a:gd name="connsiteY73" fmla="*/ 5142465 h 5142465"/>
              <a:gd name="connsiteX74" fmla="*/ 0 w 6696000"/>
              <a:gd name="connsiteY74" fmla="*/ 0 h 5142465"/>
              <a:gd name="connsiteX0" fmla="*/ 1147169 w 6696000"/>
              <a:gd name="connsiteY0" fmla="*/ 618586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018617 w 6696000"/>
              <a:gd name="connsiteY30" fmla="*/ 431999 h 5142465"/>
              <a:gd name="connsiteX31" fmla="*/ 994990 w 6696000"/>
              <a:gd name="connsiteY31" fmla="*/ 454983 h 5142465"/>
              <a:gd name="connsiteX32" fmla="*/ 1018617 w 6696000"/>
              <a:gd name="connsiteY32" fmla="*/ 477966 h 5142465"/>
              <a:gd name="connsiteX33" fmla="*/ 1093564 w 6696000"/>
              <a:gd name="connsiteY33" fmla="*/ 477966 h 5142465"/>
              <a:gd name="connsiteX34" fmla="*/ 1279279 w 6696000"/>
              <a:gd name="connsiteY34" fmla="*/ 658251 h 5142465"/>
              <a:gd name="connsiteX35" fmla="*/ 1093564 w 6696000"/>
              <a:gd name="connsiteY35" fmla="*/ 838536 h 5142465"/>
              <a:gd name="connsiteX36" fmla="*/ 835188 w 6696000"/>
              <a:gd name="connsiteY36" fmla="*/ 838536 h 5142465"/>
              <a:gd name="connsiteX37" fmla="*/ 835188 w 6696000"/>
              <a:gd name="connsiteY37" fmla="*/ 796647 h 5142465"/>
              <a:gd name="connsiteX38" fmla="*/ 787933 w 6696000"/>
              <a:gd name="connsiteY38" fmla="*/ 796647 h 5142465"/>
              <a:gd name="connsiteX39" fmla="*/ 787933 w 6696000"/>
              <a:gd name="connsiteY39" fmla="*/ 884380 h 5142465"/>
              <a:gd name="connsiteX40" fmla="*/ 1094199 w 6696000"/>
              <a:gd name="connsiteY40" fmla="*/ 884380 h 5142465"/>
              <a:gd name="connsiteX41" fmla="*/ 1308131 w 6696000"/>
              <a:gd name="connsiteY41" fmla="*/ 745975 h 5142465"/>
              <a:gd name="connsiteX42" fmla="*/ 1326394 w 6696000"/>
              <a:gd name="connsiteY42" fmla="*/ 658190 h 5142465"/>
              <a:gd name="connsiteX43" fmla="*/ 1326407 w 6696000"/>
              <a:gd name="connsiteY43" fmla="*/ 658251 h 5142465"/>
              <a:gd name="connsiteX44" fmla="*/ 1326407 w 6696000"/>
              <a:gd name="connsiteY44" fmla="*/ 658128 h 5142465"/>
              <a:gd name="connsiteX45" fmla="*/ 1326394 w 6696000"/>
              <a:gd name="connsiteY45" fmla="*/ 658190 h 5142465"/>
              <a:gd name="connsiteX46" fmla="*/ 1308194 w 6696000"/>
              <a:gd name="connsiteY46" fmla="*/ 570456 h 5142465"/>
              <a:gd name="connsiteX47" fmla="*/ 1094834 w 6696000"/>
              <a:gd name="connsiteY47" fmla="*/ 431999 h 5142465"/>
              <a:gd name="connsiteX48" fmla="*/ 1018617 w 6696000"/>
              <a:gd name="connsiteY48" fmla="*/ 431999 h 5142465"/>
              <a:gd name="connsiteX49" fmla="*/ 664207 w 6696000"/>
              <a:gd name="connsiteY49" fmla="*/ 431999 h 5142465"/>
              <a:gd name="connsiteX50" fmla="*/ 431999 w 6696000"/>
              <a:gd name="connsiteY50" fmla="*/ 658251 h 5142465"/>
              <a:gd name="connsiteX51" fmla="*/ 663572 w 6696000"/>
              <a:gd name="connsiteY51" fmla="*/ 884503 h 5142465"/>
              <a:gd name="connsiteX52" fmla="*/ 739789 w 6696000"/>
              <a:gd name="connsiteY52" fmla="*/ 884503 h 5142465"/>
              <a:gd name="connsiteX53" fmla="*/ 763417 w 6696000"/>
              <a:gd name="connsiteY53" fmla="*/ 861520 h 5142465"/>
              <a:gd name="connsiteX54" fmla="*/ 739789 w 6696000"/>
              <a:gd name="connsiteY54" fmla="*/ 838536 h 5142465"/>
              <a:gd name="connsiteX55" fmla="*/ 664842 w 6696000"/>
              <a:gd name="connsiteY55" fmla="*/ 838536 h 5142465"/>
              <a:gd name="connsiteX56" fmla="*/ 479127 w 6696000"/>
              <a:gd name="connsiteY56" fmla="*/ 658251 h 5142465"/>
              <a:gd name="connsiteX57" fmla="*/ 664842 w 6696000"/>
              <a:gd name="connsiteY57" fmla="*/ 477843 h 5142465"/>
              <a:gd name="connsiteX58" fmla="*/ 923218 w 6696000"/>
              <a:gd name="connsiteY58" fmla="*/ 477843 h 5142465"/>
              <a:gd name="connsiteX59" fmla="*/ 923218 w 6696000"/>
              <a:gd name="connsiteY59" fmla="*/ 519732 h 5142465"/>
              <a:gd name="connsiteX60" fmla="*/ 970473 w 6696000"/>
              <a:gd name="connsiteY60" fmla="*/ 519732 h 5142465"/>
              <a:gd name="connsiteX61" fmla="*/ 970473 w 6696000"/>
              <a:gd name="connsiteY61" fmla="*/ 431999 h 5142465"/>
              <a:gd name="connsiteX62" fmla="*/ 664207 w 6696000"/>
              <a:gd name="connsiteY62" fmla="*/ 431999 h 5142465"/>
              <a:gd name="connsiteX63" fmla="*/ 0 w 6696000"/>
              <a:gd name="connsiteY63" fmla="*/ 0 h 5142465"/>
              <a:gd name="connsiteX64" fmla="*/ 6696000 w 6696000"/>
              <a:gd name="connsiteY64" fmla="*/ 0 h 5142465"/>
              <a:gd name="connsiteX65" fmla="*/ 6696000 w 6696000"/>
              <a:gd name="connsiteY65" fmla="*/ 1796399 h 5142465"/>
              <a:gd name="connsiteX66" fmla="*/ 4219772 w 6696000"/>
              <a:gd name="connsiteY66" fmla="*/ 1796399 h 5142465"/>
              <a:gd name="connsiteX67" fmla="*/ 3995999 w 6696000"/>
              <a:gd name="connsiteY67" fmla="*/ 2020043 h 5142465"/>
              <a:gd name="connsiteX68" fmla="*/ 3995999 w 6696000"/>
              <a:gd name="connsiteY68" fmla="*/ 3821890 h 5142465"/>
              <a:gd name="connsiteX69" fmla="*/ 4887028 w 6696000"/>
              <a:gd name="connsiteY69" fmla="*/ 4712400 h 5142465"/>
              <a:gd name="connsiteX70" fmla="*/ 6696000 w 6696000"/>
              <a:gd name="connsiteY70" fmla="*/ 4712400 h 5142465"/>
              <a:gd name="connsiteX71" fmla="*/ 6696000 w 6696000"/>
              <a:gd name="connsiteY71" fmla="*/ 5142465 h 5142465"/>
              <a:gd name="connsiteX72" fmla="*/ 0 w 6696000"/>
              <a:gd name="connsiteY72" fmla="*/ 5142465 h 5142465"/>
              <a:gd name="connsiteX73" fmla="*/ 0 w 6696000"/>
              <a:gd name="connsiteY73" fmla="*/ 0 h 5142465"/>
              <a:gd name="connsiteX0" fmla="*/ 1129258 w 6696000"/>
              <a:gd name="connsiteY0" fmla="*/ 606476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018617 w 6696000"/>
              <a:gd name="connsiteY29" fmla="*/ 431999 h 5142465"/>
              <a:gd name="connsiteX30" fmla="*/ 994990 w 6696000"/>
              <a:gd name="connsiteY30" fmla="*/ 454983 h 5142465"/>
              <a:gd name="connsiteX31" fmla="*/ 1018617 w 6696000"/>
              <a:gd name="connsiteY31" fmla="*/ 477966 h 5142465"/>
              <a:gd name="connsiteX32" fmla="*/ 1093564 w 6696000"/>
              <a:gd name="connsiteY32" fmla="*/ 477966 h 5142465"/>
              <a:gd name="connsiteX33" fmla="*/ 1279279 w 6696000"/>
              <a:gd name="connsiteY33" fmla="*/ 658251 h 5142465"/>
              <a:gd name="connsiteX34" fmla="*/ 1093564 w 6696000"/>
              <a:gd name="connsiteY34" fmla="*/ 838536 h 5142465"/>
              <a:gd name="connsiteX35" fmla="*/ 835188 w 6696000"/>
              <a:gd name="connsiteY35" fmla="*/ 838536 h 5142465"/>
              <a:gd name="connsiteX36" fmla="*/ 835188 w 6696000"/>
              <a:gd name="connsiteY36" fmla="*/ 796647 h 5142465"/>
              <a:gd name="connsiteX37" fmla="*/ 787933 w 6696000"/>
              <a:gd name="connsiteY37" fmla="*/ 796647 h 5142465"/>
              <a:gd name="connsiteX38" fmla="*/ 787933 w 6696000"/>
              <a:gd name="connsiteY38" fmla="*/ 884380 h 5142465"/>
              <a:gd name="connsiteX39" fmla="*/ 1094199 w 6696000"/>
              <a:gd name="connsiteY39" fmla="*/ 884380 h 5142465"/>
              <a:gd name="connsiteX40" fmla="*/ 1308131 w 6696000"/>
              <a:gd name="connsiteY40" fmla="*/ 745975 h 5142465"/>
              <a:gd name="connsiteX41" fmla="*/ 1326394 w 6696000"/>
              <a:gd name="connsiteY41" fmla="*/ 658190 h 5142465"/>
              <a:gd name="connsiteX42" fmla="*/ 1326407 w 6696000"/>
              <a:gd name="connsiteY42" fmla="*/ 658251 h 5142465"/>
              <a:gd name="connsiteX43" fmla="*/ 1326407 w 6696000"/>
              <a:gd name="connsiteY43" fmla="*/ 658128 h 5142465"/>
              <a:gd name="connsiteX44" fmla="*/ 1326394 w 6696000"/>
              <a:gd name="connsiteY44" fmla="*/ 658190 h 5142465"/>
              <a:gd name="connsiteX45" fmla="*/ 1308194 w 6696000"/>
              <a:gd name="connsiteY45" fmla="*/ 570456 h 5142465"/>
              <a:gd name="connsiteX46" fmla="*/ 1094834 w 6696000"/>
              <a:gd name="connsiteY46" fmla="*/ 431999 h 5142465"/>
              <a:gd name="connsiteX47" fmla="*/ 1018617 w 6696000"/>
              <a:gd name="connsiteY47" fmla="*/ 431999 h 5142465"/>
              <a:gd name="connsiteX48" fmla="*/ 664207 w 6696000"/>
              <a:gd name="connsiteY48" fmla="*/ 431999 h 5142465"/>
              <a:gd name="connsiteX49" fmla="*/ 431999 w 6696000"/>
              <a:gd name="connsiteY49" fmla="*/ 658251 h 5142465"/>
              <a:gd name="connsiteX50" fmla="*/ 663572 w 6696000"/>
              <a:gd name="connsiteY50" fmla="*/ 884503 h 5142465"/>
              <a:gd name="connsiteX51" fmla="*/ 739789 w 6696000"/>
              <a:gd name="connsiteY51" fmla="*/ 884503 h 5142465"/>
              <a:gd name="connsiteX52" fmla="*/ 763417 w 6696000"/>
              <a:gd name="connsiteY52" fmla="*/ 861520 h 5142465"/>
              <a:gd name="connsiteX53" fmla="*/ 739789 w 6696000"/>
              <a:gd name="connsiteY53" fmla="*/ 838536 h 5142465"/>
              <a:gd name="connsiteX54" fmla="*/ 664842 w 6696000"/>
              <a:gd name="connsiteY54" fmla="*/ 838536 h 5142465"/>
              <a:gd name="connsiteX55" fmla="*/ 479127 w 6696000"/>
              <a:gd name="connsiteY55" fmla="*/ 658251 h 5142465"/>
              <a:gd name="connsiteX56" fmla="*/ 664842 w 6696000"/>
              <a:gd name="connsiteY56" fmla="*/ 477843 h 5142465"/>
              <a:gd name="connsiteX57" fmla="*/ 923218 w 6696000"/>
              <a:gd name="connsiteY57" fmla="*/ 477843 h 5142465"/>
              <a:gd name="connsiteX58" fmla="*/ 923218 w 6696000"/>
              <a:gd name="connsiteY58" fmla="*/ 519732 h 5142465"/>
              <a:gd name="connsiteX59" fmla="*/ 970473 w 6696000"/>
              <a:gd name="connsiteY59" fmla="*/ 519732 h 5142465"/>
              <a:gd name="connsiteX60" fmla="*/ 970473 w 6696000"/>
              <a:gd name="connsiteY60" fmla="*/ 431999 h 5142465"/>
              <a:gd name="connsiteX61" fmla="*/ 664207 w 6696000"/>
              <a:gd name="connsiteY61" fmla="*/ 431999 h 5142465"/>
              <a:gd name="connsiteX62" fmla="*/ 0 w 6696000"/>
              <a:gd name="connsiteY62" fmla="*/ 0 h 5142465"/>
              <a:gd name="connsiteX63" fmla="*/ 6696000 w 6696000"/>
              <a:gd name="connsiteY63" fmla="*/ 0 h 5142465"/>
              <a:gd name="connsiteX64" fmla="*/ 6696000 w 6696000"/>
              <a:gd name="connsiteY64" fmla="*/ 1796399 h 5142465"/>
              <a:gd name="connsiteX65" fmla="*/ 4219772 w 6696000"/>
              <a:gd name="connsiteY65" fmla="*/ 1796399 h 5142465"/>
              <a:gd name="connsiteX66" fmla="*/ 3995999 w 6696000"/>
              <a:gd name="connsiteY66" fmla="*/ 2020043 h 5142465"/>
              <a:gd name="connsiteX67" fmla="*/ 3995999 w 6696000"/>
              <a:gd name="connsiteY67" fmla="*/ 3821890 h 5142465"/>
              <a:gd name="connsiteX68" fmla="*/ 4887028 w 6696000"/>
              <a:gd name="connsiteY68" fmla="*/ 4712400 h 5142465"/>
              <a:gd name="connsiteX69" fmla="*/ 6696000 w 6696000"/>
              <a:gd name="connsiteY69" fmla="*/ 4712400 h 5142465"/>
              <a:gd name="connsiteX70" fmla="*/ 6696000 w 6696000"/>
              <a:gd name="connsiteY70" fmla="*/ 5142465 h 5142465"/>
              <a:gd name="connsiteX71" fmla="*/ 0 w 6696000"/>
              <a:gd name="connsiteY71" fmla="*/ 5142465 h 5142465"/>
              <a:gd name="connsiteX72" fmla="*/ 0 w 6696000"/>
              <a:gd name="connsiteY72" fmla="*/ 0 h 5142465"/>
              <a:gd name="connsiteX0" fmla="*/ 1104106 w 6696000"/>
              <a:gd name="connsiteY0" fmla="*/ 602398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018617 w 6696000"/>
              <a:gd name="connsiteY28" fmla="*/ 431999 h 5142465"/>
              <a:gd name="connsiteX29" fmla="*/ 994990 w 6696000"/>
              <a:gd name="connsiteY29" fmla="*/ 454983 h 5142465"/>
              <a:gd name="connsiteX30" fmla="*/ 1018617 w 6696000"/>
              <a:gd name="connsiteY30" fmla="*/ 477966 h 5142465"/>
              <a:gd name="connsiteX31" fmla="*/ 1093564 w 6696000"/>
              <a:gd name="connsiteY31" fmla="*/ 477966 h 5142465"/>
              <a:gd name="connsiteX32" fmla="*/ 1279279 w 6696000"/>
              <a:gd name="connsiteY32" fmla="*/ 658251 h 5142465"/>
              <a:gd name="connsiteX33" fmla="*/ 1093564 w 6696000"/>
              <a:gd name="connsiteY33" fmla="*/ 838536 h 5142465"/>
              <a:gd name="connsiteX34" fmla="*/ 835188 w 6696000"/>
              <a:gd name="connsiteY34" fmla="*/ 838536 h 5142465"/>
              <a:gd name="connsiteX35" fmla="*/ 835188 w 6696000"/>
              <a:gd name="connsiteY35" fmla="*/ 796647 h 5142465"/>
              <a:gd name="connsiteX36" fmla="*/ 787933 w 6696000"/>
              <a:gd name="connsiteY36" fmla="*/ 796647 h 5142465"/>
              <a:gd name="connsiteX37" fmla="*/ 787933 w 6696000"/>
              <a:gd name="connsiteY37" fmla="*/ 884380 h 5142465"/>
              <a:gd name="connsiteX38" fmla="*/ 1094199 w 6696000"/>
              <a:gd name="connsiteY38" fmla="*/ 884380 h 5142465"/>
              <a:gd name="connsiteX39" fmla="*/ 1308131 w 6696000"/>
              <a:gd name="connsiteY39" fmla="*/ 745975 h 5142465"/>
              <a:gd name="connsiteX40" fmla="*/ 1326394 w 6696000"/>
              <a:gd name="connsiteY40" fmla="*/ 658190 h 5142465"/>
              <a:gd name="connsiteX41" fmla="*/ 1326407 w 6696000"/>
              <a:gd name="connsiteY41" fmla="*/ 658251 h 5142465"/>
              <a:gd name="connsiteX42" fmla="*/ 1326407 w 6696000"/>
              <a:gd name="connsiteY42" fmla="*/ 658128 h 5142465"/>
              <a:gd name="connsiteX43" fmla="*/ 1326394 w 6696000"/>
              <a:gd name="connsiteY43" fmla="*/ 658190 h 5142465"/>
              <a:gd name="connsiteX44" fmla="*/ 1308194 w 6696000"/>
              <a:gd name="connsiteY44" fmla="*/ 570456 h 5142465"/>
              <a:gd name="connsiteX45" fmla="*/ 1094834 w 6696000"/>
              <a:gd name="connsiteY45" fmla="*/ 431999 h 5142465"/>
              <a:gd name="connsiteX46" fmla="*/ 1018617 w 6696000"/>
              <a:gd name="connsiteY46" fmla="*/ 431999 h 5142465"/>
              <a:gd name="connsiteX47" fmla="*/ 664207 w 6696000"/>
              <a:gd name="connsiteY47" fmla="*/ 431999 h 5142465"/>
              <a:gd name="connsiteX48" fmla="*/ 431999 w 6696000"/>
              <a:gd name="connsiteY48" fmla="*/ 658251 h 5142465"/>
              <a:gd name="connsiteX49" fmla="*/ 663572 w 6696000"/>
              <a:gd name="connsiteY49" fmla="*/ 884503 h 5142465"/>
              <a:gd name="connsiteX50" fmla="*/ 739789 w 6696000"/>
              <a:gd name="connsiteY50" fmla="*/ 884503 h 5142465"/>
              <a:gd name="connsiteX51" fmla="*/ 763417 w 6696000"/>
              <a:gd name="connsiteY51" fmla="*/ 861520 h 5142465"/>
              <a:gd name="connsiteX52" fmla="*/ 739789 w 6696000"/>
              <a:gd name="connsiteY52" fmla="*/ 838536 h 5142465"/>
              <a:gd name="connsiteX53" fmla="*/ 664842 w 6696000"/>
              <a:gd name="connsiteY53" fmla="*/ 838536 h 5142465"/>
              <a:gd name="connsiteX54" fmla="*/ 479127 w 6696000"/>
              <a:gd name="connsiteY54" fmla="*/ 658251 h 5142465"/>
              <a:gd name="connsiteX55" fmla="*/ 664842 w 6696000"/>
              <a:gd name="connsiteY55" fmla="*/ 477843 h 5142465"/>
              <a:gd name="connsiteX56" fmla="*/ 923218 w 6696000"/>
              <a:gd name="connsiteY56" fmla="*/ 477843 h 5142465"/>
              <a:gd name="connsiteX57" fmla="*/ 923218 w 6696000"/>
              <a:gd name="connsiteY57" fmla="*/ 519732 h 5142465"/>
              <a:gd name="connsiteX58" fmla="*/ 970473 w 6696000"/>
              <a:gd name="connsiteY58" fmla="*/ 519732 h 5142465"/>
              <a:gd name="connsiteX59" fmla="*/ 970473 w 6696000"/>
              <a:gd name="connsiteY59" fmla="*/ 431999 h 5142465"/>
              <a:gd name="connsiteX60" fmla="*/ 664207 w 6696000"/>
              <a:gd name="connsiteY60" fmla="*/ 431999 h 5142465"/>
              <a:gd name="connsiteX61" fmla="*/ 0 w 6696000"/>
              <a:gd name="connsiteY61" fmla="*/ 0 h 5142465"/>
              <a:gd name="connsiteX62" fmla="*/ 6696000 w 6696000"/>
              <a:gd name="connsiteY62" fmla="*/ 0 h 5142465"/>
              <a:gd name="connsiteX63" fmla="*/ 6696000 w 6696000"/>
              <a:gd name="connsiteY63" fmla="*/ 1796399 h 5142465"/>
              <a:gd name="connsiteX64" fmla="*/ 4219772 w 6696000"/>
              <a:gd name="connsiteY64" fmla="*/ 1796399 h 5142465"/>
              <a:gd name="connsiteX65" fmla="*/ 3995999 w 6696000"/>
              <a:gd name="connsiteY65" fmla="*/ 2020043 h 5142465"/>
              <a:gd name="connsiteX66" fmla="*/ 3995999 w 6696000"/>
              <a:gd name="connsiteY66" fmla="*/ 3821890 h 5142465"/>
              <a:gd name="connsiteX67" fmla="*/ 4887028 w 6696000"/>
              <a:gd name="connsiteY67" fmla="*/ 4712400 h 5142465"/>
              <a:gd name="connsiteX68" fmla="*/ 6696000 w 6696000"/>
              <a:gd name="connsiteY68" fmla="*/ 4712400 h 5142465"/>
              <a:gd name="connsiteX69" fmla="*/ 6696000 w 6696000"/>
              <a:gd name="connsiteY69" fmla="*/ 5142465 h 5142465"/>
              <a:gd name="connsiteX70" fmla="*/ 0 w 6696000"/>
              <a:gd name="connsiteY70" fmla="*/ 5142465 h 5142465"/>
              <a:gd name="connsiteX71" fmla="*/ 0 w 6696000"/>
              <a:gd name="connsiteY71" fmla="*/ 0 h 5142465"/>
              <a:gd name="connsiteX0" fmla="*/ 1081495 w 6696000"/>
              <a:gd name="connsiteY0" fmla="*/ 606476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018617 w 6696000"/>
              <a:gd name="connsiteY27" fmla="*/ 431999 h 5142465"/>
              <a:gd name="connsiteX28" fmla="*/ 994990 w 6696000"/>
              <a:gd name="connsiteY28" fmla="*/ 454983 h 5142465"/>
              <a:gd name="connsiteX29" fmla="*/ 1018617 w 6696000"/>
              <a:gd name="connsiteY29" fmla="*/ 477966 h 5142465"/>
              <a:gd name="connsiteX30" fmla="*/ 1093564 w 6696000"/>
              <a:gd name="connsiteY30" fmla="*/ 477966 h 5142465"/>
              <a:gd name="connsiteX31" fmla="*/ 1279279 w 6696000"/>
              <a:gd name="connsiteY31" fmla="*/ 658251 h 5142465"/>
              <a:gd name="connsiteX32" fmla="*/ 1093564 w 6696000"/>
              <a:gd name="connsiteY32" fmla="*/ 838536 h 5142465"/>
              <a:gd name="connsiteX33" fmla="*/ 835188 w 6696000"/>
              <a:gd name="connsiteY33" fmla="*/ 838536 h 5142465"/>
              <a:gd name="connsiteX34" fmla="*/ 835188 w 6696000"/>
              <a:gd name="connsiteY34" fmla="*/ 796647 h 5142465"/>
              <a:gd name="connsiteX35" fmla="*/ 787933 w 6696000"/>
              <a:gd name="connsiteY35" fmla="*/ 796647 h 5142465"/>
              <a:gd name="connsiteX36" fmla="*/ 787933 w 6696000"/>
              <a:gd name="connsiteY36" fmla="*/ 884380 h 5142465"/>
              <a:gd name="connsiteX37" fmla="*/ 1094199 w 6696000"/>
              <a:gd name="connsiteY37" fmla="*/ 884380 h 5142465"/>
              <a:gd name="connsiteX38" fmla="*/ 1308131 w 6696000"/>
              <a:gd name="connsiteY38" fmla="*/ 745975 h 5142465"/>
              <a:gd name="connsiteX39" fmla="*/ 1326394 w 6696000"/>
              <a:gd name="connsiteY39" fmla="*/ 658190 h 5142465"/>
              <a:gd name="connsiteX40" fmla="*/ 1326407 w 6696000"/>
              <a:gd name="connsiteY40" fmla="*/ 658251 h 5142465"/>
              <a:gd name="connsiteX41" fmla="*/ 1326407 w 6696000"/>
              <a:gd name="connsiteY41" fmla="*/ 658128 h 5142465"/>
              <a:gd name="connsiteX42" fmla="*/ 1326394 w 6696000"/>
              <a:gd name="connsiteY42" fmla="*/ 658190 h 5142465"/>
              <a:gd name="connsiteX43" fmla="*/ 1308194 w 6696000"/>
              <a:gd name="connsiteY43" fmla="*/ 570456 h 5142465"/>
              <a:gd name="connsiteX44" fmla="*/ 1094834 w 6696000"/>
              <a:gd name="connsiteY44" fmla="*/ 431999 h 5142465"/>
              <a:gd name="connsiteX45" fmla="*/ 1018617 w 6696000"/>
              <a:gd name="connsiteY45" fmla="*/ 431999 h 5142465"/>
              <a:gd name="connsiteX46" fmla="*/ 664207 w 6696000"/>
              <a:gd name="connsiteY46" fmla="*/ 431999 h 5142465"/>
              <a:gd name="connsiteX47" fmla="*/ 431999 w 6696000"/>
              <a:gd name="connsiteY47" fmla="*/ 658251 h 5142465"/>
              <a:gd name="connsiteX48" fmla="*/ 663572 w 6696000"/>
              <a:gd name="connsiteY48" fmla="*/ 884503 h 5142465"/>
              <a:gd name="connsiteX49" fmla="*/ 739789 w 6696000"/>
              <a:gd name="connsiteY49" fmla="*/ 884503 h 5142465"/>
              <a:gd name="connsiteX50" fmla="*/ 763417 w 6696000"/>
              <a:gd name="connsiteY50" fmla="*/ 861520 h 5142465"/>
              <a:gd name="connsiteX51" fmla="*/ 739789 w 6696000"/>
              <a:gd name="connsiteY51" fmla="*/ 838536 h 5142465"/>
              <a:gd name="connsiteX52" fmla="*/ 664842 w 6696000"/>
              <a:gd name="connsiteY52" fmla="*/ 838536 h 5142465"/>
              <a:gd name="connsiteX53" fmla="*/ 479127 w 6696000"/>
              <a:gd name="connsiteY53" fmla="*/ 658251 h 5142465"/>
              <a:gd name="connsiteX54" fmla="*/ 664842 w 6696000"/>
              <a:gd name="connsiteY54" fmla="*/ 477843 h 5142465"/>
              <a:gd name="connsiteX55" fmla="*/ 923218 w 6696000"/>
              <a:gd name="connsiteY55" fmla="*/ 477843 h 5142465"/>
              <a:gd name="connsiteX56" fmla="*/ 923218 w 6696000"/>
              <a:gd name="connsiteY56" fmla="*/ 519732 h 5142465"/>
              <a:gd name="connsiteX57" fmla="*/ 970473 w 6696000"/>
              <a:gd name="connsiteY57" fmla="*/ 519732 h 5142465"/>
              <a:gd name="connsiteX58" fmla="*/ 970473 w 6696000"/>
              <a:gd name="connsiteY58" fmla="*/ 431999 h 5142465"/>
              <a:gd name="connsiteX59" fmla="*/ 664207 w 6696000"/>
              <a:gd name="connsiteY59" fmla="*/ 431999 h 5142465"/>
              <a:gd name="connsiteX60" fmla="*/ 0 w 6696000"/>
              <a:gd name="connsiteY60" fmla="*/ 0 h 5142465"/>
              <a:gd name="connsiteX61" fmla="*/ 6696000 w 6696000"/>
              <a:gd name="connsiteY61" fmla="*/ 0 h 5142465"/>
              <a:gd name="connsiteX62" fmla="*/ 6696000 w 6696000"/>
              <a:gd name="connsiteY62" fmla="*/ 1796399 h 5142465"/>
              <a:gd name="connsiteX63" fmla="*/ 4219772 w 6696000"/>
              <a:gd name="connsiteY63" fmla="*/ 1796399 h 5142465"/>
              <a:gd name="connsiteX64" fmla="*/ 3995999 w 6696000"/>
              <a:gd name="connsiteY64" fmla="*/ 2020043 h 5142465"/>
              <a:gd name="connsiteX65" fmla="*/ 3995999 w 6696000"/>
              <a:gd name="connsiteY65" fmla="*/ 3821890 h 5142465"/>
              <a:gd name="connsiteX66" fmla="*/ 4887028 w 6696000"/>
              <a:gd name="connsiteY66" fmla="*/ 4712400 h 5142465"/>
              <a:gd name="connsiteX67" fmla="*/ 6696000 w 6696000"/>
              <a:gd name="connsiteY67" fmla="*/ 4712400 h 5142465"/>
              <a:gd name="connsiteX68" fmla="*/ 6696000 w 6696000"/>
              <a:gd name="connsiteY68" fmla="*/ 5142465 h 5142465"/>
              <a:gd name="connsiteX69" fmla="*/ 0 w 6696000"/>
              <a:gd name="connsiteY69" fmla="*/ 5142465 h 5142465"/>
              <a:gd name="connsiteX70" fmla="*/ 0 w 6696000"/>
              <a:gd name="connsiteY70" fmla="*/ 0 h 5142465"/>
              <a:gd name="connsiteX0" fmla="*/ 1064219 w 6696000"/>
              <a:gd name="connsiteY0" fmla="*/ 617968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18617 w 6696000"/>
              <a:gd name="connsiteY26" fmla="*/ 431999 h 5142465"/>
              <a:gd name="connsiteX27" fmla="*/ 994990 w 6696000"/>
              <a:gd name="connsiteY27" fmla="*/ 454983 h 5142465"/>
              <a:gd name="connsiteX28" fmla="*/ 1018617 w 6696000"/>
              <a:gd name="connsiteY28" fmla="*/ 477966 h 5142465"/>
              <a:gd name="connsiteX29" fmla="*/ 1093564 w 6696000"/>
              <a:gd name="connsiteY29" fmla="*/ 477966 h 5142465"/>
              <a:gd name="connsiteX30" fmla="*/ 1279279 w 6696000"/>
              <a:gd name="connsiteY30" fmla="*/ 658251 h 5142465"/>
              <a:gd name="connsiteX31" fmla="*/ 1093564 w 6696000"/>
              <a:gd name="connsiteY31" fmla="*/ 838536 h 5142465"/>
              <a:gd name="connsiteX32" fmla="*/ 835188 w 6696000"/>
              <a:gd name="connsiteY32" fmla="*/ 838536 h 5142465"/>
              <a:gd name="connsiteX33" fmla="*/ 835188 w 6696000"/>
              <a:gd name="connsiteY33" fmla="*/ 796647 h 5142465"/>
              <a:gd name="connsiteX34" fmla="*/ 787933 w 6696000"/>
              <a:gd name="connsiteY34" fmla="*/ 796647 h 5142465"/>
              <a:gd name="connsiteX35" fmla="*/ 787933 w 6696000"/>
              <a:gd name="connsiteY35" fmla="*/ 884380 h 5142465"/>
              <a:gd name="connsiteX36" fmla="*/ 1094199 w 6696000"/>
              <a:gd name="connsiteY36" fmla="*/ 884380 h 5142465"/>
              <a:gd name="connsiteX37" fmla="*/ 1308131 w 6696000"/>
              <a:gd name="connsiteY37" fmla="*/ 745975 h 5142465"/>
              <a:gd name="connsiteX38" fmla="*/ 1326394 w 6696000"/>
              <a:gd name="connsiteY38" fmla="*/ 658190 h 5142465"/>
              <a:gd name="connsiteX39" fmla="*/ 1326407 w 6696000"/>
              <a:gd name="connsiteY39" fmla="*/ 658251 h 5142465"/>
              <a:gd name="connsiteX40" fmla="*/ 1326407 w 6696000"/>
              <a:gd name="connsiteY40" fmla="*/ 658128 h 5142465"/>
              <a:gd name="connsiteX41" fmla="*/ 1326394 w 6696000"/>
              <a:gd name="connsiteY41" fmla="*/ 658190 h 5142465"/>
              <a:gd name="connsiteX42" fmla="*/ 1308194 w 6696000"/>
              <a:gd name="connsiteY42" fmla="*/ 570456 h 5142465"/>
              <a:gd name="connsiteX43" fmla="*/ 1094834 w 6696000"/>
              <a:gd name="connsiteY43" fmla="*/ 431999 h 5142465"/>
              <a:gd name="connsiteX44" fmla="*/ 1018617 w 6696000"/>
              <a:gd name="connsiteY44" fmla="*/ 431999 h 5142465"/>
              <a:gd name="connsiteX45" fmla="*/ 664207 w 6696000"/>
              <a:gd name="connsiteY45" fmla="*/ 431999 h 5142465"/>
              <a:gd name="connsiteX46" fmla="*/ 431999 w 6696000"/>
              <a:gd name="connsiteY46" fmla="*/ 658251 h 5142465"/>
              <a:gd name="connsiteX47" fmla="*/ 663572 w 6696000"/>
              <a:gd name="connsiteY47" fmla="*/ 884503 h 5142465"/>
              <a:gd name="connsiteX48" fmla="*/ 739789 w 6696000"/>
              <a:gd name="connsiteY48" fmla="*/ 884503 h 5142465"/>
              <a:gd name="connsiteX49" fmla="*/ 763417 w 6696000"/>
              <a:gd name="connsiteY49" fmla="*/ 861520 h 5142465"/>
              <a:gd name="connsiteX50" fmla="*/ 739789 w 6696000"/>
              <a:gd name="connsiteY50" fmla="*/ 838536 h 5142465"/>
              <a:gd name="connsiteX51" fmla="*/ 664842 w 6696000"/>
              <a:gd name="connsiteY51" fmla="*/ 838536 h 5142465"/>
              <a:gd name="connsiteX52" fmla="*/ 479127 w 6696000"/>
              <a:gd name="connsiteY52" fmla="*/ 658251 h 5142465"/>
              <a:gd name="connsiteX53" fmla="*/ 664842 w 6696000"/>
              <a:gd name="connsiteY53" fmla="*/ 477843 h 5142465"/>
              <a:gd name="connsiteX54" fmla="*/ 923218 w 6696000"/>
              <a:gd name="connsiteY54" fmla="*/ 477843 h 5142465"/>
              <a:gd name="connsiteX55" fmla="*/ 923218 w 6696000"/>
              <a:gd name="connsiteY55" fmla="*/ 519732 h 5142465"/>
              <a:gd name="connsiteX56" fmla="*/ 970473 w 6696000"/>
              <a:gd name="connsiteY56" fmla="*/ 519732 h 5142465"/>
              <a:gd name="connsiteX57" fmla="*/ 970473 w 6696000"/>
              <a:gd name="connsiteY57" fmla="*/ 431999 h 5142465"/>
              <a:gd name="connsiteX58" fmla="*/ 664207 w 6696000"/>
              <a:gd name="connsiteY58" fmla="*/ 431999 h 5142465"/>
              <a:gd name="connsiteX59" fmla="*/ 0 w 6696000"/>
              <a:gd name="connsiteY59" fmla="*/ 0 h 5142465"/>
              <a:gd name="connsiteX60" fmla="*/ 6696000 w 6696000"/>
              <a:gd name="connsiteY60" fmla="*/ 0 h 5142465"/>
              <a:gd name="connsiteX61" fmla="*/ 6696000 w 6696000"/>
              <a:gd name="connsiteY61" fmla="*/ 1796399 h 5142465"/>
              <a:gd name="connsiteX62" fmla="*/ 4219772 w 6696000"/>
              <a:gd name="connsiteY62" fmla="*/ 1796399 h 5142465"/>
              <a:gd name="connsiteX63" fmla="*/ 3995999 w 6696000"/>
              <a:gd name="connsiteY63" fmla="*/ 2020043 h 5142465"/>
              <a:gd name="connsiteX64" fmla="*/ 3995999 w 6696000"/>
              <a:gd name="connsiteY64" fmla="*/ 3821890 h 5142465"/>
              <a:gd name="connsiteX65" fmla="*/ 4887028 w 6696000"/>
              <a:gd name="connsiteY65" fmla="*/ 4712400 h 5142465"/>
              <a:gd name="connsiteX66" fmla="*/ 6696000 w 6696000"/>
              <a:gd name="connsiteY66" fmla="*/ 4712400 h 5142465"/>
              <a:gd name="connsiteX67" fmla="*/ 6696000 w 6696000"/>
              <a:gd name="connsiteY67" fmla="*/ 5142465 h 5142465"/>
              <a:gd name="connsiteX68" fmla="*/ 0 w 6696000"/>
              <a:gd name="connsiteY68" fmla="*/ 5142465 h 5142465"/>
              <a:gd name="connsiteX69" fmla="*/ 0 w 6696000"/>
              <a:gd name="connsiteY69" fmla="*/ 0 h 5142465"/>
              <a:gd name="connsiteX0" fmla="*/ 1064219 w 6696000"/>
              <a:gd name="connsiteY0" fmla="*/ 617968 h 5142465"/>
              <a:gd name="connsiteX1" fmla="*/ 1029922 w 6696000"/>
              <a:gd name="connsiteY1" fmla="*/ 586087 h 5142465"/>
              <a:gd name="connsiteX2" fmla="*/ 1008327 w 6696000"/>
              <a:gd name="connsiteY2" fmla="*/ 617103 h 5142465"/>
              <a:gd name="connsiteX3" fmla="*/ 1000578 w 6696000"/>
              <a:gd name="connsiteY3" fmla="*/ 657633 h 5142465"/>
              <a:gd name="connsiteX4" fmla="*/ 1008327 w 6696000"/>
              <a:gd name="connsiteY4" fmla="*/ 698163 h 5142465"/>
              <a:gd name="connsiteX5" fmla="*/ 1029922 w 6696000"/>
              <a:gd name="connsiteY5" fmla="*/ 729179 h 5142465"/>
              <a:gd name="connsiteX6" fmla="*/ 1062822 w 6696000"/>
              <a:gd name="connsiteY6" fmla="*/ 748826 h 5142465"/>
              <a:gd name="connsiteX7" fmla="*/ 1104106 w 6696000"/>
              <a:gd name="connsiteY7" fmla="*/ 755622 h 5142465"/>
              <a:gd name="connsiteX8" fmla="*/ 1145010 w 6696000"/>
              <a:gd name="connsiteY8" fmla="*/ 751421 h 5142465"/>
              <a:gd name="connsiteX9" fmla="*/ 1183753 w 6696000"/>
              <a:gd name="connsiteY9" fmla="*/ 737828 h 5142465"/>
              <a:gd name="connsiteX10" fmla="*/ 1185405 w 6696000"/>
              <a:gd name="connsiteY10" fmla="*/ 736963 h 5142465"/>
              <a:gd name="connsiteX11" fmla="*/ 1185405 w 6696000"/>
              <a:gd name="connsiteY11" fmla="*/ 637615 h 5142465"/>
              <a:gd name="connsiteX12" fmla="*/ 1106393 w 6696000"/>
              <a:gd name="connsiteY12" fmla="*/ 637615 h 5142465"/>
              <a:gd name="connsiteX13" fmla="*/ 1106266 w 6696000"/>
              <a:gd name="connsiteY13" fmla="*/ 637986 h 5142465"/>
              <a:gd name="connsiteX14" fmla="*/ 1106266 w 6696000"/>
              <a:gd name="connsiteY14" fmla="*/ 680740 h 5142465"/>
              <a:gd name="connsiteX15" fmla="*/ 1139674 w 6696000"/>
              <a:gd name="connsiteY15" fmla="*/ 680740 h 5142465"/>
              <a:gd name="connsiteX16" fmla="*/ 1139674 w 6696000"/>
              <a:gd name="connsiteY16" fmla="*/ 705330 h 5142465"/>
              <a:gd name="connsiteX17" fmla="*/ 1126336 w 6696000"/>
              <a:gd name="connsiteY17" fmla="*/ 710273 h 5142465"/>
              <a:gd name="connsiteX18" fmla="*/ 1104106 w 6696000"/>
              <a:gd name="connsiteY18" fmla="*/ 713115 h 5142465"/>
              <a:gd name="connsiteX19" fmla="*/ 1081495 w 6696000"/>
              <a:gd name="connsiteY19" fmla="*/ 709037 h 5142465"/>
              <a:gd name="connsiteX20" fmla="*/ 1064219 w 6696000"/>
              <a:gd name="connsiteY20" fmla="*/ 697545 h 5142465"/>
              <a:gd name="connsiteX21" fmla="*/ 1053168 w 6696000"/>
              <a:gd name="connsiteY21" fmla="*/ 680122 h 5142465"/>
              <a:gd name="connsiteX22" fmla="*/ 1049230 w 6696000"/>
              <a:gd name="connsiteY22" fmla="*/ 657757 h 5142465"/>
              <a:gd name="connsiteX23" fmla="*/ 1053168 w 6696000"/>
              <a:gd name="connsiteY23" fmla="*/ 635514 h 5142465"/>
              <a:gd name="connsiteX24" fmla="*/ 1064219 w 6696000"/>
              <a:gd name="connsiteY24" fmla="*/ 617968 h 5142465"/>
              <a:gd name="connsiteX25" fmla="*/ 1018617 w 6696000"/>
              <a:gd name="connsiteY25" fmla="*/ 431999 h 5142465"/>
              <a:gd name="connsiteX26" fmla="*/ 994990 w 6696000"/>
              <a:gd name="connsiteY26" fmla="*/ 454983 h 5142465"/>
              <a:gd name="connsiteX27" fmla="*/ 1018617 w 6696000"/>
              <a:gd name="connsiteY27" fmla="*/ 477966 h 5142465"/>
              <a:gd name="connsiteX28" fmla="*/ 1093564 w 6696000"/>
              <a:gd name="connsiteY28" fmla="*/ 477966 h 5142465"/>
              <a:gd name="connsiteX29" fmla="*/ 1279279 w 6696000"/>
              <a:gd name="connsiteY29" fmla="*/ 658251 h 5142465"/>
              <a:gd name="connsiteX30" fmla="*/ 1093564 w 6696000"/>
              <a:gd name="connsiteY30" fmla="*/ 838536 h 5142465"/>
              <a:gd name="connsiteX31" fmla="*/ 835188 w 6696000"/>
              <a:gd name="connsiteY31" fmla="*/ 838536 h 5142465"/>
              <a:gd name="connsiteX32" fmla="*/ 835188 w 6696000"/>
              <a:gd name="connsiteY32" fmla="*/ 796647 h 5142465"/>
              <a:gd name="connsiteX33" fmla="*/ 787933 w 6696000"/>
              <a:gd name="connsiteY33" fmla="*/ 796647 h 5142465"/>
              <a:gd name="connsiteX34" fmla="*/ 787933 w 6696000"/>
              <a:gd name="connsiteY34" fmla="*/ 884380 h 5142465"/>
              <a:gd name="connsiteX35" fmla="*/ 1094199 w 6696000"/>
              <a:gd name="connsiteY35" fmla="*/ 884380 h 5142465"/>
              <a:gd name="connsiteX36" fmla="*/ 1308131 w 6696000"/>
              <a:gd name="connsiteY36" fmla="*/ 745975 h 5142465"/>
              <a:gd name="connsiteX37" fmla="*/ 1326394 w 6696000"/>
              <a:gd name="connsiteY37" fmla="*/ 658190 h 5142465"/>
              <a:gd name="connsiteX38" fmla="*/ 1326407 w 6696000"/>
              <a:gd name="connsiteY38" fmla="*/ 658251 h 5142465"/>
              <a:gd name="connsiteX39" fmla="*/ 1326407 w 6696000"/>
              <a:gd name="connsiteY39" fmla="*/ 658128 h 5142465"/>
              <a:gd name="connsiteX40" fmla="*/ 1326394 w 6696000"/>
              <a:gd name="connsiteY40" fmla="*/ 658190 h 5142465"/>
              <a:gd name="connsiteX41" fmla="*/ 1308194 w 6696000"/>
              <a:gd name="connsiteY41" fmla="*/ 570456 h 5142465"/>
              <a:gd name="connsiteX42" fmla="*/ 1094834 w 6696000"/>
              <a:gd name="connsiteY42" fmla="*/ 431999 h 5142465"/>
              <a:gd name="connsiteX43" fmla="*/ 1018617 w 6696000"/>
              <a:gd name="connsiteY43" fmla="*/ 431999 h 5142465"/>
              <a:gd name="connsiteX44" fmla="*/ 664207 w 6696000"/>
              <a:gd name="connsiteY44" fmla="*/ 431999 h 5142465"/>
              <a:gd name="connsiteX45" fmla="*/ 431999 w 6696000"/>
              <a:gd name="connsiteY45" fmla="*/ 658251 h 5142465"/>
              <a:gd name="connsiteX46" fmla="*/ 663572 w 6696000"/>
              <a:gd name="connsiteY46" fmla="*/ 884503 h 5142465"/>
              <a:gd name="connsiteX47" fmla="*/ 739789 w 6696000"/>
              <a:gd name="connsiteY47" fmla="*/ 884503 h 5142465"/>
              <a:gd name="connsiteX48" fmla="*/ 763417 w 6696000"/>
              <a:gd name="connsiteY48" fmla="*/ 861520 h 5142465"/>
              <a:gd name="connsiteX49" fmla="*/ 739789 w 6696000"/>
              <a:gd name="connsiteY49" fmla="*/ 838536 h 5142465"/>
              <a:gd name="connsiteX50" fmla="*/ 664842 w 6696000"/>
              <a:gd name="connsiteY50" fmla="*/ 838536 h 5142465"/>
              <a:gd name="connsiteX51" fmla="*/ 479127 w 6696000"/>
              <a:gd name="connsiteY51" fmla="*/ 658251 h 5142465"/>
              <a:gd name="connsiteX52" fmla="*/ 664842 w 6696000"/>
              <a:gd name="connsiteY52" fmla="*/ 477843 h 5142465"/>
              <a:gd name="connsiteX53" fmla="*/ 923218 w 6696000"/>
              <a:gd name="connsiteY53" fmla="*/ 477843 h 5142465"/>
              <a:gd name="connsiteX54" fmla="*/ 923218 w 6696000"/>
              <a:gd name="connsiteY54" fmla="*/ 519732 h 5142465"/>
              <a:gd name="connsiteX55" fmla="*/ 970473 w 6696000"/>
              <a:gd name="connsiteY55" fmla="*/ 519732 h 5142465"/>
              <a:gd name="connsiteX56" fmla="*/ 970473 w 6696000"/>
              <a:gd name="connsiteY56" fmla="*/ 431999 h 5142465"/>
              <a:gd name="connsiteX57" fmla="*/ 664207 w 6696000"/>
              <a:gd name="connsiteY57" fmla="*/ 431999 h 5142465"/>
              <a:gd name="connsiteX58" fmla="*/ 0 w 6696000"/>
              <a:gd name="connsiteY58" fmla="*/ 0 h 5142465"/>
              <a:gd name="connsiteX59" fmla="*/ 6696000 w 6696000"/>
              <a:gd name="connsiteY59" fmla="*/ 0 h 5142465"/>
              <a:gd name="connsiteX60" fmla="*/ 6696000 w 6696000"/>
              <a:gd name="connsiteY60" fmla="*/ 1796399 h 5142465"/>
              <a:gd name="connsiteX61" fmla="*/ 4219772 w 6696000"/>
              <a:gd name="connsiteY61" fmla="*/ 1796399 h 5142465"/>
              <a:gd name="connsiteX62" fmla="*/ 3995999 w 6696000"/>
              <a:gd name="connsiteY62" fmla="*/ 2020043 h 5142465"/>
              <a:gd name="connsiteX63" fmla="*/ 3995999 w 6696000"/>
              <a:gd name="connsiteY63" fmla="*/ 3821890 h 5142465"/>
              <a:gd name="connsiteX64" fmla="*/ 4887028 w 6696000"/>
              <a:gd name="connsiteY64" fmla="*/ 4712400 h 5142465"/>
              <a:gd name="connsiteX65" fmla="*/ 6696000 w 6696000"/>
              <a:gd name="connsiteY65" fmla="*/ 4712400 h 5142465"/>
              <a:gd name="connsiteX66" fmla="*/ 6696000 w 6696000"/>
              <a:gd name="connsiteY66" fmla="*/ 5142465 h 5142465"/>
              <a:gd name="connsiteX67" fmla="*/ 0 w 6696000"/>
              <a:gd name="connsiteY67" fmla="*/ 5142465 h 5142465"/>
              <a:gd name="connsiteX68" fmla="*/ 0 w 6696000"/>
              <a:gd name="connsiteY68" fmla="*/ 0 h 5142465"/>
              <a:gd name="connsiteX0" fmla="*/ 1053168 w 6696000"/>
              <a:gd name="connsiteY0" fmla="*/ 635514 h 5142465"/>
              <a:gd name="connsiteX1" fmla="*/ 1029922 w 6696000"/>
              <a:gd name="connsiteY1" fmla="*/ 586087 h 5142465"/>
              <a:gd name="connsiteX2" fmla="*/ 1008327 w 6696000"/>
              <a:gd name="connsiteY2" fmla="*/ 617103 h 5142465"/>
              <a:gd name="connsiteX3" fmla="*/ 1000578 w 6696000"/>
              <a:gd name="connsiteY3" fmla="*/ 657633 h 5142465"/>
              <a:gd name="connsiteX4" fmla="*/ 1008327 w 6696000"/>
              <a:gd name="connsiteY4" fmla="*/ 698163 h 5142465"/>
              <a:gd name="connsiteX5" fmla="*/ 1029922 w 6696000"/>
              <a:gd name="connsiteY5" fmla="*/ 729179 h 5142465"/>
              <a:gd name="connsiteX6" fmla="*/ 1062822 w 6696000"/>
              <a:gd name="connsiteY6" fmla="*/ 748826 h 5142465"/>
              <a:gd name="connsiteX7" fmla="*/ 1104106 w 6696000"/>
              <a:gd name="connsiteY7" fmla="*/ 755622 h 5142465"/>
              <a:gd name="connsiteX8" fmla="*/ 1145010 w 6696000"/>
              <a:gd name="connsiteY8" fmla="*/ 751421 h 5142465"/>
              <a:gd name="connsiteX9" fmla="*/ 1183753 w 6696000"/>
              <a:gd name="connsiteY9" fmla="*/ 737828 h 5142465"/>
              <a:gd name="connsiteX10" fmla="*/ 1185405 w 6696000"/>
              <a:gd name="connsiteY10" fmla="*/ 736963 h 5142465"/>
              <a:gd name="connsiteX11" fmla="*/ 1185405 w 6696000"/>
              <a:gd name="connsiteY11" fmla="*/ 637615 h 5142465"/>
              <a:gd name="connsiteX12" fmla="*/ 1106393 w 6696000"/>
              <a:gd name="connsiteY12" fmla="*/ 637615 h 5142465"/>
              <a:gd name="connsiteX13" fmla="*/ 1106266 w 6696000"/>
              <a:gd name="connsiteY13" fmla="*/ 637986 h 5142465"/>
              <a:gd name="connsiteX14" fmla="*/ 1106266 w 6696000"/>
              <a:gd name="connsiteY14" fmla="*/ 680740 h 5142465"/>
              <a:gd name="connsiteX15" fmla="*/ 1139674 w 6696000"/>
              <a:gd name="connsiteY15" fmla="*/ 680740 h 5142465"/>
              <a:gd name="connsiteX16" fmla="*/ 1139674 w 6696000"/>
              <a:gd name="connsiteY16" fmla="*/ 705330 h 5142465"/>
              <a:gd name="connsiteX17" fmla="*/ 1126336 w 6696000"/>
              <a:gd name="connsiteY17" fmla="*/ 710273 h 5142465"/>
              <a:gd name="connsiteX18" fmla="*/ 1104106 w 6696000"/>
              <a:gd name="connsiteY18" fmla="*/ 713115 h 5142465"/>
              <a:gd name="connsiteX19" fmla="*/ 1081495 w 6696000"/>
              <a:gd name="connsiteY19" fmla="*/ 709037 h 5142465"/>
              <a:gd name="connsiteX20" fmla="*/ 1064219 w 6696000"/>
              <a:gd name="connsiteY20" fmla="*/ 697545 h 5142465"/>
              <a:gd name="connsiteX21" fmla="*/ 1053168 w 6696000"/>
              <a:gd name="connsiteY21" fmla="*/ 680122 h 5142465"/>
              <a:gd name="connsiteX22" fmla="*/ 1049230 w 6696000"/>
              <a:gd name="connsiteY22" fmla="*/ 657757 h 5142465"/>
              <a:gd name="connsiteX23" fmla="*/ 1053168 w 6696000"/>
              <a:gd name="connsiteY23" fmla="*/ 635514 h 5142465"/>
              <a:gd name="connsiteX24" fmla="*/ 1018617 w 6696000"/>
              <a:gd name="connsiteY24" fmla="*/ 431999 h 5142465"/>
              <a:gd name="connsiteX25" fmla="*/ 994990 w 6696000"/>
              <a:gd name="connsiteY25" fmla="*/ 454983 h 5142465"/>
              <a:gd name="connsiteX26" fmla="*/ 1018617 w 6696000"/>
              <a:gd name="connsiteY26" fmla="*/ 477966 h 5142465"/>
              <a:gd name="connsiteX27" fmla="*/ 1093564 w 6696000"/>
              <a:gd name="connsiteY27" fmla="*/ 477966 h 5142465"/>
              <a:gd name="connsiteX28" fmla="*/ 1279279 w 6696000"/>
              <a:gd name="connsiteY28" fmla="*/ 658251 h 5142465"/>
              <a:gd name="connsiteX29" fmla="*/ 1093564 w 6696000"/>
              <a:gd name="connsiteY29" fmla="*/ 838536 h 5142465"/>
              <a:gd name="connsiteX30" fmla="*/ 835188 w 6696000"/>
              <a:gd name="connsiteY30" fmla="*/ 838536 h 5142465"/>
              <a:gd name="connsiteX31" fmla="*/ 835188 w 6696000"/>
              <a:gd name="connsiteY31" fmla="*/ 796647 h 5142465"/>
              <a:gd name="connsiteX32" fmla="*/ 787933 w 6696000"/>
              <a:gd name="connsiteY32" fmla="*/ 796647 h 5142465"/>
              <a:gd name="connsiteX33" fmla="*/ 787933 w 6696000"/>
              <a:gd name="connsiteY33" fmla="*/ 884380 h 5142465"/>
              <a:gd name="connsiteX34" fmla="*/ 1094199 w 6696000"/>
              <a:gd name="connsiteY34" fmla="*/ 884380 h 5142465"/>
              <a:gd name="connsiteX35" fmla="*/ 1308131 w 6696000"/>
              <a:gd name="connsiteY35" fmla="*/ 745975 h 5142465"/>
              <a:gd name="connsiteX36" fmla="*/ 1326394 w 6696000"/>
              <a:gd name="connsiteY36" fmla="*/ 658190 h 5142465"/>
              <a:gd name="connsiteX37" fmla="*/ 1326407 w 6696000"/>
              <a:gd name="connsiteY37" fmla="*/ 658251 h 5142465"/>
              <a:gd name="connsiteX38" fmla="*/ 1326407 w 6696000"/>
              <a:gd name="connsiteY38" fmla="*/ 658128 h 5142465"/>
              <a:gd name="connsiteX39" fmla="*/ 1326394 w 6696000"/>
              <a:gd name="connsiteY39" fmla="*/ 658190 h 5142465"/>
              <a:gd name="connsiteX40" fmla="*/ 1308194 w 6696000"/>
              <a:gd name="connsiteY40" fmla="*/ 570456 h 5142465"/>
              <a:gd name="connsiteX41" fmla="*/ 1094834 w 6696000"/>
              <a:gd name="connsiteY41" fmla="*/ 431999 h 5142465"/>
              <a:gd name="connsiteX42" fmla="*/ 1018617 w 6696000"/>
              <a:gd name="connsiteY42" fmla="*/ 431999 h 5142465"/>
              <a:gd name="connsiteX43" fmla="*/ 664207 w 6696000"/>
              <a:gd name="connsiteY43" fmla="*/ 431999 h 5142465"/>
              <a:gd name="connsiteX44" fmla="*/ 431999 w 6696000"/>
              <a:gd name="connsiteY44" fmla="*/ 658251 h 5142465"/>
              <a:gd name="connsiteX45" fmla="*/ 663572 w 6696000"/>
              <a:gd name="connsiteY45" fmla="*/ 884503 h 5142465"/>
              <a:gd name="connsiteX46" fmla="*/ 739789 w 6696000"/>
              <a:gd name="connsiteY46" fmla="*/ 884503 h 5142465"/>
              <a:gd name="connsiteX47" fmla="*/ 763417 w 6696000"/>
              <a:gd name="connsiteY47" fmla="*/ 861520 h 5142465"/>
              <a:gd name="connsiteX48" fmla="*/ 739789 w 6696000"/>
              <a:gd name="connsiteY48" fmla="*/ 838536 h 5142465"/>
              <a:gd name="connsiteX49" fmla="*/ 664842 w 6696000"/>
              <a:gd name="connsiteY49" fmla="*/ 838536 h 5142465"/>
              <a:gd name="connsiteX50" fmla="*/ 479127 w 6696000"/>
              <a:gd name="connsiteY50" fmla="*/ 658251 h 5142465"/>
              <a:gd name="connsiteX51" fmla="*/ 664842 w 6696000"/>
              <a:gd name="connsiteY51" fmla="*/ 477843 h 5142465"/>
              <a:gd name="connsiteX52" fmla="*/ 923218 w 6696000"/>
              <a:gd name="connsiteY52" fmla="*/ 477843 h 5142465"/>
              <a:gd name="connsiteX53" fmla="*/ 923218 w 6696000"/>
              <a:gd name="connsiteY53" fmla="*/ 519732 h 5142465"/>
              <a:gd name="connsiteX54" fmla="*/ 970473 w 6696000"/>
              <a:gd name="connsiteY54" fmla="*/ 519732 h 5142465"/>
              <a:gd name="connsiteX55" fmla="*/ 970473 w 6696000"/>
              <a:gd name="connsiteY55" fmla="*/ 431999 h 5142465"/>
              <a:gd name="connsiteX56" fmla="*/ 664207 w 6696000"/>
              <a:gd name="connsiteY56" fmla="*/ 431999 h 5142465"/>
              <a:gd name="connsiteX57" fmla="*/ 0 w 6696000"/>
              <a:gd name="connsiteY57" fmla="*/ 0 h 5142465"/>
              <a:gd name="connsiteX58" fmla="*/ 6696000 w 6696000"/>
              <a:gd name="connsiteY58" fmla="*/ 0 h 5142465"/>
              <a:gd name="connsiteX59" fmla="*/ 6696000 w 6696000"/>
              <a:gd name="connsiteY59" fmla="*/ 1796399 h 5142465"/>
              <a:gd name="connsiteX60" fmla="*/ 4219772 w 6696000"/>
              <a:gd name="connsiteY60" fmla="*/ 1796399 h 5142465"/>
              <a:gd name="connsiteX61" fmla="*/ 3995999 w 6696000"/>
              <a:gd name="connsiteY61" fmla="*/ 2020043 h 5142465"/>
              <a:gd name="connsiteX62" fmla="*/ 3995999 w 6696000"/>
              <a:gd name="connsiteY62" fmla="*/ 3821890 h 5142465"/>
              <a:gd name="connsiteX63" fmla="*/ 4887028 w 6696000"/>
              <a:gd name="connsiteY63" fmla="*/ 4712400 h 5142465"/>
              <a:gd name="connsiteX64" fmla="*/ 6696000 w 6696000"/>
              <a:gd name="connsiteY64" fmla="*/ 4712400 h 5142465"/>
              <a:gd name="connsiteX65" fmla="*/ 6696000 w 6696000"/>
              <a:gd name="connsiteY65" fmla="*/ 5142465 h 5142465"/>
              <a:gd name="connsiteX66" fmla="*/ 0 w 6696000"/>
              <a:gd name="connsiteY66" fmla="*/ 5142465 h 5142465"/>
              <a:gd name="connsiteX67" fmla="*/ 0 w 6696000"/>
              <a:gd name="connsiteY67" fmla="*/ 0 h 5142465"/>
              <a:gd name="connsiteX0" fmla="*/ 1053168 w 6696000"/>
              <a:gd name="connsiteY0" fmla="*/ 635514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64219 w 6696000"/>
              <a:gd name="connsiteY19" fmla="*/ 697545 h 5142465"/>
              <a:gd name="connsiteX20" fmla="*/ 1053168 w 6696000"/>
              <a:gd name="connsiteY20" fmla="*/ 680122 h 5142465"/>
              <a:gd name="connsiteX21" fmla="*/ 1049230 w 6696000"/>
              <a:gd name="connsiteY21" fmla="*/ 657757 h 5142465"/>
              <a:gd name="connsiteX22" fmla="*/ 1053168 w 6696000"/>
              <a:gd name="connsiteY22" fmla="*/ 635514 h 5142465"/>
              <a:gd name="connsiteX23" fmla="*/ 1018617 w 6696000"/>
              <a:gd name="connsiteY23" fmla="*/ 431999 h 5142465"/>
              <a:gd name="connsiteX24" fmla="*/ 994990 w 6696000"/>
              <a:gd name="connsiteY24" fmla="*/ 454983 h 5142465"/>
              <a:gd name="connsiteX25" fmla="*/ 1018617 w 6696000"/>
              <a:gd name="connsiteY25" fmla="*/ 477966 h 5142465"/>
              <a:gd name="connsiteX26" fmla="*/ 1093564 w 6696000"/>
              <a:gd name="connsiteY26" fmla="*/ 477966 h 5142465"/>
              <a:gd name="connsiteX27" fmla="*/ 1279279 w 6696000"/>
              <a:gd name="connsiteY27" fmla="*/ 658251 h 5142465"/>
              <a:gd name="connsiteX28" fmla="*/ 1093564 w 6696000"/>
              <a:gd name="connsiteY28" fmla="*/ 838536 h 5142465"/>
              <a:gd name="connsiteX29" fmla="*/ 835188 w 6696000"/>
              <a:gd name="connsiteY29" fmla="*/ 838536 h 5142465"/>
              <a:gd name="connsiteX30" fmla="*/ 835188 w 6696000"/>
              <a:gd name="connsiteY30" fmla="*/ 796647 h 5142465"/>
              <a:gd name="connsiteX31" fmla="*/ 787933 w 6696000"/>
              <a:gd name="connsiteY31" fmla="*/ 796647 h 5142465"/>
              <a:gd name="connsiteX32" fmla="*/ 787933 w 6696000"/>
              <a:gd name="connsiteY32" fmla="*/ 884380 h 5142465"/>
              <a:gd name="connsiteX33" fmla="*/ 1094199 w 6696000"/>
              <a:gd name="connsiteY33" fmla="*/ 884380 h 5142465"/>
              <a:gd name="connsiteX34" fmla="*/ 1308131 w 6696000"/>
              <a:gd name="connsiteY34" fmla="*/ 745975 h 5142465"/>
              <a:gd name="connsiteX35" fmla="*/ 1326394 w 6696000"/>
              <a:gd name="connsiteY35" fmla="*/ 658190 h 5142465"/>
              <a:gd name="connsiteX36" fmla="*/ 1326407 w 6696000"/>
              <a:gd name="connsiteY36" fmla="*/ 658251 h 5142465"/>
              <a:gd name="connsiteX37" fmla="*/ 1326407 w 6696000"/>
              <a:gd name="connsiteY37" fmla="*/ 658128 h 5142465"/>
              <a:gd name="connsiteX38" fmla="*/ 1326394 w 6696000"/>
              <a:gd name="connsiteY38" fmla="*/ 658190 h 5142465"/>
              <a:gd name="connsiteX39" fmla="*/ 1308194 w 6696000"/>
              <a:gd name="connsiteY39" fmla="*/ 570456 h 5142465"/>
              <a:gd name="connsiteX40" fmla="*/ 1094834 w 6696000"/>
              <a:gd name="connsiteY40" fmla="*/ 431999 h 5142465"/>
              <a:gd name="connsiteX41" fmla="*/ 1018617 w 6696000"/>
              <a:gd name="connsiteY41" fmla="*/ 431999 h 5142465"/>
              <a:gd name="connsiteX42" fmla="*/ 664207 w 6696000"/>
              <a:gd name="connsiteY42" fmla="*/ 431999 h 5142465"/>
              <a:gd name="connsiteX43" fmla="*/ 431999 w 6696000"/>
              <a:gd name="connsiteY43" fmla="*/ 658251 h 5142465"/>
              <a:gd name="connsiteX44" fmla="*/ 663572 w 6696000"/>
              <a:gd name="connsiteY44" fmla="*/ 884503 h 5142465"/>
              <a:gd name="connsiteX45" fmla="*/ 739789 w 6696000"/>
              <a:gd name="connsiteY45" fmla="*/ 884503 h 5142465"/>
              <a:gd name="connsiteX46" fmla="*/ 763417 w 6696000"/>
              <a:gd name="connsiteY46" fmla="*/ 861520 h 5142465"/>
              <a:gd name="connsiteX47" fmla="*/ 739789 w 6696000"/>
              <a:gd name="connsiteY47" fmla="*/ 838536 h 5142465"/>
              <a:gd name="connsiteX48" fmla="*/ 664842 w 6696000"/>
              <a:gd name="connsiteY48" fmla="*/ 838536 h 5142465"/>
              <a:gd name="connsiteX49" fmla="*/ 479127 w 6696000"/>
              <a:gd name="connsiteY49" fmla="*/ 658251 h 5142465"/>
              <a:gd name="connsiteX50" fmla="*/ 664842 w 6696000"/>
              <a:gd name="connsiteY50" fmla="*/ 477843 h 5142465"/>
              <a:gd name="connsiteX51" fmla="*/ 923218 w 6696000"/>
              <a:gd name="connsiteY51" fmla="*/ 477843 h 5142465"/>
              <a:gd name="connsiteX52" fmla="*/ 923218 w 6696000"/>
              <a:gd name="connsiteY52" fmla="*/ 519732 h 5142465"/>
              <a:gd name="connsiteX53" fmla="*/ 970473 w 6696000"/>
              <a:gd name="connsiteY53" fmla="*/ 519732 h 5142465"/>
              <a:gd name="connsiteX54" fmla="*/ 970473 w 6696000"/>
              <a:gd name="connsiteY54" fmla="*/ 431999 h 5142465"/>
              <a:gd name="connsiteX55" fmla="*/ 664207 w 6696000"/>
              <a:gd name="connsiteY55" fmla="*/ 431999 h 5142465"/>
              <a:gd name="connsiteX56" fmla="*/ 0 w 6696000"/>
              <a:gd name="connsiteY56" fmla="*/ 0 h 5142465"/>
              <a:gd name="connsiteX57" fmla="*/ 6696000 w 6696000"/>
              <a:gd name="connsiteY57" fmla="*/ 0 h 5142465"/>
              <a:gd name="connsiteX58" fmla="*/ 6696000 w 6696000"/>
              <a:gd name="connsiteY58" fmla="*/ 1796399 h 5142465"/>
              <a:gd name="connsiteX59" fmla="*/ 4219772 w 6696000"/>
              <a:gd name="connsiteY59" fmla="*/ 1796399 h 5142465"/>
              <a:gd name="connsiteX60" fmla="*/ 3995999 w 6696000"/>
              <a:gd name="connsiteY60" fmla="*/ 2020043 h 5142465"/>
              <a:gd name="connsiteX61" fmla="*/ 3995999 w 6696000"/>
              <a:gd name="connsiteY61" fmla="*/ 3821890 h 5142465"/>
              <a:gd name="connsiteX62" fmla="*/ 4887028 w 6696000"/>
              <a:gd name="connsiteY62" fmla="*/ 4712400 h 5142465"/>
              <a:gd name="connsiteX63" fmla="*/ 6696000 w 6696000"/>
              <a:gd name="connsiteY63" fmla="*/ 4712400 h 5142465"/>
              <a:gd name="connsiteX64" fmla="*/ 6696000 w 6696000"/>
              <a:gd name="connsiteY64" fmla="*/ 5142465 h 5142465"/>
              <a:gd name="connsiteX65" fmla="*/ 0 w 6696000"/>
              <a:gd name="connsiteY65" fmla="*/ 5142465 h 5142465"/>
              <a:gd name="connsiteX66" fmla="*/ 0 w 6696000"/>
              <a:gd name="connsiteY66" fmla="*/ 0 h 5142465"/>
              <a:gd name="connsiteX0" fmla="*/ 1049230 w 6696000"/>
              <a:gd name="connsiteY0" fmla="*/ 657757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64219 w 6696000"/>
              <a:gd name="connsiteY19" fmla="*/ 697545 h 5142465"/>
              <a:gd name="connsiteX20" fmla="*/ 1053168 w 6696000"/>
              <a:gd name="connsiteY20" fmla="*/ 680122 h 5142465"/>
              <a:gd name="connsiteX21" fmla="*/ 1049230 w 6696000"/>
              <a:gd name="connsiteY21" fmla="*/ 657757 h 5142465"/>
              <a:gd name="connsiteX22" fmla="*/ 1018617 w 6696000"/>
              <a:gd name="connsiteY22" fmla="*/ 431999 h 5142465"/>
              <a:gd name="connsiteX23" fmla="*/ 994990 w 6696000"/>
              <a:gd name="connsiteY23" fmla="*/ 454983 h 5142465"/>
              <a:gd name="connsiteX24" fmla="*/ 1018617 w 6696000"/>
              <a:gd name="connsiteY24" fmla="*/ 477966 h 5142465"/>
              <a:gd name="connsiteX25" fmla="*/ 1093564 w 6696000"/>
              <a:gd name="connsiteY25" fmla="*/ 477966 h 5142465"/>
              <a:gd name="connsiteX26" fmla="*/ 1279279 w 6696000"/>
              <a:gd name="connsiteY26" fmla="*/ 658251 h 5142465"/>
              <a:gd name="connsiteX27" fmla="*/ 1093564 w 6696000"/>
              <a:gd name="connsiteY27" fmla="*/ 838536 h 5142465"/>
              <a:gd name="connsiteX28" fmla="*/ 835188 w 6696000"/>
              <a:gd name="connsiteY28" fmla="*/ 838536 h 5142465"/>
              <a:gd name="connsiteX29" fmla="*/ 835188 w 6696000"/>
              <a:gd name="connsiteY29" fmla="*/ 796647 h 5142465"/>
              <a:gd name="connsiteX30" fmla="*/ 787933 w 6696000"/>
              <a:gd name="connsiteY30" fmla="*/ 796647 h 5142465"/>
              <a:gd name="connsiteX31" fmla="*/ 787933 w 6696000"/>
              <a:gd name="connsiteY31" fmla="*/ 884380 h 5142465"/>
              <a:gd name="connsiteX32" fmla="*/ 1094199 w 6696000"/>
              <a:gd name="connsiteY32" fmla="*/ 884380 h 5142465"/>
              <a:gd name="connsiteX33" fmla="*/ 1308131 w 6696000"/>
              <a:gd name="connsiteY33" fmla="*/ 745975 h 5142465"/>
              <a:gd name="connsiteX34" fmla="*/ 1326394 w 6696000"/>
              <a:gd name="connsiteY34" fmla="*/ 658190 h 5142465"/>
              <a:gd name="connsiteX35" fmla="*/ 1326407 w 6696000"/>
              <a:gd name="connsiteY35" fmla="*/ 658251 h 5142465"/>
              <a:gd name="connsiteX36" fmla="*/ 1326407 w 6696000"/>
              <a:gd name="connsiteY36" fmla="*/ 658128 h 5142465"/>
              <a:gd name="connsiteX37" fmla="*/ 1326394 w 6696000"/>
              <a:gd name="connsiteY37" fmla="*/ 658190 h 5142465"/>
              <a:gd name="connsiteX38" fmla="*/ 1308194 w 6696000"/>
              <a:gd name="connsiteY38" fmla="*/ 570456 h 5142465"/>
              <a:gd name="connsiteX39" fmla="*/ 1094834 w 6696000"/>
              <a:gd name="connsiteY39" fmla="*/ 431999 h 5142465"/>
              <a:gd name="connsiteX40" fmla="*/ 1018617 w 6696000"/>
              <a:gd name="connsiteY40" fmla="*/ 431999 h 5142465"/>
              <a:gd name="connsiteX41" fmla="*/ 664207 w 6696000"/>
              <a:gd name="connsiteY41" fmla="*/ 431999 h 5142465"/>
              <a:gd name="connsiteX42" fmla="*/ 431999 w 6696000"/>
              <a:gd name="connsiteY42" fmla="*/ 658251 h 5142465"/>
              <a:gd name="connsiteX43" fmla="*/ 663572 w 6696000"/>
              <a:gd name="connsiteY43" fmla="*/ 884503 h 5142465"/>
              <a:gd name="connsiteX44" fmla="*/ 739789 w 6696000"/>
              <a:gd name="connsiteY44" fmla="*/ 884503 h 5142465"/>
              <a:gd name="connsiteX45" fmla="*/ 763417 w 6696000"/>
              <a:gd name="connsiteY45" fmla="*/ 861520 h 5142465"/>
              <a:gd name="connsiteX46" fmla="*/ 739789 w 6696000"/>
              <a:gd name="connsiteY46" fmla="*/ 838536 h 5142465"/>
              <a:gd name="connsiteX47" fmla="*/ 664842 w 6696000"/>
              <a:gd name="connsiteY47" fmla="*/ 838536 h 5142465"/>
              <a:gd name="connsiteX48" fmla="*/ 479127 w 6696000"/>
              <a:gd name="connsiteY48" fmla="*/ 658251 h 5142465"/>
              <a:gd name="connsiteX49" fmla="*/ 664842 w 6696000"/>
              <a:gd name="connsiteY49" fmla="*/ 477843 h 5142465"/>
              <a:gd name="connsiteX50" fmla="*/ 923218 w 6696000"/>
              <a:gd name="connsiteY50" fmla="*/ 477843 h 5142465"/>
              <a:gd name="connsiteX51" fmla="*/ 923218 w 6696000"/>
              <a:gd name="connsiteY51" fmla="*/ 519732 h 5142465"/>
              <a:gd name="connsiteX52" fmla="*/ 970473 w 6696000"/>
              <a:gd name="connsiteY52" fmla="*/ 519732 h 5142465"/>
              <a:gd name="connsiteX53" fmla="*/ 970473 w 6696000"/>
              <a:gd name="connsiteY53" fmla="*/ 431999 h 5142465"/>
              <a:gd name="connsiteX54" fmla="*/ 664207 w 6696000"/>
              <a:gd name="connsiteY54" fmla="*/ 431999 h 5142465"/>
              <a:gd name="connsiteX55" fmla="*/ 0 w 6696000"/>
              <a:gd name="connsiteY55" fmla="*/ 0 h 5142465"/>
              <a:gd name="connsiteX56" fmla="*/ 6696000 w 6696000"/>
              <a:gd name="connsiteY56" fmla="*/ 0 h 5142465"/>
              <a:gd name="connsiteX57" fmla="*/ 6696000 w 6696000"/>
              <a:gd name="connsiteY57" fmla="*/ 1796399 h 5142465"/>
              <a:gd name="connsiteX58" fmla="*/ 4219772 w 6696000"/>
              <a:gd name="connsiteY58" fmla="*/ 1796399 h 5142465"/>
              <a:gd name="connsiteX59" fmla="*/ 3995999 w 6696000"/>
              <a:gd name="connsiteY59" fmla="*/ 2020043 h 5142465"/>
              <a:gd name="connsiteX60" fmla="*/ 3995999 w 6696000"/>
              <a:gd name="connsiteY60" fmla="*/ 3821890 h 5142465"/>
              <a:gd name="connsiteX61" fmla="*/ 4887028 w 6696000"/>
              <a:gd name="connsiteY61" fmla="*/ 4712400 h 5142465"/>
              <a:gd name="connsiteX62" fmla="*/ 6696000 w 6696000"/>
              <a:gd name="connsiteY62" fmla="*/ 4712400 h 5142465"/>
              <a:gd name="connsiteX63" fmla="*/ 6696000 w 6696000"/>
              <a:gd name="connsiteY63" fmla="*/ 5142465 h 5142465"/>
              <a:gd name="connsiteX64" fmla="*/ 0 w 6696000"/>
              <a:gd name="connsiteY64" fmla="*/ 5142465 h 5142465"/>
              <a:gd name="connsiteX65" fmla="*/ 0 w 6696000"/>
              <a:gd name="connsiteY65" fmla="*/ 0 h 5142465"/>
              <a:gd name="connsiteX0" fmla="*/ 1053168 w 6696000"/>
              <a:gd name="connsiteY0" fmla="*/ 680122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64219 w 6696000"/>
              <a:gd name="connsiteY19" fmla="*/ 697545 h 5142465"/>
              <a:gd name="connsiteX20" fmla="*/ 1053168 w 6696000"/>
              <a:gd name="connsiteY20" fmla="*/ 680122 h 5142465"/>
              <a:gd name="connsiteX21" fmla="*/ 1018617 w 6696000"/>
              <a:gd name="connsiteY21" fmla="*/ 431999 h 5142465"/>
              <a:gd name="connsiteX22" fmla="*/ 994990 w 6696000"/>
              <a:gd name="connsiteY22" fmla="*/ 454983 h 5142465"/>
              <a:gd name="connsiteX23" fmla="*/ 1018617 w 6696000"/>
              <a:gd name="connsiteY23" fmla="*/ 477966 h 5142465"/>
              <a:gd name="connsiteX24" fmla="*/ 1093564 w 6696000"/>
              <a:gd name="connsiteY24" fmla="*/ 477966 h 5142465"/>
              <a:gd name="connsiteX25" fmla="*/ 1279279 w 6696000"/>
              <a:gd name="connsiteY25" fmla="*/ 658251 h 5142465"/>
              <a:gd name="connsiteX26" fmla="*/ 1093564 w 6696000"/>
              <a:gd name="connsiteY26" fmla="*/ 838536 h 5142465"/>
              <a:gd name="connsiteX27" fmla="*/ 835188 w 6696000"/>
              <a:gd name="connsiteY27" fmla="*/ 838536 h 5142465"/>
              <a:gd name="connsiteX28" fmla="*/ 835188 w 6696000"/>
              <a:gd name="connsiteY28" fmla="*/ 796647 h 5142465"/>
              <a:gd name="connsiteX29" fmla="*/ 787933 w 6696000"/>
              <a:gd name="connsiteY29" fmla="*/ 796647 h 5142465"/>
              <a:gd name="connsiteX30" fmla="*/ 787933 w 6696000"/>
              <a:gd name="connsiteY30" fmla="*/ 884380 h 5142465"/>
              <a:gd name="connsiteX31" fmla="*/ 1094199 w 6696000"/>
              <a:gd name="connsiteY31" fmla="*/ 884380 h 5142465"/>
              <a:gd name="connsiteX32" fmla="*/ 1308131 w 6696000"/>
              <a:gd name="connsiteY32" fmla="*/ 745975 h 5142465"/>
              <a:gd name="connsiteX33" fmla="*/ 1326394 w 6696000"/>
              <a:gd name="connsiteY33" fmla="*/ 658190 h 5142465"/>
              <a:gd name="connsiteX34" fmla="*/ 1326407 w 6696000"/>
              <a:gd name="connsiteY34" fmla="*/ 658251 h 5142465"/>
              <a:gd name="connsiteX35" fmla="*/ 1326407 w 6696000"/>
              <a:gd name="connsiteY35" fmla="*/ 658128 h 5142465"/>
              <a:gd name="connsiteX36" fmla="*/ 1326394 w 6696000"/>
              <a:gd name="connsiteY36" fmla="*/ 658190 h 5142465"/>
              <a:gd name="connsiteX37" fmla="*/ 1308194 w 6696000"/>
              <a:gd name="connsiteY37" fmla="*/ 570456 h 5142465"/>
              <a:gd name="connsiteX38" fmla="*/ 1094834 w 6696000"/>
              <a:gd name="connsiteY38" fmla="*/ 431999 h 5142465"/>
              <a:gd name="connsiteX39" fmla="*/ 1018617 w 6696000"/>
              <a:gd name="connsiteY39" fmla="*/ 431999 h 5142465"/>
              <a:gd name="connsiteX40" fmla="*/ 664207 w 6696000"/>
              <a:gd name="connsiteY40" fmla="*/ 431999 h 5142465"/>
              <a:gd name="connsiteX41" fmla="*/ 431999 w 6696000"/>
              <a:gd name="connsiteY41" fmla="*/ 658251 h 5142465"/>
              <a:gd name="connsiteX42" fmla="*/ 663572 w 6696000"/>
              <a:gd name="connsiteY42" fmla="*/ 884503 h 5142465"/>
              <a:gd name="connsiteX43" fmla="*/ 739789 w 6696000"/>
              <a:gd name="connsiteY43" fmla="*/ 884503 h 5142465"/>
              <a:gd name="connsiteX44" fmla="*/ 763417 w 6696000"/>
              <a:gd name="connsiteY44" fmla="*/ 861520 h 5142465"/>
              <a:gd name="connsiteX45" fmla="*/ 739789 w 6696000"/>
              <a:gd name="connsiteY45" fmla="*/ 838536 h 5142465"/>
              <a:gd name="connsiteX46" fmla="*/ 664842 w 6696000"/>
              <a:gd name="connsiteY46" fmla="*/ 838536 h 5142465"/>
              <a:gd name="connsiteX47" fmla="*/ 479127 w 6696000"/>
              <a:gd name="connsiteY47" fmla="*/ 658251 h 5142465"/>
              <a:gd name="connsiteX48" fmla="*/ 664842 w 6696000"/>
              <a:gd name="connsiteY48" fmla="*/ 477843 h 5142465"/>
              <a:gd name="connsiteX49" fmla="*/ 923218 w 6696000"/>
              <a:gd name="connsiteY49" fmla="*/ 477843 h 5142465"/>
              <a:gd name="connsiteX50" fmla="*/ 923218 w 6696000"/>
              <a:gd name="connsiteY50" fmla="*/ 519732 h 5142465"/>
              <a:gd name="connsiteX51" fmla="*/ 970473 w 6696000"/>
              <a:gd name="connsiteY51" fmla="*/ 519732 h 5142465"/>
              <a:gd name="connsiteX52" fmla="*/ 970473 w 6696000"/>
              <a:gd name="connsiteY52" fmla="*/ 431999 h 5142465"/>
              <a:gd name="connsiteX53" fmla="*/ 664207 w 6696000"/>
              <a:gd name="connsiteY53" fmla="*/ 431999 h 5142465"/>
              <a:gd name="connsiteX54" fmla="*/ 0 w 6696000"/>
              <a:gd name="connsiteY54" fmla="*/ 0 h 5142465"/>
              <a:gd name="connsiteX55" fmla="*/ 6696000 w 6696000"/>
              <a:gd name="connsiteY55" fmla="*/ 0 h 5142465"/>
              <a:gd name="connsiteX56" fmla="*/ 6696000 w 6696000"/>
              <a:gd name="connsiteY56" fmla="*/ 1796399 h 5142465"/>
              <a:gd name="connsiteX57" fmla="*/ 4219772 w 6696000"/>
              <a:gd name="connsiteY57" fmla="*/ 1796399 h 5142465"/>
              <a:gd name="connsiteX58" fmla="*/ 3995999 w 6696000"/>
              <a:gd name="connsiteY58" fmla="*/ 2020043 h 5142465"/>
              <a:gd name="connsiteX59" fmla="*/ 3995999 w 6696000"/>
              <a:gd name="connsiteY59" fmla="*/ 3821890 h 5142465"/>
              <a:gd name="connsiteX60" fmla="*/ 4887028 w 6696000"/>
              <a:gd name="connsiteY60" fmla="*/ 4712400 h 5142465"/>
              <a:gd name="connsiteX61" fmla="*/ 6696000 w 6696000"/>
              <a:gd name="connsiteY61" fmla="*/ 4712400 h 5142465"/>
              <a:gd name="connsiteX62" fmla="*/ 6696000 w 6696000"/>
              <a:gd name="connsiteY62" fmla="*/ 5142465 h 5142465"/>
              <a:gd name="connsiteX63" fmla="*/ 0 w 6696000"/>
              <a:gd name="connsiteY63" fmla="*/ 5142465 h 5142465"/>
              <a:gd name="connsiteX64" fmla="*/ 0 w 6696000"/>
              <a:gd name="connsiteY64" fmla="*/ 0 h 5142465"/>
              <a:gd name="connsiteX0" fmla="*/ 1064219 w 6696000"/>
              <a:gd name="connsiteY0" fmla="*/ 697545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64219 w 6696000"/>
              <a:gd name="connsiteY19" fmla="*/ 697545 h 5142465"/>
              <a:gd name="connsiteX20" fmla="*/ 1018617 w 6696000"/>
              <a:gd name="connsiteY20" fmla="*/ 431999 h 5142465"/>
              <a:gd name="connsiteX21" fmla="*/ 994990 w 6696000"/>
              <a:gd name="connsiteY21" fmla="*/ 454983 h 5142465"/>
              <a:gd name="connsiteX22" fmla="*/ 1018617 w 6696000"/>
              <a:gd name="connsiteY22" fmla="*/ 477966 h 5142465"/>
              <a:gd name="connsiteX23" fmla="*/ 1093564 w 6696000"/>
              <a:gd name="connsiteY23" fmla="*/ 477966 h 5142465"/>
              <a:gd name="connsiteX24" fmla="*/ 1279279 w 6696000"/>
              <a:gd name="connsiteY24" fmla="*/ 658251 h 5142465"/>
              <a:gd name="connsiteX25" fmla="*/ 1093564 w 6696000"/>
              <a:gd name="connsiteY25" fmla="*/ 838536 h 5142465"/>
              <a:gd name="connsiteX26" fmla="*/ 835188 w 6696000"/>
              <a:gd name="connsiteY26" fmla="*/ 838536 h 5142465"/>
              <a:gd name="connsiteX27" fmla="*/ 835188 w 6696000"/>
              <a:gd name="connsiteY27" fmla="*/ 796647 h 5142465"/>
              <a:gd name="connsiteX28" fmla="*/ 787933 w 6696000"/>
              <a:gd name="connsiteY28" fmla="*/ 796647 h 5142465"/>
              <a:gd name="connsiteX29" fmla="*/ 787933 w 6696000"/>
              <a:gd name="connsiteY29" fmla="*/ 884380 h 5142465"/>
              <a:gd name="connsiteX30" fmla="*/ 1094199 w 6696000"/>
              <a:gd name="connsiteY30" fmla="*/ 884380 h 5142465"/>
              <a:gd name="connsiteX31" fmla="*/ 1308131 w 6696000"/>
              <a:gd name="connsiteY31" fmla="*/ 745975 h 5142465"/>
              <a:gd name="connsiteX32" fmla="*/ 1326394 w 6696000"/>
              <a:gd name="connsiteY32" fmla="*/ 658190 h 5142465"/>
              <a:gd name="connsiteX33" fmla="*/ 1326407 w 6696000"/>
              <a:gd name="connsiteY33" fmla="*/ 658251 h 5142465"/>
              <a:gd name="connsiteX34" fmla="*/ 1326407 w 6696000"/>
              <a:gd name="connsiteY34" fmla="*/ 658128 h 5142465"/>
              <a:gd name="connsiteX35" fmla="*/ 1326394 w 6696000"/>
              <a:gd name="connsiteY35" fmla="*/ 658190 h 5142465"/>
              <a:gd name="connsiteX36" fmla="*/ 1308194 w 6696000"/>
              <a:gd name="connsiteY36" fmla="*/ 570456 h 5142465"/>
              <a:gd name="connsiteX37" fmla="*/ 1094834 w 6696000"/>
              <a:gd name="connsiteY37" fmla="*/ 431999 h 5142465"/>
              <a:gd name="connsiteX38" fmla="*/ 1018617 w 6696000"/>
              <a:gd name="connsiteY38" fmla="*/ 431999 h 5142465"/>
              <a:gd name="connsiteX39" fmla="*/ 664207 w 6696000"/>
              <a:gd name="connsiteY39" fmla="*/ 431999 h 5142465"/>
              <a:gd name="connsiteX40" fmla="*/ 431999 w 6696000"/>
              <a:gd name="connsiteY40" fmla="*/ 658251 h 5142465"/>
              <a:gd name="connsiteX41" fmla="*/ 663572 w 6696000"/>
              <a:gd name="connsiteY41" fmla="*/ 884503 h 5142465"/>
              <a:gd name="connsiteX42" fmla="*/ 739789 w 6696000"/>
              <a:gd name="connsiteY42" fmla="*/ 884503 h 5142465"/>
              <a:gd name="connsiteX43" fmla="*/ 763417 w 6696000"/>
              <a:gd name="connsiteY43" fmla="*/ 861520 h 5142465"/>
              <a:gd name="connsiteX44" fmla="*/ 739789 w 6696000"/>
              <a:gd name="connsiteY44" fmla="*/ 838536 h 5142465"/>
              <a:gd name="connsiteX45" fmla="*/ 664842 w 6696000"/>
              <a:gd name="connsiteY45" fmla="*/ 838536 h 5142465"/>
              <a:gd name="connsiteX46" fmla="*/ 479127 w 6696000"/>
              <a:gd name="connsiteY46" fmla="*/ 658251 h 5142465"/>
              <a:gd name="connsiteX47" fmla="*/ 664842 w 6696000"/>
              <a:gd name="connsiteY47" fmla="*/ 477843 h 5142465"/>
              <a:gd name="connsiteX48" fmla="*/ 923218 w 6696000"/>
              <a:gd name="connsiteY48" fmla="*/ 477843 h 5142465"/>
              <a:gd name="connsiteX49" fmla="*/ 923218 w 6696000"/>
              <a:gd name="connsiteY49" fmla="*/ 519732 h 5142465"/>
              <a:gd name="connsiteX50" fmla="*/ 970473 w 6696000"/>
              <a:gd name="connsiteY50" fmla="*/ 519732 h 5142465"/>
              <a:gd name="connsiteX51" fmla="*/ 970473 w 6696000"/>
              <a:gd name="connsiteY51" fmla="*/ 431999 h 5142465"/>
              <a:gd name="connsiteX52" fmla="*/ 664207 w 6696000"/>
              <a:gd name="connsiteY52" fmla="*/ 431999 h 5142465"/>
              <a:gd name="connsiteX53" fmla="*/ 0 w 6696000"/>
              <a:gd name="connsiteY53" fmla="*/ 0 h 5142465"/>
              <a:gd name="connsiteX54" fmla="*/ 6696000 w 6696000"/>
              <a:gd name="connsiteY54" fmla="*/ 0 h 5142465"/>
              <a:gd name="connsiteX55" fmla="*/ 6696000 w 6696000"/>
              <a:gd name="connsiteY55" fmla="*/ 1796399 h 5142465"/>
              <a:gd name="connsiteX56" fmla="*/ 4219772 w 6696000"/>
              <a:gd name="connsiteY56" fmla="*/ 1796399 h 5142465"/>
              <a:gd name="connsiteX57" fmla="*/ 3995999 w 6696000"/>
              <a:gd name="connsiteY57" fmla="*/ 2020043 h 5142465"/>
              <a:gd name="connsiteX58" fmla="*/ 3995999 w 6696000"/>
              <a:gd name="connsiteY58" fmla="*/ 3821890 h 5142465"/>
              <a:gd name="connsiteX59" fmla="*/ 4887028 w 6696000"/>
              <a:gd name="connsiteY59" fmla="*/ 4712400 h 5142465"/>
              <a:gd name="connsiteX60" fmla="*/ 6696000 w 6696000"/>
              <a:gd name="connsiteY60" fmla="*/ 4712400 h 5142465"/>
              <a:gd name="connsiteX61" fmla="*/ 6696000 w 6696000"/>
              <a:gd name="connsiteY61" fmla="*/ 5142465 h 5142465"/>
              <a:gd name="connsiteX62" fmla="*/ 0 w 6696000"/>
              <a:gd name="connsiteY62" fmla="*/ 5142465 h 5142465"/>
              <a:gd name="connsiteX63" fmla="*/ 0 w 6696000"/>
              <a:gd name="connsiteY63" fmla="*/ 0 h 5142465"/>
              <a:gd name="connsiteX0" fmla="*/ 1081495 w 6696000"/>
              <a:gd name="connsiteY0" fmla="*/ 709037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18617 w 6696000"/>
              <a:gd name="connsiteY19" fmla="*/ 431999 h 5142465"/>
              <a:gd name="connsiteX20" fmla="*/ 994990 w 6696000"/>
              <a:gd name="connsiteY20" fmla="*/ 454983 h 5142465"/>
              <a:gd name="connsiteX21" fmla="*/ 1018617 w 6696000"/>
              <a:gd name="connsiteY21" fmla="*/ 477966 h 5142465"/>
              <a:gd name="connsiteX22" fmla="*/ 1093564 w 6696000"/>
              <a:gd name="connsiteY22" fmla="*/ 477966 h 5142465"/>
              <a:gd name="connsiteX23" fmla="*/ 1279279 w 6696000"/>
              <a:gd name="connsiteY23" fmla="*/ 658251 h 5142465"/>
              <a:gd name="connsiteX24" fmla="*/ 1093564 w 6696000"/>
              <a:gd name="connsiteY24" fmla="*/ 838536 h 5142465"/>
              <a:gd name="connsiteX25" fmla="*/ 835188 w 6696000"/>
              <a:gd name="connsiteY25" fmla="*/ 838536 h 5142465"/>
              <a:gd name="connsiteX26" fmla="*/ 835188 w 6696000"/>
              <a:gd name="connsiteY26" fmla="*/ 796647 h 5142465"/>
              <a:gd name="connsiteX27" fmla="*/ 787933 w 6696000"/>
              <a:gd name="connsiteY27" fmla="*/ 796647 h 5142465"/>
              <a:gd name="connsiteX28" fmla="*/ 787933 w 6696000"/>
              <a:gd name="connsiteY28" fmla="*/ 884380 h 5142465"/>
              <a:gd name="connsiteX29" fmla="*/ 1094199 w 6696000"/>
              <a:gd name="connsiteY29" fmla="*/ 884380 h 5142465"/>
              <a:gd name="connsiteX30" fmla="*/ 1308131 w 6696000"/>
              <a:gd name="connsiteY30" fmla="*/ 745975 h 5142465"/>
              <a:gd name="connsiteX31" fmla="*/ 1326394 w 6696000"/>
              <a:gd name="connsiteY31" fmla="*/ 658190 h 5142465"/>
              <a:gd name="connsiteX32" fmla="*/ 1326407 w 6696000"/>
              <a:gd name="connsiteY32" fmla="*/ 658251 h 5142465"/>
              <a:gd name="connsiteX33" fmla="*/ 1326407 w 6696000"/>
              <a:gd name="connsiteY33" fmla="*/ 658128 h 5142465"/>
              <a:gd name="connsiteX34" fmla="*/ 1326394 w 6696000"/>
              <a:gd name="connsiteY34" fmla="*/ 658190 h 5142465"/>
              <a:gd name="connsiteX35" fmla="*/ 1308194 w 6696000"/>
              <a:gd name="connsiteY35" fmla="*/ 570456 h 5142465"/>
              <a:gd name="connsiteX36" fmla="*/ 1094834 w 6696000"/>
              <a:gd name="connsiteY36" fmla="*/ 431999 h 5142465"/>
              <a:gd name="connsiteX37" fmla="*/ 1018617 w 6696000"/>
              <a:gd name="connsiteY37" fmla="*/ 431999 h 5142465"/>
              <a:gd name="connsiteX38" fmla="*/ 664207 w 6696000"/>
              <a:gd name="connsiteY38" fmla="*/ 431999 h 5142465"/>
              <a:gd name="connsiteX39" fmla="*/ 431999 w 6696000"/>
              <a:gd name="connsiteY39" fmla="*/ 658251 h 5142465"/>
              <a:gd name="connsiteX40" fmla="*/ 663572 w 6696000"/>
              <a:gd name="connsiteY40" fmla="*/ 884503 h 5142465"/>
              <a:gd name="connsiteX41" fmla="*/ 739789 w 6696000"/>
              <a:gd name="connsiteY41" fmla="*/ 884503 h 5142465"/>
              <a:gd name="connsiteX42" fmla="*/ 763417 w 6696000"/>
              <a:gd name="connsiteY42" fmla="*/ 861520 h 5142465"/>
              <a:gd name="connsiteX43" fmla="*/ 739789 w 6696000"/>
              <a:gd name="connsiteY43" fmla="*/ 838536 h 5142465"/>
              <a:gd name="connsiteX44" fmla="*/ 664842 w 6696000"/>
              <a:gd name="connsiteY44" fmla="*/ 838536 h 5142465"/>
              <a:gd name="connsiteX45" fmla="*/ 479127 w 6696000"/>
              <a:gd name="connsiteY45" fmla="*/ 658251 h 5142465"/>
              <a:gd name="connsiteX46" fmla="*/ 664842 w 6696000"/>
              <a:gd name="connsiteY46" fmla="*/ 477843 h 5142465"/>
              <a:gd name="connsiteX47" fmla="*/ 923218 w 6696000"/>
              <a:gd name="connsiteY47" fmla="*/ 477843 h 5142465"/>
              <a:gd name="connsiteX48" fmla="*/ 923218 w 6696000"/>
              <a:gd name="connsiteY48" fmla="*/ 519732 h 5142465"/>
              <a:gd name="connsiteX49" fmla="*/ 970473 w 6696000"/>
              <a:gd name="connsiteY49" fmla="*/ 519732 h 5142465"/>
              <a:gd name="connsiteX50" fmla="*/ 970473 w 6696000"/>
              <a:gd name="connsiteY50" fmla="*/ 431999 h 5142465"/>
              <a:gd name="connsiteX51" fmla="*/ 664207 w 6696000"/>
              <a:gd name="connsiteY51" fmla="*/ 431999 h 5142465"/>
              <a:gd name="connsiteX52" fmla="*/ 0 w 6696000"/>
              <a:gd name="connsiteY52" fmla="*/ 0 h 5142465"/>
              <a:gd name="connsiteX53" fmla="*/ 6696000 w 6696000"/>
              <a:gd name="connsiteY53" fmla="*/ 0 h 5142465"/>
              <a:gd name="connsiteX54" fmla="*/ 6696000 w 6696000"/>
              <a:gd name="connsiteY54" fmla="*/ 1796399 h 5142465"/>
              <a:gd name="connsiteX55" fmla="*/ 4219772 w 6696000"/>
              <a:gd name="connsiteY55" fmla="*/ 1796399 h 5142465"/>
              <a:gd name="connsiteX56" fmla="*/ 3995999 w 6696000"/>
              <a:gd name="connsiteY56" fmla="*/ 2020043 h 5142465"/>
              <a:gd name="connsiteX57" fmla="*/ 3995999 w 6696000"/>
              <a:gd name="connsiteY57" fmla="*/ 3821890 h 5142465"/>
              <a:gd name="connsiteX58" fmla="*/ 4887028 w 6696000"/>
              <a:gd name="connsiteY58" fmla="*/ 4712400 h 5142465"/>
              <a:gd name="connsiteX59" fmla="*/ 6696000 w 6696000"/>
              <a:gd name="connsiteY59" fmla="*/ 4712400 h 5142465"/>
              <a:gd name="connsiteX60" fmla="*/ 6696000 w 6696000"/>
              <a:gd name="connsiteY60" fmla="*/ 5142465 h 5142465"/>
              <a:gd name="connsiteX61" fmla="*/ 0 w 6696000"/>
              <a:gd name="connsiteY61" fmla="*/ 5142465 h 5142465"/>
              <a:gd name="connsiteX62" fmla="*/ 0 w 6696000"/>
              <a:gd name="connsiteY62" fmla="*/ 0 h 5142465"/>
              <a:gd name="connsiteX0" fmla="*/ 1104106 w 6696000"/>
              <a:gd name="connsiteY0" fmla="*/ 713115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18617 w 6696000"/>
              <a:gd name="connsiteY18" fmla="*/ 431999 h 5142465"/>
              <a:gd name="connsiteX19" fmla="*/ 994990 w 6696000"/>
              <a:gd name="connsiteY19" fmla="*/ 454983 h 5142465"/>
              <a:gd name="connsiteX20" fmla="*/ 1018617 w 6696000"/>
              <a:gd name="connsiteY20" fmla="*/ 477966 h 5142465"/>
              <a:gd name="connsiteX21" fmla="*/ 1093564 w 6696000"/>
              <a:gd name="connsiteY21" fmla="*/ 477966 h 5142465"/>
              <a:gd name="connsiteX22" fmla="*/ 1279279 w 6696000"/>
              <a:gd name="connsiteY22" fmla="*/ 658251 h 5142465"/>
              <a:gd name="connsiteX23" fmla="*/ 1093564 w 6696000"/>
              <a:gd name="connsiteY23" fmla="*/ 838536 h 5142465"/>
              <a:gd name="connsiteX24" fmla="*/ 835188 w 6696000"/>
              <a:gd name="connsiteY24" fmla="*/ 838536 h 5142465"/>
              <a:gd name="connsiteX25" fmla="*/ 835188 w 6696000"/>
              <a:gd name="connsiteY25" fmla="*/ 796647 h 5142465"/>
              <a:gd name="connsiteX26" fmla="*/ 787933 w 6696000"/>
              <a:gd name="connsiteY26" fmla="*/ 796647 h 5142465"/>
              <a:gd name="connsiteX27" fmla="*/ 787933 w 6696000"/>
              <a:gd name="connsiteY27" fmla="*/ 884380 h 5142465"/>
              <a:gd name="connsiteX28" fmla="*/ 1094199 w 6696000"/>
              <a:gd name="connsiteY28" fmla="*/ 884380 h 5142465"/>
              <a:gd name="connsiteX29" fmla="*/ 1308131 w 6696000"/>
              <a:gd name="connsiteY29" fmla="*/ 745975 h 5142465"/>
              <a:gd name="connsiteX30" fmla="*/ 1326394 w 6696000"/>
              <a:gd name="connsiteY30" fmla="*/ 658190 h 5142465"/>
              <a:gd name="connsiteX31" fmla="*/ 1326407 w 6696000"/>
              <a:gd name="connsiteY31" fmla="*/ 658251 h 5142465"/>
              <a:gd name="connsiteX32" fmla="*/ 1326407 w 6696000"/>
              <a:gd name="connsiteY32" fmla="*/ 658128 h 5142465"/>
              <a:gd name="connsiteX33" fmla="*/ 1326394 w 6696000"/>
              <a:gd name="connsiteY33" fmla="*/ 658190 h 5142465"/>
              <a:gd name="connsiteX34" fmla="*/ 1308194 w 6696000"/>
              <a:gd name="connsiteY34" fmla="*/ 570456 h 5142465"/>
              <a:gd name="connsiteX35" fmla="*/ 1094834 w 6696000"/>
              <a:gd name="connsiteY35" fmla="*/ 431999 h 5142465"/>
              <a:gd name="connsiteX36" fmla="*/ 1018617 w 6696000"/>
              <a:gd name="connsiteY36" fmla="*/ 431999 h 5142465"/>
              <a:gd name="connsiteX37" fmla="*/ 664207 w 6696000"/>
              <a:gd name="connsiteY37" fmla="*/ 431999 h 5142465"/>
              <a:gd name="connsiteX38" fmla="*/ 431999 w 6696000"/>
              <a:gd name="connsiteY38" fmla="*/ 658251 h 5142465"/>
              <a:gd name="connsiteX39" fmla="*/ 663572 w 6696000"/>
              <a:gd name="connsiteY39" fmla="*/ 884503 h 5142465"/>
              <a:gd name="connsiteX40" fmla="*/ 739789 w 6696000"/>
              <a:gd name="connsiteY40" fmla="*/ 884503 h 5142465"/>
              <a:gd name="connsiteX41" fmla="*/ 763417 w 6696000"/>
              <a:gd name="connsiteY41" fmla="*/ 861520 h 5142465"/>
              <a:gd name="connsiteX42" fmla="*/ 739789 w 6696000"/>
              <a:gd name="connsiteY42" fmla="*/ 838536 h 5142465"/>
              <a:gd name="connsiteX43" fmla="*/ 664842 w 6696000"/>
              <a:gd name="connsiteY43" fmla="*/ 838536 h 5142465"/>
              <a:gd name="connsiteX44" fmla="*/ 479127 w 6696000"/>
              <a:gd name="connsiteY44" fmla="*/ 658251 h 5142465"/>
              <a:gd name="connsiteX45" fmla="*/ 664842 w 6696000"/>
              <a:gd name="connsiteY45" fmla="*/ 477843 h 5142465"/>
              <a:gd name="connsiteX46" fmla="*/ 923218 w 6696000"/>
              <a:gd name="connsiteY46" fmla="*/ 477843 h 5142465"/>
              <a:gd name="connsiteX47" fmla="*/ 923218 w 6696000"/>
              <a:gd name="connsiteY47" fmla="*/ 519732 h 5142465"/>
              <a:gd name="connsiteX48" fmla="*/ 970473 w 6696000"/>
              <a:gd name="connsiteY48" fmla="*/ 519732 h 5142465"/>
              <a:gd name="connsiteX49" fmla="*/ 970473 w 6696000"/>
              <a:gd name="connsiteY49" fmla="*/ 431999 h 5142465"/>
              <a:gd name="connsiteX50" fmla="*/ 664207 w 6696000"/>
              <a:gd name="connsiteY50" fmla="*/ 431999 h 5142465"/>
              <a:gd name="connsiteX51" fmla="*/ 0 w 6696000"/>
              <a:gd name="connsiteY51" fmla="*/ 0 h 5142465"/>
              <a:gd name="connsiteX52" fmla="*/ 6696000 w 6696000"/>
              <a:gd name="connsiteY52" fmla="*/ 0 h 5142465"/>
              <a:gd name="connsiteX53" fmla="*/ 6696000 w 6696000"/>
              <a:gd name="connsiteY53" fmla="*/ 1796399 h 5142465"/>
              <a:gd name="connsiteX54" fmla="*/ 4219772 w 6696000"/>
              <a:gd name="connsiteY54" fmla="*/ 1796399 h 5142465"/>
              <a:gd name="connsiteX55" fmla="*/ 3995999 w 6696000"/>
              <a:gd name="connsiteY55" fmla="*/ 2020043 h 5142465"/>
              <a:gd name="connsiteX56" fmla="*/ 3995999 w 6696000"/>
              <a:gd name="connsiteY56" fmla="*/ 3821890 h 5142465"/>
              <a:gd name="connsiteX57" fmla="*/ 4887028 w 6696000"/>
              <a:gd name="connsiteY57" fmla="*/ 4712400 h 5142465"/>
              <a:gd name="connsiteX58" fmla="*/ 6696000 w 6696000"/>
              <a:gd name="connsiteY58" fmla="*/ 4712400 h 5142465"/>
              <a:gd name="connsiteX59" fmla="*/ 6696000 w 6696000"/>
              <a:gd name="connsiteY59" fmla="*/ 5142465 h 5142465"/>
              <a:gd name="connsiteX60" fmla="*/ 0 w 6696000"/>
              <a:gd name="connsiteY60" fmla="*/ 5142465 h 5142465"/>
              <a:gd name="connsiteX61" fmla="*/ 0 w 6696000"/>
              <a:gd name="connsiteY61" fmla="*/ 0 h 5142465"/>
              <a:gd name="connsiteX0" fmla="*/ 1126336 w 6696000"/>
              <a:gd name="connsiteY0" fmla="*/ 710273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018617 w 6696000"/>
              <a:gd name="connsiteY17" fmla="*/ 431999 h 5142465"/>
              <a:gd name="connsiteX18" fmla="*/ 994990 w 6696000"/>
              <a:gd name="connsiteY18" fmla="*/ 454983 h 5142465"/>
              <a:gd name="connsiteX19" fmla="*/ 1018617 w 6696000"/>
              <a:gd name="connsiteY19" fmla="*/ 477966 h 5142465"/>
              <a:gd name="connsiteX20" fmla="*/ 1093564 w 6696000"/>
              <a:gd name="connsiteY20" fmla="*/ 477966 h 5142465"/>
              <a:gd name="connsiteX21" fmla="*/ 1279279 w 6696000"/>
              <a:gd name="connsiteY21" fmla="*/ 658251 h 5142465"/>
              <a:gd name="connsiteX22" fmla="*/ 1093564 w 6696000"/>
              <a:gd name="connsiteY22" fmla="*/ 838536 h 5142465"/>
              <a:gd name="connsiteX23" fmla="*/ 835188 w 6696000"/>
              <a:gd name="connsiteY23" fmla="*/ 838536 h 5142465"/>
              <a:gd name="connsiteX24" fmla="*/ 835188 w 6696000"/>
              <a:gd name="connsiteY24" fmla="*/ 796647 h 5142465"/>
              <a:gd name="connsiteX25" fmla="*/ 787933 w 6696000"/>
              <a:gd name="connsiteY25" fmla="*/ 796647 h 5142465"/>
              <a:gd name="connsiteX26" fmla="*/ 787933 w 6696000"/>
              <a:gd name="connsiteY26" fmla="*/ 884380 h 5142465"/>
              <a:gd name="connsiteX27" fmla="*/ 1094199 w 6696000"/>
              <a:gd name="connsiteY27" fmla="*/ 884380 h 5142465"/>
              <a:gd name="connsiteX28" fmla="*/ 1308131 w 6696000"/>
              <a:gd name="connsiteY28" fmla="*/ 745975 h 5142465"/>
              <a:gd name="connsiteX29" fmla="*/ 1326394 w 6696000"/>
              <a:gd name="connsiteY29" fmla="*/ 658190 h 5142465"/>
              <a:gd name="connsiteX30" fmla="*/ 1326407 w 6696000"/>
              <a:gd name="connsiteY30" fmla="*/ 658251 h 5142465"/>
              <a:gd name="connsiteX31" fmla="*/ 1326407 w 6696000"/>
              <a:gd name="connsiteY31" fmla="*/ 658128 h 5142465"/>
              <a:gd name="connsiteX32" fmla="*/ 1326394 w 6696000"/>
              <a:gd name="connsiteY32" fmla="*/ 658190 h 5142465"/>
              <a:gd name="connsiteX33" fmla="*/ 1308194 w 6696000"/>
              <a:gd name="connsiteY33" fmla="*/ 570456 h 5142465"/>
              <a:gd name="connsiteX34" fmla="*/ 1094834 w 6696000"/>
              <a:gd name="connsiteY34" fmla="*/ 431999 h 5142465"/>
              <a:gd name="connsiteX35" fmla="*/ 1018617 w 6696000"/>
              <a:gd name="connsiteY35" fmla="*/ 431999 h 5142465"/>
              <a:gd name="connsiteX36" fmla="*/ 664207 w 6696000"/>
              <a:gd name="connsiteY36" fmla="*/ 431999 h 5142465"/>
              <a:gd name="connsiteX37" fmla="*/ 431999 w 6696000"/>
              <a:gd name="connsiteY37" fmla="*/ 658251 h 5142465"/>
              <a:gd name="connsiteX38" fmla="*/ 663572 w 6696000"/>
              <a:gd name="connsiteY38" fmla="*/ 884503 h 5142465"/>
              <a:gd name="connsiteX39" fmla="*/ 739789 w 6696000"/>
              <a:gd name="connsiteY39" fmla="*/ 884503 h 5142465"/>
              <a:gd name="connsiteX40" fmla="*/ 763417 w 6696000"/>
              <a:gd name="connsiteY40" fmla="*/ 861520 h 5142465"/>
              <a:gd name="connsiteX41" fmla="*/ 739789 w 6696000"/>
              <a:gd name="connsiteY41" fmla="*/ 838536 h 5142465"/>
              <a:gd name="connsiteX42" fmla="*/ 664842 w 6696000"/>
              <a:gd name="connsiteY42" fmla="*/ 838536 h 5142465"/>
              <a:gd name="connsiteX43" fmla="*/ 479127 w 6696000"/>
              <a:gd name="connsiteY43" fmla="*/ 658251 h 5142465"/>
              <a:gd name="connsiteX44" fmla="*/ 664842 w 6696000"/>
              <a:gd name="connsiteY44" fmla="*/ 477843 h 5142465"/>
              <a:gd name="connsiteX45" fmla="*/ 923218 w 6696000"/>
              <a:gd name="connsiteY45" fmla="*/ 477843 h 5142465"/>
              <a:gd name="connsiteX46" fmla="*/ 923218 w 6696000"/>
              <a:gd name="connsiteY46" fmla="*/ 519732 h 5142465"/>
              <a:gd name="connsiteX47" fmla="*/ 970473 w 6696000"/>
              <a:gd name="connsiteY47" fmla="*/ 519732 h 5142465"/>
              <a:gd name="connsiteX48" fmla="*/ 970473 w 6696000"/>
              <a:gd name="connsiteY48" fmla="*/ 431999 h 5142465"/>
              <a:gd name="connsiteX49" fmla="*/ 664207 w 6696000"/>
              <a:gd name="connsiteY49" fmla="*/ 431999 h 5142465"/>
              <a:gd name="connsiteX50" fmla="*/ 0 w 6696000"/>
              <a:gd name="connsiteY50" fmla="*/ 0 h 5142465"/>
              <a:gd name="connsiteX51" fmla="*/ 6696000 w 6696000"/>
              <a:gd name="connsiteY51" fmla="*/ 0 h 5142465"/>
              <a:gd name="connsiteX52" fmla="*/ 6696000 w 6696000"/>
              <a:gd name="connsiteY52" fmla="*/ 1796399 h 5142465"/>
              <a:gd name="connsiteX53" fmla="*/ 4219772 w 6696000"/>
              <a:gd name="connsiteY53" fmla="*/ 1796399 h 5142465"/>
              <a:gd name="connsiteX54" fmla="*/ 3995999 w 6696000"/>
              <a:gd name="connsiteY54" fmla="*/ 2020043 h 5142465"/>
              <a:gd name="connsiteX55" fmla="*/ 3995999 w 6696000"/>
              <a:gd name="connsiteY55" fmla="*/ 3821890 h 5142465"/>
              <a:gd name="connsiteX56" fmla="*/ 4887028 w 6696000"/>
              <a:gd name="connsiteY56" fmla="*/ 4712400 h 5142465"/>
              <a:gd name="connsiteX57" fmla="*/ 6696000 w 6696000"/>
              <a:gd name="connsiteY57" fmla="*/ 4712400 h 5142465"/>
              <a:gd name="connsiteX58" fmla="*/ 6696000 w 6696000"/>
              <a:gd name="connsiteY58" fmla="*/ 5142465 h 5142465"/>
              <a:gd name="connsiteX59" fmla="*/ 0 w 6696000"/>
              <a:gd name="connsiteY59" fmla="*/ 5142465 h 5142465"/>
              <a:gd name="connsiteX60" fmla="*/ 0 w 6696000"/>
              <a:gd name="connsiteY60" fmla="*/ 0 h 5142465"/>
              <a:gd name="connsiteX0" fmla="*/ 1139674 w 6696000"/>
              <a:gd name="connsiteY0" fmla="*/ 705330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018617 w 6696000"/>
              <a:gd name="connsiteY16" fmla="*/ 431999 h 5142465"/>
              <a:gd name="connsiteX17" fmla="*/ 994990 w 6696000"/>
              <a:gd name="connsiteY17" fmla="*/ 454983 h 5142465"/>
              <a:gd name="connsiteX18" fmla="*/ 1018617 w 6696000"/>
              <a:gd name="connsiteY18" fmla="*/ 477966 h 5142465"/>
              <a:gd name="connsiteX19" fmla="*/ 1093564 w 6696000"/>
              <a:gd name="connsiteY19" fmla="*/ 477966 h 5142465"/>
              <a:gd name="connsiteX20" fmla="*/ 1279279 w 6696000"/>
              <a:gd name="connsiteY20" fmla="*/ 658251 h 5142465"/>
              <a:gd name="connsiteX21" fmla="*/ 1093564 w 6696000"/>
              <a:gd name="connsiteY21" fmla="*/ 838536 h 5142465"/>
              <a:gd name="connsiteX22" fmla="*/ 835188 w 6696000"/>
              <a:gd name="connsiteY22" fmla="*/ 838536 h 5142465"/>
              <a:gd name="connsiteX23" fmla="*/ 835188 w 6696000"/>
              <a:gd name="connsiteY23" fmla="*/ 796647 h 5142465"/>
              <a:gd name="connsiteX24" fmla="*/ 787933 w 6696000"/>
              <a:gd name="connsiteY24" fmla="*/ 796647 h 5142465"/>
              <a:gd name="connsiteX25" fmla="*/ 787933 w 6696000"/>
              <a:gd name="connsiteY25" fmla="*/ 884380 h 5142465"/>
              <a:gd name="connsiteX26" fmla="*/ 1094199 w 6696000"/>
              <a:gd name="connsiteY26" fmla="*/ 884380 h 5142465"/>
              <a:gd name="connsiteX27" fmla="*/ 1308131 w 6696000"/>
              <a:gd name="connsiteY27" fmla="*/ 745975 h 5142465"/>
              <a:gd name="connsiteX28" fmla="*/ 1326394 w 6696000"/>
              <a:gd name="connsiteY28" fmla="*/ 658190 h 5142465"/>
              <a:gd name="connsiteX29" fmla="*/ 1326407 w 6696000"/>
              <a:gd name="connsiteY29" fmla="*/ 658251 h 5142465"/>
              <a:gd name="connsiteX30" fmla="*/ 1326407 w 6696000"/>
              <a:gd name="connsiteY30" fmla="*/ 658128 h 5142465"/>
              <a:gd name="connsiteX31" fmla="*/ 1326394 w 6696000"/>
              <a:gd name="connsiteY31" fmla="*/ 658190 h 5142465"/>
              <a:gd name="connsiteX32" fmla="*/ 1308194 w 6696000"/>
              <a:gd name="connsiteY32" fmla="*/ 570456 h 5142465"/>
              <a:gd name="connsiteX33" fmla="*/ 1094834 w 6696000"/>
              <a:gd name="connsiteY33" fmla="*/ 431999 h 5142465"/>
              <a:gd name="connsiteX34" fmla="*/ 1018617 w 6696000"/>
              <a:gd name="connsiteY34" fmla="*/ 431999 h 5142465"/>
              <a:gd name="connsiteX35" fmla="*/ 664207 w 6696000"/>
              <a:gd name="connsiteY35" fmla="*/ 431999 h 5142465"/>
              <a:gd name="connsiteX36" fmla="*/ 431999 w 6696000"/>
              <a:gd name="connsiteY36" fmla="*/ 658251 h 5142465"/>
              <a:gd name="connsiteX37" fmla="*/ 663572 w 6696000"/>
              <a:gd name="connsiteY37" fmla="*/ 884503 h 5142465"/>
              <a:gd name="connsiteX38" fmla="*/ 739789 w 6696000"/>
              <a:gd name="connsiteY38" fmla="*/ 884503 h 5142465"/>
              <a:gd name="connsiteX39" fmla="*/ 763417 w 6696000"/>
              <a:gd name="connsiteY39" fmla="*/ 861520 h 5142465"/>
              <a:gd name="connsiteX40" fmla="*/ 739789 w 6696000"/>
              <a:gd name="connsiteY40" fmla="*/ 838536 h 5142465"/>
              <a:gd name="connsiteX41" fmla="*/ 664842 w 6696000"/>
              <a:gd name="connsiteY41" fmla="*/ 838536 h 5142465"/>
              <a:gd name="connsiteX42" fmla="*/ 479127 w 6696000"/>
              <a:gd name="connsiteY42" fmla="*/ 658251 h 5142465"/>
              <a:gd name="connsiteX43" fmla="*/ 664842 w 6696000"/>
              <a:gd name="connsiteY43" fmla="*/ 477843 h 5142465"/>
              <a:gd name="connsiteX44" fmla="*/ 923218 w 6696000"/>
              <a:gd name="connsiteY44" fmla="*/ 477843 h 5142465"/>
              <a:gd name="connsiteX45" fmla="*/ 923218 w 6696000"/>
              <a:gd name="connsiteY45" fmla="*/ 519732 h 5142465"/>
              <a:gd name="connsiteX46" fmla="*/ 970473 w 6696000"/>
              <a:gd name="connsiteY46" fmla="*/ 519732 h 5142465"/>
              <a:gd name="connsiteX47" fmla="*/ 970473 w 6696000"/>
              <a:gd name="connsiteY47" fmla="*/ 431999 h 5142465"/>
              <a:gd name="connsiteX48" fmla="*/ 664207 w 6696000"/>
              <a:gd name="connsiteY48" fmla="*/ 431999 h 5142465"/>
              <a:gd name="connsiteX49" fmla="*/ 0 w 6696000"/>
              <a:gd name="connsiteY49" fmla="*/ 0 h 5142465"/>
              <a:gd name="connsiteX50" fmla="*/ 6696000 w 6696000"/>
              <a:gd name="connsiteY50" fmla="*/ 0 h 5142465"/>
              <a:gd name="connsiteX51" fmla="*/ 6696000 w 6696000"/>
              <a:gd name="connsiteY51" fmla="*/ 1796399 h 5142465"/>
              <a:gd name="connsiteX52" fmla="*/ 4219772 w 6696000"/>
              <a:gd name="connsiteY52" fmla="*/ 1796399 h 5142465"/>
              <a:gd name="connsiteX53" fmla="*/ 3995999 w 6696000"/>
              <a:gd name="connsiteY53" fmla="*/ 2020043 h 5142465"/>
              <a:gd name="connsiteX54" fmla="*/ 3995999 w 6696000"/>
              <a:gd name="connsiteY54" fmla="*/ 3821890 h 5142465"/>
              <a:gd name="connsiteX55" fmla="*/ 4887028 w 6696000"/>
              <a:gd name="connsiteY55" fmla="*/ 4712400 h 5142465"/>
              <a:gd name="connsiteX56" fmla="*/ 6696000 w 6696000"/>
              <a:gd name="connsiteY56" fmla="*/ 4712400 h 5142465"/>
              <a:gd name="connsiteX57" fmla="*/ 6696000 w 6696000"/>
              <a:gd name="connsiteY57" fmla="*/ 5142465 h 5142465"/>
              <a:gd name="connsiteX58" fmla="*/ 0 w 6696000"/>
              <a:gd name="connsiteY58" fmla="*/ 5142465 h 5142465"/>
              <a:gd name="connsiteX59" fmla="*/ 0 w 6696000"/>
              <a:gd name="connsiteY59" fmla="*/ 0 h 5142465"/>
              <a:gd name="connsiteX0" fmla="*/ 1139674 w 6696000"/>
              <a:gd name="connsiteY0" fmla="*/ 680740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018617 w 6696000"/>
              <a:gd name="connsiteY15" fmla="*/ 431999 h 5142465"/>
              <a:gd name="connsiteX16" fmla="*/ 994990 w 6696000"/>
              <a:gd name="connsiteY16" fmla="*/ 454983 h 5142465"/>
              <a:gd name="connsiteX17" fmla="*/ 1018617 w 6696000"/>
              <a:gd name="connsiteY17" fmla="*/ 477966 h 5142465"/>
              <a:gd name="connsiteX18" fmla="*/ 1093564 w 6696000"/>
              <a:gd name="connsiteY18" fmla="*/ 477966 h 5142465"/>
              <a:gd name="connsiteX19" fmla="*/ 1279279 w 6696000"/>
              <a:gd name="connsiteY19" fmla="*/ 658251 h 5142465"/>
              <a:gd name="connsiteX20" fmla="*/ 1093564 w 6696000"/>
              <a:gd name="connsiteY20" fmla="*/ 838536 h 5142465"/>
              <a:gd name="connsiteX21" fmla="*/ 835188 w 6696000"/>
              <a:gd name="connsiteY21" fmla="*/ 838536 h 5142465"/>
              <a:gd name="connsiteX22" fmla="*/ 835188 w 6696000"/>
              <a:gd name="connsiteY22" fmla="*/ 796647 h 5142465"/>
              <a:gd name="connsiteX23" fmla="*/ 787933 w 6696000"/>
              <a:gd name="connsiteY23" fmla="*/ 796647 h 5142465"/>
              <a:gd name="connsiteX24" fmla="*/ 787933 w 6696000"/>
              <a:gd name="connsiteY24" fmla="*/ 884380 h 5142465"/>
              <a:gd name="connsiteX25" fmla="*/ 1094199 w 6696000"/>
              <a:gd name="connsiteY25" fmla="*/ 884380 h 5142465"/>
              <a:gd name="connsiteX26" fmla="*/ 1308131 w 6696000"/>
              <a:gd name="connsiteY26" fmla="*/ 745975 h 5142465"/>
              <a:gd name="connsiteX27" fmla="*/ 1326394 w 6696000"/>
              <a:gd name="connsiteY27" fmla="*/ 658190 h 5142465"/>
              <a:gd name="connsiteX28" fmla="*/ 1326407 w 6696000"/>
              <a:gd name="connsiteY28" fmla="*/ 658251 h 5142465"/>
              <a:gd name="connsiteX29" fmla="*/ 1326407 w 6696000"/>
              <a:gd name="connsiteY29" fmla="*/ 658128 h 5142465"/>
              <a:gd name="connsiteX30" fmla="*/ 1326394 w 6696000"/>
              <a:gd name="connsiteY30" fmla="*/ 658190 h 5142465"/>
              <a:gd name="connsiteX31" fmla="*/ 1308194 w 6696000"/>
              <a:gd name="connsiteY31" fmla="*/ 570456 h 5142465"/>
              <a:gd name="connsiteX32" fmla="*/ 1094834 w 6696000"/>
              <a:gd name="connsiteY32" fmla="*/ 431999 h 5142465"/>
              <a:gd name="connsiteX33" fmla="*/ 1018617 w 6696000"/>
              <a:gd name="connsiteY33" fmla="*/ 431999 h 5142465"/>
              <a:gd name="connsiteX34" fmla="*/ 664207 w 6696000"/>
              <a:gd name="connsiteY34" fmla="*/ 431999 h 5142465"/>
              <a:gd name="connsiteX35" fmla="*/ 431999 w 6696000"/>
              <a:gd name="connsiteY35" fmla="*/ 658251 h 5142465"/>
              <a:gd name="connsiteX36" fmla="*/ 663572 w 6696000"/>
              <a:gd name="connsiteY36" fmla="*/ 884503 h 5142465"/>
              <a:gd name="connsiteX37" fmla="*/ 739789 w 6696000"/>
              <a:gd name="connsiteY37" fmla="*/ 884503 h 5142465"/>
              <a:gd name="connsiteX38" fmla="*/ 763417 w 6696000"/>
              <a:gd name="connsiteY38" fmla="*/ 861520 h 5142465"/>
              <a:gd name="connsiteX39" fmla="*/ 739789 w 6696000"/>
              <a:gd name="connsiteY39" fmla="*/ 838536 h 5142465"/>
              <a:gd name="connsiteX40" fmla="*/ 664842 w 6696000"/>
              <a:gd name="connsiteY40" fmla="*/ 838536 h 5142465"/>
              <a:gd name="connsiteX41" fmla="*/ 479127 w 6696000"/>
              <a:gd name="connsiteY41" fmla="*/ 658251 h 5142465"/>
              <a:gd name="connsiteX42" fmla="*/ 664842 w 6696000"/>
              <a:gd name="connsiteY42" fmla="*/ 477843 h 5142465"/>
              <a:gd name="connsiteX43" fmla="*/ 923218 w 6696000"/>
              <a:gd name="connsiteY43" fmla="*/ 477843 h 5142465"/>
              <a:gd name="connsiteX44" fmla="*/ 923218 w 6696000"/>
              <a:gd name="connsiteY44" fmla="*/ 519732 h 5142465"/>
              <a:gd name="connsiteX45" fmla="*/ 970473 w 6696000"/>
              <a:gd name="connsiteY45" fmla="*/ 519732 h 5142465"/>
              <a:gd name="connsiteX46" fmla="*/ 970473 w 6696000"/>
              <a:gd name="connsiteY46" fmla="*/ 431999 h 5142465"/>
              <a:gd name="connsiteX47" fmla="*/ 664207 w 6696000"/>
              <a:gd name="connsiteY47" fmla="*/ 431999 h 5142465"/>
              <a:gd name="connsiteX48" fmla="*/ 0 w 6696000"/>
              <a:gd name="connsiteY48" fmla="*/ 0 h 5142465"/>
              <a:gd name="connsiteX49" fmla="*/ 6696000 w 6696000"/>
              <a:gd name="connsiteY49" fmla="*/ 0 h 5142465"/>
              <a:gd name="connsiteX50" fmla="*/ 6696000 w 6696000"/>
              <a:gd name="connsiteY50" fmla="*/ 1796399 h 5142465"/>
              <a:gd name="connsiteX51" fmla="*/ 4219772 w 6696000"/>
              <a:gd name="connsiteY51" fmla="*/ 1796399 h 5142465"/>
              <a:gd name="connsiteX52" fmla="*/ 3995999 w 6696000"/>
              <a:gd name="connsiteY52" fmla="*/ 2020043 h 5142465"/>
              <a:gd name="connsiteX53" fmla="*/ 3995999 w 6696000"/>
              <a:gd name="connsiteY53" fmla="*/ 3821890 h 5142465"/>
              <a:gd name="connsiteX54" fmla="*/ 4887028 w 6696000"/>
              <a:gd name="connsiteY54" fmla="*/ 4712400 h 5142465"/>
              <a:gd name="connsiteX55" fmla="*/ 6696000 w 6696000"/>
              <a:gd name="connsiteY55" fmla="*/ 4712400 h 5142465"/>
              <a:gd name="connsiteX56" fmla="*/ 6696000 w 6696000"/>
              <a:gd name="connsiteY56" fmla="*/ 5142465 h 5142465"/>
              <a:gd name="connsiteX57" fmla="*/ 0 w 6696000"/>
              <a:gd name="connsiteY57" fmla="*/ 5142465 h 5142465"/>
              <a:gd name="connsiteX58" fmla="*/ 0 w 6696000"/>
              <a:gd name="connsiteY58" fmla="*/ 0 h 5142465"/>
              <a:gd name="connsiteX0" fmla="*/ 1106266 w 6696000"/>
              <a:gd name="connsiteY0" fmla="*/ 680740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018617 w 6696000"/>
              <a:gd name="connsiteY14" fmla="*/ 431999 h 5142465"/>
              <a:gd name="connsiteX15" fmla="*/ 994990 w 6696000"/>
              <a:gd name="connsiteY15" fmla="*/ 454983 h 5142465"/>
              <a:gd name="connsiteX16" fmla="*/ 1018617 w 6696000"/>
              <a:gd name="connsiteY16" fmla="*/ 477966 h 5142465"/>
              <a:gd name="connsiteX17" fmla="*/ 1093564 w 6696000"/>
              <a:gd name="connsiteY17" fmla="*/ 477966 h 5142465"/>
              <a:gd name="connsiteX18" fmla="*/ 1279279 w 6696000"/>
              <a:gd name="connsiteY18" fmla="*/ 658251 h 5142465"/>
              <a:gd name="connsiteX19" fmla="*/ 1093564 w 6696000"/>
              <a:gd name="connsiteY19" fmla="*/ 838536 h 5142465"/>
              <a:gd name="connsiteX20" fmla="*/ 835188 w 6696000"/>
              <a:gd name="connsiteY20" fmla="*/ 838536 h 5142465"/>
              <a:gd name="connsiteX21" fmla="*/ 835188 w 6696000"/>
              <a:gd name="connsiteY21" fmla="*/ 796647 h 5142465"/>
              <a:gd name="connsiteX22" fmla="*/ 787933 w 6696000"/>
              <a:gd name="connsiteY22" fmla="*/ 796647 h 5142465"/>
              <a:gd name="connsiteX23" fmla="*/ 787933 w 6696000"/>
              <a:gd name="connsiteY23" fmla="*/ 884380 h 5142465"/>
              <a:gd name="connsiteX24" fmla="*/ 1094199 w 6696000"/>
              <a:gd name="connsiteY24" fmla="*/ 884380 h 5142465"/>
              <a:gd name="connsiteX25" fmla="*/ 1308131 w 6696000"/>
              <a:gd name="connsiteY25" fmla="*/ 745975 h 5142465"/>
              <a:gd name="connsiteX26" fmla="*/ 1326394 w 6696000"/>
              <a:gd name="connsiteY26" fmla="*/ 658190 h 5142465"/>
              <a:gd name="connsiteX27" fmla="*/ 1326407 w 6696000"/>
              <a:gd name="connsiteY27" fmla="*/ 658251 h 5142465"/>
              <a:gd name="connsiteX28" fmla="*/ 1326407 w 6696000"/>
              <a:gd name="connsiteY28" fmla="*/ 658128 h 5142465"/>
              <a:gd name="connsiteX29" fmla="*/ 1326394 w 6696000"/>
              <a:gd name="connsiteY29" fmla="*/ 658190 h 5142465"/>
              <a:gd name="connsiteX30" fmla="*/ 1308194 w 6696000"/>
              <a:gd name="connsiteY30" fmla="*/ 570456 h 5142465"/>
              <a:gd name="connsiteX31" fmla="*/ 1094834 w 6696000"/>
              <a:gd name="connsiteY31" fmla="*/ 431999 h 5142465"/>
              <a:gd name="connsiteX32" fmla="*/ 1018617 w 6696000"/>
              <a:gd name="connsiteY32" fmla="*/ 431999 h 5142465"/>
              <a:gd name="connsiteX33" fmla="*/ 664207 w 6696000"/>
              <a:gd name="connsiteY33" fmla="*/ 431999 h 5142465"/>
              <a:gd name="connsiteX34" fmla="*/ 431999 w 6696000"/>
              <a:gd name="connsiteY34" fmla="*/ 658251 h 5142465"/>
              <a:gd name="connsiteX35" fmla="*/ 663572 w 6696000"/>
              <a:gd name="connsiteY35" fmla="*/ 884503 h 5142465"/>
              <a:gd name="connsiteX36" fmla="*/ 739789 w 6696000"/>
              <a:gd name="connsiteY36" fmla="*/ 884503 h 5142465"/>
              <a:gd name="connsiteX37" fmla="*/ 763417 w 6696000"/>
              <a:gd name="connsiteY37" fmla="*/ 861520 h 5142465"/>
              <a:gd name="connsiteX38" fmla="*/ 739789 w 6696000"/>
              <a:gd name="connsiteY38" fmla="*/ 838536 h 5142465"/>
              <a:gd name="connsiteX39" fmla="*/ 664842 w 6696000"/>
              <a:gd name="connsiteY39" fmla="*/ 838536 h 5142465"/>
              <a:gd name="connsiteX40" fmla="*/ 479127 w 6696000"/>
              <a:gd name="connsiteY40" fmla="*/ 658251 h 5142465"/>
              <a:gd name="connsiteX41" fmla="*/ 664842 w 6696000"/>
              <a:gd name="connsiteY41" fmla="*/ 477843 h 5142465"/>
              <a:gd name="connsiteX42" fmla="*/ 923218 w 6696000"/>
              <a:gd name="connsiteY42" fmla="*/ 477843 h 5142465"/>
              <a:gd name="connsiteX43" fmla="*/ 923218 w 6696000"/>
              <a:gd name="connsiteY43" fmla="*/ 519732 h 5142465"/>
              <a:gd name="connsiteX44" fmla="*/ 970473 w 6696000"/>
              <a:gd name="connsiteY44" fmla="*/ 519732 h 5142465"/>
              <a:gd name="connsiteX45" fmla="*/ 970473 w 6696000"/>
              <a:gd name="connsiteY45" fmla="*/ 431999 h 5142465"/>
              <a:gd name="connsiteX46" fmla="*/ 664207 w 6696000"/>
              <a:gd name="connsiteY46" fmla="*/ 431999 h 5142465"/>
              <a:gd name="connsiteX47" fmla="*/ 0 w 6696000"/>
              <a:gd name="connsiteY47" fmla="*/ 0 h 5142465"/>
              <a:gd name="connsiteX48" fmla="*/ 6696000 w 6696000"/>
              <a:gd name="connsiteY48" fmla="*/ 0 h 5142465"/>
              <a:gd name="connsiteX49" fmla="*/ 6696000 w 6696000"/>
              <a:gd name="connsiteY49" fmla="*/ 1796399 h 5142465"/>
              <a:gd name="connsiteX50" fmla="*/ 4219772 w 6696000"/>
              <a:gd name="connsiteY50" fmla="*/ 1796399 h 5142465"/>
              <a:gd name="connsiteX51" fmla="*/ 3995999 w 6696000"/>
              <a:gd name="connsiteY51" fmla="*/ 2020043 h 5142465"/>
              <a:gd name="connsiteX52" fmla="*/ 3995999 w 6696000"/>
              <a:gd name="connsiteY52" fmla="*/ 3821890 h 5142465"/>
              <a:gd name="connsiteX53" fmla="*/ 4887028 w 6696000"/>
              <a:gd name="connsiteY53" fmla="*/ 4712400 h 5142465"/>
              <a:gd name="connsiteX54" fmla="*/ 6696000 w 6696000"/>
              <a:gd name="connsiteY54" fmla="*/ 4712400 h 5142465"/>
              <a:gd name="connsiteX55" fmla="*/ 6696000 w 6696000"/>
              <a:gd name="connsiteY55" fmla="*/ 5142465 h 5142465"/>
              <a:gd name="connsiteX56" fmla="*/ 0 w 6696000"/>
              <a:gd name="connsiteY56" fmla="*/ 5142465 h 5142465"/>
              <a:gd name="connsiteX57" fmla="*/ 0 w 6696000"/>
              <a:gd name="connsiteY57" fmla="*/ 0 h 5142465"/>
              <a:gd name="connsiteX0" fmla="*/ 1106266 w 6696000"/>
              <a:gd name="connsiteY0" fmla="*/ 637986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018617 w 6696000"/>
              <a:gd name="connsiteY13" fmla="*/ 431999 h 5142465"/>
              <a:gd name="connsiteX14" fmla="*/ 994990 w 6696000"/>
              <a:gd name="connsiteY14" fmla="*/ 454983 h 5142465"/>
              <a:gd name="connsiteX15" fmla="*/ 1018617 w 6696000"/>
              <a:gd name="connsiteY15" fmla="*/ 477966 h 5142465"/>
              <a:gd name="connsiteX16" fmla="*/ 1093564 w 6696000"/>
              <a:gd name="connsiteY16" fmla="*/ 477966 h 5142465"/>
              <a:gd name="connsiteX17" fmla="*/ 1279279 w 6696000"/>
              <a:gd name="connsiteY17" fmla="*/ 658251 h 5142465"/>
              <a:gd name="connsiteX18" fmla="*/ 1093564 w 6696000"/>
              <a:gd name="connsiteY18" fmla="*/ 838536 h 5142465"/>
              <a:gd name="connsiteX19" fmla="*/ 835188 w 6696000"/>
              <a:gd name="connsiteY19" fmla="*/ 838536 h 5142465"/>
              <a:gd name="connsiteX20" fmla="*/ 835188 w 6696000"/>
              <a:gd name="connsiteY20" fmla="*/ 796647 h 5142465"/>
              <a:gd name="connsiteX21" fmla="*/ 787933 w 6696000"/>
              <a:gd name="connsiteY21" fmla="*/ 796647 h 5142465"/>
              <a:gd name="connsiteX22" fmla="*/ 787933 w 6696000"/>
              <a:gd name="connsiteY22" fmla="*/ 884380 h 5142465"/>
              <a:gd name="connsiteX23" fmla="*/ 1094199 w 6696000"/>
              <a:gd name="connsiteY23" fmla="*/ 884380 h 5142465"/>
              <a:gd name="connsiteX24" fmla="*/ 1308131 w 6696000"/>
              <a:gd name="connsiteY24" fmla="*/ 745975 h 5142465"/>
              <a:gd name="connsiteX25" fmla="*/ 1326394 w 6696000"/>
              <a:gd name="connsiteY25" fmla="*/ 658190 h 5142465"/>
              <a:gd name="connsiteX26" fmla="*/ 1326407 w 6696000"/>
              <a:gd name="connsiteY26" fmla="*/ 658251 h 5142465"/>
              <a:gd name="connsiteX27" fmla="*/ 1326407 w 6696000"/>
              <a:gd name="connsiteY27" fmla="*/ 658128 h 5142465"/>
              <a:gd name="connsiteX28" fmla="*/ 1326394 w 6696000"/>
              <a:gd name="connsiteY28" fmla="*/ 658190 h 5142465"/>
              <a:gd name="connsiteX29" fmla="*/ 1308194 w 6696000"/>
              <a:gd name="connsiteY29" fmla="*/ 570456 h 5142465"/>
              <a:gd name="connsiteX30" fmla="*/ 1094834 w 6696000"/>
              <a:gd name="connsiteY30" fmla="*/ 431999 h 5142465"/>
              <a:gd name="connsiteX31" fmla="*/ 1018617 w 6696000"/>
              <a:gd name="connsiteY31" fmla="*/ 431999 h 5142465"/>
              <a:gd name="connsiteX32" fmla="*/ 664207 w 6696000"/>
              <a:gd name="connsiteY32" fmla="*/ 431999 h 5142465"/>
              <a:gd name="connsiteX33" fmla="*/ 431999 w 6696000"/>
              <a:gd name="connsiteY33" fmla="*/ 658251 h 5142465"/>
              <a:gd name="connsiteX34" fmla="*/ 663572 w 6696000"/>
              <a:gd name="connsiteY34" fmla="*/ 884503 h 5142465"/>
              <a:gd name="connsiteX35" fmla="*/ 739789 w 6696000"/>
              <a:gd name="connsiteY35" fmla="*/ 884503 h 5142465"/>
              <a:gd name="connsiteX36" fmla="*/ 763417 w 6696000"/>
              <a:gd name="connsiteY36" fmla="*/ 861520 h 5142465"/>
              <a:gd name="connsiteX37" fmla="*/ 739789 w 6696000"/>
              <a:gd name="connsiteY37" fmla="*/ 838536 h 5142465"/>
              <a:gd name="connsiteX38" fmla="*/ 664842 w 6696000"/>
              <a:gd name="connsiteY38" fmla="*/ 838536 h 5142465"/>
              <a:gd name="connsiteX39" fmla="*/ 479127 w 6696000"/>
              <a:gd name="connsiteY39" fmla="*/ 658251 h 5142465"/>
              <a:gd name="connsiteX40" fmla="*/ 664842 w 6696000"/>
              <a:gd name="connsiteY40" fmla="*/ 477843 h 5142465"/>
              <a:gd name="connsiteX41" fmla="*/ 923218 w 6696000"/>
              <a:gd name="connsiteY41" fmla="*/ 477843 h 5142465"/>
              <a:gd name="connsiteX42" fmla="*/ 923218 w 6696000"/>
              <a:gd name="connsiteY42" fmla="*/ 519732 h 5142465"/>
              <a:gd name="connsiteX43" fmla="*/ 970473 w 6696000"/>
              <a:gd name="connsiteY43" fmla="*/ 519732 h 5142465"/>
              <a:gd name="connsiteX44" fmla="*/ 970473 w 6696000"/>
              <a:gd name="connsiteY44" fmla="*/ 431999 h 5142465"/>
              <a:gd name="connsiteX45" fmla="*/ 664207 w 6696000"/>
              <a:gd name="connsiteY45" fmla="*/ 431999 h 5142465"/>
              <a:gd name="connsiteX46" fmla="*/ 0 w 6696000"/>
              <a:gd name="connsiteY46" fmla="*/ 0 h 5142465"/>
              <a:gd name="connsiteX47" fmla="*/ 6696000 w 6696000"/>
              <a:gd name="connsiteY47" fmla="*/ 0 h 5142465"/>
              <a:gd name="connsiteX48" fmla="*/ 6696000 w 6696000"/>
              <a:gd name="connsiteY48" fmla="*/ 1796399 h 5142465"/>
              <a:gd name="connsiteX49" fmla="*/ 4219772 w 6696000"/>
              <a:gd name="connsiteY49" fmla="*/ 1796399 h 5142465"/>
              <a:gd name="connsiteX50" fmla="*/ 3995999 w 6696000"/>
              <a:gd name="connsiteY50" fmla="*/ 2020043 h 5142465"/>
              <a:gd name="connsiteX51" fmla="*/ 3995999 w 6696000"/>
              <a:gd name="connsiteY51" fmla="*/ 3821890 h 5142465"/>
              <a:gd name="connsiteX52" fmla="*/ 4887028 w 6696000"/>
              <a:gd name="connsiteY52" fmla="*/ 4712400 h 5142465"/>
              <a:gd name="connsiteX53" fmla="*/ 6696000 w 6696000"/>
              <a:gd name="connsiteY53" fmla="*/ 4712400 h 5142465"/>
              <a:gd name="connsiteX54" fmla="*/ 6696000 w 6696000"/>
              <a:gd name="connsiteY54" fmla="*/ 5142465 h 5142465"/>
              <a:gd name="connsiteX55" fmla="*/ 0 w 6696000"/>
              <a:gd name="connsiteY55" fmla="*/ 5142465 h 5142465"/>
              <a:gd name="connsiteX56" fmla="*/ 0 w 6696000"/>
              <a:gd name="connsiteY56" fmla="*/ 0 h 5142465"/>
              <a:gd name="connsiteX0" fmla="*/ 1106393 w 6696000"/>
              <a:gd name="connsiteY0" fmla="*/ 637615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018617 w 6696000"/>
              <a:gd name="connsiteY12" fmla="*/ 431999 h 5142465"/>
              <a:gd name="connsiteX13" fmla="*/ 994990 w 6696000"/>
              <a:gd name="connsiteY13" fmla="*/ 454983 h 5142465"/>
              <a:gd name="connsiteX14" fmla="*/ 1018617 w 6696000"/>
              <a:gd name="connsiteY14" fmla="*/ 477966 h 5142465"/>
              <a:gd name="connsiteX15" fmla="*/ 1093564 w 6696000"/>
              <a:gd name="connsiteY15" fmla="*/ 477966 h 5142465"/>
              <a:gd name="connsiteX16" fmla="*/ 1279279 w 6696000"/>
              <a:gd name="connsiteY16" fmla="*/ 658251 h 5142465"/>
              <a:gd name="connsiteX17" fmla="*/ 1093564 w 6696000"/>
              <a:gd name="connsiteY17" fmla="*/ 838536 h 5142465"/>
              <a:gd name="connsiteX18" fmla="*/ 835188 w 6696000"/>
              <a:gd name="connsiteY18" fmla="*/ 838536 h 5142465"/>
              <a:gd name="connsiteX19" fmla="*/ 835188 w 6696000"/>
              <a:gd name="connsiteY19" fmla="*/ 796647 h 5142465"/>
              <a:gd name="connsiteX20" fmla="*/ 787933 w 6696000"/>
              <a:gd name="connsiteY20" fmla="*/ 796647 h 5142465"/>
              <a:gd name="connsiteX21" fmla="*/ 787933 w 6696000"/>
              <a:gd name="connsiteY21" fmla="*/ 884380 h 5142465"/>
              <a:gd name="connsiteX22" fmla="*/ 1094199 w 6696000"/>
              <a:gd name="connsiteY22" fmla="*/ 884380 h 5142465"/>
              <a:gd name="connsiteX23" fmla="*/ 1308131 w 6696000"/>
              <a:gd name="connsiteY23" fmla="*/ 745975 h 5142465"/>
              <a:gd name="connsiteX24" fmla="*/ 1326394 w 6696000"/>
              <a:gd name="connsiteY24" fmla="*/ 658190 h 5142465"/>
              <a:gd name="connsiteX25" fmla="*/ 1326407 w 6696000"/>
              <a:gd name="connsiteY25" fmla="*/ 658251 h 5142465"/>
              <a:gd name="connsiteX26" fmla="*/ 1326407 w 6696000"/>
              <a:gd name="connsiteY26" fmla="*/ 658128 h 5142465"/>
              <a:gd name="connsiteX27" fmla="*/ 1326394 w 6696000"/>
              <a:gd name="connsiteY27" fmla="*/ 658190 h 5142465"/>
              <a:gd name="connsiteX28" fmla="*/ 1308194 w 6696000"/>
              <a:gd name="connsiteY28" fmla="*/ 570456 h 5142465"/>
              <a:gd name="connsiteX29" fmla="*/ 1094834 w 6696000"/>
              <a:gd name="connsiteY29" fmla="*/ 431999 h 5142465"/>
              <a:gd name="connsiteX30" fmla="*/ 1018617 w 6696000"/>
              <a:gd name="connsiteY30" fmla="*/ 431999 h 5142465"/>
              <a:gd name="connsiteX31" fmla="*/ 664207 w 6696000"/>
              <a:gd name="connsiteY31" fmla="*/ 431999 h 5142465"/>
              <a:gd name="connsiteX32" fmla="*/ 431999 w 6696000"/>
              <a:gd name="connsiteY32" fmla="*/ 658251 h 5142465"/>
              <a:gd name="connsiteX33" fmla="*/ 663572 w 6696000"/>
              <a:gd name="connsiteY33" fmla="*/ 884503 h 5142465"/>
              <a:gd name="connsiteX34" fmla="*/ 739789 w 6696000"/>
              <a:gd name="connsiteY34" fmla="*/ 884503 h 5142465"/>
              <a:gd name="connsiteX35" fmla="*/ 763417 w 6696000"/>
              <a:gd name="connsiteY35" fmla="*/ 861520 h 5142465"/>
              <a:gd name="connsiteX36" fmla="*/ 739789 w 6696000"/>
              <a:gd name="connsiteY36" fmla="*/ 838536 h 5142465"/>
              <a:gd name="connsiteX37" fmla="*/ 664842 w 6696000"/>
              <a:gd name="connsiteY37" fmla="*/ 838536 h 5142465"/>
              <a:gd name="connsiteX38" fmla="*/ 479127 w 6696000"/>
              <a:gd name="connsiteY38" fmla="*/ 658251 h 5142465"/>
              <a:gd name="connsiteX39" fmla="*/ 664842 w 6696000"/>
              <a:gd name="connsiteY39" fmla="*/ 477843 h 5142465"/>
              <a:gd name="connsiteX40" fmla="*/ 923218 w 6696000"/>
              <a:gd name="connsiteY40" fmla="*/ 477843 h 5142465"/>
              <a:gd name="connsiteX41" fmla="*/ 923218 w 6696000"/>
              <a:gd name="connsiteY41" fmla="*/ 519732 h 5142465"/>
              <a:gd name="connsiteX42" fmla="*/ 970473 w 6696000"/>
              <a:gd name="connsiteY42" fmla="*/ 519732 h 5142465"/>
              <a:gd name="connsiteX43" fmla="*/ 970473 w 6696000"/>
              <a:gd name="connsiteY43" fmla="*/ 431999 h 5142465"/>
              <a:gd name="connsiteX44" fmla="*/ 664207 w 6696000"/>
              <a:gd name="connsiteY44" fmla="*/ 431999 h 5142465"/>
              <a:gd name="connsiteX45" fmla="*/ 0 w 6696000"/>
              <a:gd name="connsiteY45" fmla="*/ 0 h 5142465"/>
              <a:gd name="connsiteX46" fmla="*/ 6696000 w 6696000"/>
              <a:gd name="connsiteY46" fmla="*/ 0 h 5142465"/>
              <a:gd name="connsiteX47" fmla="*/ 6696000 w 6696000"/>
              <a:gd name="connsiteY47" fmla="*/ 1796399 h 5142465"/>
              <a:gd name="connsiteX48" fmla="*/ 4219772 w 6696000"/>
              <a:gd name="connsiteY48" fmla="*/ 1796399 h 5142465"/>
              <a:gd name="connsiteX49" fmla="*/ 3995999 w 6696000"/>
              <a:gd name="connsiteY49" fmla="*/ 2020043 h 5142465"/>
              <a:gd name="connsiteX50" fmla="*/ 3995999 w 6696000"/>
              <a:gd name="connsiteY50" fmla="*/ 3821890 h 5142465"/>
              <a:gd name="connsiteX51" fmla="*/ 4887028 w 6696000"/>
              <a:gd name="connsiteY51" fmla="*/ 4712400 h 5142465"/>
              <a:gd name="connsiteX52" fmla="*/ 6696000 w 6696000"/>
              <a:gd name="connsiteY52" fmla="*/ 4712400 h 5142465"/>
              <a:gd name="connsiteX53" fmla="*/ 6696000 w 6696000"/>
              <a:gd name="connsiteY53" fmla="*/ 5142465 h 5142465"/>
              <a:gd name="connsiteX54" fmla="*/ 0 w 6696000"/>
              <a:gd name="connsiteY54" fmla="*/ 5142465 h 5142465"/>
              <a:gd name="connsiteX55" fmla="*/ 0 w 6696000"/>
              <a:gd name="connsiteY55" fmla="*/ 0 h 5142465"/>
              <a:gd name="connsiteX0" fmla="*/ 1185405 w 6696000"/>
              <a:gd name="connsiteY0" fmla="*/ 637615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018617 w 6696000"/>
              <a:gd name="connsiteY11" fmla="*/ 431999 h 5142465"/>
              <a:gd name="connsiteX12" fmla="*/ 994990 w 6696000"/>
              <a:gd name="connsiteY12" fmla="*/ 454983 h 5142465"/>
              <a:gd name="connsiteX13" fmla="*/ 1018617 w 6696000"/>
              <a:gd name="connsiteY13" fmla="*/ 477966 h 5142465"/>
              <a:gd name="connsiteX14" fmla="*/ 1093564 w 6696000"/>
              <a:gd name="connsiteY14" fmla="*/ 477966 h 5142465"/>
              <a:gd name="connsiteX15" fmla="*/ 1279279 w 6696000"/>
              <a:gd name="connsiteY15" fmla="*/ 658251 h 5142465"/>
              <a:gd name="connsiteX16" fmla="*/ 1093564 w 6696000"/>
              <a:gd name="connsiteY16" fmla="*/ 838536 h 5142465"/>
              <a:gd name="connsiteX17" fmla="*/ 835188 w 6696000"/>
              <a:gd name="connsiteY17" fmla="*/ 838536 h 5142465"/>
              <a:gd name="connsiteX18" fmla="*/ 835188 w 6696000"/>
              <a:gd name="connsiteY18" fmla="*/ 796647 h 5142465"/>
              <a:gd name="connsiteX19" fmla="*/ 787933 w 6696000"/>
              <a:gd name="connsiteY19" fmla="*/ 796647 h 5142465"/>
              <a:gd name="connsiteX20" fmla="*/ 787933 w 6696000"/>
              <a:gd name="connsiteY20" fmla="*/ 884380 h 5142465"/>
              <a:gd name="connsiteX21" fmla="*/ 1094199 w 6696000"/>
              <a:gd name="connsiteY21" fmla="*/ 884380 h 5142465"/>
              <a:gd name="connsiteX22" fmla="*/ 1308131 w 6696000"/>
              <a:gd name="connsiteY22" fmla="*/ 745975 h 5142465"/>
              <a:gd name="connsiteX23" fmla="*/ 1326394 w 6696000"/>
              <a:gd name="connsiteY23" fmla="*/ 658190 h 5142465"/>
              <a:gd name="connsiteX24" fmla="*/ 1326407 w 6696000"/>
              <a:gd name="connsiteY24" fmla="*/ 658251 h 5142465"/>
              <a:gd name="connsiteX25" fmla="*/ 1326407 w 6696000"/>
              <a:gd name="connsiteY25" fmla="*/ 658128 h 5142465"/>
              <a:gd name="connsiteX26" fmla="*/ 1326394 w 6696000"/>
              <a:gd name="connsiteY26" fmla="*/ 658190 h 5142465"/>
              <a:gd name="connsiteX27" fmla="*/ 1308194 w 6696000"/>
              <a:gd name="connsiteY27" fmla="*/ 570456 h 5142465"/>
              <a:gd name="connsiteX28" fmla="*/ 1094834 w 6696000"/>
              <a:gd name="connsiteY28" fmla="*/ 431999 h 5142465"/>
              <a:gd name="connsiteX29" fmla="*/ 1018617 w 6696000"/>
              <a:gd name="connsiteY29" fmla="*/ 431999 h 5142465"/>
              <a:gd name="connsiteX30" fmla="*/ 664207 w 6696000"/>
              <a:gd name="connsiteY30" fmla="*/ 431999 h 5142465"/>
              <a:gd name="connsiteX31" fmla="*/ 431999 w 6696000"/>
              <a:gd name="connsiteY31" fmla="*/ 658251 h 5142465"/>
              <a:gd name="connsiteX32" fmla="*/ 663572 w 6696000"/>
              <a:gd name="connsiteY32" fmla="*/ 884503 h 5142465"/>
              <a:gd name="connsiteX33" fmla="*/ 739789 w 6696000"/>
              <a:gd name="connsiteY33" fmla="*/ 884503 h 5142465"/>
              <a:gd name="connsiteX34" fmla="*/ 763417 w 6696000"/>
              <a:gd name="connsiteY34" fmla="*/ 861520 h 5142465"/>
              <a:gd name="connsiteX35" fmla="*/ 739789 w 6696000"/>
              <a:gd name="connsiteY35" fmla="*/ 838536 h 5142465"/>
              <a:gd name="connsiteX36" fmla="*/ 664842 w 6696000"/>
              <a:gd name="connsiteY36" fmla="*/ 838536 h 5142465"/>
              <a:gd name="connsiteX37" fmla="*/ 479127 w 6696000"/>
              <a:gd name="connsiteY37" fmla="*/ 658251 h 5142465"/>
              <a:gd name="connsiteX38" fmla="*/ 664842 w 6696000"/>
              <a:gd name="connsiteY38" fmla="*/ 477843 h 5142465"/>
              <a:gd name="connsiteX39" fmla="*/ 923218 w 6696000"/>
              <a:gd name="connsiteY39" fmla="*/ 477843 h 5142465"/>
              <a:gd name="connsiteX40" fmla="*/ 923218 w 6696000"/>
              <a:gd name="connsiteY40" fmla="*/ 519732 h 5142465"/>
              <a:gd name="connsiteX41" fmla="*/ 970473 w 6696000"/>
              <a:gd name="connsiteY41" fmla="*/ 519732 h 5142465"/>
              <a:gd name="connsiteX42" fmla="*/ 970473 w 6696000"/>
              <a:gd name="connsiteY42" fmla="*/ 431999 h 5142465"/>
              <a:gd name="connsiteX43" fmla="*/ 664207 w 6696000"/>
              <a:gd name="connsiteY43" fmla="*/ 431999 h 5142465"/>
              <a:gd name="connsiteX44" fmla="*/ 0 w 6696000"/>
              <a:gd name="connsiteY44" fmla="*/ 0 h 5142465"/>
              <a:gd name="connsiteX45" fmla="*/ 6696000 w 6696000"/>
              <a:gd name="connsiteY45" fmla="*/ 0 h 5142465"/>
              <a:gd name="connsiteX46" fmla="*/ 6696000 w 6696000"/>
              <a:gd name="connsiteY46" fmla="*/ 1796399 h 5142465"/>
              <a:gd name="connsiteX47" fmla="*/ 4219772 w 6696000"/>
              <a:gd name="connsiteY47" fmla="*/ 1796399 h 5142465"/>
              <a:gd name="connsiteX48" fmla="*/ 3995999 w 6696000"/>
              <a:gd name="connsiteY48" fmla="*/ 2020043 h 5142465"/>
              <a:gd name="connsiteX49" fmla="*/ 3995999 w 6696000"/>
              <a:gd name="connsiteY49" fmla="*/ 3821890 h 5142465"/>
              <a:gd name="connsiteX50" fmla="*/ 4887028 w 6696000"/>
              <a:gd name="connsiteY50" fmla="*/ 4712400 h 5142465"/>
              <a:gd name="connsiteX51" fmla="*/ 6696000 w 6696000"/>
              <a:gd name="connsiteY51" fmla="*/ 4712400 h 5142465"/>
              <a:gd name="connsiteX52" fmla="*/ 6696000 w 6696000"/>
              <a:gd name="connsiteY52" fmla="*/ 5142465 h 5142465"/>
              <a:gd name="connsiteX53" fmla="*/ 0 w 6696000"/>
              <a:gd name="connsiteY53" fmla="*/ 5142465 h 5142465"/>
              <a:gd name="connsiteX54" fmla="*/ 0 w 6696000"/>
              <a:gd name="connsiteY54" fmla="*/ 0 h 5142465"/>
              <a:gd name="connsiteX0" fmla="*/ 1185405 w 6696000"/>
              <a:gd name="connsiteY0" fmla="*/ 736963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018617 w 6696000"/>
              <a:gd name="connsiteY10" fmla="*/ 431999 h 5142465"/>
              <a:gd name="connsiteX11" fmla="*/ 994990 w 6696000"/>
              <a:gd name="connsiteY11" fmla="*/ 454983 h 5142465"/>
              <a:gd name="connsiteX12" fmla="*/ 1018617 w 6696000"/>
              <a:gd name="connsiteY12" fmla="*/ 477966 h 5142465"/>
              <a:gd name="connsiteX13" fmla="*/ 1093564 w 6696000"/>
              <a:gd name="connsiteY13" fmla="*/ 477966 h 5142465"/>
              <a:gd name="connsiteX14" fmla="*/ 1279279 w 6696000"/>
              <a:gd name="connsiteY14" fmla="*/ 658251 h 5142465"/>
              <a:gd name="connsiteX15" fmla="*/ 1093564 w 6696000"/>
              <a:gd name="connsiteY15" fmla="*/ 838536 h 5142465"/>
              <a:gd name="connsiteX16" fmla="*/ 835188 w 6696000"/>
              <a:gd name="connsiteY16" fmla="*/ 838536 h 5142465"/>
              <a:gd name="connsiteX17" fmla="*/ 835188 w 6696000"/>
              <a:gd name="connsiteY17" fmla="*/ 796647 h 5142465"/>
              <a:gd name="connsiteX18" fmla="*/ 787933 w 6696000"/>
              <a:gd name="connsiteY18" fmla="*/ 796647 h 5142465"/>
              <a:gd name="connsiteX19" fmla="*/ 787933 w 6696000"/>
              <a:gd name="connsiteY19" fmla="*/ 884380 h 5142465"/>
              <a:gd name="connsiteX20" fmla="*/ 1094199 w 6696000"/>
              <a:gd name="connsiteY20" fmla="*/ 884380 h 5142465"/>
              <a:gd name="connsiteX21" fmla="*/ 1308131 w 6696000"/>
              <a:gd name="connsiteY21" fmla="*/ 745975 h 5142465"/>
              <a:gd name="connsiteX22" fmla="*/ 1326394 w 6696000"/>
              <a:gd name="connsiteY22" fmla="*/ 658190 h 5142465"/>
              <a:gd name="connsiteX23" fmla="*/ 1326407 w 6696000"/>
              <a:gd name="connsiteY23" fmla="*/ 658251 h 5142465"/>
              <a:gd name="connsiteX24" fmla="*/ 1326407 w 6696000"/>
              <a:gd name="connsiteY24" fmla="*/ 658128 h 5142465"/>
              <a:gd name="connsiteX25" fmla="*/ 1326394 w 6696000"/>
              <a:gd name="connsiteY25" fmla="*/ 658190 h 5142465"/>
              <a:gd name="connsiteX26" fmla="*/ 1308194 w 6696000"/>
              <a:gd name="connsiteY26" fmla="*/ 570456 h 5142465"/>
              <a:gd name="connsiteX27" fmla="*/ 1094834 w 6696000"/>
              <a:gd name="connsiteY27" fmla="*/ 431999 h 5142465"/>
              <a:gd name="connsiteX28" fmla="*/ 1018617 w 6696000"/>
              <a:gd name="connsiteY28" fmla="*/ 431999 h 5142465"/>
              <a:gd name="connsiteX29" fmla="*/ 664207 w 6696000"/>
              <a:gd name="connsiteY29" fmla="*/ 431999 h 5142465"/>
              <a:gd name="connsiteX30" fmla="*/ 431999 w 6696000"/>
              <a:gd name="connsiteY30" fmla="*/ 658251 h 5142465"/>
              <a:gd name="connsiteX31" fmla="*/ 663572 w 6696000"/>
              <a:gd name="connsiteY31" fmla="*/ 884503 h 5142465"/>
              <a:gd name="connsiteX32" fmla="*/ 739789 w 6696000"/>
              <a:gd name="connsiteY32" fmla="*/ 884503 h 5142465"/>
              <a:gd name="connsiteX33" fmla="*/ 763417 w 6696000"/>
              <a:gd name="connsiteY33" fmla="*/ 861520 h 5142465"/>
              <a:gd name="connsiteX34" fmla="*/ 739789 w 6696000"/>
              <a:gd name="connsiteY34" fmla="*/ 838536 h 5142465"/>
              <a:gd name="connsiteX35" fmla="*/ 664842 w 6696000"/>
              <a:gd name="connsiteY35" fmla="*/ 838536 h 5142465"/>
              <a:gd name="connsiteX36" fmla="*/ 479127 w 6696000"/>
              <a:gd name="connsiteY36" fmla="*/ 658251 h 5142465"/>
              <a:gd name="connsiteX37" fmla="*/ 664842 w 6696000"/>
              <a:gd name="connsiteY37" fmla="*/ 477843 h 5142465"/>
              <a:gd name="connsiteX38" fmla="*/ 923218 w 6696000"/>
              <a:gd name="connsiteY38" fmla="*/ 477843 h 5142465"/>
              <a:gd name="connsiteX39" fmla="*/ 923218 w 6696000"/>
              <a:gd name="connsiteY39" fmla="*/ 519732 h 5142465"/>
              <a:gd name="connsiteX40" fmla="*/ 970473 w 6696000"/>
              <a:gd name="connsiteY40" fmla="*/ 519732 h 5142465"/>
              <a:gd name="connsiteX41" fmla="*/ 970473 w 6696000"/>
              <a:gd name="connsiteY41" fmla="*/ 431999 h 5142465"/>
              <a:gd name="connsiteX42" fmla="*/ 664207 w 6696000"/>
              <a:gd name="connsiteY42" fmla="*/ 431999 h 5142465"/>
              <a:gd name="connsiteX43" fmla="*/ 0 w 6696000"/>
              <a:gd name="connsiteY43" fmla="*/ 0 h 5142465"/>
              <a:gd name="connsiteX44" fmla="*/ 6696000 w 6696000"/>
              <a:gd name="connsiteY44" fmla="*/ 0 h 5142465"/>
              <a:gd name="connsiteX45" fmla="*/ 6696000 w 6696000"/>
              <a:gd name="connsiteY45" fmla="*/ 1796399 h 5142465"/>
              <a:gd name="connsiteX46" fmla="*/ 4219772 w 6696000"/>
              <a:gd name="connsiteY46" fmla="*/ 1796399 h 5142465"/>
              <a:gd name="connsiteX47" fmla="*/ 3995999 w 6696000"/>
              <a:gd name="connsiteY47" fmla="*/ 2020043 h 5142465"/>
              <a:gd name="connsiteX48" fmla="*/ 3995999 w 6696000"/>
              <a:gd name="connsiteY48" fmla="*/ 3821890 h 5142465"/>
              <a:gd name="connsiteX49" fmla="*/ 4887028 w 6696000"/>
              <a:gd name="connsiteY49" fmla="*/ 4712400 h 5142465"/>
              <a:gd name="connsiteX50" fmla="*/ 6696000 w 6696000"/>
              <a:gd name="connsiteY50" fmla="*/ 4712400 h 5142465"/>
              <a:gd name="connsiteX51" fmla="*/ 6696000 w 6696000"/>
              <a:gd name="connsiteY51" fmla="*/ 5142465 h 5142465"/>
              <a:gd name="connsiteX52" fmla="*/ 0 w 6696000"/>
              <a:gd name="connsiteY52" fmla="*/ 5142465 h 5142465"/>
              <a:gd name="connsiteX53" fmla="*/ 0 w 6696000"/>
              <a:gd name="connsiteY53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018617 w 6696000"/>
              <a:gd name="connsiteY9" fmla="*/ 431999 h 5142465"/>
              <a:gd name="connsiteX10" fmla="*/ 994990 w 6696000"/>
              <a:gd name="connsiteY10" fmla="*/ 454983 h 5142465"/>
              <a:gd name="connsiteX11" fmla="*/ 1018617 w 6696000"/>
              <a:gd name="connsiteY11" fmla="*/ 477966 h 5142465"/>
              <a:gd name="connsiteX12" fmla="*/ 1093564 w 6696000"/>
              <a:gd name="connsiteY12" fmla="*/ 477966 h 5142465"/>
              <a:gd name="connsiteX13" fmla="*/ 1279279 w 6696000"/>
              <a:gd name="connsiteY13" fmla="*/ 658251 h 5142465"/>
              <a:gd name="connsiteX14" fmla="*/ 1093564 w 6696000"/>
              <a:gd name="connsiteY14" fmla="*/ 838536 h 5142465"/>
              <a:gd name="connsiteX15" fmla="*/ 835188 w 6696000"/>
              <a:gd name="connsiteY15" fmla="*/ 838536 h 5142465"/>
              <a:gd name="connsiteX16" fmla="*/ 835188 w 6696000"/>
              <a:gd name="connsiteY16" fmla="*/ 796647 h 5142465"/>
              <a:gd name="connsiteX17" fmla="*/ 787933 w 6696000"/>
              <a:gd name="connsiteY17" fmla="*/ 796647 h 5142465"/>
              <a:gd name="connsiteX18" fmla="*/ 787933 w 6696000"/>
              <a:gd name="connsiteY18" fmla="*/ 884380 h 5142465"/>
              <a:gd name="connsiteX19" fmla="*/ 1094199 w 6696000"/>
              <a:gd name="connsiteY19" fmla="*/ 884380 h 5142465"/>
              <a:gd name="connsiteX20" fmla="*/ 1308131 w 6696000"/>
              <a:gd name="connsiteY20" fmla="*/ 745975 h 5142465"/>
              <a:gd name="connsiteX21" fmla="*/ 1326394 w 6696000"/>
              <a:gd name="connsiteY21" fmla="*/ 658190 h 5142465"/>
              <a:gd name="connsiteX22" fmla="*/ 1326407 w 6696000"/>
              <a:gd name="connsiteY22" fmla="*/ 658251 h 5142465"/>
              <a:gd name="connsiteX23" fmla="*/ 1326407 w 6696000"/>
              <a:gd name="connsiteY23" fmla="*/ 658128 h 5142465"/>
              <a:gd name="connsiteX24" fmla="*/ 1326394 w 6696000"/>
              <a:gd name="connsiteY24" fmla="*/ 658190 h 5142465"/>
              <a:gd name="connsiteX25" fmla="*/ 1308194 w 6696000"/>
              <a:gd name="connsiteY25" fmla="*/ 570456 h 5142465"/>
              <a:gd name="connsiteX26" fmla="*/ 1094834 w 6696000"/>
              <a:gd name="connsiteY26" fmla="*/ 431999 h 5142465"/>
              <a:gd name="connsiteX27" fmla="*/ 1018617 w 6696000"/>
              <a:gd name="connsiteY27" fmla="*/ 431999 h 5142465"/>
              <a:gd name="connsiteX28" fmla="*/ 664207 w 6696000"/>
              <a:gd name="connsiteY28" fmla="*/ 431999 h 5142465"/>
              <a:gd name="connsiteX29" fmla="*/ 431999 w 6696000"/>
              <a:gd name="connsiteY29" fmla="*/ 658251 h 5142465"/>
              <a:gd name="connsiteX30" fmla="*/ 663572 w 6696000"/>
              <a:gd name="connsiteY30" fmla="*/ 884503 h 5142465"/>
              <a:gd name="connsiteX31" fmla="*/ 739789 w 6696000"/>
              <a:gd name="connsiteY31" fmla="*/ 884503 h 5142465"/>
              <a:gd name="connsiteX32" fmla="*/ 763417 w 6696000"/>
              <a:gd name="connsiteY32" fmla="*/ 861520 h 5142465"/>
              <a:gd name="connsiteX33" fmla="*/ 739789 w 6696000"/>
              <a:gd name="connsiteY33" fmla="*/ 838536 h 5142465"/>
              <a:gd name="connsiteX34" fmla="*/ 664842 w 6696000"/>
              <a:gd name="connsiteY34" fmla="*/ 838536 h 5142465"/>
              <a:gd name="connsiteX35" fmla="*/ 479127 w 6696000"/>
              <a:gd name="connsiteY35" fmla="*/ 658251 h 5142465"/>
              <a:gd name="connsiteX36" fmla="*/ 664842 w 6696000"/>
              <a:gd name="connsiteY36" fmla="*/ 477843 h 5142465"/>
              <a:gd name="connsiteX37" fmla="*/ 923218 w 6696000"/>
              <a:gd name="connsiteY37" fmla="*/ 477843 h 5142465"/>
              <a:gd name="connsiteX38" fmla="*/ 923218 w 6696000"/>
              <a:gd name="connsiteY38" fmla="*/ 519732 h 5142465"/>
              <a:gd name="connsiteX39" fmla="*/ 970473 w 6696000"/>
              <a:gd name="connsiteY39" fmla="*/ 519732 h 5142465"/>
              <a:gd name="connsiteX40" fmla="*/ 970473 w 6696000"/>
              <a:gd name="connsiteY40" fmla="*/ 431999 h 5142465"/>
              <a:gd name="connsiteX41" fmla="*/ 664207 w 6696000"/>
              <a:gd name="connsiteY41" fmla="*/ 431999 h 5142465"/>
              <a:gd name="connsiteX42" fmla="*/ 0 w 6696000"/>
              <a:gd name="connsiteY42" fmla="*/ 0 h 5142465"/>
              <a:gd name="connsiteX43" fmla="*/ 6696000 w 6696000"/>
              <a:gd name="connsiteY43" fmla="*/ 0 h 5142465"/>
              <a:gd name="connsiteX44" fmla="*/ 6696000 w 6696000"/>
              <a:gd name="connsiteY44" fmla="*/ 1796399 h 5142465"/>
              <a:gd name="connsiteX45" fmla="*/ 4219772 w 6696000"/>
              <a:gd name="connsiteY45" fmla="*/ 1796399 h 5142465"/>
              <a:gd name="connsiteX46" fmla="*/ 3995999 w 6696000"/>
              <a:gd name="connsiteY46" fmla="*/ 2020043 h 5142465"/>
              <a:gd name="connsiteX47" fmla="*/ 3995999 w 6696000"/>
              <a:gd name="connsiteY47" fmla="*/ 3821890 h 5142465"/>
              <a:gd name="connsiteX48" fmla="*/ 4887028 w 6696000"/>
              <a:gd name="connsiteY48" fmla="*/ 4712400 h 5142465"/>
              <a:gd name="connsiteX49" fmla="*/ 6696000 w 6696000"/>
              <a:gd name="connsiteY49" fmla="*/ 4712400 h 5142465"/>
              <a:gd name="connsiteX50" fmla="*/ 6696000 w 6696000"/>
              <a:gd name="connsiteY50" fmla="*/ 5142465 h 5142465"/>
              <a:gd name="connsiteX51" fmla="*/ 0 w 6696000"/>
              <a:gd name="connsiteY51" fmla="*/ 5142465 h 5142465"/>
              <a:gd name="connsiteX52" fmla="*/ 0 w 6696000"/>
              <a:gd name="connsiteY52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83753 w 6696000"/>
              <a:gd name="connsiteY7" fmla="*/ 737828 h 5142465"/>
              <a:gd name="connsiteX8" fmla="*/ 1018617 w 6696000"/>
              <a:gd name="connsiteY8" fmla="*/ 431999 h 5142465"/>
              <a:gd name="connsiteX9" fmla="*/ 994990 w 6696000"/>
              <a:gd name="connsiteY9" fmla="*/ 454983 h 5142465"/>
              <a:gd name="connsiteX10" fmla="*/ 1018617 w 6696000"/>
              <a:gd name="connsiteY10" fmla="*/ 477966 h 5142465"/>
              <a:gd name="connsiteX11" fmla="*/ 1093564 w 6696000"/>
              <a:gd name="connsiteY11" fmla="*/ 477966 h 5142465"/>
              <a:gd name="connsiteX12" fmla="*/ 1279279 w 6696000"/>
              <a:gd name="connsiteY12" fmla="*/ 658251 h 5142465"/>
              <a:gd name="connsiteX13" fmla="*/ 1093564 w 6696000"/>
              <a:gd name="connsiteY13" fmla="*/ 838536 h 5142465"/>
              <a:gd name="connsiteX14" fmla="*/ 835188 w 6696000"/>
              <a:gd name="connsiteY14" fmla="*/ 838536 h 5142465"/>
              <a:gd name="connsiteX15" fmla="*/ 835188 w 6696000"/>
              <a:gd name="connsiteY15" fmla="*/ 796647 h 5142465"/>
              <a:gd name="connsiteX16" fmla="*/ 787933 w 6696000"/>
              <a:gd name="connsiteY16" fmla="*/ 796647 h 5142465"/>
              <a:gd name="connsiteX17" fmla="*/ 787933 w 6696000"/>
              <a:gd name="connsiteY17" fmla="*/ 884380 h 5142465"/>
              <a:gd name="connsiteX18" fmla="*/ 1094199 w 6696000"/>
              <a:gd name="connsiteY18" fmla="*/ 884380 h 5142465"/>
              <a:gd name="connsiteX19" fmla="*/ 1308131 w 6696000"/>
              <a:gd name="connsiteY19" fmla="*/ 745975 h 5142465"/>
              <a:gd name="connsiteX20" fmla="*/ 1326394 w 6696000"/>
              <a:gd name="connsiteY20" fmla="*/ 658190 h 5142465"/>
              <a:gd name="connsiteX21" fmla="*/ 1326407 w 6696000"/>
              <a:gd name="connsiteY21" fmla="*/ 658251 h 5142465"/>
              <a:gd name="connsiteX22" fmla="*/ 1326407 w 6696000"/>
              <a:gd name="connsiteY22" fmla="*/ 658128 h 5142465"/>
              <a:gd name="connsiteX23" fmla="*/ 1326394 w 6696000"/>
              <a:gd name="connsiteY23" fmla="*/ 658190 h 5142465"/>
              <a:gd name="connsiteX24" fmla="*/ 1308194 w 6696000"/>
              <a:gd name="connsiteY24" fmla="*/ 570456 h 5142465"/>
              <a:gd name="connsiteX25" fmla="*/ 1094834 w 6696000"/>
              <a:gd name="connsiteY25" fmla="*/ 431999 h 5142465"/>
              <a:gd name="connsiteX26" fmla="*/ 1018617 w 6696000"/>
              <a:gd name="connsiteY26" fmla="*/ 431999 h 5142465"/>
              <a:gd name="connsiteX27" fmla="*/ 664207 w 6696000"/>
              <a:gd name="connsiteY27" fmla="*/ 431999 h 5142465"/>
              <a:gd name="connsiteX28" fmla="*/ 431999 w 6696000"/>
              <a:gd name="connsiteY28" fmla="*/ 658251 h 5142465"/>
              <a:gd name="connsiteX29" fmla="*/ 663572 w 6696000"/>
              <a:gd name="connsiteY29" fmla="*/ 884503 h 5142465"/>
              <a:gd name="connsiteX30" fmla="*/ 739789 w 6696000"/>
              <a:gd name="connsiteY30" fmla="*/ 884503 h 5142465"/>
              <a:gd name="connsiteX31" fmla="*/ 763417 w 6696000"/>
              <a:gd name="connsiteY31" fmla="*/ 861520 h 5142465"/>
              <a:gd name="connsiteX32" fmla="*/ 739789 w 6696000"/>
              <a:gd name="connsiteY32" fmla="*/ 838536 h 5142465"/>
              <a:gd name="connsiteX33" fmla="*/ 664842 w 6696000"/>
              <a:gd name="connsiteY33" fmla="*/ 838536 h 5142465"/>
              <a:gd name="connsiteX34" fmla="*/ 479127 w 6696000"/>
              <a:gd name="connsiteY34" fmla="*/ 658251 h 5142465"/>
              <a:gd name="connsiteX35" fmla="*/ 664842 w 6696000"/>
              <a:gd name="connsiteY35" fmla="*/ 477843 h 5142465"/>
              <a:gd name="connsiteX36" fmla="*/ 923218 w 6696000"/>
              <a:gd name="connsiteY36" fmla="*/ 477843 h 5142465"/>
              <a:gd name="connsiteX37" fmla="*/ 923218 w 6696000"/>
              <a:gd name="connsiteY37" fmla="*/ 519732 h 5142465"/>
              <a:gd name="connsiteX38" fmla="*/ 970473 w 6696000"/>
              <a:gd name="connsiteY38" fmla="*/ 519732 h 5142465"/>
              <a:gd name="connsiteX39" fmla="*/ 970473 w 6696000"/>
              <a:gd name="connsiteY39" fmla="*/ 431999 h 5142465"/>
              <a:gd name="connsiteX40" fmla="*/ 664207 w 6696000"/>
              <a:gd name="connsiteY40" fmla="*/ 431999 h 5142465"/>
              <a:gd name="connsiteX41" fmla="*/ 0 w 6696000"/>
              <a:gd name="connsiteY41" fmla="*/ 0 h 5142465"/>
              <a:gd name="connsiteX42" fmla="*/ 6696000 w 6696000"/>
              <a:gd name="connsiteY42" fmla="*/ 0 h 5142465"/>
              <a:gd name="connsiteX43" fmla="*/ 6696000 w 6696000"/>
              <a:gd name="connsiteY43" fmla="*/ 1796399 h 5142465"/>
              <a:gd name="connsiteX44" fmla="*/ 4219772 w 6696000"/>
              <a:gd name="connsiteY44" fmla="*/ 1796399 h 5142465"/>
              <a:gd name="connsiteX45" fmla="*/ 3995999 w 6696000"/>
              <a:gd name="connsiteY45" fmla="*/ 2020043 h 5142465"/>
              <a:gd name="connsiteX46" fmla="*/ 3995999 w 6696000"/>
              <a:gd name="connsiteY46" fmla="*/ 3821890 h 5142465"/>
              <a:gd name="connsiteX47" fmla="*/ 4887028 w 6696000"/>
              <a:gd name="connsiteY47" fmla="*/ 4712400 h 5142465"/>
              <a:gd name="connsiteX48" fmla="*/ 6696000 w 6696000"/>
              <a:gd name="connsiteY48" fmla="*/ 4712400 h 5142465"/>
              <a:gd name="connsiteX49" fmla="*/ 6696000 w 6696000"/>
              <a:gd name="connsiteY49" fmla="*/ 5142465 h 5142465"/>
              <a:gd name="connsiteX50" fmla="*/ 0 w 6696000"/>
              <a:gd name="connsiteY50" fmla="*/ 5142465 h 5142465"/>
              <a:gd name="connsiteX51" fmla="*/ 0 w 6696000"/>
              <a:gd name="connsiteY51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83753 w 6696000"/>
              <a:gd name="connsiteY6" fmla="*/ 737828 h 5142465"/>
              <a:gd name="connsiteX7" fmla="*/ 1018617 w 6696000"/>
              <a:gd name="connsiteY7" fmla="*/ 431999 h 5142465"/>
              <a:gd name="connsiteX8" fmla="*/ 994990 w 6696000"/>
              <a:gd name="connsiteY8" fmla="*/ 454983 h 5142465"/>
              <a:gd name="connsiteX9" fmla="*/ 1018617 w 6696000"/>
              <a:gd name="connsiteY9" fmla="*/ 477966 h 5142465"/>
              <a:gd name="connsiteX10" fmla="*/ 1093564 w 6696000"/>
              <a:gd name="connsiteY10" fmla="*/ 477966 h 5142465"/>
              <a:gd name="connsiteX11" fmla="*/ 1279279 w 6696000"/>
              <a:gd name="connsiteY11" fmla="*/ 658251 h 5142465"/>
              <a:gd name="connsiteX12" fmla="*/ 1093564 w 6696000"/>
              <a:gd name="connsiteY12" fmla="*/ 838536 h 5142465"/>
              <a:gd name="connsiteX13" fmla="*/ 835188 w 6696000"/>
              <a:gd name="connsiteY13" fmla="*/ 838536 h 5142465"/>
              <a:gd name="connsiteX14" fmla="*/ 835188 w 6696000"/>
              <a:gd name="connsiteY14" fmla="*/ 796647 h 5142465"/>
              <a:gd name="connsiteX15" fmla="*/ 787933 w 6696000"/>
              <a:gd name="connsiteY15" fmla="*/ 796647 h 5142465"/>
              <a:gd name="connsiteX16" fmla="*/ 787933 w 6696000"/>
              <a:gd name="connsiteY16" fmla="*/ 884380 h 5142465"/>
              <a:gd name="connsiteX17" fmla="*/ 1094199 w 6696000"/>
              <a:gd name="connsiteY17" fmla="*/ 884380 h 5142465"/>
              <a:gd name="connsiteX18" fmla="*/ 1308131 w 6696000"/>
              <a:gd name="connsiteY18" fmla="*/ 745975 h 5142465"/>
              <a:gd name="connsiteX19" fmla="*/ 1326394 w 6696000"/>
              <a:gd name="connsiteY19" fmla="*/ 658190 h 5142465"/>
              <a:gd name="connsiteX20" fmla="*/ 1326407 w 6696000"/>
              <a:gd name="connsiteY20" fmla="*/ 658251 h 5142465"/>
              <a:gd name="connsiteX21" fmla="*/ 1326407 w 6696000"/>
              <a:gd name="connsiteY21" fmla="*/ 658128 h 5142465"/>
              <a:gd name="connsiteX22" fmla="*/ 1326394 w 6696000"/>
              <a:gd name="connsiteY22" fmla="*/ 658190 h 5142465"/>
              <a:gd name="connsiteX23" fmla="*/ 1308194 w 6696000"/>
              <a:gd name="connsiteY23" fmla="*/ 570456 h 5142465"/>
              <a:gd name="connsiteX24" fmla="*/ 1094834 w 6696000"/>
              <a:gd name="connsiteY24" fmla="*/ 431999 h 5142465"/>
              <a:gd name="connsiteX25" fmla="*/ 1018617 w 6696000"/>
              <a:gd name="connsiteY25" fmla="*/ 431999 h 5142465"/>
              <a:gd name="connsiteX26" fmla="*/ 664207 w 6696000"/>
              <a:gd name="connsiteY26" fmla="*/ 431999 h 5142465"/>
              <a:gd name="connsiteX27" fmla="*/ 431999 w 6696000"/>
              <a:gd name="connsiteY27" fmla="*/ 658251 h 5142465"/>
              <a:gd name="connsiteX28" fmla="*/ 663572 w 6696000"/>
              <a:gd name="connsiteY28" fmla="*/ 884503 h 5142465"/>
              <a:gd name="connsiteX29" fmla="*/ 739789 w 6696000"/>
              <a:gd name="connsiteY29" fmla="*/ 884503 h 5142465"/>
              <a:gd name="connsiteX30" fmla="*/ 763417 w 6696000"/>
              <a:gd name="connsiteY30" fmla="*/ 861520 h 5142465"/>
              <a:gd name="connsiteX31" fmla="*/ 739789 w 6696000"/>
              <a:gd name="connsiteY31" fmla="*/ 838536 h 5142465"/>
              <a:gd name="connsiteX32" fmla="*/ 664842 w 6696000"/>
              <a:gd name="connsiteY32" fmla="*/ 838536 h 5142465"/>
              <a:gd name="connsiteX33" fmla="*/ 479127 w 6696000"/>
              <a:gd name="connsiteY33" fmla="*/ 658251 h 5142465"/>
              <a:gd name="connsiteX34" fmla="*/ 664842 w 6696000"/>
              <a:gd name="connsiteY34" fmla="*/ 477843 h 5142465"/>
              <a:gd name="connsiteX35" fmla="*/ 923218 w 6696000"/>
              <a:gd name="connsiteY35" fmla="*/ 477843 h 5142465"/>
              <a:gd name="connsiteX36" fmla="*/ 923218 w 6696000"/>
              <a:gd name="connsiteY36" fmla="*/ 519732 h 5142465"/>
              <a:gd name="connsiteX37" fmla="*/ 970473 w 6696000"/>
              <a:gd name="connsiteY37" fmla="*/ 519732 h 5142465"/>
              <a:gd name="connsiteX38" fmla="*/ 970473 w 6696000"/>
              <a:gd name="connsiteY38" fmla="*/ 431999 h 5142465"/>
              <a:gd name="connsiteX39" fmla="*/ 664207 w 6696000"/>
              <a:gd name="connsiteY39" fmla="*/ 431999 h 5142465"/>
              <a:gd name="connsiteX40" fmla="*/ 0 w 6696000"/>
              <a:gd name="connsiteY40" fmla="*/ 0 h 5142465"/>
              <a:gd name="connsiteX41" fmla="*/ 6696000 w 6696000"/>
              <a:gd name="connsiteY41" fmla="*/ 0 h 5142465"/>
              <a:gd name="connsiteX42" fmla="*/ 6696000 w 6696000"/>
              <a:gd name="connsiteY42" fmla="*/ 1796399 h 5142465"/>
              <a:gd name="connsiteX43" fmla="*/ 4219772 w 6696000"/>
              <a:gd name="connsiteY43" fmla="*/ 1796399 h 5142465"/>
              <a:gd name="connsiteX44" fmla="*/ 3995999 w 6696000"/>
              <a:gd name="connsiteY44" fmla="*/ 2020043 h 5142465"/>
              <a:gd name="connsiteX45" fmla="*/ 3995999 w 6696000"/>
              <a:gd name="connsiteY45" fmla="*/ 3821890 h 5142465"/>
              <a:gd name="connsiteX46" fmla="*/ 4887028 w 6696000"/>
              <a:gd name="connsiteY46" fmla="*/ 4712400 h 5142465"/>
              <a:gd name="connsiteX47" fmla="*/ 6696000 w 6696000"/>
              <a:gd name="connsiteY47" fmla="*/ 4712400 h 5142465"/>
              <a:gd name="connsiteX48" fmla="*/ 6696000 w 6696000"/>
              <a:gd name="connsiteY48" fmla="*/ 5142465 h 5142465"/>
              <a:gd name="connsiteX49" fmla="*/ 0 w 6696000"/>
              <a:gd name="connsiteY49" fmla="*/ 5142465 h 5142465"/>
              <a:gd name="connsiteX50" fmla="*/ 0 w 6696000"/>
              <a:gd name="connsiteY50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183753 w 6696000"/>
              <a:gd name="connsiteY5" fmla="*/ 737828 h 5142465"/>
              <a:gd name="connsiteX6" fmla="*/ 1018617 w 6696000"/>
              <a:gd name="connsiteY6" fmla="*/ 431999 h 5142465"/>
              <a:gd name="connsiteX7" fmla="*/ 994990 w 6696000"/>
              <a:gd name="connsiteY7" fmla="*/ 454983 h 5142465"/>
              <a:gd name="connsiteX8" fmla="*/ 1018617 w 6696000"/>
              <a:gd name="connsiteY8" fmla="*/ 477966 h 5142465"/>
              <a:gd name="connsiteX9" fmla="*/ 1093564 w 6696000"/>
              <a:gd name="connsiteY9" fmla="*/ 477966 h 5142465"/>
              <a:gd name="connsiteX10" fmla="*/ 1279279 w 6696000"/>
              <a:gd name="connsiteY10" fmla="*/ 658251 h 5142465"/>
              <a:gd name="connsiteX11" fmla="*/ 1093564 w 6696000"/>
              <a:gd name="connsiteY11" fmla="*/ 838536 h 5142465"/>
              <a:gd name="connsiteX12" fmla="*/ 835188 w 6696000"/>
              <a:gd name="connsiteY12" fmla="*/ 838536 h 5142465"/>
              <a:gd name="connsiteX13" fmla="*/ 835188 w 6696000"/>
              <a:gd name="connsiteY13" fmla="*/ 796647 h 5142465"/>
              <a:gd name="connsiteX14" fmla="*/ 787933 w 6696000"/>
              <a:gd name="connsiteY14" fmla="*/ 796647 h 5142465"/>
              <a:gd name="connsiteX15" fmla="*/ 787933 w 6696000"/>
              <a:gd name="connsiteY15" fmla="*/ 884380 h 5142465"/>
              <a:gd name="connsiteX16" fmla="*/ 1094199 w 6696000"/>
              <a:gd name="connsiteY16" fmla="*/ 884380 h 5142465"/>
              <a:gd name="connsiteX17" fmla="*/ 1308131 w 6696000"/>
              <a:gd name="connsiteY17" fmla="*/ 745975 h 5142465"/>
              <a:gd name="connsiteX18" fmla="*/ 1326394 w 6696000"/>
              <a:gd name="connsiteY18" fmla="*/ 658190 h 5142465"/>
              <a:gd name="connsiteX19" fmla="*/ 1326407 w 6696000"/>
              <a:gd name="connsiteY19" fmla="*/ 658251 h 5142465"/>
              <a:gd name="connsiteX20" fmla="*/ 1326407 w 6696000"/>
              <a:gd name="connsiteY20" fmla="*/ 658128 h 5142465"/>
              <a:gd name="connsiteX21" fmla="*/ 1326394 w 6696000"/>
              <a:gd name="connsiteY21" fmla="*/ 658190 h 5142465"/>
              <a:gd name="connsiteX22" fmla="*/ 1308194 w 6696000"/>
              <a:gd name="connsiteY22" fmla="*/ 570456 h 5142465"/>
              <a:gd name="connsiteX23" fmla="*/ 1094834 w 6696000"/>
              <a:gd name="connsiteY23" fmla="*/ 431999 h 5142465"/>
              <a:gd name="connsiteX24" fmla="*/ 1018617 w 6696000"/>
              <a:gd name="connsiteY24" fmla="*/ 431999 h 5142465"/>
              <a:gd name="connsiteX25" fmla="*/ 664207 w 6696000"/>
              <a:gd name="connsiteY25" fmla="*/ 431999 h 5142465"/>
              <a:gd name="connsiteX26" fmla="*/ 431999 w 6696000"/>
              <a:gd name="connsiteY26" fmla="*/ 658251 h 5142465"/>
              <a:gd name="connsiteX27" fmla="*/ 663572 w 6696000"/>
              <a:gd name="connsiteY27" fmla="*/ 884503 h 5142465"/>
              <a:gd name="connsiteX28" fmla="*/ 739789 w 6696000"/>
              <a:gd name="connsiteY28" fmla="*/ 884503 h 5142465"/>
              <a:gd name="connsiteX29" fmla="*/ 763417 w 6696000"/>
              <a:gd name="connsiteY29" fmla="*/ 861520 h 5142465"/>
              <a:gd name="connsiteX30" fmla="*/ 739789 w 6696000"/>
              <a:gd name="connsiteY30" fmla="*/ 838536 h 5142465"/>
              <a:gd name="connsiteX31" fmla="*/ 664842 w 6696000"/>
              <a:gd name="connsiteY31" fmla="*/ 838536 h 5142465"/>
              <a:gd name="connsiteX32" fmla="*/ 479127 w 6696000"/>
              <a:gd name="connsiteY32" fmla="*/ 658251 h 5142465"/>
              <a:gd name="connsiteX33" fmla="*/ 664842 w 6696000"/>
              <a:gd name="connsiteY33" fmla="*/ 477843 h 5142465"/>
              <a:gd name="connsiteX34" fmla="*/ 923218 w 6696000"/>
              <a:gd name="connsiteY34" fmla="*/ 477843 h 5142465"/>
              <a:gd name="connsiteX35" fmla="*/ 923218 w 6696000"/>
              <a:gd name="connsiteY35" fmla="*/ 519732 h 5142465"/>
              <a:gd name="connsiteX36" fmla="*/ 970473 w 6696000"/>
              <a:gd name="connsiteY36" fmla="*/ 519732 h 5142465"/>
              <a:gd name="connsiteX37" fmla="*/ 970473 w 6696000"/>
              <a:gd name="connsiteY37" fmla="*/ 431999 h 5142465"/>
              <a:gd name="connsiteX38" fmla="*/ 664207 w 6696000"/>
              <a:gd name="connsiteY38" fmla="*/ 431999 h 5142465"/>
              <a:gd name="connsiteX39" fmla="*/ 0 w 6696000"/>
              <a:gd name="connsiteY39" fmla="*/ 0 h 5142465"/>
              <a:gd name="connsiteX40" fmla="*/ 6696000 w 6696000"/>
              <a:gd name="connsiteY40" fmla="*/ 0 h 5142465"/>
              <a:gd name="connsiteX41" fmla="*/ 6696000 w 6696000"/>
              <a:gd name="connsiteY41" fmla="*/ 1796399 h 5142465"/>
              <a:gd name="connsiteX42" fmla="*/ 4219772 w 6696000"/>
              <a:gd name="connsiteY42" fmla="*/ 1796399 h 5142465"/>
              <a:gd name="connsiteX43" fmla="*/ 3995999 w 6696000"/>
              <a:gd name="connsiteY43" fmla="*/ 2020043 h 5142465"/>
              <a:gd name="connsiteX44" fmla="*/ 3995999 w 6696000"/>
              <a:gd name="connsiteY44" fmla="*/ 3821890 h 5142465"/>
              <a:gd name="connsiteX45" fmla="*/ 4887028 w 6696000"/>
              <a:gd name="connsiteY45" fmla="*/ 4712400 h 5142465"/>
              <a:gd name="connsiteX46" fmla="*/ 6696000 w 6696000"/>
              <a:gd name="connsiteY46" fmla="*/ 4712400 h 5142465"/>
              <a:gd name="connsiteX47" fmla="*/ 6696000 w 6696000"/>
              <a:gd name="connsiteY47" fmla="*/ 5142465 h 5142465"/>
              <a:gd name="connsiteX48" fmla="*/ 0 w 6696000"/>
              <a:gd name="connsiteY48" fmla="*/ 5142465 h 5142465"/>
              <a:gd name="connsiteX49" fmla="*/ 0 w 6696000"/>
              <a:gd name="connsiteY49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183753 w 6696000"/>
              <a:gd name="connsiteY4" fmla="*/ 737828 h 5142465"/>
              <a:gd name="connsiteX5" fmla="*/ 1018617 w 6696000"/>
              <a:gd name="connsiteY5" fmla="*/ 431999 h 5142465"/>
              <a:gd name="connsiteX6" fmla="*/ 994990 w 6696000"/>
              <a:gd name="connsiteY6" fmla="*/ 454983 h 5142465"/>
              <a:gd name="connsiteX7" fmla="*/ 1018617 w 6696000"/>
              <a:gd name="connsiteY7" fmla="*/ 477966 h 5142465"/>
              <a:gd name="connsiteX8" fmla="*/ 1093564 w 6696000"/>
              <a:gd name="connsiteY8" fmla="*/ 477966 h 5142465"/>
              <a:gd name="connsiteX9" fmla="*/ 1279279 w 6696000"/>
              <a:gd name="connsiteY9" fmla="*/ 658251 h 5142465"/>
              <a:gd name="connsiteX10" fmla="*/ 1093564 w 6696000"/>
              <a:gd name="connsiteY10" fmla="*/ 838536 h 5142465"/>
              <a:gd name="connsiteX11" fmla="*/ 835188 w 6696000"/>
              <a:gd name="connsiteY11" fmla="*/ 838536 h 5142465"/>
              <a:gd name="connsiteX12" fmla="*/ 835188 w 6696000"/>
              <a:gd name="connsiteY12" fmla="*/ 796647 h 5142465"/>
              <a:gd name="connsiteX13" fmla="*/ 787933 w 6696000"/>
              <a:gd name="connsiteY13" fmla="*/ 796647 h 5142465"/>
              <a:gd name="connsiteX14" fmla="*/ 787933 w 6696000"/>
              <a:gd name="connsiteY14" fmla="*/ 884380 h 5142465"/>
              <a:gd name="connsiteX15" fmla="*/ 1094199 w 6696000"/>
              <a:gd name="connsiteY15" fmla="*/ 884380 h 5142465"/>
              <a:gd name="connsiteX16" fmla="*/ 1308131 w 6696000"/>
              <a:gd name="connsiteY16" fmla="*/ 745975 h 5142465"/>
              <a:gd name="connsiteX17" fmla="*/ 1326394 w 6696000"/>
              <a:gd name="connsiteY17" fmla="*/ 658190 h 5142465"/>
              <a:gd name="connsiteX18" fmla="*/ 1326407 w 6696000"/>
              <a:gd name="connsiteY18" fmla="*/ 658251 h 5142465"/>
              <a:gd name="connsiteX19" fmla="*/ 1326407 w 6696000"/>
              <a:gd name="connsiteY19" fmla="*/ 658128 h 5142465"/>
              <a:gd name="connsiteX20" fmla="*/ 1326394 w 6696000"/>
              <a:gd name="connsiteY20" fmla="*/ 658190 h 5142465"/>
              <a:gd name="connsiteX21" fmla="*/ 1308194 w 6696000"/>
              <a:gd name="connsiteY21" fmla="*/ 570456 h 5142465"/>
              <a:gd name="connsiteX22" fmla="*/ 1094834 w 6696000"/>
              <a:gd name="connsiteY22" fmla="*/ 431999 h 5142465"/>
              <a:gd name="connsiteX23" fmla="*/ 1018617 w 6696000"/>
              <a:gd name="connsiteY23" fmla="*/ 431999 h 5142465"/>
              <a:gd name="connsiteX24" fmla="*/ 664207 w 6696000"/>
              <a:gd name="connsiteY24" fmla="*/ 431999 h 5142465"/>
              <a:gd name="connsiteX25" fmla="*/ 431999 w 6696000"/>
              <a:gd name="connsiteY25" fmla="*/ 658251 h 5142465"/>
              <a:gd name="connsiteX26" fmla="*/ 663572 w 6696000"/>
              <a:gd name="connsiteY26" fmla="*/ 884503 h 5142465"/>
              <a:gd name="connsiteX27" fmla="*/ 739789 w 6696000"/>
              <a:gd name="connsiteY27" fmla="*/ 884503 h 5142465"/>
              <a:gd name="connsiteX28" fmla="*/ 763417 w 6696000"/>
              <a:gd name="connsiteY28" fmla="*/ 861520 h 5142465"/>
              <a:gd name="connsiteX29" fmla="*/ 739789 w 6696000"/>
              <a:gd name="connsiteY29" fmla="*/ 838536 h 5142465"/>
              <a:gd name="connsiteX30" fmla="*/ 664842 w 6696000"/>
              <a:gd name="connsiteY30" fmla="*/ 838536 h 5142465"/>
              <a:gd name="connsiteX31" fmla="*/ 479127 w 6696000"/>
              <a:gd name="connsiteY31" fmla="*/ 658251 h 5142465"/>
              <a:gd name="connsiteX32" fmla="*/ 664842 w 6696000"/>
              <a:gd name="connsiteY32" fmla="*/ 477843 h 5142465"/>
              <a:gd name="connsiteX33" fmla="*/ 923218 w 6696000"/>
              <a:gd name="connsiteY33" fmla="*/ 477843 h 5142465"/>
              <a:gd name="connsiteX34" fmla="*/ 923218 w 6696000"/>
              <a:gd name="connsiteY34" fmla="*/ 519732 h 5142465"/>
              <a:gd name="connsiteX35" fmla="*/ 970473 w 6696000"/>
              <a:gd name="connsiteY35" fmla="*/ 519732 h 5142465"/>
              <a:gd name="connsiteX36" fmla="*/ 970473 w 6696000"/>
              <a:gd name="connsiteY36" fmla="*/ 431999 h 5142465"/>
              <a:gd name="connsiteX37" fmla="*/ 664207 w 6696000"/>
              <a:gd name="connsiteY37" fmla="*/ 431999 h 5142465"/>
              <a:gd name="connsiteX38" fmla="*/ 0 w 6696000"/>
              <a:gd name="connsiteY38" fmla="*/ 0 h 5142465"/>
              <a:gd name="connsiteX39" fmla="*/ 6696000 w 6696000"/>
              <a:gd name="connsiteY39" fmla="*/ 0 h 5142465"/>
              <a:gd name="connsiteX40" fmla="*/ 6696000 w 6696000"/>
              <a:gd name="connsiteY40" fmla="*/ 1796399 h 5142465"/>
              <a:gd name="connsiteX41" fmla="*/ 4219772 w 6696000"/>
              <a:gd name="connsiteY41" fmla="*/ 1796399 h 5142465"/>
              <a:gd name="connsiteX42" fmla="*/ 3995999 w 6696000"/>
              <a:gd name="connsiteY42" fmla="*/ 2020043 h 5142465"/>
              <a:gd name="connsiteX43" fmla="*/ 3995999 w 6696000"/>
              <a:gd name="connsiteY43" fmla="*/ 3821890 h 5142465"/>
              <a:gd name="connsiteX44" fmla="*/ 4887028 w 6696000"/>
              <a:gd name="connsiteY44" fmla="*/ 4712400 h 5142465"/>
              <a:gd name="connsiteX45" fmla="*/ 6696000 w 6696000"/>
              <a:gd name="connsiteY45" fmla="*/ 4712400 h 5142465"/>
              <a:gd name="connsiteX46" fmla="*/ 6696000 w 6696000"/>
              <a:gd name="connsiteY46" fmla="*/ 5142465 h 5142465"/>
              <a:gd name="connsiteX47" fmla="*/ 0 w 6696000"/>
              <a:gd name="connsiteY47" fmla="*/ 5142465 h 5142465"/>
              <a:gd name="connsiteX48" fmla="*/ 0 w 6696000"/>
              <a:gd name="connsiteY48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183753 w 6696000"/>
              <a:gd name="connsiteY3" fmla="*/ 737828 h 5142465"/>
              <a:gd name="connsiteX4" fmla="*/ 1018617 w 6696000"/>
              <a:gd name="connsiteY4" fmla="*/ 431999 h 5142465"/>
              <a:gd name="connsiteX5" fmla="*/ 994990 w 6696000"/>
              <a:gd name="connsiteY5" fmla="*/ 454983 h 5142465"/>
              <a:gd name="connsiteX6" fmla="*/ 1018617 w 6696000"/>
              <a:gd name="connsiteY6" fmla="*/ 477966 h 5142465"/>
              <a:gd name="connsiteX7" fmla="*/ 1093564 w 6696000"/>
              <a:gd name="connsiteY7" fmla="*/ 477966 h 5142465"/>
              <a:gd name="connsiteX8" fmla="*/ 1279279 w 6696000"/>
              <a:gd name="connsiteY8" fmla="*/ 658251 h 5142465"/>
              <a:gd name="connsiteX9" fmla="*/ 1093564 w 6696000"/>
              <a:gd name="connsiteY9" fmla="*/ 838536 h 5142465"/>
              <a:gd name="connsiteX10" fmla="*/ 835188 w 6696000"/>
              <a:gd name="connsiteY10" fmla="*/ 838536 h 5142465"/>
              <a:gd name="connsiteX11" fmla="*/ 835188 w 6696000"/>
              <a:gd name="connsiteY11" fmla="*/ 796647 h 5142465"/>
              <a:gd name="connsiteX12" fmla="*/ 787933 w 6696000"/>
              <a:gd name="connsiteY12" fmla="*/ 796647 h 5142465"/>
              <a:gd name="connsiteX13" fmla="*/ 787933 w 6696000"/>
              <a:gd name="connsiteY13" fmla="*/ 884380 h 5142465"/>
              <a:gd name="connsiteX14" fmla="*/ 1094199 w 6696000"/>
              <a:gd name="connsiteY14" fmla="*/ 884380 h 5142465"/>
              <a:gd name="connsiteX15" fmla="*/ 1308131 w 6696000"/>
              <a:gd name="connsiteY15" fmla="*/ 745975 h 5142465"/>
              <a:gd name="connsiteX16" fmla="*/ 1326394 w 6696000"/>
              <a:gd name="connsiteY16" fmla="*/ 658190 h 5142465"/>
              <a:gd name="connsiteX17" fmla="*/ 1326407 w 6696000"/>
              <a:gd name="connsiteY17" fmla="*/ 658251 h 5142465"/>
              <a:gd name="connsiteX18" fmla="*/ 1326407 w 6696000"/>
              <a:gd name="connsiteY18" fmla="*/ 658128 h 5142465"/>
              <a:gd name="connsiteX19" fmla="*/ 1326394 w 6696000"/>
              <a:gd name="connsiteY19" fmla="*/ 658190 h 5142465"/>
              <a:gd name="connsiteX20" fmla="*/ 1308194 w 6696000"/>
              <a:gd name="connsiteY20" fmla="*/ 570456 h 5142465"/>
              <a:gd name="connsiteX21" fmla="*/ 1094834 w 6696000"/>
              <a:gd name="connsiteY21" fmla="*/ 431999 h 5142465"/>
              <a:gd name="connsiteX22" fmla="*/ 1018617 w 6696000"/>
              <a:gd name="connsiteY22" fmla="*/ 431999 h 5142465"/>
              <a:gd name="connsiteX23" fmla="*/ 664207 w 6696000"/>
              <a:gd name="connsiteY23" fmla="*/ 431999 h 5142465"/>
              <a:gd name="connsiteX24" fmla="*/ 431999 w 6696000"/>
              <a:gd name="connsiteY24" fmla="*/ 658251 h 5142465"/>
              <a:gd name="connsiteX25" fmla="*/ 663572 w 6696000"/>
              <a:gd name="connsiteY25" fmla="*/ 884503 h 5142465"/>
              <a:gd name="connsiteX26" fmla="*/ 739789 w 6696000"/>
              <a:gd name="connsiteY26" fmla="*/ 884503 h 5142465"/>
              <a:gd name="connsiteX27" fmla="*/ 763417 w 6696000"/>
              <a:gd name="connsiteY27" fmla="*/ 861520 h 5142465"/>
              <a:gd name="connsiteX28" fmla="*/ 739789 w 6696000"/>
              <a:gd name="connsiteY28" fmla="*/ 838536 h 5142465"/>
              <a:gd name="connsiteX29" fmla="*/ 664842 w 6696000"/>
              <a:gd name="connsiteY29" fmla="*/ 838536 h 5142465"/>
              <a:gd name="connsiteX30" fmla="*/ 479127 w 6696000"/>
              <a:gd name="connsiteY30" fmla="*/ 658251 h 5142465"/>
              <a:gd name="connsiteX31" fmla="*/ 664842 w 6696000"/>
              <a:gd name="connsiteY31" fmla="*/ 477843 h 5142465"/>
              <a:gd name="connsiteX32" fmla="*/ 923218 w 6696000"/>
              <a:gd name="connsiteY32" fmla="*/ 477843 h 5142465"/>
              <a:gd name="connsiteX33" fmla="*/ 923218 w 6696000"/>
              <a:gd name="connsiteY33" fmla="*/ 519732 h 5142465"/>
              <a:gd name="connsiteX34" fmla="*/ 970473 w 6696000"/>
              <a:gd name="connsiteY34" fmla="*/ 519732 h 5142465"/>
              <a:gd name="connsiteX35" fmla="*/ 970473 w 6696000"/>
              <a:gd name="connsiteY35" fmla="*/ 431999 h 5142465"/>
              <a:gd name="connsiteX36" fmla="*/ 664207 w 6696000"/>
              <a:gd name="connsiteY36" fmla="*/ 431999 h 5142465"/>
              <a:gd name="connsiteX37" fmla="*/ 0 w 6696000"/>
              <a:gd name="connsiteY37" fmla="*/ 0 h 5142465"/>
              <a:gd name="connsiteX38" fmla="*/ 6696000 w 6696000"/>
              <a:gd name="connsiteY38" fmla="*/ 0 h 5142465"/>
              <a:gd name="connsiteX39" fmla="*/ 6696000 w 6696000"/>
              <a:gd name="connsiteY39" fmla="*/ 1796399 h 5142465"/>
              <a:gd name="connsiteX40" fmla="*/ 4219772 w 6696000"/>
              <a:gd name="connsiteY40" fmla="*/ 1796399 h 5142465"/>
              <a:gd name="connsiteX41" fmla="*/ 3995999 w 6696000"/>
              <a:gd name="connsiteY41" fmla="*/ 2020043 h 5142465"/>
              <a:gd name="connsiteX42" fmla="*/ 3995999 w 6696000"/>
              <a:gd name="connsiteY42" fmla="*/ 3821890 h 5142465"/>
              <a:gd name="connsiteX43" fmla="*/ 4887028 w 6696000"/>
              <a:gd name="connsiteY43" fmla="*/ 4712400 h 5142465"/>
              <a:gd name="connsiteX44" fmla="*/ 6696000 w 6696000"/>
              <a:gd name="connsiteY44" fmla="*/ 4712400 h 5142465"/>
              <a:gd name="connsiteX45" fmla="*/ 6696000 w 6696000"/>
              <a:gd name="connsiteY45" fmla="*/ 5142465 h 5142465"/>
              <a:gd name="connsiteX46" fmla="*/ 0 w 6696000"/>
              <a:gd name="connsiteY46" fmla="*/ 5142465 h 5142465"/>
              <a:gd name="connsiteX47" fmla="*/ 0 w 6696000"/>
              <a:gd name="connsiteY47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183753 w 6696000"/>
              <a:gd name="connsiteY2" fmla="*/ 737828 h 5142465"/>
              <a:gd name="connsiteX3" fmla="*/ 1018617 w 6696000"/>
              <a:gd name="connsiteY3" fmla="*/ 431999 h 5142465"/>
              <a:gd name="connsiteX4" fmla="*/ 994990 w 6696000"/>
              <a:gd name="connsiteY4" fmla="*/ 454983 h 5142465"/>
              <a:gd name="connsiteX5" fmla="*/ 1018617 w 6696000"/>
              <a:gd name="connsiteY5" fmla="*/ 477966 h 5142465"/>
              <a:gd name="connsiteX6" fmla="*/ 1093564 w 6696000"/>
              <a:gd name="connsiteY6" fmla="*/ 477966 h 5142465"/>
              <a:gd name="connsiteX7" fmla="*/ 1279279 w 6696000"/>
              <a:gd name="connsiteY7" fmla="*/ 658251 h 5142465"/>
              <a:gd name="connsiteX8" fmla="*/ 1093564 w 6696000"/>
              <a:gd name="connsiteY8" fmla="*/ 838536 h 5142465"/>
              <a:gd name="connsiteX9" fmla="*/ 835188 w 6696000"/>
              <a:gd name="connsiteY9" fmla="*/ 838536 h 5142465"/>
              <a:gd name="connsiteX10" fmla="*/ 835188 w 6696000"/>
              <a:gd name="connsiteY10" fmla="*/ 796647 h 5142465"/>
              <a:gd name="connsiteX11" fmla="*/ 787933 w 6696000"/>
              <a:gd name="connsiteY11" fmla="*/ 796647 h 5142465"/>
              <a:gd name="connsiteX12" fmla="*/ 787933 w 6696000"/>
              <a:gd name="connsiteY12" fmla="*/ 884380 h 5142465"/>
              <a:gd name="connsiteX13" fmla="*/ 1094199 w 6696000"/>
              <a:gd name="connsiteY13" fmla="*/ 884380 h 5142465"/>
              <a:gd name="connsiteX14" fmla="*/ 1308131 w 6696000"/>
              <a:gd name="connsiteY14" fmla="*/ 745975 h 5142465"/>
              <a:gd name="connsiteX15" fmla="*/ 1326394 w 6696000"/>
              <a:gd name="connsiteY15" fmla="*/ 658190 h 5142465"/>
              <a:gd name="connsiteX16" fmla="*/ 1326407 w 6696000"/>
              <a:gd name="connsiteY16" fmla="*/ 658251 h 5142465"/>
              <a:gd name="connsiteX17" fmla="*/ 1326407 w 6696000"/>
              <a:gd name="connsiteY17" fmla="*/ 658128 h 5142465"/>
              <a:gd name="connsiteX18" fmla="*/ 1326394 w 6696000"/>
              <a:gd name="connsiteY18" fmla="*/ 658190 h 5142465"/>
              <a:gd name="connsiteX19" fmla="*/ 1308194 w 6696000"/>
              <a:gd name="connsiteY19" fmla="*/ 570456 h 5142465"/>
              <a:gd name="connsiteX20" fmla="*/ 1094834 w 6696000"/>
              <a:gd name="connsiteY20" fmla="*/ 431999 h 5142465"/>
              <a:gd name="connsiteX21" fmla="*/ 1018617 w 6696000"/>
              <a:gd name="connsiteY21" fmla="*/ 431999 h 5142465"/>
              <a:gd name="connsiteX22" fmla="*/ 664207 w 6696000"/>
              <a:gd name="connsiteY22" fmla="*/ 431999 h 5142465"/>
              <a:gd name="connsiteX23" fmla="*/ 431999 w 6696000"/>
              <a:gd name="connsiteY23" fmla="*/ 658251 h 5142465"/>
              <a:gd name="connsiteX24" fmla="*/ 663572 w 6696000"/>
              <a:gd name="connsiteY24" fmla="*/ 884503 h 5142465"/>
              <a:gd name="connsiteX25" fmla="*/ 739789 w 6696000"/>
              <a:gd name="connsiteY25" fmla="*/ 884503 h 5142465"/>
              <a:gd name="connsiteX26" fmla="*/ 763417 w 6696000"/>
              <a:gd name="connsiteY26" fmla="*/ 861520 h 5142465"/>
              <a:gd name="connsiteX27" fmla="*/ 739789 w 6696000"/>
              <a:gd name="connsiteY27" fmla="*/ 838536 h 5142465"/>
              <a:gd name="connsiteX28" fmla="*/ 664842 w 6696000"/>
              <a:gd name="connsiteY28" fmla="*/ 838536 h 5142465"/>
              <a:gd name="connsiteX29" fmla="*/ 479127 w 6696000"/>
              <a:gd name="connsiteY29" fmla="*/ 658251 h 5142465"/>
              <a:gd name="connsiteX30" fmla="*/ 664842 w 6696000"/>
              <a:gd name="connsiteY30" fmla="*/ 477843 h 5142465"/>
              <a:gd name="connsiteX31" fmla="*/ 923218 w 6696000"/>
              <a:gd name="connsiteY31" fmla="*/ 477843 h 5142465"/>
              <a:gd name="connsiteX32" fmla="*/ 923218 w 6696000"/>
              <a:gd name="connsiteY32" fmla="*/ 519732 h 5142465"/>
              <a:gd name="connsiteX33" fmla="*/ 970473 w 6696000"/>
              <a:gd name="connsiteY33" fmla="*/ 519732 h 5142465"/>
              <a:gd name="connsiteX34" fmla="*/ 970473 w 6696000"/>
              <a:gd name="connsiteY34" fmla="*/ 431999 h 5142465"/>
              <a:gd name="connsiteX35" fmla="*/ 664207 w 6696000"/>
              <a:gd name="connsiteY35" fmla="*/ 431999 h 5142465"/>
              <a:gd name="connsiteX36" fmla="*/ 0 w 6696000"/>
              <a:gd name="connsiteY36" fmla="*/ 0 h 5142465"/>
              <a:gd name="connsiteX37" fmla="*/ 6696000 w 6696000"/>
              <a:gd name="connsiteY37" fmla="*/ 0 h 5142465"/>
              <a:gd name="connsiteX38" fmla="*/ 6696000 w 6696000"/>
              <a:gd name="connsiteY38" fmla="*/ 1796399 h 5142465"/>
              <a:gd name="connsiteX39" fmla="*/ 4219772 w 6696000"/>
              <a:gd name="connsiteY39" fmla="*/ 1796399 h 5142465"/>
              <a:gd name="connsiteX40" fmla="*/ 3995999 w 6696000"/>
              <a:gd name="connsiteY40" fmla="*/ 2020043 h 5142465"/>
              <a:gd name="connsiteX41" fmla="*/ 3995999 w 6696000"/>
              <a:gd name="connsiteY41" fmla="*/ 3821890 h 5142465"/>
              <a:gd name="connsiteX42" fmla="*/ 4887028 w 6696000"/>
              <a:gd name="connsiteY42" fmla="*/ 4712400 h 5142465"/>
              <a:gd name="connsiteX43" fmla="*/ 6696000 w 6696000"/>
              <a:gd name="connsiteY43" fmla="*/ 4712400 h 5142465"/>
              <a:gd name="connsiteX44" fmla="*/ 6696000 w 6696000"/>
              <a:gd name="connsiteY44" fmla="*/ 5142465 h 5142465"/>
              <a:gd name="connsiteX45" fmla="*/ 0 w 6696000"/>
              <a:gd name="connsiteY45" fmla="*/ 5142465 h 5142465"/>
              <a:gd name="connsiteX46" fmla="*/ 0 w 6696000"/>
              <a:gd name="connsiteY46" fmla="*/ 0 h 5142465"/>
              <a:gd name="connsiteX0" fmla="*/ 1018617 w 6696000"/>
              <a:gd name="connsiteY0" fmla="*/ 431999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1326394 w 6696000"/>
              <a:gd name="connsiteY15" fmla="*/ 658190 h 5142465"/>
              <a:gd name="connsiteX16" fmla="*/ 1308194 w 6696000"/>
              <a:gd name="connsiteY16" fmla="*/ 570456 h 5142465"/>
              <a:gd name="connsiteX17" fmla="*/ 1094834 w 6696000"/>
              <a:gd name="connsiteY17" fmla="*/ 431999 h 5142465"/>
              <a:gd name="connsiteX18" fmla="*/ 1018617 w 6696000"/>
              <a:gd name="connsiteY18" fmla="*/ 431999 h 5142465"/>
              <a:gd name="connsiteX19" fmla="*/ 664207 w 6696000"/>
              <a:gd name="connsiteY19" fmla="*/ 431999 h 5142465"/>
              <a:gd name="connsiteX20" fmla="*/ 431999 w 6696000"/>
              <a:gd name="connsiteY20" fmla="*/ 658251 h 5142465"/>
              <a:gd name="connsiteX21" fmla="*/ 663572 w 6696000"/>
              <a:gd name="connsiteY21" fmla="*/ 884503 h 5142465"/>
              <a:gd name="connsiteX22" fmla="*/ 739789 w 6696000"/>
              <a:gd name="connsiteY22" fmla="*/ 884503 h 5142465"/>
              <a:gd name="connsiteX23" fmla="*/ 763417 w 6696000"/>
              <a:gd name="connsiteY23" fmla="*/ 861520 h 5142465"/>
              <a:gd name="connsiteX24" fmla="*/ 739789 w 6696000"/>
              <a:gd name="connsiteY24" fmla="*/ 838536 h 5142465"/>
              <a:gd name="connsiteX25" fmla="*/ 664842 w 6696000"/>
              <a:gd name="connsiteY25" fmla="*/ 838536 h 5142465"/>
              <a:gd name="connsiteX26" fmla="*/ 479127 w 6696000"/>
              <a:gd name="connsiteY26" fmla="*/ 658251 h 5142465"/>
              <a:gd name="connsiteX27" fmla="*/ 664842 w 6696000"/>
              <a:gd name="connsiteY27" fmla="*/ 477843 h 5142465"/>
              <a:gd name="connsiteX28" fmla="*/ 923218 w 6696000"/>
              <a:gd name="connsiteY28" fmla="*/ 477843 h 5142465"/>
              <a:gd name="connsiteX29" fmla="*/ 923218 w 6696000"/>
              <a:gd name="connsiteY29" fmla="*/ 519732 h 5142465"/>
              <a:gd name="connsiteX30" fmla="*/ 970473 w 6696000"/>
              <a:gd name="connsiteY30" fmla="*/ 519732 h 5142465"/>
              <a:gd name="connsiteX31" fmla="*/ 970473 w 6696000"/>
              <a:gd name="connsiteY31" fmla="*/ 431999 h 5142465"/>
              <a:gd name="connsiteX32" fmla="*/ 664207 w 6696000"/>
              <a:gd name="connsiteY32" fmla="*/ 431999 h 5142465"/>
              <a:gd name="connsiteX33" fmla="*/ 0 w 6696000"/>
              <a:gd name="connsiteY33" fmla="*/ 0 h 5142465"/>
              <a:gd name="connsiteX34" fmla="*/ 6696000 w 6696000"/>
              <a:gd name="connsiteY34" fmla="*/ 0 h 5142465"/>
              <a:gd name="connsiteX35" fmla="*/ 6696000 w 6696000"/>
              <a:gd name="connsiteY35" fmla="*/ 1796399 h 5142465"/>
              <a:gd name="connsiteX36" fmla="*/ 4219772 w 6696000"/>
              <a:gd name="connsiteY36" fmla="*/ 1796399 h 5142465"/>
              <a:gd name="connsiteX37" fmla="*/ 3995999 w 6696000"/>
              <a:gd name="connsiteY37" fmla="*/ 2020043 h 5142465"/>
              <a:gd name="connsiteX38" fmla="*/ 3995999 w 6696000"/>
              <a:gd name="connsiteY38" fmla="*/ 3821890 h 5142465"/>
              <a:gd name="connsiteX39" fmla="*/ 4887028 w 6696000"/>
              <a:gd name="connsiteY39" fmla="*/ 4712400 h 5142465"/>
              <a:gd name="connsiteX40" fmla="*/ 6696000 w 6696000"/>
              <a:gd name="connsiteY40" fmla="*/ 4712400 h 5142465"/>
              <a:gd name="connsiteX41" fmla="*/ 6696000 w 6696000"/>
              <a:gd name="connsiteY41" fmla="*/ 5142465 h 5142465"/>
              <a:gd name="connsiteX42" fmla="*/ 0 w 6696000"/>
              <a:gd name="connsiteY42" fmla="*/ 5142465 h 5142465"/>
              <a:gd name="connsiteX43" fmla="*/ 0 w 6696000"/>
              <a:gd name="connsiteY43" fmla="*/ 0 h 5142465"/>
              <a:gd name="connsiteX0" fmla="*/ 1094834 w 6696000"/>
              <a:gd name="connsiteY0" fmla="*/ 431999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1326394 w 6696000"/>
              <a:gd name="connsiteY15" fmla="*/ 658190 h 5142465"/>
              <a:gd name="connsiteX16" fmla="*/ 1308194 w 6696000"/>
              <a:gd name="connsiteY16" fmla="*/ 570456 h 5142465"/>
              <a:gd name="connsiteX17" fmla="*/ 1094834 w 6696000"/>
              <a:gd name="connsiteY17" fmla="*/ 431999 h 5142465"/>
              <a:gd name="connsiteX18" fmla="*/ 664207 w 6696000"/>
              <a:gd name="connsiteY18" fmla="*/ 431999 h 5142465"/>
              <a:gd name="connsiteX19" fmla="*/ 431999 w 6696000"/>
              <a:gd name="connsiteY19" fmla="*/ 658251 h 5142465"/>
              <a:gd name="connsiteX20" fmla="*/ 663572 w 6696000"/>
              <a:gd name="connsiteY20" fmla="*/ 884503 h 5142465"/>
              <a:gd name="connsiteX21" fmla="*/ 739789 w 6696000"/>
              <a:gd name="connsiteY21" fmla="*/ 884503 h 5142465"/>
              <a:gd name="connsiteX22" fmla="*/ 763417 w 6696000"/>
              <a:gd name="connsiteY22" fmla="*/ 861520 h 5142465"/>
              <a:gd name="connsiteX23" fmla="*/ 739789 w 6696000"/>
              <a:gd name="connsiteY23" fmla="*/ 838536 h 5142465"/>
              <a:gd name="connsiteX24" fmla="*/ 664842 w 6696000"/>
              <a:gd name="connsiteY24" fmla="*/ 838536 h 5142465"/>
              <a:gd name="connsiteX25" fmla="*/ 479127 w 6696000"/>
              <a:gd name="connsiteY25" fmla="*/ 658251 h 5142465"/>
              <a:gd name="connsiteX26" fmla="*/ 664842 w 6696000"/>
              <a:gd name="connsiteY26" fmla="*/ 477843 h 5142465"/>
              <a:gd name="connsiteX27" fmla="*/ 923218 w 6696000"/>
              <a:gd name="connsiteY27" fmla="*/ 477843 h 5142465"/>
              <a:gd name="connsiteX28" fmla="*/ 923218 w 6696000"/>
              <a:gd name="connsiteY28" fmla="*/ 519732 h 5142465"/>
              <a:gd name="connsiteX29" fmla="*/ 970473 w 6696000"/>
              <a:gd name="connsiteY29" fmla="*/ 519732 h 5142465"/>
              <a:gd name="connsiteX30" fmla="*/ 970473 w 6696000"/>
              <a:gd name="connsiteY30" fmla="*/ 431999 h 5142465"/>
              <a:gd name="connsiteX31" fmla="*/ 664207 w 6696000"/>
              <a:gd name="connsiteY31" fmla="*/ 431999 h 5142465"/>
              <a:gd name="connsiteX32" fmla="*/ 0 w 6696000"/>
              <a:gd name="connsiteY32" fmla="*/ 0 h 5142465"/>
              <a:gd name="connsiteX33" fmla="*/ 6696000 w 6696000"/>
              <a:gd name="connsiteY33" fmla="*/ 0 h 5142465"/>
              <a:gd name="connsiteX34" fmla="*/ 6696000 w 6696000"/>
              <a:gd name="connsiteY34" fmla="*/ 1796399 h 5142465"/>
              <a:gd name="connsiteX35" fmla="*/ 4219772 w 6696000"/>
              <a:gd name="connsiteY35" fmla="*/ 1796399 h 5142465"/>
              <a:gd name="connsiteX36" fmla="*/ 3995999 w 6696000"/>
              <a:gd name="connsiteY36" fmla="*/ 2020043 h 5142465"/>
              <a:gd name="connsiteX37" fmla="*/ 3995999 w 6696000"/>
              <a:gd name="connsiteY37" fmla="*/ 3821890 h 5142465"/>
              <a:gd name="connsiteX38" fmla="*/ 4887028 w 6696000"/>
              <a:gd name="connsiteY38" fmla="*/ 4712400 h 5142465"/>
              <a:gd name="connsiteX39" fmla="*/ 6696000 w 6696000"/>
              <a:gd name="connsiteY39" fmla="*/ 4712400 h 5142465"/>
              <a:gd name="connsiteX40" fmla="*/ 6696000 w 6696000"/>
              <a:gd name="connsiteY40" fmla="*/ 5142465 h 5142465"/>
              <a:gd name="connsiteX41" fmla="*/ 0 w 6696000"/>
              <a:gd name="connsiteY41" fmla="*/ 5142465 h 5142465"/>
              <a:gd name="connsiteX42" fmla="*/ 0 w 6696000"/>
              <a:gd name="connsiteY42" fmla="*/ 0 h 5142465"/>
              <a:gd name="connsiteX0" fmla="*/ 1308194 w 6696000"/>
              <a:gd name="connsiteY0" fmla="*/ 57045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1326394 w 6696000"/>
              <a:gd name="connsiteY15" fmla="*/ 658190 h 5142465"/>
              <a:gd name="connsiteX16" fmla="*/ 1308194 w 6696000"/>
              <a:gd name="connsiteY16" fmla="*/ 570456 h 5142465"/>
              <a:gd name="connsiteX17" fmla="*/ 664207 w 6696000"/>
              <a:gd name="connsiteY17" fmla="*/ 431999 h 5142465"/>
              <a:gd name="connsiteX18" fmla="*/ 431999 w 6696000"/>
              <a:gd name="connsiteY18" fmla="*/ 658251 h 5142465"/>
              <a:gd name="connsiteX19" fmla="*/ 663572 w 6696000"/>
              <a:gd name="connsiteY19" fmla="*/ 884503 h 5142465"/>
              <a:gd name="connsiteX20" fmla="*/ 739789 w 6696000"/>
              <a:gd name="connsiteY20" fmla="*/ 884503 h 5142465"/>
              <a:gd name="connsiteX21" fmla="*/ 763417 w 6696000"/>
              <a:gd name="connsiteY21" fmla="*/ 861520 h 5142465"/>
              <a:gd name="connsiteX22" fmla="*/ 739789 w 6696000"/>
              <a:gd name="connsiteY22" fmla="*/ 838536 h 5142465"/>
              <a:gd name="connsiteX23" fmla="*/ 664842 w 6696000"/>
              <a:gd name="connsiteY23" fmla="*/ 838536 h 5142465"/>
              <a:gd name="connsiteX24" fmla="*/ 479127 w 6696000"/>
              <a:gd name="connsiteY24" fmla="*/ 658251 h 5142465"/>
              <a:gd name="connsiteX25" fmla="*/ 664842 w 6696000"/>
              <a:gd name="connsiteY25" fmla="*/ 477843 h 5142465"/>
              <a:gd name="connsiteX26" fmla="*/ 923218 w 6696000"/>
              <a:gd name="connsiteY26" fmla="*/ 477843 h 5142465"/>
              <a:gd name="connsiteX27" fmla="*/ 923218 w 6696000"/>
              <a:gd name="connsiteY27" fmla="*/ 519732 h 5142465"/>
              <a:gd name="connsiteX28" fmla="*/ 970473 w 6696000"/>
              <a:gd name="connsiteY28" fmla="*/ 519732 h 5142465"/>
              <a:gd name="connsiteX29" fmla="*/ 970473 w 6696000"/>
              <a:gd name="connsiteY29" fmla="*/ 431999 h 5142465"/>
              <a:gd name="connsiteX30" fmla="*/ 664207 w 6696000"/>
              <a:gd name="connsiteY30" fmla="*/ 431999 h 5142465"/>
              <a:gd name="connsiteX31" fmla="*/ 0 w 6696000"/>
              <a:gd name="connsiteY31" fmla="*/ 0 h 5142465"/>
              <a:gd name="connsiteX32" fmla="*/ 6696000 w 6696000"/>
              <a:gd name="connsiteY32" fmla="*/ 0 h 5142465"/>
              <a:gd name="connsiteX33" fmla="*/ 6696000 w 6696000"/>
              <a:gd name="connsiteY33" fmla="*/ 1796399 h 5142465"/>
              <a:gd name="connsiteX34" fmla="*/ 4219772 w 6696000"/>
              <a:gd name="connsiteY34" fmla="*/ 1796399 h 5142465"/>
              <a:gd name="connsiteX35" fmla="*/ 3995999 w 6696000"/>
              <a:gd name="connsiteY35" fmla="*/ 2020043 h 5142465"/>
              <a:gd name="connsiteX36" fmla="*/ 3995999 w 6696000"/>
              <a:gd name="connsiteY36" fmla="*/ 3821890 h 5142465"/>
              <a:gd name="connsiteX37" fmla="*/ 4887028 w 6696000"/>
              <a:gd name="connsiteY37" fmla="*/ 4712400 h 5142465"/>
              <a:gd name="connsiteX38" fmla="*/ 6696000 w 6696000"/>
              <a:gd name="connsiteY38" fmla="*/ 4712400 h 5142465"/>
              <a:gd name="connsiteX39" fmla="*/ 6696000 w 6696000"/>
              <a:gd name="connsiteY39" fmla="*/ 5142465 h 5142465"/>
              <a:gd name="connsiteX40" fmla="*/ 0 w 6696000"/>
              <a:gd name="connsiteY40" fmla="*/ 5142465 h 5142465"/>
              <a:gd name="connsiteX41" fmla="*/ 0 w 6696000"/>
              <a:gd name="connsiteY41" fmla="*/ 0 h 5142465"/>
              <a:gd name="connsiteX0" fmla="*/ 1326394 w 6696000"/>
              <a:gd name="connsiteY0" fmla="*/ 658190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1326394 w 6696000"/>
              <a:gd name="connsiteY15" fmla="*/ 658190 h 5142465"/>
              <a:gd name="connsiteX16" fmla="*/ 664207 w 6696000"/>
              <a:gd name="connsiteY16" fmla="*/ 431999 h 5142465"/>
              <a:gd name="connsiteX17" fmla="*/ 431999 w 6696000"/>
              <a:gd name="connsiteY17" fmla="*/ 658251 h 5142465"/>
              <a:gd name="connsiteX18" fmla="*/ 663572 w 6696000"/>
              <a:gd name="connsiteY18" fmla="*/ 884503 h 5142465"/>
              <a:gd name="connsiteX19" fmla="*/ 739789 w 6696000"/>
              <a:gd name="connsiteY19" fmla="*/ 884503 h 5142465"/>
              <a:gd name="connsiteX20" fmla="*/ 763417 w 6696000"/>
              <a:gd name="connsiteY20" fmla="*/ 861520 h 5142465"/>
              <a:gd name="connsiteX21" fmla="*/ 739789 w 6696000"/>
              <a:gd name="connsiteY21" fmla="*/ 838536 h 5142465"/>
              <a:gd name="connsiteX22" fmla="*/ 664842 w 6696000"/>
              <a:gd name="connsiteY22" fmla="*/ 838536 h 5142465"/>
              <a:gd name="connsiteX23" fmla="*/ 479127 w 6696000"/>
              <a:gd name="connsiteY23" fmla="*/ 658251 h 5142465"/>
              <a:gd name="connsiteX24" fmla="*/ 664842 w 6696000"/>
              <a:gd name="connsiteY24" fmla="*/ 477843 h 5142465"/>
              <a:gd name="connsiteX25" fmla="*/ 923218 w 6696000"/>
              <a:gd name="connsiteY25" fmla="*/ 477843 h 5142465"/>
              <a:gd name="connsiteX26" fmla="*/ 923218 w 6696000"/>
              <a:gd name="connsiteY26" fmla="*/ 519732 h 5142465"/>
              <a:gd name="connsiteX27" fmla="*/ 970473 w 6696000"/>
              <a:gd name="connsiteY27" fmla="*/ 519732 h 5142465"/>
              <a:gd name="connsiteX28" fmla="*/ 970473 w 6696000"/>
              <a:gd name="connsiteY28" fmla="*/ 431999 h 5142465"/>
              <a:gd name="connsiteX29" fmla="*/ 664207 w 6696000"/>
              <a:gd name="connsiteY29" fmla="*/ 431999 h 5142465"/>
              <a:gd name="connsiteX30" fmla="*/ 0 w 6696000"/>
              <a:gd name="connsiteY30" fmla="*/ 0 h 5142465"/>
              <a:gd name="connsiteX31" fmla="*/ 6696000 w 6696000"/>
              <a:gd name="connsiteY31" fmla="*/ 0 h 5142465"/>
              <a:gd name="connsiteX32" fmla="*/ 6696000 w 6696000"/>
              <a:gd name="connsiteY32" fmla="*/ 1796399 h 5142465"/>
              <a:gd name="connsiteX33" fmla="*/ 4219772 w 6696000"/>
              <a:gd name="connsiteY33" fmla="*/ 1796399 h 5142465"/>
              <a:gd name="connsiteX34" fmla="*/ 3995999 w 6696000"/>
              <a:gd name="connsiteY34" fmla="*/ 2020043 h 5142465"/>
              <a:gd name="connsiteX35" fmla="*/ 3995999 w 6696000"/>
              <a:gd name="connsiteY35" fmla="*/ 3821890 h 5142465"/>
              <a:gd name="connsiteX36" fmla="*/ 4887028 w 6696000"/>
              <a:gd name="connsiteY36" fmla="*/ 4712400 h 5142465"/>
              <a:gd name="connsiteX37" fmla="*/ 6696000 w 6696000"/>
              <a:gd name="connsiteY37" fmla="*/ 4712400 h 5142465"/>
              <a:gd name="connsiteX38" fmla="*/ 6696000 w 6696000"/>
              <a:gd name="connsiteY38" fmla="*/ 5142465 h 5142465"/>
              <a:gd name="connsiteX39" fmla="*/ 0 w 6696000"/>
              <a:gd name="connsiteY39" fmla="*/ 5142465 h 5142465"/>
              <a:gd name="connsiteX40" fmla="*/ 0 w 6696000"/>
              <a:gd name="connsiteY40" fmla="*/ 0 h 5142465"/>
              <a:gd name="connsiteX0" fmla="*/ 1326407 w 6696000"/>
              <a:gd name="connsiteY0" fmla="*/ 658128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664207 w 6696000"/>
              <a:gd name="connsiteY15" fmla="*/ 431999 h 5142465"/>
              <a:gd name="connsiteX16" fmla="*/ 431999 w 6696000"/>
              <a:gd name="connsiteY16" fmla="*/ 658251 h 5142465"/>
              <a:gd name="connsiteX17" fmla="*/ 663572 w 6696000"/>
              <a:gd name="connsiteY17" fmla="*/ 884503 h 5142465"/>
              <a:gd name="connsiteX18" fmla="*/ 739789 w 6696000"/>
              <a:gd name="connsiteY18" fmla="*/ 884503 h 5142465"/>
              <a:gd name="connsiteX19" fmla="*/ 763417 w 6696000"/>
              <a:gd name="connsiteY19" fmla="*/ 861520 h 5142465"/>
              <a:gd name="connsiteX20" fmla="*/ 739789 w 6696000"/>
              <a:gd name="connsiteY20" fmla="*/ 838536 h 5142465"/>
              <a:gd name="connsiteX21" fmla="*/ 664842 w 6696000"/>
              <a:gd name="connsiteY21" fmla="*/ 838536 h 5142465"/>
              <a:gd name="connsiteX22" fmla="*/ 479127 w 6696000"/>
              <a:gd name="connsiteY22" fmla="*/ 658251 h 5142465"/>
              <a:gd name="connsiteX23" fmla="*/ 664842 w 6696000"/>
              <a:gd name="connsiteY23" fmla="*/ 477843 h 5142465"/>
              <a:gd name="connsiteX24" fmla="*/ 923218 w 6696000"/>
              <a:gd name="connsiteY24" fmla="*/ 477843 h 5142465"/>
              <a:gd name="connsiteX25" fmla="*/ 923218 w 6696000"/>
              <a:gd name="connsiteY25" fmla="*/ 519732 h 5142465"/>
              <a:gd name="connsiteX26" fmla="*/ 970473 w 6696000"/>
              <a:gd name="connsiteY26" fmla="*/ 519732 h 5142465"/>
              <a:gd name="connsiteX27" fmla="*/ 970473 w 6696000"/>
              <a:gd name="connsiteY27" fmla="*/ 431999 h 5142465"/>
              <a:gd name="connsiteX28" fmla="*/ 664207 w 6696000"/>
              <a:gd name="connsiteY28" fmla="*/ 431999 h 5142465"/>
              <a:gd name="connsiteX29" fmla="*/ 0 w 6696000"/>
              <a:gd name="connsiteY29" fmla="*/ 0 h 5142465"/>
              <a:gd name="connsiteX30" fmla="*/ 6696000 w 6696000"/>
              <a:gd name="connsiteY30" fmla="*/ 0 h 5142465"/>
              <a:gd name="connsiteX31" fmla="*/ 6696000 w 6696000"/>
              <a:gd name="connsiteY31" fmla="*/ 1796399 h 5142465"/>
              <a:gd name="connsiteX32" fmla="*/ 4219772 w 6696000"/>
              <a:gd name="connsiteY32" fmla="*/ 1796399 h 5142465"/>
              <a:gd name="connsiteX33" fmla="*/ 3995999 w 6696000"/>
              <a:gd name="connsiteY33" fmla="*/ 2020043 h 5142465"/>
              <a:gd name="connsiteX34" fmla="*/ 3995999 w 6696000"/>
              <a:gd name="connsiteY34" fmla="*/ 3821890 h 5142465"/>
              <a:gd name="connsiteX35" fmla="*/ 4887028 w 6696000"/>
              <a:gd name="connsiteY35" fmla="*/ 4712400 h 5142465"/>
              <a:gd name="connsiteX36" fmla="*/ 6696000 w 6696000"/>
              <a:gd name="connsiteY36" fmla="*/ 4712400 h 5142465"/>
              <a:gd name="connsiteX37" fmla="*/ 6696000 w 6696000"/>
              <a:gd name="connsiteY37" fmla="*/ 5142465 h 5142465"/>
              <a:gd name="connsiteX38" fmla="*/ 0 w 6696000"/>
              <a:gd name="connsiteY38" fmla="*/ 5142465 h 5142465"/>
              <a:gd name="connsiteX39" fmla="*/ 0 w 6696000"/>
              <a:gd name="connsiteY39" fmla="*/ 0 h 5142465"/>
              <a:gd name="connsiteX0" fmla="*/ 1326407 w 6696000"/>
              <a:gd name="connsiteY0" fmla="*/ 658251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664207 w 6696000"/>
              <a:gd name="connsiteY14" fmla="*/ 431999 h 5142465"/>
              <a:gd name="connsiteX15" fmla="*/ 431999 w 6696000"/>
              <a:gd name="connsiteY15" fmla="*/ 658251 h 5142465"/>
              <a:gd name="connsiteX16" fmla="*/ 663572 w 6696000"/>
              <a:gd name="connsiteY16" fmla="*/ 884503 h 5142465"/>
              <a:gd name="connsiteX17" fmla="*/ 739789 w 6696000"/>
              <a:gd name="connsiteY17" fmla="*/ 884503 h 5142465"/>
              <a:gd name="connsiteX18" fmla="*/ 763417 w 6696000"/>
              <a:gd name="connsiteY18" fmla="*/ 861520 h 5142465"/>
              <a:gd name="connsiteX19" fmla="*/ 739789 w 6696000"/>
              <a:gd name="connsiteY19" fmla="*/ 838536 h 5142465"/>
              <a:gd name="connsiteX20" fmla="*/ 664842 w 6696000"/>
              <a:gd name="connsiteY20" fmla="*/ 838536 h 5142465"/>
              <a:gd name="connsiteX21" fmla="*/ 479127 w 6696000"/>
              <a:gd name="connsiteY21" fmla="*/ 658251 h 5142465"/>
              <a:gd name="connsiteX22" fmla="*/ 664842 w 6696000"/>
              <a:gd name="connsiteY22" fmla="*/ 477843 h 5142465"/>
              <a:gd name="connsiteX23" fmla="*/ 923218 w 6696000"/>
              <a:gd name="connsiteY23" fmla="*/ 477843 h 5142465"/>
              <a:gd name="connsiteX24" fmla="*/ 923218 w 6696000"/>
              <a:gd name="connsiteY24" fmla="*/ 519732 h 5142465"/>
              <a:gd name="connsiteX25" fmla="*/ 970473 w 6696000"/>
              <a:gd name="connsiteY25" fmla="*/ 519732 h 5142465"/>
              <a:gd name="connsiteX26" fmla="*/ 970473 w 6696000"/>
              <a:gd name="connsiteY26" fmla="*/ 431999 h 5142465"/>
              <a:gd name="connsiteX27" fmla="*/ 664207 w 6696000"/>
              <a:gd name="connsiteY27" fmla="*/ 431999 h 5142465"/>
              <a:gd name="connsiteX28" fmla="*/ 0 w 6696000"/>
              <a:gd name="connsiteY28" fmla="*/ 0 h 5142465"/>
              <a:gd name="connsiteX29" fmla="*/ 6696000 w 6696000"/>
              <a:gd name="connsiteY29" fmla="*/ 0 h 5142465"/>
              <a:gd name="connsiteX30" fmla="*/ 6696000 w 6696000"/>
              <a:gd name="connsiteY30" fmla="*/ 1796399 h 5142465"/>
              <a:gd name="connsiteX31" fmla="*/ 4219772 w 6696000"/>
              <a:gd name="connsiteY31" fmla="*/ 1796399 h 5142465"/>
              <a:gd name="connsiteX32" fmla="*/ 3995999 w 6696000"/>
              <a:gd name="connsiteY32" fmla="*/ 2020043 h 5142465"/>
              <a:gd name="connsiteX33" fmla="*/ 3995999 w 6696000"/>
              <a:gd name="connsiteY33" fmla="*/ 3821890 h 5142465"/>
              <a:gd name="connsiteX34" fmla="*/ 4887028 w 6696000"/>
              <a:gd name="connsiteY34" fmla="*/ 4712400 h 5142465"/>
              <a:gd name="connsiteX35" fmla="*/ 6696000 w 6696000"/>
              <a:gd name="connsiteY35" fmla="*/ 4712400 h 5142465"/>
              <a:gd name="connsiteX36" fmla="*/ 6696000 w 6696000"/>
              <a:gd name="connsiteY36" fmla="*/ 5142465 h 5142465"/>
              <a:gd name="connsiteX37" fmla="*/ 0 w 6696000"/>
              <a:gd name="connsiteY37" fmla="*/ 5142465 h 5142465"/>
              <a:gd name="connsiteX38" fmla="*/ 0 w 6696000"/>
              <a:gd name="connsiteY38" fmla="*/ 0 h 5142465"/>
              <a:gd name="connsiteX0" fmla="*/ 1326394 w 6696000"/>
              <a:gd name="connsiteY0" fmla="*/ 658190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664207 w 6696000"/>
              <a:gd name="connsiteY13" fmla="*/ 431999 h 5142465"/>
              <a:gd name="connsiteX14" fmla="*/ 431999 w 6696000"/>
              <a:gd name="connsiteY14" fmla="*/ 658251 h 5142465"/>
              <a:gd name="connsiteX15" fmla="*/ 663572 w 6696000"/>
              <a:gd name="connsiteY15" fmla="*/ 884503 h 5142465"/>
              <a:gd name="connsiteX16" fmla="*/ 739789 w 6696000"/>
              <a:gd name="connsiteY16" fmla="*/ 884503 h 5142465"/>
              <a:gd name="connsiteX17" fmla="*/ 763417 w 6696000"/>
              <a:gd name="connsiteY17" fmla="*/ 861520 h 5142465"/>
              <a:gd name="connsiteX18" fmla="*/ 739789 w 6696000"/>
              <a:gd name="connsiteY18" fmla="*/ 838536 h 5142465"/>
              <a:gd name="connsiteX19" fmla="*/ 664842 w 6696000"/>
              <a:gd name="connsiteY19" fmla="*/ 838536 h 5142465"/>
              <a:gd name="connsiteX20" fmla="*/ 479127 w 6696000"/>
              <a:gd name="connsiteY20" fmla="*/ 658251 h 5142465"/>
              <a:gd name="connsiteX21" fmla="*/ 664842 w 6696000"/>
              <a:gd name="connsiteY21" fmla="*/ 477843 h 5142465"/>
              <a:gd name="connsiteX22" fmla="*/ 923218 w 6696000"/>
              <a:gd name="connsiteY22" fmla="*/ 477843 h 5142465"/>
              <a:gd name="connsiteX23" fmla="*/ 923218 w 6696000"/>
              <a:gd name="connsiteY23" fmla="*/ 519732 h 5142465"/>
              <a:gd name="connsiteX24" fmla="*/ 970473 w 6696000"/>
              <a:gd name="connsiteY24" fmla="*/ 519732 h 5142465"/>
              <a:gd name="connsiteX25" fmla="*/ 970473 w 6696000"/>
              <a:gd name="connsiteY25" fmla="*/ 431999 h 5142465"/>
              <a:gd name="connsiteX26" fmla="*/ 664207 w 6696000"/>
              <a:gd name="connsiteY26" fmla="*/ 431999 h 5142465"/>
              <a:gd name="connsiteX27" fmla="*/ 0 w 6696000"/>
              <a:gd name="connsiteY27" fmla="*/ 0 h 5142465"/>
              <a:gd name="connsiteX28" fmla="*/ 6696000 w 6696000"/>
              <a:gd name="connsiteY28" fmla="*/ 0 h 5142465"/>
              <a:gd name="connsiteX29" fmla="*/ 6696000 w 6696000"/>
              <a:gd name="connsiteY29" fmla="*/ 1796399 h 5142465"/>
              <a:gd name="connsiteX30" fmla="*/ 4219772 w 6696000"/>
              <a:gd name="connsiteY30" fmla="*/ 1796399 h 5142465"/>
              <a:gd name="connsiteX31" fmla="*/ 3995999 w 6696000"/>
              <a:gd name="connsiteY31" fmla="*/ 2020043 h 5142465"/>
              <a:gd name="connsiteX32" fmla="*/ 3995999 w 6696000"/>
              <a:gd name="connsiteY32" fmla="*/ 3821890 h 5142465"/>
              <a:gd name="connsiteX33" fmla="*/ 4887028 w 6696000"/>
              <a:gd name="connsiteY33" fmla="*/ 4712400 h 5142465"/>
              <a:gd name="connsiteX34" fmla="*/ 6696000 w 6696000"/>
              <a:gd name="connsiteY34" fmla="*/ 4712400 h 5142465"/>
              <a:gd name="connsiteX35" fmla="*/ 6696000 w 6696000"/>
              <a:gd name="connsiteY35" fmla="*/ 5142465 h 5142465"/>
              <a:gd name="connsiteX36" fmla="*/ 0 w 6696000"/>
              <a:gd name="connsiteY36" fmla="*/ 5142465 h 5142465"/>
              <a:gd name="connsiteX37" fmla="*/ 0 w 6696000"/>
              <a:gd name="connsiteY37" fmla="*/ 0 h 5142465"/>
              <a:gd name="connsiteX0" fmla="*/ 1308131 w 6696000"/>
              <a:gd name="connsiteY0" fmla="*/ 745975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664207 w 6696000"/>
              <a:gd name="connsiteY12" fmla="*/ 431999 h 5142465"/>
              <a:gd name="connsiteX13" fmla="*/ 431999 w 6696000"/>
              <a:gd name="connsiteY13" fmla="*/ 658251 h 5142465"/>
              <a:gd name="connsiteX14" fmla="*/ 663572 w 6696000"/>
              <a:gd name="connsiteY14" fmla="*/ 884503 h 5142465"/>
              <a:gd name="connsiteX15" fmla="*/ 739789 w 6696000"/>
              <a:gd name="connsiteY15" fmla="*/ 884503 h 5142465"/>
              <a:gd name="connsiteX16" fmla="*/ 763417 w 6696000"/>
              <a:gd name="connsiteY16" fmla="*/ 861520 h 5142465"/>
              <a:gd name="connsiteX17" fmla="*/ 739789 w 6696000"/>
              <a:gd name="connsiteY17" fmla="*/ 838536 h 5142465"/>
              <a:gd name="connsiteX18" fmla="*/ 664842 w 6696000"/>
              <a:gd name="connsiteY18" fmla="*/ 838536 h 5142465"/>
              <a:gd name="connsiteX19" fmla="*/ 479127 w 6696000"/>
              <a:gd name="connsiteY19" fmla="*/ 658251 h 5142465"/>
              <a:gd name="connsiteX20" fmla="*/ 664842 w 6696000"/>
              <a:gd name="connsiteY20" fmla="*/ 477843 h 5142465"/>
              <a:gd name="connsiteX21" fmla="*/ 923218 w 6696000"/>
              <a:gd name="connsiteY21" fmla="*/ 477843 h 5142465"/>
              <a:gd name="connsiteX22" fmla="*/ 923218 w 6696000"/>
              <a:gd name="connsiteY22" fmla="*/ 519732 h 5142465"/>
              <a:gd name="connsiteX23" fmla="*/ 970473 w 6696000"/>
              <a:gd name="connsiteY23" fmla="*/ 519732 h 5142465"/>
              <a:gd name="connsiteX24" fmla="*/ 970473 w 6696000"/>
              <a:gd name="connsiteY24" fmla="*/ 431999 h 5142465"/>
              <a:gd name="connsiteX25" fmla="*/ 664207 w 6696000"/>
              <a:gd name="connsiteY25" fmla="*/ 431999 h 5142465"/>
              <a:gd name="connsiteX26" fmla="*/ 0 w 6696000"/>
              <a:gd name="connsiteY26" fmla="*/ 0 h 5142465"/>
              <a:gd name="connsiteX27" fmla="*/ 6696000 w 6696000"/>
              <a:gd name="connsiteY27" fmla="*/ 0 h 5142465"/>
              <a:gd name="connsiteX28" fmla="*/ 6696000 w 6696000"/>
              <a:gd name="connsiteY28" fmla="*/ 1796399 h 5142465"/>
              <a:gd name="connsiteX29" fmla="*/ 4219772 w 6696000"/>
              <a:gd name="connsiteY29" fmla="*/ 1796399 h 5142465"/>
              <a:gd name="connsiteX30" fmla="*/ 3995999 w 6696000"/>
              <a:gd name="connsiteY30" fmla="*/ 2020043 h 5142465"/>
              <a:gd name="connsiteX31" fmla="*/ 3995999 w 6696000"/>
              <a:gd name="connsiteY31" fmla="*/ 3821890 h 5142465"/>
              <a:gd name="connsiteX32" fmla="*/ 4887028 w 6696000"/>
              <a:gd name="connsiteY32" fmla="*/ 4712400 h 5142465"/>
              <a:gd name="connsiteX33" fmla="*/ 6696000 w 6696000"/>
              <a:gd name="connsiteY33" fmla="*/ 4712400 h 5142465"/>
              <a:gd name="connsiteX34" fmla="*/ 6696000 w 6696000"/>
              <a:gd name="connsiteY34" fmla="*/ 5142465 h 5142465"/>
              <a:gd name="connsiteX35" fmla="*/ 0 w 6696000"/>
              <a:gd name="connsiteY35" fmla="*/ 5142465 h 5142465"/>
              <a:gd name="connsiteX36" fmla="*/ 0 w 6696000"/>
              <a:gd name="connsiteY36" fmla="*/ 0 h 5142465"/>
              <a:gd name="connsiteX0" fmla="*/ 1094199 w 6696000"/>
              <a:gd name="connsiteY0" fmla="*/ 884380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664207 w 6696000"/>
              <a:gd name="connsiteY11" fmla="*/ 431999 h 5142465"/>
              <a:gd name="connsiteX12" fmla="*/ 431999 w 6696000"/>
              <a:gd name="connsiteY12" fmla="*/ 658251 h 5142465"/>
              <a:gd name="connsiteX13" fmla="*/ 663572 w 6696000"/>
              <a:gd name="connsiteY13" fmla="*/ 884503 h 5142465"/>
              <a:gd name="connsiteX14" fmla="*/ 739789 w 6696000"/>
              <a:gd name="connsiteY14" fmla="*/ 884503 h 5142465"/>
              <a:gd name="connsiteX15" fmla="*/ 763417 w 6696000"/>
              <a:gd name="connsiteY15" fmla="*/ 861520 h 5142465"/>
              <a:gd name="connsiteX16" fmla="*/ 739789 w 6696000"/>
              <a:gd name="connsiteY16" fmla="*/ 838536 h 5142465"/>
              <a:gd name="connsiteX17" fmla="*/ 664842 w 6696000"/>
              <a:gd name="connsiteY17" fmla="*/ 838536 h 5142465"/>
              <a:gd name="connsiteX18" fmla="*/ 479127 w 6696000"/>
              <a:gd name="connsiteY18" fmla="*/ 658251 h 5142465"/>
              <a:gd name="connsiteX19" fmla="*/ 664842 w 6696000"/>
              <a:gd name="connsiteY19" fmla="*/ 477843 h 5142465"/>
              <a:gd name="connsiteX20" fmla="*/ 923218 w 6696000"/>
              <a:gd name="connsiteY20" fmla="*/ 477843 h 5142465"/>
              <a:gd name="connsiteX21" fmla="*/ 923218 w 6696000"/>
              <a:gd name="connsiteY21" fmla="*/ 519732 h 5142465"/>
              <a:gd name="connsiteX22" fmla="*/ 970473 w 6696000"/>
              <a:gd name="connsiteY22" fmla="*/ 519732 h 5142465"/>
              <a:gd name="connsiteX23" fmla="*/ 970473 w 6696000"/>
              <a:gd name="connsiteY23" fmla="*/ 431999 h 5142465"/>
              <a:gd name="connsiteX24" fmla="*/ 664207 w 6696000"/>
              <a:gd name="connsiteY24" fmla="*/ 431999 h 5142465"/>
              <a:gd name="connsiteX25" fmla="*/ 0 w 6696000"/>
              <a:gd name="connsiteY25" fmla="*/ 0 h 5142465"/>
              <a:gd name="connsiteX26" fmla="*/ 6696000 w 6696000"/>
              <a:gd name="connsiteY26" fmla="*/ 0 h 5142465"/>
              <a:gd name="connsiteX27" fmla="*/ 6696000 w 6696000"/>
              <a:gd name="connsiteY27" fmla="*/ 1796399 h 5142465"/>
              <a:gd name="connsiteX28" fmla="*/ 4219772 w 6696000"/>
              <a:gd name="connsiteY28" fmla="*/ 1796399 h 5142465"/>
              <a:gd name="connsiteX29" fmla="*/ 3995999 w 6696000"/>
              <a:gd name="connsiteY29" fmla="*/ 2020043 h 5142465"/>
              <a:gd name="connsiteX30" fmla="*/ 3995999 w 6696000"/>
              <a:gd name="connsiteY30" fmla="*/ 3821890 h 5142465"/>
              <a:gd name="connsiteX31" fmla="*/ 4887028 w 6696000"/>
              <a:gd name="connsiteY31" fmla="*/ 4712400 h 5142465"/>
              <a:gd name="connsiteX32" fmla="*/ 6696000 w 6696000"/>
              <a:gd name="connsiteY32" fmla="*/ 4712400 h 5142465"/>
              <a:gd name="connsiteX33" fmla="*/ 6696000 w 6696000"/>
              <a:gd name="connsiteY33" fmla="*/ 5142465 h 5142465"/>
              <a:gd name="connsiteX34" fmla="*/ 0 w 6696000"/>
              <a:gd name="connsiteY34" fmla="*/ 5142465 h 5142465"/>
              <a:gd name="connsiteX35" fmla="*/ 0 w 6696000"/>
              <a:gd name="connsiteY35" fmla="*/ 0 h 5142465"/>
              <a:gd name="connsiteX0" fmla="*/ 787933 w 6696000"/>
              <a:gd name="connsiteY0" fmla="*/ 884380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664207 w 6696000"/>
              <a:gd name="connsiteY10" fmla="*/ 431999 h 5142465"/>
              <a:gd name="connsiteX11" fmla="*/ 431999 w 6696000"/>
              <a:gd name="connsiteY11" fmla="*/ 658251 h 5142465"/>
              <a:gd name="connsiteX12" fmla="*/ 663572 w 6696000"/>
              <a:gd name="connsiteY12" fmla="*/ 884503 h 5142465"/>
              <a:gd name="connsiteX13" fmla="*/ 739789 w 6696000"/>
              <a:gd name="connsiteY13" fmla="*/ 884503 h 5142465"/>
              <a:gd name="connsiteX14" fmla="*/ 763417 w 6696000"/>
              <a:gd name="connsiteY14" fmla="*/ 861520 h 5142465"/>
              <a:gd name="connsiteX15" fmla="*/ 739789 w 6696000"/>
              <a:gd name="connsiteY15" fmla="*/ 838536 h 5142465"/>
              <a:gd name="connsiteX16" fmla="*/ 664842 w 6696000"/>
              <a:gd name="connsiteY16" fmla="*/ 838536 h 5142465"/>
              <a:gd name="connsiteX17" fmla="*/ 479127 w 6696000"/>
              <a:gd name="connsiteY17" fmla="*/ 658251 h 5142465"/>
              <a:gd name="connsiteX18" fmla="*/ 664842 w 6696000"/>
              <a:gd name="connsiteY18" fmla="*/ 477843 h 5142465"/>
              <a:gd name="connsiteX19" fmla="*/ 923218 w 6696000"/>
              <a:gd name="connsiteY19" fmla="*/ 477843 h 5142465"/>
              <a:gd name="connsiteX20" fmla="*/ 923218 w 6696000"/>
              <a:gd name="connsiteY20" fmla="*/ 519732 h 5142465"/>
              <a:gd name="connsiteX21" fmla="*/ 970473 w 6696000"/>
              <a:gd name="connsiteY21" fmla="*/ 519732 h 5142465"/>
              <a:gd name="connsiteX22" fmla="*/ 970473 w 6696000"/>
              <a:gd name="connsiteY22" fmla="*/ 431999 h 5142465"/>
              <a:gd name="connsiteX23" fmla="*/ 664207 w 6696000"/>
              <a:gd name="connsiteY23" fmla="*/ 431999 h 5142465"/>
              <a:gd name="connsiteX24" fmla="*/ 0 w 6696000"/>
              <a:gd name="connsiteY24" fmla="*/ 0 h 5142465"/>
              <a:gd name="connsiteX25" fmla="*/ 6696000 w 6696000"/>
              <a:gd name="connsiteY25" fmla="*/ 0 h 5142465"/>
              <a:gd name="connsiteX26" fmla="*/ 6696000 w 6696000"/>
              <a:gd name="connsiteY26" fmla="*/ 1796399 h 5142465"/>
              <a:gd name="connsiteX27" fmla="*/ 4219772 w 6696000"/>
              <a:gd name="connsiteY27" fmla="*/ 1796399 h 5142465"/>
              <a:gd name="connsiteX28" fmla="*/ 3995999 w 6696000"/>
              <a:gd name="connsiteY28" fmla="*/ 2020043 h 5142465"/>
              <a:gd name="connsiteX29" fmla="*/ 3995999 w 6696000"/>
              <a:gd name="connsiteY29" fmla="*/ 3821890 h 5142465"/>
              <a:gd name="connsiteX30" fmla="*/ 4887028 w 6696000"/>
              <a:gd name="connsiteY30" fmla="*/ 4712400 h 5142465"/>
              <a:gd name="connsiteX31" fmla="*/ 6696000 w 6696000"/>
              <a:gd name="connsiteY31" fmla="*/ 4712400 h 5142465"/>
              <a:gd name="connsiteX32" fmla="*/ 6696000 w 6696000"/>
              <a:gd name="connsiteY32" fmla="*/ 5142465 h 5142465"/>
              <a:gd name="connsiteX33" fmla="*/ 0 w 6696000"/>
              <a:gd name="connsiteY33" fmla="*/ 5142465 h 5142465"/>
              <a:gd name="connsiteX34" fmla="*/ 0 w 6696000"/>
              <a:gd name="connsiteY34" fmla="*/ 0 h 5142465"/>
              <a:gd name="connsiteX0" fmla="*/ 787933 w 6696000"/>
              <a:gd name="connsiteY0" fmla="*/ 796647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664207 w 6696000"/>
              <a:gd name="connsiteY9" fmla="*/ 431999 h 5142465"/>
              <a:gd name="connsiteX10" fmla="*/ 431999 w 6696000"/>
              <a:gd name="connsiteY10" fmla="*/ 658251 h 5142465"/>
              <a:gd name="connsiteX11" fmla="*/ 663572 w 6696000"/>
              <a:gd name="connsiteY11" fmla="*/ 884503 h 5142465"/>
              <a:gd name="connsiteX12" fmla="*/ 739789 w 6696000"/>
              <a:gd name="connsiteY12" fmla="*/ 884503 h 5142465"/>
              <a:gd name="connsiteX13" fmla="*/ 763417 w 6696000"/>
              <a:gd name="connsiteY13" fmla="*/ 861520 h 5142465"/>
              <a:gd name="connsiteX14" fmla="*/ 739789 w 6696000"/>
              <a:gd name="connsiteY14" fmla="*/ 838536 h 5142465"/>
              <a:gd name="connsiteX15" fmla="*/ 664842 w 6696000"/>
              <a:gd name="connsiteY15" fmla="*/ 838536 h 5142465"/>
              <a:gd name="connsiteX16" fmla="*/ 479127 w 6696000"/>
              <a:gd name="connsiteY16" fmla="*/ 658251 h 5142465"/>
              <a:gd name="connsiteX17" fmla="*/ 664842 w 6696000"/>
              <a:gd name="connsiteY17" fmla="*/ 477843 h 5142465"/>
              <a:gd name="connsiteX18" fmla="*/ 923218 w 6696000"/>
              <a:gd name="connsiteY18" fmla="*/ 477843 h 5142465"/>
              <a:gd name="connsiteX19" fmla="*/ 923218 w 6696000"/>
              <a:gd name="connsiteY19" fmla="*/ 519732 h 5142465"/>
              <a:gd name="connsiteX20" fmla="*/ 970473 w 6696000"/>
              <a:gd name="connsiteY20" fmla="*/ 519732 h 5142465"/>
              <a:gd name="connsiteX21" fmla="*/ 970473 w 6696000"/>
              <a:gd name="connsiteY21" fmla="*/ 431999 h 5142465"/>
              <a:gd name="connsiteX22" fmla="*/ 664207 w 6696000"/>
              <a:gd name="connsiteY22" fmla="*/ 431999 h 5142465"/>
              <a:gd name="connsiteX23" fmla="*/ 0 w 6696000"/>
              <a:gd name="connsiteY23" fmla="*/ 0 h 5142465"/>
              <a:gd name="connsiteX24" fmla="*/ 6696000 w 6696000"/>
              <a:gd name="connsiteY24" fmla="*/ 0 h 5142465"/>
              <a:gd name="connsiteX25" fmla="*/ 6696000 w 6696000"/>
              <a:gd name="connsiteY25" fmla="*/ 1796399 h 5142465"/>
              <a:gd name="connsiteX26" fmla="*/ 4219772 w 6696000"/>
              <a:gd name="connsiteY26" fmla="*/ 1796399 h 5142465"/>
              <a:gd name="connsiteX27" fmla="*/ 3995999 w 6696000"/>
              <a:gd name="connsiteY27" fmla="*/ 2020043 h 5142465"/>
              <a:gd name="connsiteX28" fmla="*/ 3995999 w 6696000"/>
              <a:gd name="connsiteY28" fmla="*/ 3821890 h 5142465"/>
              <a:gd name="connsiteX29" fmla="*/ 4887028 w 6696000"/>
              <a:gd name="connsiteY29" fmla="*/ 4712400 h 5142465"/>
              <a:gd name="connsiteX30" fmla="*/ 6696000 w 6696000"/>
              <a:gd name="connsiteY30" fmla="*/ 4712400 h 5142465"/>
              <a:gd name="connsiteX31" fmla="*/ 6696000 w 6696000"/>
              <a:gd name="connsiteY31" fmla="*/ 5142465 h 5142465"/>
              <a:gd name="connsiteX32" fmla="*/ 0 w 6696000"/>
              <a:gd name="connsiteY32" fmla="*/ 5142465 h 5142465"/>
              <a:gd name="connsiteX33" fmla="*/ 0 w 6696000"/>
              <a:gd name="connsiteY33" fmla="*/ 0 h 5142465"/>
              <a:gd name="connsiteX0" fmla="*/ 835188 w 6696000"/>
              <a:gd name="connsiteY0" fmla="*/ 796647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664207 w 6696000"/>
              <a:gd name="connsiteY8" fmla="*/ 431999 h 5142465"/>
              <a:gd name="connsiteX9" fmla="*/ 431999 w 6696000"/>
              <a:gd name="connsiteY9" fmla="*/ 658251 h 5142465"/>
              <a:gd name="connsiteX10" fmla="*/ 663572 w 6696000"/>
              <a:gd name="connsiteY10" fmla="*/ 884503 h 5142465"/>
              <a:gd name="connsiteX11" fmla="*/ 739789 w 6696000"/>
              <a:gd name="connsiteY11" fmla="*/ 884503 h 5142465"/>
              <a:gd name="connsiteX12" fmla="*/ 763417 w 6696000"/>
              <a:gd name="connsiteY12" fmla="*/ 861520 h 5142465"/>
              <a:gd name="connsiteX13" fmla="*/ 739789 w 6696000"/>
              <a:gd name="connsiteY13" fmla="*/ 838536 h 5142465"/>
              <a:gd name="connsiteX14" fmla="*/ 664842 w 6696000"/>
              <a:gd name="connsiteY14" fmla="*/ 838536 h 5142465"/>
              <a:gd name="connsiteX15" fmla="*/ 479127 w 6696000"/>
              <a:gd name="connsiteY15" fmla="*/ 658251 h 5142465"/>
              <a:gd name="connsiteX16" fmla="*/ 664842 w 6696000"/>
              <a:gd name="connsiteY16" fmla="*/ 477843 h 5142465"/>
              <a:gd name="connsiteX17" fmla="*/ 923218 w 6696000"/>
              <a:gd name="connsiteY17" fmla="*/ 477843 h 5142465"/>
              <a:gd name="connsiteX18" fmla="*/ 923218 w 6696000"/>
              <a:gd name="connsiteY18" fmla="*/ 519732 h 5142465"/>
              <a:gd name="connsiteX19" fmla="*/ 970473 w 6696000"/>
              <a:gd name="connsiteY19" fmla="*/ 519732 h 5142465"/>
              <a:gd name="connsiteX20" fmla="*/ 970473 w 6696000"/>
              <a:gd name="connsiteY20" fmla="*/ 431999 h 5142465"/>
              <a:gd name="connsiteX21" fmla="*/ 664207 w 6696000"/>
              <a:gd name="connsiteY21" fmla="*/ 431999 h 5142465"/>
              <a:gd name="connsiteX22" fmla="*/ 0 w 6696000"/>
              <a:gd name="connsiteY22" fmla="*/ 0 h 5142465"/>
              <a:gd name="connsiteX23" fmla="*/ 6696000 w 6696000"/>
              <a:gd name="connsiteY23" fmla="*/ 0 h 5142465"/>
              <a:gd name="connsiteX24" fmla="*/ 6696000 w 6696000"/>
              <a:gd name="connsiteY24" fmla="*/ 1796399 h 5142465"/>
              <a:gd name="connsiteX25" fmla="*/ 4219772 w 6696000"/>
              <a:gd name="connsiteY25" fmla="*/ 1796399 h 5142465"/>
              <a:gd name="connsiteX26" fmla="*/ 3995999 w 6696000"/>
              <a:gd name="connsiteY26" fmla="*/ 2020043 h 5142465"/>
              <a:gd name="connsiteX27" fmla="*/ 3995999 w 6696000"/>
              <a:gd name="connsiteY27" fmla="*/ 3821890 h 5142465"/>
              <a:gd name="connsiteX28" fmla="*/ 4887028 w 6696000"/>
              <a:gd name="connsiteY28" fmla="*/ 4712400 h 5142465"/>
              <a:gd name="connsiteX29" fmla="*/ 6696000 w 6696000"/>
              <a:gd name="connsiteY29" fmla="*/ 4712400 h 5142465"/>
              <a:gd name="connsiteX30" fmla="*/ 6696000 w 6696000"/>
              <a:gd name="connsiteY30" fmla="*/ 5142465 h 5142465"/>
              <a:gd name="connsiteX31" fmla="*/ 0 w 6696000"/>
              <a:gd name="connsiteY31" fmla="*/ 5142465 h 5142465"/>
              <a:gd name="connsiteX32" fmla="*/ 0 w 6696000"/>
              <a:gd name="connsiteY32" fmla="*/ 0 h 5142465"/>
              <a:gd name="connsiteX0" fmla="*/ 835188 w 6696000"/>
              <a:gd name="connsiteY0" fmla="*/ 83853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664207 w 6696000"/>
              <a:gd name="connsiteY7" fmla="*/ 431999 h 5142465"/>
              <a:gd name="connsiteX8" fmla="*/ 431999 w 6696000"/>
              <a:gd name="connsiteY8" fmla="*/ 658251 h 5142465"/>
              <a:gd name="connsiteX9" fmla="*/ 663572 w 6696000"/>
              <a:gd name="connsiteY9" fmla="*/ 884503 h 5142465"/>
              <a:gd name="connsiteX10" fmla="*/ 739789 w 6696000"/>
              <a:gd name="connsiteY10" fmla="*/ 884503 h 5142465"/>
              <a:gd name="connsiteX11" fmla="*/ 763417 w 6696000"/>
              <a:gd name="connsiteY11" fmla="*/ 861520 h 5142465"/>
              <a:gd name="connsiteX12" fmla="*/ 739789 w 6696000"/>
              <a:gd name="connsiteY12" fmla="*/ 838536 h 5142465"/>
              <a:gd name="connsiteX13" fmla="*/ 664842 w 6696000"/>
              <a:gd name="connsiteY13" fmla="*/ 838536 h 5142465"/>
              <a:gd name="connsiteX14" fmla="*/ 479127 w 6696000"/>
              <a:gd name="connsiteY14" fmla="*/ 658251 h 5142465"/>
              <a:gd name="connsiteX15" fmla="*/ 664842 w 6696000"/>
              <a:gd name="connsiteY15" fmla="*/ 477843 h 5142465"/>
              <a:gd name="connsiteX16" fmla="*/ 923218 w 6696000"/>
              <a:gd name="connsiteY16" fmla="*/ 477843 h 5142465"/>
              <a:gd name="connsiteX17" fmla="*/ 923218 w 6696000"/>
              <a:gd name="connsiteY17" fmla="*/ 519732 h 5142465"/>
              <a:gd name="connsiteX18" fmla="*/ 970473 w 6696000"/>
              <a:gd name="connsiteY18" fmla="*/ 519732 h 5142465"/>
              <a:gd name="connsiteX19" fmla="*/ 970473 w 6696000"/>
              <a:gd name="connsiteY19" fmla="*/ 431999 h 5142465"/>
              <a:gd name="connsiteX20" fmla="*/ 664207 w 6696000"/>
              <a:gd name="connsiteY20" fmla="*/ 431999 h 5142465"/>
              <a:gd name="connsiteX21" fmla="*/ 0 w 6696000"/>
              <a:gd name="connsiteY21" fmla="*/ 0 h 5142465"/>
              <a:gd name="connsiteX22" fmla="*/ 6696000 w 6696000"/>
              <a:gd name="connsiteY22" fmla="*/ 0 h 5142465"/>
              <a:gd name="connsiteX23" fmla="*/ 6696000 w 6696000"/>
              <a:gd name="connsiteY23" fmla="*/ 1796399 h 5142465"/>
              <a:gd name="connsiteX24" fmla="*/ 4219772 w 6696000"/>
              <a:gd name="connsiteY24" fmla="*/ 1796399 h 5142465"/>
              <a:gd name="connsiteX25" fmla="*/ 3995999 w 6696000"/>
              <a:gd name="connsiteY25" fmla="*/ 2020043 h 5142465"/>
              <a:gd name="connsiteX26" fmla="*/ 3995999 w 6696000"/>
              <a:gd name="connsiteY26" fmla="*/ 3821890 h 5142465"/>
              <a:gd name="connsiteX27" fmla="*/ 4887028 w 6696000"/>
              <a:gd name="connsiteY27" fmla="*/ 4712400 h 5142465"/>
              <a:gd name="connsiteX28" fmla="*/ 6696000 w 6696000"/>
              <a:gd name="connsiteY28" fmla="*/ 4712400 h 5142465"/>
              <a:gd name="connsiteX29" fmla="*/ 6696000 w 6696000"/>
              <a:gd name="connsiteY29" fmla="*/ 5142465 h 5142465"/>
              <a:gd name="connsiteX30" fmla="*/ 0 w 6696000"/>
              <a:gd name="connsiteY30" fmla="*/ 5142465 h 5142465"/>
              <a:gd name="connsiteX31" fmla="*/ 0 w 6696000"/>
              <a:gd name="connsiteY31" fmla="*/ 0 h 5142465"/>
              <a:gd name="connsiteX0" fmla="*/ 1093564 w 6696000"/>
              <a:gd name="connsiteY0" fmla="*/ 83853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664207 w 6696000"/>
              <a:gd name="connsiteY6" fmla="*/ 431999 h 5142465"/>
              <a:gd name="connsiteX7" fmla="*/ 431999 w 6696000"/>
              <a:gd name="connsiteY7" fmla="*/ 658251 h 5142465"/>
              <a:gd name="connsiteX8" fmla="*/ 663572 w 6696000"/>
              <a:gd name="connsiteY8" fmla="*/ 884503 h 5142465"/>
              <a:gd name="connsiteX9" fmla="*/ 739789 w 6696000"/>
              <a:gd name="connsiteY9" fmla="*/ 884503 h 5142465"/>
              <a:gd name="connsiteX10" fmla="*/ 763417 w 6696000"/>
              <a:gd name="connsiteY10" fmla="*/ 861520 h 5142465"/>
              <a:gd name="connsiteX11" fmla="*/ 739789 w 6696000"/>
              <a:gd name="connsiteY11" fmla="*/ 838536 h 5142465"/>
              <a:gd name="connsiteX12" fmla="*/ 664842 w 6696000"/>
              <a:gd name="connsiteY12" fmla="*/ 838536 h 5142465"/>
              <a:gd name="connsiteX13" fmla="*/ 479127 w 6696000"/>
              <a:gd name="connsiteY13" fmla="*/ 658251 h 5142465"/>
              <a:gd name="connsiteX14" fmla="*/ 664842 w 6696000"/>
              <a:gd name="connsiteY14" fmla="*/ 477843 h 5142465"/>
              <a:gd name="connsiteX15" fmla="*/ 923218 w 6696000"/>
              <a:gd name="connsiteY15" fmla="*/ 477843 h 5142465"/>
              <a:gd name="connsiteX16" fmla="*/ 923218 w 6696000"/>
              <a:gd name="connsiteY16" fmla="*/ 519732 h 5142465"/>
              <a:gd name="connsiteX17" fmla="*/ 970473 w 6696000"/>
              <a:gd name="connsiteY17" fmla="*/ 519732 h 5142465"/>
              <a:gd name="connsiteX18" fmla="*/ 970473 w 6696000"/>
              <a:gd name="connsiteY18" fmla="*/ 431999 h 5142465"/>
              <a:gd name="connsiteX19" fmla="*/ 664207 w 6696000"/>
              <a:gd name="connsiteY19" fmla="*/ 431999 h 5142465"/>
              <a:gd name="connsiteX20" fmla="*/ 0 w 6696000"/>
              <a:gd name="connsiteY20" fmla="*/ 0 h 5142465"/>
              <a:gd name="connsiteX21" fmla="*/ 6696000 w 6696000"/>
              <a:gd name="connsiteY21" fmla="*/ 0 h 5142465"/>
              <a:gd name="connsiteX22" fmla="*/ 6696000 w 6696000"/>
              <a:gd name="connsiteY22" fmla="*/ 1796399 h 5142465"/>
              <a:gd name="connsiteX23" fmla="*/ 4219772 w 6696000"/>
              <a:gd name="connsiteY23" fmla="*/ 1796399 h 5142465"/>
              <a:gd name="connsiteX24" fmla="*/ 3995999 w 6696000"/>
              <a:gd name="connsiteY24" fmla="*/ 2020043 h 5142465"/>
              <a:gd name="connsiteX25" fmla="*/ 3995999 w 6696000"/>
              <a:gd name="connsiteY25" fmla="*/ 3821890 h 5142465"/>
              <a:gd name="connsiteX26" fmla="*/ 4887028 w 6696000"/>
              <a:gd name="connsiteY26" fmla="*/ 4712400 h 5142465"/>
              <a:gd name="connsiteX27" fmla="*/ 6696000 w 6696000"/>
              <a:gd name="connsiteY27" fmla="*/ 4712400 h 5142465"/>
              <a:gd name="connsiteX28" fmla="*/ 6696000 w 6696000"/>
              <a:gd name="connsiteY28" fmla="*/ 5142465 h 5142465"/>
              <a:gd name="connsiteX29" fmla="*/ 0 w 6696000"/>
              <a:gd name="connsiteY29" fmla="*/ 5142465 h 5142465"/>
              <a:gd name="connsiteX30" fmla="*/ 0 w 6696000"/>
              <a:gd name="connsiteY30" fmla="*/ 0 h 5142465"/>
              <a:gd name="connsiteX0" fmla="*/ 1279279 w 6696000"/>
              <a:gd name="connsiteY0" fmla="*/ 658251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664207 w 6696000"/>
              <a:gd name="connsiteY5" fmla="*/ 431999 h 5142465"/>
              <a:gd name="connsiteX6" fmla="*/ 431999 w 6696000"/>
              <a:gd name="connsiteY6" fmla="*/ 658251 h 5142465"/>
              <a:gd name="connsiteX7" fmla="*/ 663572 w 6696000"/>
              <a:gd name="connsiteY7" fmla="*/ 884503 h 5142465"/>
              <a:gd name="connsiteX8" fmla="*/ 739789 w 6696000"/>
              <a:gd name="connsiteY8" fmla="*/ 884503 h 5142465"/>
              <a:gd name="connsiteX9" fmla="*/ 763417 w 6696000"/>
              <a:gd name="connsiteY9" fmla="*/ 861520 h 5142465"/>
              <a:gd name="connsiteX10" fmla="*/ 739789 w 6696000"/>
              <a:gd name="connsiteY10" fmla="*/ 838536 h 5142465"/>
              <a:gd name="connsiteX11" fmla="*/ 664842 w 6696000"/>
              <a:gd name="connsiteY11" fmla="*/ 838536 h 5142465"/>
              <a:gd name="connsiteX12" fmla="*/ 479127 w 6696000"/>
              <a:gd name="connsiteY12" fmla="*/ 658251 h 5142465"/>
              <a:gd name="connsiteX13" fmla="*/ 664842 w 6696000"/>
              <a:gd name="connsiteY13" fmla="*/ 477843 h 5142465"/>
              <a:gd name="connsiteX14" fmla="*/ 923218 w 6696000"/>
              <a:gd name="connsiteY14" fmla="*/ 477843 h 5142465"/>
              <a:gd name="connsiteX15" fmla="*/ 923218 w 6696000"/>
              <a:gd name="connsiteY15" fmla="*/ 519732 h 5142465"/>
              <a:gd name="connsiteX16" fmla="*/ 970473 w 6696000"/>
              <a:gd name="connsiteY16" fmla="*/ 519732 h 5142465"/>
              <a:gd name="connsiteX17" fmla="*/ 970473 w 6696000"/>
              <a:gd name="connsiteY17" fmla="*/ 431999 h 5142465"/>
              <a:gd name="connsiteX18" fmla="*/ 664207 w 6696000"/>
              <a:gd name="connsiteY18" fmla="*/ 431999 h 5142465"/>
              <a:gd name="connsiteX19" fmla="*/ 0 w 6696000"/>
              <a:gd name="connsiteY19" fmla="*/ 0 h 5142465"/>
              <a:gd name="connsiteX20" fmla="*/ 6696000 w 6696000"/>
              <a:gd name="connsiteY20" fmla="*/ 0 h 5142465"/>
              <a:gd name="connsiteX21" fmla="*/ 6696000 w 6696000"/>
              <a:gd name="connsiteY21" fmla="*/ 1796399 h 5142465"/>
              <a:gd name="connsiteX22" fmla="*/ 4219772 w 6696000"/>
              <a:gd name="connsiteY22" fmla="*/ 1796399 h 5142465"/>
              <a:gd name="connsiteX23" fmla="*/ 3995999 w 6696000"/>
              <a:gd name="connsiteY23" fmla="*/ 2020043 h 5142465"/>
              <a:gd name="connsiteX24" fmla="*/ 3995999 w 6696000"/>
              <a:gd name="connsiteY24" fmla="*/ 3821890 h 5142465"/>
              <a:gd name="connsiteX25" fmla="*/ 4887028 w 6696000"/>
              <a:gd name="connsiteY25" fmla="*/ 4712400 h 5142465"/>
              <a:gd name="connsiteX26" fmla="*/ 6696000 w 6696000"/>
              <a:gd name="connsiteY26" fmla="*/ 4712400 h 5142465"/>
              <a:gd name="connsiteX27" fmla="*/ 6696000 w 6696000"/>
              <a:gd name="connsiteY27" fmla="*/ 5142465 h 5142465"/>
              <a:gd name="connsiteX28" fmla="*/ 0 w 6696000"/>
              <a:gd name="connsiteY28" fmla="*/ 5142465 h 5142465"/>
              <a:gd name="connsiteX29" fmla="*/ 0 w 6696000"/>
              <a:gd name="connsiteY29" fmla="*/ 0 h 5142465"/>
              <a:gd name="connsiteX0" fmla="*/ 1093564 w 6696000"/>
              <a:gd name="connsiteY0" fmla="*/ 47796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664207 w 6696000"/>
              <a:gd name="connsiteY4" fmla="*/ 431999 h 5142465"/>
              <a:gd name="connsiteX5" fmla="*/ 431999 w 6696000"/>
              <a:gd name="connsiteY5" fmla="*/ 658251 h 5142465"/>
              <a:gd name="connsiteX6" fmla="*/ 663572 w 6696000"/>
              <a:gd name="connsiteY6" fmla="*/ 884503 h 5142465"/>
              <a:gd name="connsiteX7" fmla="*/ 739789 w 6696000"/>
              <a:gd name="connsiteY7" fmla="*/ 884503 h 5142465"/>
              <a:gd name="connsiteX8" fmla="*/ 763417 w 6696000"/>
              <a:gd name="connsiteY8" fmla="*/ 861520 h 5142465"/>
              <a:gd name="connsiteX9" fmla="*/ 739789 w 6696000"/>
              <a:gd name="connsiteY9" fmla="*/ 838536 h 5142465"/>
              <a:gd name="connsiteX10" fmla="*/ 664842 w 6696000"/>
              <a:gd name="connsiteY10" fmla="*/ 838536 h 5142465"/>
              <a:gd name="connsiteX11" fmla="*/ 479127 w 6696000"/>
              <a:gd name="connsiteY11" fmla="*/ 658251 h 5142465"/>
              <a:gd name="connsiteX12" fmla="*/ 664842 w 6696000"/>
              <a:gd name="connsiteY12" fmla="*/ 477843 h 5142465"/>
              <a:gd name="connsiteX13" fmla="*/ 923218 w 6696000"/>
              <a:gd name="connsiteY13" fmla="*/ 477843 h 5142465"/>
              <a:gd name="connsiteX14" fmla="*/ 923218 w 6696000"/>
              <a:gd name="connsiteY14" fmla="*/ 519732 h 5142465"/>
              <a:gd name="connsiteX15" fmla="*/ 970473 w 6696000"/>
              <a:gd name="connsiteY15" fmla="*/ 519732 h 5142465"/>
              <a:gd name="connsiteX16" fmla="*/ 970473 w 6696000"/>
              <a:gd name="connsiteY16" fmla="*/ 431999 h 5142465"/>
              <a:gd name="connsiteX17" fmla="*/ 664207 w 6696000"/>
              <a:gd name="connsiteY17" fmla="*/ 431999 h 5142465"/>
              <a:gd name="connsiteX18" fmla="*/ 0 w 6696000"/>
              <a:gd name="connsiteY18" fmla="*/ 0 h 5142465"/>
              <a:gd name="connsiteX19" fmla="*/ 6696000 w 6696000"/>
              <a:gd name="connsiteY19" fmla="*/ 0 h 5142465"/>
              <a:gd name="connsiteX20" fmla="*/ 6696000 w 6696000"/>
              <a:gd name="connsiteY20" fmla="*/ 1796399 h 5142465"/>
              <a:gd name="connsiteX21" fmla="*/ 4219772 w 6696000"/>
              <a:gd name="connsiteY21" fmla="*/ 1796399 h 5142465"/>
              <a:gd name="connsiteX22" fmla="*/ 3995999 w 6696000"/>
              <a:gd name="connsiteY22" fmla="*/ 2020043 h 5142465"/>
              <a:gd name="connsiteX23" fmla="*/ 3995999 w 6696000"/>
              <a:gd name="connsiteY23" fmla="*/ 3821890 h 5142465"/>
              <a:gd name="connsiteX24" fmla="*/ 4887028 w 6696000"/>
              <a:gd name="connsiteY24" fmla="*/ 4712400 h 5142465"/>
              <a:gd name="connsiteX25" fmla="*/ 6696000 w 6696000"/>
              <a:gd name="connsiteY25" fmla="*/ 4712400 h 5142465"/>
              <a:gd name="connsiteX26" fmla="*/ 6696000 w 6696000"/>
              <a:gd name="connsiteY26" fmla="*/ 5142465 h 5142465"/>
              <a:gd name="connsiteX27" fmla="*/ 0 w 6696000"/>
              <a:gd name="connsiteY27" fmla="*/ 5142465 h 5142465"/>
              <a:gd name="connsiteX28" fmla="*/ 0 w 6696000"/>
              <a:gd name="connsiteY28" fmla="*/ 0 h 5142465"/>
              <a:gd name="connsiteX0" fmla="*/ 1018617 w 6696000"/>
              <a:gd name="connsiteY0" fmla="*/ 47796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664207 w 6696000"/>
              <a:gd name="connsiteY3" fmla="*/ 431999 h 5142465"/>
              <a:gd name="connsiteX4" fmla="*/ 431999 w 6696000"/>
              <a:gd name="connsiteY4" fmla="*/ 658251 h 5142465"/>
              <a:gd name="connsiteX5" fmla="*/ 663572 w 6696000"/>
              <a:gd name="connsiteY5" fmla="*/ 884503 h 5142465"/>
              <a:gd name="connsiteX6" fmla="*/ 739789 w 6696000"/>
              <a:gd name="connsiteY6" fmla="*/ 884503 h 5142465"/>
              <a:gd name="connsiteX7" fmla="*/ 763417 w 6696000"/>
              <a:gd name="connsiteY7" fmla="*/ 861520 h 5142465"/>
              <a:gd name="connsiteX8" fmla="*/ 739789 w 6696000"/>
              <a:gd name="connsiteY8" fmla="*/ 838536 h 5142465"/>
              <a:gd name="connsiteX9" fmla="*/ 664842 w 6696000"/>
              <a:gd name="connsiteY9" fmla="*/ 838536 h 5142465"/>
              <a:gd name="connsiteX10" fmla="*/ 479127 w 6696000"/>
              <a:gd name="connsiteY10" fmla="*/ 658251 h 5142465"/>
              <a:gd name="connsiteX11" fmla="*/ 664842 w 6696000"/>
              <a:gd name="connsiteY11" fmla="*/ 477843 h 5142465"/>
              <a:gd name="connsiteX12" fmla="*/ 923218 w 6696000"/>
              <a:gd name="connsiteY12" fmla="*/ 477843 h 5142465"/>
              <a:gd name="connsiteX13" fmla="*/ 923218 w 6696000"/>
              <a:gd name="connsiteY13" fmla="*/ 519732 h 5142465"/>
              <a:gd name="connsiteX14" fmla="*/ 970473 w 6696000"/>
              <a:gd name="connsiteY14" fmla="*/ 519732 h 5142465"/>
              <a:gd name="connsiteX15" fmla="*/ 970473 w 6696000"/>
              <a:gd name="connsiteY15" fmla="*/ 431999 h 5142465"/>
              <a:gd name="connsiteX16" fmla="*/ 664207 w 6696000"/>
              <a:gd name="connsiteY16" fmla="*/ 431999 h 5142465"/>
              <a:gd name="connsiteX17" fmla="*/ 0 w 6696000"/>
              <a:gd name="connsiteY17" fmla="*/ 0 h 5142465"/>
              <a:gd name="connsiteX18" fmla="*/ 6696000 w 6696000"/>
              <a:gd name="connsiteY18" fmla="*/ 0 h 5142465"/>
              <a:gd name="connsiteX19" fmla="*/ 6696000 w 6696000"/>
              <a:gd name="connsiteY19" fmla="*/ 1796399 h 5142465"/>
              <a:gd name="connsiteX20" fmla="*/ 4219772 w 6696000"/>
              <a:gd name="connsiteY20" fmla="*/ 1796399 h 5142465"/>
              <a:gd name="connsiteX21" fmla="*/ 3995999 w 6696000"/>
              <a:gd name="connsiteY21" fmla="*/ 2020043 h 5142465"/>
              <a:gd name="connsiteX22" fmla="*/ 3995999 w 6696000"/>
              <a:gd name="connsiteY22" fmla="*/ 3821890 h 5142465"/>
              <a:gd name="connsiteX23" fmla="*/ 4887028 w 6696000"/>
              <a:gd name="connsiteY23" fmla="*/ 4712400 h 5142465"/>
              <a:gd name="connsiteX24" fmla="*/ 6696000 w 6696000"/>
              <a:gd name="connsiteY24" fmla="*/ 4712400 h 5142465"/>
              <a:gd name="connsiteX25" fmla="*/ 6696000 w 6696000"/>
              <a:gd name="connsiteY25" fmla="*/ 5142465 h 5142465"/>
              <a:gd name="connsiteX26" fmla="*/ 0 w 6696000"/>
              <a:gd name="connsiteY26" fmla="*/ 5142465 h 5142465"/>
              <a:gd name="connsiteX27" fmla="*/ 0 w 6696000"/>
              <a:gd name="connsiteY27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923218 w 6696000"/>
              <a:gd name="connsiteY9" fmla="*/ 477843 h 5142465"/>
              <a:gd name="connsiteX10" fmla="*/ 923218 w 6696000"/>
              <a:gd name="connsiteY10" fmla="*/ 519732 h 5142465"/>
              <a:gd name="connsiteX11" fmla="*/ 970473 w 6696000"/>
              <a:gd name="connsiteY11" fmla="*/ 519732 h 5142465"/>
              <a:gd name="connsiteX12" fmla="*/ 970473 w 6696000"/>
              <a:gd name="connsiteY12" fmla="*/ 431999 h 5142465"/>
              <a:gd name="connsiteX13" fmla="*/ 664207 w 6696000"/>
              <a:gd name="connsiteY13" fmla="*/ 431999 h 5142465"/>
              <a:gd name="connsiteX14" fmla="*/ 0 w 6696000"/>
              <a:gd name="connsiteY14" fmla="*/ 0 h 5142465"/>
              <a:gd name="connsiteX15" fmla="*/ 6696000 w 6696000"/>
              <a:gd name="connsiteY15" fmla="*/ 0 h 5142465"/>
              <a:gd name="connsiteX16" fmla="*/ 6696000 w 6696000"/>
              <a:gd name="connsiteY16" fmla="*/ 1796399 h 5142465"/>
              <a:gd name="connsiteX17" fmla="*/ 4219772 w 6696000"/>
              <a:gd name="connsiteY17" fmla="*/ 1796399 h 5142465"/>
              <a:gd name="connsiteX18" fmla="*/ 3995999 w 6696000"/>
              <a:gd name="connsiteY18" fmla="*/ 2020043 h 5142465"/>
              <a:gd name="connsiteX19" fmla="*/ 3995999 w 6696000"/>
              <a:gd name="connsiteY19" fmla="*/ 3821890 h 5142465"/>
              <a:gd name="connsiteX20" fmla="*/ 4887028 w 6696000"/>
              <a:gd name="connsiteY20" fmla="*/ 4712400 h 5142465"/>
              <a:gd name="connsiteX21" fmla="*/ 6696000 w 6696000"/>
              <a:gd name="connsiteY21" fmla="*/ 4712400 h 5142465"/>
              <a:gd name="connsiteX22" fmla="*/ 6696000 w 6696000"/>
              <a:gd name="connsiteY22" fmla="*/ 5142465 h 5142465"/>
              <a:gd name="connsiteX23" fmla="*/ 0 w 6696000"/>
              <a:gd name="connsiteY23" fmla="*/ 5142465 h 5142465"/>
              <a:gd name="connsiteX24" fmla="*/ 0 w 6696000"/>
              <a:gd name="connsiteY24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923218 w 6696000"/>
              <a:gd name="connsiteY9" fmla="*/ 477843 h 5142465"/>
              <a:gd name="connsiteX10" fmla="*/ 923218 w 6696000"/>
              <a:gd name="connsiteY10" fmla="*/ 519732 h 5142465"/>
              <a:gd name="connsiteX11" fmla="*/ 970473 w 6696000"/>
              <a:gd name="connsiteY11" fmla="*/ 519732 h 5142465"/>
              <a:gd name="connsiteX12" fmla="*/ 664207 w 6696000"/>
              <a:gd name="connsiteY12" fmla="*/ 431999 h 5142465"/>
              <a:gd name="connsiteX13" fmla="*/ 0 w 6696000"/>
              <a:gd name="connsiteY13" fmla="*/ 0 h 5142465"/>
              <a:gd name="connsiteX14" fmla="*/ 6696000 w 6696000"/>
              <a:gd name="connsiteY14" fmla="*/ 0 h 5142465"/>
              <a:gd name="connsiteX15" fmla="*/ 6696000 w 6696000"/>
              <a:gd name="connsiteY15" fmla="*/ 1796399 h 5142465"/>
              <a:gd name="connsiteX16" fmla="*/ 4219772 w 6696000"/>
              <a:gd name="connsiteY16" fmla="*/ 1796399 h 5142465"/>
              <a:gd name="connsiteX17" fmla="*/ 3995999 w 6696000"/>
              <a:gd name="connsiteY17" fmla="*/ 2020043 h 5142465"/>
              <a:gd name="connsiteX18" fmla="*/ 3995999 w 6696000"/>
              <a:gd name="connsiteY18" fmla="*/ 3821890 h 5142465"/>
              <a:gd name="connsiteX19" fmla="*/ 4887028 w 6696000"/>
              <a:gd name="connsiteY19" fmla="*/ 4712400 h 5142465"/>
              <a:gd name="connsiteX20" fmla="*/ 6696000 w 6696000"/>
              <a:gd name="connsiteY20" fmla="*/ 4712400 h 5142465"/>
              <a:gd name="connsiteX21" fmla="*/ 6696000 w 6696000"/>
              <a:gd name="connsiteY21" fmla="*/ 5142465 h 5142465"/>
              <a:gd name="connsiteX22" fmla="*/ 0 w 6696000"/>
              <a:gd name="connsiteY22" fmla="*/ 5142465 h 5142465"/>
              <a:gd name="connsiteX23" fmla="*/ 0 w 6696000"/>
              <a:gd name="connsiteY23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923218 w 6696000"/>
              <a:gd name="connsiteY9" fmla="*/ 477843 h 5142465"/>
              <a:gd name="connsiteX10" fmla="*/ 923218 w 6696000"/>
              <a:gd name="connsiteY10" fmla="*/ 519732 h 5142465"/>
              <a:gd name="connsiteX11" fmla="*/ 664207 w 6696000"/>
              <a:gd name="connsiteY11" fmla="*/ 431999 h 5142465"/>
              <a:gd name="connsiteX12" fmla="*/ 0 w 6696000"/>
              <a:gd name="connsiteY12" fmla="*/ 0 h 5142465"/>
              <a:gd name="connsiteX13" fmla="*/ 6696000 w 6696000"/>
              <a:gd name="connsiteY13" fmla="*/ 0 h 5142465"/>
              <a:gd name="connsiteX14" fmla="*/ 6696000 w 6696000"/>
              <a:gd name="connsiteY14" fmla="*/ 1796399 h 5142465"/>
              <a:gd name="connsiteX15" fmla="*/ 4219772 w 6696000"/>
              <a:gd name="connsiteY15" fmla="*/ 1796399 h 5142465"/>
              <a:gd name="connsiteX16" fmla="*/ 3995999 w 6696000"/>
              <a:gd name="connsiteY16" fmla="*/ 2020043 h 5142465"/>
              <a:gd name="connsiteX17" fmla="*/ 3995999 w 6696000"/>
              <a:gd name="connsiteY17" fmla="*/ 3821890 h 5142465"/>
              <a:gd name="connsiteX18" fmla="*/ 4887028 w 6696000"/>
              <a:gd name="connsiteY18" fmla="*/ 4712400 h 5142465"/>
              <a:gd name="connsiteX19" fmla="*/ 6696000 w 6696000"/>
              <a:gd name="connsiteY19" fmla="*/ 4712400 h 5142465"/>
              <a:gd name="connsiteX20" fmla="*/ 6696000 w 6696000"/>
              <a:gd name="connsiteY20" fmla="*/ 5142465 h 5142465"/>
              <a:gd name="connsiteX21" fmla="*/ 0 w 6696000"/>
              <a:gd name="connsiteY21" fmla="*/ 5142465 h 5142465"/>
              <a:gd name="connsiteX22" fmla="*/ 0 w 6696000"/>
              <a:gd name="connsiteY22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923218 w 6696000"/>
              <a:gd name="connsiteY9" fmla="*/ 477843 h 5142465"/>
              <a:gd name="connsiteX10" fmla="*/ 664207 w 6696000"/>
              <a:gd name="connsiteY10" fmla="*/ 431999 h 5142465"/>
              <a:gd name="connsiteX11" fmla="*/ 0 w 6696000"/>
              <a:gd name="connsiteY11" fmla="*/ 0 h 5142465"/>
              <a:gd name="connsiteX12" fmla="*/ 6696000 w 6696000"/>
              <a:gd name="connsiteY12" fmla="*/ 0 h 5142465"/>
              <a:gd name="connsiteX13" fmla="*/ 6696000 w 6696000"/>
              <a:gd name="connsiteY13" fmla="*/ 1796399 h 5142465"/>
              <a:gd name="connsiteX14" fmla="*/ 4219772 w 6696000"/>
              <a:gd name="connsiteY14" fmla="*/ 1796399 h 5142465"/>
              <a:gd name="connsiteX15" fmla="*/ 3995999 w 6696000"/>
              <a:gd name="connsiteY15" fmla="*/ 2020043 h 5142465"/>
              <a:gd name="connsiteX16" fmla="*/ 3995999 w 6696000"/>
              <a:gd name="connsiteY16" fmla="*/ 3821890 h 5142465"/>
              <a:gd name="connsiteX17" fmla="*/ 4887028 w 6696000"/>
              <a:gd name="connsiteY17" fmla="*/ 4712400 h 5142465"/>
              <a:gd name="connsiteX18" fmla="*/ 6696000 w 6696000"/>
              <a:gd name="connsiteY18" fmla="*/ 4712400 h 5142465"/>
              <a:gd name="connsiteX19" fmla="*/ 6696000 w 6696000"/>
              <a:gd name="connsiteY19" fmla="*/ 5142465 h 5142465"/>
              <a:gd name="connsiteX20" fmla="*/ 0 w 6696000"/>
              <a:gd name="connsiteY20" fmla="*/ 5142465 h 5142465"/>
              <a:gd name="connsiteX21" fmla="*/ 0 w 6696000"/>
              <a:gd name="connsiteY21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664207 w 6696000"/>
              <a:gd name="connsiteY9" fmla="*/ 431999 h 5142465"/>
              <a:gd name="connsiteX10" fmla="*/ 0 w 6696000"/>
              <a:gd name="connsiteY10" fmla="*/ 0 h 5142465"/>
              <a:gd name="connsiteX11" fmla="*/ 6696000 w 6696000"/>
              <a:gd name="connsiteY11" fmla="*/ 0 h 5142465"/>
              <a:gd name="connsiteX12" fmla="*/ 6696000 w 6696000"/>
              <a:gd name="connsiteY12" fmla="*/ 1796399 h 5142465"/>
              <a:gd name="connsiteX13" fmla="*/ 4219772 w 6696000"/>
              <a:gd name="connsiteY13" fmla="*/ 1796399 h 5142465"/>
              <a:gd name="connsiteX14" fmla="*/ 3995999 w 6696000"/>
              <a:gd name="connsiteY14" fmla="*/ 2020043 h 5142465"/>
              <a:gd name="connsiteX15" fmla="*/ 3995999 w 6696000"/>
              <a:gd name="connsiteY15" fmla="*/ 3821890 h 5142465"/>
              <a:gd name="connsiteX16" fmla="*/ 4887028 w 6696000"/>
              <a:gd name="connsiteY16" fmla="*/ 4712400 h 5142465"/>
              <a:gd name="connsiteX17" fmla="*/ 6696000 w 6696000"/>
              <a:gd name="connsiteY17" fmla="*/ 4712400 h 5142465"/>
              <a:gd name="connsiteX18" fmla="*/ 6696000 w 6696000"/>
              <a:gd name="connsiteY18" fmla="*/ 5142465 h 5142465"/>
              <a:gd name="connsiteX19" fmla="*/ 0 w 6696000"/>
              <a:gd name="connsiteY19" fmla="*/ 5142465 h 5142465"/>
              <a:gd name="connsiteX20" fmla="*/ 0 w 6696000"/>
              <a:gd name="connsiteY20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207 w 6696000"/>
              <a:gd name="connsiteY8" fmla="*/ 431999 h 5142465"/>
              <a:gd name="connsiteX9" fmla="*/ 0 w 6696000"/>
              <a:gd name="connsiteY9" fmla="*/ 0 h 5142465"/>
              <a:gd name="connsiteX10" fmla="*/ 6696000 w 6696000"/>
              <a:gd name="connsiteY10" fmla="*/ 0 h 5142465"/>
              <a:gd name="connsiteX11" fmla="*/ 6696000 w 6696000"/>
              <a:gd name="connsiteY11" fmla="*/ 1796399 h 5142465"/>
              <a:gd name="connsiteX12" fmla="*/ 4219772 w 6696000"/>
              <a:gd name="connsiteY12" fmla="*/ 1796399 h 5142465"/>
              <a:gd name="connsiteX13" fmla="*/ 3995999 w 6696000"/>
              <a:gd name="connsiteY13" fmla="*/ 2020043 h 5142465"/>
              <a:gd name="connsiteX14" fmla="*/ 3995999 w 6696000"/>
              <a:gd name="connsiteY14" fmla="*/ 3821890 h 5142465"/>
              <a:gd name="connsiteX15" fmla="*/ 4887028 w 6696000"/>
              <a:gd name="connsiteY15" fmla="*/ 4712400 h 5142465"/>
              <a:gd name="connsiteX16" fmla="*/ 6696000 w 6696000"/>
              <a:gd name="connsiteY16" fmla="*/ 4712400 h 5142465"/>
              <a:gd name="connsiteX17" fmla="*/ 6696000 w 6696000"/>
              <a:gd name="connsiteY17" fmla="*/ 5142465 h 5142465"/>
              <a:gd name="connsiteX18" fmla="*/ 0 w 6696000"/>
              <a:gd name="connsiteY18" fmla="*/ 5142465 h 5142465"/>
              <a:gd name="connsiteX19" fmla="*/ 0 w 6696000"/>
              <a:gd name="connsiteY19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664207 w 6696000"/>
              <a:gd name="connsiteY7" fmla="*/ 431999 h 5142465"/>
              <a:gd name="connsiteX8" fmla="*/ 0 w 6696000"/>
              <a:gd name="connsiteY8" fmla="*/ 0 h 5142465"/>
              <a:gd name="connsiteX9" fmla="*/ 6696000 w 6696000"/>
              <a:gd name="connsiteY9" fmla="*/ 0 h 5142465"/>
              <a:gd name="connsiteX10" fmla="*/ 6696000 w 6696000"/>
              <a:gd name="connsiteY10" fmla="*/ 1796399 h 5142465"/>
              <a:gd name="connsiteX11" fmla="*/ 4219772 w 6696000"/>
              <a:gd name="connsiteY11" fmla="*/ 1796399 h 5142465"/>
              <a:gd name="connsiteX12" fmla="*/ 3995999 w 6696000"/>
              <a:gd name="connsiteY12" fmla="*/ 2020043 h 5142465"/>
              <a:gd name="connsiteX13" fmla="*/ 3995999 w 6696000"/>
              <a:gd name="connsiteY13" fmla="*/ 3821890 h 5142465"/>
              <a:gd name="connsiteX14" fmla="*/ 4887028 w 6696000"/>
              <a:gd name="connsiteY14" fmla="*/ 4712400 h 5142465"/>
              <a:gd name="connsiteX15" fmla="*/ 6696000 w 6696000"/>
              <a:gd name="connsiteY15" fmla="*/ 4712400 h 5142465"/>
              <a:gd name="connsiteX16" fmla="*/ 6696000 w 6696000"/>
              <a:gd name="connsiteY16" fmla="*/ 5142465 h 5142465"/>
              <a:gd name="connsiteX17" fmla="*/ 0 w 6696000"/>
              <a:gd name="connsiteY17" fmla="*/ 5142465 h 5142465"/>
              <a:gd name="connsiteX18" fmla="*/ 0 w 6696000"/>
              <a:gd name="connsiteY18" fmla="*/ 0 h 5142465"/>
              <a:gd name="connsiteX0" fmla="*/ 664207 w 6696000"/>
              <a:gd name="connsiteY0" fmla="*/ 431999 h 5142465"/>
              <a:gd name="connsiteX1" fmla="*/ 663572 w 6696000"/>
              <a:gd name="connsiteY1" fmla="*/ 884503 h 5142465"/>
              <a:gd name="connsiteX2" fmla="*/ 739789 w 6696000"/>
              <a:gd name="connsiteY2" fmla="*/ 884503 h 5142465"/>
              <a:gd name="connsiteX3" fmla="*/ 763417 w 6696000"/>
              <a:gd name="connsiteY3" fmla="*/ 861520 h 5142465"/>
              <a:gd name="connsiteX4" fmla="*/ 739789 w 6696000"/>
              <a:gd name="connsiteY4" fmla="*/ 838536 h 5142465"/>
              <a:gd name="connsiteX5" fmla="*/ 664842 w 6696000"/>
              <a:gd name="connsiteY5" fmla="*/ 838536 h 5142465"/>
              <a:gd name="connsiteX6" fmla="*/ 664207 w 6696000"/>
              <a:gd name="connsiteY6" fmla="*/ 431999 h 5142465"/>
              <a:gd name="connsiteX7" fmla="*/ 0 w 6696000"/>
              <a:gd name="connsiteY7" fmla="*/ 0 h 5142465"/>
              <a:gd name="connsiteX8" fmla="*/ 6696000 w 6696000"/>
              <a:gd name="connsiteY8" fmla="*/ 0 h 5142465"/>
              <a:gd name="connsiteX9" fmla="*/ 6696000 w 6696000"/>
              <a:gd name="connsiteY9" fmla="*/ 1796399 h 5142465"/>
              <a:gd name="connsiteX10" fmla="*/ 4219772 w 6696000"/>
              <a:gd name="connsiteY10" fmla="*/ 1796399 h 5142465"/>
              <a:gd name="connsiteX11" fmla="*/ 3995999 w 6696000"/>
              <a:gd name="connsiteY11" fmla="*/ 2020043 h 5142465"/>
              <a:gd name="connsiteX12" fmla="*/ 3995999 w 6696000"/>
              <a:gd name="connsiteY12" fmla="*/ 3821890 h 5142465"/>
              <a:gd name="connsiteX13" fmla="*/ 4887028 w 6696000"/>
              <a:gd name="connsiteY13" fmla="*/ 4712400 h 5142465"/>
              <a:gd name="connsiteX14" fmla="*/ 6696000 w 6696000"/>
              <a:gd name="connsiteY14" fmla="*/ 4712400 h 5142465"/>
              <a:gd name="connsiteX15" fmla="*/ 6696000 w 6696000"/>
              <a:gd name="connsiteY15" fmla="*/ 5142465 h 5142465"/>
              <a:gd name="connsiteX16" fmla="*/ 0 w 6696000"/>
              <a:gd name="connsiteY16" fmla="*/ 5142465 h 5142465"/>
              <a:gd name="connsiteX17" fmla="*/ 0 w 6696000"/>
              <a:gd name="connsiteY17" fmla="*/ 0 h 5142465"/>
              <a:gd name="connsiteX0" fmla="*/ 664207 w 6696000"/>
              <a:gd name="connsiteY0" fmla="*/ 431999 h 5142465"/>
              <a:gd name="connsiteX1" fmla="*/ 663572 w 6696000"/>
              <a:gd name="connsiteY1" fmla="*/ 884503 h 5142465"/>
              <a:gd name="connsiteX2" fmla="*/ 739789 w 6696000"/>
              <a:gd name="connsiteY2" fmla="*/ 884503 h 5142465"/>
              <a:gd name="connsiteX3" fmla="*/ 763417 w 6696000"/>
              <a:gd name="connsiteY3" fmla="*/ 861520 h 5142465"/>
              <a:gd name="connsiteX4" fmla="*/ 739789 w 6696000"/>
              <a:gd name="connsiteY4" fmla="*/ 838536 h 5142465"/>
              <a:gd name="connsiteX5" fmla="*/ 664207 w 6696000"/>
              <a:gd name="connsiteY5" fmla="*/ 431999 h 5142465"/>
              <a:gd name="connsiteX6" fmla="*/ 0 w 6696000"/>
              <a:gd name="connsiteY6" fmla="*/ 0 h 5142465"/>
              <a:gd name="connsiteX7" fmla="*/ 6696000 w 6696000"/>
              <a:gd name="connsiteY7" fmla="*/ 0 h 5142465"/>
              <a:gd name="connsiteX8" fmla="*/ 6696000 w 6696000"/>
              <a:gd name="connsiteY8" fmla="*/ 1796399 h 5142465"/>
              <a:gd name="connsiteX9" fmla="*/ 4219772 w 6696000"/>
              <a:gd name="connsiteY9" fmla="*/ 1796399 h 5142465"/>
              <a:gd name="connsiteX10" fmla="*/ 3995999 w 6696000"/>
              <a:gd name="connsiteY10" fmla="*/ 2020043 h 5142465"/>
              <a:gd name="connsiteX11" fmla="*/ 3995999 w 6696000"/>
              <a:gd name="connsiteY11" fmla="*/ 3821890 h 5142465"/>
              <a:gd name="connsiteX12" fmla="*/ 4887028 w 6696000"/>
              <a:gd name="connsiteY12" fmla="*/ 4712400 h 5142465"/>
              <a:gd name="connsiteX13" fmla="*/ 6696000 w 6696000"/>
              <a:gd name="connsiteY13" fmla="*/ 4712400 h 5142465"/>
              <a:gd name="connsiteX14" fmla="*/ 6696000 w 6696000"/>
              <a:gd name="connsiteY14" fmla="*/ 5142465 h 5142465"/>
              <a:gd name="connsiteX15" fmla="*/ 0 w 6696000"/>
              <a:gd name="connsiteY15" fmla="*/ 5142465 h 5142465"/>
              <a:gd name="connsiteX16" fmla="*/ 0 w 6696000"/>
              <a:gd name="connsiteY16" fmla="*/ 0 h 5142465"/>
              <a:gd name="connsiteX0" fmla="*/ 664207 w 6696000"/>
              <a:gd name="connsiteY0" fmla="*/ 431999 h 5142465"/>
              <a:gd name="connsiteX1" fmla="*/ 739789 w 6696000"/>
              <a:gd name="connsiteY1" fmla="*/ 884503 h 5142465"/>
              <a:gd name="connsiteX2" fmla="*/ 763417 w 6696000"/>
              <a:gd name="connsiteY2" fmla="*/ 861520 h 5142465"/>
              <a:gd name="connsiteX3" fmla="*/ 739789 w 6696000"/>
              <a:gd name="connsiteY3" fmla="*/ 838536 h 5142465"/>
              <a:gd name="connsiteX4" fmla="*/ 664207 w 6696000"/>
              <a:gd name="connsiteY4" fmla="*/ 431999 h 5142465"/>
              <a:gd name="connsiteX5" fmla="*/ 0 w 6696000"/>
              <a:gd name="connsiteY5" fmla="*/ 0 h 5142465"/>
              <a:gd name="connsiteX6" fmla="*/ 6696000 w 6696000"/>
              <a:gd name="connsiteY6" fmla="*/ 0 h 5142465"/>
              <a:gd name="connsiteX7" fmla="*/ 6696000 w 6696000"/>
              <a:gd name="connsiteY7" fmla="*/ 1796399 h 5142465"/>
              <a:gd name="connsiteX8" fmla="*/ 4219772 w 6696000"/>
              <a:gd name="connsiteY8" fmla="*/ 1796399 h 5142465"/>
              <a:gd name="connsiteX9" fmla="*/ 3995999 w 6696000"/>
              <a:gd name="connsiteY9" fmla="*/ 2020043 h 5142465"/>
              <a:gd name="connsiteX10" fmla="*/ 3995999 w 6696000"/>
              <a:gd name="connsiteY10" fmla="*/ 3821890 h 5142465"/>
              <a:gd name="connsiteX11" fmla="*/ 4887028 w 6696000"/>
              <a:gd name="connsiteY11" fmla="*/ 4712400 h 5142465"/>
              <a:gd name="connsiteX12" fmla="*/ 6696000 w 6696000"/>
              <a:gd name="connsiteY12" fmla="*/ 4712400 h 5142465"/>
              <a:gd name="connsiteX13" fmla="*/ 6696000 w 6696000"/>
              <a:gd name="connsiteY13" fmla="*/ 5142465 h 5142465"/>
              <a:gd name="connsiteX14" fmla="*/ 0 w 6696000"/>
              <a:gd name="connsiteY14" fmla="*/ 5142465 h 5142465"/>
              <a:gd name="connsiteX15" fmla="*/ 0 w 6696000"/>
              <a:gd name="connsiteY15" fmla="*/ 0 h 5142465"/>
              <a:gd name="connsiteX0" fmla="*/ 664207 w 6696000"/>
              <a:gd name="connsiteY0" fmla="*/ 431999 h 5142465"/>
              <a:gd name="connsiteX1" fmla="*/ 739789 w 6696000"/>
              <a:gd name="connsiteY1" fmla="*/ 884503 h 5142465"/>
              <a:gd name="connsiteX2" fmla="*/ 763417 w 6696000"/>
              <a:gd name="connsiteY2" fmla="*/ 861520 h 5142465"/>
              <a:gd name="connsiteX3" fmla="*/ 664207 w 6696000"/>
              <a:gd name="connsiteY3" fmla="*/ 431999 h 5142465"/>
              <a:gd name="connsiteX4" fmla="*/ 0 w 6696000"/>
              <a:gd name="connsiteY4" fmla="*/ 0 h 5142465"/>
              <a:gd name="connsiteX5" fmla="*/ 6696000 w 6696000"/>
              <a:gd name="connsiteY5" fmla="*/ 0 h 5142465"/>
              <a:gd name="connsiteX6" fmla="*/ 6696000 w 6696000"/>
              <a:gd name="connsiteY6" fmla="*/ 1796399 h 5142465"/>
              <a:gd name="connsiteX7" fmla="*/ 4219772 w 6696000"/>
              <a:gd name="connsiteY7" fmla="*/ 1796399 h 5142465"/>
              <a:gd name="connsiteX8" fmla="*/ 3995999 w 6696000"/>
              <a:gd name="connsiteY8" fmla="*/ 2020043 h 5142465"/>
              <a:gd name="connsiteX9" fmla="*/ 3995999 w 6696000"/>
              <a:gd name="connsiteY9" fmla="*/ 3821890 h 5142465"/>
              <a:gd name="connsiteX10" fmla="*/ 4887028 w 6696000"/>
              <a:gd name="connsiteY10" fmla="*/ 4712400 h 5142465"/>
              <a:gd name="connsiteX11" fmla="*/ 6696000 w 6696000"/>
              <a:gd name="connsiteY11" fmla="*/ 4712400 h 5142465"/>
              <a:gd name="connsiteX12" fmla="*/ 6696000 w 6696000"/>
              <a:gd name="connsiteY12" fmla="*/ 5142465 h 5142465"/>
              <a:gd name="connsiteX13" fmla="*/ 0 w 6696000"/>
              <a:gd name="connsiteY13" fmla="*/ 5142465 h 5142465"/>
              <a:gd name="connsiteX14" fmla="*/ 0 w 6696000"/>
              <a:gd name="connsiteY14" fmla="*/ 0 h 5142465"/>
              <a:gd name="connsiteX0" fmla="*/ 664207 w 6696000"/>
              <a:gd name="connsiteY0" fmla="*/ 431999 h 5142465"/>
              <a:gd name="connsiteX1" fmla="*/ 739789 w 6696000"/>
              <a:gd name="connsiteY1" fmla="*/ 884503 h 5142465"/>
              <a:gd name="connsiteX2" fmla="*/ 664207 w 6696000"/>
              <a:gd name="connsiteY2" fmla="*/ 431999 h 5142465"/>
              <a:gd name="connsiteX3" fmla="*/ 0 w 6696000"/>
              <a:gd name="connsiteY3" fmla="*/ 0 h 5142465"/>
              <a:gd name="connsiteX4" fmla="*/ 6696000 w 6696000"/>
              <a:gd name="connsiteY4" fmla="*/ 0 h 5142465"/>
              <a:gd name="connsiteX5" fmla="*/ 6696000 w 6696000"/>
              <a:gd name="connsiteY5" fmla="*/ 1796399 h 5142465"/>
              <a:gd name="connsiteX6" fmla="*/ 4219772 w 6696000"/>
              <a:gd name="connsiteY6" fmla="*/ 1796399 h 5142465"/>
              <a:gd name="connsiteX7" fmla="*/ 3995999 w 6696000"/>
              <a:gd name="connsiteY7" fmla="*/ 2020043 h 5142465"/>
              <a:gd name="connsiteX8" fmla="*/ 3995999 w 6696000"/>
              <a:gd name="connsiteY8" fmla="*/ 3821890 h 5142465"/>
              <a:gd name="connsiteX9" fmla="*/ 4887028 w 6696000"/>
              <a:gd name="connsiteY9" fmla="*/ 4712400 h 5142465"/>
              <a:gd name="connsiteX10" fmla="*/ 6696000 w 6696000"/>
              <a:gd name="connsiteY10" fmla="*/ 4712400 h 5142465"/>
              <a:gd name="connsiteX11" fmla="*/ 6696000 w 6696000"/>
              <a:gd name="connsiteY11" fmla="*/ 5142465 h 5142465"/>
              <a:gd name="connsiteX12" fmla="*/ 0 w 6696000"/>
              <a:gd name="connsiteY12" fmla="*/ 5142465 h 5142465"/>
              <a:gd name="connsiteX13" fmla="*/ 0 w 6696000"/>
              <a:gd name="connsiteY13" fmla="*/ 0 h 5142465"/>
              <a:gd name="connsiteX0" fmla="*/ 0 w 6696000"/>
              <a:gd name="connsiteY0" fmla="*/ 0 h 5142465"/>
              <a:gd name="connsiteX1" fmla="*/ 6696000 w 6696000"/>
              <a:gd name="connsiteY1" fmla="*/ 0 h 5142465"/>
              <a:gd name="connsiteX2" fmla="*/ 6696000 w 6696000"/>
              <a:gd name="connsiteY2" fmla="*/ 1796399 h 5142465"/>
              <a:gd name="connsiteX3" fmla="*/ 4219772 w 6696000"/>
              <a:gd name="connsiteY3" fmla="*/ 1796399 h 5142465"/>
              <a:gd name="connsiteX4" fmla="*/ 3995999 w 6696000"/>
              <a:gd name="connsiteY4" fmla="*/ 2020043 h 5142465"/>
              <a:gd name="connsiteX5" fmla="*/ 3995999 w 6696000"/>
              <a:gd name="connsiteY5" fmla="*/ 3821890 h 5142465"/>
              <a:gd name="connsiteX6" fmla="*/ 4887028 w 6696000"/>
              <a:gd name="connsiteY6" fmla="*/ 4712400 h 5142465"/>
              <a:gd name="connsiteX7" fmla="*/ 6696000 w 6696000"/>
              <a:gd name="connsiteY7" fmla="*/ 4712400 h 5142465"/>
              <a:gd name="connsiteX8" fmla="*/ 6696000 w 6696000"/>
              <a:gd name="connsiteY8" fmla="*/ 5142465 h 5142465"/>
              <a:gd name="connsiteX9" fmla="*/ 0 w 6696000"/>
              <a:gd name="connsiteY9" fmla="*/ 5142465 h 5142465"/>
              <a:gd name="connsiteX10" fmla="*/ 0 w 6696000"/>
              <a:gd name="connsiteY10" fmla="*/ 0 h 514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96000" h="5142465">
                <a:moveTo>
                  <a:pt x="0" y="0"/>
                </a:moveTo>
                <a:lnTo>
                  <a:pt x="6696000" y="0"/>
                </a:lnTo>
                <a:lnTo>
                  <a:pt x="6696000" y="1796399"/>
                </a:lnTo>
                <a:lnTo>
                  <a:pt x="4219772" y="1796399"/>
                </a:lnTo>
                <a:cubicBezTo>
                  <a:pt x="4096201" y="1796399"/>
                  <a:pt x="3995999" y="1896474"/>
                  <a:pt x="3995999" y="2020043"/>
                </a:cubicBezTo>
                <a:lnTo>
                  <a:pt x="3995999" y="3821890"/>
                </a:lnTo>
                <a:cubicBezTo>
                  <a:pt x="3995999" y="4313626"/>
                  <a:pt x="4394905" y="4712400"/>
                  <a:pt x="4887028" y="4712400"/>
                </a:cubicBezTo>
                <a:lnTo>
                  <a:pt x="6696000" y="4712400"/>
                </a:lnTo>
                <a:lnTo>
                  <a:pt x="6696000" y="5142465"/>
                </a:lnTo>
                <a:lnTo>
                  <a:pt x="0" y="51424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0" tIns="360000" rIns="1800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afbeelding in het grijze vlak of klik op het pictogram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rechtenvrije</a:t>
            </a:r>
            <a:r>
              <a:rPr lang="nl-NL" dirty="0"/>
              <a:t> foto's, realistisch, Nederlands en liefst met mensen erop.</a:t>
            </a:r>
          </a:p>
          <a:p>
            <a:r>
              <a:rPr lang="nl-NL" dirty="0"/>
              <a:t>A.I. beeldmateriaal is niet toegestaan i.v.m. onduidelijkheid rechten.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8000" y="2232000"/>
            <a:ext cx="2052000" cy="1728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nl-NL" dirty="0"/>
              <a:t>Klik om presentatie-titel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2000" y="2952000"/>
            <a:ext cx="1584000" cy="12960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te bewerken</a:t>
            </a:r>
            <a:endParaRPr lang="en-US" dirty="0"/>
          </a:p>
        </p:txBody>
      </p:sp>
      <p:pic>
        <p:nvPicPr>
          <p:cNvPr id="5" name="Afbeelding 4" descr="VNG Realisatie">
            <a:extLst>
              <a:ext uri="{FF2B5EF4-FFF2-40B4-BE49-F238E27FC236}">
                <a16:creationId xmlns:a16="http://schemas.microsoft.com/office/drawing/2014/main" id="{8C638E7B-189D-16E9-8EAE-4F5C51F72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1" y="432000"/>
            <a:ext cx="93562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0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Titelblad met foto en w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FB3664-10DB-E9C3-D229-BAA278B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09EDED17-2CC1-1E2D-99D4-51E976659D2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035"/>
            <a:ext cx="6696000" cy="5142465"/>
          </a:xfrm>
          <a:custGeom>
            <a:avLst/>
            <a:gdLst>
              <a:gd name="connsiteX0" fmla="*/ 575541 w 6696000"/>
              <a:gd name="connsiteY0" fmla="*/ 564834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628893 w 6696000"/>
              <a:gd name="connsiteY6" fmla="*/ 564834 h 5142465"/>
              <a:gd name="connsiteX7" fmla="*/ 788060 w 6696000"/>
              <a:gd name="connsiteY7" fmla="*/ 564834 h 5142465"/>
              <a:gd name="connsiteX8" fmla="*/ 788060 w 6696000"/>
              <a:gd name="connsiteY8" fmla="*/ 751297 h 5142465"/>
              <a:gd name="connsiteX9" fmla="*/ 835188 w 6696000"/>
              <a:gd name="connsiteY9" fmla="*/ 751297 h 5142465"/>
              <a:gd name="connsiteX10" fmla="*/ 835188 w 6696000"/>
              <a:gd name="connsiteY10" fmla="*/ 629583 h 5142465"/>
              <a:gd name="connsiteX11" fmla="*/ 912040 w 6696000"/>
              <a:gd name="connsiteY11" fmla="*/ 751297 h 5142465"/>
              <a:gd name="connsiteX12" fmla="*/ 970346 w 6696000"/>
              <a:gd name="connsiteY12" fmla="*/ 751297 h 5142465"/>
              <a:gd name="connsiteX13" fmla="*/ 970346 w 6696000"/>
              <a:gd name="connsiteY13" fmla="*/ 564834 h 5142465"/>
              <a:gd name="connsiteX14" fmla="*/ 923218 w 6696000"/>
              <a:gd name="connsiteY14" fmla="*/ 564834 h 5142465"/>
              <a:gd name="connsiteX15" fmla="*/ 923218 w 6696000"/>
              <a:gd name="connsiteY15" fmla="*/ 683459 h 5142465"/>
              <a:gd name="connsiteX16" fmla="*/ 848526 w 6696000"/>
              <a:gd name="connsiteY16" fmla="*/ 564834 h 5142465"/>
              <a:gd name="connsiteX17" fmla="*/ 1104106 w 6696000"/>
              <a:gd name="connsiteY17" fmla="*/ 559644 h 5142465"/>
              <a:gd name="connsiteX18" fmla="*/ 1062822 w 6696000"/>
              <a:gd name="connsiteY18" fmla="*/ 566440 h 5142465"/>
              <a:gd name="connsiteX19" fmla="*/ 1029922 w 6696000"/>
              <a:gd name="connsiteY19" fmla="*/ 586087 h 5142465"/>
              <a:gd name="connsiteX20" fmla="*/ 1008327 w 6696000"/>
              <a:gd name="connsiteY20" fmla="*/ 617103 h 5142465"/>
              <a:gd name="connsiteX21" fmla="*/ 1000578 w 6696000"/>
              <a:gd name="connsiteY21" fmla="*/ 657633 h 5142465"/>
              <a:gd name="connsiteX22" fmla="*/ 1008327 w 6696000"/>
              <a:gd name="connsiteY22" fmla="*/ 698163 h 5142465"/>
              <a:gd name="connsiteX23" fmla="*/ 1029922 w 6696000"/>
              <a:gd name="connsiteY23" fmla="*/ 729179 h 5142465"/>
              <a:gd name="connsiteX24" fmla="*/ 1062822 w 6696000"/>
              <a:gd name="connsiteY24" fmla="*/ 748826 h 5142465"/>
              <a:gd name="connsiteX25" fmla="*/ 1104106 w 6696000"/>
              <a:gd name="connsiteY25" fmla="*/ 755622 h 5142465"/>
              <a:gd name="connsiteX26" fmla="*/ 1145010 w 6696000"/>
              <a:gd name="connsiteY26" fmla="*/ 751421 h 5142465"/>
              <a:gd name="connsiteX27" fmla="*/ 1183753 w 6696000"/>
              <a:gd name="connsiteY27" fmla="*/ 737828 h 5142465"/>
              <a:gd name="connsiteX28" fmla="*/ 1185405 w 6696000"/>
              <a:gd name="connsiteY28" fmla="*/ 736963 h 5142465"/>
              <a:gd name="connsiteX29" fmla="*/ 1185405 w 6696000"/>
              <a:gd name="connsiteY29" fmla="*/ 637615 h 5142465"/>
              <a:gd name="connsiteX30" fmla="*/ 1106393 w 6696000"/>
              <a:gd name="connsiteY30" fmla="*/ 637615 h 5142465"/>
              <a:gd name="connsiteX31" fmla="*/ 1106266 w 6696000"/>
              <a:gd name="connsiteY31" fmla="*/ 637986 h 5142465"/>
              <a:gd name="connsiteX32" fmla="*/ 1106266 w 6696000"/>
              <a:gd name="connsiteY32" fmla="*/ 680740 h 5142465"/>
              <a:gd name="connsiteX33" fmla="*/ 1139674 w 6696000"/>
              <a:gd name="connsiteY33" fmla="*/ 680740 h 5142465"/>
              <a:gd name="connsiteX34" fmla="*/ 1139674 w 6696000"/>
              <a:gd name="connsiteY34" fmla="*/ 705330 h 5142465"/>
              <a:gd name="connsiteX35" fmla="*/ 1126336 w 6696000"/>
              <a:gd name="connsiteY35" fmla="*/ 710273 h 5142465"/>
              <a:gd name="connsiteX36" fmla="*/ 1104106 w 6696000"/>
              <a:gd name="connsiteY36" fmla="*/ 713115 h 5142465"/>
              <a:gd name="connsiteX37" fmla="*/ 1081495 w 6696000"/>
              <a:gd name="connsiteY37" fmla="*/ 709037 h 5142465"/>
              <a:gd name="connsiteX38" fmla="*/ 1064219 w 6696000"/>
              <a:gd name="connsiteY38" fmla="*/ 697545 h 5142465"/>
              <a:gd name="connsiteX39" fmla="*/ 1053168 w 6696000"/>
              <a:gd name="connsiteY39" fmla="*/ 680122 h 5142465"/>
              <a:gd name="connsiteX40" fmla="*/ 1049230 w 6696000"/>
              <a:gd name="connsiteY40" fmla="*/ 657757 h 5142465"/>
              <a:gd name="connsiteX41" fmla="*/ 1053168 w 6696000"/>
              <a:gd name="connsiteY41" fmla="*/ 635514 h 5142465"/>
              <a:gd name="connsiteX42" fmla="*/ 1064219 w 6696000"/>
              <a:gd name="connsiteY42" fmla="*/ 617968 h 5142465"/>
              <a:gd name="connsiteX43" fmla="*/ 1081495 w 6696000"/>
              <a:gd name="connsiteY43" fmla="*/ 606476 h 5142465"/>
              <a:gd name="connsiteX44" fmla="*/ 1104106 w 6696000"/>
              <a:gd name="connsiteY44" fmla="*/ 602398 h 5142465"/>
              <a:gd name="connsiteX45" fmla="*/ 1129258 w 6696000"/>
              <a:gd name="connsiteY45" fmla="*/ 606476 h 5142465"/>
              <a:gd name="connsiteX46" fmla="*/ 1147169 w 6696000"/>
              <a:gd name="connsiteY46" fmla="*/ 618586 h 5142465"/>
              <a:gd name="connsiteX47" fmla="*/ 1149456 w 6696000"/>
              <a:gd name="connsiteY47" fmla="*/ 620810 h 5142465"/>
              <a:gd name="connsiteX48" fmla="*/ 1182737 w 6696000"/>
              <a:gd name="connsiteY48" fmla="*/ 585593 h 5142465"/>
              <a:gd name="connsiteX49" fmla="*/ 1180450 w 6696000"/>
              <a:gd name="connsiteY49" fmla="*/ 583616 h 5142465"/>
              <a:gd name="connsiteX50" fmla="*/ 1146153 w 6696000"/>
              <a:gd name="connsiteY50" fmla="*/ 564957 h 5142465"/>
              <a:gd name="connsiteX51" fmla="*/ 1104106 w 6696000"/>
              <a:gd name="connsiteY51" fmla="*/ 559644 h 5142465"/>
              <a:gd name="connsiteX52" fmla="*/ 1018617 w 6696000"/>
              <a:gd name="connsiteY52" fmla="*/ 431999 h 5142465"/>
              <a:gd name="connsiteX53" fmla="*/ 994990 w 6696000"/>
              <a:gd name="connsiteY53" fmla="*/ 454983 h 5142465"/>
              <a:gd name="connsiteX54" fmla="*/ 1018617 w 6696000"/>
              <a:gd name="connsiteY54" fmla="*/ 477966 h 5142465"/>
              <a:gd name="connsiteX55" fmla="*/ 1093564 w 6696000"/>
              <a:gd name="connsiteY55" fmla="*/ 477966 h 5142465"/>
              <a:gd name="connsiteX56" fmla="*/ 1279279 w 6696000"/>
              <a:gd name="connsiteY56" fmla="*/ 658251 h 5142465"/>
              <a:gd name="connsiteX57" fmla="*/ 1093564 w 6696000"/>
              <a:gd name="connsiteY57" fmla="*/ 838536 h 5142465"/>
              <a:gd name="connsiteX58" fmla="*/ 835188 w 6696000"/>
              <a:gd name="connsiteY58" fmla="*/ 838536 h 5142465"/>
              <a:gd name="connsiteX59" fmla="*/ 835188 w 6696000"/>
              <a:gd name="connsiteY59" fmla="*/ 796647 h 5142465"/>
              <a:gd name="connsiteX60" fmla="*/ 787933 w 6696000"/>
              <a:gd name="connsiteY60" fmla="*/ 796647 h 5142465"/>
              <a:gd name="connsiteX61" fmla="*/ 787933 w 6696000"/>
              <a:gd name="connsiteY61" fmla="*/ 884380 h 5142465"/>
              <a:gd name="connsiteX62" fmla="*/ 1094199 w 6696000"/>
              <a:gd name="connsiteY62" fmla="*/ 884380 h 5142465"/>
              <a:gd name="connsiteX63" fmla="*/ 1308131 w 6696000"/>
              <a:gd name="connsiteY63" fmla="*/ 745975 h 5142465"/>
              <a:gd name="connsiteX64" fmla="*/ 1326394 w 6696000"/>
              <a:gd name="connsiteY64" fmla="*/ 658190 h 5142465"/>
              <a:gd name="connsiteX65" fmla="*/ 1326407 w 6696000"/>
              <a:gd name="connsiteY65" fmla="*/ 658251 h 5142465"/>
              <a:gd name="connsiteX66" fmla="*/ 1326407 w 6696000"/>
              <a:gd name="connsiteY66" fmla="*/ 658128 h 5142465"/>
              <a:gd name="connsiteX67" fmla="*/ 1326394 w 6696000"/>
              <a:gd name="connsiteY67" fmla="*/ 658190 h 5142465"/>
              <a:gd name="connsiteX68" fmla="*/ 1308194 w 6696000"/>
              <a:gd name="connsiteY68" fmla="*/ 570456 h 5142465"/>
              <a:gd name="connsiteX69" fmla="*/ 1094834 w 6696000"/>
              <a:gd name="connsiteY69" fmla="*/ 431999 h 5142465"/>
              <a:gd name="connsiteX70" fmla="*/ 664207 w 6696000"/>
              <a:gd name="connsiteY70" fmla="*/ 431999 h 5142465"/>
              <a:gd name="connsiteX71" fmla="*/ 431999 w 6696000"/>
              <a:gd name="connsiteY71" fmla="*/ 658251 h 5142465"/>
              <a:gd name="connsiteX72" fmla="*/ 663572 w 6696000"/>
              <a:gd name="connsiteY72" fmla="*/ 884503 h 5142465"/>
              <a:gd name="connsiteX73" fmla="*/ 739789 w 6696000"/>
              <a:gd name="connsiteY73" fmla="*/ 884503 h 5142465"/>
              <a:gd name="connsiteX74" fmla="*/ 763417 w 6696000"/>
              <a:gd name="connsiteY74" fmla="*/ 861520 h 5142465"/>
              <a:gd name="connsiteX75" fmla="*/ 739789 w 6696000"/>
              <a:gd name="connsiteY75" fmla="*/ 838536 h 5142465"/>
              <a:gd name="connsiteX76" fmla="*/ 664842 w 6696000"/>
              <a:gd name="connsiteY76" fmla="*/ 838536 h 5142465"/>
              <a:gd name="connsiteX77" fmla="*/ 479127 w 6696000"/>
              <a:gd name="connsiteY77" fmla="*/ 658251 h 5142465"/>
              <a:gd name="connsiteX78" fmla="*/ 664842 w 6696000"/>
              <a:gd name="connsiteY78" fmla="*/ 477843 h 5142465"/>
              <a:gd name="connsiteX79" fmla="*/ 923218 w 6696000"/>
              <a:gd name="connsiteY79" fmla="*/ 477843 h 5142465"/>
              <a:gd name="connsiteX80" fmla="*/ 923218 w 6696000"/>
              <a:gd name="connsiteY80" fmla="*/ 519732 h 5142465"/>
              <a:gd name="connsiteX81" fmla="*/ 970473 w 6696000"/>
              <a:gd name="connsiteY81" fmla="*/ 519732 h 5142465"/>
              <a:gd name="connsiteX82" fmla="*/ 970473 w 6696000"/>
              <a:gd name="connsiteY82" fmla="*/ 431999 h 5142465"/>
              <a:gd name="connsiteX83" fmla="*/ 0 w 6696000"/>
              <a:gd name="connsiteY83" fmla="*/ 0 h 5142465"/>
              <a:gd name="connsiteX84" fmla="*/ 6696000 w 6696000"/>
              <a:gd name="connsiteY84" fmla="*/ 0 h 5142465"/>
              <a:gd name="connsiteX85" fmla="*/ 6696000 w 6696000"/>
              <a:gd name="connsiteY85" fmla="*/ 1796399 h 5142465"/>
              <a:gd name="connsiteX86" fmla="*/ 4219772 w 6696000"/>
              <a:gd name="connsiteY86" fmla="*/ 1796399 h 5142465"/>
              <a:gd name="connsiteX87" fmla="*/ 3995999 w 6696000"/>
              <a:gd name="connsiteY87" fmla="*/ 2020043 h 5142465"/>
              <a:gd name="connsiteX88" fmla="*/ 3995999 w 6696000"/>
              <a:gd name="connsiteY88" fmla="*/ 3821890 h 5142465"/>
              <a:gd name="connsiteX89" fmla="*/ 4887028 w 6696000"/>
              <a:gd name="connsiteY89" fmla="*/ 4712400 h 5142465"/>
              <a:gd name="connsiteX90" fmla="*/ 6696000 w 6696000"/>
              <a:gd name="connsiteY90" fmla="*/ 4712400 h 5142465"/>
              <a:gd name="connsiteX91" fmla="*/ 6696000 w 6696000"/>
              <a:gd name="connsiteY91" fmla="*/ 5142465 h 5142465"/>
              <a:gd name="connsiteX92" fmla="*/ 0 w 6696000"/>
              <a:gd name="connsiteY92" fmla="*/ 5142465 h 5142465"/>
              <a:gd name="connsiteX0" fmla="*/ 575541 w 6696000"/>
              <a:gd name="connsiteY0" fmla="*/ 564834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628893 w 6696000"/>
              <a:gd name="connsiteY6" fmla="*/ 564834 h 5142465"/>
              <a:gd name="connsiteX7" fmla="*/ 575541 w 6696000"/>
              <a:gd name="connsiteY7" fmla="*/ 564834 h 5142465"/>
              <a:gd name="connsiteX8" fmla="*/ 788060 w 6696000"/>
              <a:gd name="connsiteY8" fmla="*/ 564834 h 5142465"/>
              <a:gd name="connsiteX9" fmla="*/ 788060 w 6696000"/>
              <a:gd name="connsiteY9" fmla="*/ 751297 h 5142465"/>
              <a:gd name="connsiteX10" fmla="*/ 835188 w 6696000"/>
              <a:gd name="connsiteY10" fmla="*/ 751297 h 5142465"/>
              <a:gd name="connsiteX11" fmla="*/ 835188 w 6696000"/>
              <a:gd name="connsiteY11" fmla="*/ 629583 h 5142465"/>
              <a:gd name="connsiteX12" fmla="*/ 912040 w 6696000"/>
              <a:gd name="connsiteY12" fmla="*/ 751297 h 5142465"/>
              <a:gd name="connsiteX13" fmla="*/ 970346 w 6696000"/>
              <a:gd name="connsiteY13" fmla="*/ 751297 h 5142465"/>
              <a:gd name="connsiteX14" fmla="*/ 970346 w 6696000"/>
              <a:gd name="connsiteY14" fmla="*/ 564834 h 5142465"/>
              <a:gd name="connsiteX15" fmla="*/ 923218 w 6696000"/>
              <a:gd name="connsiteY15" fmla="*/ 564834 h 5142465"/>
              <a:gd name="connsiteX16" fmla="*/ 923218 w 6696000"/>
              <a:gd name="connsiteY16" fmla="*/ 683459 h 5142465"/>
              <a:gd name="connsiteX17" fmla="*/ 848526 w 6696000"/>
              <a:gd name="connsiteY17" fmla="*/ 564834 h 5142465"/>
              <a:gd name="connsiteX18" fmla="*/ 788060 w 6696000"/>
              <a:gd name="connsiteY18" fmla="*/ 564834 h 5142465"/>
              <a:gd name="connsiteX19" fmla="*/ 1464106 w 6696000"/>
              <a:gd name="connsiteY19" fmla="*/ 358044 h 5142465"/>
              <a:gd name="connsiteX20" fmla="*/ 1062822 w 6696000"/>
              <a:gd name="connsiteY20" fmla="*/ 566440 h 5142465"/>
              <a:gd name="connsiteX21" fmla="*/ 1029922 w 6696000"/>
              <a:gd name="connsiteY21" fmla="*/ 586087 h 5142465"/>
              <a:gd name="connsiteX22" fmla="*/ 1008327 w 6696000"/>
              <a:gd name="connsiteY22" fmla="*/ 617103 h 5142465"/>
              <a:gd name="connsiteX23" fmla="*/ 1000578 w 6696000"/>
              <a:gd name="connsiteY23" fmla="*/ 657633 h 5142465"/>
              <a:gd name="connsiteX24" fmla="*/ 1008327 w 6696000"/>
              <a:gd name="connsiteY24" fmla="*/ 698163 h 5142465"/>
              <a:gd name="connsiteX25" fmla="*/ 1029922 w 6696000"/>
              <a:gd name="connsiteY25" fmla="*/ 729179 h 5142465"/>
              <a:gd name="connsiteX26" fmla="*/ 1062822 w 6696000"/>
              <a:gd name="connsiteY26" fmla="*/ 748826 h 5142465"/>
              <a:gd name="connsiteX27" fmla="*/ 1104106 w 6696000"/>
              <a:gd name="connsiteY27" fmla="*/ 755622 h 5142465"/>
              <a:gd name="connsiteX28" fmla="*/ 1145010 w 6696000"/>
              <a:gd name="connsiteY28" fmla="*/ 751421 h 5142465"/>
              <a:gd name="connsiteX29" fmla="*/ 1183753 w 6696000"/>
              <a:gd name="connsiteY29" fmla="*/ 737828 h 5142465"/>
              <a:gd name="connsiteX30" fmla="*/ 1185405 w 6696000"/>
              <a:gd name="connsiteY30" fmla="*/ 736963 h 5142465"/>
              <a:gd name="connsiteX31" fmla="*/ 1185405 w 6696000"/>
              <a:gd name="connsiteY31" fmla="*/ 637615 h 5142465"/>
              <a:gd name="connsiteX32" fmla="*/ 1106393 w 6696000"/>
              <a:gd name="connsiteY32" fmla="*/ 637615 h 5142465"/>
              <a:gd name="connsiteX33" fmla="*/ 1106266 w 6696000"/>
              <a:gd name="connsiteY33" fmla="*/ 637986 h 5142465"/>
              <a:gd name="connsiteX34" fmla="*/ 1106266 w 6696000"/>
              <a:gd name="connsiteY34" fmla="*/ 680740 h 5142465"/>
              <a:gd name="connsiteX35" fmla="*/ 1139674 w 6696000"/>
              <a:gd name="connsiteY35" fmla="*/ 680740 h 5142465"/>
              <a:gd name="connsiteX36" fmla="*/ 1139674 w 6696000"/>
              <a:gd name="connsiteY36" fmla="*/ 705330 h 5142465"/>
              <a:gd name="connsiteX37" fmla="*/ 1126336 w 6696000"/>
              <a:gd name="connsiteY37" fmla="*/ 710273 h 5142465"/>
              <a:gd name="connsiteX38" fmla="*/ 1104106 w 6696000"/>
              <a:gd name="connsiteY38" fmla="*/ 713115 h 5142465"/>
              <a:gd name="connsiteX39" fmla="*/ 1081495 w 6696000"/>
              <a:gd name="connsiteY39" fmla="*/ 709037 h 5142465"/>
              <a:gd name="connsiteX40" fmla="*/ 1064219 w 6696000"/>
              <a:gd name="connsiteY40" fmla="*/ 697545 h 5142465"/>
              <a:gd name="connsiteX41" fmla="*/ 1053168 w 6696000"/>
              <a:gd name="connsiteY41" fmla="*/ 680122 h 5142465"/>
              <a:gd name="connsiteX42" fmla="*/ 1049230 w 6696000"/>
              <a:gd name="connsiteY42" fmla="*/ 657757 h 5142465"/>
              <a:gd name="connsiteX43" fmla="*/ 1053168 w 6696000"/>
              <a:gd name="connsiteY43" fmla="*/ 635514 h 5142465"/>
              <a:gd name="connsiteX44" fmla="*/ 1064219 w 6696000"/>
              <a:gd name="connsiteY44" fmla="*/ 617968 h 5142465"/>
              <a:gd name="connsiteX45" fmla="*/ 1081495 w 6696000"/>
              <a:gd name="connsiteY45" fmla="*/ 606476 h 5142465"/>
              <a:gd name="connsiteX46" fmla="*/ 1104106 w 6696000"/>
              <a:gd name="connsiteY46" fmla="*/ 602398 h 5142465"/>
              <a:gd name="connsiteX47" fmla="*/ 1129258 w 6696000"/>
              <a:gd name="connsiteY47" fmla="*/ 606476 h 5142465"/>
              <a:gd name="connsiteX48" fmla="*/ 1147169 w 6696000"/>
              <a:gd name="connsiteY48" fmla="*/ 618586 h 5142465"/>
              <a:gd name="connsiteX49" fmla="*/ 1149456 w 6696000"/>
              <a:gd name="connsiteY49" fmla="*/ 620810 h 5142465"/>
              <a:gd name="connsiteX50" fmla="*/ 1182737 w 6696000"/>
              <a:gd name="connsiteY50" fmla="*/ 585593 h 5142465"/>
              <a:gd name="connsiteX51" fmla="*/ 1180450 w 6696000"/>
              <a:gd name="connsiteY51" fmla="*/ 583616 h 5142465"/>
              <a:gd name="connsiteX52" fmla="*/ 1146153 w 6696000"/>
              <a:gd name="connsiteY52" fmla="*/ 564957 h 5142465"/>
              <a:gd name="connsiteX53" fmla="*/ 1464106 w 6696000"/>
              <a:gd name="connsiteY53" fmla="*/ 358044 h 5142465"/>
              <a:gd name="connsiteX54" fmla="*/ 1018617 w 6696000"/>
              <a:gd name="connsiteY54" fmla="*/ 431999 h 5142465"/>
              <a:gd name="connsiteX55" fmla="*/ 994990 w 6696000"/>
              <a:gd name="connsiteY55" fmla="*/ 454983 h 5142465"/>
              <a:gd name="connsiteX56" fmla="*/ 1018617 w 6696000"/>
              <a:gd name="connsiteY56" fmla="*/ 477966 h 5142465"/>
              <a:gd name="connsiteX57" fmla="*/ 1093564 w 6696000"/>
              <a:gd name="connsiteY57" fmla="*/ 477966 h 5142465"/>
              <a:gd name="connsiteX58" fmla="*/ 1279279 w 6696000"/>
              <a:gd name="connsiteY58" fmla="*/ 658251 h 5142465"/>
              <a:gd name="connsiteX59" fmla="*/ 1093564 w 6696000"/>
              <a:gd name="connsiteY59" fmla="*/ 838536 h 5142465"/>
              <a:gd name="connsiteX60" fmla="*/ 835188 w 6696000"/>
              <a:gd name="connsiteY60" fmla="*/ 838536 h 5142465"/>
              <a:gd name="connsiteX61" fmla="*/ 835188 w 6696000"/>
              <a:gd name="connsiteY61" fmla="*/ 796647 h 5142465"/>
              <a:gd name="connsiteX62" fmla="*/ 787933 w 6696000"/>
              <a:gd name="connsiteY62" fmla="*/ 796647 h 5142465"/>
              <a:gd name="connsiteX63" fmla="*/ 787933 w 6696000"/>
              <a:gd name="connsiteY63" fmla="*/ 884380 h 5142465"/>
              <a:gd name="connsiteX64" fmla="*/ 1094199 w 6696000"/>
              <a:gd name="connsiteY64" fmla="*/ 884380 h 5142465"/>
              <a:gd name="connsiteX65" fmla="*/ 1308131 w 6696000"/>
              <a:gd name="connsiteY65" fmla="*/ 745975 h 5142465"/>
              <a:gd name="connsiteX66" fmla="*/ 1326394 w 6696000"/>
              <a:gd name="connsiteY66" fmla="*/ 658190 h 5142465"/>
              <a:gd name="connsiteX67" fmla="*/ 1326407 w 6696000"/>
              <a:gd name="connsiteY67" fmla="*/ 658251 h 5142465"/>
              <a:gd name="connsiteX68" fmla="*/ 1326407 w 6696000"/>
              <a:gd name="connsiteY68" fmla="*/ 658128 h 5142465"/>
              <a:gd name="connsiteX69" fmla="*/ 1326394 w 6696000"/>
              <a:gd name="connsiteY69" fmla="*/ 658190 h 5142465"/>
              <a:gd name="connsiteX70" fmla="*/ 1308194 w 6696000"/>
              <a:gd name="connsiteY70" fmla="*/ 570456 h 5142465"/>
              <a:gd name="connsiteX71" fmla="*/ 1094834 w 6696000"/>
              <a:gd name="connsiteY71" fmla="*/ 431999 h 5142465"/>
              <a:gd name="connsiteX72" fmla="*/ 1018617 w 6696000"/>
              <a:gd name="connsiteY72" fmla="*/ 431999 h 5142465"/>
              <a:gd name="connsiteX73" fmla="*/ 664207 w 6696000"/>
              <a:gd name="connsiteY73" fmla="*/ 431999 h 5142465"/>
              <a:gd name="connsiteX74" fmla="*/ 431999 w 6696000"/>
              <a:gd name="connsiteY74" fmla="*/ 658251 h 5142465"/>
              <a:gd name="connsiteX75" fmla="*/ 663572 w 6696000"/>
              <a:gd name="connsiteY75" fmla="*/ 884503 h 5142465"/>
              <a:gd name="connsiteX76" fmla="*/ 739789 w 6696000"/>
              <a:gd name="connsiteY76" fmla="*/ 884503 h 5142465"/>
              <a:gd name="connsiteX77" fmla="*/ 763417 w 6696000"/>
              <a:gd name="connsiteY77" fmla="*/ 861520 h 5142465"/>
              <a:gd name="connsiteX78" fmla="*/ 739789 w 6696000"/>
              <a:gd name="connsiteY78" fmla="*/ 838536 h 5142465"/>
              <a:gd name="connsiteX79" fmla="*/ 664842 w 6696000"/>
              <a:gd name="connsiteY79" fmla="*/ 838536 h 5142465"/>
              <a:gd name="connsiteX80" fmla="*/ 479127 w 6696000"/>
              <a:gd name="connsiteY80" fmla="*/ 658251 h 5142465"/>
              <a:gd name="connsiteX81" fmla="*/ 664842 w 6696000"/>
              <a:gd name="connsiteY81" fmla="*/ 477843 h 5142465"/>
              <a:gd name="connsiteX82" fmla="*/ 923218 w 6696000"/>
              <a:gd name="connsiteY82" fmla="*/ 477843 h 5142465"/>
              <a:gd name="connsiteX83" fmla="*/ 923218 w 6696000"/>
              <a:gd name="connsiteY83" fmla="*/ 519732 h 5142465"/>
              <a:gd name="connsiteX84" fmla="*/ 970473 w 6696000"/>
              <a:gd name="connsiteY84" fmla="*/ 519732 h 5142465"/>
              <a:gd name="connsiteX85" fmla="*/ 970473 w 6696000"/>
              <a:gd name="connsiteY85" fmla="*/ 431999 h 5142465"/>
              <a:gd name="connsiteX86" fmla="*/ 664207 w 6696000"/>
              <a:gd name="connsiteY86" fmla="*/ 431999 h 5142465"/>
              <a:gd name="connsiteX87" fmla="*/ 0 w 6696000"/>
              <a:gd name="connsiteY87" fmla="*/ 0 h 5142465"/>
              <a:gd name="connsiteX88" fmla="*/ 6696000 w 6696000"/>
              <a:gd name="connsiteY88" fmla="*/ 0 h 5142465"/>
              <a:gd name="connsiteX89" fmla="*/ 6696000 w 6696000"/>
              <a:gd name="connsiteY89" fmla="*/ 1796399 h 5142465"/>
              <a:gd name="connsiteX90" fmla="*/ 4219772 w 6696000"/>
              <a:gd name="connsiteY90" fmla="*/ 1796399 h 5142465"/>
              <a:gd name="connsiteX91" fmla="*/ 3995999 w 6696000"/>
              <a:gd name="connsiteY91" fmla="*/ 2020043 h 5142465"/>
              <a:gd name="connsiteX92" fmla="*/ 3995999 w 6696000"/>
              <a:gd name="connsiteY92" fmla="*/ 3821890 h 5142465"/>
              <a:gd name="connsiteX93" fmla="*/ 4887028 w 6696000"/>
              <a:gd name="connsiteY93" fmla="*/ 4712400 h 5142465"/>
              <a:gd name="connsiteX94" fmla="*/ 6696000 w 6696000"/>
              <a:gd name="connsiteY94" fmla="*/ 4712400 h 5142465"/>
              <a:gd name="connsiteX95" fmla="*/ 6696000 w 6696000"/>
              <a:gd name="connsiteY95" fmla="*/ 5142465 h 5142465"/>
              <a:gd name="connsiteX96" fmla="*/ 0 w 6696000"/>
              <a:gd name="connsiteY96" fmla="*/ 5142465 h 5142465"/>
              <a:gd name="connsiteX97" fmla="*/ 0 w 6696000"/>
              <a:gd name="connsiteY97" fmla="*/ 0 h 5142465"/>
              <a:gd name="connsiteX0" fmla="*/ 437429 w 6696000"/>
              <a:gd name="connsiteY0" fmla="*/ 643415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628893 w 6696000"/>
              <a:gd name="connsiteY6" fmla="*/ 564834 h 5142465"/>
              <a:gd name="connsiteX7" fmla="*/ 437429 w 6696000"/>
              <a:gd name="connsiteY7" fmla="*/ 643415 h 5142465"/>
              <a:gd name="connsiteX8" fmla="*/ 788060 w 6696000"/>
              <a:gd name="connsiteY8" fmla="*/ 564834 h 5142465"/>
              <a:gd name="connsiteX9" fmla="*/ 788060 w 6696000"/>
              <a:gd name="connsiteY9" fmla="*/ 751297 h 5142465"/>
              <a:gd name="connsiteX10" fmla="*/ 835188 w 6696000"/>
              <a:gd name="connsiteY10" fmla="*/ 751297 h 5142465"/>
              <a:gd name="connsiteX11" fmla="*/ 835188 w 6696000"/>
              <a:gd name="connsiteY11" fmla="*/ 629583 h 5142465"/>
              <a:gd name="connsiteX12" fmla="*/ 912040 w 6696000"/>
              <a:gd name="connsiteY12" fmla="*/ 751297 h 5142465"/>
              <a:gd name="connsiteX13" fmla="*/ 970346 w 6696000"/>
              <a:gd name="connsiteY13" fmla="*/ 751297 h 5142465"/>
              <a:gd name="connsiteX14" fmla="*/ 970346 w 6696000"/>
              <a:gd name="connsiteY14" fmla="*/ 564834 h 5142465"/>
              <a:gd name="connsiteX15" fmla="*/ 923218 w 6696000"/>
              <a:gd name="connsiteY15" fmla="*/ 564834 h 5142465"/>
              <a:gd name="connsiteX16" fmla="*/ 923218 w 6696000"/>
              <a:gd name="connsiteY16" fmla="*/ 683459 h 5142465"/>
              <a:gd name="connsiteX17" fmla="*/ 848526 w 6696000"/>
              <a:gd name="connsiteY17" fmla="*/ 564834 h 5142465"/>
              <a:gd name="connsiteX18" fmla="*/ 788060 w 6696000"/>
              <a:gd name="connsiteY18" fmla="*/ 564834 h 5142465"/>
              <a:gd name="connsiteX19" fmla="*/ 1464106 w 6696000"/>
              <a:gd name="connsiteY19" fmla="*/ 358044 h 5142465"/>
              <a:gd name="connsiteX20" fmla="*/ 1062822 w 6696000"/>
              <a:gd name="connsiteY20" fmla="*/ 566440 h 5142465"/>
              <a:gd name="connsiteX21" fmla="*/ 1029922 w 6696000"/>
              <a:gd name="connsiteY21" fmla="*/ 586087 h 5142465"/>
              <a:gd name="connsiteX22" fmla="*/ 1008327 w 6696000"/>
              <a:gd name="connsiteY22" fmla="*/ 617103 h 5142465"/>
              <a:gd name="connsiteX23" fmla="*/ 1000578 w 6696000"/>
              <a:gd name="connsiteY23" fmla="*/ 657633 h 5142465"/>
              <a:gd name="connsiteX24" fmla="*/ 1008327 w 6696000"/>
              <a:gd name="connsiteY24" fmla="*/ 698163 h 5142465"/>
              <a:gd name="connsiteX25" fmla="*/ 1029922 w 6696000"/>
              <a:gd name="connsiteY25" fmla="*/ 729179 h 5142465"/>
              <a:gd name="connsiteX26" fmla="*/ 1062822 w 6696000"/>
              <a:gd name="connsiteY26" fmla="*/ 748826 h 5142465"/>
              <a:gd name="connsiteX27" fmla="*/ 1104106 w 6696000"/>
              <a:gd name="connsiteY27" fmla="*/ 755622 h 5142465"/>
              <a:gd name="connsiteX28" fmla="*/ 1145010 w 6696000"/>
              <a:gd name="connsiteY28" fmla="*/ 751421 h 5142465"/>
              <a:gd name="connsiteX29" fmla="*/ 1183753 w 6696000"/>
              <a:gd name="connsiteY29" fmla="*/ 737828 h 5142465"/>
              <a:gd name="connsiteX30" fmla="*/ 1185405 w 6696000"/>
              <a:gd name="connsiteY30" fmla="*/ 736963 h 5142465"/>
              <a:gd name="connsiteX31" fmla="*/ 1185405 w 6696000"/>
              <a:gd name="connsiteY31" fmla="*/ 637615 h 5142465"/>
              <a:gd name="connsiteX32" fmla="*/ 1106393 w 6696000"/>
              <a:gd name="connsiteY32" fmla="*/ 637615 h 5142465"/>
              <a:gd name="connsiteX33" fmla="*/ 1106266 w 6696000"/>
              <a:gd name="connsiteY33" fmla="*/ 637986 h 5142465"/>
              <a:gd name="connsiteX34" fmla="*/ 1106266 w 6696000"/>
              <a:gd name="connsiteY34" fmla="*/ 680740 h 5142465"/>
              <a:gd name="connsiteX35" fmla="*/ 1139674 w 6696000"/>
              <a:gd name="connsiteY35" fmla="*/ 680740 h 5142465"/>
              <a:gd name="connsiteX36" fmla="*/ 1139674 w 6696000"/>
              <a:gd name="connsiteY36" fmla="*/ 705330 h 5142465"/>
              <a:gd name="connsiteX37" fmla="*/ 1126336 w 6696000"/>
              <a:gd name="connsiteY37" fmla="*/ 710273 h 5142465"/>
              <a:gd name="connsiteX38" fmla="*/ 1104106 w 6696000"/>
              <a:gd name="connsiteY38" fmla="*/ 713115 h 5142465"/>
              <a:gd name="connsiteX39" fmla="*/ 1081495 w 6696000"/>
              <a:gd name="connsiteY39" fmla="*/ 709037 h 5142465"/>
              <a:gd name="connsiteX40" fmla="*/ 1064219 w 6696000"/>
              <a:gd name="connsiteY40" fmla="*/ 697545 h 5142465"/>
              <a:gd name="connsiteX41" fmla="*/ 1053168 w 6696000"/>
              <a:gd name="connsiteY41" fmla="*/ 680122 h 5142465"/>
              <a:gd name="connsiteX42" fmla="*/ 1049230 w 6696000"/>
              <a:gd name="connsiteY42" fmla="*/ 657757 h 5142465"/>
              <a:gd name="connsiteX43" fmla="*/ 1053168 w 6696000"/>
              <a:gd name="connsiteY43" fmla="*/ 635514 h 5142465"/>
              <a:gd name="connsiteX44" fmla="*/ 1064219 w 6696000"/>
              <a:gd name="connsiteY44" fmla="*/ 617968 h 5142465"/>
              <a:gd name="connsiteX45" fmla="*/ 1081495 w 6696000"/>
              <a:gd name="connsiteY45" fmla="*/ 606476 h 5142465"/>
              <a:gd name="connsiteX46" fmla="*/ 1104106 w 6696000"/>
              <a:gd name="connsiteY46" fmla="*/ 602398 h 5142465"/>
              <a:gd name="connsiteX47" fmla="*/ 1129258 w 6696000"/>
              <a:gd name="connsiteY47" fmla="*/ 606476 h 5142465"/>
              <a:gd name="connsiteX48" fmla="*/ 1147169 w 6696000"/>
              <a:gd name="connsiteY48" fmla="*/ 618586 h 5142465"/>
              <a:gd name="connsiteX49" fmla="*/ 1149456 w 6696000"/>
              <a:gd name="connsiteY49" fmla="*/ 620810 h 5142465"/>
              <a:gd name="connsiteX50" fmla="*/ 1182737 w 6696000"/>
              <a:gd name="connsiteY50" fmla="*/ 585593 h 5142465"/>
              <a:gd name="connsiteX51" fmla="*/ 1180450 w 6696000"/>
              <a:gd name="connsiteY51" fmla="*/ 583616 h 5142465"/>
              <a:gd name="connsiteX52" fmla="*/ 1146153 w 6696000"/>
              <a:gd name="connsiteY52" fmla="*/ 564957 h 5142465"/>
              <a:gd name="connsiteX53" fmla="*/ 1464106 w 6696000"/>
              <a:gd name="connsiteY53" fmla="*/ 358044 h 5142465"/>
              <a:gd name="connsiteX54" fmla="*/ 1018617 w 6696000"/>
              <a:gd name="connsiteY54" fmla="*/ 431999 h 5142465"/>
              <a:gd name="connsiteX55" fmla="*/ 994990 w 6696000"/>
              <a:gd name="connsiteY55" fmla="*/ 454983 h 5142465"/>
              <a:gd name="connsiteX56" fmla="*/ 1018617 w 6696000"/>
              <a:gd name="connsiteY56" fmla="*/ 477966 h 5142465"/>
              <a:gd name="connsiteX57" fmla="*/ 1093564 w 6696000"/>
              <a:gd name="connsiteY57" fmla="*/ 477966 h 5142465"/>
              <a:gd name="connsiteX58" fmla="*/ 1279279 w 6696000"/>
              <a:gd name="connsiteY58" fmla="*/ 658251 h 5142465"/>
              <a:gd name="connsiteX59" fmla="*/ 1093564 w 6696000"/>
              <a:gd name="connsiteY59" fmla="*/ 838536 h 5142465"/>
              <a:gd name="connsiteX60" fmla="*/ 835188 w 6696000"/>
              <a:gd name="connsiteY60" fmla="*/ 838536 h 5142465"/>
              <a:gd name="connsiteX61" fmla="*/ 835188 w 6696000"/>
              <a:gd name="connsiteY61" fmla="*/ 796647 h 5142465"/>
              <a:gd name="connsiteX62" fmla="*/ 787933 w 6696000"/>
              <a:gd name="connsiteY62" fmla="*/ 796647 h 5142465"/>
              <a:gd name="connsiteX63" fmla="*/ 787933 w 6696000"/>
              <a:gd name="connsiteY63" fmla="*/ 884380 h 5142465"/>
              <a:gd name="connsiteX64" fmla="*/ 1094199 w 6696000"/>
              <a:gd name="connsiteY64" fmla="*/ 884380 h 5142465"/>
              <a:gd name="connsiteX65" fmla="*/ 1308131 w 6696000"/>
              <a:gd name="connsiteY65" fmla="*/ 745975 h 5142465"/>
              <a:gd name="connsiteX66" fmla="*/ 1326394 w 6696000"/>
              <a:gd name="connsiteY66" fmla="*/ 658190 h 5142465"/>
              <a:gd name="connsiteX67" fmla="*/ 1326407 w 6696000"/>
              <a:gd name="connsiteY67" fmla="*/ 658251 h 5142465"/>
              <a:gd name="connsiteX68" fmla="*/ 1326407 w 6696000"/>
              <a:gd name="connsiteY68" fmla="*/ 658128 h 5142465"/>
              <a:gd name="connsiteX69" fmla="*/ 1326394 w 6696000"/>
              <a:gd name="connsiteY69" fmla="*/ 658190 h 5142465"/>
              <a:gd name="connsiteX70" fmla="*/ 1308194 w 6696000"/>
              <a:gd name="connsiteY70" fmla="*/ 570456 h 5142465"/>
              <a:gd name="connsiteX71" fmla="*/ 1094834 w 6696000"/>
              <a:gd name="connsiteY71" fmla="*/ 431999 h 5142465"/>
              <a:gd name="connsiteX72" fmla="*/ 1018617 w 6696000"/>
              <a:gd name="connsiteY72" fmla="*/ 431999 h 5142465"/>
              <a:gd name="connsiteX73" fmla="*/ 664207 w 6696000"/>
              <a:gd name="connsiteY73" fmla="*/ 431999 h 5142465"/>
              <a:gd name="connsiteX74" fmla="*/ 431999 w 6696000"/>
              <a:gd name="connsiteY74" fmla="*/ 658251 h 5142465"/>
              <a:gd name="connsiteX75" fmla="*/ 663572 w 6696000"/>
              <a:gd name="connsiteY75" fmla="*/ 884503 h 5142465"/>
              <a:gd name="connsiteX76" fmla="*/ 739789 w 6696000"/>
              <a:gd name="connsiteY76" fmla="*/ 884503 h 5142465"/>
              <a:gd name="connsiteX77" fmla="*/ 763417 w 6696000"/>
              <a:gd name="connsiteY77" fmla="*/ 861520 h 5142465"/>
              <a:gd name="connsiteX78" fmla="*/ 739789 w 6696000"/>
              <a:gd name="connsiteY78" fmla="*/ 838536 h 5142465"/>
              <a:gd name="connsiteX79" fmla="*/ 664842 w 6696000"/>
              <a:gd name="connsiteY79" fmla="*/ 838536 h 5142465"/>
              <a:gd name="connsiteX80" fmla="*/ 479127 w 6696000"/>
              <a:gd name="connsiteY80" fmla="*/ 658251 h 5142465"/>
              <a:gd name="connsiteX81" fmla="*/ 664842 w 6696000"/>
              <a:gd name="connsiteY81" fmla="*/ 477843 h 5142465"/>
              <a:gd name="connsiteX82" fmla="*/ 923218 w 6696000"/>
              <a:gd name="connsiteY82" fmla="*/ 477843 h 5142465"/>
              <a:gd name="connsiteX83" fmla="*/ 923218 w 6696000"/>
              <a:gd name="connsiteY83" fmla="*/ 519732 h 5142465"/>
              <a:gd name="connsiteX84" fmla="*/ 970473 w 6696000"/>
              <a:gd name="connsiteY84" fmla="*/ 519732 h 5142465"/>
              <a:gd name="connsiteX85" fmla="*/ 970473 w 6696000"/>
              <a:gd name="connsiteY85" fmla="*/ 431999 h 5142465"/>
              <a:gd name="connsiteX86" fmla="*/ 664207 w 6696000"/>
              <a:gd name="connsiteY86" fmla="*/ 431999 h 5142465"/>
              <a:gd name="connsiteX87" fmla="*/ 0 w 6696000"/>
              <a:gd name="connsiteY87" fmla="*/ 0 h 5142465"/>
              <a:gd name="connsiteX88" fmla="*/ 6696000 w 6696000"/>
              <a:gd name="connsiteY88" fmla="*/ 0 h 5142465"/>
              <a:gd name="connsiteX89" fmla="*/ 6696000 w 6696000"/>
              <a:gd name="connsiteY89" fmla="*/ 1796399 h 5142465"/>
              <a:gd name="connsiteX90" fmla="*/ 4219772 w 6696000"/>
              <a:gd name="connsiteY90" fmla="*/ 1796399 h 5142465"/>
              <a:gd name="connsiteX91" fmla="*/ 3995999 w 6696000"/>
              <a:gd name="connsiteY91" fmla="*/ 2020043 h 5142465"/>
              <a:gd name="connsiteX92" fmla="*/ 3995999 w 6696000"/>
              <a:gd name="connsiteY92" fmla="*/ 3821890 h 5142465"/>
              <a:gd name="connsiteX93" fmla="*/ 4887028 w 6696000"/>
              <a:gd name="connsiteY93" fmla="*/ 4712400 h 5142465"/>
              <a:gd name="connsiteX94" fmla="*/ 6696000 w 6696000"/>
              <a:gd name="connsiteY94" fmla="*/ 4712400 h 5142465"/>
              <a:gd name="connsiteX95" fmla="*/ 6696000 w 6696000"/>
              <a:gd name="connsiteY95" fmla="*/ 5142465 h 5142465"/>
              <a:gd name="connsiteX96" fmla="*/ 0 w 6696000"/>
              <a:gd name="connsiteY96" fmla="*/ 5142465 h 5142465"/>
              <a:gd name="connsiteX97" fmla="*/ 0 w 6696000"/>
              <a:gd name="connsiteY97" fmla="*/ 0 h 5142465"/>
              <a:gd name="connsiteX0" fmla="*/ 437429 w 6696000"/>
              <a:gd name="connsiteY0" fmla="*/ 643415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437429 w 6696000"/>
              <a:gd name="connsiteY6" fmla="*/ 643415 h 5142465"/>
              <a:gd name="connsiteX7" fmla="*/ 788060 w 6696000"/>
              <a:gd name="connsiteY7" fmla="*/ 564834 h 5142465"/>
              <a:gd name="connsiteX8" fmla="*/ 788060 w 6696000"/>
              <a:gd name="connsiteY8" fmla="*/ 751297 h 5142465"/>
              <a:gd name="connsiteX9" fmla="*/ 835188 w 6696000"/>
              <a:gd name="connsiteY9" fmla="*/ 751297 h 5142465"/>
              <a:gd name="connsiteX10" fmla="*/ 835188 w 6696000"/>
              <a:gd name="connsiteY10" fmla="*/ 629583 h 5142465"/>
              <a:gd name="connsiteX11" fmla="*/ 912040 w 6696000"/>
              <a:gd name="connsiteY11" fmla="*/ 751297 h 5142465"/>
              <a:gd name="connsiteX12" fmla="*/ 970346 w 6696000"/>
              <a:gd name="connsiteY12" fmla="*/ 751297 h 5142465"/>
              <a:gd name="connsiteX13" fmla="*/ 970346 w 6696000"/>
              <a:gd name="connsiteY13" fmla="*/ 564834 h 5142465"/>
              <a:gd name="connsiteX14" fmla="*/ 923218 w 6696000"/>
              <a:gd name="connsiteY14" fmla="*/ 564834 h 5142465"/>
              <a:gd name="connsiteX15" fmla="*/ 923218 w 6696000"/>
              <a:gd name="connsiteY15" fmla="*/ 683459 h 5142465"/>
              <a:gd name="connsiteX16" fmla="*/ 848526 w 6696000"/>
              <a:gd name="connsiteY16" fmla="*/ 564834 h 5142465"/>
              <a:gd name="connsiteX17" fmla="*/ 788060 w 6696000"/>
              <a:gd name="connsiteY17" fmla="*/ 564834 h 5142465"/>
              <a:gd name="connsiteX18" fmla="*/ 1464106 w 6696000"/>
              <a:gd name="connsiteY18" fmla="*/ 358044 h 5142465"/>
              <a:gd name="connsiteX19" fmla="*/ 1062822 w 6696000"/>
              <a:gd name="connsiteY19" fmla="*/ 566440 h 5142465"/>
              <a:gd name="connsiteX20" fmla="*/ 1029922 w 6696000"/>
              <a:gd name="connsiteY20" fmla="*/ 586087 h 5142465"/>
              <a:gd name="connsiteX21" fmla="*/ 1008327 w 6696000"/>
              <a:gd name="connsiteY21" fmla="*/ 617103 h 5142465"/>
              <a:gd name="connsiteX22" fmla="*/ 1000578 w 6696000"/>
              <a:gd name="connsiteY22" fmla="*/ 657633 h 5142465"/>
              <a:gd name="connsiteX23" fmla="*/ 1008327 w 6696000"/>
              <a:gd name="connsiteY23" fmla="*/ 698163 h 5142465"/>
              <a:gd name="connsiteX24" fmla="*/ 1029922 w 6696000"/>
              <a:gd name="connsiteY24" fmla="*/ 729179 h 5142465"/>
              <a:gd name="connsiteX25" fmla="*/ 1062822 w 6696000"/>
              <a:gd name="connsiteY25" fmla="*/ 748826 h 5142465"/>
              <a:gd name="connsiteX26" fmla="*/ 1104106 w 6696000"/>
              <a:gd name="connsiteY26" fmla="*/ 755622 h 5142465"/>
              <a:gd name="connsiteX27" fmla="*/ 1145010 w 6696000"/>
              <a:gd name="connsiteY27" fmla="*/ 751421 h 5142465"/>
              <a:gd name="connsiteX28" fmla="*/ 1183753 w 6696000"/>
              <a:gd name="connsiteY28" fmla="*/ 737828 h 5142465"/>
              <a:gd name="connsiteX29" fmla="*/ 1185405 w 6696000"/>
              <a:gd name="connsiteY29" fmla="*/ 736963 h 5142465"/>
              <a:gd name="connsiteX30" fmla="*/ 1185405 w 6696000"/>
              <a:gd name="connsiteY30" fmla="*/ 637615 h 5142465"/>
              <a:gd name="connsiteX31" fmla="*/ 1106393 w 6696000"/>
              <a:gd name="connsiteY31" fmla="*/ 637615 h 5142465"/>
              <a:gd name="connsiteX32" fmla="*/ 1106266 w 6696000"/>
              <a:gd name="connsiteY32" fmla="*/ 637986 h 5142465"/>
              <a:gd name="connsiteX33" fmla="*/ 1106266 w 6696000"/>
              <a:gd name="connsiteY33" fmla="*/ 680740 h 5142465"/>
              <a:gd name="connsiteX34" fmla="*/ 1139674 w 6696000"/>
              <a:gd name="connsiteY34" fmla="*/ 680740 h 5142465"/>
              <a:gd name="connsiteX35" fmla="*/ 1139674 w 6696000"/>
              <a:gd name="connsiteY35" fmla="*/ 705330 h 5142465"/>
              <a:gd name="connsiteX36" fmla="*/ 1126336 w 6696000"/>
              <a:gd name="connsiteY36" fmla="*/ 710273 h 5142465"/>
              <a:gd name="connsiteX37" fmla="*/ 1104106 w 6696000"/>
              <a:gd name="connsiteY37" fmla="*/ 713115 h 5142465"/>
              <a:gd name="connsiteX38" fmla="*/ 1081495 w 6696000"/>
              <a:gd name="connsiteY38" fmla="*/ 709037 h 5142465"/>
              <a:gd name="connsiteX39" fmla="*/ 1064219 w 6696000"/>
              <a:gd name="connsiteY39" fmla="*/ 697545 h 5142465"/>
              <a:gd name="connsiteX40" fmla="*/ 1053168 w 6696000"/>
              <a:gd name="connsiteY40" fmla="*/ 680122 h 5142465"/>
              <a:gd name="connsiteX41" fmla="*/ 1049230 w 6696000"/>
              <a:gd name="connsiteY41" fmla="*/ 657757 h 5142465"/>
              <a:gd name="connsiteX42" fmla="*/ 1053168 w 6696000"/>
              <a:gd name="connsiteY42" fmla="*/ 635514 h 5142465"/>
              <a:gd name="connsiteX43" fmla="*/ 1064219 w 6696000"/>
              <a:gd name="connsiteY43" fmla="*/ 617968 h 5142465"/>
              <a:gd name="connsiteX44" fmla="*/ 1081495 w 6696000"/>
              <a:gd name="connsiteY44" fmla="*/ 606476 h 5142465"/>
              <a:gd name="connsiteX45" fmla="*/ 1104106 w 6696000"/>
              <a:gd name="connsiteY45" fmla="*/ 602398 h 5142465"/>
              <a:gd name="connsiteX46" fmla="*/ 1129258 w 6696000"/>
              <a:gd name="connsiteY46" fmla="*/ 606476 h 5142465"/>
              <a:gd name="connsiteX47" fmla="*/ 1147169 w 6696000"/>
              <a:gd name="connsiteY47" fmla="*/ 618586 h 5142465"/>
              <a:gd name="connsiteX48" fmla="*/ 1149456 w 6696000"/>
              <a:gd name="connsiteY48" fmla="*/ 620810 h 5142465"/>
              <a:gd name="connsiteX49" fmla="*/ 1182737 w 6696000"/>
              <a:gd name="connsiteY49" fmla="*/ 585593 h 5142465"/>
              <a:gd name="connsiteX50" fmla="*/ 1180450 w 6696000"/>
              <a:gd name="connsiteY50" fmla="*/ 583616 h 5142465"/>
              <a:gd name="connsiteX51" fmla="*/ 1146153 w 6696000"/>
              <a:gd name="connsiteY51" fmla="*/ 564957 h 5142465"/>
              <a:gd name="connsiteX52" fmla="*/ 1464106 w 6696000"/>
              <a:gd name="connsiteY52" fmla="*/ 358044 h 5142465"/>
              <a:gd name="connsiteX53" fmla="*/ 1018617 w 6696000"/>
              <a:gd name="connsiteY53" fmla="*/ 431999 h 5142465"/>
              <a:gd name="connsiteX54" fmla="*/ 994990 w 6696000"/>
              <a:gd name="connsiteY54" fmla="*/ 454983 h 5142465"/>
              <a:gd name="connsiteX55" fmla="*/ 1018617 w 6696000"/>
              <a:gd name="connsiteY55" fmla="*/ 477966 h 5142465"/>
              <a:gd name="connsiteX56" fmla="*/ 1093564 w 6696000"/>
              <a:gd name="connsiteY56" fmla="*/ 477966 h 5142465"/>
              <a:gd name="connsiteX57" fmla="*/ 1279279 w 6696000"/>
              <a:gd name="connsiteY57" fmla="*/ 658251 h 5142465"/>
              <a:gd name="connsiteX58" fmla="*/ 1093564 w 6696000"/>
              <a:gd name="connsiteY58" fmla="*/ 838536 h 5142465"/>
              <a:gd name="connsiteX59" fmla="*/ 835188 w 6696000"/>
              <a:gd name="connsiteY59" fmla="*/ 838536 h 5142465"/>
              <a:gd name="connsiteX60" fmla="*/ 835188 w 6696000"/>
              <a:gd name="connsiteY60" fmla="*/ 796647 h 5142465"/>
              <a:gd name="connsiteX61" fmla="*/ 787933 w 6696000"/>
              <a:gd name="connsiteY61" fmla="*/ 796647 h 5142465"/>
              <a:gd name="connsiteX62" fmla="*/ 787933 w 6696000"/>
              <a:gd name="connsiteY62" fmla="*/ 884380 h 5142465"/>
              <a:gd name="connsiteX63" fmla="*/ 1094199 w 6696000"/>
              <a:gd name="connsiteY63" fmla="*/ 884380 h 5142465"/>
              <a:gd name="connsiteX64" fmla="*/ 1308131 w 6696000"/>
              <a:gd name="connsiteY64" fmla="*/ 745975 h 5142465"/>
              <a:gd name="connsiteX65" fmla="*/ 1326394 w 6696000"/>
              <a:gd name="connsiteY65" fmla="*/ 658190 h 5142465"/>
              <a:gd name="connsiteX66" fmla="*/ 1326407 w 6696000"/>
              <a:gd name="connsiteY66" fmla="*/ 658251 h 5142465"/>
              <a:gd name="connsiteX67" fmla="*/ 1326407 w 6696000"/>
              <a:gd name="connsiteY67" fmla="*/ 658128 h 5142465"/>
              <a:gd name="connsiteX68" fmla="*/ 1326394 w 6696000"/>
              <a:gd name="connsiteY68" fmla="*/ 658190 h 5142465"/>
              <a:gd name="connsiteX69" fmla="*/ 1308194 w 6696000"/>
              <a:gd name="connsiteY69" fmla="*/ 570456 h 5142465"/>
              <a:gd name="connsiteX70" fmla="*/ 1094834 w 6696000"/>
              <a:gd name="connsiteY70" fmla="*/ 431999 h 5142465"/>
              <a:gd name="connsiteX71" fmla="*/ 1018617 w 6696000"/>
              <a:gd name="connsiteY71" fmla="*/ 431999 h 5142465"/>
              <a:gd name="connsiteX72" fmla="*/ 664207 w 6696000"/>
              <a:gd name="connsiteY72" fmla="*/ 431999 h 5142465"/>
              <a:gd name="connsiteX73" fmla="*/ 431999 w 6696000"/>
              <a:gd name="connsiteY73" fmla="*/ 658251 h 5142465"/>
              <a:gd name="connsiteX74" fmla="*/ 663572 w 6696000"/>
              <a:gd name="connsiteY74" fmla="*/ 884503 h 5142465"/>
              <a:gd name="connsiteX75" fmla="*/ 739789 w 6696000"/>
              <a:gd name="connsiteY75" fmla="*/ 884503 h 5142465"/>
              <a:gd name="connsiteX76" fmla="*/ 763417 w 6696000"/>
              <a:gd name="connsiteY76" fmla="*/ 861520 h 5142465"/>
              <a:gd name="connsiteX77" fmla="*/ 739789 w 6696000"/>
              <a:gd name="connsiteY77" fmla="*/ 838536 h 5142465"/>
              <a:gd name="connsiteX78" fmla="*/ 664842 w 6696000"/>
              <a:gd name="connsiteY78" fmla="*/ 838536 h 5142465"/>
              <a:gd name="connsiteX79" fmla="*/ 479127 w 6696000"/>
              <a:gd name="connsiteY79" fmla="*/ 658251 h 5142465"/>
              <a:gd name="connsiteX80" fmla="*/ 664842 w 6696000"/>
              <a:gd name="connsiteY80" fmla="*/ 477843 h 5142465"/>
              <a:gd name="connsiteX81" fmla="*/ 923218 w 6696000"/>
              <a:gd name="connsiteY81" fmla="*/ 477843 h 5142465"/>
              <a:gd name="connsiteX82" fmla="*/ 923218 w 6696000"/>
              <a:gd name="connsiteY82" fmla="*/ 519732 h 5142465"/>
              <a:gd name="connsiteX83" fmla="*/ 970473 w 6696000"/>
              <a:gd name="connsiteY83" fmla="*/ 519732 h 5142465"/>
              <a:gd name="connsiteX84" fmla="*/ 970473 w 6696000"/>
              <a:gd name="connsiteY84" fmla="*/ 431999 h 5142465"/>
              <a:gd name="connsiteX85" fmla="*/ 664207 w 6696000"/>
              <a:gd name="connsiteY85" fmla="*/ 431999 h 5142465"/>
              <a:gd name="connsiteX86" fmla="*/ 0 w 6696000"/>
              <a:gd name="connsiteY86" fmla="*/ 0 h 5142465"/>
              <a:gd name="connsiteX87" fmla="*/ 6696000 w 6696000"/>
              <a:gd name="connsiteY87" fmla="*/ 0 h 5142465"/>
              <a:gd name="connsiteX88" fmla="*/ 6696000 w 6696000"/>
              <a:gd name="connsiteY88" fmla="*/ 1796399 h 5142465"/>
              <a:gd name="connsiteX89" fmla="*/ 4219772 w 6696000"/>
              <a:gd name="connsiteY89" fmla="*/ 1796399 h 5142465"/>
              <a:gd name="connsiteX90" fmla="*/ 3995999 w 6696000"/>
              <a:gd name="connsiteY90" fmla="*/ 2020043 h 5142465"/>
              <a:gd name="connsiteX91" fmla="*/ 3995999 w 6696000"/>
              <a:gd name="connsiteY91" fmla="*/ 3821890 h 5142465"/>
              <a:gd name="connsiteX92" fmla="*/ 4887028 w 6696000"/>
              <a:gd name="connsiteY92" fmla="*/ 4712400 h 5142465"/>
              <a:gd name="connsiteX93" fmla="*/ 6696000 w 6696000"/>
              <a:gd name="connsiteY93" fmla="*/ 4712400 h 5142465"/>
              <a:gd name="connsiteX94" fmla="*/ 6696000 w 6696000"/>
              <a:gd name="connsiteY94" fmla="*/ 5142465 h 5142465"/>
              <a:gd name="connsiteX95" fmla="*/ 0 w 6696000"/>
              <a:gd name="connsiteY95" fmla="*/ 5142465 h 5142465"/>
              <a:gd name="connsiteX96" fmla="*/ 0 w 6696000"/>
              <a:gd name="connsiteY96" fmla="*/ 0 h 5142465"/>
              <a:gd name="connsiteX0" fmla="*/ 672972 w 6696000"/>
              <a:gd name="connsiteY0" fmla="*/ 678393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672972 w 6696000"/>
              <a:gd name="connsiteY5" fmla="*/ 678393 h 5142465"/>
              <a:gd name="connsiteX6" fmla="*/ 788060 w 6696000"/>
              <a:gd name="connsiteY6" fmla="*/ 564834 h 5142465"/>
              <a:gd name="connsiteX7" fmla="*/ 788060 w 6696000"/>
              <a:gd name="connsiteY7" fmla="*/ 751297 h 5142465"/>
              <a:gd name="connsiteX8" fmla="*/ 835188 w 6696000"/>
              <a:gd name="connsiteY8" fmla="*/ 751297 h 5142465"/>
              <a:gd name="connsiteX9" fmla="*/ 835188 w 6696000"/>
              <a:gd name="connsiteY9" fmla="*/ 629583 h 5142465"/>
              <a:gd name="connsiteX10" fmla="*/ 912040 w 6696000"/>
              <a:gd name="connsiteY10" fmla="*/ 751297 h 5142465"/>
              <a:gd name="connsiteX11" fmla="*/ 970346 w 6696000"/>
              <a:gd name="connsiteY11" fmla="*/ 751297 h 5142465"/>
              <a:gd name="connsiteX12" fmla="*/ 970346 w 6696000"/>
              <a:gd name="connsiteY12" fmla="*/ 564834 h 5142465"/>
              <a:gd name="connsiteX13" fmla="*/ 923218 w 6696000"/>
              <a:gd name="connsiteY13" fmla="*/ 564834 h 5142465"/>
              <a:gd name="connsiteX14" fmla="*/ 923218 w 6696000"/>
              <a:gd name="connsiteY14" fmla="*/ 683459 h 5142465"/>
              <a:gd name="connsiteX15" fmla="*/ 848526 w 6696000"/>
              <a:gd name="connsiteY15" fmla="*/ 564834 h 5142465"/>
              <a:gd name="connsiteX16" fmla="*/ 788060 w 6696000"/>
              <a:gd name="connsiteY16" fmla="*/ 564834 h 5142465"/>
              <a:gd name="connsiteX17" fmla="*/ 1464106 w 6696000"/>
              <a:gd name="connsiteY17" fmla="*/ 358044 h 5142465"/>
              <a:gd name="connsiteX18" fmla="*/ 1062822 w 6696000"/>
              <a:gd name="connsiteY18" fmla="*/ 566440 h 5142465"/>
              <a:gd name="connsiteX19" fmla="*/ 1029922 w 6696000"/>
              <a:gd name="connsiteY19" fmla="*/ 586087 h 5142465"/>
              <a:gd name="connsiteX20" fmla="*/ 1008327 w 6696000"/>
              <a:gd name="connsiteY20" fmla="*/ 617103 h 5142465"/>
              <a:gd name="connsiteX21" fmla="*/ 1000578 w 6696000"/>
              <a:gd name="connsiteY21" fmla="*/ 657633 h 5142465"/>
              <a:gd name="connsiteX22" fmla="*/ 1008327 w 6696000"/>
              <a:gd name="connsiteY22" fmla="*/ 698163 h 5142465"/>
              <a:gd name="connsiteX23" fmla="*/ 1029922 w 6696000"/>
              <a:gd name="connsiteY23" fmla="*/ 729179 h 5142465"/>
              <a:gd name="connsiteX24" fmla="*/ 1062822 w 6696000"/>
              <a:gd name="connsiteY24" fmla="*/ 748826 h 5142465"/>
              <a:gd name="connsiteX25" fmla="*/ 1104106 w 6696000"/>
              <a:gd name="connsiteY25" fmla="*/ 755622 h 5142465"/>
              <a:gd name="connsiteX26" fmla="*/ 1145010 w 6696000"/>
              <a:gd name="connsiteY26" fmla="*/ 751421 h 5142465"/>
              <a:gd name="connsiteX27" fmla="*/ 1183753 w 6696000"/>
              <a:gd name="connsiteY27" fmla="*/ 737828 h 5142465"/>
              <a:gd name="connsiteX28" fmla="*/ 1185405 w 6696000"/>
              <a:gd name="connsiteY28" fmla="*/ 736963 h 5142465"/>
              <a:gd name="connsiteX29" fmla="*/ 1185405 w 6696000"/>
              <a:gd name="connsiteY29" fmla="*/ 637615 h 5142465"/>
              <a:gd name="connsiteX30" fmla="*/ 1106393 w 6696000"/>
              <a:gd name="connsiteY30" fmla="*/ 637615 h 5142465"/>
              <a:gd name="connsiteX31" fmla="*/ 1106266 w 6696000"/>
              <a:gd name="connsiteY31" fmla="*/ 637986 h 5142465"/>
              <a:gd name="connsiteX32" fmla="*/ 1106266 w 6696000"/>
              <a:gd name="connsiteY32" fmla="*/ 680740 h 5142465"/>
              <a:gd name="connsiteX33" fmla="*/ 1139674 w 6696000"/>
              <a:gd name="connsiteY33" fmla="*/ 680740 h 5142465"/>
              <a:gd name="connsiteX34" fmla="*/ 1139674 w 6696000"/>
              <a:gd name="connsiteY34" fmla="*/ 705330 h 5142465"/>
              <a:gd name="connsiteX35" fmla="*/ 1126336 w 6696000"/>
              <a:gd name="connsiteY35" fmla="*/ 710273 h 5142465"/>
              <a:gd name="connsiteX36" fmla="*/ 1104106 w 6696000"/>
              <a:gd name="connsiteY36" fmla="*/ 713115 h 5142465"/>
              <a:gd name="connsiteX37" fmla="*/ 1081495 w 6696000"/>
              <a:gd name="connsiteY37" fmla="*/ 709037 h 5142465"/>
              <a:gd name="connsiteX38" fmla="*/ 1064219 w 6696000"/>
              <a:gd name="connsiteY38" fmla="*/ 697545 h 5142465"/>
              <a:gd name="connsiteX39" fmla="*/ 1053168 w 6696000"/>
              <a:gd name="connsiteY39" fmla="*/ 680122 h 5142465"/>
              <a:gd name="connsiteX40" fmla="*/ 1049230 w 6696000"/>
              <a:gd name="connsiteY40" fmla="*/ 657757 h 5142465"/>
              <a:gd name="connsiteX41" fmla="*/ 1053168 w 6696000"/>
              <a:gd name="connsiteY41" fmla="*/ 635514 h 5142465"/>
              <a:gd name="connsiteX42" fmla="*/ 1064219 w 6696000"/>
              <a:gd name="connsiteY42" fmla="*/ 617968 h 5142465"/>
              <a:gd name="connsiteX43" fmla="*/ 1081495 w 6696000"/>
              <a:gd name="connsiteY43" fmla="*/ 606476 h 5142465"/>
              <a:gd name="connsiteX44" fmla="*/ 1104106 w 6696000"/>
              <a:gd name="connsiteY44" fmla="*/ 602398 h 5142465"/>
              <a:gd name="connsiteX45" fmla="*/ 1129258 w 6696000"/>
              <a:gd name="connsiteY45" fmla="*/ 606476 h 5142465"/>
              <a:gd name="connsiteX46" fmla="*/ 1147169 w 6696000"/>
              <a:gd name="connsiteY46" fmla="*/ 618586 h 5142465"/>
              <a:gd name="connsiteX47" fmla="*/ 1149456 w 6696000"/>
              <a:gd name="connsiteY47" fmla="*/ 620810 h 5142465"/>
              <a:gd name="connsiteX48" fmla="*/ 1182737 w 6696000"/>
              <a:gd name="connsiteY48" fmla="*/ 585593 h 5142465"/>
              <a:gd name="connsiteX49" fmla="*/ 1180450 w 6696000"/>
              <a:gd name="connsiteY49" fmla="*/ 583616 h 5142465"/>
              <a:gd name="connsiteX50" fmla="*/ 1146153 w 6696000"/>
              <a:gd name="connsiteY50" fmla="*/ 564957 h 5142465"/>
              <a:gd name="connsiteX51" fmla="*/ 1464106 w 6696000"/>
              <a:gd name="connsiteY51" fmla="*/ 358044 h 5142465"/>
              <a:gd name="connsiteX52" fmla="*/ 1018617 w 6696000"/>
              <a:gd name="connsiteY52" fmla="*/ 431999 h 5142465"/>
              <a:gd name="connsiteX53" fmla="*/ 994990 w 6696000"/>
              <a:gd name="connsiteY53" fmla="*/ 454983 h 5142465"/>
              <a:gd name="connsiteX54" fmla="*/ 1018617 w 6696000"/>
              <a:gd name="connsiteY54" fmla="*/ 477966 h 5142465"/>
              <a:gd name="connsiteX55" fmla="*/ 1093564 w 6696000"/>
              <a:gd name="connsiteY55" fmla="*/ 477966 h 5142465"/>
              <a:gd name="connsiteX56" fmla="*/ 1279279 w 6696000"/>
              <a:gd name="connsiteY56" fmla="*/ 658251 h 5142465"/>
              <a:gd name="connsiteX57" fmla="*/ 1093564 w 6696000"/>
              <a:gd name="connsiteY57" fmla="*/ 838536 h 5142465"/>
              <a:gd name="connsiteX58" fmla="*/ 835188 w 6696000"/>
              <a:gd name="connsiteY58" fmla="*/ 838536 h 5142465"/>
              <a:gd name="connsiteX59" fmla="*/ 835188 w 6696000"/>
              <a:gd name="connsiteY59" fmla="*/ 796647 h 5142465"/>
              <a:gd name="connsiteX60" fmla="*/ 787933 w 6696000"/>
              <a:gd name="connsiteY60" fmla="*/ 796647 h 5142465"/>
              <a:gd name="connsiteX61" fmla="*/ 787933 w 6696000"/>
              <a:gd name="connsiteY61" fmla="*/ 884380 h 5142465"/>
              <a:gd name="connsiteX62" fmla="*/ 1094199 w 6696000"/>
              <a:gd name="connsiteY62" fmla="*/ 884380 h 5142465"/>
              <a:gd name="connsiteX63" fmla="*/ 1308131 w 6696000"/>
              <a:gd name="connsiteY63" fmla="*/ 745975 h 5142465"/>
              <a:gd name="connsiteX64" fmla="*/ 1326394 w 6696000"/>
              <a:gd name="connsiteY64" fmla="*/ 658190 h 5142465"/>
              <a:gd name="connsiteX65" fmla="*/ 1326407 w 6696000"/>
              <a:gd name="connsiteY65" fmla="*/ 658251 h 5142465"/>
              <a:gd name="connsiteX66" fmla="*/ 1326407 w 6696000"/>
              <a:gd name="connsiteY66" fmla="*/ 658128 h 5142465"/>
              <a:gd name="connsiteX67" fmla="*/ 1326394 w 6696000"/>
              <a:gd name="connsiteY67" fmla="*/ 658190 h 5142465"/>
              <a:gd name="connsiteX68" fmla="*/ 1308194 w 6696000"/>
              <a:gd name="connsiteY68" fmla="*/ 570456 h 5142465"/>
              <a:gd name="connsiteX69" fmla="*/ 1094834 w 6696000"/>
              <a:gd name="connsiteY69" fmla="*/ 431999 h 5142465"/>
              <a:gd name="connsiteX70" fmla="*/ 1018617 w 6696000"/>
              <a:gd name="connsiteY70" fmla="*/ 431999 h 5142465"/>
              <a:gd name="connsiteX71" fmla="*/ 664207 w 6696000"/>
              <a:gd name="connsiteY71" fmla="*/ 431999 h 5142465"/>
              <a:gd name="connsiteX72" fmla="*/ 431999 w 6696000"/>
              <a:gd name="connsiteY72" fmla="*/ 658251 h 5142465"/>
              <a:gd name="connsiteX73" fmla="*/ 663572 w 6696000"/>
              <a:gd name="connsiteY73" fmla="*/ 884503 h 5142465"/>
              <a:gd name="connsiteX74" fmla="*/ 739789 w 6696000"/>
              <a:gd name="connsiteY74" fmla="*/ 884503 h 5142465"/>
              <a:gd name="connsiteX75" fmla="*/ 763417 w 6696000"/>
              <a:gd name="connsiteY75" fmla="*/ 861520 h 5142465"/>
              <a:gd name="connsiteX76" fmla="*/ 739789 w 6696000"/>
              <a:gd name="connsiteY76" fmla="*/ 838536 h 5142465"/>
              <a:gd name="connsiteX77" fmla="*/ 664842 w 6696000"/>
              <a:gd name="connsiteY77" fmla="*/ 838536 h 5142465"/>
              <a:gd name="connsiteX78" fmla="*/ 479127 w 6696000"/>
              <a:gd name="connsiteY78" fmla="*/ 658251 h 5142465"/>
              <a:gd name="connsiteX79" fmla="*/ 664842 w 6696000"/>
              <a:gd name="connsiteY79" fmla="*/ 477843 h 5142465"/>
              <a:gd name="connsiteX80" fmla="*/ 923218 w 6696000"/>
              <a:gd name="connsiteY80" fmla="*/ 477843 h 5142465"/>
              <a:gd name="connsiteX81" fmla="*/ 923218 w 6696000"/>
              <a:gd name="connsiteY81" fmla="*/ 519732 h 5142465"/>
              <a:gd name="connsiteX82" fmla="*/ 970473 w 6696000"/>
              <a:gd name="connsiteY82" fmla="*/ 519732 h 5142465"/>
              <a:gd name="connsiteX83" fmla="*/ 970473 w 6696000"/>
              <a:gd name="connsiteY83" fmla="*/ 431999 h 5142465"/>
              <a:gd name="connsiteX84" fmla="*/ 664207 w 6696000"/>
              <a:gd name="connsiteY84" fmla="*/ 431999 h 5142465"/>
              <a:gd name="connsiteX85" fmla="*/ 0 w 6696000"/>
              <a:gd name="connsiteY85" fmla="*/ 0 h 5142465"/>
              <a:gd name="connsiteX86" fmla="*/ 6696000 w 6696000"/>
              <a:gd name="connsiteY86" fmla="*/ 0 h 5142465"/>
              <a:gd name="connsiteX87" fmla="*/ 6696000 w 6696000"/>
              <a:gd name="connsiteY87" fmla="*/ 1796399 h 5142465"/>
              <a:gd name="connsiteX88" fmla="*/ 4219772 w 6696000"/>
              <a:gd name="connsiteY88" fmla="*/ 1796399 h 5142465"/>
              <a:gd name="connsiteX89" fmla="*/ 3995999 w 6696000"/>
              <a:gd name="connsiteY89" fmla="*/ 2020043 h 5142465"/>
              <a:gd name="connsiteX90" fmla="*/ 3995999 w 6696000"/>
              <a:gd name="connsiteY90" fmla="*/ 3821890 h 5142465"/>
              <a:gd name="connsiteX91" fmla="*/ 4887028 w 6696000"/>
              <a:gd name="connsiteY91" fmla="*/ 4712400 h 5142465"/>
              <a:gd name="connsiteX92" fmla="*/ 6696000 w 6696000"/>
              <a:gd name="connsiteY92" fmla="*/ 4712400 h 5142465"/>
              <a:gd name="connsiteX93" fmla="*/ 6696000 w 6696000"/>
              <a:gd name="connsiteY93" fmla="*/ 5142465 h 5142465"/>
              <a:gd name="connsiteX94" fmla="*/ 0 w 6696000"/>
              <a:gd name="connsiteY94" fmla="*/ 5142465 h 5142465"/>
              <a:gd name="connsiteX95" fmla="*/ 0 w 6696000"/>
              <a:gd name="connsiteY95" fmla="*/ 0 h 5142465"/>
              <a:gd name="connsiteX0" fmla="*/ 717940 w 6696000"/>
              <a:gd name="connsiteY0" fmla="*/ 564834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17940 w 6696000"/>
              <a:gd name="connsiteY4" fmla="*/ 564834 h 5142465"/>
              <a:gd name="connsiteX5" fmla="*/ 788060 w 6696000"/>
              <a:gd name="connsiteY5" fmla="*/ 564834 h 5142465"/>
              <a:gd name="connsiteX6" fmla="*/ 788060 w 6696000"/>
              <a:gd name="connsiteY6" fmla="*/ 751297 h 5142465"/>
              <a:gd name="connsiteX7" fmla="*/ 835188 w 6696000"/>
              <a:gd name="connsiteY7" fmla="*/ 751297 h 5142465"/>
              <a:gd name="connsiteX8" fmla="*/ 835188 w 6696000"/>
              <a:gd name="connsiteY8" fmla="*/ 629583 h 5142465"/>
              <a:gd name="connsiteX9" fmla="*/ 912040 w 6696000"/>
              <a:gd name="connsiteY9" fmla="*/ 751297 h 5142465"/>
              <a:gd name="connsiteX10" fmla="*/ 970346 w 6696000"/>
              <a:gd name="connsiteY10" fmla="*/ 751297 h 5142465"/>
              <a:gd name="connsiteX11" fmla="*/ 970346 w 6696000"/>
              <a:gd name="connsiteY11" fmla="*/ 564834 h 5142465"/>
              <a:gd name="connsiteX12" fmla="*/ 923218 w 6696000"/>
              <a:gd name="connsiteY12" fmla="*/ 564834 h 5142465"/>
              <a:gd name="connsiteX13" fmla="*/ 923218 w 6696000"/>
              <a:gd name="connsiteY13" fmla="*/ 683459 h 5142465"/>
              <a:gd name="connsiteX14" fmla="*/ 848526 w 6696000"/>
              <a:gd name="connsiteY14" fmla="*/ 564834 h 5142465"/>
              <a:gd name="connsiteX15" fmla="*/ 788060 w 6696000"/>
              <a:gd name="connsiteY15" fmla="*/ 564834 h 5142465"/>
              <a:gd name="connsiteX16" fmla="*/ 1464106 w 6696000"/>
              <a:gd name="connsiteY16" fmla="*/ 358044 h 5142465"/>
              <a:gd name="connsiteX17" fmla="*/ 1062822 w 6696000"/>
              <a:gd name="connsiteY17" fmla="*/ 566440 h 5142465"/>
              <a:gd name="connsiteX18" fmla="*/ 1029922 w 6696000"/>
              <a:gd name="connsiteY18" fmla="*/ 586087 h 5142465"/>
              <a:gd name="connsiteX19" fmla="*/ 1008327 w 6696000"/>
              <a:gd name="connsiteY19" fmla="*/ 617103 h 5142465"/>
              <a:gd name="connsiteX20" fmla="*/ 1000578 w 6696000"/>
              <a:gd name="connsiteY20" fmla="*/ 657633 h 5142465"/>
              <a:gd name="connsiteX21" fmla="*/ 1008327 w 6696000"/>
              <a:gd name="connsiteY21" fmla="*/ 698163 h 5142465"/>
              <a:gd name="connsiteX22" fmla="*/ 1029922 w 6696000"/>
              <a:gd name="connsiteY22" fmla="*/ 729179 h 5142465"/>
              <a:gd name="connsiteX23" fmla="*/ 1062822 w 6696000"/>
              <a:gd name="connsiteY23" fmla="*/ 748826 h 5142465"/>
              <a:gd name="connsiteX24" fmla="*/ 1104106 w 6696000"/>
              <a:gd name="connsiteY24" fmla="*/ 755622 h 5142465"/>
              <a:gd name="connsiteX25" fmla="*/ 1145010 w 6696000"/>
              <a:gd name="connsiteY25" fmla="*/ 751421 h 5142465"/>
              <a:gd name="connsiteX26" fmla="*/ 1183753 w 6696000"/>
              <a:gd name="connsiteY26" fmla="*/ 737828 h 5142465"/>
              <a:gd name="connsiteX27" fmla="*/ 1185405 w 6696000"/>
              <a:gd name="connsiteY27" fmla="*/ 736963 h 5142465"/>
              <a:gd name="connsiteX28" fmla="*/ 1185405 w 6696000"/>
              <a:gd name="connsiteY28" fmla="*/ 637615 h 5142465"/>
              <a:gd name="connsiteX29" fmla="*/ 1106393 w 6696000"/>
              <a:gd name="connsiteY29" fmla="*/ 637615 h 5142465"/>
              <a:gd name="connsiteX30" fmla="*/ 1106266 w 6696000"/>
              <a:gd name="connsiteY30" fmla="*/ 637986 h 5142465"/>
              <a:gd name="connsiteX31" fmla="*/ 1106266 w 6696000"/>
              <a:gd name="connsiteY31" fmla="*/ 680740 h 5142465"/>
              <a:gd name="connsiteX32" fmla="*/ 1139674 w 6696000"/>
              <a:gd name="connsiteY32" fmla="*/ 680740 h 5142465"/>
              <a:gd name="connsiteX33" fmla="*/ 1139674 w 6696000"/>
              <a:gd name="connsiteY33" fmla="*/ 705330 h 5142465"/>
              <a:gd name="connsiteX34" fmla="*/ 1126336 w 6696000"/>
              <a:gd name="connsiteY34" fmla="*/ 710273 h 5142465"/>
              <a:gd name="connsiteX35" fmla="*/ 1104106 w 6696000"/>
              <a:gd name="connsiteY35" fmla="*/ 713115 h 5142465"/>
              <a:gd name="connsiteX36" fmla="*/ 1081495 w 6696000"/>
              <a:gd name="connsiteY36" fmla="*/ 709037 h 5142465"/>
              <a:gd name="connsiteX37" fmla="*/ 1064219 w 6696000"/>
              <a:gd name="connsiteY37" fmla="*/ 697545 h 5142465"/>
              <a:gd name="connsiteX38" fmla="*/ 1053168 w 6696000"/>
              <a:gd name="connsiteY38" fmla="*/ 680122 h 5142465"/>
              <a:gd name="connsiteX39" fmla="*/ 1049230 w 6696000"/>
              <a:gd name="connsiteY39" fmla="*/ 657757 h 5142465"/>
              <a:gd name="connsiteX40" fmla="*/ 1053168 w 6696000"/>
              <a:gd name="connsiteY40" fmla="*/ 635514 h 5142465"/>
              <a:gd name="connsiteX41" fmla="*/ 1064219 w 6696000"/>
              <a:gd name="connsiteY41" fmla="*/ 617968 h 5142465"/>
              <a:gd name="connsiteX42" fmla="*/ 1081495 w 6696000"/>
              <a:gd name="connsiteY42" fmla="*/ 606476 h 5142465"/>
              <a:gd name="connsiteX43" fmla="*/ 1104106 w 6696000"/>
              <a:gd name="connsiteY43" fmla="*/ 602398 h 5142465"/>
              <a:gd name="connsiteX44" fmla="*/ 1129258 w 6696000"/>
              <a:gd name="connsiteY44" fmla="*/ 606476 h 5142465"/>
              <a:gd name="connsiteX45" fmla="*/ 1147169 w 6696000"/>
              <a:gd name="connsiteY45" fmla="*/ 618586 h 5142465"/>
              <a:gd name="connsiteX46" fmla="*/ 1149456 w 6696000"/>
              <a:gd name="connsiteY46" fmla="*/ 620810 h 5142465"/>
              <a:gd name="connsiteX47" fmla="*/ 1182737 w 6696000"/>
              <a:gd name="connsiteY47" fmla="*/ 585593 h 5142465"/>
              <a:gd name="connsiteX48" fmla="*/ 1180450 w 6696000"/>
              <a:gd name="connsiteY48" fmla="*/ 583616 h 5142465"/>
              <a:gd name="connsiteX49" fmla="*/ 1146153 w 6696000"/>
              <a:gd name="connsiteY49" fmla="*/ 564957 h 5142465"/>
              <a:gd name="connsiteX50" fmla="*/ 1464106 w 6696000"/>
              <a:gd name="connsiteY50" fmla="*/ 358044 h 5142465"/>
              <a:gd name="connsiteX51" fmla="*/ 1018617 w 6696000"/>
              <a:gd name="connsiteY51" fmla="*/ 431999 h 5142465"/>
              <a:gd name="connsiteX52" fmla="*/ 994990 w 6696000"/>
              <a:gd name="connsiteY52" fmla="*/ 454983 h 5142465"/>
              <a:gd name="connsiteX53" fmla="*/ 1018617 w 6696000"/>
              <a:gd name="connsiteY53" fmla="*/ 477966 h 5142465"/>
              <a:gd name="connsiteX54" fmla="*/ 1093564 w 6696000"/>
              <a:gd name="connsiteY54" fmla="*/ 477966 h 5142465"/>
              <a:gd name="connsiteX55" fmla="*/ 1279279 w 6696000"/>
              <a:gd name="connsiteY55" fmla="*/ 658251 h 5142465"/>
              <a:gd name="connsiteX56" fmla="*/ 1093564 w 6696000"/>
              <a:gd name="connsiteY56" fmla="*/ 838536 h 5142465"/>
              <a:gd name="connsiteX57" fmla="*/ 835188 w 6696000"/>
              <a:gd name="connsiteY57" fmla="*/ 838536 h 5142465"/>
              <a:gd name="connsiteX58" fmla="*/ 835188 w 6696000"/>
              <a:gd name="connsiteY58" fmla="*/ 796647 h 5142465"/>
              <a:gd name="connsiteX59" fmla="*/ 787933 w 6696000"/>
              <a:gd name="connsiteY59" fmla="*/ 796647 h 5142465"/>
              <a:gd name="connsiteX60" fmla="*/ 787933 w 6696000"/>
              <a:gd name="connsiteY60" fmla="*/ 884380 h 5142465"/>
              <a:gd name="connsiteX61" fmla="*/ 1094199 w 6696000"/>
              <a:gd name="connsiteY61" fmla="*/ 884380 h 5142465"/>
              <a:gd name="connsiteX62" fmla="*/ 1308131 w 6696000"/>
              <a:gd name="connsiteY62" fmla="*/ 745975 h 5142465"/>
              <a:gd name="connsiteX63" fmla="*/ 1326394 w 6696000"/>
              <a:gd name="connsiteY63" fmla="*/ 658190 h 5142465"/>
              <a:gd name="connsiteX64" fmla="*/ 1326407 w 6696000"/>
              <a:gd name="connsiteY64" fmla="*/ 658251 h 5142465"/>
              <a:gd name="connsiteX65" fmla="*/ 1326407 w 6696000"/>
              <a:gd name="connsiteY65" fmla="*/ 658128 h 5142465"/>
              <a:gd name="connsiteX66" fmla="*/ 1326394 w 6696000"/>
              <a:gd name="connsiteY66" fmla="*/ 658190 h 5142465"/>
              <a:gd name="connsiteX67" fmla="*/ 1308194 w 6696000"/>
              <a:gd name="connsiteY67" fmla="*/ 570456 h 5142465"/>
              <a:gd name="connsiteX68" fmla="*/ 1094834 w 6696000"/>
              <a:gd name="connsiteY68" fmla="*/ 431999 h 5142465"/>
              <a:gd name="connsiteX69" fmla="*/ 1018617 w 6696000"/>
              <a:gd name="connsiteY69" fmla="*/ 431999 h 5142465"/>
              <a:gd name="connsiteX70" fmla="*/ 664207 w 6696000"/>
              <a:gd name="connsiteY70" fmla="*/ 431999 h 5142465"/>
              <a:gd name="connsiteX71" fmla="*/ 431999 w 6696000"/>
              <a:gd name="connsiteY71" fmla="*/ 658251 h 5142465"/>
              <a:gd name="connsiteX72" fmla="*/ 663572 w 6696000"/>
              <a:gd name="connsiteY72" fmla="*/ 884503 h 5142465"/>
              <a:gd name="connsiteX73" fmla="*/ 739789 w 6696000"/>
              <a:gd name="connsiteY73" fmla="*/ 884503 h 5142465"/>
              <a:gd name="connsiteX74" fmla="*/ 763417 w 6696000"/>
              <a:gd name="connsiteY74" fmla="*/ 861520 h 5142465"/>
              <a:gd name="connsiteX75" fmla="*/ 739789 w 6696000"/>
              <a:gd name="connsiteY75" fmla="*/ 838536 h 5142465"/>
              <a:gd name="connsiteX76" fmla="*/ 664842 w 6696000"/>
              <a:gd name="connsiteY76" fmla="*/ 838536 h 5142465"/>
              <a:gd name="connsiteX77" fmla="*/ 479127 w 6696000"/>
              <a:gd name="connsiteY77" fmla="*/ 658251 h 5142465"/>
              <a:gd name="connsiteX78" fmla="*/ 664842 w 6696000"/>
              <a:gd name="connsiteY78" fmla="*/ 477843 h 5142465"/>
              <a:gd name="connsiteX79" fmla="*/ 923218 w 6696000"/>
              <a:gd name="connsiteY79" fmla="*/ 477843 h 5142465"/>
              <a:gd name="connsiteX80" fmla="*/ 923218 w 6696000"/>
              <a:gd name="connsiteY80" fmla="*/ 519732 h 5142465"/>
              <a:gd name="connsiteX81" fmla="*/ 970473 w 6696000"/>
              <a:gd name="connsiteY81" fmla="*/ 519732 h 5142465"/>
              <a:gd name="connsiteX82" fmla="*/ 970473 w 6696000"/>
              <a:gd name="connsiteY82" fmla="*/ 431999 h 5142465"/>
              <a:gd name="connsiteX83" fmla="*/ 664207 w 6696000"/>
              <a:gd name="connsiteY83" fmla="*/ 431999 h 5142465"/>
              <a:gd name="connsiteX84" fmla="*/ 0 w 6696000"/>
              <a:gd name="connsiteY84" fmla="*/ 0 h 5142465"/>
              <a:gd name="connsiteX85" fmla="*/ 6696000 w 6696000"/>
              <a:gd name="connsiteY85" fmla="*/ 0 h 5142465"/>
              <a:gd name="connsiteX86" fmla="*/ 6696000 w 6696000"/>
              <a:gd name="connsiteY86" fmla="*/ 1796399 h 5142465"/>
              <a:gd name="connsiteX87" fmla="*/ 4219772 w 6696000"/>
              <a:gd name="connsiteY87" fmla="*/ 1796399 h 5142465"/>
              <a:gd name="connsiteX88" fmla="*/ 3995999 w 6696000"/>
              <a:gd name="connsiteY88" fmla="*/ 2020043 h 5142465"/>
              <a:gd name="connsiteX89" fmla="*/ 3995999 w 6696000"/>
              <a:gd name="connsiteY89" fmla="*/ 3821890 h 5142465"/>
              <a:gd name="connsiteX90" fmla="*/ 4887028 w 6696000"/>
              <a:gd name="connsiteY90" fmla="*/ 4712400 h 5142465"/>
              <a:gd name="connsiteX91" fmla="*/ 6696000 w 6696000"/>
              <a:gd name="connsiteY91" fmla="*/ 4712400 h 5142465"/>
              <a:gd name="connsiteX92" fmla="*/ 6696000 w 6696000"/>
              <a:gd name="connsiteY92" fmla="*/ 5142465 h 5142465"/>
              <a:gd name="connsiteX93" fmla="*/ 0 w 6696000"/>
              <a:gd name="connsiteY93" fmla="*/ 5142465 h 5142465"/>
              <a:gd name="connsiteX94" fmla="*/ 0 w 6696000"/>
              <a:gd name="connsiteY94" fmla="*/ 0 h 5142465"/>
              <a:gd name="connsiteX0" fmla="*/ 768370 w 6696000"/>
              <a:gd name="connsiteY0" fmla="*/ 564834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68370 w 6696000"/>
              <a:gd name="connsiteY3" fmla="*/ 564834 h 5142465"/>
              <a:gd name="connsiteX4" fmla="*/ 788060 w 6696000"/>
              <a:gd name="connsiteY4" fmla="*/ 564834 h 5142465"/>
              <a:gd name="connsiteX5" fmla="*/ 788060 w 6696000"/>
              <a:gd name="connsiteY5" fmla="*/ 751297 h 5142465"/>
              <a:gd name="connsiteX6" fmla="*/ 835188 w 6696000"/>
              <a:gd name="connsiteY6" fmla="*/ 751297 h 5142465"/>
              <a:gd name="connsiteX7" fmla="*/ 835188 w 6696000"/>
              <a:gd name="connsiteY7" fmla="*/ 629583 h 5142465"/>
              <a:gd name="connsiteX8" fmla="*/ 912040 w 6696000"/>
              <a:gd name="connsiteY8" fmla="*/ 751297 h 5142465"/>
              <a:gd name="connsiteX9" fmla="*/ 970346 w 6696000"/>
              <a:gd name="connsiteY9" fmla="*/ 751297 h 5142465"/>
              <a:gd name="connsiteX10" fmla="*/ 970346 w 6696000"/>
              <a:gd name="connsiteY10" fmla="*/ 564834 h 5142465"/>
              <a:gd name="connsiteX11" fmla="*/ 923218 w 6696000"/>
              <a:gd name="connsiteY11" fmla="*/ 564834 h 5142465"/>
              <a:gd name="connsiteX12" fmla="*/ 923218 w 6696000"/>
              <a:gd name="connsiteY12" fmla="*/ 683459 h 5142465"/>
              <a:gd name="connsiteX13" fmla="*/ 848526 w 6696000"/>
              <a:gd name="connsiteY13" fmla="*/ 564834 h 5142465"/>
              <a:gd name="connsiteX14" fmla="*/ 788060 w 6696000"/>
              <a:gd name="connsiteY14" fmla="*/ 564834 h 5142465"/>
              <a:gd name="connsiteX15" fmla="*/ 1464106 w 6696000"/>
              <a:gd name="connsiteY15" fmla="*/ 358044 h 5142465"/>
              <a:gd name="connsiteX16" fmla="*/ 1062822 w 6696000"/>
              <a:gd name="connsiteY16" fmla="*/ 566440 h 5142465"/>
              <a:gd name="connsiteX17" fmla="*/ 1029922 w 6696000"/>
              <a:gd name="connsiteY17" fmla="*/ 586087 h 5142465"/>
              <a:gd name="connsiteX18" fmla="*/ 1008327 w 6696000"/>
              <a:gd name="connsiteY18" fmla="*/ 617103 h 5142465"/>
              <a:gd name="connsiteX19" fmla="*/ 1000578 w 6696000"/>
              <a:gd name="connsiteY19" fmla="*/ 657633 h 5142465"/>
              <a:gd name="connsiteX20" fmla="*/ 1008327 w 6696000"/>
              <a:gd name="connsiteY20" fmla="*/ 698163 h 5142465"/>
              <a:gd name="connsiteX21" fmla="*/ 1029922 w 6696000"/>
              <a:gd name="connsiteY21" fmla="*/ 729179 h 5142465"/>
              <a:gd name="connsiteX22" fmla="*/ 1062822 w 6696000"/>
              <a:gd name="connsiteY22" fmla="*/ 748826 h 5142465"/>
              <a:gd name="connsiteX23" fmla="*/ 1104106 w 6696000"/>
              <a:gd name="connsiteY23" fmla="*/ 755622 h 5142465"/>
              <a:gd name="connsiteX24" fmla="*/ 1145010 w 6696000"/>
              <a:gd name="connsiteY24" fmla="*/ 751421 h 5142465"/>
              <a:gd name="connsiteX25" fmla="*/ 1183753 w 6696000"/>
              <a:gd name="connsiteY25" fmla="*/ 737828 h 5142465"/>
              <a:gd name="connsiteX26" fmla="*/ 1185405 w 6696000"/>
              <a:gd name="connsiteY26" fmla="*/ 736963 h 5142465"/>
              <a:gd name="connsiteX27" fmla="*/ 1185405 w 6696000"/>
              <a:gd name="connsiteY27" fmla="*/ 637615 h 5142465"/>
              <a:gd name="connsiteX28" fmla="*/ 1106393 w 6696000"/>
              <a:gd name="connsiteY28" fmla="*/ 637615 h 5142465"/>
              <a:gd name="connsiteX29" fmla="*/ 1106266 w 6696000"/>
              <a:gd name="connsiteY29" fmla="*/ 637986 h 5142465"/>
              <a:gd name="connsiteX30" fmla="*/ 1106266 w 6696000"/>
              <a:gd name="connsiteY30" fmla="*/ 680740 h 5142465"/>
              <a:gd name="connsiteX31" fmla="*/ 1139674 w 6696000"/>
              <a:gd name="connsiteY31" fmla="*/ 680740 h 5142465"/>
              <a:gd name="connsiteX32" fmla="*/ 1139674 w 6696000"/>
              <a:gd name="connsiteY32" fmla="*/ 705330 h 5142465"/>
              <a:gd name="connsiteX33" fmla="*/ 1126336 w 6696000"/>
              <a:gd name="connsiteY33" fmla="*/ 710273 h 5142465"/>
              <a:gd name="connsiteX34" fmla="*/ 1104106 w 6696000"/>
              <a:gd name="connsiteY34" fmla="*/ 713115 h 5142465"/>
              <a:gd name="connsiteX35" fmla="*/ 1081495 w 6696000"/>
              <a:gd name="connsiteY35" fmla="*/ 709037 h 5142465"/>
              <a:gd name="connsiteX36" fmla="*/ 1064219 w 6696000"/>
              <a:gd name="connsiteY36" fmla="*/ 697545 h 5142465"/>
              <a:gd name="connsiteX37" fmla="*/ 1053168 w 6696000"/>
              <a:gd name="connsiteY37" fmla="*/ 680122 h 5142465"/>
              <a:gd name="connsiteX38" fmla="*/ 1049230 w 6696000"/>
              <a:gd name="connsiteY38" fmla="*/ 657757 h 5142465"/>
              <a:gd name="connsiteX39" fmla="*/ 1053168 w 6696000"/>
              <a:gd name="connsiteY39" fmla="*/ 635514 h 5142465"/>
              <a:gd name="connsiteX40" fmla="*/ 1064219 w 6696000"/>
              <a:gd name="connsiteY40" fmla="*/ 617968 h 5142465"/>
              <a:gd name="connsiteX41" fmla="*/ 1081495 w 6696000"/>
              <a:gd name="connsiteY41" fmla="*/ 606476 h 5142465"/>
              <a:gd name="connsiteX42" fmla="*/ 1104106 w 6696000"/>
              <a:gd name="connsiteY42" fmla="*/ 602398 h 5142465"/>
              <a:gd name="connsiteX43" fmla="*/ 1129258 w 6696000"/>
              <a:gd name="connsiteY43" fmla="*/ 606476 h 5142465"/>
              <a:gd name="connsiteX44" fmla="*/ 1147169 w 6696000"/>
              <a:gd name="connsiteY44" fmla="*/ 618586 h 5142465"/>
              <a:gd name="connsiteX45" fmla="*/ 1149456 w 6696000"/>
              <a:gd name="connsiteY45" fmla="*/ 620810 h 5142465"/>
              <a:gd name="connsiteX46" fmla="*/ 1182737 w 6696000"/>
              <a:gd name="connsiteY46" fmla="*/ 585593 h 5142465"/>
              <a:gd name="connsiteX47" fmla="*/ 1180450 w 6696000"/>
              <a:gd name="connsiteY47" fmla="*/ 583616 h 5142465"/>
              <a:gd name="connsiteX48" fmla="*/ 1146153 w 6696000"/>
              <a:gd name="connsiteY48" fmla="*/ 564957 h 5142465"/>
              <a:gd name="connsiteX49" fmla="*/ 1464106 w 6696000"/>
              <a:gd name="connsiteY49" fmla="*/ 358044 h 5142465"/>
              <a:gd name="connsiteX50" fmla="*/ 1018617 w 6696000"/>
              <a:gd name="connsiteY50" fmla="*/ 431999 h 5142465"/>
              <a:gd name="connsiteX51" fmla="*/ 994990 w 6696000"/>
              <a:gd name="connsiteY51" fmla="*/ 454983 h 5142465"/>
              <a:gd name="connsiteX52" fmla="*/ 1018617 w 6696000"/>
              <a:gd name="connsiteY52" fmla="*/ 477966 h 5142465"/>
              <a:gd name="connsiteX53" fmla="*/ 1093564 w 6696000"/>
              <a:gd name="connsiteY53" fmla="*/ 477966 h 5142465"/>
              <a:gd name="connsiteX54" fmla="*/ 1279279 w 6696000"/>
              <a:gd name="connsiteY54" fmla="*/ 658251 h 5142465"/>
              <a:gd name="connsiteX55" fmla="*/ 1093564 w 6696000"/>
              <a:gd name="connsiteY55" fmla="*/ 838536 h 5142465"/>
              <a:gd name="connsiteX56" fmla="*/ 835188 w 6696000"/>
              <a:gd name="connsiteY56" fmla="*/ 838536 h 5142465"/>
              <a:gd name="connsiteX57" fmla="*/ 835188 w 6696000"/>
              <a:gd name="connsiteY57" fmla="*/ 796647 h 5142465"/>
              <a:gd name="connsiteX58" fmla="*/ 787933 w 6696000"/>
              <a:gd name="connsiteY58" fmla="*/ 796647 h 5142465"/>
              <a:gd name="connsiteX59" fmla="*/ 787933 w 6696000"/>
              <a:gd name="connsiteY59" fmla="*/ 884380 h 5142465"/>
              <a:gd name="connsiteX60" fmla="*/ 1094199 w 6696000"/>
              <a:gd name="connsiteY60" fmla="*/ 884380 h 5142465"/>
              <a:gd name="connsiteX61" fmla="*/ 1308131 w 6696000"/>
              <a:gd name="connsiteY61" fmla="*/ 745975 h 5142465"/>
              <a:gd name="connsiteX62" fmla="*/ 1326394 w 6696000"/>
              <a:gd name="connsiteY62" fmla="*/ 658190 h 5142465"/>
              <a:gd name="connsiteX63" fmla="*/ 1326407 w 6696000"/>
              <a:gd name="connsiteY63" fmla="*/ 658251 h 5142465"/>
              <a:gd name="connsiteX64" fmla="*/ 1326407 w 6696000"/>
              <a:gd name="connsiteY64" fmla="*/ 658128 h 5142465"/>
              <a:gd name="connsiteX65" fmla="*/ 1326394 w 6696000"/>
              <a:gd name="connsiteY65" fmla="*/ 658190 h 5142465"/>
              <a:gd name="connsiteX66" fmla="*/ 1308194 w 6696000"/>
              <a:gd name="connsiteY66" fmla="*/ 570456 h 5142465"/>
              <a:gd name="connsiteX67" fmla="*/ 1094834 w 6696000"/>
              <a:gd name="connsiteY67" fmla="*/ 431999 h 5142465"/>
              <a:gd name="connsiteX68" fmla="*/ 1018617 w 6696000"/>
              <a:gd name="connsiteY68" fmla="*/ 431999 h 5142465"/>
              <a:gd name="connsiteX69" fmla="*/ 664207 w 6696000"/>
              <a:gd name="connsiteY69" fmla="*/ 431999 h 5142465"/>
              <a:gd name="connsiteX70" fmla="*/ 431999 w 6696000"/>
              <a:gd name="connsiteY70" fmla="*/ 658251 h 5142465"/>
              <a:gd name="connsiteX71" fmla="*/ 663572 w 6696000"/>
              <a:gd name="connsiteY71" fmla="*/ 884503 h 5142465"/>
              <a:gd name="connsiteX72" fmla="*/ 739789 w 6696000"/>
              <a:gd name="connsiteY72" fmla="*/ 884503 h 5142465"/>
              <a:gd name="connsiteX73" fmla="*/ 763417 w 6696000"/>
              <a:gd name="connsiteY73" fmla="*/ 861520 h 5142465"/>
              <a:gd name="connsiteX74" fmla="*/ 739789 w 6696000"/>
              <a:gd name="connsiteY74" fmla="*/ 838536 h 5142465"/>
              <a:gd name="connsiteX75" fmla="*/ 664842 w 6696000"/>
              <a:gd name="connsiteY75" fmla="*/ 838536 h 5142465"/>
              <a:gd name="connsiteX76" fmla="*/ 479127 w 6696000"/>
              <a:gd name="connsiteY76" fmla="*/ 658251 h 5142465"/>
              <a:gd name="connsiteX77" fmla="*/ 664842 w 6696000"/>
              <a:gd name="connsiteY77" fmla="*/ 477843 h 5142465"/>
              <a:gd name="connsiteX78" fmla="*/ 923218 w 6696000"/>
              <a:gd name="connsiteY78" fmla="*/ 477843 h 5142465"/>
              <a:gd name="connsiteX79" fmla="*/ 923218 w 6696000"/>
              <a:gd name="connsiteY79" fmla="*/ 519732 h 5142465"/>
              <a:gd name="connsiteX80" fmla="*/ 970473 w 6696000"/>
              <a:gd name="connsiteY80" fmla="*/ 519732 h 5142465"/>
              <a:gd name="connsiteX81" fmla="*/ 970473 w 6696000"/>
              <a:gd name="connsiteY81" fmla="*/ 431999 h 5142465"/>
              <a:gd name="connsiteX82" fmla="*/ 664207 w 6696000"/>
              <a:gd name="connsiteY82" fmla="*/ 431999 h 5142465"/>
              <a:gd name="connsiteX83" fmla="*/ 0 w 6696000"/>
              <a:gd name="connsiteY83" fmla="*/ 0 h 5142465"/>
              <a:gd name="connsiteX84" fmla="*/ 6696000 w 6696000"/>
              <a:gd name="connsiteY84" fmla="*/ 0 h 5142465"/>
              <a:gd name="connsiteX85" fmla="*/ 6696000 w 6696000"/>
              <a:gd name="connsiteY85" fmla="*/ 1796399 h 5142465"/>
              <a:gd name="connsiteX86" fmla="*/ 4219772 w 6696000"/>
              <a:gd name="connsiteY86" fmla="*/ 1796399 h 5142465"/>
              <a:gd name="connsiteX87" fmla="*/ 3995999 w 6696000"/>
              <a:gd name="connsiteY87" fmla="*/ 2020043 h 5142465"/>
              <a:gd name="connsiteX88" fmla="*/ 3995999 w 6696000"/>
              <a:gd name="connsiteY88" fmla="*/ 3821890 h 5142465"/>
              <a:gd name="connsiteX89" fmla="*/ 4887028 w 6696000"/>
              <a:gd name="connsiteY89" fmla="*/ 4712400 h 5142465"/>
              <a:gd name="connsiteX90" fmla="*/ 6696000 w 6696000"/>
              <a:gd name="connsiteY90" fmla="*/ 4712400 h 5142465"/>
              <a:gd name="connsiteX91" fmla="*/ 6696000 w 6696000"/>
              <a:gd name="connsiteY91" fmla="*/ 5142465 h 5142465"/>
              <a:gd name="connsiteX92" fmla="*/ 0 w 6696000"/>
              <a:gd name="connsiteY92" fmla="*/ 5142465 h 5142465"/>
              <a:gd name="connsiteX93" fmla="*/ 0 w 6696000"/>
              <a:gd name="connsiteY93" fmla="*/ 0 h 5142465"/>
              <a:gd name="connsiteX0" fmla="*/ 689232 w 6696000"/>
              <a:gd name="connsiteY0" fmla="*/ 751297 h 5142465"/>
              <a:gd name="connsiteX1" fmla="*/ 652266 w 6696000"/>
              <a:gd name="connsiteY1" fmla="*/ 751297 h 5142465"/>
              <a:gd name="connsiteX2" fmla="*/ 689232 w 6696000"/>
              <a:gd name="connsiteY2" fmla="*/ 751297 h 5142465"/>
              <a:gd name="connsiteX3" fmla="*/ 788060 w 6696000"/>
              <a:gd name="connsiteY3" fmla="*/ 564834 h 5142465"/>
              <a:gd name="connsiteX4" fmla="*/ 788060 w 6696000"/>
              <a:gd name="connsiteY4" fmla="*/ 751297 h 5142465"/>
              <a:gd name="connsiteX5" fmla="*/ 835188 w 6696000"/>
              <a:gd name="connsiteY5" fmla="*/ 751297 h 5142465"/>
              <a:gd name="connsiteX6" fmla="*/ 835188 w 6696000"/>
              <a:gd name="connsiteY6" fmla="*/ 629583 h 5142465"/>
              <a:gd name="connsiteX7" fmla="*/ 912040 w 6696000"/>
              <a:gd name="connsiteY7" fmla="*/ 751297 h 5142465"/>
              <a:gd name="connsiteX8" fmla="*/ 970346 w 6696000"/>
              <a:gd name="connsiteY8" fmla="*/ 751297 h 5142465"/>
              <a:gd name="connsiteX9" fmla="*/ 970346 w 6696000"/>
              <a:gd name="connsiteY9" fmla="*/ 564834 h 5142465"/>
              <a:gd name="connsiteX10" fmla="*/ 923218 w 6696000"/>
              <a:gd name="connsiteY10" fmla="*/ 564834 h 5142465"/>
              <a:gd name="connsiteX11" fmla="*/ 923218 w 6696000"/>
              <a:gd name="connsiteY11" fmla="*/ 683459 h 5142465"/>
              <a:gd name="connsiteX12" fmla="*/ 848526 w 6696000"/>
              <a:gd name="connsiteY12" fmla="*/ 564834 h 5142465"/>
              <a:gd name="connsiteX13" fmla="*/ 788060 w 6696000"/>
              <a:gd name="connsiteY13" fmla="*/ 564834 h 5142465"/>
              <a:gd name="connsiteX14" fmla="*/ 1464106 w 6696000"/>
              <a:gd name="connsiteY14" fmla="*/ 358044 h 5142465"/>
              <a:gd name="connsiteX15" fmla="*/ 1062822 w 6696000"/>
              <a:gd name="connsiteY15" fmla="*/ 566440 h 5142465"/>
              <a:gd name="connsiteX16" fmla="*/ 1029922 w 6696000"/>
              <a:gd name="connsiteY16" fmla="*/ 586087 h 5142465"/>
              <a:gd name="connsiteX17" fmla="*/ 1008327 w 6696000"/>
              <a:gd name="connsiteY17" fmla="*/ 617103 h 5142465"/>
              <a:gd name="connsiteX18" fmla="*/ 1000578 w 6696000"/>
              <a:gd name="connsiteY18" fmla="*/ 657633 h 5142465"/>
              <a:gd name="connsiteX19" fmla="*/ 1008327 w 6696000"/>
              <a:gd name="connsiteY19" fmla="*/ 698163 h 5142465"/>
              <a:gd name="connsiteX20" fmla="*/ 1029922 w 6696000"/>
              <a:gd name="connsiteY20" fmla="*/ 729179 h 5142465"/>
              <a:gd name="connsiteX21" fmla="*/ 1062822 w 6696000"/>
              <a:gd name="connsiteY21" fmla="*/ 748826 h 5142465"/>
              <a:gd name="connsiteX22" fmla="*/ 1104106 w 6696000"/>
              <a:gd name="connsiteY22" fmla="*/ 755622 h 5142465"/>
              <a:gd name="connsiteX23" fmla="*/ 1145010 w 6696000"/>
              <a:gd name="connsiteY23" fmla="*/ 751421 h 5142465"/>
              <a:gd name="connsiteX24" fmla="*/ 1183753 w 6696000"/>
              <a:gd name="connsiteY24" fmla="*/ 737828 h 5142465"/>
              <a:gd name="connsiteX25" fmla="*/ 1185405 w 6696000"/>
              <a:gd name="connsiteY25" fmla="*/ 736963 h 5142465"/>
              <a:gd name="connsiteX26" fmla="*/ 1185405 w 6696000"/>
              <a:gd name="connsiteY26" fmla="*/ 637615 h 5142465"/>
              <a:gd name="connsiteX27" fmla="*/ 1106393 w 6696000"/>
              <a:gd name="connsiteY27" fmla="*/ 637615 h 5142465"/>
              <a:gd name="connsiteX28" fmla="*/ 1106266 w 6696000"/>
              <a:gd name="connsiteY28" fmla="*/ 637986 h 5142465"/>
              <a:gd name="connsiteX29" fmla="*/ 1106266 w 6696000"/>
              <a:gd name="connsiteY29" fmla="*/ 680740 h 5142465"/>
              <a:gd name="connsiteX30" fmla="*/ 1139674 w 6696000"/>
              <a:gd name="connsiteY30" fmla="*/ 680740 h 5142465"/>
              <a:gd name="connsiteX31" fmla="*/ 1139674 w 6696000"/>
              <a:gd name="connsiteY31" fmla="*/ 705330 h 5142465"/>
              <a:gd name="connsiteX32" fmla="*/ 1126336 w 6696000"/>
              <a:gd name="connsiteY32" fmla="*/ 710273 h 5142465"/>
              <a:gd name="connsiteX33" fmla="*/ 1104106 w 6696000"/>
              <a:gd name="connsiteY33" fmla="*/ 713115 h 5142465"/>
              <a:gd name="connsiteX34" fmla="*/ 1081495 w 6696000"/>
              <a:gd name="connsiteY34" fmla="*/ 709037 h 5142465"/>
              <a:gd name="connsiteX35" fmla="*/ 1064219 w 6696000"/>
              <a:gd name="connsiteY35" fmla="*/ 697545 h 5142465"/>
              <a:gd name="connsiteX36" fmla="*/ 1053168 w 6696000"/>
              <a:gd name="connsiteY36" fmla="*/ 680122 h 5142465"/>
              <a:gd name="connsiteX37" fmla="*/ 1049230 w 6696000"/>
              <a:gd name="connsiteY37" fmla="*/ 657757 h 5142465"/>
              <a:gd name="connsiteX38" fmla="*/ 1053168 w 6696000"/>
              <a:gd name="connsiteY38" fmla="*/ 635514 h 5142465"/>
              <a:gd name="connsiteX39" fmla="*/ 1064219 w 6696000"/>
              <a:gd name="connsiteY39" fmla="*/ 617968 h 5142465"/>
              <a:gd name="connsiteX40" fmla="*/ 1081495 w 6696000"/>
              <a:gd name="connsiteY40" fmla="*/ 606476 h 5142465"/>
              <a:gd name="connsiteX41" fmla="*/ 1104106 w 6696000"/>
              <a:gd name="connsiteY41" fmla="*/ 602398 h 5142465"/>
              <a:gd name="connsiteX42" fmla="*/ 1129258 w 6696000"/>
              <a:gd name="connsiteY42" fmla="*/ 606476 h 5142465"/>
              <a:gd name="connsiteX43" fmla="*/ 1147169 w 6696000"/>
              <a:gd name="connsiteY43" fmla="*/ 618586 h 5142465"/>
              <a:gd name="connsiteX44" fmla="*/ 1149456 w 6696000"/>
              <a:gd name="connsiteY44" fmla="*/ 620810 h 5142465"/>
              <a:gd name="connsiteX45" fmla="*/ 1182737 w 6696000"/>
              <a:gd name="connsiteY45" fmla="*/ 585593 h 5142465"/>
              <a:gd name="connsiteX46" fmla="*/ 1180450 w 6696000"/>
              <a:gd name="connsiteY46" fmla="*/ 583616 h 5142465"/>
              <a:gd name="connsiteX47" fmla="*/ 1146153 w 6696000"/>
              <a:gd name="connsiteY47" fmla="*/ 564957 h 5142465"/>
              <a:gd name="connsiteX48" fmla="*/ 1464106 w 6696000"/>
              <a:gd name="connsiteY48" fmla="*/ 358044 h 5142465"/>
              <a:gd name="connsiteX49" fmla="*/ 1018617 w 6696000"/>
              <a:gd name="connsiteY49" fmla="*/ 431999 h 5142465"/>
              <a:gd name="connsiteX50" fmla="*/ 994990 w 6696000"/>
              <a:gd name="connsiteY50" fmla="*/ 454983 h 5142465"/>
              <a:gd name="connsiteX51" fmla="*/ 1018617 w 6696000"/>
              <a:gd name="connsiteY51" fmla="*/ 477966 h 5142465"/>
              <a:gd name="connsiteX52" fmla="*/ 1093564 w 6696000"/>
              <a:gd name="connsiteY52" fmla="*/ 477966 h 5142465"/>
              <a:gd name="connsiteX53" fmla="*/ 1279279 w 6696000"/>
              <a:gd name="connsiteY53" fmla="*/ 658251 h 5142465"/>
              <a:gd name="connsiteX54" fmla="*/ 1093564 w 6696000"/>
              <a:gd name="connsiteY54" fmla="*/ 838536 h 5142465"/>
              <a:gd name="connsiteX55" fmla="*/ 835188 w 6696000"/>
              <a:gd name="connsiteY55" fmla="*/ 838536 h 5142465"/>
              <a:gd name="connsiteX56" fmla="*/ 835188 w 6696000"/>
              <a:gd name="connsiteY56" fmla="*/ 796647 h 5142465"/>
              <a:gd name="connsiteX57" fmla="*/ 787933 w 6696000"/>
              <a:gd name="connsiteY57" fmla="*/ 796647 h 5142465"/>
              <a:gd name="connsiteX58" fmla="*/ 787933 w 6696000"/>
              <a:gd name="connsiteY58" fmla="*/ 884380 h 5142465"/>
              <a:gd name="connsiteX59" fmla="*/ 1094199 w 6696000"/>
              <a:gd name="connsiteY59" fmla="*/ 884380 h 5142465"/>
              <a:gd name="connsiteX60" fmla="*/ 1308131 w 6696000"/>
              <a:gd name="connsiteY60" fmla="*/ 745975 h 5142465"/>
              <a:gd name="connsiteX61" fmla="*/ 1326394 w 6696000"/>
              <a:gd name="connsiteY61" fmla="*/ 658190 h 5142465"/>
              <a:gd name="connsiteX62" fmla="*/ 1326407 w 6696000"/>
              <a:gd name="connsiteY62" fmla="*/ 658251 h 5142465"/>
              <a:gd name="connsiteX63" fmla="*/ 1326407 w 6696000"/>
              <a:gd name="connsiteY63" fmla="*/ 658128 h 5142465"/>
              <a:gd name="connsiteX64" fmla="*/ 1326394 w 6696000"/>
              <a:gd name="connsiteY64" fmla="*/ 658190 h 5142465"/>
              <a:gd name="connsiteX65" fmla="*/ 1308194 w 6696000"/>
              <a:gd name="connsiteY65" fmla="*/ 570456 h 5142465"/>
              <a:gd name="connsiteX66" fmla="*/ 1094834 w 6696000"/>
              <a:gd name="connsiteY66" fmla="*/ 431999 h 5142465"/>
              <a:gd name="connsiteX67" fmla="*/ 1018617 w 6696000"/>
              <a:gd name="connsiteY67" fmla="*/ 431999 h 5142465"/>
              <a:gd name="connsiteX68" fmla="*/ 664207 w 6696000"/>
              <a:gd name="connsiteY68" fmla="*/ 431999 h 5142465"/>
              <a:gd name="connsiteX69" fmla="*/ 431999 w 6696000"/>
              <a:gd name="connsiteY69" fmla="*/ 658251 h 5142465"/>
              <a:gd name="connsiteX70" fmla="*/ 663572 w 6696000"/>
              <a:gd name="connsiteY70" fmla="*/ 884503 h 5142465"/>
              <a:gd name="connsiteX71" fmla="*/ 739789 w 6696000"/>
              <a:gd name="connsiteY71" fmla="*/ 884503 h 5142465"/>
              <a:gd name="connsiteX72" fmla="*/ 763417 w 6696000"/>
              <a:gd name="connsiteY72" fmla="*/ 861520 h 5142465"/>
              <a:gd name="connsiteX73" fmla="*/ 739789 w 6696000"/>
              <a:gd name="connsiteY73" fmla="*/ 838536 h 5142465"/>
              <a:gd name="connsiteX74" fmla="*/ 664842 w 6696000"/>
              <a:gd name="connsiteY74" fmla="*/ 838536 h 5142465"/>
              <a:gd name="connsiteX75" fmla="*/ 479127 w 6696000"/>
              <a:gd name="connsiteY75" fmla="*/ 658251 h 5142465"/>
              <a:gd name="connsiteX76" fmla="*/ 664842 w 6696000"/>
              <a:gd name="connsiteY76" fmla="*/ 477843 h 5142465"/>
              <a:gd name="connsiteX77" fmla="*/ 923218 w 6696000"/>
              <a:gd name="connsiteY77" fmla="*/ 477843 h 5142465"/>
              <a:gd name="connsiteX78" fmla="*/ 923218 w 6696000"/>
              <a:gd name="connsiteY78" fmla="*/ 519732 h 5142465"/>
              <a:gd name="connsiteX79" fmla="*/ 970473 w 6696000"/>
              <a:gd name="connsiteY79" fmla="*/ 519732 h 5142465"/>
              <a:gd name="connsiteX80" fmla="*/ 970473 w 6696000"/>
              <a:gd name="connsiteY80" fmla="*/ 431999 h 5142465"/>
              <a:gd name="connsiteX81" fmla="*/ 664207 w 6696000"/>
              <a:gd name="connsiteY81" fmla="*/ 431999 h 5142465"/>
              <a:gd name="connsiteX82" fmla="*/ 0 w 6696000"/>
              <a:gd name="connsiteY82" fmla="*/ 0 h 5142465"/>
              <a:gd name="connsiteX83" fmla="*/ 6696000 w 6696000"/>
              <a:gd name="connsiteY83" fmla="*/ 0 h 5142465"/>
              <a:gd name="connsiteX84" fmla="*/ 6696000 w 6696000"/>
              <a:gd name="connsiteY84" fmla="*/ 1796399 h 5142465"/>
              <a:gd name="connsiteX85" fmla="*/ 4219772 w 6696000"/>
              <a:gd name="connsiteY85" fmla="*/ 1796399 h 5142465"/>
              <a:gd name="connsiteX86" fmla="*/ 3995999 w 6696000"/>
              <a:gd name="connsiteY86" fmla="*/ 2020043 h 5142465"/>
              <a:gd name="connsiteX87" fmla="*/ 3995999 w 6696000"/>
              <a:gd name="connsiteY87" fmla="*/ 3821890 h 5142465"/>
              <a:gd name="connsiteX88" fmla="*/ 4887028 w 6696000"/>
              <a:gd name="connsiteY88" fmla="*/ 4712400 h 5142465"/>
              <a:gd name="connsiteX89" fmla="*/ 6696000 w 6696000"/>
              <a:gd name="connsiteY89" fmla="*/ 4712400 h 5142465"/>
              <a:gd name="connsiteX90" fmla="*/ 6696000 w 6696000"/>
              <a:gd name="connsiteY90" fmla="*/ 5142465 h 5142465"/>
              <a:gd name="connsiteX91" fmla="*/ 0 w 6696000"/>
              <a:gd name="connsiteY91" fmla="*/ 5142465 h 5142465"/>
              <a:gd name="connsiteX92" fmla="*/ 0 w 6696000"/>
              <a:gd name="connsiteY92" fmla="*/ 0 h 5142465"/>
              <a:gd name="connsiteX0" fmla="*/ 788060 w 6696000"/>
              <a:gd name="connsiteY0" fmla="*/ 564834 h 5142465"/>
              <a:gd name="connsiteX1" fmla="*/ 788060 w 6696000"/>
              <a:gd name="connsiteY1" fmla="*/ 751297 h 5142465"/>
              <a:gd name="connsiteX2" fmla="*/ 835188 w 6696000"/>
              <a:gd name="connsiteY2" fmla="*/ 751297 h 5142465"/>
              <a:gd name="connsiteX3" fmla="*/ 835188 w 6696000"/>
              <a:gd name="connsiteY3" fmla="*/ 629583 h 5142465"/>
              <a:gd name="connsiteX4" fmla="*/ 912040 w 6696000"/>
              <a:gd name="connsiteY4" fmla="*/ 751297 h 5142465"/>
              <a:gd name="connsiteX5" fmla="*/ 970346 w 6696000"/>
              <a:gd name="connsiteY5" fmla="*/ 751297 h 5142465"/>
              <a:gd name="connsiteX6" fmla="*/ 970346 w 6696000"/>
              <a:gd name="connsiteY6" fmla="*/ 564834 h 5142465"/>
              <a:gd name="connsiteX7" fmla="*/ 923218 w 6696000"/>
              <a:gd name="connsiteY7" fmla="*/ 564834 h 5142465"/>
              <a:gd name="connsiteX8" fmla="*/ 923218 w 6696000"/>
              <a:gd name="connsiteY8" fmla="*/ 683459 h 5142465"/>
              <a:gd name="connsiteX9" fmla="*/ 848526 w 6696000"/>
              <a:gd name="connsiteY9" fmla="*/ 564834 h 5142465"/>
              <a:gd name="connsiteX10" fmla="*/ 788060 w 6696000"/>
              <a:gd name="connsiteY10" fmla="*/ 564834 h 5142465"/>
              <a:gd name="connsiteX11" fmla="*/ 1464106 w 6696000"/>
              <a:gd name="connsiteY11" fmla="*/ 358044 h 5142465"/>
              <a:gd name="connsiteX12" fmla="*/ 1062822 w 6696000"/>
              <a:gd name="connsiteY12" fmla="*/ 566440 h 5142465"/>
              <a:gd name="connsiteX13" fmla="*/ 1029922 w 6696000"/>
              <a:gd name="connsiteY13" fmla="*/ 586087 h 5142465"/>
              <a:gd name="connsiteX14" fmla="*/ 1008327 w 6696000"/>
              <a:gd name="connsiteY14" fmla="*/ 617103 h 5142465"/>
              <a:gd name="connsiteX15" fmla="*/ 1000578 w 6696000"/>
              <a:gd name="connsiteY15" fmla="*/ 657633 h 5142465"/>
              <a:gd name="connsiteX16" fmla="*/ 1008327 w 6696000"/>
              <a:gd name="connsiteY16" fmla="*/ 698163 h 5142465"/>
              <a:gd name="connsiteX17" fmla="*/ 1029922 w 6696000"/>
              <a:gd name="connsiteY17" fmla="*/ 729179 h 5142465"/>
              <a:gd name="connsiteX18" fmla="*/ 1062822 w 6696000"/>
              <a:gd name="connsiteY18" fmla="*/ 748826 h 5142465"/>
              <a:gd name="connsiteX19" fmla="*/ 1104106 w 6696000"/>
              <a:gd name="connsiteY19" fmla="*/ 755622 h 5142465"/>
              <a:gd name="connsiteX20" fmla="*/ 1145010 w 6696000"/>
              <a:gd name="connsiteY20" fmla="*/ 751421 h 5142465"/>
              <a:gd name="connsiteX21" fmla="*/ 1183753 w 6696000"/>
              <a:gd name="connsiteY21" fmla="*/ 737828 h 5142465"/>
              <a:gd name="connsiteX22" fmla="*/ 1185405 w 6696000"/>
              <a:gd name="connsiteY22" fmla="*/ 736963 h 5142465"/>
              <a:gd name="connsiteX23" fmla="*/ 1185405 w 6696000"/>
              <a:gd name="connsiteY23" fmla="*/ 637615 h 5142465"/>
              <a:gd name="connsiteX24" fmla="*/ 1106393 w 6696000"/>
              <a:gd name="connsiteY24" fmla="*/ 637615 h 5142465"/>
              <a:gd name="connsiteX25" fmla="*/ 1106266 w 6696000"/>
              <a:gd name="connsiteY25" fmla="*/ 637986 h 5142465"/>
              <a:gd name="connsiteX26" fmla="*/ 1106266 w 6696000"/>
              <a:gd name="connsiteY26" fmla="*/ 680740 h 5142465"/>
              <a:gd name="connsiteX27" fmla="*/ 1139674 w 6696000"/>
              <a:gd name="connsiteY27" fmla="*/ 680740 h 5142465"/>
              <a:gd name="connsiteX28" fmla="*/ 1139674 w 6696000"/>
              <a:gd name="connsiteY28" fmla="*/ 705330 h 5142465"/>
              <a:gd name="connsiteX29" fmla="*/ 1126336 w 6696000"/>
              <a:gd name="connsiteY29" fmla="*/ 710273 h 5142465"/>
              <a:gd name="connsiteX30" fmla="*/ 1104106 w 6696000"/>
              <a:gd name="connsiteY30" fmla="*/ 713115 h 5142465"/>
              <a:gd name="connsiteX31" fmla="*/ 1081495 w 6696000"/>
              <a:gd name="connsiteY31" fmla="*/ 709037 h 5142465"/>
              <a:gd name="connsiteX32" fmla="*/ 1064219 w 6696000"/>
              <a:gd name="connsiteY32" fmla="*/ 697545 h 5142465"/>
              <a:gd name="connsiteX33" fmla="*/ 1053168 w 6696000"/>
              <a:gd name="connsiteY33" fmla="*/ 680122 h 5142465"/>
              <a:gd name="connsiteX34" fmla="*/ 1049230 w 6696000"/>
              <a:gd name="connsiteY34" fmla="*/ 657757 h 5142465"/>
              <a:gd name="connsiteX35" fmla="*/ 1053168 w 6696000"/>
              <a:gd name="connsiteY35" fmla="*/ 635514 h 5142465"/>
              <a:gd name="connsiteX36" fmla="*/ 1064219 w 6696000"/>
              <a:gd name="connsiteY36" fmla="*/ 617968 h 5142465"/>
              <a:gd name="connsiteX37" fmla="*/ 1081495 w 6696000"/>
              <a:gd name="connsiteY37" fmla="*/ 606476 h 5142465"/>
              <a:gd name="connsiteX38" fmla="*/ 1104106 w 6696000"/>
              <a:gd name="connsiteY38" fmla="*/ 602398 h 5142465"/>
              <a:gd name="connsiteX39" fmla="*/ 1129258 w 6696000"/>
              <a:gd name="connsiteY39" fmla="*/ 606476 h 5142465"/>
              <a:gd name="connsiteX40" fmla="*/ 1147169 w 6696000"/>
              <a:gd name="connsiteY40" fmla="*/ 618586 h 5142465"/>
              <a:gd name="connsiteX41" fmla="*/ 1149456 w 6696000"/>
              <a:gd name="connsiteY41" fmla="*/ 620810 h 5142465"/>
              <a:gd name="connsiteX42" fmla="*/ 1182737 w 6696000"/>
              <a:gd name="connsiteY42" fmla="*/ 585593 h 5142465"/>
              <a:gd name="connsiteX43" fmla="*/ 1180450 w 6696000"/>
              <a:gd name="connsiteY43" fmla="*/ 583616 h 5142465"/>
              <a:gd name="connsiteX44" fmla="*/ 1146153 w 6696000"/>
              <a:gd name="connsiteY44" fmla="*/ 564957 h 5142465"/>
              <a:gd name="connsiteX45" fmla="*/ 1464106 w 6696000"/>
              <a:gd name="connsiteY45" fmla="*/ 358044 h 5142465"/>
              <a:gd name="connsiteX46" fmla="*/ 1018617 w 6696000"/>
              <a:gd name="connsiteY46" fmla="*/ 431999 h 5142465"/>
              <a:gd name="connsiteX47" fmla="*/ 994990 w 6696000"/>
              <a:gd name="connsiteY47" fmla="*/ 454983 h 5142465"/>
              <a:gd name="connsiteX48" fmla="*/ 1018617 w 6696000"/>
              <a:gd name="connsiteY48" fmla="*/ 477966 h 5142465"/>
              <a:gd name="connsiteX49" fmla="*/ 1093564 w 6696000"/>
              <a:gd name="connsiteY49" fmla="*/ 477966 h 5142465"/>
              <a:gd name="connsiteX50" fmla="*/ 1279279 w 6696000"/>
              <a:gd name="connsiteY50" fmla="*/ 658251 h 5142465"/>
              <a:gd name="connsiteX51" fmla="*/ 1093564 w 6696000"/>
              <a:gd name="connsiteY51" fmla="*/ 838536 h 5142465"/>
              <a:gd name="connsiteX52" fmla="*/ 835188 w 6696000"/>
              <a:gd name="connsiteY52" fmla="*/ 838536 h 5142465"/>
              <a:gd name="connsiteX53" fmla="*/ 835188 w 6696000"/>
              <a:gd name="connsiteY53" fmla="*/ 796647 h 5142465"/>
              <a:gd name="connsiteX54" fmla="*/ 787933 w 6696000"/>
              <a:gd name="connsiteY54" fmla="*/ 796647 h 5142465"/>
              <a:gd name="connsiteX55" fmla="*/ 787933 w 6696000"/>
              <a:gd name="connsiteY55" fmla="*/ 884380 h 5142465"/>
              <a:gd name="connsiteX56" fmla="*/ 1094199 w 6696000"/>
              <a:gd name="connsiteY56" fmla="*/ 884380 h 5142465"/>
              <a:gd name="connsiteX57" fmla="*/ 1308131 w 6696000"/>
              <a:gd name="connsiteY57" fmla="*/ 745975 h 5142465"/>
              <a:gd name="connsiteX58" fmla="*/ 1326394 w 6696000"/>
              <a:gd name="connsiteY58" fmla="*/ 658190 h 5142465"/>
              <a:gd name="connsiteX59" fmla="*/ 1326407 w 6696000"/>
              <a:gd name="connsiteY59" fmla="*/ 658251 h 5142465"/>
              <a:gd name="connsiteX60" fmla="*/ 1326407 w 6696000"/>
              <a:gd name="connsiteY60" fmla="*/ 658128 h 5142465"/>
              <a:gd name="connsiteX61" fmla="*/ 1326394 w 6696000"/>
              <a:gd name="connsiteY61" fmla="*/ 658190 h 5142465"/>
              <a:gd name="connsiteX62" fmla="*/ 1308194 w 6696000"/>
              <a:gd name="connsiteY62" fmla="*/ 570456 h 5142465"/>
              <a:gd name="connsiteX63" fmla="*/ 1094834 w 6696000"/>
              <a:gd name="connsiteY63" fmla="*/ 431999 h 5142465"/>
              <a:gd name="connsiteX64" fmla="*/ 1018617 w 6696000"/>
              <a:gd name="connsiteY64" fmla="*/ 431999 h 5142465"/>
              <a:gd name="connsiteX65" fmla="*/ 664207 w 6696000"/>
              <a:gd name="connsiteY65" fmla="*/ 431999 h 5142465"/>
              <a:gd name="connsiteX66" fmla="*/ 431999 w 6696000"/>
              <a:gd name="connsiteY66" fmla="*/ 658251 h 5142465"/>
              <a:gd name="connsiteX67" fmla="*/ 663572 w 6696000"/>
              <a:gd name="connsiteY67" fmla="*/ 884503 h 5142465"/>
              <a:gd name="connsiteX68" fmla="*/ 739789 w 6696000"/>
              <a:gd name="connsiteY68" fmla="*/ 884503 h 5142465"/>
              <a:gd name="connsiteX69" fmla="*/ 763417 w 6696000"/>
              <a:gd name="connsiteY69" fmla="*/ 861520 h 5142465"/>
              <a:gd name="connsiteX70" fmla="*/ 739789 w 6696000"/>
              <a:gd name="connsiteY70" fmla="*/ 838536 h 5142465"/>
              <a:gd name="connsiteX71" fmla="*/ 664842 w 6696000"/>
              <a:gd name="connsiteY71" fmla="*/ 838536 h 5142465"/>
              <a:gd name="connsiteX72" fmla="*/ 479127 w 6696000"/>
              <a:gd name="connsiteY72" fmla="*/ 658251 h 5142465"/>
              <a:gd name="connsiteX73" fmla="*/ 664842 w 6696000"/>
              <a:gd name="connsiteY73" fmla="*/ 477843 h 5142465"/>
              <a:gd name="connsiteX74" fmla="*/ 923218 w 6696000"/>
              <a:gd name="connsiteY74" fmla="*/ 477843 h 5142465"/>
              <a:gd name="connsiteX75" fmla="*/ 923218 w 6696000"/>
              <a:gd name="connsiteY75" fmla="*/ 519732 h 5142465"/>
              <a:gd name="connsiteX76" fmla="*/ 970473 w 6696000"/>
              <a:gd name="connsiteY76" fmla="*/ 519732 h 5142465"/>
              <a:gd name="connsiteX77" fmla="*/ 970473 w 6696000"/>
              <a:gd name="connsiteY77" fmla="*/ 431999 h 5142465"/>
              <a:gd name="connsiteX78" fmla="*/ 664207 w 6696000"/>
              <a:gd name="connsiteY78" fmla="*/ 431999 h 5142465"/>
              <a:gd name="connsiteX79" fmla="*/ 0 w 6696000"/>
              <a:gd name="connsiteY79" fmla="*/ 0 h 5142465"/>
              <a:gd name="connsiteX80" fmla="*/ 6696000 w 6696000"/>
              <a:gd name="connsiteY80" fmla="*/ 0 h 5142465"/>
              <a:gd name="connsiteX81" fmla="*/ 6696000 w 6696000"/>
              <a:gd name="connsiteY81" fmla="*/ 1796399 h 5142465"/>
              <a:gd name="connsiteX82" fmla="*/ 4219772 w 6696000"/>
              <a:gd name="connsiteY82" fmla="*/ 1796399 h 5142465"/>
              <a:gd name="connsiteX83" fmla="*/ 3995999 w 6696000"/>
              <a:gd name="connsiteY83" fmla="*/ 2020043 h 5142465"/>
              <a:gd name="connsiteX84" fmla="*/ 3995999 w 6696000"/>
              <a:gd name="connsiteY84" fmla="*/ 3821890 h 5142465"/>
              <a:gd name="connsiteX85" fmla="*/ 4887028 w 6696000"/>
              <a:gd name="connsiteY85" fmla="*/ 4712400 h 5142465"/>
              <a:gd name="connsiteX86" fmla="*/ 6696000 w 6696000"/>
              <a:gd name="connsiteY86" fmla="*/ 4712400 h 5142465"/>
              <a:gd name="connsiteX87" fmla="*/ 6696000 w 6696000"/>
              <a:gd name="connsiteY87" fmla="*/ 5142465 h 5142465"/>
              <a:gd name="connsiteX88" fmla="*/ 0 w 6696000"/>
              <a:gd name="connsiteY88" fmla="*/ 5142465 h 5142465"/>
              <a:gd name="connsiteX89" fmla="*/ 0 w 6696000"/>
              <a:gd name="connsiteY89" fmla="*/ 0 h 5142465"/>
              <a:gd name="connsiteX0" fmla="*/ 848526 w 6696000"/>
              <a:gd name="connsiteY0" fmla="*/ 564834 h 5142465"/>
              <a:gd name="connsiteX1" fmla="*/ 788060 w 6696000"/>
              <a:gd name="connsiteY1" fmla="*/ 751297 h 5142465"/>
              <a:gd name="connsiteX2" fmla="*/ 835188 w 6696000"/>
              <a:gd name="connsiteY2" fmla="*/ 751297 h 5142465"/>
              <a:gd name="connsiteX3" fmla="*/ 835188 w 6696000"/>
              <a:gd name="connsiteY3" fmla="*/ 629583 h 5142465"/>
              <a:gd name="connsiteX4" fmla="*/ 912040 w 6696000"/>
              <a:gd name="connsiteY4" fmla="*/ 751297 h 5142465"/>
              <a:gd name="connsiteX5" fmla="*/ 970346 w 6696000"/>
              <a:gd name="connsiteY5" fmla="*/ 751297 h 5142465"/>
              <a:gd name="connsiteX6" fmla="*/ 970346 w 6696000"/>
              <a:gd name="connsiteY6" fmla="*/ 564834 h 5142465"/>
              <a:gd name="connsiteX7" fmla="*/ 923218 w 6696000"/>
              <a:gd name="connsiteY7" fmla="*/ 564834 h 5142465"/>
              <a:gd name="connsiteX8" fmla="*/ 923218 w 6696000"/>
              <a:gd name="connsiteY8" fmla="*/ 683459 h 5142465"/>
              <a:gd name="connsiteX9" fmla="*/ 848526 w 6696000"/>
              <a:gd name="connsiteY9" fmla="*/ 564834 h 5142465"/>
              <a:gd name="connsiteX10" fmla="*/ 1464106 w 6696000"/>
              <a:gd name="connsiteY10" fmla="*/ 358044 h 5142465"/>
              <a:gd name="connsiteX11" fmla="*/ 1062822 w 6696000"/>
              <a:gd name="connsiteY11" fmla="*/ 566440 h 5142465"/>
              <a:gd name="connsiteX12" fmla="*/ 1029922 w 6696000"/>
              <a:gd name="connsiteY12" fmla="*/ 586087 h 5142465"/>
              <a:gd name="connsiteX13" fmla="*/ 1008327 w 6696000"/>
              <a:gd name="connsiteY13" fmla="*/ 617103 h 5142465"/>
              <a:gd name="connsiteX14" fmla="*/ 1000578 w 6696000"/>
              <a:gd name="connsiteY14" fmla="*/ 657633 h 5142465"/>
              <a:gd name="connsiteX15" fmla="*/ 1008327 w 6696000"/>
              <a:gd name="connsiteY15" fmla="*/ 698163 h 5142465"/>
              <a:gd name="connsiteX16" fmla="*/ 1029922 w 6696000"/>
              <a:gd name="connsiteY16" fmla="*/ 729179 h 5142465"/>
              <a:gd name="connsiteX17" fmla="*/ 1062822 w 6696000"/>
              <a:gd name="connsiteY17" fmla="*/ 748826 h 5142465"/>
              <a:gd name="connsiteX18" fmla="*/ 1104106 w 6696000"/>
              <a:gd name="connsiteY18" fmla="*/ 755622 h 5142465"/>
              <a:gd name="connsiteX19" fmla="*/ 1145010 w 6696000"/>
              <a:gd name="connsiteY19" fmla="*/ 751421 h 5142465"/>
              <a:gd name="connsiteX20" fmla="*/ 1183753 w 6696000"/>
              <a:gd name="connsiteY20" fmla="*/ 737828 h 5142465"/>
              <a:gd name="connsiteX21" fmla="*/ 1185405 w 6696000"/>
              <a:gd name="connsiteY21" fmla="*/ 736963 h 5142465"/>
              <a:gd name="connsiteX22" fmla="*/ 1185405 w 6696000"/>
              <a:gd name="connsiteY22" fmla="*/ 637615 h 5142465"/>
              <a:gd name="connsiteX23" fmla="*/ 1106393 w 6696000"/>
              <a:gd name="connsiteY23" fmla="*/ 637615 h 5142465"/>
              <a:gd name="connsiteX24" fmla="*/ 1106266 w 6696000"/>
              <a:gd name="connsiteY24" fmla="*/ 637986 h 5142465"/>
              <a:gd name="connsiteX25" fmla="*/ 1106266 w 6696000"/>
              <a:gd name="connsiteY25" fmla="*/ 680740 h 5142465"/>
              <a:gd name="connsiteX26" fmla="*/ 1139674 w 6696000"/>
              <a:gd name="connsiteY26" fmla="*/ 680740 h 5142465"/>
              <a:gd name="connsiteX27" fmla="*/ 1139674 w 6696000"/>
              <a:gd name="connsiteY27" fmla="*/ 705330 h 5142465"/>
              <a:gd name="connsiteX28" fmla="*/ 1126336 w 6696000"/>
              <a:gd name="connsiteY28" fmla="*/ 710273 h 5142465"/>
              <a:gd name="connsiteX29" fmla="*/ 1104106 w 6696000"/>
              <a:gd name="connsiteY29" fmla="*/ 713115 h 5142465"/>
              <a:gd name="connsiteX30" fmla="*/ 1081495 w 6696000"/>
              <a:gd name="connsiteY30" fmla="*/ 709037 h 5142465"/>
              <a:gd name="connsiteX31" fmla="*/ 1064219 w 6696000"/>
              <a:gd name="connsiteY31" fmla="*/ 697545 h 5142465"/>
              <a:gd name="connsiteX32" fmla="*/ 1053168 w 6696000"/>
              <a:gd name="connsiteY32" fmla="*/ 680122 h 5142465"/>
              <a:gd name="connsiteX33" fmla="*/ 1049230 w 6696000"/>
              <a:gd name="connsiteY33" fmla="*/ 657757 h 5142465"/>
              <a:gd name="connsiteX34" fmla="*/ 1053168 w 6696000"/>
              <a:gd name="connsiteY34" fmla="*/ 635514 h 5142465"/>
              <a:gd name="connsiteX35" fmla="*/ 1064219 w 6696000"/>
              <a:gd name="connsiteY35" fmla="*/ 617968 h 5142465"/>
              <a:gd name="connsiteX36" fmla="*/ 1081495 w 6696000"/>
              <a:gd name="connsiteY36" fmla="*/ 606476 h 5142465"/>
              <a:gd name="connsiteX37" fmla="*/ 1104106 w 6696000"/>
              <a:gd name="connsiteY37" fmla="*/ 602398 h 5142465"/>
              <a:gd name="connsiteX38" fmla="*/ 1129258 w 6696000"/>
              <a:gd name="connsiteY38" fmla="*/ 606476 h 5142465"/>
              <a:gd name="connsiteX39" fmla="*/ 1147169 w 6696000"/>
              <a:gd name="connsiteY39" fmla="*/ 618586 h 5142465"/>
              <a:gd name="connsiteX40" fmla="*/ 1149456 w 6696000"/>
              <a:gd name="connsiteY40" fmla="*/ 620810 h 5142465"/>
              <a:gd name="connsiteX41" fmla="*/ 1182737 w 6696000"/>
              <a:gd name="connsiteY41" fmla="*/ 585593 h 5142465"/>
              <a:gd name="connsiteX42" fmla="*/ 1180450 w 6696000"/>
              <a:gd name="connsiteY42" fmla="*/ 583616 h 5142465"/>
              <a:gd name="connsiteX43" fmla="*/ 1146153 w 6696000"/>
              <a:gd name="connsiteY43" fmla="*/ 564957 h 5142465"/>
              <a:gd name="connsiteX44" fmla="*/ 1464106 w 6696000"/>
              <a:gd name="connsiteY44" fmla="*/ 358044 h 5142465"/>
              <a:gd name="connsiteX45" fmla="*/ 1018617 w 6696000"/>
              <a:gd name="connsiteY45" fmla="*/ 431999 h 5142465"/>
              <a:gd name="connsiteX46" fmla="*/ 994990 w 6696000"/>
              <a:gd name="connsiteY46" fmla="*/ 454983 h 5142465"/>
              <a:gd name="connsiteX47" fmla="*/ 1018617 w 6696000"/>
              <a:gd name="connsiteY47" fmla="*/ 477966 h 5142465"/>
              <a:gd name="connsiteX48" fmla="*/ 1093564 w 6696000"/>
              <a:gd name="connsiteY48" fmla="*/ 477966 h 5142465"/>
              <a:gd name="connsiteX49" fmla="*/ 1279279 w 6696000"/>
              <a:gd name="connsiteY49" fmla="*/ 658251 h 5142465"/>
              <a:gd name="connsiteX50" fmla="*/ 1093564 w 6696000"/>
              <a:gd name="connsiteY50" fmla="*/ 838536 h 5142465"/>
              <a:gd name="connsiteX51" fmla="*/ 835188 w 6696000"/>
              <a:gd name="connsiteY51" fmla="*/ 838536 h 5142465"/>
              <a:gd name="connsiteX52" fmla="*/ 835188 w 6696000"/>
              <a:gd name="connsiteY52" fmla="*/ 796647 h 5142465"/>
              <a:gd name="connsiteX53" fmla="*/ 787933 w 6696000"/>
              <a:gd name="connsiteY53" fmla="*/ 796647 h 5142465"/>
              <a:gd name="connsiteX54" fmla="*/ 787933 w 6696000"/>
              <a:gd name="connsiteY54" fmla="*/ 884380 h 5142465"/>
              <a:gd name="connsiteX55" fmla="*/ 1094199 w 6696000"/>
              <a:gd name="connsiteY55" fmla="*/ 884380 h 5142465"/>
              <a:gd name="connsiteX56" fmla="*/ 1308131 w 6696000"/>
              <a:gd name="connsiteY56" fmla="*/ 745975 h 5142465"/>
              <a:gd name="connsiteX57" fmla="*/ 1326394 w 6696000"/>
              <a:gd name="connsiteY57" fmla="*/ 658190 h 5142465"/>
              <a:gd name="connsiteX58" fmla="*/ 1326407 w 6696000"/>
              <a:gd name="connsiteY58" fmla="*/ 658251 h 5142465"/>
              <a:gd name="connsiteX59" fmla="*/ 1326407 w 6696000"/>
              <a:gd name="connsiteY59" fmla="*/ 658128 h 5142465"/>
              <a:gd name="connsiteX60" fmla="*/ 1326394 w 6696000"/>
              <a:gd name="connsiteY60" fmla="*/ 658190 h 5142465"/>
              <a:gd name="connsiteX61" fmla="*/ 1308194 w 6696000"/>
              <a:gd name="connsiteY61" fmla="*/ 570456 h 5142465"/>
              <a:gd name="connsiteX62" fmla="*/ 1094834 w 6696000"/>
              <a:gd name="connsiteY62" fmla="*/ 431999 h 5142465"/>
              <a:gd name="connsiteX63" fmla="*/ 1018617 w 6696000"/>
              <a:gd name="connsiteY63" fmla="*/ 431999 h 5142465"/>
              <a:gd name="connsiteX64" fmla="*/ 664207 w 6696000"/>
              <a:gd name="connsiteY64" fmla="*/ 431999 h 5142465"/>
              <a:gd name="connsiteX65" fmla="*/ 431999 w 6696000"/>
              <a:gd name="connsiteY65" fmla="*/ 658251 h 5142465"/>
              <a:gd name="connsiteX66" fmla="*/ 663572 w 6696000"/>
              <a:gd name="connsiteY66" fmla="*/ 884503 h 5142465"/>
              <a:gd name="connsiteX67" fmla="*/ 739789 w 6696000"/>
              <a:gd name="connsiteY67" fmla="*/ 884503 h 5142465"/>
              <a:gd name="connsiteX68" fmla="*/ 763417 w 6696000"/>
              <a:gd name="connsiteY68" fmla="*/ 861520 h 5142465"/>
              <a:gd name="connsiteX69" fmla="*/ 739789 w 6696000"/>
              <a:gd name="connsiteY69" fmla="*/ 838536 h 5142465"/>
              <a:gd name="connsiteX70" fmla="*/ 664842 w 6696000"/>
              <a:gd name="connsiteY70" fmla="*/ 838536 h 5142465"/>
              <a:gd name="connsiteX71" fmla="*/ 479127 w 6696000"/>
              <a:gd name="connsiteY71" fmla="*/ 658251 h 5142465"/>
              <a:gd name="connsiteX72" fmla="*/ 664842 w 6696000"/>
              <a:gd name="connsiteY72" fmla="*/ 477843 h 5142465"/>
              <a:gd name="connsiteX73" fmla="*/ 923218 w 6696000"/>
              <a:gd name="connsiteY73" fmla="*/ 477843 h 5142465"/>
              <a:gd name="connsiteX74" fmla="*/ 923218 w 6696000"/>
              <a:gd name="connsiteY74" fmla="*/ 519732 h 5142465"/>
              <a:gd name="connsiteX75" fmla="*/ 970473 w 6696000"/>
              <a:gd name="connsiteY75" fmla="*/ 519732 h 5142465"/>
              <a:gd name="connsiteX76" fmla="*/ 970473 w 6696000"/>
              <a:gd name="connsiteY76" fmla="*/ 431999 h 5142465"/>
              <a:gd name="connsiteX77" fmla="*/ 664207 w 6696000"/>
              <a:gd name="connsiteY77" fmla="*/ 431999 h 5142465"/>
              <a:gd name="connsiteX78" fmla="*/ 0 w 6696000"/>
              <a:gd name="connsiteY78" fmla="*/ 0 h 5142465"/>
              <a:gd name="connsiteX79" fmla="*/ 6696000 w 6696000"/>
              <a:gd name="connsiteY79" fmla="*/ 0 h 5142465"/>
              <a:gd name="connsiteX80" fmla="*/ 6696000 w 6696000"/>
              <a:gd name="connsiteY80" fmla="*/ 1796399 h 5142465"/>
              <a:gd name="connsiteX81" fmla="*/ 4219772 w 6696000"/>
              <a:gd name="connsiteY81" fmla="*/ 1796399 h 5142465"/>
              <a:gd name="connsiteX82" fmla="*/ 3995999 w 6696000"/>
              <a:gd name="connsiteY82" fmla="*/ 2020043 h 5142465"/>
              <a:gd name="connsiteX83" fmla="*/ 3995999 w 6696000"/>
              <a:gd name="connsiteY83" fmla="*/ 3821890 h 5142465"/>
              <a:gd name="connsiteX84" fmla="*/ 4887028 w 6696000"/>
              <a:gd name="connsiteY84" fmla="*/ 4712400 h 5142465"/>
              <a:gd name="connsiteX85" fmla="*/ 6696000 w 6696000"/>
              <a:gd name="connsiteY85" fmla="*/ 4712400 h 5142465"/>
              <a:gd name="connsiteX86" fmla="*/ 6696000 w 6696000"/>
              <a:gd name="connsiteY86" fmla="*/ 5142465 h 5142465"/>
              <a:gd name="connsiteX87" fmla="*/ 0 w 6696000"/>
              <a:gd name="connsiteY87" fmla="*/ 5142465 h 5142465"/>
              <a:gd name="connsiteX88" fmla="*/ 0 w 6696000"/>
              <a:gd name="connsiteY88" fmla="*/ 0 h 5142465"/>
              <a:gd name="connsiteX0" fmla="*/ 923218 w 6696000"/>
              <a:gd name="connsiteY0" fmla="*/ 683459 h 5142465"/>
              <a:gd name="connsiteX1" fmla="*/ 788060 w 6696000"/>
              <a:gd name="connsiteY1" fmla="*/ 751297 h 5142465"/>
              <a:gd name="connsiteX2" fmla="*/ 835188 w 6696000"/>
              <a:gd name="connsiteY2" fmla="*/ 751297 h 5142465"/>
              <a:gd name="connsiteX3" fmla="*/ 835188 w 6696000"/>
              <a:gd name="connsiteY3" fmla="*/ 629583 h 5142465"/>
              <a:gd name="connsiteX4" fmla="*/ 912040 w 6696000"/>
              <a:gd name="connsiteY4" fmla="*/ 751297 h 5142465"/>
              <a:gd name="connsiteX5" fmla="*/ 970346 w 6696000"/>
              <a:gd name="connsiteY5" fmla="*/ 751297 h 5142465"/>
              <a:gd name="connsiteX6" fmla="*/ 970346 w 6696000"/>
              <a:gd name="connsiteY6" fmla="*/ 564834 h 5142465"/>
              <a:gd name="connsiteX7" fmla="*/ 923218 w 6696000"/>
              <a:gd name="connsiteY7" fmla="*/ 564834 h 5142465"/>
              <a:gd name="connsiteX8" fmla="*/ 923218 w 6696000"/>
              <a:gd name="connsiteY8" fmla="*/ 683459 h 5142465"/>
              <a:gd name="connsiteX9" fmla="*/ 1464106 w 6696000"/>
              <a:gd name="connsiteY9" fmla="*/ 358044 h 5142465"/>
              <a:gd name="connsiteX10" fmla="*/ 1062822 w 6696000"/>
              <a:gd name="connsiteY10" fmla="*/ 566440 h 5142465"/>
              <a:gd name="connsiteX11" fmla="*/ 1029922 w 6696000"/>
              <a:gd name="connsiteY11" fmla="*/ 586087 h 5142465"/>
              <a:gd name="connsiteX12" fmla="*/ 1008327 w 6696000"/>
              <a:gd name="connsiteY12" fmla="*/ 617103 h 5142465"/>
              <a:gd name="connsiteX13" fmla="*/ 1000578 w 6696000"/>
              <a:gd name="connsiteY13" fmla="*/ 657633 h 5142465"/>
              <a:gd name="connsiteX14" fmla="*/ 1008327 w 6696000"/>
              <a:gd name="connsiteY14" fmla="*/ 698163 h 5142465"/>
              <a:gd name="connsiteX15" fmla="*/ 1029922 w 6696000"/>
              <a:gd name="connsiteY15" fmla="*/ 729179 h 5142465"/>
              <a:gd name="connsiteX16" fmla="*/ 1062822 w 6696000"/>
              <a:gd name="connsiteY16" fmla="*/ 748826 h 5142465"/>
              <a:gd name="connsiteX17" fmla="*/ 1104106 w 6696000"/>
              <a:gd name="connsiteY17" fmla="*/ 755622 h 5142465"/>
              <a:gd name="connsiteX18" fmla="*/ 1145010 w 6696000"/>
              <a:gd name="connsiteY18" fmla="*/ 751421 h 5142465"/>
              <a:gd name="connsiteX19" fmla="*/ 1183753 w 6696000"/>
              <a:gd name="connsiteY19" fmla="*/ 737828 h 5142465"/>
              <a:gd name="connsiteX20" fmla="*/ 1185405 w 6696000"/>
              <a:gd name="connsiteY20" fmla="*/ 736963 h 5142465"/>
              <a:gd name="connsiteX21" fmla="*/ 1185405 w 6696000"/>
              <a:gd name="connsiteY21" fmla="*/ 637615 h 5142465"/>
              <a:gd name="connsiteX22" fmla="*/ 1106393 w 6696000"/>
              <a:gd name="connsiteY22" fmla="*/ 637615 h 5142465"/>
              <a:gd name="connsiteX23" fmla="*/ 1106266 w 6696000"/>
              <a:gd name="connsiteY23" fmla="*/ 637986 h 5142465"/>
              <a:gd name="connsiteX24" fmla="*/ 1106266 w 6696000"/>
              <a:gd name="connsiteY24" fmla="*/ 680740 h 5142465"/>
              <a:gd name="connsiteX25" fmla="*/ 1139674 w 6696000"/>
              <a:gd name="connsiteY25" fmla="*/ 680740 h 5142465"/>
              <a:gd name="connsiteX26" fmla="*/ 1139674 w 6696000"/>
              <a:gd name="connsiteY26" fmla="*/ 705330 h 5142465"/>
              <a:gd name="connsiteX27" fmla="*/ 1126336 w 6696000"/>
              <a:gd name="connsiteY27" fmla="*/ 710273 h 5142465"/>
              <a:gd name="connsiteX28" fmla="*/ 1104106 w 6696000"/>
              <a:gd name="connsiteY28" fmla="*/ 713115 h 5142465"/>
              <a:gd name="connsiteX29" fmla="*/ 1081495 w 6696000"/>
              <a:gd name="connsiteY29" fmla="*/ 709037 h 5142465"/>
              <a:gd name="connsiteX30" fmla="*/ 1064219 w 6696000"/>
              <a:gd name="connsiteY30" fmla="*/ 697545 h 5142465"/>
              <a:gd name="connsiteX31" fmla="*/ 1053168 w 6696000"/>
              <a:gd name="connsiteY31" fmla="*/ 680122 h 5142465"/>
              <a:gd name="connsiteX32" fmla="*/ 1049230 w 6696000"/>
              <a:gd name="connsiteY32" fmla="*/ 657757 h 5142465"/>
              <a:gd name="connsiteX33" fmla="*/ 1053168 w 6696000"/>
              <a:gd name="connsiteY33" fmla="*/ 635514 h 5142465"/>
              <a:gd name="connsiteX34" fmla="*/ 1064219 w 6696000"/>
              <a:gd name="connsiteY34" fmla="*/ 617968 h 5142465"/>
              <a:gd name="connsiteX35" fmla="*/ 1081495 w 6696000"/>
              <a:gd name="connsiteY35" fmla="*/ 606476 h 5142465"/>
              <a:gd name="connsiteX36" fmla="*/ 1104106 w 6696000"/>
              <a:gd name="connsiteY36" fmla="*/ 602398 h 5142465"/>
              <a:gd name="connsiteX37" fmla="*/ 1129258 w 6696000"/>
              <a:gd name="connsiteY37" fmla="*/ 606476 h 5142465"/>
              <a:gd name="connsiteX38" fmla="*/ 1147169 w 6696000"/>
              <a:gd name="connsiteY38" fmla="*/ 618586 h 5142465"/>
              <a:gd name="connsiteX39" fmla="*/ 1149456 w 6696000"/>
              <a:gd name="connsiteY39" fmla="*/ 620810 h 5142465"/>
              <a:gd name="connsiteX40" fmla="*/ 1182737 w 6696000"/>
              <a:gd name="connsiteY40" fmla="*/ 585593 h 5142465"/>
              <a:gd name="connsiteX41" fmla="*/ 1180450 w 6696000"/>
              <a:gd name="connsiteY41" fmla="*/ 583616 h 5142465"/>
              <a:gd name="connsiteX42" fmla="*/ 1146153 w 6696000"/>
              <a:gd name="connsiteY42" fmla="*/ 564957 h 5142465"/>
              <a:gd name="connsiteX43" fmla="*/ 1464106 w 6696000"/>
              <a:gd name="connsiteY43" fmla="*/ 358044 h 5142465"/>
              <a:gd name="connsiteX44" fmla="*/ 1018617 w 6696000"/>
              <a:gd name="connsiteY44" fmla="*/ 431999 h 5142465"/>
              <a:gd name="connsiteX45" fmla="*/ 994990 w 6696000"/>
              <a:gd name="connsiteY45" fmla="*/ 454983 h 5142465"/>
              <a:gd name="connsiteX46" fmla="*/ 1018617 w 6696000"/>
              <a:gd name="connsiteY46" fmla="*/ 477966 h 5142465"/>
              <a:gd name="connsiteX47" fmla="*/ 1093564 w 6696000"/>
              <a:gd name="connsiteY47" fmla="*/ 477966 h 5142465"/>
              <a:gd name="connsiteX48" fmla="*/ 1279279 w 6696000"/>
              <a:gd name="connsiteY48" fmla="*/ 658251 h 5142465"/>
              <a:gd name="connsiteX49" fmla="*/ 1093564 w 6696000"/>
              <a:gd name="connsiteY49" fmla="*/ 838536 h 5142465"/>
              <a:gd name="connsiteX50" fmla="*/ 835188 w 6696000"/>
              <a:gd name="connsiteY50" fmla="*/ 838536 h 5142465"/>
              <a:gd name="connsiteX51" fmla="*/ 835188 w 6696000"/>
              <a:gd name="connsiteY51" fmla="*/ 796647 h 5142465"/>
              <a:gd name="connsiteX52" fmla="*/ 787933 w 6696000"/>
              <a:gd name="connsiteY52" fmla="*/ 796647 h 5142465"/>
              <a:gd name="connsiteX53" fmla="*/ 787933 w 6696000"/>
              <a:gd name="connsiteY53" fmla="*/ 884380 h 5142465"/>
              <a:gd name="connsiteX54" fmla="*/ 1094199 w 6696000"/>
              <a:gd name="connsiteY54" fmla="*/ 884380 h 5142465"/>
              <a:gd name="connsiteX55" fmla="*/ 1308131 w 6696000"/>
              <a:gd name="connsiteY55" fmla="*/ 745975 h 5142465"/>
              <a:gd name="connsiteX56" fmla="*/ 1326394 w 6696000"/>
              <a:gd name="connsiteY56" fmla="*/ 658190 h 5142465"/>
              <a:gd name="connsiteX57" fmla="*/ 1326407 w 6696000"/>
              <a:gd name="connsiteY57" fmla="*/ 658251 h 5142465"/>
              <a:gd name="connsiteX58" fmla="*/ 1326407 w 6696000"/>
              <a:gd name="connsiteY58" fmla="*/ 658128 h 5142465"/>
              <a:gd name="connsiteX59" fmla="*/ 1326394 w 6696000"/>
              <a:gd name="connsiteY59" fmla="*/ 658190 h 5142465"/>
              <a:gd name="connsiteX60" fmla="*/ 1308194 w 6696000"/>
              <a:gd name="connsiteY60" fmla="*/ 570456 h 5142465"/>
              <a:gd name="connsiteX61" fmla="*/ 1094834 w 6696000"/>
              <a:gd name="connsiteY61" fmla="*/ 431999 h 5142465"/>
              <a:gd name="connsiteX62" fmla="*/ 1018617 w 6696000"/>
              <a:gd name="connsiteY62" fmla="*/ 431999 h 5142465"/>
              <a:gd name="connsiteX63" fmla="*/ 664207 w 6696000"/>
              <a:gd name="connsiteY63" fmla="*/ 431999 h 5142465"/>
              <a:gd name="connsiteX64" fmla="*/ 431999 w 6696000"/>
              <a:gd name="connsiteY64" fmla="*/ 658251 h 5142465"/>
              <a:gd name="connsiteX65" fmla="*/ 663572 w 6696000"/>
              <a:gd name="connsiteY65" fmla="*/ 884503 h 5142465"/>
              <a:gd name="connsiteX66" fmla="*/ 739789 w 6696000"/>
              <a:gd name="connsiteY66" fmla="*/ 884503 h 5142465"/>
              <a:gd name="connsiteX67" fmla="*/ 763417 w 6696000"/>
              <a:gd name="connsiteY67" fmla="*/ 861520 h 5142465"/>
              <a:gd name="connsiteX68" fmla="*/ 739789 w 6696000"/>
              <a:gd name="connsiteY68" fmla="*/ 838536 h 5142465"/>
              <a:gd name="connsiteX69" fmla="*/ 664842 w 6696000"/>
              <a:gd name="connsiteY69" fmla="*/ 838536 h 5142465"/>
              <a:gd name="connsiteX70" fmla="*/ 479127 w 6696000"/>
              <a:gd name="connsiteY70" fmla="*/ 658251 h 5142465"/>
              <a:gd name="connsiteX71" fmla="*/ 664842 w 6696000"/>
              <a:gd name="connsiteY71" fmla="*/ 477843 h 5142465"/>
              <a:gd name="connsiteX72" fmla="*/ 923218 w 6696000"/>
              <a:gd name="connsiteY72" fmla="*/ 477843 h 5142465"/>
              <a:gd name="connsiteX73" fmla="*/ 923218 w 6696000"/>
              <a:gd name="connsiteY73" fmla="*/ 519732 h 5142465"/>
              <a:gd name="connsiteX74" fmla="*/ 970473 w 6696000"/>
              <a:gd name="connsiteY74" fmla="*/ 519732 h 5142465"/>
              <a:gd name="connsiteX75" fmla="*/ 970473 w 6696000"/>
              <a:gd name="connsiteY75" fmla="*/ 431999 h 5142465"/>
              <a:gd name="connsiteX76" fmla="*/ 664207 w 6696000"/>
              <a:gd name="connsiteY76" fmla="*/ 431999 h 5142465"/>
              <a:gd name="connsiteX77" fmla="*/ 0 w 6696000"/>
              <a:gd name="connsiteY77" fmla="*/ 0 h 5142465"/>
              <a:gd name="connsiteX78" fmla="*/ 6696000 w 6696000"/>
              <a:gd name="connsiteY78" fmla="*/ 0 h 5142465"/>
              <a:gd name="connsiteX79" fmla="*/ 6696000 w 6696000"/>
              <a:gd name="connsiteY79" fmla="*/ 1796399 h 5142465"/>
              <a:gd name="connsiteX80" fmla="*/ 4219772 w 6696000"/>
              <a:gd name="connsiteY80" fmla="*/ 1796399 h 5142465"/>
              <a:gd name="connsiteX81" fmla="*/ 3995999 w 6696000"/>
              <a:gd name="connsiteY81" fmla="*/ 2020043 h 5142465"/>
              <a:gd name="connsiteX82" fmla="*/ 3995999 w 6696000"/>
              <a:gd name="connsiteY82" fmla="*/ 3821890 h 5142465"/>
              <a:gd name="connsiteX83" fmla="*/ 4887028 w 6696000"/>
              <a:gd name="connsiteY83" fmla="*/ 4712400 h 5142465"/>
              <a:gd name="connsiteX84" fmla="*/ 6696000 w 6696000"/>
              <a:gd name="connsiteY84" fmla="*/ 4712400 h 5142465"/>
              <a:gd name="connsiteX85" fmla="*/ 6696000 w 6696000"/>
              <a:gd name="connsiteY85" fmla="*/ 5142465 h 5142465"/>
              <a:gd name="connsiteX86" fmla="*/ 0 w 6696000"/>
              <a:gd name="connsiteY86" fmla="*/ 5142465 h 5142465"/>
              <a:gd name="connsiteX87" fmla="*/ 0 w 6696000"/>
              <a:gd name="connsiteY87" fmla="*/ 0 h 5142465"/>
              <a:gd name="connsiteX0" fmla="*/ 923218 w 6696000"/>
              <a:gd name="connsiteY0" fmla="*/ 683459 h 5142465"/>
              <a:gd name="connsiteX1" fmla="*/ 835188 w 6696000"/>
              <a:gd name="connsiteY1" fmla="*/ 751297 h 5142465"/>
              <a:gd name="connsiteX2" fmla="*/ 835188 w 6696000"/>
              <a:gd name="connsiteY2" fmla="*/ 629583 h 5142465"/>
              <a:gd name="connsiteX3" fmla="*/ 912040 w 6696000"/>
              <a:gd name="connsiteY3" fmla="*/ 751297 h 5142465"/>
              <a:gd name="connsiteX4" fmla="*/ 970346 w 6696000"/>
              <a:gd name="connsiteY4" fmla="*/ 751297 h 5142465"/>
              <a:gd name="connsiteX5" fmla="*/ 970346 w 6696000"/>
              <a:gd name="connsiteY5" fmla="*/ 564834 h 5142465"/>
              <a:gd name="connsiteX6" fmla="*/ 923218 w 6696000"/>
              <a:gd name="connsiteY6" fmla="*/ 564834 h 5142465"/>
              <a:gd name="connsiteX7" fmla="*/ 923218 w 6696000"/>
              <a:gd name="connsiteY7" fmla="*/ 683459 h 5142465"/>
              <a:gd name="connsiteX8" fmla="*/ 1464106 w 6696000"/>
              <a:gd name="connsiteY8" fmla="*/ 358044 h 5142465"/>
              <a:gd name="connsiteX9" fmla="*/ 1062822 w 6696000"/>
              <a:gd name="connsiteY9" fmla="*/ 566440 h 5142465"/>
              <a:gd name="connsiteX10" fmla="*/ 1029922 w 6696000"/>
              <a:gd name="connsiteY10" fmla="*/ 586087 h 5142465"/>
              <a:gd name="connsiteX11" fmla="*/ 1008327 w 6696000"/>
              <a:gd name="connsiteY11" fmla="*/ 617103 h 5142465"/>
              <a:gd name="connsiteX12" fmla="*/ 1000578 w 6696000"/>
              <a:gd name="connsiteY12" fmla="*/ 657633 h 5142465"/>
              <a:gd name="connsiteX13" fmla="*/ 1008327 w 6696000"/>
              <a:gd name="connsiteY13" fmla="*/ 698163 h 5142465"/>
              <a:gd name="connsiteX14" fmla="*/ 1029922 w 6696000"/>
              <a:gd name="connsiteY14" fmla="*/ 729179 h 5142465"/>
              <a:gd name="connsiteX15" fmla="*/ 1062822 w 6696000"/>
              <a:gd name="connsiteY15" fmla="*/ 748826 h 5142465"/>
              <a:gd name="connsiteX16" fmla="*/ 1104106 w 6696000"/>
              <a:gd name="connsiteY16" fmla="*/ 755622 h 5142465"/>
              <a:gd name="connsiteX17" fmla="*/ 1145010 w 6696000"/>
              <a:gd name="connsiteY17" fmla="*/ 751421 h 5142465"/>
              <a:gd name="connsiteX18" fmla="*/ 1183753 w 6696000"/>
              <a:gd name="connsiteY18" fmla="*/ 737828 h 5142465"/>
              <a:gd name="connsiteX19" fmla="*/ 1185405 w 6696000"/>
              <a:gd name="connsiteY19" fmla="*/ 736963 h 5142465"/>
              <a:gd name="connsiteX20" fmla="*/ 1185405 w 6696000"/>
              <a:gd name="connsiteY20" fmla="*/ 637615 h 5142465"/>
              <a:gd name="connsiteX21" fmla="*/ 1106393 w 6696000"/>
              <a:gd name="connsiteY21" fmla="*/ 637615 h 5142465"/>
              <a:gd name="connsiteX22" fmla="*/ 1106266 w 6696000"/>
              <a:gd name="connsiteY22" fmla="*/ 637986 h 5142465"/>
              <a:gd name="connsiteX23" fmla="*/ 1106266 w 6696000"/>
              <a:gd name="connsiteY23" fmla="*/ 680740 h 5142465"/>
              <a:gd name="connsiteX24" fmla="*/ 1139674 w 6696000"/>
              <a:gd name="connsiteY24" fmla="*/ 680740 h 5142465"/>
              <a:gd name="connsiteX25" fmla="*/ 1139674 w 6696000"/>
              <a:gd name="connsiteY25" fmla="*/ 705330 h 5142465"/>
              <a:gd name="connsiteX26" fmla="*/ 1126336 w 6696000"/>
              <a:gd name="connsiteY26" fmla="*/ 710273 h 5142465"/>
              <a:gd name="connsiteX27" fmla="*/ 1104106 w 6696000"/>
              <a:gd name="connsiteY27" fmla="*/ 713115 h 5142465"/>
              <a:gd name="connsiteX28" fmla="*/ 1081495 w 6696000"/>
              <a:gd name="connsiteY28" fmla="*/ 709037 h 5142465"/>
              <a:gd name="connsiteX29" fmla="*/ 1064219 w 6696000"/>
              <a:gd name="connsiteY29" fmla="*/ 697545 h 5142465"/>
              <a:gd name="connsiteX30" fmla="*/ 1053168 w 6696000"/>
              <a:gd name="connsiteY30" fmla="*/ 680122 h 5142465"/>
              <a:gd name="connsiteX31" fmla="*/ 1049230 w 6696000"/>
              <a:gd name="connsiteY31" fmla="*/ 657757 h 5142465"/>
              <a:gd name="connsiteX32" fmla="*/ 1053168 w 6696000"/>
              <a:gd name="connsiteY32" fmla="*/ 635514 h 5142465"/>
              <a:gd name="connsiteX33" fmla="*/ 1064219 w 6696000"/>
              <a:gd name="connsiteY33" fmla="*/ 617968 h 5142465"/>
              <a:gd name="connsiteX34" fmla="*/ 1081495 w 6696000"/>
              <a:gd name="connsiteY34" fmla="*/ 606476 h 5142465"/>
              <a:gd name="connsiteX35" fmla="*/ 1104106 w 6696000"/>
              <a:gd name="connsiteY35" fmla="*/ 602398 h 5142465"/>
              <a:gd name="connsiteX36" fmla="*/ 1129258 w 6696000"/>
              <a:gd name="connsiteY36" fmla="*/ 606476 h 5142465"/>
              <a:gd name="connsiteX37" fmla="*/ 1147169 w 6696000"/>
              <a:gd name="connsiteY37" fmla="*/ 618586 h 5142465"/>
              <a:gd name="connsiteX38" fmla="*/ 1149456 w 6696000"/>
              <a:gd name="connsiteY38" fmla="*/ 620810 h 5142465"/>
              <a:gd name="connsiteX39" fmla="*/ 1182737 w 6696000"/>
              <a:gd name="connsiteY39" fmla="*/ 585593 h 5142465"/>
              <a:gd name="connsiteX40" fmla="*/ 1180450 w 6696000"/>
              <a:gd name="connsiteY40" fmla="*/ 583616 h 5142465"/>
              <a:gd name="connsiteX41" fmla="*/ 1146153 w 6696000"/>
              <a:gd name="connsiteY41" fmla="*/ 564957 h 5142465"/>
              <a:gd name="connsiteX42" fmla="*/ 1464106 w 6696000"/>
              <a:gd name="connsiteY42" fmla="*/ 358044 h 5142465"/>
              <a:gd name="connsiteX43" fmla="*/ 1018617 w 6696000"/>
              <a:gd name="connsiteY43" fmla="*/ 431999 h 5142465"/>
              <a:gd name="connsiteX44" fmla="*/ 994990 w 6696000"/>
              <a:gd name="connsiteY44" fmla="*/ 454983 h 5142465"/>
              <a:gd name="connsiteX45" fmla="*/ 1018617 w 6696000"/>
              <a:gd name="connsiteY45" fmla="*/ 477966 h 5142465"/>
              <a:gd name="connsiteX46" fmla="*/ 1093564 w 6696000"/>
              <a:gd name="connsiteY46" fmla="*/ 477966 h 5142465"/>
              <a:gd name="connsiteX47" fmla="*/ 1279279 w 6696000"/>
              <a:gd name="connsiteY47" fmla="*/ 658251 h 5142465"/>
              <a:gd name="connsiteX48" fmla="*/ 1093564 w 6696000"/>
              <a:gd name="connsiteY48" fmla="*/ 838536 h 5142465"/>
              <a:gd name="connsiteX49" fmla="*/ 835188 w 6696000"/>
              <a:gd name="connsiteY49" fmla="*/ 838536 h 5142465"/>
              <a:gd name="connsiteX50" fmla="*/ 835188 w 6696000"/>
              <a:gd name="connsiteY50" fmla="*/ 796647 h 5142465"/>
              <a:gd name="connsiteX51" fmla="*/ 787933 w 6696000"/>
              <a:gd name="connsiteY51" fmla="*/ 796647 h 5142465"/>
              <a:gd name="connsiteX52" fmla="*/ 787933 w 6696000"/>
              <a:gd name="connsiteY52" fmla="*/ 884380 h 5142465"/>
              <a:gd name="connsiteX53" fmla="*/ 1094199 w 6696000"/>
              <a:gd name="connsiteY53" fmla="*/ 884380 h 5142465"/>
              <a:gd name="connsiteX54" fmla="*/ 1308131 w 6696000"/>
              <a:gd name="connsiteY54" fmla="*/ 745975 h 5142465"/>
              <a:gd name="connsiteX55" fmla="*/ 1326394 w 6696000"/>
              <a:gd name="connsiteY55" fmla="*/ 658190 h 5142465"/>
              <a:gd name="connsiteX56" fmla="*/ 1326407 w 6696000"/>
              <a:gd name="connsiteY56" fmla="*/ 658251 h 5142465"/>
              <a:gd name="connsiteX57" fmla="*/ 1326407 w 6696000"/>
              <a:gd name="connsiteY57" fmla="*/ 658128 h 5142465"/>
              <a:gd name="connsiteX58" fmla="*/ 1326394 w 6696000"/>
              <a:gd name="connsiteY58" fmla="*/ 658190 h 5142465"/>
              <a:gd name="connsiteX59" fmla="*/ 1308194 w 6696000"/>
              <a:gd name="connsiteY59" fmla="*/ 570456 h 5142465"/>
              <a:gd name="connsiteX60" fmla="*/ 1094834 w 6696000"/>
              <a:gd name="connsiteY60" fmla="*/ 431999 h 5142465"/>
              <a:gd name="connsiteX61" fmla="*/ 1018617 w 6696000"/>
              <a:gd name="connsiteY61" fmla="*/ 431999 h 5142465"/>
              <a:gd name="connsiteX62" fmla="*/ 664207 w 6696000"/>
              <a:gd name="connsiteY62" fmla="*/ 431999 h 5142465"/>
              <a:gd name="connsiteX63" fmla="*/ 431999 w 6696000"/>
              <a:gd name="connsiteY63" fmla="*/ 658251 h 5142465"/>
              <a:gd name="connsiteX64" fmla="*/ 663572 w 6696000"/>
              <a:gd name="connsiteY64" fmla="*/ 884503 h 5142465"/>
              <a:gd name="connsiteX65" fmla="*/ 739789 w 6696000"/>
              <a:gd name="connsiteY65" fmla="*/ 884503 h 5142465"/>
              <a:gd name="connsiteX66" fmla="*/ 763417 w 6696000"/>
              <a:gd name="connsiteY66" fmla="*/ 861520 h 5142465"/>
              <a:gd name="connsiteX67" fmla="*/ 739789 w 6696000"/>
              <a:gd name="connsiteY67" fmla="*/ 838536 h 5142465"/>
              <a:gd name="connsiteX68" fmla="*/ 664842 w 6696000"/>
              <a:gd name="connsiteY68" fmla="*/ 838536 h 5142465"/>
              <a:gd name="connsiteX69" fmla="*/ 479127 w 6696000"/>
              <a:gd name="connsiteY69" fmla="*/ 658251 h 5142465"/>
              <a:gd name="connsiteX70" fmla="*/ 664842 w 6696000"/>
              <a:gd name="connsiteY70" fmla="*/ 477843 h 5142465"/>
              <a:gd name="connsiteX71" fmla="*/ 923218 w 6696000"/>
              <a:gd name="connsiteY71" fmla="*/ 477843 h 5142465"/>
              <a:gd name="connsiteX72" fmla="*/ 923218 w 6696000"/>
              <a:gd name="connsiteY72" fmla="*/ 519732 h 5142465"/>
              <a:gd name="connsiteX73" fmla="*/ 970473 w 6696000"/>
              <a:gd name="connsiteY73" fmla="*/ 519732 h 5142465"/>
              <a:gd name="connsiteX74" fmla="*/ 970473 w 6696000"/>
              <a:gd name="connsiteY74" fmla="*/ 431999 h 5142465"/>
              <a:gd name="connsiteX75" fmla="*/ 664207 w 6696000"/>
              <a:gd name="connsiteY75" fmla="*/ 431999 h 5142465"/>
              <a:gd name="connsiteX76" fmla="*/ 0 w 6696000"/>
              <a:gd name="connsiteY76" fmla="*/ 0 h 5142465"/>
              <a:gd name="connsiteX77" fmla="*/ 6696000 w 6696000"/>
              <a:gd name="connsiteY77" fmla="*/ 0 h 5142465"/>
              <a:gd name="connsiteX78" fmla="*/ 6696000 w 6696000"/>
              <a:gd name="connsiteY78" fmla="*/ 1796399 h 5142465"/>
              <a:gd name="connsiteX79" fmla="*/ 4219772 w 6696000"/>
              <a:gd name="connsiteY79" fmla="*/ 1796399 h 5142465"/>
              <a:gd name="connsiteX80" fmla="*/ 3995999 w 6696000"/>
              <a:gd name="connsiteY80" fmla="*/ 2020043 h 5142465"/>
              <a:gd name="connsiteX81" fmla="*/ 3995999 w 6696000"/>
              <a:gd name="connsiteY81" fmla="*/ 3821890 h 5142465"/>
              <a:gd name="connsiteX82" fmla="*/ 4887028 w 6696000"/>
              <a:gd name="connsiteY82" fmla="*/ 4712400 h 5142465"/>
              <a:gd name="connsiteX83" fmla="*/ 6696000 w 6696000"/>
              <a:gd name="connsiteY83" fmla="*/ 4712400 h 5142465"/>
              <a:gd name="connsiteX84" fmla="*/ 6696000 w 6696000"/>
              <a:gd name="connsiteY84" fmla="*/ 5142465 h 5142465"/>
              <a:gd name="connsiteX85" fmla="*/ 0 w 6696000"/>
              <a:gd name="connsiteY85" fmla="*/ 5142465 h 5142465"/>
              <a:gd name="connsiteX86" fmla="*/ 0 w 6696000"/>
              <a:gd name="connsiteY86" fmla="*/ 0 h 5142465"/>
              <a:gd name="connsiteX0" fmla="*/ 923218 w 6696000"/>
              <a:gd name="connsiteY0" fmla="*/ 683459 h 5142465"/>
              <a:gd name="connsiteX1" fmla="*/ 835188 w 6696000"/>
              <a:gd name="connsiteY1" fmla="*/ 629583 h 5142465"/>
              <a:gd name="connsiteX2" fmla="*/ 912040 w 6696000"/>
              <a:gd name="connsiteY2" fmla="*/ 751297 h 5142465"/>
              <a:gd name="connsiteX3" fmla="*/ 970346 w 6696000"/>
              <a:gd name="connsiteY3" fmla="*/ 751297 h 5142465"/>
              <a:gd name="connsiteX4" fmla="*/ 970346 w 6696000"/>
              <a:gd name="connsiteY4" fmla="*/ 564834 h 5142465"/>
              <a:gd name="connsiteX5" fmla="*/ 923218 w 6696000"/>
              <a:gd name="connsiteY5" fmla="*/ 564834 h 5142465"/>
              <a:gd name="connsiteX6" fmla="*/ 923218 w 6696000"/>
              <a:gd name="connsiteY6" fmla="*/ 683459 h 5142465"/>
              <a:gd name="connsiteX7" fmla="*/ 1464106 w 6696000"/>
              <a:gd name="connsiteY7" fmla="*/ 358044 h 5142465"/>
              <a:gd name="connsiteX8" fmla="*/ 1062822 w 6696000"/>
              <a:gd name="connsiteY8" fmla="*/ 566440 h 5142465"/>
              <a:gd name="connsiteX9" fmla="*/ 1029922 w 6696000"/>
              <a:gd name="connsiteY9" fmla="*/ 586087 h 5142465"/>
              <a:gd name="connsiteX10" fmla="*/ 1008327 w 6696000"/>
              <a:gd name="connsiteY10" fmla="*/ 617103 h 5142465"/>
              <a:gd name="connsiteX11" fmla="*/ 1000578 w 6696000"/>
              <a:gd name="connsiteY11" fmla="*/ 657633 h 5142465"/>
              <a:gd name="connsiteX12" fmla="*/ 1008327 w 6696000"/>
              <a:gd name="connsiteY12" fmla="*/ 698163 h 5142465"/>
              <a:gd name="connsiteX13" fmla="*/ 1029922 w 6696000"/>
              <a:gd name="connsiteY13" fmla="*/ 729179 h 5142465"/>
              <a:gd name="connsiteX14" fmla="*/ 1062822 w 6696000"/>
              <a:gd name="connsiteY14" fmla="*/ 748826 h 5142465"/>
              <a:gd name="connsiteX15" fmla="*/ 1104106 w 6696000"/>
              <a:gd name="connsiteY15" fmla="*/ 755622 h 5142465"/>
              <a:gd name="connsiteX16" fmla="*/ 1145010 w 6696000"/>
              <a:gd name="connsiteY16" fmla="*/ 751421 h 5142465"/>
              <a:gd name="connsiteX17" fmla="*/ 1183753 w 6696000"/>
              <a:gd name="connsiteY17" fmla="*/ 737828 h 5142465"/>
              <a:gd name="connsiteX18" fmla="*/ 1185405 w 6696000"/>
              <a:gd name="connsiteY18" fmla="*/ 736963 h 5142465"/>
              <a:gd name="connsiteX19" fmla="*/ 1185405 w 6696000"/>
              <a:gd name="connsiteY19" fmla="*/ 637615 h 5142465"/>
              <a:gd name="connsiteX20" fmla="*/ 1106393 w 6696000"/>
              <a:gd name="connsiteY20" fmla="*/ 637615 h 5142465"/>
              <a:gd name="connsiteX21" fmla="*/ 1106266 w 6696000"/>
              <a:gd name="connsiteY21" fmla="*/ 637986 h 5142465"/>
              <a:gd name="connsiteX22" fmla="*/ 1106266 w 6696000"/>
              <a:gd name="connsiteY22" fmla="*/ 680740 h 5142465"/>
              <a:gd name="connsiteX23" fmla="*/ 1139674 w 6696000"/>
              <a:gd name="connsiteY23" fmla="*/ 680740 h 5142465"/>
              <a:gd name="connsiteX24" fmla="*/ 1139674 w 6696000"/>
              <a:gd name="connsiteY24" fmla="*/ 705330 h 5142465"/>
              <a:gd name="connsiteX25" fmla="*/ 1126336 w 6696000"/>
              <a:gd name="connsiteY25" fmla="*/ 710273 h 5142465"/>
              <a:gd name="connsiteX26" fmla="*/ 1104106 w 6696000"/>
              <a:gd name="connsiteY26" fmla="*/ 713115 h 5142465"/>
              <a:gd name="connsiteX27" fmla="*/ 1081495 w 6696000"/>
              <a:gd name="connsiteY27" fmla="*/ 709037 h 5142465"/>
              <a:gd name="connsiteX28" fmla="*/ 1064219 w 6696000"/>
              <a:gd name="connsiteY28" fmla="*/ 697545 h 5142465"/>
              <a:gd name="connsiteX29" fmla="*/ 1053168 w 6696000"/>
              <a:gd name="connsiteY29" fmla="*/ 680122 h 5142465"/>
              <a:gd name="connsiteX30" fmla="*/ 1049230 w 6696000"/>
              <a:gd name="connsiteY30" fmla="*/ 657757 h 5142465"/>
              <a:gd name="connsiteX31" fmla="*/ 1053168 w 6696000"/>
              <a:gd name="connsiteY31" fmla="*/ 635514 h 5142465"/>
              <a:gd name="connsiteX32" fmla="*/ 1064219 w 6696000"/>
              <a:gd name="connsiteY32" fmla="*/ 617968 h 5142465"/>
              <a:gd name="connsiteX33" fmla="*/ 1081495 w 6696000"/>
              <a:gd name="connsiteY33" fmla="*/ 606476 h 5142465"/>
              <a:gd name="connsiteX34" fmla="*/ 1104106 w 6696000"/>
              <a:gd name="connsiteY34" fmla="*/ 602398 h 5142465"/>
              <a:gd name="connsiteX35" fmla="*/ 1129258 w 6696000"/>
              <a:gd name="connsiteY35" fmla="*/ 606476 h 5142465"/>
              <a:gd name="connsiteX36" fmla="*/ 1147169 w 6696000"/>
              <a:gd name="connsiteY36" fmla="*/ 618586 h 5142465"/>
              <a:gd name="connsiteX37" fmla="*/ 1149456 w 6696000"/>
              <a:gd name="connsiteY37" fmla="*/ 620810 h 5142465"/>
              <a:gd name="connsiteX38" fmla="*/ 1182737 w 6696000"/>
              <a:gd name="connsiteY38" fmla="*/ 585593 h 5142465"/>
              <a:gd name="connsiteX39" fmla="*/ 1180450 w 6696000"/>
              <a:gd name="connsiteY39" fmla="*/ 583616 h 5142465"/>
              <a:gd name="connsiteX40" fmla="*/ 1146153 w 6696000"/>
              <a:gd name="connsiteY40" fmla="*/ 564957 h 5142465"/>
              <a:gd name="connsiteX41" fmla="*/ 1464106 w 6696000"/>
              <a:gd name="connsiteY41" fmla="*/ 358044 h 5142465"/>
              <a:gd name="connsiteX42" fmla="*/ 1018617 w 6696000"/>
              <a:gd name="connsiteY42" fmla="*/ 431999 h 5142465"/>
              <a:gd name="connsiteX43" fmla="*/ 994990 w 6696000"/>
              <a:gd name="connsiteY43" fmla="*/ 454983 h 5142465"/>
              <a:gd name="connsiteX44" fmla="*/ 1018617 w 6696000"/>
              <a:gd name="connsiteY44" fmla="*/ 477966 h 5142465"/>
              <a:gd name="connsiteX45" fmla="*/ 1093564 w 6696000"/>
              <a:gd name="connsiteY45" fmla="*/ 477966 h 5142465"/>
              <a:gd name="connsiteX46" fmla="*/ 1279279 w 6696000"/>
              <a:gd name="connsiteY46" fmla="*/ 658251 h 5142465"/>
              <a:gd name="connsiteX47" fmla="*/ 1093564 w 6696000"/>
              <a:gd name="connsiteY47" fmla="*/ 838536 h 5142465"/>
              <a:gd name="connsiteX48" fmla="*/ 835188 w 6696000"/>
              <a:gd name="connsiteY48" fmla="*/ 838536 h 5142465"/>
              <a:gd name="connsiteX49" fmla="*/ 835188 w 6696000"/>
              <a:gd name="connsiteY49" fmla="*/ 796647 h 5142465"/>
              <a:gd name="connsiteX50" fmla="*/ 787933 w 6696000"/>
              <a:gd name="connsiteY50" fmla="*/ 796647 h 5142465"/>
              <a:gd name="connsiteX51" fmla="*/ 787933 w 6696000"/>
              <a:gd name="connsiteY51" fmla="*/ 884380 h 5142465"/>
              <a:gd name="connsiteX52" fmla="*/ 1094199 w 6696000"/>
              <a:gd name="connsiteY52" fmla="*/ 884380 h 5142465"/>
              <a:gd name="connsiteX53" fmla="*/ 1308131 w 6696000"/>
              <a:gd name="connsiteY53" fmla="*/ 745975 h 5142465"/>
              <a:gd name="connsiteX54" fmla="*/ 1326394 w 6696000"/>
              <a:gd name="connsiteY54" fmla="*/ 658190 h 5142465"/>
              <a:gd name="connsiteX55" fmla="*/ 1326407 w 6696000"/>
              <a:gd name="connsiteY55" fmla="*/ 658251 h 5142465"/>
              <a:gd name="connsiteX56" fmla="*/ 1326407 w 6696000"/>
              <a:gd name="connsiteY56" fmla="*/ 658128 h 5142465"/>
              <a:gd name="connsiteX57" fmla="*/ 1326394 w 6696000"/>
              <a:gd name="connsiteY57" fmla="*/ 658190 h 5142465"/>
              <a:gd name="connsiteX58" fmla="*/ 1308194 w 6696000"/>
              <a:gd name="connsiteY58" fmla="*/ 570456 h 5142465"/>
              <a:gd name="connsiteX59" fmla="*/ 1094834 w 6696000"/>
              <a:gd name="connsiteY59" fmla="*/ 431999 h 5142465"/>
              <a:gd name="connsiteX60" fmla="*/ 1018617 w 6696000"/>
              <a:gd name="connsiteY60" fmla="*/ 431999 h 5142465"/>
              <a:gd name="connsiteX61" fmla="*/ 664207 w 6696000"/>
              <a:gd name="connsiteY61" fmla="*/ 431999 h 5142465"/>
              <a:gd name="connsiteX62" fmla="*/ 431999 w 6696000"/>
              <a:gd name="connsiteY62" fmla="*/ 658251 h 5142465"/>
              <a:gd name="connsiteX63" fmla="*/ 663572 w 6696000"/>
              <a:gd name="connsiteY63" fmla="*/ 884503 h 5142465"/>
              <a:gd name="connsiteX64" fmla="*/ 739789 w 6696000"/>
              <a:gd name="connsiteY64" fmla="*/ 884503 h 5142465"/>
              <a:gd name="connsiteX65" fmla="*/ 763417 w 6696000"/>
              <a:gd name="connsiteY65" fmla="*/ 861520 h 5142465"/>
              <a:gd name="connsiteX66" fmla="*/ 739789 w 6696000"/>
              <a:gd name="connsiteY66" fmla="*/ 838536 h 5142465"/>
              <a:gd name="connsiteX67" fmla="*/ 664842 w 6696000"/>
              <a:gd name="connsiteY67" fmla="*/ 838536 h 5142465"/>
              <a:gd name="connsiteX68" fmla="*/ 479127 w 6696000"/>
              <a:gd name="connsiteY68" fmla="*/ 658251 h 5142465"/>
              <a:gd name="connsiteX69" fmla="*/ 664842 w 6696000"/>
              <a:gd name="connsiteY69" fmla="*/ 477843 h 5142465"/>
              <a:gd name="connsiteX70" fmla="*/ 923218 w 6696000"/>
              <a:gd name="connsiteY70" fmla="*/ 477843 h 5142465"/>
              <a:gd name="connsiteX71" fmla="*/ 923218 w 6696000"/>
              <a:gd name="connsiteY71" fmla="*/ 519732 h 5142465"/>
              <a:gd name="connsiteX72" fmla="*/ 970473 w 6696000"/>
              <a:gd name="connsiteY72" fmla="*/ 519732 h 5142465"/>
              <a:gd name="connsiteX73" fmla="*/ 970473 w 6696000"/>
              <a:gd name="connsiteY73" fmla="*/ 431999 h 5142465"/>
              <a:gd name="connsiteX74" fmla="*/ 664207 w 6696000"/>
              <a:gd name="connsiteY74" fmla="*/ 431999 h 5142465"/>
              <a:gd name="connsiteX75" fmla="*/ 0 w 6696000"/>
              <a:gd name="connsiteY75" fmla="*/ 0 h 5142465"/>
              <a:gd name="connsiteX76" fmla="*/ 6696000 w 6696000"/>
              <a:gd name="connsiteY76" fmla="*/ 0 h 5142465"/>
              <a:gd name="connsiteX77" fmla="*/ 6696000 w 6696000"/>
              <a:gd name="connsiteY77" fmla="*/ 1796399 h 5142465"/>
              <a:gd name="connsiteX78" fmla="*/ 4219772 w 6696000"/>
              <a:gd name="connsiteY78" fmla="*/ 1796399 h 5142465"/>
              <a:gd name="connsiteX79" fmla="*/ 3995999 w 6696000"/>
              <a:gd name="connsiteY79" fmla="*/ 2020043 h 5142465"/>
              <a:gd name="connsiteX80" fmla="*/ 3995999 w 6696000"/>
              <a:gd name="connsiteY80" fmla="*/ 3821890 h 5142465"/>
              <a:gd name="connsiteX81" fmla="*/ 4887028 w 6696000"/>
              <a:gd name="connsiteY81" fmla="*/ 4712400 h 5142465"/>
              <a:gd name="connsiteX82" fmla="*/ 6696000 w 6696000"/>
              <a:gd name="connsiteY82" fmla="*/ 4712400 h 5142465"/>
              <a:gd name="connsiteX83" fmla="*/ 6696000 w 6696000"/>
              <a:gd name="connsiteY83" fmla="*/ 5142465 h 5142465"/>
              <a:gd name="connsiteX84" fmla="*/ 0 w 6696000"/>
              <a:gd name="connsiteY84" fmla="*/ 5142465 h 5142465"/>
              <a:gd name="connsiteX85" fmla="*/ 0 w 6696000"/>
              <a:gd name="connsiteY85" fmla="*/ 0 h 5142465"/>
              <a:gd name="connsiteX0" fmla="*/ 923218 w 6696000"/>
              <a:gd name="connsiteY0" fmla="*/ 683459 h 5142465"/>
              <a:gd name="connsiteX1" fmla="*/ 912040 w 6696000"/>
              <a:gd name="connsiteY1" fmla="*/ 751297 h 5142465"/>
              <a:gd name="connsiteX2" fmla="*/ 970346 w 6696000"/>
              <a:gd name="connsiteY2" fmla="*/ 751297 h 5142465"/>
              <a:gd name="connsiteX3" fmla="*/ 970346 w 6696000"/>
              <a:gd name="connsiteY3" fmla="*/ 564834 h 5142465"/>
              <a:gd name="connsiteX4" fmla="*/ 923218 w 6696000"/>
              <a:gd name="connsiteY4" fmla="*/ 564834 h 5142465"/>
              <a:gd name="connsiteX5" fmla="*/ 923218 w 6696000"/>
              <a:gd name="connsiteY5" fmla="*/ 683459 h 5142465"/>
              <a:gd name="connsiteX6" fmla="*/ 1464106 w 6696000"/>
              <a:gd name="connsiteY6" fmla="*/ 358044 h 5142465"/>
              <a:gd name="connsiteX7" fmla="*/ 1062822 w 6696000"/>
              <a:gd name="connsiteY7" fmla="*/ 566440 h 5142465"/>
              <a:gd name="connsiteX8" fmla="*/ 1029922 w 6696000"/>
              <a:gd name="connsiteY8" fmla="*/ 586087 h 5142465"/>
              <a:gd name="connsiteX9" fmla="*/ 1008327 w 6696000"/>
              <a:gd name="connsiteY9" fmla="*/ 617103 h 5142465"/>
              <a:gd name="connsiteX10" fmla="*/ 1000578 w 6696000"/>
              <a:gd name="connsiteY10" fmla="*/ 657633 h 5142465"/>
              <a:gd name="connsiteX11" fmla="*/ 1008327 w 6696000"/>
              <a:gd name="connsiteY11" fmla="*/ 698163 h 5142465"/>
              <a:gd name="connsiteX12" fmla="*/ 1029922 w 6696000"/>
              <a:gd name="connsiteY12" fmla="*/ 729179 h 5142465"/>
              <a:gd name="connsiteX13" fmla="*/ 1062822 w 6696000"/>
              <a:gd name="connsiteY13" fmla="*/ 748826 h 5142465"/>
              <a:gd name="connsiteX14" fmla="*/ 1104106 w 6696000"/>
              <a:gd name="connsiteY14" fmla="*/ 755622 h 5142465"/>
              <a:gd name="connsiteX15" fmla="*/ 1145010 w 6696000"/>
              <a:gd name="connsiteY15" fmla="*/ 751421 h 5142465"/>
              <a:gd name="connsiteX16" fmla="*/ 1183753 w 6696000"/>
              <a:gd name="connsiteY16" fmla="*/ 737828 h 5142465"/>
              <a:gd name="connsiteX17" fmla="*/ 1185405 w 6696000"/>
              <a:gd name="connsiteY17" fmla="*/ 736963 h 5142465"/>
              <a:gd name="connsiteX18" fmla="*/ 1185405 w 6696000"/>
              <a:gd name="connsiteY18" fmla="*/ 637615 h 5142465"/>
              <a:gd name="connsiteX19" fmla="*/ 1106393 w 6696000"/>
              <a:gd name="connsiteY19" fmla="*/ 637615 h 5142465"/>
              <a:gd name="connsiteX20" fmla="*/ 1106266 w 6696000"/>
              <a:gd name="connsiteY20" fmla="*/ 637986 h 5142465"/>
              <a:gd name="connsiteX21" fmla="*/ 1106266 w 6696000"/>
              <a:gd name="connsiteY21" fmla="*/ 680740 h 5142465"/>
              <a:gd name="connsiteX22" fmla="*/ 1139674 w 6696000"/>
              <a:gd name="connsiteY22" fmla="*/ 680740 h 5142465"/>
              <a:gd name="connsiteX23" fmla="*/ 1139674 w 6696000"/>
              <a:gd name="connsiteY23" fmla="*/ 705330 h 5142465"/>
              <a:gd name="connsiteX24" fmla="*/ 1126336 w 6696000"/>
              <a:gd name="connsiteY24" fmla="*/ 710273 h 5142465"/>
              <a:gd name="connsiteX25" fmla="*/ 1104106 w 6696000"/>
              <a:gd name="connsiteY25" fmla="*/ 713115 h 5142465"/>
              <a:gd name="connsiteX26" fmla="*/ 1081495 w 6696000"/>
              <a:gd name="connsiteY26" fmla="*/ 709037 h 5142465"/>
              <a:gd name="connsiteX27" fmla="*/ 1064219 w 6696000"/>
              <a:gd name="connsiteY27" fmla="*/ 697545 h 5142465"/>
              <a:gd name="connsiteX28" fmla="*/ 1053168 w 6696000"/>
              <a:gd name="connsiteY28" fmla="*/ 680122 h 5142465"/>
              <a:gd name="connsiteX29" fmla="*/ 1049230 w 6696000"/>
              <a:gd name="connsiteY29" fmla="*/ 657757 h 5142465"/>
              <a:gd name="connsiteX30" fmla="*/ 1053168 w 6696000"/>
              <a:gd name="connsiteY30" fmla="*/ 635514 h 5142465"/>
              <a:gd name="connsiteX31" fmla="*/ 1064219 w 6696000"/>
              <a:gd name="connsiteY31" fmla="*/ 617968 h 5142465"/>
              <a:gd name="connsiteX32" fmla="*/ 1081495 w 6696000"/>
              <a:gd name="connsiteY32" fmla="*/ 606476 h 5142465"/>
              <a:gd name="connsiteX33" fmla="*/ 1104106 w 6696000"/>
              <a:gd name="connsiteY33" fmla="*/ 602398 h 5142465"/>
              <a:gd name="connsiteX34" fmla="*/ 1129258 w 6696000"/>
              <a:gd name="connsiteY34" fmla="*/ 606476 h 5142465"/>
              <a:gd name="connsiteX35" fmla="*/ 1147169 w 6696000"/>
              <a:gd name="connsiteY35" fmla="*/ 618586 h 5142465"/>
              <a:gd name="connsiteX36" fmla="*/ 1149456 w 6696000"/>
              <a:gd name="connsiteY36" fmla="*/ 620810 h 5142465"/>
              <a:gd name="connsiteX37" fmla="*/ 1182737 w 6696000"/>
              <a:gd name="connsiteY37" fmla="*/ 585593 h 5142465"/>
              <a:gd name="connsiteX38" fmla="*/ 1180450 w 6696000"/>
              <a:gd name="connsiteY38" fmla="*/ 583616 h 5142465"/>
              <a:gd name="connsiteX39" fmla="*/ 1146153 w 6696000"/>
              <a:gd name="connsiteY39" fmla="*/ 564957 h 5142465"/>
              <a:gd name="connsiteX40" fmla="*/ 1464106 w 6696000"/>
              <a:gd name="connsiteY40" fmla="*/ 358044 h 5142465"/>
              <a:gd name="connsiteX41" fmla="*/ 1018617 w 6696000"/>
              <a:gd name="connsiteY41" fmla="*/ 431999 h 5142465"/>
              <a:gd name="connsiteX42" fmla="*/ 994990 w 6696000"/>
              <a:gd name="connsiteY42" fmla="*/ 454983 h 5142465"/>
              <a:gd name="connsiteX43" fmla="*/ 1018617 w 6696000"/>
              <a:gd name="connsiteY43" fmla="*/ 477966 h 5142465"/>
              <a:gd name="connsiteX44" fmla="*/ 1093564 w 6696000"/>
              <a:gd name="connsiteY44" fmla="*/ 477966 h 5142465"/>
              <a:gd name="connsiteX45" fmla="*/ 1279279 w 6696000"/>
              <a:gd name="connsiteY45" fmla="*/ 658251 h 5142465"/>
              <a:gd name="connsiteX46" fmla="*/ 1093564 w 6696000"/>
              <a:gd name="connsiteY46" fmla="*/ 838536 h 5142465"/>
              <a:gd name="connsiteX47" fmla="*/ 835188 w 6696000"/>
              <a:gd name="connsiteY47" fmla="*/ 838536 h 5142465"/>
              <a:gd name="connsiteX48" fmla="*/ 835188 w 6696000"/>
              <a:gd name="connsiteY48" fmla="*/ 796647 h 5142465"/>
              <a:gd name="connsiteX49" fmla="*/ 787933 w 6696000"/>
              <a:gd name="connsiteY49" fmla="*/ 796647 h 5142465"/>
              <a:gd name="connsiteX50" fmla="*/ 787933 w 6696000"/>
              <a:gd name="connsiteY50" fmla="*/ 884380 h 5142465"/>
              <a:gd name="connsiteX51" fmla="*/ 1094199 w 6696000"/>
              <a:gd name="connsiteY51" fmla="*/ 884380 h 5142465"/>
              <a:gd name="connsiteX52" fmla="*/ 1308131 w 6696000"/>
              <a:gd name="connsiteY52" fmla="*/ 745975 h 5142465"/>
              <a:gd name="connsiteX53" fmla="*/ 1326394 w 6696000"/>
              <a:gd name="connsiteY53" fmla="*/ 658190 h 5142465"/>
              <a:gd name="connsiteX54" fmla="*/ 1326407 w 6696000"/>
              <a:gd name="connsiteY54" fmla="*/ 658251 h 5142465"/>
              <a:gd name="connsiteX55" fmla="*/ 1326407 w 6696000"/>
              <a:gd name="connsiteY55" fmla="*/ 658128 h 5142465"/>
              <a:gd name="connsiteX56" fmla="*/ 1326394 w 6696000"/>
              <a:gd name="connsiteY56" fmla="*/ 658190 h 5142465"/>
              <a:gd name="connsiteX57" fmla="*/ 1308194 w 6696000"/>
              <a:gd name="connsiteY57" fmla="*/ 570456 h 5142465"/>
              <a:gd name="connsiteX58" fmla="*/ 1094834 w 6696000"/>
              <a:gd name="connsiteY58" fmla="*/ 431999 h 5142465"/>
              <a:gd name="connsiteX59" fmla="*/ 1018617 w 6696000"/>
              <a:gd name="connsiteY59" fmla="*/ 431999 h 5142465"/>
              <a:gd name="connsiteX60" fmla="*/ 664207 w 6696000"/>
              <a:gd name="connsiteY60" fmla="*/ 431999 h 5142465"/>
              <a:gd name="connsiteX61" fmla="*/ 431999 w 6696000"/>
              <a:gd name="connsiteY61" fmla="*/ 658251 h 5142465"/>
              <a:gd name="connsiteX62" fmla="*/ 663572 w 6696000"/>
              <a:gd name="connsiteY62" fmla="*/ 884503 h 5142465"/>
              <a:gd name="connsiteX63" fmla="*/ 739789 w 6696000"/>
              <a:gd name="connsiteY63" fmla="*/ 884503 h 5142465"/>
              <a:gd name="connsiteX64" fmla="*/ 763417 w 6696000"/>
              <a:gd name="connsiteY64" fmla="*/ 861520 h 5142465"/>
              <a:gd name="connsiteX65" fmla="*/ 739789 w 6696000"/>
              <a:gd name="connsiteY65" fmla="*/ 838536 h 5142465"/>
              <a:gd name="connsiteX66" fmla="*/ 664842 w 6696000"/>
              <a:gd name="connsiteY66" fmla="*/ 838536 h 5142465"/>
              <a:gd name="connsiteX67" fmla="*/ 479127 w 6696000"/>
              <a:gd name="connsiteY67" fmla="*/ 658251 h 5142465"/>
              <a:gd name="connsiteX68" fmla="*/ 664842 w 6696000"/>
              <a:gd name="connsiteY68" fmla="*/ 477843 h 5142465"/>
              <a:gd name="connsiteX69" fmla="*/ 923218 w 6696000"/>
              <a:gd name="connsiteY69" fmla="*/ 477843 h 5142465"/>
              <a:gd name="connsiteX70" fmla="*/ 923218 w 6696000"/>
              <a:gd name="connsiteY70" fmla="*/ 519732 h 5142465"/>
              <a:gd name="connsiteX71" fmla="*/ 970473 w 6696000"/>
              <a:gd name="connsiteY71" fmla="*/ 519732 h 5142465"/>
              <a:gd name="connsiteX72" fmla="*/ 970473 w 6696000"/>
              <a:gd name="connsiteY72" fmla="*/ 431999 h 5142465"/>
              <a:gd name="connsiteX73" fmla="*/ 664207 w 6696000"/>
              <a:gd name="connsiteY73" fmla="*/ 431999 h 5142465"/>
              <a:gd name="connsiteX74" fmla="*/ 0 w 6696000"/>
              <a:gd name="connsiteY74" fmla="*/ 0 h 5142465"/>
              <a:gd name="connsiteX75" fmla="*/ 6696000 w 6696000"/>
              <a:gd name="connsiteY75" fmla="*/ 0 h 5142465"/>
              <a:gd name="connsiteX76" fmla="*/ 6696000 w 6696000"/>
              <a:gd name="connsiteY76" fmla="*/ 1796399 h 5142465"/>
              <a:gd name="connsiteX77" fmla="*/ 4219772 w 6696000"/>
              <a:gd name="connsiteY77" fmla="*/ 1796399 h 5142465"/>
              <a:gd name="connsiteX78" fmla="*/ 3995999 w 6696000"/>
              <a:gd name="connsiteY78" fmla="*/ 2020043 h 5142465"/>
              <a:gd name="connsiteX79" fmla="*/ 3995999 w 6696000"/>
              <a:gd name="connsiteY79" fmla="*/ 3821890 h 5142465"/>
              <a:gd name="connsiteX80" fmla="*/ 4887028 w 6696000"/>
              <a:gd name="connsiteY80" fmla="*/ 4712400 h 5142465"/>
              <a:gd name="connsiteX81" fmla="*/ 6696000 w 6696000"/>
              <a:gd name="connsiteY81" fmla="*/ 4712400 h 5142465"/>
              <a:gd name="connsiteX82" fmla="*/ 6696000 w 6696000"/>
              <a:gd name="connsiteY82" fmla="*/ 5142465 h 5142465"/>
              <a:gd name="connsiteX83" fmla="*/ 0 w 6696000"/>
              <a:gd name="connsiteY83" fmla="*/ 5142465 h 5142465"/>
              <a:gd name="connsiteX84" fmla="*/ 0 w 6696000"/>
              <a:gd name="connsiteY84" fmla="*/ 0 h 5142465"/>
              <a:gd name="connsiteX0" fmla="*/ 923218 w 6696000"/>
              <a:gd name="connsiteY0" fmla="*/ 683459 h 5142465"/>
              <a:gd name="connsiteX1" fmla="*/ 970346 w 6696000"/>
              <a:gd name="connsiteY1" fmla="*/ 751297 h 5142465"/>
              <a:gd name="connsiteX2" fmla="*/ 970346 w 6696000"/>
              <a:gd name="connsiteY2" fmla="*/ 564834 h 5142465"/>
              <a:gd name="connsiteX3" fmla="*/ 923218 w 6696000"/>
              <a:gd name="connsiteY3" fmla="*/ 564834 h 5142465"/>
              <a:gd name="connsiteX4" fmla="*/ 923218 w 6696000"/>
              <a:gd name="connsiteY4" fmla="*/ 683459 h 5142465"/>
              <a:gd name="connsiteX5" fmla="*/ 1464106 w 6696000"/>
              <a:gd name="connsiteY5" fmla="*/ 358044 h 5142465"/>
              <a:gd name="connsiteX6" fmla="*/ 1062822 w 6696000"/>
              <a:gd name="connsiteY6" fmla="*/ 566440 h 5142465"/>
              <a:gd name="connsiteX7" fmla="*/ 1029922 w 6696000"/>
              <a:gd name="connsiteY7" fmla="*/ 586087 h 5142465"/>
              <a:gd name="connsiteX8" fmla="*/ 1008327 w 6696000"/>
              <a:gd name="connsiteY8" fmla="*/ 617103 h 5142465"/>
              <a:gd name="connsiteX9" fmla="*/ 1000578 w 6696000"/>
              <a:gd name="connsiteY9" fmla="*/ 657633 h 5142465"/>
              <a:gd name="connsiteX10" fmla="*/ 1008327 w 6696000"/>
              <a:gd name="connsiteY10" fmla="*/ 698163 h 5142465"/>
              <a:gd name="connsiteX11" fmla="*/ 1029922 w 6696000"/>
              <a:gd name="connsiteY11" fmla="*/ 729179 h 5142465"/>
              <a:gd name="connsiteX12" fmla="*/ 1062822 w 6696000"/>
              <a:gd name="connsiteY12" fmla="*/ 748826 h 5142465"/>
              <a:gd name="connsiteX13" fmla="*/ 1104106 w 6696000"/>
              <a:gd name="connsiteY13" fmla="*/ 755622 h 5142465"/>
              <a:gd name="connsiteX14" fmla="*/ 1145010 w 6696000"/>
              <a:gd name="connsiteY14" fmla="*/ 751421 h 5142465"/>
              <a:gd name="connsiteX15" fmla="*/ 1183753 w 6696000"/>
              <a:gd name="connsiteY15" fmla="*/ 737828 h 5142465"/>
              <a:gd name="connsiteX16" fmla="*/ 1185405 w 6696000"/>
              <a:gd name="connsiteY16" fmla="*/ 736963 h 5142465"/>
              <a:gd name="connsiteX17" fmla="*/ 1185405 w 6696000"/>
              <a:gd name="connsiteY17" fmla="*/ 637615 h 5142465"/>
              <a:gd name="connsiteX18" fmla="*/ 1106393 w 6696000"/>
              <a:gd name="connsiteY18" fmla="*/ 637615 h 5142465"/>
              <a:gd name="connsiteX19" fmla="*/ 1106266 w 6696000"/>
              <a:gd name="connsiteY19" fmla="*/ 637986 h 5142465"/>
              <a:gd name="connsiteX20" fmla="*/ 1106266 w 6696000"/>
              <a:gd name="connsiteY20" fmla="*/ 680740 h 5142465"/>
              <a:gd name="connsiteX21" fmla="*/ 1139674 w 6696000"/>
              <a:gd name="connsiteY21" fmla="*/ 680740 h 5142465"/>
              <a:gd name="connsiteX22" fmla="*/ 1139674 w 6696000"/>
              <a:gd name="connsiteY22" fmla="*/ 705330 h 5142465"/>
              <a:gd name="connsiteX23" fmla="*/ 1126336 w 6696000"/>
              <a:gd name="connsiteY23" fmla="*/ 710273 h 5142465"/>
              <a:gd name="connsiteX24" fmla="*/ 1104106 w 6696000"/>
              <a:gd name="connsiteY24" fmla="*/ 713115 h 5142465"/>
              <a:gd name="connsiteX25" fmla="*/ 1081495 w 6696000"/>
              <a:gd name="connsiteY25" fmla="*/ 709037 h 5142465"/>
              <a:gd name="connsiteX26" fmla="*/ 1064219 w 6696000"/>
              <a:gd name="connsiteY26" fmla="*/ 697545 h 5142465"/>
              <a:gd name="connsiteX27" fmla="*/ 1053168 w 6696000"/>
              <a:gd name="connsiteY27" fmla="*/ 680122 h 5142465"/>
              <a:gd name="connsiteX28" fmla="*/ 1049230 w 6696000"/>
              <a:gd name="connsiteY28" fmla="*/ 657757 h 5142465"/>
              <a:gd name="connsiteX29" fmla="*/ 1053168 w 6696000"/>
              <a:gd name="connsiteY29" fmla="*/ 635514 h 5142465"/>
              <a:gd name="connsiteX30" fmla="*/ 1064219 w 6696000"/>
              <a:gd name="connsiteY30" fmla="*/ 617968 h 5142465"/>
              <a:gd name="connsiteX31" fmla="*/ 1081495 w 6696000"/>
              <a:gd name="connsiteY31" fmla="*/ 606476 h 5142465"/>
              <a:gd name="connsiteX32" fmla="*/ 1104106 w 6696000"/>
              <a:gd name="connsiteY32" fmla="*/ 602398 h 5142465"/>
              <a:gd name="connsiteX33" fmla="*/ 1129258 w 6696000"/>
              <a:gd name="connsiteY33" fmla="*/ 606476 h 5142465"/>
              <a:gd name="connsiteX34" fmla="*/ 1147169 w 6696000"/>
              <a:gd name="connsiteY34" fmla="*/ 618586 h 5142465"/>
              <a:gd name="connsiteX35" fmla="*/ 1149456 w 6696000"/>
              <a:gd name="connsiteY35" fmla="*/ 620810 h 5142465"/>
              <a:gd name="connsiteX36" fmla="*/ 1182737 w 6696000"/>
              <a:gd name="connsiteY36" fmla="*/ 585593 h 5142465"/>
              <a:gd name="connsiteX37" fmla="*/ 1180450 w 6696000"/>
              <a:gd name="connsiteY37" fmla="*/ 583616 h 5142465"/>
              <a:gd name="connsiteX38" fmla="*/ 1146153 w 6696000"/>
              <a:gd name="connsiteY38" fmla="*/ 564957 h 5142465"/>
              <a:gd name="connsiteX39" fmla="*/ 1464106 w 6696000"/>
              <a:gd name="connsiteY39" fmla="*/ 358044 h 5142465"/>
              <a:gd name="connsiteX40" fmla="*/ 1018617 w 6696000"/>
              <a:gd name="connsiteY40" fmla="*/ 431999 h 5142465"/>
              <a:gd name="connsiteX41" fmla="*/ 994990 w 6696000"/>
              <a:gd name="connsiteY41" fmla="*/ 454983 h 5142465"/>
              <a:gd name="connsiteX42" fmla="*/ 1018617 w 6696000"/>
              <a:gd name="connsiteY42" fmla="*/ 477966 h 5142465"/>
              <a:gd name="connsiteX43" fmla="*/ 1093564 w 6696000"/>
              <a:gd name="connsiteY43" fmla="*/ 477966 h 5142465"/>
              <a:gd name="connsiteX44" fmla="*/ 1279279 w 6696000"/>
              <a:gd name="connsiteY44" fmla="*/ 658251 h 5142465"/>
              <a:gd name="connsiteX45" fmla="*/ 1093564 w 6696000"/>
              <a:gd name="connsiteY45" fmla="*/ 838536 h 5142465"/>
              <a:gd name="connsiteX46" fmla="*/ 835188 w 6696000"/>
              <a:gd name="connsiteY46" fmla="*/ 838536 h 5142465"/>
              <a:gd name="connsiteX47" fmla="*/ 835188 w 6696000"/>
              <a:gd name="connsiteY47" fmla="*/ 796647 h 5142465"/>
              <a:gd name="connsiteX48" fmla="*/ 787933 w 6696000"/>
              <a:gd name="connsiteY48" fmla="*/ 796647 h 5142465"/>
              <a:gd name="connsiteX49" fmla="*/ 787933 w 6696000"/>
              <a:gd name="connsiteY49" fmla="*/ 884380 h 5142465"/>
              <a:gd name="connsiteX50" fmla="*/ 1094199 w 6696000"/>
              <a:gd name="connsiteY50" fmla="*/ 884380 h 5142465"/>
              <a:gd name="connsiteX51" fmla="*/ 1308131 w 6696000"/>
              <a:gd name="connsiteY51" fmla="*/ 745975 h 5142465"/>
              <a:gd name="connsiteX52" fmla="*/ 1326394 w 6696000"/>
              <a:gd name="connsiteY52" fmla="*/ 658190 h 5142465"/>
              <a:gd name="connsiteX53" fmla="*/ 1326407 w 6696000"/>
              <a:gd name="connsiteY53" fmla="*/ 658251 h 5142465"/>
              <a:gd name="connsiteX54" fmla="*/ 1326407 w 6696000"/>
              <a:gd name="connsiteY54" fmla="*/ 658128 h 5142465"/>
              <a:gd name="connsiteX55" fmla="*/ 1326394 w 6696000"/>
              <a:gd name="connsiteY55" fmla="*/ 658190 h 5142465"/>
              <a:gd name="connsiteX56" fmla="*/ 1308194 w 6696000"/>
              <a:gd name="connsiteY56" fmla="*/ 570456 h 5142465"/>
              <a:gd name="connsiteX57" fmla="*/ 1094834 w 6696000"/>
              <a:gd name="connsiteY57" fmla="*/ 431999 h 5142465"/>
              <a:gd name="connsiteX58" fmla="*/ 1018617 w 6696000"/>
              <a:gd name="connsiteY58" fmla="*/ 431999 h 5142465"/>
              <a:gd name="connsiteX59" fmla="*/ 664207 w 6696000"/>
              <a:gd name="connsiteY59" fmla="*/ 431999 h 5142465"/>
              <a:gd name="connsiteX60" fmla="*/ 431999 w 6696000"/>
              <a:gd name="connsiteY60" fmla="*/ 658251 h 5142465"/>
              <a:gd name="connsiteX61" fmla="*/ 663572 w 6696000"/>
              <a:gd name="connsiteY61" fmla="*/ 884503 h 5142465"/>
              <a:gd name="connsiteX62" fmla="*/ 739789 w 6696000"/>
              <a:gd name="connsiteY62" fmla="*/ 884503 h 5142465"/>
              <a:gd name="connsiteX63" fmla="*/ 763417 w 6696000"/>
              <a:gd name="connsiteY63" fmla="*/ 861520 h 5142465"/>
              <a:gd name="connsiteX64" fmla="*/ 739789 w 6696000"/>
              <a:gd name="connsiteY64" fmla="*/ 838536 h 5142465"/>
              <a:gd name="connsiteX65" fmla="*/ 664842 w 6696000"/>
              <a:gd name="connsiteY65" fmla="*/ 838536 h 5142465"/>
              <a:gd name="connsiteX66" fmla="*/ 479127 w 6696000"/>
              <a:gd name="connsiteY66" fmla="*/ 658251 h 5142465"/>
              <a:gd name="connsiteX67" fmla="*/ 664842 w 6696000"/>
              <a:gd name="connsiteY67" fmla="*/ 477843 h 5142465"/>
              <a:gd name="connsiteX68" fmla="*/ 923218 w 6696000"/>
              <a:gd name="connsiteY68" fmla="*/ 477843 h 5142465"/>
              <a:gd name="connsiteX69" fmla="*/ 923218 w 6696000"/>
              <a:gd name="connsiteY69" fmla="*/ 519732 h 5142465"/>
              <a:gd name="connsiteX70" fmla="*/ 970473 w 6696000"/>
              <a:gd name="connsiteY70" fmla="*/ 519732 h 5142465"/>
              <a:gd name="connsiteX71" fmla="*/ 970473 w 6696000"/>
              <a:gd name="connsiteY71" fmla="*/ 431999 h 5142465"/>
              <a:gd name="connsiteX72" fmla="*/ 664207 w 6696000"/>
              <a:gd name="connsiteY72" fmla="*/ 431999 h 5142465"/>
              <a:gd name="connsiteX73" fmla="*/ 0 w 6696000"/>
              <a:gd name="connsiteY73" fmla="*/ 0 h 5142465"/>
              <a:gd name="connsiteX74" fmla="*/ 6696000 w 6696000"/>
              <a:gd name="connsiteY74" fmla="*/ 0 h 5142465"/>
              <a:gd name="connsiteX75" fmla="*/ 6696000 w 6696000"/>
              <a:gd name="connsiteY75" fmla="*/ 1796399 h 5142465"/>
              <a:gd name="connsiteX76" fmla="*/ 4219772 w 6696000"/>
              <a:gd name="connsiteY76" fmla="*/ 1796399 h 5142465"/>
              <a:gd name="connsiteX77" fmla="*/ 3995999 w 6696000"/>
              <a:gd name="connsiteY77" fmla="*/ 2020043 h 5142465"/>
              <a:gd name="connsiteX78" fmla="*/ 3995999 w 6696000"/>
              <a:gd name="connsiteY78" fmla="*/ 3821890 h 5142465"/>
              <a:gd name="connsiteX79" fmla="*/ 4887028 w 6696000"/>
              <a:gd name="connsiteY79" fmla="*/ 4712400 h 5142465"/>
              <a:gd name="connsiteX80" fmla="*/ 6696000 w 6696000"/>
              <a:gd name="connsiteY80" fmla="*/ 4712400 h 5142465"/>
              <a:gd name="connsiteX81" fmla="*/ 6696000 w 6696000"/>
              <a:gd name="connsiteY81" fmla="*/ 5142465 h 5142465"/>
              <a:gd name="connsiteX82" fmla="*/ 0 w 6696000"/>
              <a:gd name="connsiteY82" fmla="*/ 5142465 h 5142465"/>
              <a:gd name="connsiteX83" fmla="*/ 0 w 6696000"/>
              <a:gd name="connsiteY83" fmla="*/ 0 h 5142465"/>
              <a:gd name="connsiteX0" fmla="*/ 923218 w 6696000"/>
              <a:gd name="connsiteY0" fmla="*/ 564834 h 5142465"/>
              <a:gd name="connsiteX1" fmla="*/ 970346 w 6696000"/>
              <a:gd name="connsiteY1" fmla="*/ 751297 h 5142465"/>
              <a:gd name="connsiteX2" fmla="*/ 970346 w 6696000"/>
              <a:gd name="connsiteY2" fmla="*/ 564834 h 5142465"/>
              <a:gd name="connsiteX3" fmla="*/ 923218 w 6696000"/>
              <a:gd name="connsiteY3" fmla="*/ 564834 h 5142465"/>
              <a:gd name="connsiteX4" fmla="*/ 1464106 w 6696000"/>
              <a:gd name="connsiteY4" fmla="*/ 358044 h 5142465"/>
              <a:gd name="connsiteX5" fmla="*/ 1062822 w 6696000"/>
              <a:gd name="connsiteY5" fmla="*/ 566440 h 5142465"/>
              <a:gd name="connsiteX6" fmla="*/ 1029922 w 6696000"/>
              <a:gd name="connsiteY6" fmla="*/ 586087 h 5142465"/>
              <a:gd name="connsiteX7" fmla="*/ 1008327 w 6696000"/>
              <a:gd name="connsiteY7" fmla="*/ 617103 h 5142465"/>
              <a:gd name="connsiteX8" fmla="*/ 1000578 w 6696000"/>
              <a:gd name="connsiteY8" fmla="*/ 657633 h 5142465"/>
              <a:gd name="connsiteX9" fmla="*/ 1008327 w 6696000"/>
              <a:gd name="connsiteY9" fmla="*/ 698163 h 5142465"/>
              <a:gd name="connsiteX10" fmla="*/ 1029922 w 6696000"/>
              <a:gd name="connsiteY10" fmla="*/ 729179 h 5142465"/>
              <a:gd name="connsiteX11" fmla="*/ 1062822 w 6696000"/>
              <a:gd name="connsiteY11" fmla="*/ 748826 h 5142465"/>
              <a:gd name="connsiteX12" fmla="*/ 1104106 w 6696000"/>
              <a:gd name="connsiteY12" fmla="*/ 755622 h 5142465"/>
              <a:gd name="connsiteX13" fmla="*/ 1145010 w 6696000"/>
              <a:gd name="connsiteY13" fmla="*/ 751421 h 5142465"/>
              <a:gd name="connsiteX14" fmla="*/ 1183753 w 6696000"/>
              <a:gd name="connsiteY14" fmla="*/ 737828 h 5142465"/>
              <a:gd name="connsiteX15" fmla="*/ 1185405 w 6696000"/>
              <a:gd name="connsiteY15" fmla="*/ 736963 h 5142465"/>
              <a:gd name="connsiteX16" fmla="*/ 1185405 w 6696000"/>
              <a:gd name="connsiteY16" fmla="*/ 637615 h 5142465"/>
              <a:gd name="connsiteX17" fmla="*/ 1106393 w 6696000"/>
              <a:gd name="connsiteY17" fmla="*/ 637615 h 5142465"/>
              <a:gd name="connsiteX18" fmla="*/ 1106266 w 6696000"/>
              <a:gd name="connsiteY18" fmla="*/ 637986 h 5142465"/>
              <a:gd name="connsiteX19" fmla="*/ 1106266 w 6696000"/>
              <a:gd name="connsiteY19" fmla="*/ 680740 h 5142465"/>
              <a:gd name="connsiteX20" fmla="*/ 1139674 w 6696000"/>
              <a:gd name="connsiteY20" fmla="*/ 680740 h 5142465"/>
              <a:gd name="connsiteX21" fmla="*/ 1139674 w 6696000"/>
              <a:gd name="connsiteY21" fmla="*/ 705330 h 5142465"/>
              <a:gd name="connsiteX22" fmla="*/ 1126336 w 6696000"/>
              <a:gd name="connsiteY22" fmla="*/ 710273 h 5142465"/>
              <a:gd name="connsiteX23" fmla="*/ 1104106 w 6696000"/>
              <a:gd name="connsiteY23" fmla="*/ 713115 h 5142465"/>
              <a:gd name="connsiteX24" fmla="*/ 1081495 w 6696000"/>
              <a:gd name="connsiteY24" fmla="*/ 709037 h 5142465"/>
              <a:gd name="connsiteX25" fmla="*/ 1064219 w 6696000"/>
              <a:gd name="connsiteY25" fmla="*/ 697545 h 5142465"/>
              <a:gd name="connsiteX26" fmla="*/ 1053168 w 6696000"/>
              <a:gd name="connsiteY26" fmla="*/ 680122 h 5142465"/>
              <a:gd name="connsiteX27" fmla="*/ 1049230 w 6696000"/>
              <a:gd name="connsiteY27" fmla="*/ 657757 h 5142465"/>
              <a:gd name="connsiteX28" fmla="*/ 1053168 w 6696000"/>
              <a:gd name="connsiteY28" fmla="*/ 635514 h 5142465"/>
              <a:gd name="connsiteX29" fmla="*/ 1064219 w 6696000"/>
              <a:gd name="connsiteY29" fmla="*/ 617968 h 5142465"/>
              <a:gd name="connsiteX30" fmla="*/ 1081495 w 6696000"/>
              <a:gd name="connsiteY30" fmla="*/ 606476 h 5142465"/>
              <a:gd name="connsiteX31" fmla="*/ 1104106 w 6696000"/>
              <a:gd name="connsiteY31" fmla="*/ 602398 h 5142465"/>
              <a:gd name="connsiteX32" fmla="*/ 1129258 w 6696000"/>
              <a:gd name="connsiteY32" fmla="*/ 606476 h 5142465"/>
              <a:gd name="connsiteX33" fmla="*/ 1147169 w 6696000"/>
              <a:gd name="connsiteY33" fmla="*/ 618586 h 5142465"/>
              <a:gd name="connsiteX34" fmla="*/ 1149456 w 6696000"/>
              <a:gd name="connsiteY34" fmla="*/ 620810 h 5142465"/>
              <a:gd name="connsiteX35" fmla="*/ 1182737 w 6696000"/>
              <a:gd name="connsiteY35" fmla="*/ 585593 h 5142465"/>
              <a:gd name="connsiteX36" fmla="*/ 1180450 w 6696000"/>
              <a:gd name="connsiteY36" fmla="*/ 583616 h 5142465"/>
              <a:gd name="connsiteX37" fmla="*/ 1146153 w 6696000"/>
              <a:gd name="connsiteY37" fmla="*/ 564957 h 5142465"/>
              <a:gd name="connsiteX38" fmla="*/ 1464106 w 6696000"/>
              <a:gd name="connsiteY38" fmla="*/ 358044 h 5142465"/>
              <a:gd name="connsiteX39" fmla="*/ 1018617 w 6696000"/>
              <a:gd name="connsiteY39" fmla="*/ 431999 h 5142465"/>
              <a:gd name="connsiteX40" fmla="*/ 994990 w 6696000"/>
              <a:gd name="connsiteY40" fmla="*/ 454983 h 5142465"/>
              <a:gd name="connsiteX41" fmla="*/ 1018617 w 6696000"/>
              <a:gd name="connsiteY41" fmla="*/ 477966 h 5142465"/>
              <a:gd name="connsiteX42" fmla="*/ 1093564 w 6696000"/>
              <a:gd name="connsiteY42" fmla="*/ 477966 h 5142465"/>
              <a:gd name="connsiteX43" fmla="*/ 1279279 w 6696000"/>
              <a:gd name="connsiteY43" fmla="*/ 658251 h 5142465"/>
              <a:gd name="connsiteX44" fmla="*/ 1093564 w 6696000"/>
              <a:gd name="connsiteY44" fmla="*/ 838536 h 5142465"/>
              <a:gd name="connsiteX45" fmla="*/ 835188 w 6696000"/>
              <a:gd name="connsiteY45" fmla="*/ 838536 h 5142465"/>
              <a:gd name="connsiteX46" fmla="*/ 835188 w 6696000"/>
              <a:gd name="connsiteY46" fmla="*/ 796647 h 5142465"/>
              <a:gd name="connsiteX47" fmla="*/ 787933 w 6696000"/>
              <a:gd name="connsiteY47" fmla="*/ 796647 h 5142465"/>
              <a:gd name="connsiteX48" fmla="*/ 787933 w 6696000"/>
              <a:gd name="connsiteY48" fmla="*/ 884380 h 5142465"/>
              <a:gd name="connsiteX49" fmla="*/ 1094199 w 6696000"/>
              <a:gd name="connsiteY49" fmla="*/ 884380 h 5142465"/>
              <a:gd name="connsiteX50" fmla="*/ 1308131 w 6696000"/>
              <a:gd name="connsiteY50" fmla="*/ 745975 h 5142465"/>
              <a:gd name="connsiteX51" fmla="*/ 1326394 w 6696000"/>
              <a:gd name="connsiteY51" fmla="*/ 658190 h 5142465"/>
              <a:gd name="connsiteX52" fmla="*/ 1326407 w 6696000"/>
              <a:gd name="connsiteY52" fmla="*/ 658251 h 5142465"/>
              <a:gd name="connsiteX53" fmla="*/ 1326407 w 6696000"/>
              <a:gd name="connsiteY53" fmla="*/ 658128 h 5142465"/>
              <a:gd name="connsiteX54" fmla="*/ 1326394 w 6696000"/>
              <a:gd name="connsiteY54" fmla="*/ 658190 h 5142465"/>
              <a:gd name="connsiteX55" fmla="*/ 1308194 w 6696000"/>
              <a:gd name="connsiteY55" fmla="*/ 570456 h 5142465"/>
              <a:gd name="connsiteX56" fmla="*/ 1094834 w 6696000"/>
              <a:gd name="connsiteY56" fmla="*/ 431999 h 5142465"/>
              <a:gd name="connsiteX57" fmla="*/ 1018617 w 6696000"/>
              <a:gd name="connsiteY57" fmla="*/ 431999 h 5142465"/>
              <a:gd name="connsiteX58" fmla="*/ 664207 w 6696000"/>
              <a:gd name="connsiteY58" fmla="*/ 431999 h 5142465"/>
              <a:gd name="connsiteX59" fmla="*/ 431999 w 6696000"/>
              <a:gd name="connsiteY59" fmla="*/ 658251 h 5142465"/>
              <a:gd name="connsiteX60" fmla="*/ 663572 w 6696000"/>
              <a:gd name="connsiteY60" fmla="*/ 884503 h 5142465"/>
              <a:gd name="connsiteX61" fmla="*/ 739789 w 6696000"/>
              <a:gd name="connsiteY61" fmla="*/ 884503 h 5142465"/>
              <a:gd name="connsiteX62" fmla="*/ 763417 w 6696000"/>
              <a:gd name="connsiteY62" fmla="*/ 861520 h 5142465"/>
              <a:gd name="connsiteX63" fmla="*/ 739789 w 6696000"/>
              <a:gd name="connsiteY63" fmla="*/ 838536 h 5142465"/>
              <a:gd name="connsiteX64" fmla="*/ 664842 w 6696000"/>
              <a:gd name="connsiteY64" fmla="*/ 838536 h 5142465"/>
              <a:gd name="connsiteX65" fmla="*/ 479127 w 6696000"/>
              <a:gd name="connsiteY65" fmla="*/ 658251 h 5142465"/>
              <a:gd name="connsiteX66" fmla="*/ 664842 w 6696000"/>
              <a:gd name="connsiteY66" fmla="*/ 477843 h 5142465"/>
              <a:gd name="connsiteX67" fmla="*/ 923218 w 6696000"/>
              <a:gd name="connsiteY67" fmla="*/ 477843 h 5142465"/>
              <a:gd name="connsiteX68" fmla="*/ 923218 w 6696000"/>
              <a:gd name="connsiteY68" fmla="*/ 519732 h 5142465"/>
              <a:gd name="connsiteX69" fmla="*/ 970473 w 6696000"/>
              <a:gd name="connsiteY69" fmla="*/ 519732 h 5142465"/>
              <a:gd name="connsiteX70" fmla="*/ 970473 w 6696000"/>
              <a:gd name="connsiteY70" fmla="*/ 431999 h 5142465"/>
              <a:gd name="connsiteX71" fmla="*/ 664207 w 6696000"/>
              <a:gd name="connsiteY71" fmla="*/ 431999 h 5142465"/>
              <a:gd name="connsiteX72" fmla="*/ 0 w 6696000"/>
              <a:gd name="connsiteY72" fmla="*/ 0 h 5142465"/>
              <a:gd name="connsiteX73" fmla="*/ 6696000 w 6696000"/>
              <a:gd name="connsiteY73" fmla="*/ 0 h 5142465"/>
              <a:gd name="connsiteX74" fmla="*/ 6696000 w 6696000"/>
              <a:gd name="connsiteY74" fmla="*/ 1796399 h 5142465"/>
              <a:gd name="connsiteX75" fmla="*/ 4219772 w 6696000"/>
              <a:gd name="connsiteY75" fmla="*/ 1796399 h 5142465"/>
              <a:gd name="connsiteX76" fmla="*/ 3995999 w 6696000"/>
              <a:gd name="connsiteY76" fmla="*/ 2020043 h 5142465"/>
              <a:gd name="connsiteX77" fmla="*/ 3995999 w 6696000"/>
              <a:gd name="connsiteY77" fmla="*/ 3821890 h 5142465"/>
              <a:gd name="connsiteX78" fmla="*/ 4887028 w 6696000"/>
              <a:gd name="connsiteY78" fmla="*/ 4712400 h 5142465"/>
              <a:gd name="connsiteX79" fmla="*/ 6696000 w 6696000"/>
              <a:gd name="connsiteY79" fmla="*/ 4712400 h 5142465"/>
              <a:gd name="connsiteX80" fmla="*/ 6696000 w 6696000"/>
              <a:gd name="connsiteY80" fmla="*/ 5142465 h 5142465"/>
              <a:gd name="connsiteX81" fmla="*/ 0 w 6696000"/>
              <a:gd name="connsiteY81" fmla="*/ 5142465 h 5142465"/>
              <a:gd name="connsiteX82" fmla="*/ 0 w 6696000"/>
              <a:gd name="connsiteY82" fmla="*/ 0 h 5142465"/>
              <a:gd name="connsiteX0" fmla="*/ 970346 w 6696000"/>
              <a:gd name="connsiteY0" fmla="*/ 564834 h 5142465"/>
              <a:gd name="connsiteX1" fmla="*/ 970346 w 6696000"/>
              <a:gd name="connsiteY1" fmla="*/ 751297 h 5142465"/>
              <a:gd name="connsiteX2" fmla="*/ 970346 w 6696000"/>
              <a:gd name="connsiteY2" fmla="*/ 564834 h 5142465"/>
              <a:gd name="connsiteX3" fmla="*/ 1464106 w 6696000"/>
              <a:gd name="connsiteY3" fmla="*/ 358044 h 5142465"/>
              <a:gd name="connsiteX4" fmla="*/ 1062822 w 6696000"/>
              <a:gd name="connsiteY4" fmla="*/ 566440 h 5142465"/>
              <a:gd name="connsiteX5" fmla="*/ 1029922 w 6696000"/>
              <a:gd name="connsiteY5" fmla="*/ 586087 h 5142465"/>
              <a:gd name="connsiteX6" fmla="*/ 1008327 w 6696000"/>
              <a:gd name="connsiteY6" fmla="*/ 617103 h 5142465"/>
              <a:gd name="connsiteX7" fmla="*/ 1000578 w 6696000"/>
              <a:gd name="connsiteY7" fmla="*/ 657633 h 5142465"/>
              <a:gd name="connsiteX8" fmla="*/ 1008327 w 6696000"/>
              <a:gd name="connsiteY8" fmla="*/ 698163 h 5142465"/>
              <a:gd name="connsiteX9" fmla="*/ 1029922 w 6696000"/>
              <a:gd name="connsiteY9" fmla="*/ 729179 h 5142465"/>
              <a:gd name="connsiteX10" fmla="*/ 1062822 w 6696000"/>
              <a:gd name="connsiteY10" fmla="*/ 748826 h 5142465"/>
              <a:gd name="connsiteX11" fmla="*/ 1104106 w 6696000"/>
              <a:gd name="connsiteY11" fmla="*/ 755622 h 5142465"/>
              <a:gd name="connsiteX12" fmla="*/ 1145010 w 6696000"/>
              <a:gd name="connsiteY12" fmla="*/ 751421 h 5142465"/>
              <a:gd name="connsiteX13" fmla="*/ 1183753 w 6696000"/>
              <a:gd name="connsiteY13" fmla="*/ 737828 h 5142465"/>
              <a:gd name="connsiteX14" fmla="*/ 1185405 w 6696000"/>
              <a:gd name="connsiteY14" fmla="*/ 736963 h 5142465"/>
              <a:gd name="connsiteX15" fmla="*/ 1185405 w 6696000"/>
              <a:gd name="connsiteY15" fmla="*/ 637615 h 5142465"/>
              <a:gd name="connsiteX16" fmla="*/ 1106393 w 6696000"/>
              <a:gd name="connsiteY16" fmla="*/ 637615 h 5142465"/>
              <a:gd name="connsiteX17" fmla="*/ 1106266 w 6696000"/>
              <a:gd name="connsiteY17" fmla="*/ 637986 h 5142465"/>
              <a:gd name="connsiteX18" fmla="*/ 1106266 w 6696000"/>
              <a:gd name="connsiteY18" fmla="*/ 680740 h 5142465"/>
              <a:gd name="connsiteX19" fmla="*/ 1139674 w 6696000"/>
              <a:gd name="connsiteY19" fmla="*/ 680740 h 5142465"/>
              <a:gd name="connsiteX20" fmla="*/ 1139674 w 6696000"/>
              <a:gd name="connsiteY20" fmla="*/ 705330 h 5142465"/>
              <a:gd name="connsiteX21" fmla="*/ 1126336 w 6696000"/>
              <a:gd name="connsiteY21" fmla="*/ 710273 h 5142465"/>
              <a:gd name="connsiteX22" fmla="*/ 1104106 w 6696000"/>
              <a:gd name="connsiteY22" fmla="*/ 713115 h 5142465"/>
              <a:gd name="connsiteX23" fmla="*/ 1081495 w 6696000"/>
              <a:gd name="connsiteY23" fmla="*/ 709037 h 5142465"/>
              <a:gd name="connsiteX24" fmla="*/ 1064219 w 6696000"/>
              <a:gd name="connsiteY24" fmla="*/ 697545 h 5142465"/>
              <a:gd name="connsiteX25" fmla="*/ 1053168 w 6696000"/>
              <a:gd name="connsiteY25" fmla="*/ 680122 h 5142465"/>
              <a:gd name="connsiteX26" fmla="*/ 1049230 w 6696000"/>
              <a:gd name="connsiteY26" fmla="*/ 657757 h 5142465"/>
              <a:gd name="connsiteX27" fmla="*/ 1053168 w 6696000"/>
              <a:gd name="connsiteY27" fmla="*/ 635514 h 5142465"/>
              <a:gd name="connsiteX28" fmla="*/ 1064219 w 6696000"/>
              <a:gd name="connsiteY28" fmla="*/ 617968 h 5142465"/>
              <a:gd name="connsiteX29" fmla="*/ 1081495 w 6696000"/>
              <a:gd name="connsiteY29" fmla="*/ 606476 h 5142465"/>
              <a:gd name="connsiteX30" fmla="*/ 1104106 w 6696000"/>
              <a:gd name="connsiteY30" fmla="*/ 602398 h 5142465"/>
              <a:gd name="connsiteX31" fmla="*/ 1129258 w 6696000"/>
              <a:gd name="connsiteY31" fmla="*/ 606476 h 5142465"/>
              <a:gd name="connsiteX32" fmla="*/ 1147169 w 6696000"/>
              <a:gd name="connsiteY32" fmla="*/ 618586 h 5142465"/>
              <a:gd name="connsiteX33" fmla="*/ 1149456 w 6696000"/>
              <a:gd name="connsiteY33" fmla="*/ 620810 h 5142465"/>
              <a:gd name="connsiteX34" fmla="*/ 1182737 w 6696000"/>
              <a:gd name="connsiteY34" fmla="*/ 585593 h 5142465"/>
              <a:gd name="connsiteX35" fmla="*/ 1180450 w 6696000"/>
              <a:gd name="connsiteY35" fmla="*/ 583616 h 5142465"/>
              <a:gd name="connsiteX36" fmla="*/ 1146153 w 6696000"/>
              <a:gd name="connsiteY36" fmla="*/ 564957 h 5142465"/>
              <a:gd name="connsiteX37" fmla="*/ 1464106 w 6696000"/>
              <a:gd name="connsiteY37" fmla="*/ 358044 h 5142465"/>
              <a:gd name="connsiteX38" fmla="*/ 1018617 w 6696000"/>
              <a:gd name="connsiteY38" fmla="*/ 431999 h 5142465"/>
              <a:gd name="connsiteX39" fmla="*/ 994990 w 6696000"/>
              <a:gd name="connsiteY39" fmla="*/ 454983 h 5142465"/>
              <a:gd name="connsiteX40" fmla="*/ 1018617 w 6696000"/>
              <a:gd name="connsiteY40" fmla="*/ 477966 h 5142465"/>
              <a:gd name="connsiteX41" fmla="*/ 1093564 w 6696000"/>
              <a:gd name="connsiteY41" fmla="*/ 477966 h 5142465"/>
              <a:gd name="connsiteX42" fmla="*/ 1279279 w 6696000"/>
              <a:gd name="connsiteY42" fmla="*/ 658251 h 5142465"/>
              <a:gd name="connsiteX43" fmla="*/ 1093564 w 6696000"/>
              <a:gd name="connsiteY43" fmla="*/ 838536 h 5142465"/>
              <a:gd name="connsiteX44" fmla="*/ 835188 w 6696000"/>
              <a:gd name="connsiteY44" fmla="*/ 838536 h 5142465"/>
              <a:gd name="connsiteX45" fmla="*/ 835188 w 6696000"/>
              <a:gd name="connsiteY45" fmla="*/ 796647 h 5142465"/>
              <a:gd name="connsiteX46" fmla="*/ 787933 w 6696000"/>
              <a:gd name="connsiteY46" fmla="*/ 796647 h 5142465"/>
              <a:gd name="connsiteX47" fmla="*/ 787933 w 6696000"/>
              <a:gd name="connsiteY47" fmla="*/ 884380 h 5142465"/>
              <a:gd name="connsiteX48" fmla="*/ 1094199 w 6696000"/>
              <a:gd name="connsiteY48" fmla="*/ 884380 h 5142465"/>
              <a:gd name="connsiteX49" fmla="*/ 1308131 w 6696000"/>
              <a:gd name="connsiteY49" fmla="*/ 745975 h 5142465"/>
              <a:gd name="connsiteX50" fmla="*/ 1326394 w 6696000"/>
              <a:gd name="connsiteY50" fmla="*/ 658190 h 5142465"/>
              <a:gd name="connsiteX51" fmla="*/ 1326407 w 6696000"/>
              <a:gd name="connsiteY51" fmla="*/ 658251 h 5142465"/>
              <a:gd name="connsiteX52" fmla="*/ 1326407 w 6696000"/>
              <a:gd name="connsiteY52" fmla="*/ 658128 h 5142465"/>
              <a:gd name="connsiteX53" fmla="*/ 1326394 w 6696000"/>
              <a:gd name="connsiteY53" fmla="*/ 658190 h 5142465"/>
              <a:gd name="connsiteX54" fmla="*/ 1308194 w 6696000"/>
              <a:gd name="connsiteY54" fmla="*/ 570456 h 5142465"/>
              <a:gd name="connsiteX55" fmla="*/ 1094834 w 6696000"/>
              <a:gd name="connsiteY55" fmla="*/ 431999 h 5142465"/>
              <a:gd name="connsiteX56" fmla="*/ 1018617 w 6696000"/>
              <a:gd name="connsiteY56" fmla="*/ 431999 h 5142465"/>
              <a:gd name="connsiteX57" fmla="*/ 664207 w 6696000"/>
              <a:gd name="connsiteY57" fmla="*/ 431999 h 5142465"/>
              <a:gd name="connsiteX58" fmla="*/ 431999 w 6696000"/>
              <a:gd name="connsiteY58" fmla="*/ 658251 h 5142465"/>
              <a:gd name="connsiteX59" fmla="*/ 663572 w 6696000"/>
              <a:gd name="connsiteY59" fmla="*/ 884503 h 5142465"/>
              <a:gd name="connsiteX60" fmla="*/ 739789 w 6696000"/>
              <a:gd name="connsiteY60" fmla="*/ 884503 h 5142465"/>
              <a:gd name="connsiteX61" fmla="*/ 763417 w 6696000"/>
              <a:gd name="connsiteY61" fmla="*/ 861520 h 5142465"/>
              <a:gd name="connsiteX62" fmla="*/ 739789 w 6696000"/>
              <a:gd name="connsiteY62" fmla="*/ 838536 h 5142465"/>
              <a:gd name="connsiteX63" fmla="*/ 664842 w 6696000"/>
              <a:gd name="connsiteY63" fmla="*/ 838536 h 5142465"/>
              <a:gd name="connsiteX64" fmla="*/ 479127 w 6696000"/>
              <a:gd name="connsiteY64" fmla="*/ 658251 h 5142465"/>
              <a:gd name="connsiteX65" fmla="*/ 664842 w 6696000"/>
              <a:gd name="connsiteY65" fmla="*/ 477843 h 5142465"/>
              <a:gd name="connsiteX66" fmla="*/ 923218 w 6696000"/>
              <a:gd name="connsiteY66" fmla="*/ 477843 h 5142465"/>
              <a:gd name="connsiteX67" fmla="*/ 923218 w 6696000"/>
              <a:gd name="connsiteY67" fmla="*/ 519732 h 5142465"/>
              <a:gd name="connsiteX68" fmla="*/ 970473 w 6696000"/>
              <a:gd name="connsiteY68" fmla="*/ 519732 h 5142465"/>
              <a:gd name="connsiteX69" fmla="*/ 970473 w 6696000"/>
              <a:gd name="connsiteY69" fmla="*/ 431999 h 5142465"/>
              <a:gd name="connsiteX70" fmla="*/ 664207 w 6696000"/>
              <a:gd name="connsiteY70" fmla="*/ 431999 h 5142465"/>
              <a:gd name="connsiteX71" fmla="*/ 0 w 6696000"/>
              <a:gd name="connsiteY71" fmla="*/ 0 h 5142465"/>
              <a:gd name="connsiteX72" fmla="*/ 6696000 w 6696000"/>
              <a:gd name="connsiteY72" fmla="*/ 0 h 5142465"/>
              <a:gd name="connsiteX73" fmla="*/ 6696000 w 6696000"/>
              <a:gd name="connsiteY73" fmla="*/ 1796399 h 5142465"/>
              <a:gd name="connsiteX74" fmla="*/ 4219772 w 6696000"/>
              <a:gd name="connsiteY74" fmla="*/ 1796399 h 5142465"/>
              <a:gd name="connsiteX75" fmla="*/ 3995999 w 6696000"/>
              <a:gd name="connsiteY75" fmla="*/ 2020043 h 5142465"/>
              <a:gd name="connsiteX76" fmla="*/ 3995999 w 6696000"/>
              <a:gd name="connsiteY76" fmla="*/ 3821890 h 5142465"/>
              <a:gd name="connsiteX77" fmla="*/ 4887028 w 6696000"/>
              <a:gd name="connsiteY77" fmla="*/ 4712400 h 5142465"/>
              <a:gd name="connsiteX78" fmla="*/ 6696000 w 6696000"/>
              <a:gd name="connsiteY78" fmla="*/ 4712400 h 5142465"/>
              <a:gd name="connsiteX79" fmla="*/ 6696000 w 6696000"/>
              <a:gd name="connsiteY79" fmla="*/ 5142465 h 5142465"/>
              <a:gd name="connsiteX80" fmla="*/ 0 w 6696000"/>
              <a:gd name="connsiteY80" fmla="*/ 5142465 h 5142465"/>
              <a:gd name="connsiteX81" fmla="*/ 0 w 6696000"/>
              <a:gd name="connsiteY81" fmla="*/ 0 h 5142465"/>
              <a:gd name="connsiteX0" fmla="*/ 1464106 w 6696000"/>
              <a:gd name="connsiteY0" fmla="*/ 358044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49456 w 6696000"/>
              <a:gd name="connsiteY30" fmla="*/ 620810 h 5142465"/>
              <a:gd name="connsiteX31" fmla="*/ 1182737 w 6696000"/>
              <a:gd name="connsiteY31" fmla="*/ 585593 h 5142465"/>
              <a:gd name="connsiteX32" fmla="*/ 1180450 w 6696000"/>
              <a:gd name="connsiteY32" fmla="*/ 583616 h 5142465"/>
              <a:gd name="connsiteX33" fmla="*/ 1146153 w 6696000"/>
              <a:gd name="connsiteY33" fmla="*/ 564957 h 5142465"/>
              <a:gd name="connsiteX34" fmla="*/ 1464106 w 6696000"/>
              <a:gd name="connsiteY34" fmla="*/ 358044 h 5142465"/>
              <a:gd name="connsiteX35" fmla="*/ 1018617 w 6696000"/>
              <a:gd name="connsiteY35" fmla="*/ 431999 h 5142465"/>
              <a:gd name="connsiteX36" fmla="*/ 994990 w 6696000"/>
              <a:gd name="connsiteY36" fmla="*/ 454983 h 5142465"/>
              <a:gd name="connsiteX37" fmla="*/ 1018617 w 6696000"/>
              <a:gd name="connsiteY37" fmla="*/ 477966 h 5142465"/>
              <a:gd name="connsiteX38" fmla="*/ 1093564 w 6696000"/>
              <a:gd name="connsiteY38" fmla="*/ 477966 h 5142465"/>
              <a:gd name="connsiteX39" fmla="*/ 1279279 w 6696000"/>
              <a:gd name="connsiteY39" fmla="*/ 658251 h 5142465"/>
              <a:gd name="connsiteX40" fmla="*/ 1093564 w 6696000"/>
              <a:gd name="connsiteY40" fmla="*/ 838536 h 5142465"/>
              <a:gd name="connsiteX41" fmla="*/ 835188 w 6696000"/>
              <a:gd name="connsiteY41" fmla="*/ 838536 h 5142465"/>
              <a:gd name="connsiteX42" fmla="*/ 835188 w 6696000"/>
              <a:gd name="connsiteY42" fmla="*/ 796647 h 5142465"/>
              <a:gd name="connsiteX43" fmla="*/ 787933 w 6696000"/>
              <a:gd name="connsiteY43" fmla="*/ 796647 h 5142465"/>
              <a:gd name="connsiteX44" fmla="*/ 787933 w 6696000"/>
              <a:gd name="connsiteY44" fmla="*/ 884380 h 5142465"/>
              <a:gd name="connsiteX45" fmla="*/ 1094199 w 6696000"/>
              <a:gd name="connsiteY45" fmla="*/ 884380 h 5142465"/>
              <a:gd name="connsiteX46" fmla="*/ 1308131 w 6696000"/>
              <a:gd name="connsiteY46" fmla="*/ 745975 h 5142465"/>
              <a:gd name="connsiteX47" fmla="*/ 1326394 w 6696000"/>
              <a:gd name="connsiteY47" fmla="*/ 658190 h 5142465"/>
              <a:gd name="connsiteX48" fmla="*/ 1326407 w 6696000"/>
              <a:gd name="connsiteY48" fmla="*/ 658251 h 5142465"/>
              <a:gd name="connsiteX49" fmla="*/ 1326407 w 6696000"/>
              <a:gd name="connsiteY49" fmla="*/ 658128 h 5142465"/>
              <a:gd name="connsiteX50" fmla="*/ 1326394 w 6696000"/>
              <a:gd name="connsiteY50" fmla="*/ 658190 h 5142465"/>
              <a:gd name="connsiteX51" fmla="*/ 1308194 w 6696000"/>
              <a:gd name="connsiteY51" fmla="*/ 570456 h 5142465"/>
              <a:gd name="connsiteX52" fmla="*/ 1094834 w 6696000"/>
              <a:gd name="connsiteY52" fmla="*/ 431999 h 5142465"/>
              <a:gd name="connsiteX53" fmla="*/ 1018617 w 6696000"/>
              <a:gd name="connsiteY53" fmla="*/ 431999 h 5142465"/>
              <a:gd name="connsiteX54" fmla="*/ 664207 w 6696000"/>
              <a:gd name="connsiteY54" fmla="*/ 431999 h 5142465"/>
              <a:gd name="connsiteX55" fmla="*/ 431999 w 6696000"/>
              <a:gd name="connsiteY55" fmla="*/ 658251 h 5142465"/>
              <a:gd name="connsiteX56" fmla="*/ 663572 w 6696000"/>
              <a:gd name="connsiteY56" fmla="*/ 884503 h 5142465"/>
              <a:gd name="connsiteX57" fmla="*/ 739789 w 6696000"/>
              <a:gd name="connsiteY57" fmla="*/ 884503 h 5142465"/>
              <a:gd name="connsiteX58" fmla="*/ 763417 w 6696000"/>
              <a:gd name="connsiteY58" fmla="*/ 861520 h 5142465"/>
              <a:gd name="connsiteX59" fmla="*/ 739789 w 6696000"/>
              <a:gd name="connsiteY59" fmla="*/ 838536 h 5142465"/>
              <a:gd name="connsiteX60" fmla="*/ 664842 w 6696000"/>
              <a:gd name="connsiteY60" fmla="*/ 838536 h 5142465"/>
              <a:gd name="connsiteX61" fmla="*/ 479127 w 6696000"/>
              <a:gd name="connsiteY61" fmla="*/ 658251 h 5142465"/>
              <a:gd name="connsiteX62" fmla="*/ 664842 w 6696000"/>
              <a:gd name="connsiteY62" fmla="*/ 477843 h 5142465"/>
              <a:gd name="connsiteX63" fmla="*/ 923218 w 6696000"/>
              <a:gd name="connsiteY63" fmla="*/ 477843 h 5142465"/>
              <a:gd name="connsiteX64" fmla="*/ 923218 w 6696000"/>
              <a:gd name="connsiteY64" fmla="*/ 519732 h 5142465"/>
              <a:gd name="connsiteX65" fmla="*/ 970473 w 6696000"/>
              <a:gd name="connsiteY65" fmla="*/ 519732 h 5142465"/>
              <a:gd name="connsiteX66" fmla="*/ 970473 w 6696000"/>
              <a:gd name="connsiteY66" fmla="*/ 431999 h 5142465"/>
              <a:gd name="connsiteX67" fmla="*/ 664207 w 6696000"/>
              <a:gd name="connsiteY67" fmla="*/ 431999 h 5142465"/>
              <a:gd name="connsiteX68" fmla="*/ 0 w 6696000"/>
              <a:gd name="connsiteY68" fmla="*/ 0 h 5142465"/>
              <a:gd name="connsiteX69" fmla="*/ 6696000 w 6696000"/>
              <a:gd name="connsiteY69" fmla="*/ 0 h 5142465"/>
              <a:gd name="connsiteX70" fmla="*/ 6696000 w 6696000"/>
              <a:gd name="connsiteY70" fmla="*/ 1796399 h 5142465"/>
              <a:gd name="connsiteX71" fmla="*/ 4219772 w 6696000"/>
              <a:gd name="connsiteY71" fmla="*/ 1796399 h 5142465"/>
              <a:gd name="connsiteX72" fmla="*/ 3995999 w 6696000"/>
              <a:gd name="connsiteY72" fmla="*/ 2020043 h 5142465"/>
              <a:gd name="connsiteX73" fmla="*/ 3995999 w 6696000"/>
              <a:gd name="connsiteY73" fmla="*/ 3821890 h 5142465"/>
              <a:gd name="connsiteX74" fmla="*/ 4887028 w 6696000"/>
              <a:gd name="connsiteY74" fmla="*/ 4712400 h 5142465"/>
              <a:gd name="connsiteX75" fmla="*/ 6696000 w 6696000"/>
              <a:gd name="connsiteY75" fmla="*/ 4712400 h 5142465"/>
              <a:gd name="connsiteX76" fmla="*/ 6696000 w 6696000"/>
              <a:gd name="connsiteY76" fmla="*/ 5142465 h 5142465"/>
              <a:gd name="connsiteX77" fmla="*/ 0 w 6696000"/>
              <a:gd name="connsiteY77" fmla="*/ 5142465 h 5142465"/>
              <a:gd name="connsiteX78" fmla="*/ 0 w 6696000"/>
              <a:gd name="connsiteY78" fmla="*/ 0 h 5142465"/>
              <a:gd name="connsiteX0" fmla="*/ 1146153 w 6696000"/>
              <a:gd name="connsiteY0" fmla="*/ 564957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49456 w 6696000"/>
              <a:gd name="connsiteY30" fmla="*/ 620810 h 5142465"/>
              <a:gd name="connsiteX31" fmla="*/ 1182737 w 6696000"/>
              <a:gd name="connsiteY31" fmla="*/ 585593 h 5142465"/>
              <a:gd name="connsiteX32" fmla="*/ 1180450 w 6696000"/>
              <a:gd name="connsiteY32" fmla="*/ 583616 h 5142465"/>
              <a:gd name="connsiteX33" fmla="*/ 1146153 w 6696000"/>
              <a:gd name="connsiteY33" fmla="*/ 564957 h 5142465"/>
              <a:gd name="connsiteX34" fmla="*/ 1018617 w 6696000"/>
              <a:gd name="connsiteY34" fmla="*/ 431999 h 5142465"/>
              <a:gd name="connsiteX35" fmla="*/ 994990 w 6696000"/>
              <a:gd name="connsiteY35" fmla="*/ 454983 h 5142465"/>
              <a:gd name="connsiteX36" fmla="*/ 1018617 w 6696000"/>
              <a:gd name="connsiteY36" fmla="*/ 477966 h 5142465"/>
              <a:gd name="connsiteX37" fmla="*/ 1093564 w 6696000"/>
              <a:gd name="connsiteY37" fmla="*/ 477966 h 5142465"/>
              <a:gd name="connsiteX38" fmla="*/ 1279279 w 6696000"/>
              <a:gd name="connsiteY38" fmla="*/ 658251 h 5142465"/>
              <a:gd name="connsiteX39" fmla="*/ 1093564 w 6696000"/>
              <a:gd name="connsiteY39" fmla="*/ 838536 h 5142465"/>
              <a:gd name="connsiteX40" fmla="*/ 835188 w 6696000"/>
              <a:gd name="connsiteY40" fmla="*/ 838536 h 5142465"/>
              <a:gd name="connsiteX41" fmla="*/ 835188 w 6696000"/>
              <a:gd name="connsiteY41" fmla="*/ 796647 h 5142465"/>
              <a:gd name="connsiteX42" fmla="*/ 787933 w 6696000"/>
              <a:gd name="connsiteY42" fmla="*/ 796647 h 5142465"/>
              <a:gd name="connsiteX43" fmla="*/ 787933 w 6696000"/>
              <a:gd name="connsiteY43" fmla="*/ 884380 h 5142465"/>
              <a:gd name="connsiteX44" fmla="*/ 1094199 w 6696000"/>
              <a:gd name="connsiteY44" fmla="*/ 884380 h 5142465"/>
              <a:gd name="connsiteX45" fmla="*/ 1308131 w 6696000"/>
              <a:gd name="connsiteY45" fmla="*/ 745975 h 5142465"/>
              <a:gd name="connsiteX46" fmla="*/ 1326394 w 6696000"/>
              <a:gd name="connsiteY46" fmla="*/ 658190 h 5142465"/>
              <a:gd name="connsiteX47" fmla="*/ 1326407 w 6696000"/>
              <a:gd name="connsiteY47" fmla="*/ 658251 h 5142465"/>
              <a:gd name="connsiteX48" fmla="*/ 1326407 w 6696000"/>
              <a:gd name="connsiteY48" fmla="*/ 658128 h 5142465"/>
              <a:gd name="connsiteX49" fmla="*/ 1326394 w 6696000"/>
              <a:gd name="connsiteY49" fmla="*/ 658190 h 5142465"/>
              <a:gd name="connsiteX50" fmla="*/ 1308194 w 6696000"/>
              <a:gd name="connsiteY50" fmla="*/ 570456 h 5142465"/>
              <a:gd name="connsiteX51" fmla="*/ 1094834 w 6696000"/>
              <a:gd name="connsiteY51" fmla="*/ 431999 h 5142465"/>
              <a:gd name="connsiteX52" fmla="*/ 1018617 w 6696000"/>
              <a:gd name="connsiteY52" fmla="*/ 431999 h 5142465"/>
              <a:gd name="connsiteX53" fmla="*/ 664207 w 6696000"/>
              <a:gd name="connsiteY53" fmla="*/ 431999 h 5142465"/>
              <a:gd name="connsiteX54" fmla="*/ 431999 w 6696000"/>
              <a:gd name="connsiteY54" fmla="*/ 658251 h 5142465"/>
              <a:gd name="connsiteX55" fmla="*/ 663572 w 6696000"/>
              <a:gd name="connsiteY55" fmla="*/ 884503 h 5142465"/>
              <a:gd name="connsiteX56" fmla="*/ 739789 w 6696000"/>
              <a:gd name="connsiteY56" fmla="*/ 884503 h 5142465"/>
              <a:gd name="connsiteX57" fmla="*/ 763417 w 6696000"/>
              <a:gd name="connsiteY57" fmla="*/ 861520 h 5142465"/>
              <a:gd name="connsiteX58" fmla="*/ 739789 w 6696000"/>
              <a:gd name="connsiteY58" fmla="*/ 838536 h 5142465"/>
              <a:gd name="connsiteX59" fmla="*/ 664842 w 6696000"/>
              <a:gd name="connsiteY59" fmla="*/ 838536 h 5142465"/>
              <a:gd name="connsiteX60" fmla="*/ 479127 w 6696000"/>
              <a:gd name="connsiteY60" fmla="*/ 658251 h 5142465"/>
              <a:gd name="connsiteX61" fmla="*/ 664842 w 6696000"/>
              <a:gd name="connsiteY61" fmla="*/ 477843 h 5142465"/>
              <a:gd name="connsiteX62" fmla="*/ 923218 w 6696000"/>
              <a:gd name="connsiteY62" fmla="*/ 477843 h 5142465"/>
              <a:gd name="connsiteX63" fmla="*/ 923218 w 6696000"/>
              <a:gd name="connsiteY63" fmla="*/ 519732 h 5142465"/>
              <a:gd name="connsiteX64" fmla="*/ 970473 w 6696000"/>
              <a:gd name="connsiteY64" fmla="*/ 519732 h 5142465"/>
              <a:gd name="connsiteX65" fmla="*/ 970473 w 6696000"/>
              <a:gd name="connsiteY65" fmla="*/ 431999 h 5142465"/>
              <a:gd name="connsiteX66" fmla="*/ 664207 w 6696000"/>
              <a:gd name="connsiteY66" fmla="*/ 431999 h 5142465"/>
              <a:gd name="connsiteX67" fmla="*/ 0 w 6696000"/>
              <a:gd name="connsiteY67" fmla="*/ 0 h 5142465"/>
              <a:gd name="connsiteX68" fmla="*/ 6696000 w 6696000"/>
              <a:gd name="connsiteY68" fmla="*/ 0 h 5142465"/>
              <a:gd name="connsiteX69" fmla="*/ 6696000 w 6696000"/>
              <a:gd name="connsiteY69" fmla="*/ 1796399 h 5142465"/>
              <a:gd name="connsiteX70" fmla="*/ 4219772 w 6696000"/>
              <a:gd name="connsiteY70" fmla="*/ 1796399 h 5142465"/>
              <a:gd name="connsiteX71" fmla="*/ 3995999 w 6696000"/>
              <a:gd name="connsiteY71" fmla="*/ 2020043 h 5142465"/>
              <a:gd name="connsiteX72" fmla="*/ 3995999 w 6696000"/>
              <a:gd name="connsiteY72" fmla="*/ 3821890 h 5142465"/>
              <a:gd name="connsiteX73" fmla="*/ 4887028 w 6696000"/>
              <a:gd name="connsiteY73" fmla="*/ 4712400 h 5142465"/>
              <a:gd name="connsiteX74" fmla="*/ 6696000 w 6696000"/>
              <a:gd name="connsiteY74" fmla="*/ 4712400 h 5142465"/>
              <a:gd name="connsiteX75" fmla="*/ 6696000 w 6696000"/>
              <a:gd name="connsiteY75" fmla="*/ 5142465 h 5142465"/>
              <a:gd name="connsiteX76" fmla="*/ 0 w 6696000"/>
              <a:gd name="connsiteY76" fmla="*/ 5142465 h 5142465"/>
              <a:gd name="connsiteX77" fmla="*/ 0 w 6696000"/>
              <a:gd name="connsiteY77" fmla="*/ 0 h 5142465"/>
              <a:gd name="connsiteX0" fmla="*/ 1180450 w 6696000"/>
              <a:gd name="connsiteY0" fmla="*/ 583616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49456 w 6696000"/>
              <a:gd name="connsiteY30" fmla="*/ 620810 h 5142465"/>
              <a:gd name="connsiteX31" fmla="*/ 1182737 w 6696000"/>
              <a:gd name="connsiteY31" fmla="*/ 585593 h 5142465"/>
              <a:gd name="connsiteX32" fmla="*/ 1180450 w 6696000"/>
              <a:gd name="connsiteY32" fmla="*/ 583616 h 5142465"/>
              <a:gd name="connsiteX33" fmla="*/ 1018617 w 6696000"/>
              <a:gd name="connsiteY33" fmla="*/ 431999 h 5142465"/>
              <a:gd name="connsiteX34" fmla="*/ 994990 w 6696000"/>
              <a:gd name="connsiteY34" fmla="*/ 454983 h 5142465"/>
              <a:gd name="connsiteX35" fmla="*/ 1018617 w 6696000"/>
              <a:gd name="connsiteY35" fmla="*/ 477966 h 5142465"/>
              <a:gd name="connsiteX36" fmla="*/ 1093564 w 6696000"/>
              <a:gd name="connsiteY36" fmla="*/ 477966 h 5142465"/>
              <a:gd name="connsiteX37" fmla="*/ 1279279 w 6696000"/>
              <a:gd name="connsiteY37" fmla="*/ 658251 h 5142465"/>
              <a:gd name="connsiteX38" fmla="*/ 1093564 w 6696000"/>
              <a:gd name="connsiteY38" fmla="*/ 838536 h 5142465"/>
              <a:gd name="connsiteX39" fmla="*/ 835188 w 6696000"/>
              <a:gd name="connsiteY39" fmla="*/ 838536 h 5142465"/>
              <a:gd name="connsiteX40" fmla="*/ 835188 w 6696000"/>
              <a:gd name="connsiteY40" fmla="*/ 796647 h 5142465"/>
              <a:gd name="connsiteX41" fmla="*/ 787933 w 6696000"/>
              <a:gd name="connsiteY41" fmla="*/ 796647 h 5142465"/>
              <a:gd name="connsiteX42" fmla="*/ 787933 w 6696000"/>
              <a:gd name="connsiteY42" fmla="*/ 884380 h 5142465"/>
              <a:gd name="connsiteX43" fmla="*/ 1094199 w 6696000"/>
              <a:gd name="connsiteY43" fmla="*/ 884380 h 5142465"/>
              <a:gd name="connsiteX44" fmla="*/ 1308131 w 6696000"/>
              <a:gd name="connsiteY44" fmla="*/ 745975 h 5142465"/>
              <a:gd name="connsiteX45" fmla="*/ 1326394 w 6696000"/>
              <a:gd name="connsiteY45" fmla="*/ 658190 h 5142465"/>
              <a:gd name="connsiteX46" fmla="*/ 1326407 w 6696000"/>
              <a:gd name="connsiteY46" fmla="*/ 658251 h 5142465"/>
              <a:gd name="connsiteX47" fmla="*/ 1326407 w 6696000"/>
              <a:gd name="connsiteY47" fmla="*/ 658128 h 5142465"/>
              <a:gd name="connsiteX48" fmla="*/ 1326394 w 6696000"/>
              <a:gd name="connsiteY48" fmla="*/ 658190 h 5142465"/>
              <a:gd name="connsiteX49" fmla="*/ 1308194 w 6696000"/>
              <a:gd name="connsiteY49" fmla="*/ 570456 h 5142465"/>
              <a:gd name="connsiteX50" fmla="*/ 1094834 w 6696000"/>
              <a:gd name="connsiteY50" fmla="*/ 431999 h 5142465"/>
              <a:gd name="connsiteX51" fmla="*/ 1018617 w 6696000"/>
              <a:gd name="connsiteY51" fmla="*/ 431999 h 5142465"/>
              <a:gd name="connsiteX52" fmla="*/ 664207 w 6696000"/>
              <a:gd name="connsiteY52" fmla="*/ 431999 h 5142465"/>
              <a:gd name="connsiteX53" fmla="*/ 431999 w 6696000"/>
              <a:gd name="connsiteY53" fmla="*/ 658251 h 5142465"/>
              <a:gd name="connsiteX54" fmla="*/ 663572 w 6696000"/>
              <a:gd name="connsiteY54" fmla="*/ 884503 h 5142465"/>
              <a:gd name="connsiteX55" fmla="*/ 739789 w 6696000"/>
              <a:gd name="connsiteY55" fmla="*/ 884503 h 5142465"/>
              <a:gd name="connsiteX56" fmla="*/ 763417 w 6696000"/>
              <a:gd name="connsiteY56" fmla="*/ 861520 h 5142465"/>
              <a:gd name="connsiteX57" fmla="*/ 739789 w 6696000"/>
              <a:gd name="connsiteY57" fmla="*/ 838536 h 5142465"/>
              <a:gd name="connsiteX58" fmla="*/ 664842 w 6696000"/>
              <a:gd name="connsiteY58" fmla="*/ 838536 h 5142465"/>
              <a:gd name="connsiteX59" fmla="*/ 479127 w 6696000"/>
              <a:gd name="connsiteY59" fmla="*/ 658251 h 5142465"/>
              <a:gd name="connsiteX60" fmla="*/ 664842 w 6696000"/>
              <a:gd name="connsiteY60" fmla="*/ 477843 h 5142465"/>
              <a:gd name="connsiteX61" fmla="*/ 923218 w 6696000"/>
              <a:gd name="connsiteY61" fmla="*/ 477843 h 5142465"/>
              <a:gd name="connsiteX62" fmla="*/ 923218 w 6696000"/>
              <a:gd name="connsiteY62" fmla="*/ 519732 h 5142465"/>
              <a:gd name="connsiteX63" fmla="*/ 970473 w 6696000"/>
              <a:gd name="connsiteY63" fmla="*/ 519732 h 5142465"/>
              <a:gd name="connsiteX64" fmla="*/ 970473 w 6696000"/>
              <a:gd name="connsiteY64" fmla="*/ 431999 h 5142465"/>
              <a:gd name="connsiteX65" fmla="*/ 664207 w 6696000"/>
              <a:gd name="connsiteY65" fmla="*/ 431999 h 5142465"/>
              <a:gd name="connsiteX66" fmla="*/ 0 w 6696000"/>
              <a:gd name="connsiteY66" fmla="*/ 0 h 5142465"/>
              <a:gd name="connsiteX67" fmla="*/ 6696000 w 6696000"/>
              <a:gd name="connsiteY67" fmla="*/ 0 h 5142465"/>
              <a:gd name="connsiteX68" fmla="*/ 6696000 w 6696000"/>
              <a:gd name="connsiteY68" fmla="*/ 1796399 h 5142465"/>
              <a:gd name="connsiteX69" fmla="*/ 4219772 w 6696000"/>
              <a:gd name="connsiteY69" fmla="*/ 1796399 h 5142465"/>
              <a:gd name="connsiteX70" fmla="*/ 3995999 w 6696000"/>
              <a:gd name="connsiteY70" fmla="*/ 2020043 h 5142465"/>
              <a:gd name="connsiteX71" fmla="*/ 3995999 w 6696000"/>
              <a:gd name="connsiteY71" fmla="*/ 3821890 h 5142465"/>
              <a:gd name="connsiteX72" fmla="*/ 4887028 w 6696000"/>
              <a:gd name="connsiteY72" fmla="*/ 4712400 h 5142465"/>
              <a:gd name="connsiteX73" fmla="*/ 6696000 w 6696000"/>
              <a:gd name="connsiteY73" fmla="*/ 4712400 h 5142465"/>
              <a:gd name="connsiteX74" fmla="*/ 6696000 w 6696000"/>
              <a:gd name="connsiteY74" fmla="*/ 5142465 h 5142465"/>
              <a:gd name="connsiteX75" fmla="*/ 0 w 6696000"/>
              <a:gd name="connsiteY75" fmla="*/ 5142465 h 5142465"/>
              <a:gd name="connsiteX76" fmla="*/ 0 w 6696000"/>
              <a:gd name="connsiteY76" fmla="*/ 0 h 5142465"/>
              <a:gd name="connsiteX0" fmla="*/ 1182737 w 6696000"/>
              <a:gd name="connsiteY0" fmla="*/ 585593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49456 w 6696000"/>
              <a:gd name="connsiteY30" fmla="*/ 620810 h 5142465"/>
              <a:gd name="connsiteX31" fmla="*/ 1182737 w 6696000"/>
              <a:gd name="connsiteY31" fmla="*/ 585593 h 5142465"/>
              <a:gd name="connsiteX32" fmla="*/ 1018617 w 6696000"/>
              <a:gd name="connsiteY32" fmla="*/ 431999 h 5142465"/>
              <a:gd name="connsiteX33" fmla="*/ 994990 w 6696000"/>
              <a:gd name="connsiteY33" fmla="*/ 454983 h 5142465"/>
              <a:gd name="connsiteX34" fmla="*/ 1018617 w 6696000"/>
              <a:gd name="connsiteY34" fmla="*/ 477966 h 5142465"/>
              <a:gd name="connsiteX35" fmla="*/ 1093564 w 6696000"/>
              <a:gd name="connsiteY35" fmla="*/ 477966 h 5142465"/>
              <a:gd name="connsiteX36" fmla="*/ 1279279 w 6696000"/>
              <a:gd name="connsiteY36" fmla="*/ 658251 h 5142465"/>
              <a:gd name="connsiteX37" fmla="*/ 1093564 w 6696000"/>
              <a:gd name="connsiteY37" fmla="*/ 838536 h 5142465"/>
              <a:gd name="connsiteX38" fmla="*/ 835188 w 6696000"/>
              <a:gd name="connsiteY38" fmla="*/ 838536 h 5142465"/>
              <a:gd name="connsiteX39" fmla="*/ 835188 w 6696000"/>
              <a:gd name="connsiteY39" fmla="*/ 796647 h 5142465"/>
              <a:gd name="connsiteX40" fmla="*/ 787933 w 6696000"/>
              <a:gd name="connsiteY40" fmla="*/ 796647 h 5142465"/>
              <a:gd name="connsiteX41" fmla="*/ 787933 w 6696000"/>
              <a:gd name="connsiteY41" fmla="*/ 884380 h 5142465"/>
              <a:gd name="connsiteX42" fmla="*/ 1094199 w 6696000"/>
              <a:gd name="connsiteY42" fmla="*/ 884380 h 5142465"/>
              <a:gd name="connsiteX43" fmla="*/ 1308131 w 6696000"/>
              <a:gd name="connsiteY43" fmla="*/ 745975 h 5142465"/>
              <a:gd name="connsiteX44" fmla="*/ 1326394 w 6696000"/>
              <a:gd name="connsiteY44" fmla="*/ 658190 h 5142465"/>
              <a:gd name="connsiteX45" fmla="*/ 1326407 w 6696000"/>
              <a:gd name="connsiteY45" fmla="*/ 658251 h 5142465"/>
              <a:gd name="connsiteX46" fmla="*/ 1326407 w 6696000"/>
              <a:gd name="connsiteY46" fmla="*/ 658128 h 5142465"/>
              <a:gd name="connsiteX47" fmla="*/ 1326394 w 6696000"/>
              <a:gd name="connsiteY47" fmla="*/ 658190 h 5142465"/>
              <a:gd name="connsiteX48" fmla="*/ 1308194 w 6696000"/>
              <a:gd name="connsiteY48" fmla="*/ 570456 h 5142465"/>
              <a:gd name="connsiteX49" fmla="*/ 1094834 w 6696000"/>
              <a:gd name="connsiteY49" fmla="*/ 431999 h 5142465"/>
              <a:gd name="connsiteX50" fmla="*/ 1018617 w 6696000"/>
              <a:gd name="connsiteY50" fmla="*/ 431999 h 5142465"/>
              <a:gd name="connsiteX51" fmla="*/ 664207 w 6696000"/>
              <a:gd name="connsiteY51" fmla="*/ 431999 h 5142465"/>
              <a:gd name="connsiteX52" fmla="*/ 431999 w 6696000"/>
              <a:gd name="connsiteY52" fmla="*/ 658251 h 5142465"/>
              <a:gd name="connsiteX53" fmla="*/ 663572 w 6696000"/>
              <a:gd name="connsiteY53" fmla="*/ 884503 h 5142465"/>
              <a:gd name="connsiteX54" fmla="*/ 739789 w 6696000"/>
              <a:gd name="connsiteY54" fmla="*/ 884503 h 5142465"/>
              <a:gd name="connsiteX55" fmla="*/ 763417 w 6696000"/>
              <a:gd name="connsiteY55" fmla="*/ 861520 h 5142465"/>
              <a:gd name="connsiteX56" fmla="*/ 739789 w 6696000"/>
              <a:gd name="connsiteY56" fmla="*/ 838536 h 5142465"/>
              <a:gd name="connsiteX57" fmla="*/ 664842 w 6696000"/>
              <a:gd name="connsiteY57" fmla="*/ 838536 h 5142465"/>
              <a:gd name="connsiteX58" fmla="*/ 479127 w 6696000"/>
              <a:gd name="connsiteY58" fmla="*/ 658251 h 5142465"/>
              <a:gd name="connsiteX59" fmla="*/ 664842 w 6696000"/>
              <a:gd name="connsiteY59" fmla="*/ 477843 h 5142465"/>
              <a:gd name="connsiteX60" fmla="*/ 923218 w 6696000"/>
              <a:gd name="connsiteY60" fmla="*/ 477843 h 5142465"/>
              <a:gd name="connsiteX61" fmla="*/ 923218 w 6696000"/>
              <a:gd name="connsiteY61" fmla="*/ 519732 h 5142465"/>
              <a:gd name="connsiteX62" fmla="*/ 970473 w 6696000"/>
              <a:gd name="connsiteY62" fmla="*/ 519732 h 5142465"/>
              <a:gd name="connsiteX63" fmla="*/ 970473 w 6696000"/>
              <a:gd name="connsiteY63" fmla="*/ 431999 h 5142465"/>
              <a:gd name="connsiteX64" fmla="*/ 664207 w 6696000"/>
              <a:gd name="connsiteY64" fmla="*/ 431999 h 5142465"/>
              <a:gd name="connsiteX65" fmla="*/ 0 w 6696000"/>
              <a:gd name="connsiteY65" fmla="*/ 0 h 5142465"/>
              <a:gd name="connsiteX66" fmla="*/ 6696000 w 6696000"/>
              <a:gd name="connsiteY66" fmla="*/ 0 h 5142465"/>
              <a:gd name="connsiteX67" fmla="*/ 6696000 w 6696000"/>
              <a:gd name="connsiteY67" fmla="*/ 1796399 h 5142465"/>
              <a:gd name="connsiteX68" fmla="*/ 4219772 w 6696000"/>
              <a:gd name="connsiteY68" fmla="*/ 1796399 h 5142465"/>
              <a:gd name="connsiteX69" fmla="*/ 3995999 w 6696000"/>
              <a:gd name="connsiteY69" fmla="*/ 2020043 h 5142465"/>
              <a:gd name="connsiteX70" fmla="*/ 3995999 w 6696000"/>
              <a:gd name="connsiteY70" fmla="*/ 3821890 h 5142465"/>
              <a:gd name="connsiteX71" fmla="*/ 4887028 w 6696000"/>
              <a:gd name="connsiteY71" fmla="*/ 4712400 h 5142465"/>
              <a:gd name="connsiteX72" fmla="*/ 6696000 w 6696000"/>
              <a:gd name="connsiteY72" fmla="*/ 4712400 h 5142465"/>
              <a:gd name="connsiteX73" fmla="*/ 6696000 w 6696000"/>
              <a:gd name="connsiteY73" fmla="*/ 5142465 h 5142465"/>
              <a:gd name="connsiteX74" fmla="*/ 0 w 6696000"/>
              <a:gd name="connsiteY74" fmla="*/ 5142465 h 5142465"/>
              <a:gd name="connsiteX75" fmla="*/ 0 w 6696000"/>
              <a:gd name="connsiteY75" fmla="*/ 0 h 5142465"/>
              <a:gd name="connsiteX0" fmla="*/ 1182737 w 6696000"/>
              <a:gd name="connsiteY0" fmla="*/ 585593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182737 w 6696000"/>
              <a:gd name="connsiteY30" fmla="*/ 585593 h 5142465"/>
              <a:gd name="connsiteX31" fmla="*/ 1018617 w 6696000"/>
              <a:gd name="connsiteY31" fmla="*/ 431999 h 5142465"/>
              <a:gd name="connsiteX32" fmla="*/ 994990 w 6696000"/>
              <a:gd name="connsiteY32" fmla="*/ 454983 h 5142465"/>
              <a:gd name="connsiteX33" fmla="*/ 1018617 w 6696000"/>
              <a:gd name="connsiteY33" fmla="*/ 477966 h 5142465"/>
              <a:gd name="connsiteX34" fmla="*/ 1093564 w 6696000"/>
              <a:gd name="connsiteY34" fmla="*/ 477966 h 5142465"/>
              <a:gd name="connsiteX35" fmla="*/ 1279279 w 6696000"/>
              <a:gd name="connsiteY35" fmla="*/ 658251 h 5142465"/>
              <a:gd name="connsiteX36" fmla="*/ 1093564 w 6696000"/>
              <a:gd name="connsiteY36" fmla="*/ 838536 h 5142465"/>
              <a:gd name="connsiteX37" fmla="*/ 835188 w 6696000"/>
              <a:gd name="connsiteY37" fmla="*/ 838536 h 5142465"/>
              <a:gd name="connsiteX38" fmla="*/ 835188 w 6696000"/>
              <a:gd name="connsiteY38" fmla="*/ 796647 h 5142465"/>
              <a:gd name="connsiteX39" fmla="*/ 787933 w 6696000"/>
              <a:gd name="connsiteY39" fmla="*/ 796647 h 5142465"/>
              <a:gd name="connsiteX40" fmla="*/ 787933 w 6696000"/>
              <a:gd name="connsiteY40" fmla="*/ 884380 h 5142465"/>
              <a:gd name="connsiteX41" fmla="*/ 1094199 w 6696000"/>
              <a:gd name="connsiteY41" fmla="*/ 884380 h 5142465"/>
              <a:gd name="connsiteX42" fmla="*/ 1308131 w 6696000"/>
              <a:gd name="connsiteY42" fmla="*/ 745975 h 5142465"/>
              <a:gd name="connsiteX43" fmla="*/ 1326394 w 6696000"/>
              <a:gd name="connsiteY43" fmla="*/ 658190 h 5142465"/>
              <a:gd name="connsiteX44" fmla="*/ 1326407 w 6696000"/>
              <a:gd name="connsiteY44" fmla="*/ 658251 h 5142465"/>
              <a:gd name="connsiteX45" fmla="*/ 1326407 w 6696000"/>
              <a:gd name="connsiteY45" fmla="*/ 658128 h 5142465"/>
              <a:gd name="connsiteX46" fmla="*/ 1326394 w 6696000"/>
              <a:gd name="connsiteY46" fmla="*/ 658190 h 5142465"/>
              <a:gd name="connsiteX47" fmla="*/ 1308194 w 6696000"/>
              <a:gd name="connsiteY47" fmla="*/ 570456 h 5142465"/>
              <a:gd name="connsiteX48" fmla="*/ 1094834 w 6696000"/>
              <a:gd name="connsiteY48" fmla="*/ 431999 h 5142465"/>
              <a:gd name="connsiteX49" fmla="*/ 1018617 w 6696000"/>
              <a:gd name="connsiteY49" fmla="*/ 431999 h 5142465"/>
              <a:gd name="connsiteX50" fmla="*/ 664207 w 6696000"/>
              <a:gd name="connsiteY50" fmla="*/ 431999 h 5142465"/>
              <a:gd name="connsiteX51" fmla="*/ 431999 w 6696000"/>
              <a:gd name="connsiteY51" fmla="*/ 658251 h 5142465"/>
              <a:gd name="connsiteX52" fmla="*/ 663572 w 6696000"/>
              <a:gd name="connsiteY52" fmla="*/ 884503 h 5142465"/>
              <a:gd name="connsiteX53" fmla="*/ 739789 w 6696000"/>
              <a:gd name="connsiteY53" fmla="*/ 884503 h 5142465"/>
              <a:gd name="connsiteX54" fmla="*/ 763417 w 6696000"/>
              <a:gd name="connsiteY54" fmla="*/ 861520 h 5142465"/>
              <a:gd name="connsiteX55" fmla="*/ 739789 w 6696000"/>
              <a:gd name="connsiteY55" fmla="*/ 838536 h 5142465"/>
              <a:gd name="connsiteX56" fmla="*/ 664842 w 6696000"/>
              <a:gd name="connsiteY56" fmla="*/ 838536 h 5142465"/>
              <a:gd name="connsiteX57" fmla="*/ 479127 w 6696000"/>
              <a:gd name="connsiteY57" fmla="*/ 658251 h 5142465"/>
              <a:gd name="connsiteX58" fmla="*/ 664842 w 6696000"/>
              <a:gd name="connsiteY58" fmla="*/ 477843 h 5142465"/>
              <a:gd name="connsiteX59" fmla="*/ 923218 w 6696000"/>
              <a:gd name="connsiteY59" fmla="*/ 477843 h 5142465"/>
              <a:gd name="connsiteX60" fmla="*/ 923218 w 6696000"/>
              <a:gd name="connsiteY60" fmla="*/ 519732 h 5142465"/>
              <a:gd name="connsiteX61" fmla="*/ 970473 w 6696000"/>
              <a:gd name="connsiteY61" fmla="*/ 519732 h 5142465"/>
              <a:gd name="connsiteX62" fmla="*/ 970473 w 6696000"/>
              <a:gd name="connsiteY62" fmla="*/ 431999 h 5142465"/>
              <a:gd name="connsiteX63" fmla="*/ 664207 w 6696000"/>
              <a:gd name="connsiteY63" fmla="*/ 431999 h 5142465"/>
              <a:gd name="connsiteX64" fmla="*/ 0 w 6696000"/>
              <a:gd name="connsiteY64" fmla="*/ 0 h 5142465"/>
              <a:gd name="connsiteX65" fmla="*/ 6696000 w 6696000"/>
              <a:gd name="connsiteY65" fmla="*/ 0 h 5142465"/>
              <a:gd name="connsiteX66" fmla="*/ 6696000 w 6696000"/>
              <a:gd name="connsiteY66" fmla="*/ 1796399 h 5142465"/>
              <a:gd name="connsiteX67" fmla="*/ 4219772 w 6696000"/>
              <a:gd name="connsiteY67" fmla="*/ 1796399 h 5142465"/>
              <a:gd name="connsiteX68" fmla="*/ 3995999 w 6696000"/>
              <a:gd name="connsiteY68" fmla="*/ 2020043 h 5142465"/>
              <a:gd name="connsiteX69" fmla="*/ 3995999 w 6696000"/>
              <a:gd name="connsiteY69" fmla="*/ 3821890 h 5142465"/>
              <a:gd name="connsiteX70" fmla="*/ 4887028 w 6696000"/>
              <a:gd name="connsiteY70" fmla="*/ 4712400 h 5142465"/>
              <a:gd name="connsiteX71" fmla="*/ 6696000 w 6696000"/>
              <a:gd name="connsiteY71" fmla="*/ 4712400 h 5142465"/>
              <a:gd name="connsiteX72" fmla="*/ 6696000 w 6696000"/>
              <a:gd name="connsiteY72" fmla="*/ 5142465 h 5142465"/>
              <a:gd name="connsiteX73" fmla="*/ 0 w 6696000"/>
              <a:gd name="connsiteY73" fmla="*/ 5142465 h 5142465"/>
              <a:gd name="connsiteX74" fmla="*/ 0 w 6696000"/>
              <a:gd name="connsiteY74" fmla="*/ 0 h 5142465"/>
              <a:gd name="connsiteX0" fmla="*/ 1147169 w 6696000"/>
              <a:gd name="connsiteY0" fmla="*/ 618586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147169 w 6696000"/>
              <a:gd name="connsiteY29" fmla="*/ 618586 h 5142465"/>
              <a:gd name="connsiteX30" fmla="*/ 1018617 w 6696000"/>
              <a:gd name="connsiteY30" fmla="*/ 431999 h 5142465"/>
              <a:gd name="connsiteX31" fmla="*/ 994990 w 6696000"/>
              <a:gd name="connsiteY31" fmla="*/ 454983 h 5142465"/>
              <a:gd name="connsiteX32" fmla="*/ 1018617 w 6696000"/>
              <a:gd name="connsiteY32" fmla="*/ 477966 h 5142465"/>
              <a:gd name="connsiteX33" fmla="*/ 1093564 w 6696000"/>
              <a:gd name="connsiteY33" fmla="*/ 477966 h 5142465"/>
              <a:gd name="connsiteX34" fmla="*/ 1279279 w 6696000"/>
              <a:gd name="connsiteY34" fmla="*/ 658251 h 5142465"/>
              <a:gd name="connsiteX35" fmla="*/ 1093564 w 6696000"/>
              <a:gd name="connsiteY35" fmla="*/ 838536 h 5142465"/>
              <a:gd name="connsiteX36" fmla="*/ 835188 w 6696000"/>
              <a:gd name="connsiteY36" fmla="*/ 838536 h 5142465"/>
              <a:gd name="connsiteX37" fmla="*/ 835188 w 6696000"/>
              <a:gd name="connsiteY37" fmla="*/ 796647 h 5142465"/>
              <a:gd name="connsiteX38" fmla="*/ 787933 w 6696000"/>
              <a:gd name="connsiteY38" fmla="*/ 796647 h 5142465"/>
              <a:gd name="connsiteX39" fmla="*/ 787933 w 6696000"/>
              <a:gd name="connsiteY39" fmla="*/ 884380 h 5142465"/>
              <a:gd name="connsiteX40" fmla="*/ 1094199 w 6696000"/>
              <a:gd name="connsiteY40" fmla="*/ 884380 h 5142465"/>
              <a:gd name="connsiteX41" fmla="*/ 1308131 w 6696000"/>
              <a:gd name="connsiteY41" fmla="*/ 745975 h 5142465"/>
              <a:gd name="connsiteX42" fmla="*/ 1326394 w 6696000"/>
              <a:gd name="connsiteY42" fmla="*/ 658190 h 5142465"/>
              <a:gd name="connsiteX43" fmla="*/ 1326407 w 6696000"/>
              <a:gd name="connsiteY43" fmla="*/ 658251 h 5142465"/>
              <a:gd name="connsiteX44" fmla="*/ 1326407 w 6696000"/>
              <a:gd name="connsiteY44" fmla="*/ 658128 h 5142465"/>
              <a:gd name="connsiteX45" fmla="*/ 1326394 w 6696000"/>
              <a:gd name="connsiteY45" fmla="*/ 658190 h 5142465"/>
              <a:gd name="connsiteX46" fmla="*/ 1308194 w 6696000"/>
              <a:gd name="connsiteY46" fmla="*/ 570456 h 5142465"/>
              <a:gd name="connsiteX47" fmla="*/ 1094834 w 6696000"/>
              <a:gd name="connsiteY47" fmla="*/ 431999 h 5142465"/>
              <a:gd name="connsiteX48" fmla="*/ 1018617 w 6696000"/>
              <a:gd name="connsiteY48" fmla="*/ 431999 h 5142465"/>
              <a:gd name="connsiteX49" fmla="*/ 664207 w 6696000"/>
              <a:gd name="connsiteY49" fmla="*/ 431999 h 5142465"/>
              <a:gd name="connsiteX50" fmla="*/ 431999 w 6696000"/>
              <a:gd name="connsiteY50" fmla="*/ 658251 h 5142465"/>
              <a:gd name="connsiteX51" fmla="*/ 663572 w 6696000"/>
              <a:gd name="connsiteY51" fmla="*/ 884503 h 5142465"/>
              <a:gd name="connsiteX52" fmla="*/ 739789 w 6696000"/>
              <a:gd name="connsiteY52" fmla="*/ 884503 h 5142465"/>
              <a:gd name="connsiteX53" fmla="*/ 763417 w 6696000"/>
              <a:gd name="connsiteY53" fmla="*/ 861520 h 5142465"/>
              <a:gd name="connsiteX54" fmla="*/ 739789 w 6696000"/>
              <a:gd name="connsiteY54" fmla="*/ 838536 h 5142465"/>
              <a:gd name="connsiteX55" fmla="*/ 664842 w 6696000"/>
              <a:gd name="connsiteY55" fmla="*/ 838536 h 5142465"/>
              <a:gd name="connsiteX56" fmla="*/ 479127 w 6696000"/>
              <a:gd name="connsiteY56" fmla="*/ 658251 h 5142465"/>
              <a:gd name="connsiteX57" fmla="*/ 664842 w 6696000"/>
              <a:gd name="connsiteY57" fmla="*/ 477843 h 5142465"/>
              <a:gd name="connsiteX58" fmla="*/ 923218 w 6696000"/>
              <a:gd name="connsiteY58" fmla="*/ 477843 h 5142465"/>
              <a:gd name="connsiteX59" fmla="*/ 923218 w 6696000"/>
              <a:gd name="connsiteY59" fmla="*/ 519732 h 5142465"/>
              <a:gd name="connsiteX60" fmla="*/ 970473 w 6696000"/>
              <a:gd name="connsiteY60" fmla="*/ 519732 h 5142465"/>
              <a:gd name="connsiteX61" fmla="*/ 970473 w 6696000"/>
              <a:gd name="connsiteY61" fmla="*/ 431999 h 5142465"/>
              <a:gd name="connsiteX62" fmla="*/ 664207 w 6696000"/>
              <a:gd name="connsiteY62" fmla="*/ 431999 h 5142465"/>
              <a:gd name="connsiteX63" fmla="*/ 0 w 6696000"/>
              <a:gd name="connsiteY63" fmla="*/ 0 h 5142465"/>
              <a:gd name="connsiteX64" fmla="*/ 6696000 w 6696000"/>
              <a:gd name="connsiteY64" fmla="*/ 0 h 5142465"/>
              <a:gd name="connsiteX65" fmla="*/ 6696000 w 6696000"/>
              <a:gd name="connsiteY65" fmla="*/ 1796399 h 5142465"/>
              <a:gd name="connsiteX66" fmla="*/ 4219772 w 6696000"/>
              <a:gd name="connsiteY66" fmla="*/ 1796399 h 5142465"/>
              <a:gd name="connsiteX67" fmla="*/ 3995999 w 6696000"/>
              <a:gd name="connsiteY67" fmla="*/ 2020043 h 5142465"/>
              <a:gd name="connsiteX68" fmla="*/ 3995999 w 6696000"/>
              <a:gd name="connsiteY68" fmla="*/ 3821890 h 5142465"/>
              <a:gd name="connsiteX69" fmla="*/ 4887028 w 6696000"/>
              <a:gd name="connsiteY69" fmla="*/ 4712400 h 5142465"/>
              <a:gd name="connsiteX70" fmla="*/ 6696000 w 6696000"/>
              <a:gd name="connsiteY70" fmla="*/ 4712400 h 5142465"/>
              <a:gd name="connsiteX71" fmla="*/ 6696000 w 6696000"/>
              <a:gd name="connsiteY71" fmla="*/ 5142465 h 5142465"/>
              <a:gd name="connsiteX72" fmla="*/ 0 w 6696000"/>
              <a:gd name="connsiteY72" fmla="*/ 5142465 h 5142465"/>
              <a:gd name="connsiteX73" fmla="*/ 0 w 6696000"/>
              <a:gd name="connsiteY73" fmla="*/ 0 h 5142465"/>
              <a:gd name="connsiteX0" fmla="*/ 1129258 w 6696000"/>
              <a:gd name="connsiteY0" fmla="*/ 606476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129258 w 6696000"/>
              <a:gd name="connsiteY28" fmla="*/ 606476 h 5142465"/>
              <a:gd name="connsiteX29" fmla="*/ 1018617 w 6696000"/>
              <a:gd name="connsiteY29" fmla="*/ 431999 h 5142465"/>
              <a:gd name="connsiteX30" fmla="*/ 994990 w 6696000"/>
              <a:gd name="connsiteY30" fmla="*/ 454983 h 5142465"/>
              <a:gd name="connsiteX31" fmla="*/ 1018617 w 6696000"/>
              <a:gd name="connsiteY31" fmla="*/ 477966 h 5142465"/>
              <a:gd name="connsiteX32" fmla="*/ 1093564 w 6696000"/>
              <a:gd name="connsiteY32" fmla="*/ 477966 h 5142465"/>
              <a:gd name="connsiteX33" fmla="*/ 1279279 w 6696000"/>
              <a:gd name="connsiteY33" fmla="*/ 658251 h 5142465"/>
              <a:gd name="connsiteX34" fmla="*/ 1093564 w 6696000"/>
              <a:gd name="connsiteY34" fmla="*/ 838536 h 5142465"/>
              <a:gd name="connsiteX35" fmla="*/ 835188 w 6696000"/>
              <a:gd name="connsiteY35" fmla="*/ 838536 h 5142465"/>
              <a:gd name="connsiteX36" fmla="*/ 835188 w 6696000"/>
              <a:gd name="connsiteY36" fmla="*/ 796647 h 5142465"/>
              <a:gd name="connsiteX37" fmla="*/ 787933 w 6696000"/>
              <a:gd name="connsiteY37" fmla="*/ 796647 h 5142465"/>
              <a:gd name="connsiteX38" fmla="*/ 787933 w 6696000"/>
              <a:gd name="connsiteY38" fmla="*/ 884380 h 5142465"/>
              <a:gd name="connsiteX39" fmla="*/ 1094199 w 6696000"/>
              <a:gd name="connsiteY39" fmla="*/ 884380 h 5142465"/>
              <a:gd name="connsiteX40" fmla="*/ 1308131 w 6696000"/>
              <a:gd name="connsiteY40" fmla="*/ 745975 h 5142465"/>
              <a:gd name="connsiteX41" fmla="*/ 1326394 w 6696000"/>
              <a:gd name="connsiteY41" fmla="*/ 658190 h 5142465"/>
              <a:gd name="connsiteX42" fmla="*/ 1326407 w 6696000"/>
              <a:gd name="connsiteY42" fmla="*/ 658251 h 5142465"/>
              <a:gd name="connsiteX43" fmla="*/ 1326407 w 6696000"/>
              <a:gd name="connsiteY43" fmla="*/ 658128 h 5142465"/>
              <a:gd name="connsiteX44" fmla="*/ 1326394 w 6696000"/>
              <a:gd name="connsiteY44" fmla="*/ 658190 h 5142465"/>
              <a:gd name="connsiteX45" fmla="*/ 1308194 w 6696000"/>
              <a:gd name="connsiteY45" fmla="*/ 570456 h 5142465"/>
              <a:gd name="connsiteX46" fmla="*/ 1094834 w 6696000"/>
              <a:gd name="connsiteY46" fmla="*/ 431999 h 5142465"/>
              <a:gd name="connsiteX47" fmla="*/ 1018617 w 6696000"/>
              <a:gd name="connsiteY47" fmla="*/ 431999 h 5142465"/>
              <a:gd name="connsiteX48" fmla="*/ 664207 w 6696000"/>
              <a:gd name="connsiteY48" fmla="*/ 431999 h 5142465"/>
              <a:gd name="connsiteX49" fmla="*/ 431999 w 6696000"/>
              <a:gd name="connsiteY49" fmla="*/ 658251 h 5142465"/>
              <a:gd name="connsiteX50" fmla="*/ 663572 w 6696000"/>
              <a:gd name="connsiteY50" fmla="*/ 884503 h 5142465"/>
              <a:gd name="connsiteX51" fmla="*/ 739789 w 6696000"/>
              <a:gd name="connsiteY51" fmla="*/ 884503 h 5142465"/>
              <a:gd name="connsiteX52" fmla="*/ 763417 w 6696000"/>
              <a:gd name="connsiteY52" fmla="*/ 861520 h 5142465"/>
              <a:gd name="connsiteX53" fmla="*/ 739789 w 6696000"/>
              <a:gd name="connsiteY53" fmla="*/ 838536 h 5142465"/>
              <a:gd name="connsiteX54" fmla="*/ 664842 w 6696000"/>
              <a:gd name="connsiteY54" fmla="*/ 838536 h 5142465"/>
              <a:gd name="connsiteX55" fmla="*/ 479127 w 6696000"/>
              <a:gd name="connsiteY55" fmla="*/ 658251 h 5142465"/>
              <a:gd name="connsiteX56" fmla="*/ 664842 w 6696000"/>
              <a:gd name="connsiteY56" fmla="*/ 477843 h 5142465"/>
              <a:gd name="connsiteX57" fmla="*/ 923218 w 6696000"/>
              <a:gd name="connsiteY57" fmla="*/ 477843 h 5142465"/>
              <a:gd name="connsiteX58" fmla="*/ 923218 w 6696000"/>
              <a:gd name="connsiteY58" fmla="*/ 519732 h 5142465"/>
              <a:gd name="connsiteX59" fmla="*/ 970473 w 6696000"/>
              <a:gd name="connsiteY59" fmla="*/ 519732 h 5142465"/>
              <a:gd name="connsiteX60" fmla="*/ 970473 w 6696000"/>
              <a:gd name="connsiteY60" fmla="*/ 431999 h 5142465"/>
              <a:gd name="connsiteX61" fmla="*/ 664207 w 6696000"/>
              <a:gd name="connsiteY61" fmla="*/ 431999 h 5142465"/>
              <a:gd name="connsiteX62" fmla="*/ 0 w 6696000"/>
              <a:gd name="connsiteY62" fmla="*/ 0 h 5142465"/>
              <a:gd name="connsiteX63" fmla="*/ 6696000 w 6696000"/>
              <a:gd name="connsiteY63" fmla="*/ 0 h 5142465"/>
              <a:gd name="connsiteX64" fmla="*/ 6696000 w 6696000"/>
              <a:gd name="connsiteY64" fmla="*/ 1796399 h 5142465"/>
              <a:gd name="connsiteX65" fmla="*/ 4219772 w 6696000"/>
              <a:gd name="connsiteY65" fmla="*/ 1796399 h 5142465"/>
              <a:gd name="connsiteX66" fmla="*/ 3995999 w 6696000"/>
              <a:gd name="connsiteY66" fmla="*/ 2020043 h 5142465"/>
              <a:gd name="connsiteX67" fmla="*/ 3995999 w 6696000"/>
              <a:gd name="connsiteY67" fmla="*/ 3821890 h 5142465"/>
              <a:gd name="connsiteX68" fmla="*/ 4887028 w 6696000"/>
              <a:gd name="connsiteY68" fmla="*/ 4712400 h 5142465"/>
              <a:gd name="connsiteX69" fmla="*/ 6696000 w 6696000"/>
              <a:gd name="connsiteY69" fmla="*/ 4712400 h 5142465"/>
              <a:gd name="connsiteX70" fmla="*/ 6696000 w 6696000"/>
              <a:gd name="connsiteY70" fmla="*/ 5142465 h 5142465"/>
              <a:gd name="connsiteX71" fmla="*/ 0 w 6696000"/>
              <a:gd name="connsiteY71" fmla="*/ 5142465 h 5142465"/>
              <a:gd name="connsiteX72" fmla="*/ 0 w 6696000"/>
              <a:gd name="connsiteY72" fmla="*/ 0 h 5142465"/>
              <a:gd name="connsiteX0" fmla="*/ 1104106 w 6696000"/>
              <a:gd name="connsiteY0" fmla="*/ 602398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104106 w 6696000"/>
              <a:gd name="connsiteY27" fmla="*/ 602398 h 5142465"/>
              <a:gd name="connsiteX28" fmla="*/ 1018617 w 6696000"/>
              <a:gd name="connsiteY28" fmla="*/ 431999 h 5142465"/>
              <a:gd name="connsiteX29" fmla="*/ 994990 w 6696000"/>
              <a:gd name="connsiteY29" fmla="*/ 454983 h 5142465"/>
              <a:gd name="connsiteX30" fmla="*/ 1018617 w 6696000"/>
              <a:gd name="connsiteY30" fmla="*/ 477966 h 5142465"/>
              <a:gd name="connsiteX31" fmla="*/ 1093564 w 6696000"/>
              <a:gd name="connsiteY31" fmla="*/ 477966 h 5142465"/>
              <a:gd name="connsiteX32" fmla="*/ 1279279 w 6696000"/>
              <a:gd name="connsiteY32" fmla="*/ 658251 h 5142465"/>
              <a:gd name="connsiteX33" fmla="*/ 1093564 w 6696000"/>
              <a:gd name="connsiteY33" fmla="*/ 838536 h 5142465"/>
              <a:gd name="connsiteX34" fmla="*/ 835188 w 6696000"/>
              <a:gd name="connsiteY34" fmla="*/ 838536 h 5142465"/>
              <a:gd name="connsiteX35" fmla="*/ 835188 w 6696000"/>
              <a:gd name="connsiteY35" fmla="*/ 796647 h 5142465"/>
              <a:gd name="connsiteX36" fmla="*/ 787933 w 6696000"/>
              <a:gd name="connsiteY36" fmla="*/ 796647 h 5142465"/>
              <a:gd name="connsiteX37" fmla="*/ 787933 w 6696000"/>
              <a:gd name="connsiteY37" fmla="*/ 884380 h 5142465"/>
              <a:gd name="connsiteX38" fmla="*/ 1094199 w 6696000"/>
              <a:gd name="connsiteY38" fmla="*/ 884380 h 5142465"/>
              <a:gd name="connsiteX39" fmla="*/ 1308131 w 6696000"/>
              <a:gd name="connsiteY39" fmla="*/ 745975 h 5142465"/>
              <a:gd name="connsiteX40" fmla="*/ 1326394 w 6696000"/>
              <a:gd name="connsiteY40" fmla="*/ 658190 h 5142465"/>
              <a:gd name="connsiteX41" fmla="*/ 1326407 w 6696000"/>
              <a:gd name="connsiteY41" fmla="*/ 658251 h 5142465"/>
              <a:gd name="connsiteX42" fmla="*/ 1326407 w 6696000"/>
              <a:gd name="connsiteY42" fmla="*/ 658128 h 5142465"/>
              <a:gd name="connsiteX43" fmla="*/ 1326394 w 6696000"/>
              <a:gd name="connsiteY43" fmla="*/ 658190 h 5142465"/>
              <a:gd name="connsiteX44" fmla="*/ 1308194 w 6696000"/>
              <a:gd name="connsiteY44" fmla="*/ 570456 h 5142465"/>
              <a:gd name="connsiteX45" fmla="*/ 1094834 w 6696000"/>
              <a:gd name="connsiteY45" fmla="*/ 431999 h 5142465"/>
              <a:gd name="connsiteX46" fmla="*/ 1018617 w 6696000"/>
              <a:gd name="connsiteY46" fmla="*/ 431999 h 5142465"/>
              <a:gd name="connsiteX47" fmla="*/ 664207 w 6696000"/>
              <a:gd name="connsiteY47" fmla="*/ 431999 h 5142465"/>
              <a:gd name="connsiteX48" fmla="*/ 431999 w 6696000"/>
              <a:gd name="connsiteY48" fmla="*/ 658251 h 5142465"/>
              <a:gd name="connsiteX49" fmla="*/ 663572 w 6696000"/>
              <a:gd name="connsiteY49" fmla="*/ 884503 h 5142465"/>
              <a:gd name="connsiteX50" fmla="*/ 739789 w 6696000"/>
              <a:gd name="connsiteY50" fmla="*/ 884503 h 5142465"/>
              <a:gd name="connsiteX51" fmla="*/ 763417 w 6696000"/>
              <a:gd name="connsiteY51" fmla="*/ 861520 h 5142465"/>
              <a:gd name="connsiteX52" fmla="*/ 739789 w 6696000"/>
              <a:gd name="connsiteY52" fmla="*/ 838536 h 5142465"/>
              <a:gd name="connsiteX53" fmla="*/ 664842 w 6696000"/>
              <a:gd name="connsiteY53" fmla="*/ 838536 h 5142465"/>
              <a:gd name="connsiteX54" fmla="*/ 479127 w 6696000"/>
              <a:gd name="connsiteY54" fmla="*/ 658251 h 5142465"/>
              <a:gd name="connsiteX55" fmla="*/ 664842 w 6696000"/>
              <a:gd name="connsiteY55" fmla="*/ 477843 h 5142465"/>
              <a:gd name="connsiteX56" fmla="*/ 923218 w 6696000"/>
              <a:gd name="connsiteY56" fmla="*/ 477843 h 5142465"/>
              <a:gd name="connsiteX57" fmla="*/ 923218 w 6696000"/>
              <a:gd name="connsiteY57" fmla="*/ 519732 h 5142465"/>
              <a:gd name="connsiteX58" fmla="*/ 970473 w 6696000"/>
              <a:gd name="connsiteY58" fmla="*/ 519732 h 5142465"/>
              <a:gd name="connsiteX59" fmla="*/ 970473 w 6696000"/>
              <a:gd name="connsiteY59" fmla="*/ 431999 h 5142465"/>
              <a:gd name="connsiteX60" fmla="*/ 664207 w 6696000"/>
              <a:gd name="connsiteY60" fmla="*/ 431999 h 5142465"/>
              <a:gd name="connsiteX61" fmla="*/ 0 w 6696000"/>
              <a:gd name="connsiteY61" fmla="*/ 0 h 5142465"/>
              <a:gd name="connsiteX62" fmla="*/ 6696000 w 6696000"/>
              <a:gd name="connsiteY62" fmla="*/ 0 h 5142465"/>
              <a:gd name="connsiteX63" fmla="*/ 6696000 w 6696000"/>
              <a:gd name="connsiteY63" fmla="*/ 1796399 h 5142465"/>
              <a:gd name="connsiteX64" fmla="*/ 4219772 w 6696000"/>
              <a:gd name="connsiteY64" fmla="*/ 1796399 h 5142465"/>
              <a:gd name="connsiteX65" fmla="*/ 3995999 w 6696000"/>
              <a:gd name="connsiteY65" fmla="*/ 2020043 h 5142465"/>
              <a:gd name="connsiteX66" fmla="*/ 3995999 w 6696000"/>
              <a:gd name="connsiteY66" fmla="*/ 3821890 h 5142465"/>
              <a:gd name="connsiteX67" fmla="*/ 4887028 w 6696000"/>
              <a:gd name="connsiteY67" fmla="*/ 4712400 h 5142465"/>
              <a:gd name="connsiteX68" fmla="*/ 6696000 w 6696000"/>
              <a:gd name="connsiteY68" fmla="*/ 4712400 h 5142465"/>
              <a:gd name="connsiteX69" fmla="*/ 6696000 w 6696000"/>
              <a:gd name="connsiteY69" fmla="*/ 5142465 h 5142465"/>
              <a:gd name="connsiteX70" fmla="*/ 0 w 6696000"/>
              <a:gd name="connsiteY70" fmla="*/ 5142465 h 5142465"/>
              <a:gd name="connsiteX71" fmla="*/ 0 w 6696000"/>
              <a:gd name="connsiteY71" fmla="*/ 0 h 5142465"/>
              <a:gd name="connsiteX0" fmla="*/ 1081495 w 6696000"/>
              <a:gd name="connsiteY0" fmla="*/ 606476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81495 w 6696000"/>
              <a:gd name="connsiteY26" fmla="*/ 606476 h 5142465"/>
              <a:gd name="connsiteX27" fmla="*/ 1018617 w 6696000"/>
              <a:gd name="connsiteY27" fmla="*/ 431999 h 5142465"/>
              <a:gd name="connsiteX28" fmla="*/ 994990 w 6696000"/>
              <a:gd name="connsiteY28" fmla="*/ 454983 h 5142465"/>
              <a:gd name="connsiteX29" fmla="*/ 1018617 w 6696000"/>
              <a:gd name="connsiteY29" fmla="*/ 477966 h 5142465"/>
              <a:gd name="connsiteX30" fmla="*/ 1093564 w 6696000"/>
              <a:gd name="connsiteY30" fmla="*/ 477966 h 5142465"/>
              <a:gd name="connsiteX31" fmla="*/ 1279279 w 6696000"/>
              <a:gd name="connsiteY31" fmla="*/ 658251 h 5142465"/>
              <a:gd name="connsiteX32" fmla="*/ 1093564 w 6696000"/>
              <a:gd name="connsiteY32" fmla="*/ 838536 h 5142465"/>
              <a:gd name="connsiteX33" fmla="*/ 835188 w 6696000"/>
              <a:gd name="connsiteY33" fmla="*/ 838536 h 5142465"/>
              <a:gd name="connsiteX34" fmla="*/ 835188 w 6696000"/>
              <a:gd name="connsiteY34" fmla="*/ 796647 h 5142465"/>
              <a:gd name="connsiteX35" fmla="*/ 787933 w 6696000"/>
              <a:gd name="connsiteY35" fmla="*/ 796647 h 5142465"/>
              <a:gd name="connsiteX36" fmla="*/ 787933 w 6696000"/>
              <a:gd name="connsiteY36" fmla="*/ 884380 h 5142465"/>
              <a:gd name="connsiteX37" fmla="*/ 1094199 w 6696000"/>
              <a:gd name="connsiteY37" fmla="*/ 884380 h 5142465"/>
              <a:gd name="connsiteX38" fmla="*/ 1308131 w 6696000"/>
              <a:gd name="connsiteY38" fmla="*/ 745975 h 5142465"/>
              <a:gd name="connsiteX39" fmla="*/ 1326394 w 6696000"/>
              <a:gd name="connsiteY39" fmla="*/ 658190 h 5142465"/>
              <a:gd name="connsiteX40" fmla="*/ 1326407 w 6696000"/>
              <a:gd name="connsiteY40" fmla="*/ 658251 h 5142465"/>
              <a:gd name="connsiteX41" fmla="*/ 1326407 w 6696000"/>
              <a:gd name="connsiteY41" fmla="*/ 658128 h 5142465"/>
              <a:gd name="connsiteX42" fmla="*/ 1326394 w 6696000"/>
              <a:gd name="connsiteY42" fmla="*/ 658190 h 5142465"/>
              <a:gd name="connsiteX43" fmla="*/ 1308194 w 6696000"/>
              <a:gd name="connsiteY43" fmla="*/ 570456 h 5142465"/>
              <a:gd name="connsiteX44" fmla="*/ 1094834 w 6696000"/>
              <a:gd name="connsiteY44" fmla="*/ 431999 h 5142465"/>
              <a:gd name="connsiteX45" fmla="*/ 1018617 w 6696000"/>
              <a:gd name="connsiteY45" fmla="*/ 431999 h 5142465"/>
              <a:gd name="connsiteX46" fmla="*/ 664207 w 6696000"/>
              <a:gd name="connsiteY46" fmla="*/ 431999 h 5142465"/>
              <a:gd name="connsiteX47" fmla="*/ 431999 w 6696000"/>
              <a:gd name="connsiteY47" fmla="*/ 658251 h 5142465"/>
              <a:gd name="connsiteX48" fmla="*/ 663572 w 6696000"/>
              <a:gd name="connsiteY48" fmla="*/ 884503 h 5142465"/>
              <a:gd name="connsiteX49" fmla="*/ 739789 w 6696000"/>
              <a:gd name="connsiteY49" fmla="*/ 884503 h 5142465"/>
              <a:gd name="connsiteX50" fmla="*/ 763417 w 6696000"/>
              <a:gd name="connsiteY50" fmla="*/ 861520 h 5142465"/>
              <a:gd name="connsiteX51" fmla="*/ 739789 w 6696000"/>
              <a:gd name="connsiteY51" fmla="*/ 838536 h 5142465"/>
              <a:gd name="connsiteX52" fmla="*/ 664842 w 6696000"/>
              <a:gd name="connsiteY52" fmla="*/ 838536 h 5142465"/>
              <a:gd name="connsiteX53" fmla="*/ 479127 w 6696000"/>
              <a:gd name="connsiteY53" fmla="*/ 658251 h 5142465"/>
              <a:gd name="connsiteX54" fmla="*/ 664842 w 6696000"/>
              <a:gd name="connsiteY54" fmla="*/ 477843 h 5142465"/>
              <a:gd name="connsiteX55" fmla="*/ 923218 w 6696000"/>
              <a:gd name="connsiteY55" fmla="*/ 477843 h 5142465"/>
              <a:gd name="connsiteX56" fmla="*/ 923218 w 6696000"/>
              <a:gd name="connsiteY56" fmla="*/ 519732 h 5142465"/>
              <a:gd name="connsiteX57" fmla="*/ 970473 w 6696000"/>
              <a:gd name="connsiteY57" fmla="*/ 519732 h 5142465"/>
              <a:gd name="connsiteX58" fmla="*/ 970473 w 6696000"/>
              <a:gd name="connsiteY58" fmla="*/ 431999 h 5142465"/>
              <a:gd name="connsiteX59" fmla="*/ 664207 w 6696000"/>
              <a:gd name="connsiteY59" fmla="*/ 431999 h 5142465"/>
              <a:gd name="connsiteX60" fmla="*/ 0 w 6696000"/>
              <a:gd name="connsiteY60" fmla="*/ 0 h 5142465"/>
              <a:gd name="connsiteX61" fmla="*/ 6696000 w 6696000"/>
              <a:gd name="connsiteY61" fmla="*/ 0 h 5142465"/>
              <a:gd name="connsiteX62" fmla="*/ 6696000 w 6696000"/>
              <a:gd name="connsiteY62" fmla="*/ 1796399 h 5142465"/>
              <a:gd name="connsiteX63" fmla="*/ 4219772 w 6696000"/>
              <a:gd name="connsiteY63" fmla="*/ 1796399 h 5142465"/>
              <a:gd name="connsiteX64" fmla="*/ 3995999 w 6696000"/>
              <a:gd name="connsiteY64" fmla="*/ 2020043 h 5142465"/>
              <a:gd name="connsiteX65" fmla="*/ 3995999 w 6696000"/>
              <a:gd name="connsiteY65" fmla="*/ 3821890 h 5142465"/>
              <a:gd name="connsiteX66" fmla="*/ 4887028 w 6696000"/>
              <a:gd name="connsiteY66" fmla="*/ 4712400 h 5142465"/>
              <a:gd name="connsiteX67" fmla="*/ 6696000 w 6696000"/>
              <a:gd name="connsiteY67" fmla="*/ 4712400 h 5142465"/>
              <a:gd name="connsiteX68" fmla="*/ 6696000 w 6696000"/>
              <a:gd name="connsiteY68" fmla="*/ 5142465 h 5142465"/>
              <a:gd name="connsiteX69" fmla="*/ 0 w 6696000"/>
              <a:gd name="connsiteY69" fmla="*/ 5142465 h 5142465"/>
              <a:gd name="connsiteX70" fmla="*/ 0 w 6696000"/>
              <a:gd name="connsiteY70" fmla="*/ 0 h 5142465"/>
              <a:gd name="connsiteX0" fmla="*/ 1064219 w 6696000"/>
              <a:gd name="connsiteY0" fmla="*/ 617968 h 5142465"/>
              <a:gd name="connsiteX1" fmla="*/ 1062822 w 6696000"/>
              <a:gd name="connsiteY1" fmla="*/ 566440 h 5142465"/>
              <a:gd name="connsiteX2" fmla="*/ 1029922 w 6696000"/>
              <a:gd name="connsiteY2" fmla="*/ 586087 h 5142465"/>
              <a:gd name="connsiteX3" fmla="*/ 1008327 w 6696000"/>
              <a:gd name="connsiteY3" fmla="*/ 617103 h 5142465"/>
              <a:gd name="connsiteX4" fmla="*/ 1000578 w 6696000"/>
              <a:gd name="connsiteY4" fmla="*/ 657633 h 5142465"/>
              <a:gd name="connsiteX5" fmla="*/ 1008327 w 6696000"/>
              <a:gd name="connsiteY5" fmla="*/ 698163 h 5142465"/>
              <a:gd name="connsiteX6" fmla="*/ 1029922 w 6696000"/>
              <a:gd name="connsiteY6" fmla="*/ 729179 h 5142465"/>
              <a:gd name="connsiteX7" fmla="*/ 1062822 w 6696000"/>
              <a:gd name="connsiteY7" fmla="*/ 748826 h 5142465"/>
              <a:gd name="connsiteX8" fmla="*/ 1104106 w 6696000"/>
              <a:gd name="connsiteY8" fmla="*/ 755622 h 5142465"/>
              <a:gd name="connsiteX9" fmla="*/ 1145010 w 6696000"/>
              <a:gd name="connsiteY9" fmla="*/ 751421 h 5142465"/>
              <a:gd name="connsiteX10" fmla="*/ 1183753 w 6696000"/>
              <a:gd name="connsiteY10" fmla="*/ 737828 h 5142465"/>
              <a:gd name="connsiteX11" fmla="*/ 1185405 w 6696000"/>
              <a:gd name="connsiteY11" fmla="*/ 736963 h 5142465"/>
              <a:gd name="connsiteX12" fmla="*/ 1185405 w 6696000"/>
              <a:gd name="connsiteY12" fmla="*/ 637615 h 5142465"/>
              <a:gd name="connsiteX13" fmla="*/ 1106393 w 6696000"/>
              <a:gd name="connsiteY13" fmla="*/ 637615 h 5142465"/>
              <a:gd name="connsiteX14" fmla="*/ 1106266 w 6696000"/>
              <a:gd name="connsiteY14" fmla="*/ 637986 h 5142465"/>
              <a:gd name="connsiteX15" fmla="*/ 1106266 w 6696000"/>
              <a:gd name="connsiteY15" fmla="*/ 680740 h 5142465"/>
              <a:gd name="connsiteX16" fmla="*/ 1139674 w 6696000"/>
              <a:gd name="connsiteY16" fmla="*/ 680740 h 5142465"/>
              <a:gd name="connsiteX17" fmla="*/ 1139674 w 6696000"/>
              <a:gd name="connsiteY17" fmla="*/ 705330 h 5142465"/>
              <a:gd name="connsiteX18" fmla="*/ 1126336 w 6696000"/>
              <a:gd name="connsiteY18" fmla="*/ 710273 h 5142465"/>
              <a:gd name="connsiteX19" fmla="*/ 1104106 w 6696000"/>
              <a:gd name="connsiteY19" fmla="*/ 713115 h 5142465"/>
              <a:gd name="connsiteX20" fmla="*/ 1081495 w 6696000"/>
              <a:gd name="connsiteY20" fmla="*/ 709037 h 5142465"/>
              <a:gd name="connsiteX21" fmla="*/ 1064219 w 6696000"/>
              <a:gd name="connsiteY21" fmla="*/ 697545 h 5142465"/>
              <a:gd name="connsiteX22" fmla="*/ 1053168 w 6696000"/>
              <a:gd name="connsiteY22" fmla="*/ 680122 h 5142465"/>
              <a:gd name="connsiteX23" fmla="*/ 1049230 w 6696000"/>
              <a:gd name="connsiteY23" fmla="*/ 657757 h 5142465"/>
              <a:gd name="connsiteX24" fmla="*/ 1053168 w 6696000"/>
              <a:gd name="connsiteY24" fmla="*/ 635514 h 5142465"/>
              <a:gd name="connsiteX25" fmla="*/ 1064219 w 6696000"/>
              <a:gd name="connsiteY25" fmla="*/ 617968 h 5142465"/>
              <a:gd name="connsiteX26" fmla="*/ 1018617 w 6696000"/>
              <a:gd name="connsiteY26" fmla="*/ 431999 h 5142465"/>
              <a:gd name="connsiteX27" fmla="*/ 994990 w 6696000"/>
              <a:gd name="connsiteY27" fmla="*/ 454983 h 5142465"/>
              <a:gd name="connsiteX28" fmla="*/ 1018617 w 6696000"/>
              <a:gd name="connsiteY28" fmla="*/ 477966 h 5142465"/>
              <a:gd name="connsiteX29" fmla="*/ 1093564 w 6696000"/>
              <a:gd name="connsiteY29" fmla="*/ 477966 h 5142465"/>
              <a:gd name="connsiteX30" fmla="*/ 1279279 w 6696000"/>
              <a:gd name="connsiteY30" fmla="*/ 658251 h 5142465"/>
              <a:gd name="connsiteX31" fmla="*/ 1093564 w 6696000"/>
              <a:gd name="connsiteY31" fmla="*/ 838536 h 5142465"/>
              <a:gd name="connsiteX32" fmla="*/ 835188 w 6696000"/>
              <a:gd name="connsiteY32" fmla="*/ 838536 h 5142465"/>
              <a:gd name="connsiteX33" fmla="*/ 835188 w 6696000"/>
              <a:gd name="connsiteY33" fmla="*/ 796647 h 5142465"/>
              <a:gd name="connsiteX34" fmla="*/ 787933 w 6696000"/>
              <a:gd name="connsiteY34" fmla="*/ 796647 h 5142465"/>
              <a:gd name="connsiteX35" fmla="*/ 787933 w 6696000"/>
              <a:gd name="connsiteY35" fmla="*/ 884380 h 5142465"/>
              <a:gd name="connsiteX36" fmla="*/ 1094199 w 6696000"/>
              <a:gd name="connsiteY36" fmla="*/ 884380 h 5142465"/>
              <a:gd name="connsiteX37" fmla="*/ 1308131 w 6696000"/>
              <a:gd name="connsiteY37" fmla="*/ 745975 h 5142465"/>
              <a:gd name="connsiteX38" fmla="*/ 1326394 w 6696000"/>
              <a:gd name="connsiteY38" fmla="*/ 658190 h 5142465"/>
              <a:gd name="connsiteX39" fmla="*/ 1326407 w 6696000"/>
              <a:gd name="connsiteY39" fmla="*/ 658251 h 5142465"/>
              <a:gd name="connsiteX40" fmla="*/ 1326407 w 6696000"/>
              <a:gd name="connsiteY40" fmla="*/ 658128 h 5142465"/>
              <a:gd name="connsiteX41" fmla="*/ 1326394 w 6696000"/>
              <a:gd name="connsiteY41" fmla="*/ 658190 h 5142465"/>
              <a:gd name="connsiteX42" fmla="*/ 1308194 w 6696000"/>
              <a:gd name="connsiteY42" fmla="*/ 570456 h 5142465"/>
              <a:gd name="connsiteX43" fmla="*/ 1094834 w 6696000"/>
              <a:gd name="connsiteY43" fmla="*/ 431999 h 5142465"/>
              <a:gd name="connsiteX44" fmla="*/ 1018617 w 6696000"/>
              <a:gd name="connsiteY44" fmla="*/ 431999 h 5142465"/>
              <a:gd name="connsiteX45" fmla="*/ 664207 w 6696000"/>
              <a:gd name="connsiteY45" fmla="*/ 431999 h 5142465"/>
              <a:gd name="connsiteX46" fmla="*/ 431999 w 6696000"/>
              <a:gd name="connsiteY46" fmla="*/ 658251 h 5142465"/>
              <a:gd name="connsiteX47" fmla="*/ 663572 w 6696000"/>
              <a:gd name="connsiteY47" fmla="*/ 884503 h 5142465"/>
              <a:gd name="connsiteX48" fmla="*/ 739789 w 6696000"/>
              <a:gd name="connsiteY48" fmla="*/ 884503 h 5142465"/>
              <a:gd name="connsiteX49" fmla="*/ 763417 w 6696000"/>
              <a:gd name="connsiteY49" fmla="*/ 861520 h 5142465"/>
              <a:gd name="connsiteX50" fmla="*/ 739789 w 6696000"/>
              <a:gd name="connsiteY50" fmla="*/ 838536 h 5142465"/>
              <a:gd name="connsiteX51" fmla="*/ 664842 w 6696000"/>
              <a:gd name="connsiteY51" fmla="*/ 838536 h 5142465"/>
              <a:gd name="connsiteX52" fmla="*/ 479127 w 6696000"/>
              <a:gd name="connsiteY52" fmla="*/ 658251 h 5142465"/>
              <a:gd name="connsiteX53" fmla="*/ 664842 w 6696000"/>
              <a:gd name="connsiteY53" fmla="*/ 477843 h 5142465"/>
              <a:gd name="connsiteX54" fmla="*/ 923218 w 6696000"/>
              <a:gd name="connsiteY54" fmla="*/ 477843 h 5142465"/>
              <a:gd name="connsiteX55" fmla="*/ 923218 w 6696000"/>
              <a:gd name="connsiteY55" fmla="*/ 519732 h 5142465"/>
              <a:gd name="connsiteX56" fmla="*/ 970473 w 6696000"/>
              <a:gd name="connsiteY56" fmla="*/ 519732 h 5142465"/>
              <a:gd name="connsiteX57" fmla="*/ 970473 w 6696000"/>
              <a:gd name="connsiteY57" fmla="*/ 431999 h 5142465"/>
              <a:gd name="connsiteX58" fmla="*/ 664207 w 6696000"/>
              <a:gd name="connsiteY58" fmla="*/ 431999 h 5142465"/>
              <a:gd name="connsiteX59" fmla="*/ 0 w 6696000"/>
              <a:gd name="connsiteY59" fmla="*/ 0 h 5142465"/>
              <a:gd name="connsiteX60" fmla="*/ 6696000 w 6696000"/>
              <a:gd name="connsiteY60" fmla="*/ 0 h 5142465"/>
              <a:gd name="connsiteX61" fmla="*/ 6696000 w 6696000"/>
              <a:gd name="connsiteY61" fmla="*/ 1796399 h 5142465"/>
              <a:gd name="connsiteX62" fmla="*/ 4219772 w 6696000"/>
              <a:gd name="connsiteY62" fmla="*/ 1796399 h 5142465"/>
              <a:gd name="connsiteX63" fmla="*/ 3995999 w 6696000"/>
              <a:gd name="connsiteY63" fmla="*/ 2020043 h 5142465"/>
              <a:gd name="connsiteX64" fmla="*/ 3995999 w 6696000"/>
              <a:gd name="connsiteY64" fmla="*/ 3821890 h 5142465"/>
              <a:gd name="connsiteX65" fmla="*/ 4887028 w 6696000"/>
              <a:gd name="connsiteY65" fmla="*/ 4712400 h 5142465"/>
              <a:gd name="connsiteX66" fmla="*/ 6696000 w 6696000"/>
              <a:gd name="connsiteY66" fmla="*/ 4712400 h 5142465"/>
              <a:gd name="connsiteX67" fmla="*/ 6696000 w 6696000"/>
              <a:gd name="connsiteY67" fmla="*/ 5142465 h 5142465"/>
              <a:gd name="connsiteX68" fmla="*/ 0 w 6696000"/>
              <a:gd name="connsiteY68" fmla="*/ 5142465 h 5142465"/>
              <a:gd name="connsiteX69" fmla="*/ 0 w 6696000"/>
              <a:gd name="connsiteY69" fmla="*/ 0 h 5142465"/>
              <a:gd name="connsiteX0" fmla="*/ 1064219 w 6696000"/>
              <a:gd name="connsiteY0" fmla="*/ 617968 h 5142465"/>
              <a:gd name="connsiteX1" fmla="*/ 1029922 w 6696000"/>
              <a:gd name="connsiteY1" fmla="*/ 586087 h 5142465"/>
              <a:gd name="connsiteX2" fmla="*/ 1008327 w 6696000"/>
              <a:gd name="connsiteY2" fmla="*/ 617103 h 5142465"/>
              <a:gd name="connsiteX3" fmla="*/ 1000578 w 6696000"/>
              <a:gd name="connsiteY3" fmla="*/ 657633 h 5142465"/>
              <a:gd name="connsiteX4" fmla="*/ 1008327 w 6696000"/>
              <a:gd name="connsiteY4" fmla="*/ 698163 h 5142465"/>
              <a:gd name="connsiteX5" fmla="*/ 1029922 w 6696000"/>
              <a:gd name="connsiteY5" fmla="*/ 729179 h 5142465"/>
              <a:gd name="connsiteX6" fmla="*/ 1062822 w 6696000"/>
              <a:gd name="connsiteY6" fmla="*/ 748826 h 5142465"/>
              <a:gd name="connsiteX7" fmla="*/ 1104106 w 6696000"/>
              <a:gd name="connsiteY7" fmla="*/ 755622 h 5142465"/>
              <a:gd name="connsiteX8" fmla="*/ 1145010 w 6696000"/>
              <a:gd name="connsiteY8" fmla="*/ 751421 h 5142465"/>
              <a:gd name="connsiteX9" fmla="*/ 1183753 w 6696000"/>
              <a:gd name="connsiteY9" fmla="*/ 737828 h 5142465"/>
              <a:gd name="connsiteX10" fmla="*/ 1185405 w 6696000"/>
              <a:gd name="connsiteY10" fmla="*/ 736963 h 5142465"/>
              <a:gd name="connsiteX11" fmla="*/ 1185405 w 6696000"/>
              <a:gd name="connsiteY11" fmla="*/ 637615 h 5142465"/>
              <a:gd name="connsiteX12" fmla="*/ 1106393 w 6696000"/>
              <a:gd name="connsiteY12" fmla="*/ 637615 h 5142465"/>
              <a:gd name="connsiteX13" fmla="*/ 1106266 w 6696000"/>
              <a:gd name="connsiteY13" fmla="*/ 637986 h 5142465"/>
              <a:gd name="connsiteX14" fmla="*/ 1106266 w 6696000"/>
              <a:gd name="connsiteY14" fmla="*/ 680740 h 5142465"/>
              <a:gd name="connsiteX15" fmla="*/ 1139674 w 6696000"/>
              <a:gd name="connsiteY15" fmla="*/ 680740 h 5142465"/>
              <a:gd name="connsiteX16" fmla="*/ 1139674 w 6696000"/>
              <a:gd name="connsiteY16" fmla="*/ 705330 h 5142465"/>
              <a:gd name="connsiteX17" fmla="*/ 1126336 w 6696000"/>
              <a:gd name="connsiteY17" fmla="*/ 710273 h 5142465"/>
              <a:gd name="connsiteX18" fmla="*/ 1104106 w 6696000"/>
              <a:gd name="connsiteY18" fmla="*/ 713115 h 5142465"/>
              <a:gd name="connsiteX19" fmla="*/ 1081495 w 6696000"/>
              <a:gd name="connsiteY19" fmla="*/ 709037 h 5142465"/>
              <a:gd name="connsiteX20" fmla="*/ 1064219 w 6696000"/>
              <a:gd name="connsiteY20" fmla="*/ 697545 h 5142465"/>
              <a:gd name="connsiteX21" fmla="*/ 1053168 w 6696000"/>
              <a:gd name="connsiteY21" fmla="*/ 680122 h 5142465"/>
              <a:gd name="connsiteX22" fmla="*/ 1049230 w 6696000"/>
              <a:gd name="connsiteY22" fmla="*/ 657757 h 5142465"/>
              <a:gd name="connsiteX23" fmla="*/ 1053168 w 6696000"/>
              <a:gd name="connsiteY23" fmla="*/ 635514 h 5142465"/>
              <a:gd name="connsiteX24" fmla="*/ 1064219 w 6696000"/>
              <a:gd name="connsiteY24" fmla="*/ 617968 h 5142465"/>
              <a:gd name="connsiteX25" fmla="*/ 1018617 w 6696000"/>
              <a:gd name="connsiteY25" fmla="*/ 431999 h 5142465"/>
              <a:gd name="connsiteX26" fmla="*/ 994990 w 6696000"/>
              <a:gd name="connsiteY26" fmla="*/ 454983 h 5142465"/>
              <a:gd name="connsiteX27" fmla="*/ 1018617 w 6696000"/>
              <a:gd name="connsiteY27" fmla="*/ 477966 h 5142465"/>
              <a:gd name="connsiteX28" fmla="*/ 1093564 w 6696000"/>
              <a:gd name="connsiteY28" fmla="*/ 477966 h 5142465"/>
              <a:gd name="connsiteX29" fmla="*/ 1279279 w 6696000"/>
              <a:gd name="connsiteY29" fmla="*/ 658251 h 5142465"/>
              <a:gd name="connsiteX30" fmla="*/ 1093564 w 6696000"/>
              <a:gd name="connsiteY30" fmla="*/ 838536 h 5142465"/>
              <a:gd name="connsiteX31" fmla="*/ 835188 w 6696000"/>
              <a:gd name="connsiteY31" fmla="*/ 838536 h 5142465"/>
              <a:gd name="connsiteX32" fmla="*/ 835188 w 6696000"/>
              <a:gd name="connsiteY32" fmla="*/ 796647 h 5142465"/>
              <a:gd name="connsiteX33" fmla="*/ 787933 w 6696000"/>
              <a:gd name="connsiteY33" fmla="*/ 796647 h 5142465"/>
              <a:gd name="connsiteX34" fmla="*/ 787933 w 6696000"/>
              <a:gd name="connsiteY34" fmla="*/ 884380 h 5142465"/>
              <a:gd name="connsiteX35" fmla="*/ 1094199 w 6696000"/>
              <a:gd name="connsiteY35" fmla="*/ 884380 h 5142465"/>
              <a:gd name="connsiteX36" fmla="*/ 1308131 w 6696000"/>
              <a:gd name="connsiteY36" fmla="*/ 745975 h 5142465"/>
              <a:gd name="connsiteX37" fmla="*/ 1326394 w 6696000"/>
              <a:gd name="connsiteY37" fmla="*/ 658190 h 5142465"/>
              <a:gd name="connsiteX38" fmla="*/ 1326407 w 6696000"/>
              <a:gd name="connsiteY38" fmla="*/ 658251 h 5142465"/>
              <a:gd name="connsiteX39" fmla="*/ 1326407 w 6696000"/>
              <a:gd name="connsiteY39" fmla="*/ 658128 h 5142465"/>
              <a:gd name="connsiteX40" fmla="*/ 1326394 w 6696000"/>
              <a:gd name="connsiteY40" fmla="*/ 658190 h 5142465"/>
              <a:gd name="connsiteX41" fmla="*/ 1308194 w 6696000"/>
              <a:gd name="connsiteY41" fmla="*/ 570456 h 5142465"/>
              <a:gd name="connsiteX42" fmla="*/ 1094834 w 6696000"/>
              <a:gd name="connsiteY42" fmla="*/ 431999 h 5142465"/>
              <a:gd name="connsiteX43" fmla="*/ 1018617 w 6696000"/>
              <a:gd name="connsiteY43" fmla="*/ 431999 h 5142465"/>
              <a:gd name="connsiteX44" fmla="*/ 664207 w 6696000"/>
              <a:gd name="connsiteY44" fmla="*/ 431999 h 5142465"/>
              <a:gd name="connsiteX45" fmla="*/ 431999 w 6696000"/>
              <a:gd name="connsiteY45" fmla="*/ 658251 h 5142465"/>
              <a:gd name="connsiteX46" fmla="*/ 663572 w 6696000"/>
              <a:gd name="connsiteY46" fmla="*/ 884503 h 5142465"/>
              <a:gd name="connsiteX47" fmla="*/ 739789 w 6696000"/>
              <a:gd name="connsiteY47" fmla="*/ 884503 h 5142465"/>
              <a:gd name="connsiteX48" fmla="*/ 763417 w 6696000"/>
              <a:gd name="connsiteY48" fmla="*/ 861520 h 5142465"/>
              <a:gd name="connsiteX49" fmla="*/ 739789 w 6696000"/>
              <a:gd name="connsiteY49" fmla="*/ 838536 h 5142465"/>
              <a:gd name="connsiteX50" fmla="*/ 664842 w 6696000"/>
              <a:gd name="connsiteY50" fmla="*/ 838536 h 5142465"/>
              <a:gd name="connsiteX51" fmla="*/ 479127 w 6696000"/>
              <a:gd name="connsiteY51" fmla="*/ 658251 h 5142465"/>
              <a:gd name="connsiteX52" fmla="*/ 664842 w 6696000"/>
              <a:gd name="connsiteY52" fmla="*/ 477843 h 5142465"/>
              <a:gd name="connsiteX53" fmla="*/ 923218 w 6696000"/>
              <a:gd name="connsiteY53" fmla="*/ 477843 h 5142465"/>
              <a:gd name="connsiteX54" fmla="*/ 923218 w 6696000"/>
              <a:gd name="connsiteY54" fmla="*/ 519732 h 5142465"/>
              <a:gd name="connsiteX55" fmla="*/ 970473 w 6696000"/>
              <a:gd name="connsiteY55" fmla="*/ 519732 h 5142465"/>
              <a:gd name="connsiteX56" fmla="*/ 970473 w 6696000"/>
              <a:gd name="connsiteY56" fmla="*/ 431999 h 5142465"/>
              <a:gd name="connsiteX57" fmla="*/ 664207 w 6696000"/>
              <a:gd name="connsiteY57" fmla="*/ 431999 h 5142465"/>
              <a:gd name="connsiteX58" fmla="*/ 0 w 6696000"/>
              <a:gd name="connsiteY58" fmla="*/ 0 h 5142465"/>
              <a:gd name="connsiteX59" fmla="*/ 6696000 w 6696000"/>
              <a:gd name="connsiteY59" fmla="*/ 0 h 5142465"/>
              <a:gd name="connsiteX60" fmla="*/ 6696000 w 6696000"/>
              <a:gd name="connsiteY60" fmla="*/ 1796399 h 5142465"/>
              <a:gd name="connsiteX61" fmla="*/ 4219772 w 6696000"/>
              <a:gd name="connsiteY61" fmla="*/ 1796399 h 5142465"/>
              <a:gd name="connsiteX62" fmla="*/ 3995999 w 6696000"/>
              <a:gd name="connsiteY62" fmla="*/ 2020043 h 5142465"/>
              <a:gd name="connsiteX63" fmla="*/ 3995999 w 6696000"/>
              <a:gd name="connsiteY63" fmla="*/ 3821890 h 5142465"/>
              <a:gd name="connsiteX64" fmla="*/ 4887028 w 6696000"/>
              <a:gd name="connsiteY64" fmla="*/ 4712400 h 5142465"/>
              <a:gd name="connsiteX65" fmla="*/ 6696000 w 6696000"/>
              <a:gd name="connsiteY65" fmla="*/ 4712400 h 5142465"/>
              <a:gd name="connsiteX66" fmla="*/ 6696000 w 6696000"/>
              <a:gd name="connsiteY66" fmla="*/ 5142465 h 5142465"/>
              <a:gd name="connsiteX67" fmla="*/ 0 w 6696000"/>
              <a:gd name="connsiteY67" fmla="*/ 5142465 h 5142465"/>
              <a:gd name="connsiteX68" fmla="*/ 0 w 6696000"/>
              <a:gd name="connsiteY68" fmla="*/ 0 h 5142465"/>
              <a:gd name="connsiteX0" fmla="*/ 1053168 w 6696000"/>
              <a:gd name="connsiteY0" fmla="*/ 635514 h 5142465"/>
              <a:gd name="connsiteX1" fmla="*/ 1029922 w 6696000"/>
              <a:gd name="connsiteY1" fmla="*/ 586087 h 5142465"/>
              <a:gd name="connsiteX2" fmla="*/ 1008327 w 6696000"/>
              <a:gd name="connsiteY2" fmla="*/ 617103 h 5142465"/>
              <a:gd name="connsiteX3" fmla="*/ 1000578 w 6696000"/>
              <a:gd name="connsiteY3" fmla="*/ 657633 h 5142465"/>
              <a:gd name="connsiteX4" fmla="*/ 1008327 w 6696000"/>
              <a:gd name="connsiteY4" fmla="*/ 698163 h 5142465"/>
              <a:gd name="connsiteX5" fmla="*/ 1029922 w 6696000"/>
              <a:gd name="connsiteY5" fmla="*/ 729179 h 5142465"/>
              <a:gd name="connsiteX6" fmla="*/ 1062822 w 6696000"/>
              <a:gd name="connsiteY6" fmla="*/ 748826 h 5142465"/>
              <a:gd name="connsiteX7" fmla="*/ 1104106 w 6696000"/>
              <a:gd name="connsiteY7" fmla="*/ 755622 h 5142465"/>
              <a:gd name="connsiteX8" fmla="*/ 1145010 w 6696000"/>
              <a:gd name="connsiteY8" fmla="*/ 751421 h 5142465"/>
              <a:gd name="connsiteX9" fmla="*/ 1183753 w 6696000"/>
              <a:gd name="connsiteY9" fmla="*/ 737828 h 5142465"/>
              <a:gd name="connsiteX10" fmla="*/ 1185405 w 6696000"/>
              <a:gd name="connsiteY10" fmla="*/ 736963 h 5142465"/>
              <a:gd name="connsiteX11" fmla="*/ 1185405 w 6696000"/>
              <a:gd name="connsiteY11" fmla="*/ 637615 h 5142465"/>
              <a:gd name="connsiteX12" fmla="*/ 1106393 w 6696000"/>
              <a:gd name="connsiteY12" fmla="*/ 637615 h 5142465"/>
              <a:gd name="connsiteX13" fmla="*/ 1106266 w 6696000"/>
              <a:gd name="connsiteY13" fmla="*/ 637986 h 5142465"/>
              <a:gd name="connsiteX14" fmla="*/ 1106266 w 6696000"/>
              <a:gd name="connsiteY14" fmla="*/ 680740 h 5142465"/>
              <a:gd name="connsiteX15" fmla="*/ 1139674 w 6696000"/>
              <a:gd name="connsiteY15" fmla="*/ 680740 h 5142465"/>
              <a:gd name="connsiteX16" fmla="*/ 1139674 w 6696000"/>
              <a:gd name="connsiteY16" fmla="*/ 705330 h 5142465"/>
              <a:gd name="connsiteX17" fmla="*/ 1126336 w 6696000"/>
              <a:gd name="connsiteY17" fmla="*/ 710273 h 5142465"/>
              <a:gd name="connsiteX18" fmla="*/ 1104106 w 6696000"/>
              <a:gd name="connsiteY18" fmla="*/ 713115 h 5142465"/>
              <a:gd name="connsiteX19" fmla="*/ 1081495 w 6696000"/>
              <a:gd name="connsiteY19" fmla="*/ 709037 h 5142465"/>
              <a:gd name="connsiteX20" fmla="*/ 1064219 w 6696000"/>
              <a:gd name="connsiteY20" fmla="*/ 697545 h 5142465"/>
              <a:gd name="connsiteX21" fmla="*/ 1053168 w 6696000"/>
              <a:gd name="connsiteY21" fmla="*/ 680122 h 5142465"/>
              <a:gd name="connsiteX22" fmla="*/ 1049230 w 6696000"/>
              <a:gd name="connsiteY22" fmla="*/ 657757 h 5142465"/>
              <a:gd name="connsiteX23" fmla="*/ 1053168 w 6696000"/>
              <a:gd name="connsiteY23" fmla="*/ 635514 h 5142465"/>
              <a:gd name="connsiteX24" fmla="*/ 1018617 w 6696000"/>
              <a:gd name="connsiteY24" fmla="*/ 431999 h 5142465"/>
              <a:gd name="connsiteX25" fmla="*/ 994990 w 6696000"/>
              <a:gd name="connsiteY25" fmla="*/ 454983 h 5142465"/>
              <a:gd name="connsiteX26" fmla="*/ 1018617 w 6696000"/>
              <a:gd name="connsiteY26" fmla="*/ 477966 h 5142465"/>
              <a:gd name="connsiteX27" fmla="*/ 1093564 w 6696000"/>
              <a:gd name="connsiteY27" fmla="*/ 477966 h 5142465"/>
              <a:gd name="connsiteX28" fmla="*/ 1279279 w 6696000"/>
              <a:gd name="connsiteY28" fmla="*/ 658251 h 5142465"/>
              <a:gd name="connsiteX29" fmla="*/ 1093564 w 6696000"/>
              <a:gd name="connsiteY29" fmla="*/ 838536 h 5142465"/>
              <a:gd name="connsiteX30" fmla="*/ 835188 w 6696000"/>
              <a:gd name="connsiteY30" fmla="*/ 838536 h 5142465"/>
              <a:gd name="connsiteX31" fmla="*/ 835188 w 6696000"/>
              <a:gd name="connsiteY31" fmla="*/ 796647 h 5142465"/>
              <a:gd name="connsiteX32" fmla="*/ 787933 w 6696000"/>
              <a:gd name="connsiteY32" fmla="*/ 796647 h 5142465"/>
              <a:gd name="connsiteX33" fmla="*/ 787933 w 6696000"/>
              <a:gd name="connsiteY33" fmla="*/ 884380 h 5142465"/>
              <a:gd name="connsiteX34" fmla="*/ 1094199 w 6696000"/>
              <a:gd name="connsiteY34" fmla="*/ 884380 h 5142465"/>
              <a:gd name="connsiteX35" fmla="*/ 1308131 w 6696000"/>
              <a:gd name="connsiteY35" fmla="*/ 745975 h 5142465"/>
              <a:gd name="connsiteX36" fmla="*/ 1326394 w 6696000"/>
              <a:gd name="connsiteY36" fmla="*/ 658190 h 5142465"/>
              <a:gd name="connsiteX37" fmla="*/ 1326407 w 6696000"/>
              <a:gd name="connsiteY37" fmla="*/ 658251 h 5142465"/>
              <a:gd name="connsiteX38" fmla="*/ 1326407 w 6696000"/>
              <a:gd name="connsiteY38" fmla="*/ 658128 h 5142465"/>
              <a:gd name="connsiteX39" fmla="*/ 1326394 w 6696000"/>
              <a:gd name="connsiteY39" fmla="*/ 658190 h 5142465"/>
              <a:gd name="connsiteX40" fmla="*/ 1308194 w 6696000"/>
              <a:gd name="connsiteY40" fmla="*/ 570456 h 5142465"/>
              <a:gd name="connsiteX41" fmla="*/ 1094834 w 6696000"/>
              <a:gd name="connsiteY41" fmla="*/ 431999 h 5142465"/>
              <a:gd name="connsiteX42" fmla="*/ 1018617 w 6696000"/>
              <a:gd name="connsiteY42" fmla="*/ 431999 h 5142465"/>
              <a:gd name="connsiteX43" fmla="*/ 664207 w 6696000"/>
              <a:gd name="connsiteY43" fmla="*/ 431999 h 5142465"/>
              <a:gd name="connsiteX44" fmla="*/ 431999 w 6696000"/>
              <a:gd name="connsiteY44" fmla="*/ 658251 h 5142465"/>
              <a:gd name="connsiteX45" fmla="*/ 663572 w 6696000"/>
              <a:gd name="connsiteY45" fmla="*/ 884503 h 5142465"/>
              <a:gd name="connsiteX46" fmla="*/ 739789 w 6696000"/>
              <a:gd name="connsiteY46" fmla="*/ 884503 h 5142465"/>
              <a:gd name="connsiteX47" fmla="*/ 763417 w 6696000"/>
              <a:gd name="connsiteY47" fmla="*/ 861520 h 5142465"/>
              <a:gd name="connsiteX48" fmla="*/ 739789 w 6696000"/>
              <a:gd name="connsiteY48" fmla="*/ 838536 h 5142465"/>
              <a:gd name="connsiteX49" fmla="*/ 664842 w 6696000"/>
              <a:gd name="connsiteY49" fmla="*/ 838536 h 5142465"/>
              <a:gd name="connsiteX50" fmla="*/ 479127 w 6696000"/>
              <a:gd name="connsiteY50" fmla="*/ 658251 h 5142465"/>
              <a:gd name="connsiteX51" fmla="*/ 664842 w 6696000"/>
              <a:gd name="connsiteY51" fmla="*/ 477843 h 5142465"/>
              <a:gd name="connsiteX52" fmla="*/ 923218 w 6696000"/>
              <a:gd name="connsiteY52" fmla="*/ 477843 h 5142465"/>
              <a:gd name="connsiteX53" fmla="*/ 923218 w 6696000"/>
              <a:gd name="connsiteY53" fmla="*/ 519732 h 5142465"/>
              <a:gd name="connsiteX54" fmla="*/ 970473 w 6696000"/>
              <a:gd name="connsiteY54" fmla="*/ 519732 h 5142465"/>
              <a:gd name="connsiteX55" fmla="*/ 970473 w 6696000"/>
              <a:gd name="connsiteY55" fmla="*/ 431999 h 5142465"/>
              <a:gd name="connsiteX56" fmla="*/ 664207 w 6696000"/>
              <a:gd name="connsiteY56" fmla="*/ 431999 h 5142465"/>
              <a:gd name="connsiteX57" fmla="*/ 0 w 6696000"/>
              <a:gd name="connsiteY57" fmla="*/ 0 h 5142465"/>
              <a:gd name="connsiteX58" fmla="*/ 6696000 w 6696000"/>
              <a:gd name="connsiteY58" fmla="*/ 0 h 5142465"/>
              <a:gd name="connsiteX59" fmla="*/ 6696000 w 6696000"/>
              <a:gd name="connsiteY59" fmla="*/ 1796399 h 5142465"/>
              <a:gd name="connsiteX60" fmla="*/ 4219772 w 6696000"/>
              <a:gd name="connsiteY60" fmla="*/ 1796399 h 5142465"/>
              <a:gd name="connsiteX61" fmla="*/ 3995999 w 6696000"/>
              <a:gd name="connsiteY61" fmla="*/ 2020043 h 5142465"/>
              <a:gd name="connsiteX62" fmla="*/ 3995999 w 6696000"/>
              <a:gd name="connsiteY62" fmla="*/ 3821890 h 5142465"/>
              <a:gd name="connsiteX63" fmla="*/ 4887028 w 6696000"/>
              <a:gd name="connsiteY63" fmla="*/ 4712400 h 5142465"/>
              <a:gd name="connsiteX64" fmla="*/ 6696000 w 6696000"/>
              <a:gd name="connsiteY64" fmla="*/ 4712400 h 5142465"/>
              <a:gd name="connsiteX65" fmla="*/ 6696000 w 6696000"/>
              <a:gd name="connsiteY65" fmla="*/ 5142465 h 5142465"/>
              <a:gd name="connsiteX66" fmla="*/ 0 w 6696000"/>
              <a:gd name="connsiteY66" fmla="*/ 5142465 h 5142465"/>
              <a:gd name="connsiteX67" fmla="*/ 0 w 6696000"/>
              <a:gd name="connsiteY67" fmla="*/ 0 h 5142465"/>
              <a:gd name="connsiteX0" fmla="*/ 1053168 w 6696000"/>
              <a:gd name="connsiteY0" fmla="*/ 635514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64219 w 6696000"/>
              <a:gd name="connsiteY19" fmla="*/ 697545 h 5142465"/>
              <a:gd name="connsiteX20" fmla="*/ 1053168 w 6696000"/>
              <a:gd name="connsiteY20" fmla="*/ 680122 h 5142465"/>
              <a:gd name="connsiteX21" fmla="*/ 1049230 w 6696000"/>
              <a:gd name="connsiteY21" fmla="*/ 657757 h 5142465"/>
              <a:gd name="connsiteX22" fmla="*/ 1053168 w 6696000"/>
              <a:gd name="connsiteY22" fmla="*/ 635514 h 5142465"/>
              <a:gd name="connsiteX23" fmla="*/ 1018617 w 6696000"/>
              <a:gd name="connsiteY23" fmla="*/ 431999 h 5142465"/>
              <a:gd name="connsiteX24" fmla="*/ 994990 w 6696000"/>
              <a:gd name="connsiteY24" fmla="*/ 454983 h 5142465"/>
              <a:gd name="connsiteX25" fmla="*/ 1018617 w 6696000"/>
              <a:gd name="connsiteY25" fmla="*/ 477966 h 5142465"/>
              <a:gd name="connsiteX26" fmla="*/ 1093564 w 6696000"/>
              <a:gd name="connsiteY26" fmla="*/ 477966 h 5142465"/>
              <a:gd name="connsiteX27" fmla="*/ 1279279 w 6696000"/>
              <a:gd name="connsiteY27" fmla="*/ 658251 h 5142465"/>
              <a:gd name="connsiteX28" fmla="*/ 1093564 w 6696000"/>
              <a:gd name="connsiteY28" fmla="*/ 838536 h 5142465"/>
              <a:gd name="connsiteX29" fmla="*/ 835188 w 6696000"/>
              <a:gd name="connsiteY29" fmla="*/ 838536 h 5142465"/>
              <a:gd name="connsiteX30" fmla="*/ 835188 w 6696000"/>
              <a:gd name="connsiteY30" fmla="*/ 796647 h 5142465"/>
              <a:gd name="connsiteX31" fmla="*/ 787933 w 6696000"/>
              <a:gd name="connsiteY31" fmla="*/ 796647 h 5142465"/>
              <a:gd name="connsiteX32" fmla="*/ 787933 w 6696000"/>
              <a:gd name="connsiteY32" fmla="*/ 884380 h 5142465"/>
              <a:gd name="connsiteX33" fmla="*/ 1094199 w 6696000"/>
              <a:gd name="connsiteY33" fmla="*/ 884380 h 5142465"/>
              <a:gd name="connsiteX34" fmla="*/ 1308131 w 6696000"/>
              <a:gd name="connsiteY34" fmla="*/ 745975 h 5142465"/>
              <a:gd name="connsiteX35" fmla="*/ 1326394 w 6696000"/>
              <a:gd name="connsiteY35" fmla="*/ 658190 h 5142465"/>
              <a:gd name="connsiteX36" fmla="*/ 1326407 w 6696000"/>
              <a:gd name="connsiteY36" fmla="*/ 658251 h 5142465"/>
              <a:gd name="connsiteX37" fmla="*/ 1326407 w 6696000"/>
              <a:gd name="connsiteY37" fmla="*/ 658128 h 5142465"/>
              <a:gd name="connsiteX38" fmla="*/ 1326394 w 6696000"/>
              <a:gd name="connsiteY38" fmla="*/ 658190 h 5142465"/>
              <a:gd name="connsiteX39" fmla="*/ 1308194 w 6696000"/>
              <a:gd name="connsiteY39" fmla="*/ 570456 h 5142465"/>
              <a:gd name="connsiteX40" fmla="*/ 1094834 w 6696000"/>
              <a:gd name="connsiteY40" fmla="*/ 431999 h 5142465"/>
              <a:gd name="connsiteX41" fmla="*/ 1018617 w 6696000"/>
              <a:gd name="connsiteY41" fmla="*/ 431999 h 5142465"/>
              <a:gd name="connsiteX42" fmla="*/ 664207 w 6696000"/>
              <a:gd name="connsiteY42" fmla="*/ 431999 h 5142465"/>
              <a:gd name="connsiteX43" fmla="*/ 431999 w 6696000"/>
              <a:gd name="connsiteY43" fmla="*/ 658251 h 5142465"/>
              <a:gd name="connsiteX44" fmla="*/ 663572 w 6696000"/>
              <a:gd name="connsiteY44" fmla="*/ 884503 h 5142465"/>
              <a:gd name="connsiteX45" fmla="*/ 739789 w 6696000"/>
              <a:gd name="connsiteY45" fmla="*/ 884503 h 5142465"/>
              <a:gd name="connsiteX46" fmla="*/ 763417 w 6696000"/>
              <a:gd name="connsiteY46" fmla="*/ 861520 h 5142465"/>
              <a:gd name="connsiteX47" fmla="*/ 739789 w 6696000"/>
              <a:gd name="connsiteY47" fmla="*/ 838536 h 5142465"/>
              <a:gd name="connsiteX48" fmla="*/ 664842 w 6696000"/>
              <a:gd name="connsiteY48" fmla="*/ 838536 h 5142465"/>
              <a:gd name="connsiteX49" fmla="*/ 479127 w 6696000"/>
              <a:gd name="connsiteY49" fmla="*/ 658251 h 5142465"/>
              <a:gd name="connsiteX50" fmla="*/ 664842 w 6696000"/>
              <a:gd name="connsiteY50" fmla="*/ 477843 h 5142465"/>
              <a:gd name="connsiteX51" fmla="*/ 923218 w 6696000"/>
              <a:gd name="connsiteY51" fmla="*/ 477843 h 5142465"/>
              <a:gd name="connsiteX52" fmla="*/ 923218 w 6696000"/>
              <a:gd name="connsiteY52" fmla="*/ 519732 h 5142465"/>
              <a:gd name="connsiteX53" fmla="*/ 970473 w 6696000"/>
              <a:gd name="connsiteY53" fmla="*/ 519732 h 5142465"/>
              <a:gd name="connsiteX54" fmla="*/ 970473 w 6696000"/>
              <a:gd name="connsiteY54" fmla="*/ 431999 h 5142465"/>
              <a:gd name="connsiteX55" fmla="*/ 664207 w 6696000"/>
              <a:gd name="connsiteY55" fmla="*/ 431999 h 5142465"/>
              <a:gd name="connsiteX56" fmla="*/ 0 w 6696000"/>
              <a:gd name="connsiteY56" fmla="*/ 0 h 5142465"/>
              <a:gd name="connsiteX57" fmla="*/ 6696000 w 6696000"/>
              <a:gd name="connsiteY57" fmla="*/ 0 h 5142465"/>
              <a:gd name="connsiteX58" fmla="*/ 6696000 w 6696000"/>
              <a:gd name="connsiteY58" fmla="*/ 1796399 h 5142465"/>
              <a:gd name="connsiteX59" fmla="*/ 4219772 w 6696000"/>
              <a:gd name="connsiteY59" fmla="*/ 1796399 h 5142465"/>
              <a:gd name="connsiteX60" fmla="*/ 3995999 w 6696000"/>
              <a:gd name="connsiteY60" fmla="*/ 2020043 h 5142465"/>
              <a:gd name="connsiteX61" fmla="*/ 3995999 w 6696000"/>
              <a:gd name="connsiteY61" fmla="*/ 3821890 h 5142465"/>
              <a:gd name="connsiteX62" fmla="*/ 4887028 w 6696000"/>
              <a:gd name="connsiteY62" fmla="*/ 4712400 h 5142465"/>
              <a:gd name="connsiteX63" fmla="*/ 6696000 w 6696000"/>
              <a:gd name="connsiteY63" fmla="*/ 4712400 h 5142465"/>
              <a:gd name="connsiteX64" fmla="*/ 6696000 w 6696000"/>
              <a:gd name="connsiteY64" fmla="*/ 5142465 h 5142465"/>
              <a:gd name="connsiteX65" fmla="*/ 0 w 6696000"/>
              <a:gd name="connsiteY65" fmla="*/ 5142465 h 5142465"/>
              <a:gd name="connsiteX66" fmla="*/ 0 w 6696000"/>
              <a:gd name="connsiteY66" fmla="*/ 0 h 5142465"/>
              <a:gd name="connsiteX0" fmla="*/ 1049230 w 6696000"/>
              <a:gd name="connsiteY0" fmla="*/ 657757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64219 w 6696000"/>
              <a:gd name="connsiteY19" fmla="*/ 697545 h 5142465"/>
              <a:gd name="connsiteX20" fmla="*/ 1053168 w 6696000"/>
              <a:gd name="connsiteY20" fmla="*/ 680122 h 5142465"/>
              <a:gd name="connsiteX21" fmla="*/ 1049230 w 6696000"/>
              <a:gd name="connsiteY21" fmla="*/ 657757 h 5142465"/>
              <a:gd name="connsiteX22" fmla="*/ 1018617 w 6696000"/>
              <a:gd name="connsiteY22" fmla="*/ 431999 h 5142465"/>
              <a:gd name="connsiteX23" fmla="*/ 994990 w 6696000"/>
              <a:gd name="connsiteY23" fmla="*/ 454983 h 5142465"/>
              <a:gd name="connsiteX24" fmla="*/ 1018617 w 6696000"/>
              <a:gd name="connsiteY24" fmla="*/ 477966 h 5142465"/>
              <a:gd name="connsiteX25" fmla="*/ 1093564 w 6696000"/>
              <a:gd name="connsiteY25" fmla="*/ 477966 h 5142465"/>
              <a:gd name="connsiteX26" fmla="*/ 1279279 w 6696000"/>
              <a:gd name="connsiteY26" fmla="*/ 658251 h 5142465"/>
              <a:gd name="connsiteX27" fmla="*/ 1093564 w 6696000"/>
              <a:gd name="connsiteY27" fmla="*/ 838536 h 5142465"/>
              <a:gd name="connsiteX28" fmla="*/ 835188 w 6696000"/>
              <a:gd name="connsiteY28" fmla="*/ 838536 h 5142465"/>
              <a:gd name="connsiteX29" fmla="*/ 835188 w 6696000"/>
              <a:gd name="connsiteY29" fmla="*/ 796647 h 5142465"/>
              <a:gd name="connsiteX30" fmla="*/ 787933 w 6696000"/>
              <a:gd name="connsiteY30" fmla="*/ 796647 h 5142465"/>
              <a:gd name="connsiteX31" fmla="*/ 787933 w 6696000"/>
              <a:gd name="connsiteY31" fmla="*/ 884380 h 5142465"/>
              <a:gd name="connsiteX32" fmla="*/ 1094199 w 6696000"/>
              <a:gd name="connsiteY32" fmla="*/ 884380 h 5142465"/>
              <a:gd name="connsiteX33" fmla="*/ 1308131 w 6696000"/>
              <a:gd name="connsiteY33" fmla="*/ 745975 h 5142465"/>
              <a:gd name="connsiteX34" fmla="*/ 1326394 w 6696000"/>
              <a:gd name="connsiteY34" fmla="*/ 658190 h 5142465"/>
              <a:gd name="connsiteX35" fmla="*/ 1326407 w 6696000"/>
              <a:gd name="connsiteY35" fmla="*/ 658251 h 5142465"/>
              <a:gd name="connsiteX36" fmla="*/ 1326407 w 6696000"/>
              <a:gd name="connsiteY36" fmla="*/ 658128 h 5142465"/>
              <a:gd name="connsiteX37" fmla="*/ 1326394 w 6696000"/>
              <a:gd name="connsiteY37" fmla="*/ 658190 h 5142465"/>
              <a:gd name="connsiteX38" fmla="*/ 1308194 w 6696000"/>
              <a:gd name="connsiteY38" fmla="*/ 570456 h 5142465"/>
              <a:gd name="connsiteX39" fmla="*/ 1094834 w 6696000"/>
              <a:gd name="connsiteY39" fmla="*/ 431999 h 5142465"/>
              <a:gd name="connsiteX40" fmla="*/ 1018617 w 6696000"/>
              <a:gd name="connsiteY40" fmla="*/ 431999 h 5142465"/>
              <a:gd name="connsiteX41" fmla="*/ 664207 w 6696000"/>
              <a:gd name="connsiteY41" fmla="*/ 431999 h 5142465"/>
              <a:gd name="connsiteX42" fmla="*/ 431999 w 6696000"/>
              <a:gd name="connsiteY42" fmla="*/ 658251 h 5142465"/>
              <a:gd name="connsiteX43" fmla="*/ 663572 w 6696000"/>
              <a:gd name="connsiteY43" fmla="*/ 884503 h 5142465"/>
              <a:gd name="connsiteX44" fmla="*/ 739789 w 6696000"/>
              <a:gd name="connsiteY44" fmla="*/ 884503 h 5142465"/>
              <a:gd name="connsiteX45" fmla="*/ 763417 w 6696000"/>
              <a:gd name="connsiteY45" fmla="*/ 861520 h 5142465"/>
              <a:gd name="connsiteX46" fmla="*/ 739789 w 6696000"/>
              <a:gd name="connsiteY46" fmla="*/ 838536 h 5142465"/>
              <a:gd name="connsiteX47" fmla="*/ 664842 w 6696000"/>
              <a:gd name="connsiteY47" fmla="*/ 838536 h 5142465"/>
              <a:gd name="connsiteX48" fmla="*/ 479127 w 6696000"/>
              <a:gd name="connsiteY48" fmla="*/ 658251 h 5142465"/>
              <a:gd name="connsiteX49" fmla="*/ 664842 w 6696000"/>
              <a:gd name="connsiteY49" fmla="*/ 477843 h 5142465"/>
              <a:gd name="connsiteX50" fmla="*/ 923218 w 6696000"/>
              <a:gd name="connsiteY50" fmla="*/ 477843 h 5142465"/>
              <a:gd name="connsiteX51" fmla="*/ 923218 w 6696000"/>
              <a:gd name="connsiteY51" fmla="*/ 519732 h 5142465"/>
              <a:gd name="connsiteX52" fmla="*/ 970473 w 6696000"/>
              <a:gd name="connsiteY52" fmla="*/ 519732 h 5142465"/>
              <a:gd name="connsiteX53" fmla="*/ 970473 w 6696000"/>
              <a:gd name="connsiteY53" fmla="*/ 431999 h 5142465"/>
              <a:gd name="connsiteX54" fmla="*/ 664207 w 6696000"/>
              <a:gd name="connsiteY54" fmla="*/ 431999 h 5142465"/>
              <a:gd name="connsiteX55" fmla="*/ 0 w 6696000"/>
              <a:gd name="connsiteY55" fmla="*/ 0 h 5142465"/>
              <a:gd name="connsiteX56" fmla="*/ 6696000 w 6696000"/>
              <a:gd name="connsiteY56" fmla="*/ 0 h 5142465"/>
              <a:gd name="connsiteX57" fmla="*/ 6696000 w 6696000"/>
              <a:gd name="connsiteY57" fmla="*/ 1796399 h 5142465"/>
              <a:gd name="connsiteX58" fmla="*/ 4219772 w 6696000"/>
              <a:gd name="connsiteY58" fmla="*/ 1796399 h 5142465"/>
              <a:gd name="connsiteX59" fmla="*/ 3995999 w 6696000"/>
              <a:gd name="connsiteY59" fmla="*/ 2020043 h 5142465"/>
              <a:gd name="connsiteX60" fmla="*/ 3995999 w 6696000"/>
              <a:gd name="connsiteY60" fmla="*/ 3821890 h 5142465"/>
              <a:gd name="connsiteX61" fmla="*/ 4887028 w 6696000"/>
              <a:gd name="connsiteY61" fmla="*/ 4712400 h 5142465"/>
              <a:gd name="connsiteX62" fmla="*/ 6696000 w 6696000"/>
              <a:gd name="connsiteY62" fmla="*/ 4712400 h 5142465"/>
              <a:gd name="connsiteX63" fmla="*/ 6696000 w 6696000"/>
              <a:gd name="connsiteY63" fmla="*/ 5142465 h 5142465"/>
              <a:gd name="connsiteX64" fmla="*/ 0 w 6696000"/>
              <a:gd name="connsiteY64" fmla="*/ 5142465 h 5142465"/>
              <a:gd name="connsiteX65" fmla="*/ 0 w 6696000"/>
              <a:gd name="connsiteY65" fmla="*/ 0 h 5142465"/>
              <a:gd name="connsiteX0" fmla="*/ 1053168 w 6696000"/>
              <a:gd name="connsiteY0" fmla="*/ 680122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64219 w 6696000"/>
              <a:gd name="connsiteY19" fmla="*/ 697545 h 5142465"/>
              <a:gd name="connsiteX20" fmla="*/ 1053168 w 6696000"/>
              <a:gd name="connsiteY20" fmla="*/ 680122 h 5142465"/>
              <a:gd name="connsiteX21" fmla="*/ 1018617 w 6696000"/>
              <a:gd name="connsiteY21" fmla="*/ 431999 h 5142465"/>
              <a:gd name="connsiteX22" fmla="*/ 994990 w 6696000"/>
              <a:gd name="connsiteY22" fmla="*/ 454983 h 5142465"/>
              <a:gd name="connsiteX23" fmla="*/ 1018617 w 6696000"/>
              <a:gd name="connsiteY23" fmla="*/ 477966 h 5142465"/>
              <a:gd name="connsiteX24" fmla="*/ 1093564 w 6696000"/>
              <a:gd name="connsiteY24" fmla="*/ 477966 h 5142465"/>
              <a:gd name="connsiteX25" fmla="*/ 1279279 w 6696000"/>
              <a:gd name="connsiteY25" fmla="*/ 658251 h 5142465"/>
              <a:gd name="connsiteX26" fmla="*/ 1093564 w 6696000"/>
              <a:gd name="connsiteY26" fmla="*/ 838536 h 5142465"/>
              <a:gd name="connsiteX27" fmla="*/ 835188 w 6696000"/>
              <a:gd name="connsiteY27" fmla="*/ 838536 h 5142465"/>
              <a:gd name="connsiteX28" fmla="*/ 835188 w 6696000"/>
              <a:gd name="connsiteY28" fmla="*/ 796647 h 5142465"/>
              <a:gd name="connsiteX29" fmla="*/ 787933 w 6696000"/>
              <a:gd name="connsiteY29" fmla="*/ 796647 h 5142465"/>
              <a:gd name="connsiteX30" fmla="*/ 787933 w 6696000"/>
              <a:gd name="connsiteY30" fmla="*/ 884380 h 5142465"/>
              <a:gd name="connsiteX31" fmla="*/ 1094199 w 6696000"/>
              <a:gd name="connsiteY31" fmla="*/ 884380 h 5142465"/>
              <a:gd name="connsiteX32" fmla="*/ 1308131 w 6696000"/>
              <a:gd name="connsiteY32" fmla="*/ 745975 h 5142465"/>
              <a:gd name="connsiteX33" fmla="*/ 1326394 w 6696000"/>
              <a:gd name="connsiteY33" fmla="*/ 658190 h 5142465"/>
              <a:gd name="connsiteX34" fmla="*/ 1326407 w 6696000"/>
              <a:gd name="connsiteY34" fmla="*/ 658251 h 5142465"/>
              <a:gd name="connsiteX35" fmla="*/ 1326407 w 6696000"/>
              <a:gd name="connsiteY35" fmla="*/ 658128 h 5142465"/>
              <a:gd name="connsiteX36" fmla="*/ 1326394 w 6696000"/>
              <a:gd name="connsiteY36" fmla="*/ 658190 h 5142465"/>
              <a:gd name="connsiteX37" fmla="*/ 1308194 w 6696000"/>
              <a:gd name="connsiteY37" fmla="*/ 570456 h 5142465"/>
              <a:gd name="connsiteX38" fmla="*/ 1094834 w 6696000"/>
              <a:gd name="connsiteY38" fmla="*/ 431999 h 5142465"/>
              <a:gd name="connsiteX39" fmla="*/ 1018617 w 6696000"/>
              <a:gd name="connsiteY39" fmla="*/ 431999 h 5142465"/>
              <a:gd name="connsiteX40" fmla="*/ 664207 w 6696000"/>
              <a:gd name="connsiteY40" fmla="*/ 431999 h 5142465"/>
              <a:gd name="connsiteX41" fmla="*/ 431999 w 6696000"/>
              <a:gd name="connsiteY41" fmla="*/ 658251 h 5142465"/>
              <a:gd name="connsiteX42" fmla="*/ 663572 w 6696000"/>
              <a:gd name="connsiteY42" fmla="*/ 884503 h 5142465"/>
              <a:gd name="connsiteX43" fmla="*/ 739789 w 6696000"/>
              <a:gd name="connsiteY43" fmla="*/ 884503 h 5142465"/>
              <a:gd name="connsiteX44" fmla="*/ 763417 w 6696000"/>
              <a:gd name="connsiteY44" fmla="*/ 861520 h 5142465"/>
              <a:gd name="connsiteX45" fmla="*/ 739789 w 6696000"/>
              <a:gd name="connsiteY45" fmla="*/ 838536 h 5142465"/>
              <a:gd name="connsiteX46" fmla="*/ 664842 w 6696000"/>
              <a:gd name="connsiteY46" fmla="*/ 838536 h 5142465"/>
              <a:gd name="connsiteX47" fmla="*/ 479127 w 6696000"/>
              <a:gd name="connsiteY47" fmla="*/ 658251 h 5142465"/>
              <a:gd name="connsiteX48" fmla="*/ 664842 w 6696000"/>
              <a:gd name="connsiteY48" fmla="*/ 477843 h 5142465"/>
              <a:gd name="connsiteX49" fmla="*/ 923218 w 6696000"/>
              <a:gd name="connsiteY49" fmla="*/ 477843 h 5142465"/>
              <a:gd name="connsiteX50" fmla="*/ 923218 w 6696000"/>
              <a:gd name="connsiteY50" fmla="*/ 519732 h 5142465"/>
              <a:gd name="connsiteX51" fmla="*/ 970473 w 6696000"/>
              <a:gd name="connsiteY51" fmla="*/ 519732 h 5142465"/>
              <a:gd name="connsiteX52" fmla="*/ 970473 w 6696000"/>
              <a:gd name="connsiteY52" fmla="*/ 431999 h 5142465"/>
              <a:gd name="connsiteX53" fmla="*/ 664207 w 6696000"/>
              <a:gd name="connsiteY53" fmla="*/ 431999 h 5142465"/>
              <a:gd name="connsiteX54" fmla="*/ 0 w 6696000"/>
              <a:gd name="connsiteY54" fmla="*/ 0 h 5142465"/>
              <a:gd name="connsiteX55" fmla="*/ 6696000 w 6696000"/>
              <a:gd name="connsiteY55" fmla="*/ 0 h 5142465"/>
              <a:gd name="connsiteX56" fmla="*/ 6696000 w 6696000"/>
              <a:gd name="connsiteY56" fmla="*/ 1796399 h 5142465"/>
              <a:gd name="connsiteX57" fmla="*/ 4219772 w 6696000"/>
              <a:gd name="connsiteY57" fmla="*/ 1796399 h 5142465"/>
              <a:gd name="connsiteX58" fmla="*/ 3995999 w 6696000"/>
              <a:gd name="connsiteY58" fmla="*/ 2020043 h 5142465"/>
              <a:gd name="connsiteX59" fmla="*/ 3995999 w 6696000"/>
              <a:gd name="connsiteY59" fmla="*/ 3821890 h 5142465"/>
              <a:gd name="connsiteX60" fmla="*/ 4887028 w 6696000"/>
              <a:gd name="connsiteY60" fmla="*/ 4712400 h 5142465"/>
              <a:gd name="connsiteX61" fmla="*/ 6696000 w 6696000"/>
              <a:gd name="connsiteY61" fmla="*/ 4712400 h 5142465"/>
              <a:gd name="connsiteX62" fmla="*/ 6696000 w 6696000"/>
              <a:gd name="connsiteY62" fmla="*/ 5142465 h 5142465"/>
              <a:gd name="connsiteX63" fmla="*/ 0 w 6696000"/>
              <a:gd name="connsiteY63" fmla="*/ 5142465 h 5142465"/>
              <a:gd name="connsiteX64" fmla="*/ 0 w 6696000"/>
              <a:gd name="connsiteY64" fmla="*/ 0 h 5142465"/>
              <a:gd name="connsiteX0" fmla="*/ 1064219 w 6696000"/>
              <a:gd name="connsiteY0" fmla="*/ 697545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64219 w 6696000"/>
              <a:gd name="connsiteY19" fmla="*/ 697545 h 5142465"/>
              <a:gd name="connsiteX20" fmla="*/ 1018617 w 6696000"/>
              <a:gd name="connsiteY20" fmla="*/ 431999 h 5142465"/>
              <a:gd name="connsiteX21" fmla="*/ 994990 w 6696000"/>
              <a:gd name="connsiteY21" fmla="*/ 454983 h 5142465"/>
              <a:gd name="connsiteX22" fmla="*/ 1018617 w 6696000"/>
              <a:gd name="connsiteY22" fmla="*/ 477966 h 5142465"/>
              <a:gd name="connsiteX23" fmla="*/ 1093564 w 6696000"/>
              <a:gd name="connsiteY23" fmla="*/ 477966 h 5142465"/>
              <a:gd name="connsiteX24" fmla="*/ 1279279 w 6696000"/>
              <a:gd name="connsiteY24" fmla="*/ 658251 h 5142465"/>
              <a:gd name="connsiteX25" fmla="*/ 1093564 w 6696000"/>
              <a:gd name="connsiteY25" fmla="*/ 838536 h 5142465"/>
              <a:gd name="connsiteX26" fmla="*/ 835188 w 6696000"/>
              <a:gd name="connsiteY26" fmla="*/ 838536 h 5142465"/>
              <a:gd name="connsiteX27" fmla="*/ 835188 w 6696000"/>
              <a:gd name="connsiteY27" fmla="*/ 796647 h 5142465"/>
              <a:gd name="connsiteX28" fmla="*/ 787933 w 6696000"/>
              <a:gd name="connsiteY28" fmla="*/ 796647 h 5142465"/>
              <a:gd name="connsiteX29" fmla="*/ 787933 w 6696000"/>
              <a:gd name="connsiteY29" fmla="*/ 884380 h 5142465"/>
              <a:gd name="connsiteX30" fmla="*/ 1094199 w 6696000"/>
              <a:gd name="connsiteY30" fmla="*/ 884380 h 5142465"/>
              <a:gd name="connsiteX31" fmla="*/ 1308131 w 6696000"/>
              <a:gd name="connsiteY31" fmla="*/ 745975 h 5142465"/>
              <a:gd name="connsiteX32" fmla="*/ 1326394 w 6696000"/>
              <a:gd name="connsiteY32" fmla="*/ 658190 h 5142465"/>
              <a:gd name="connsiteX33" fmla="*/ 1326407 w 6696000"/>
              <a:gd name="connsiteY33" fmla="*/ 658251 h 5142465"/>
              <a:gd name="connsiteX34" fmla="*/ 1326407 w 6696000"/>
              <a:gd name="connsiteY34" fmla="*/ 658128 h 5142465"/>
              <a:gd name="connsiteX35" fmla="*/ 1326394 w 6696000"/>
              <a:gd name="connsiteY35" fmla="*/ 658190 h 5142465"/>
              <a:gd name="connsiteX36" fmla="*/ 1308194 w 6696000"/>
              <a:gd name="connsiteY36" fmla="*/ 570456 h 5142465"/>
              <a:gd name="connsiteX37" fmla="*/ 1094834 w 6696000"/>
              <a:gd name="connsiteY37" fmla="*/ 431999 h 5142465"/>
              <a:gd name="connsiteX38" fmla="*/ 1018617 w 6696000"/>
              <a:gd name="connsiteY38" fmla="*/ 431999 h 5142465"/>
              <a:gd name="connsiteX39" fmla="*/ 664207 w 6696000"/>
              <a:gd name="connsiteY39" fmla="*/ 431999 h 5142465"/>
              <a:gd name="connsiteX40" fmla="*/ 431999 w 6696000"/>
              <a:gd name="connsiteY40" fmla="*/ 658251 h 5142465"/>
              <a:gd name="connsiteX41" fmla="*/ 663572 w 6696000"/>
              <a:gd name="connsiteY41" fmla="*/ 884503 h 5142465"/>
              <a:gd name="connsiteX42" fmla="*/ 739789 w 6696000"/>
              <a:gd name="connsiteY42" fmla="*/ 884503 h 5142465"/>
              <a:gd name="connsiteX43" fmla="*/ 763417 w 6696000"/>
              <a:gd name="connsiteY43" fmla="*/ 861520 h 5142465"/>
              <a:gd name="connsiteX44" fmla="*/ 739789 w 6696000"/>
              <a:gd name="connsiteY44" fmla="*/ 838536 h 5142465"/>
              <a:gd name="connsiteX45" fmla="*/ 664842 w 6696000"/>
              <a:gd name="connsiteY45" fmla="*/ 838536 h 5142465"/>
              <a:gd name="connsiteX46" fmla="*/ 479127 w 6696000"/>
              <a:gd name="connsiteY46" fmla="*/ 658251 h 5142465"/>
              <a:gd name="connsiteX47" fmla="*/ 664842 w 6696000"/>
              <a:gd name="connsiteY47" fmla="*/ 477843 h 5142465"/>
              <a:gd name="connsiteX48" fmla="*/ 923218 w 6696000"/>
              <a:gd name="connsiteY48" fmla="*/ 477843 h 5142465"/>
              <a:gd name="connsiteX49" fmla="*/ 923218 w 6696000"/>
              <a:gd name="connsiteY49" fmla="*/ 519732 h 5142465"/>
              <a:gd name="connsiteX50" fmla="*/ 970473 w 6696000"/>
              <a:gd name="connsiteY50" fmla="*/ 519732 h 5142465"/>
              <a:gd name="connsiteX51" fmla="*/ 970473 w 6696000"/>
              <a:gd name="connsiteY51" fmla="*/ 431999 h 5142465"/>
              <a:gd name="connsiteX52" fmla="*/ 664207 w 6696000"/>
              <a:gd name="connsiteY52" fmla="*/ 431999 h 5142465"/>
              <a:gd name="connsiteX53" fmla="*/ 0 w 6696000"/>
              <a:gd name="connsiteY53" fmla="*/ 0 h 5142465"/>
              <a:gd name="connsiteX54" fmla="*/ 6696000 w 6696000"/>
              <a:gd name="connsiteY54" fmla="*/ 0 h 5142465"/>
              <a:gd name="connsiteX55" fmla="*/ 6696000 w 6696000"/>
              <a:gd name="connsiteY55" fmla="*/ 1796399 h 5142465"/>
              <a:gd name="connsiteX56" fmla="*/ 4219772 w 6696000"/>
              <a:gd name="connsiteY56" fmla="*/ 1796399 h 5142465"/>
              <a:gd name="connsiteX57" fmla="*/ 3995999 w 6696000"/>
              <a:gd name="connsiteY57" fmla="*/ 2020043 h 5142465"/>
              <a:gd name="connsiteX58" fmla="*/ 3995999 w 6696000"/>
              <a:gd name="connsiteY58" fmla="*/ 3821890 h 5142465"/>
              <a:gd name="connsiteX59" fmla="*/ 4887028 w 6696000"/>
              <a:gd name="connsiteY59" fmla="*/ 4712400 h 5142465"/>
              <a:gd name="connsiteX60" fmla="*/ 6696000 w 6696000"/>
              <a:gd name="connsiteY60" fmla="*/ 4712400 h 5142465"/>
              <a:gd name="connsiteX61" fmla="*/ 6696000 w 6696000"/>
              <a:gd name="connsiteY61" fmla="*/ 5142465 h 5142465"/>
              <a:gd name="connsiteX62" fmla="*/ 0 w 6696000"/>
              <a:gd name="connsiteY62" fmla="*/ 5142465 h 5142465"/>
              <a:gd name="connsiteX63" fmla="*/ 0 w 6696000"/>
              <a:gd name="connsiteY63" fmla="*/ 0 h 5142465"/>
              <a:gd name="connsiteX0" fmla="*/ 1081495 w 6696000"/>
              <a:gd name="connsiteY0" fmla="*/ 709037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81495 w 6696000"/>
              <a:gd name="connsiteY18" fmla="*/ 709037 h 5142465"/>
              <a:gd name="connsiteX19" fmla="*/ 1018617 w 6696000"/>
              <a:gd name="connsiteY19" fmla="*/ 431999 h 5142465"/>
              <a:gd name="connsiteX20" fmla="*/ 994990 w 6696000"/>
              <a:gd name="connsiteY20" fmla="*/ 454983 h 5142465"/>
              <a:gd name="connsiteX21" fmla="*/ 1018617 w 6696000"/>
              <a:gd name="connsiteY21" fmla="*/ 477966 h 5142465"/>
              <a:gd name="connsiteX22" fmla="*/ 1093564 w 6696000"/>
              <a:gd name="connsiteY22" fmla="*/ 477966 h 5142465"/>
              <a:gd name="connsiteX23" fmla="*/ 1279279 w 6696000"/>
              <a:gd name="connsiteY23" fmla="*/ 658251 h 5142465"/>
              <a:gd name="connsiteX24" fmla="*/ 1093564 w 6696000"/>
              <a:gd name="connsiteY24" fmla="*/ 838536 h 5142465"/>
              <a:gd name="connsiteX25" fmla="*/ 835188 w 6696000"/>
              <a:gd name="connsiteY25" fmla="*/ 838536 h 5142465"/>
              <a:gd name="connsiteX26" fmla="*/ 835188 w 6696000"/>
              <a:gd name="connsiteY26" fmla="*/ 796647 h 5142465"/>
              <a:gd name="connsiteX27" fmla="*/ 787933 w 6696000"/>
              <a:gd name="connsiteY27" fmla="*/ 796647 h 5142465"/>
              <a:gd name="connsiteX28" fmla="*/ 787933 w 6696000"/>
              <a:gd name="connsiteY28" fmla="*/ 884380 h 5142465"/>
              <a:gd name="connsiteX29" fmla="*/ 1094199 w 6696000"/>
              <a:gd name="connsiteY29" fmla="*/ 884380 h 5142465"/>
              <a:gd name="connsiteX30" fmla="*/ 1308131 w 6696000"/>
              <a:gd name="connsiteY30" fmla="*/ 745975 h 5142465"/>
              <a:gd name="connsiteX31" fmla="*/ 1326394 w 6696000"/>
              <a:gd name="connsiteY31" fmla="*/ 658190 h 5142465"/>
              <a:gd name="connsiteX32" fmla="*/ 1326407 w 6696000"/>
              <a:gd name="connsiteY32" fmla="*/ 658251 h 5142465"/>
              <a:gd name="connsiteX33" fmla="*/ 1326407 w 6696000"/>
              <a:gd name="connsiteY33" fmla="*/ 658128 h 5142465"/>
              <a:gd name="connsiteX34" fmla="*/ 1326394 w 6696000"/>
              <a:gd name="connsiteY34" fmla="*/ 658190 h 5142465"/>
              <a:gd name="connsiteX35" fmla="*/ 1308194 w 6696000"/>
              <a:gd name="connsiteY35" fmla="*/ 570456 h 5142465"/>
              <a:gd name="connsiteX36" fmla="*/ 1094834 w 6696000"/>
              <a:gd name="connsiteY36" fmla="*/ 431999 h 5142465"/>
              <a:gd name="connsiteX37" fmla="*/ 1018617 w 6696000"/>
              <a:gd name="connsiteY37" fmla="*/ 431999 h 5142465"/>
              <a:gd name="connsiteX38" fmla="*/ 664207 w 6696000"/>
              <a:gd name="connsiteY38" fmla="*/ 431999 h 5142465"/>
              <a:gd name="connsiteX39" fmla="*/ 431999 w 6696000"/>
              <a:gd name="connsiteY39" fmla="*/ 658251 h 5142465"/>
              <a:gd name="connsiteX40" fmla="*/ 663572 w 6696000"/>
              <a:gd name="connsiteY40" fmla="*/ 884503 h 5142465"/>
              <a:gd name="connsiteX41" fmla="*/ 739789 w 6696000"/>
              <a:gd name="connsiteY41" fmla="*/ 884503 h 5142465"/>
              <a:gd name="connsiteX42" fmla="*/ 763417 w 6696000"/>
              <a:gd name="connsiteY42" fmla="*/ 861520 h 5142465"/>
              <a:gd name="connsiteX43" fmla="*/ 739789 w 6696000"/>
              <a:gd name="connsiteY43" fmla="*/ 838536 h 5142465"/>
              <a:gd name="connsiteX44" fmla="*/ 664842 w 6696000"/>
              <a:gd name="connsiteY44" fmla="*/ 838536 h 5142465"/>
              <a:gd name="connsiteX45" fmla="*/ 479127 w 6696000"/>
              <a:gd name="connsiteY45" fmla="*/ 658251 h 5142465"/>
              <a:gd name="connsiteX46" fmla="*/ 664842 w 6696000"/>
              <a:gd name="connsiteY46" fmla="*/ 477843 h 5142465"/>
              <a:gd name="connsiteX47" fmla="*/ 923218 w 6696000"/>
              <a:gd name="connsiteY47" fmla="*/ 477843 h 5142465"/>
              <a:gd name="connsiteX48" fmla="*/ 923218 w 6696000"/>
              <a:gd name="connsiteY48" fmla="*/ 519732 h 5142465"/>
              <a:gd name="connsiteX49" fmla="*/ 970473 w 6696000"/>
              <a:gd name="connsiteY49" fmla="*/ 519732 h 5142465"/>
              <a:gd name="connsiteX50" fmla="*/ 970473 w 6696000"/>
              <a:gd name="connsiteY50" fmla="*/ 431999 h 5142465"/>
              <a:gd name="connsiteX51" fmla="*/ 664207 w 6696000"/>
              <a:gd name="connsiteY51" fmla="*/ 431999 h 5142465"/>
              <a:gd name="connsiteX52" fmla="*/ 0 w 6696000"/>
              <a:gd name="connsiteY52" fmla="*/ 0 h 5142465"/>
              <a:gd name="connsiteX53" fmla="*/ 6696000 w 6696000"/>
              <a:gd name="connsiteY53" fmla="*/ 0 h 5142465"/>
              <a:gd name="connsiteX54" fmla="*/ 6696000 w 6696000"/>
              <a:gd name="connsiteY54" fmla="*/ 1796399 h 5142465"/>
              <a:gd name="connsiteX55" fmla="*/ 4219772 w 6696000"/>
              <a:gd name="connsiteY55" fmla="*/ 1796399 h 5142465"/>
              <a:gd name="connsiteX56" fmla="*/ 3995999 w 6696000"/>
              <a:gd name="connsiteY56" fmla="*/ 2020043 h 5142465"/>
              <a:gd name="connsiteX57" fmla="*/ 3995999 w 6696000"/>
              <a:gd name="connsiteY57" fmla="*/ 3821890 h 5142465"/>
              <a:gd name="connsiteX58" fmla="*/ 4887028 w 6696000"/>
              <a:gd name="connsiteY58" fmla="*/ 4712400 h 5142465"/>
              <a:gd name="connsiteX59" fmla="*/ 6696000 w 6696000"/>
              <a:gd name="connsiteY59" fmla="*/ 4712400 h 5142465"/>
              <a:gd name="connsiteX60" fmla="*/ 6696000 w 6696000"/>
              <a:gd name="connsiteY60" fmla="*/ 5142465 h 5142465"/>
              <a:gd name="connsiteX61" fmla="*/ 0 w 6696000"/>
              <a:gd name="connsiteY61" fmla="*/ 5142465 h 5142465"/>
              <a:gd name="connsiteX62" fmla="*/ 0 w 6696000"/>
              <a:gd name="connsiteY62" fmla="*/ 0 h 5142465"/>
              <a:gd name="connsiteX0" fmla="*/ 1104106 w 6696000"/>
              <a:gd name="connsiteY0" fmla="*/ 713115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104106 w 6696000"/>
              <a:gd name="connsiteY17" fmla="*/ 713115 h 5142465"/>
              <a:gd name="connsiteX18" fmla="*/ 1018617 w 6696000"/>
              <a:gd name="connsiteY18" fmla="*/ 431999 h 5142465"/>
              <a:gd name="connsiteX19" fmla="*/ 994990 w 6696000"/>
              <a:gd name="connsiteY19" fmla="*/ 454983 h 5142465"/>
              <a:gd name="connsiteX20" fmla="*/ 1018617 w 6696000"/>
              <a:gd name="connsiteY20" fmla="*/ 477966 h 5142465"/>
              <a:gd name="connsiteX21" fmla="*/ 1093564 w 6696000"/>
              <a:gd name="connsiteY21" fmla="*/ 477966 h 5142465"/>
              <a:gd name="connsiteX22" fmla="*/ 1279279 w 6696000"/>
              <a:gd name="connsiteY22" fmla="*/ 658251 h 5142465"/>
              <a:gd name="connsiteX23" fmla="*/ 1093564 w 6696000"/>
              <a:gd name="connsiteY23" fmla="*/ 838536 h 5142465"/>
              <a:gd name="connsiteX24" fmla="*/ 835188 w 6696000"/>
              <a:gd name="connsiteY24" fmla="*/ 838536 h 5142465"/>
              <a:gd name="connsiteX25" fmla="*/ 835188 w 6696000"/>
              <a:gd name="connsiteY25" fmla="*/ 796647 h 5142465"/>
              <a:gd name="connsiteX26" fmla="*/ 787933 w 6696000"/>
              <a:gd name="connsiteY26" fmla="*/ 796647 h 5142465"/>
              <a:gd name="connsiteX27" fmla="*/ 787933 w 6696000"/>
              <a:gd name="connsiteY27" fmla="*/ 884380 h 5142465"/>
              <a:gd name="connsiteX28" fmla="*/ 1094199 w 6696000"/>
              <a:gd name="connsiteY28" fmla="*/ 884380 h 5142465"/>
              <a:gd name="connsiteX29" fmla="*/ 1308131 w 6696000"/>
              <a:gd name="connsiteY29" fmla="*/ 745975 h 5142465"/>
              <a:gd name="connsiteX30" fmla="*/ 1326394 w 6696000"/>
              <a:gd name="connsiteY30" fmla="*/ 658190 h 5142465"/>
              <a:gd name="connsiteX31" fmla="*/ 1326407 w 6696000"/>
              <a:gd name="connsiteY31" fmla="*/ 658251 h 5142465"/>
              <a:gd name="connsiteX32" fmla="*/ 1326407 w 6696000"/>
              <a:gd name="connsiteY32" fmla="*/ 658128 h 5142465"/>
              <a:gd name="connsiteX33" fmla="*/ 1326394 w 6696000"/>
              <a:gd name="connsiteY33" fmla="*/ 658190 h 5142465"/>
              <a:gd name="connsiteX34" fmla="*/ 1308194 w 6696000"/>
              <a:gd name="connsiteY34" fmla="*/ 570456 h 5142465"/>
              <a:gd name="connsiteX35" fmla="*/ 1094834 w 6696000"/>
              <a:gd name="connsiteY35" fmla="*/ 431999 h 5142465"/>
              <a:gd name="connsiteX36" fmla="*/ 1018617 w 6696000"/>
              <a:gd name="connsiteY36" fmla="*/ 431999 h 5142465"/>
              <a:gd name="connsiteX37" fmla="*/ 664207 w 6696000"/>
              <a:gd name="connsiteY37" fmla="*/ 431999 h 5142465"/>
              <a:gd name="connsiteX38" fmla="*/ 431999 w 6696000"/>
              <a:gd name="connsiteY38" fmla="*/ 658251 h 5142465"/>
              <a:gd name="connsiteX39" fmla="*/ 663572 w 6696000"/>
              <a:gd name="connsiteY39" fmla="*/ 884503 h 5142465"/>
              <a:gd name="connsiteX40" fmla="*/ 739789 w 6696000"/>
              <a:gd name="connsiteY40" fmla="*/ 884503 h 5142465"/>
              <a:gd name="connsiteX41" fmla="*/ 763417 w 6696000"/>
              <a:gd name="connsiteY41" fmla="*/ 861520 h 5142465"/>
              <a:gd name="connsiteX42" fmla="*/ 739789 w 6696000"/>
              <a:gd name="connsiteY42" fmla="*/ 838536 h 5142465"/>
              <a:gd name="connsiteX43" fmla="*/ 664842 w 6696000"/>
              <a:gd name="connsiteY43" fmla="*/ 838536 h 5142465"/>
              <a:gd name="connsiteX44" fmla="*/ 479127 w 6696000"/>
              <a:gd name="connsiteY44" fmla="*/ 658251 h 5142465"/>
              <a:gd name="connsiteX45" fmla="*/ 664842 w 6696000"/>
              <a:gd name="connsiteY45" fmla="*/ 477843 h 5142465"/>
              <a:gd name="connsiteX46" fmla="*/ 923218 w 6696000"/>
              <a:gd name="connsiteY46" fmla="*/ 477843 h 5142465"/>
              <a:gd name="connsiteX47" fmla="*/ 923218 w 6696000"/>
              <a:gd name="connsiteY47" fmla="*/ 519732 h 5142465"/>
              <a:gd name="connsiteX48" fmla="*/ 970473 w 6696000"/>
              <a:gd name="connsiteY48" fmla="*/ 519732 h 5142465"/>
              <a:gd name="connsiteX49" fmla="*/ 970473 w 6696000"/>
              <a:gd name="connsiteY49" fmla="*/ 431999 h 5142465"/>
              <a:gd name="connsiteX50" fmla="*/ 664207 w 6696000"/>
              <a:gd name="connsiteY50" fmla="*/ 431999 h 5142465"/>
              <a:gd name="connsiteX51" fmla="*/ 0 w 6696000"/>
              <a:gd name="connsiteY51" fmla="*/ 0 h 5142465"/>
              <a:gd name="connsiteX52" fmla="*/ 6696000 w 6696000"/>
              <a:gd name="connsiteY52" fmla="*/ 0 h 5142465"/>
              <a:gd name="connsiteX53" fmla="*/ 6696000 w 6696000"/>
              <a:gd name="connsiteY53" fmla="*/ 1796399 h 5142465"/>
              <a:gd name="connsiteX54" fmla="*/ 4219772 w 6696000"/>
              <a:gd name="connsiteY54" fmla="*/ 1796399 h 5142465"/>
              <a:gd name="connsiteX55" fmla="*/ 3995999 w 6696000"/>
              <a:gd name="connsiteY55" fmla="*/ 2020043 h 5142465"/>
              <a:gd name="connsiteX56" fmla="*/ 3995999 w 6696000"/>
              <a:gd name="connsiteY56" fmla="*/ 3821890 h 5142465"/>
              <a:gd name="connsiteX57" fmla="*/ 4887028 w 6696000"/>
              <a:gd name="connsiteY57" fmla="*/ 4712400 h 5142465"/>
              <a:gd name="connsiteX58" fmla="*/ 6696000 w 6696000"/>
              <a:gd name="connsiteY58" fmla="*/ 4712400 h 5142465"/>
              <a:gd name="connsiteX59" fmla="*/ 6696000 w 6696000"/>
              <a:gd name="connsiteY59" fmla="*/ 5142465 h 5142465"/>
              <a:gd name="connsiteX60" fmla="*/ 0 w 6696000"/>
              <a:gd name="connsiteY60" fmla="*/ 5142465 h 5142465"/>
              <a:gd name="connsiteX61" fmla="*/ 0 w 6696000"/>
              <a:gd name="connsiteY61" fmla="*/ 0 h 5142465"/>
              <a:gd name="connsiteX0" fmla="*/ 1126336 w 6696000"/>
              <a:gd name="connsiteY0" fmla="*/ 710273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126336 w 6696000"/>
              <a:gd name="connsiteY16" fmla="*/ 710273 h 5142465"/>
              <a:gd name="connsiteX17" fmla="*/ 1018617 w 6696000"/>
              <a:gd name="connsiteY17" fmla="*/ 431999 h 5142465"/>
              <a:gd name="connsiteX18" fmla="*/ 994990 w 6696000"/>
              <a:gd name="connsiteY18" fmla="*/ 454983 h 5142465"/>
              <a:gd name="connsiteX19" fmla="*/ 1018617 w 6696000"/>
              <a:gd name="connsiteY19" fmla="*/ 477966 h 5142465"/>
              <a:gd name="connsiteX20" fmla="*/ 1093564 w 6696000"/>
              <a:gd name="connsiteY20" fmla="*/ 477966 h 5142465"/>
              <a:gd name="connsiteX21" fmla="*/ 1279279 w 6696000"/>
              <a:gd name="connsiteY21" fmla="*/ 658251 h 5142465"/>
              <a:gd name="connsiteX22" fmla="*/ 1093564 w 6696000"/>
              <a:gd name="connsiteY22" fmla="*/ 838536 h 5142465"/>
              <a:gd name="connsiteX23" fmla="*/ 835188 w 6696000"/>
              <a:gd name="connsiteY23" fmla="*/ 838536 h 5142465"/>
              <a:gd name="connsiteX24" fmla="*/ 835188 w 6696000"/>
              <a:gd name="connsiteY24" fmla="*/ 796647 h 5142465"/>
              <a:gd name="connsiteX25" fmla="*/ 787933 w 6696000"/>
              <a:gd name="connsiteY25" fmla="*/ 796647 h 5142465"/>
              <a:gd name="connsiteX26" fmla="*/ 787933 w 6696000"/>
              <a:gd name="connsiteY26" fmla="*/ 884380 h 5142465"/>
              <a:gd name="connsiteX27" fmla="*/ 1094199 w 6696000"/>
              <a:gd name="connsiteY27" fmla="*/ 884380 h 5142465"/>
              <a:gd name="connsiteX28" fmla="*/ 1308131 w 6696000"/>
              <a:gd name="connsiteY28" fmla="*/ 745975 h 5142465"/>
              <a:gd name="connsiteX29" fmla="*/ 1326394 w 6696000"/>
              <a:gd name="connsiteY29" fmla="*/ 658190 h 5142465"/>
              <a:gd name="connsiteX30" fmla="*/ 1326407 w 6696000"/>
              <a:gd name="connsiteY30" fmla="*/ 658251 h 5142465"/>
              <a:gd name="connsiteX31" fmla="*/ 1326407 w 6696000"/>
              <a:gd name="connsiteY31" fmla="*/ 658128 h 5142465"/>
              <a:gd name="connsiteX32" fmla="*/ 1326394 w 6696000"/>
              <a:gd name="connsiteY32" fmla="*/ 658190 h 5142465"/>
              <a:gd name="connsiteX33" fmla="*/ 1308194 w 6696000"/>
              <a:gd name="connsiteY33" fmla="*/ 570456 h 5142465"/>
              <a:gd name="connsiteX34" fmla="*/ 1094834 w 6696000"/>
              <a:gd name="connsiteY34" fmla="*/ 431999 h 5142465"/>
              <a:gd name="connsiteX35" fmla="*/ 1018617 w 6696000"/>
              <a:gd name="connsiteY35" fmla="*/ 431999 h 5142465"/>
              <a:gd name="connsiteX36" fmla="*/ 664207 w 6696000"/>
              <a:gd name="connsiteY36" fmla="*/ 431999 h 5142465"/>
              <a:gd name="connsiteX37" fmla="*/ 431999 w 6696000"/>
              <a:gd name="connsiteY37" fmla="*/ 658251 h 5142465"/>
              <a:gd name="connsiteX38" fmla="*/ 663572 w 6696000"/>
              <a:gd name="connsiteY38" fmla="*/ 884503 h 5142465"/>
              <a:gd name="connsiteX39" fmla="*/ 739789 w 6696000"/>
              <a:gd name="connsiteY39" fmla="*/ 884503 h 5142465"/>
              <a:gd name="connsiteX40" fmla="*/ 763417 w 6696000"/>
              <a:gd name="connsiteY40" fmla="*/ 861520 h 5142465"/>
              <a:gd name="connsiteX41" fmla="*/ 739789 w 6696000"/>
              <a:gd name="connsiteY41" fmla="*/ 838536 h 5142465"/>
              <a:gd name="connsiteX42" fmla="*/ 664842 w 6696000"/>
              <a:gd name="connsiteY42" fmla="*/ 838536 h 5142465"/>
              <a:gd name="connsiteX43" fmla="*/ 479127 w 6696000"/>
              <a:gd name="connsiteY43" fmla="*/ 658251 h 5142465"/>
              <a:gd name="connsiteX44" fmla="*/ 664842 w 6696000"/>
              <a:gd name="connsiteY44" fmla="*/ 477843 h 5142465"/>
              <a:gd name="connsiteX45" fmla="*/ 923218 w 6696000"/>
              <a:gd name="connsiteY45" fmla="*/ 477843 h 5142465"/>
              <a:gd name="connsiteX46" fmla="*/ 923218 w 6696000"/>
              <a:gd name="connsiteY46" fmla="*/ 519732 h 5142465"/>
              <a:gd name="connsiteX47" fmla="*/ 970473 w 6696000"/>
              <a:gd name="connsiteY47" fmla="*/ 519732 h 5142465"/>
              <a:gd name="connsiteX48" fmla="*/ 970473 w 6696000"/>
              <a:gd name="connsiteY48" fmla="*/ 431999 h 5142465"/>
              <a:gd name="connsiteX49" fmla="*/ 664207 w 6696000"/>
              <a:gd name="connsiteY49" fmla="*/ 431999 h 5142465"/>
              <a:gd name="connsiteX50" fmla="*/ 0 w 6696000"/>
              <a:gd name="connsiteY50" fmla="*/ 0 h 5142465"/>
              <a:gd name="connsiteX51" fmla="*/ 6696000 w 6696000"/>
              <a:gd name="connsiteY51" fmla="*/ 0 h 5142465"/>
              <a:gd name="connsiteX52" fmla="*/ 6696000 w 6696000"/>
              <a:gd name="connsiteY52" fmla="*/ 1796399 h 5142465"/>
              <a:gd name="connsiteX53" fmla="*/ 4219772 w 6696000"/>
              <a:gd name="connsiteY53" fmla="*/ 1796399 h 5142465"/>
              <a:gd name="connsiteX54" fmla="*/ 3995999 w 6696000"/>
              <a:gd name="connsiteY54" fmla="*/ 2020043 h 5142465"/>
              <a:gd name="connsiteX55" fmla="*/ 3995999 w 6696000"/>
              <a:gd name="connsiteY55" fmla="*/ 3821890 h 5142465"/>
              <a:gd name="connsiteX56" fmla="*/ 4887028 w 6696000"/>
              <a:gd name="connsiteY56" fmla="*/ 4712400 h 5142465"/>
              <a:gd name="connsiteX57" fmla="*/ 6696000 w 6696000"/>
              <a:gd name="connsiteY57" fmla="*/ 4712400 h 5142465"/>
              <a:gd name="connsiteX58" fmla="*/ 6696000 w 6696000"/>
              <a:gd name="connsiteY58" fmla="*/ 5142465 h 5142465"/>
              <a:gd name="connsiteX59" fmla="*/ 0 w 6696000"/>
              <a:gd name="connsiteY59" fmla="*/ 5142465 h 5142465"/>
              <a:gd name="connsiteX60" fmla="*/ 0 w 6696000"/>
              <a:gd name="connsiteY60" fmla="*/ 0 h 5142465"/>
              <a:gd name="connsiteX0" fmla="*/ 1139674 w 6696000"/>
              <a:gd name="connsiteY0" fmla="*/ 705330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139674 w 6696000"/>
              <a:gd name="connsiteY15" fmla="*/ 705330 h 5142465"/>
              <a:gd name="connsiteX16" fmla="*/ 1018617 w 6696000"/>
              <a:gd name="connsiteY16" fmla="*/ 431999 h 5142465"/>
              <a:gd name="connsiteX17" fmla="*/ 994990 w 6696000"/>
              <a:gd name="connsiteY17" fmla="*/ 454983 h 5142465"/>
              <a:gd name="connsiteX18" fmla="*/ 1018617 w 6696000"/>
              <a:gd name="connsiteY18" fmla="*/ 477966 h 5142465"/>
              <a:gd name="connsiteX19" fmla="*/ 1093564 w 6696000"/>
              <a:gd name="connsiteY19" fmla="*/ 477966 h 5142465"/>
              <a:gd name="connsiteX20" fmla="*/ 1279279 w 6696000"/>
              <a:gd name="connsiteY20" fmla="*/ 658251 h 5142465"/>
              <a:gd name="connsiteX21" fmla="*/ 1093564 w 6696000"/>
              <a:gd name="connsiteY21" fmla="*/ 838536 h 5142465"/>
              <a:gd name="connsiteX22" fmla="*/ 835188 w 6696000"/>
              <a:gd name="connsiteY22" fmla="*/ 838536 h 5142465"/>
              <a:gd name="connsiteX23" fmla="*/ 835188 w 6696000"/>
              <a:gd name="connsiteY23" fmla="*/ 796647 h 5142465"/>
              <a:gd name="connsiteX24" fmla="*/ 787933 w 6696000"/>
              <a:gd name="connsiteY24" fmla="*/ 796647 h 5142465"/>
              <a:gd name="connsiteX25" fmla="*/ 787933 w 6696000"/>
              <a:gd name="connsiteY25" fmla="*/ 884380 h 5142465"/>
              <a:gd name="connsiteX26" fmla="*/ 1094199 w 6696000"/>
              <a:gd name="connsiteY26" fmla="*/ 884380 h 5142465"/>
              <a:gd name="connsiteX27" fmla="*/ 1308131 w 6696000"/>
              <a:gd name="connsiteY27" fmla="*/ 745975 h 5142465"/>
              <a:gd name="connsiteX28" fmla="*/ 1326394 w 6696000"/>
              <a:gd name="connsiteY28" fmla="*/ 658190 h 5142465"/>
              <a:gd name="connsiteX29" fmla="*/ 1326407 w 6696000"/>
              <a:gd name="connsiteY29" fmla="*/ 658251 h 5142465"/>
              <a:gd name="connsiteX30" fmla="*/ 1326407 w 6696000"/>
              <a:gd name="connsiteY30" fmla="*/ 658128 h 5142465"/>
              <a:gd name="connsiteX31" fmla="*/ 1326394 w 6696000"/>
              <a:gd name="connsiteY31" fmla="*/ 658190 h 5142465"/>
              <a:gd name="connsiteX32" fmla="*/ 1308194 w 6696000"/>
              <a:gd name="connsiteY32" fmla="*/ 570456 h 5142465"/>
              <a:gd name="connsiteX33" fmla="*/ 1094834 w 6696000"/>
              <a:gd name="connsiteY33" fmla="*/ 431999 h 5142465"/>
              <a:gd name="connsiteX34" fmla="*/ 1018617 w 6696000"/>
              <a:gd name="connsiteY34" fmla="*/ 431999 h 5142465"/>
              <a:gd name="connsiteX35" fmla="*/ 664207 w 6696000"/>
              <a:gd name="connsiteY35" fmla="*/ 431999 h 5142465"/>
              <a:gd name="connsiteX36" fmla="*/ 431999 w 6696000"/>
              <a:gd name="connsiteY36" fmla="*/ 658251 h 5142465"/>
              <a:gd name="connsiteX37" fmla="*/ 663572 w 6696000"/>
              <a:gd name="connsiteY37" fmla="*/ 884503 h 5142465"/>
              <a:gd name="connsiteX38" fmla="*/ 739789 w 6696000"/>
              <a:gd name="connsiteY38" fmla="*/ 884503 h 5142465"/>
              <a:gd name="connsiteX39" fmla="*/ 763417 w 6696000"/>
              <a:gd name="connsiteY39" fmla="*/ 861520 h 5142465"/>
              <a:gd name="connsiteX40" fmla="*/ 739789 w 6696000"/>
              <a:gd name="connsiteY40" fmla="*/ 838536 h 5142465"/>
              <a:gd name="connsiteX41" fmla="*/ 664842 w 6696000"/>
              <a:gd name="connsiteY41" fmla="*/ 838536 h 5142465"/>
              <a:gd name="connsiteX42" fmla="*/ 479127 w 6696000"/>
              <a:gd name="connsiteY42" fmla="*/ 658251 h 5142465"/>
              <a:gd name="connsiteX43" fmla="*/ 664842 w 6696000"/>
              <a:gd name="connsiteY43" fmla="*/ 477843 h 5142465"/>
              <a:gd name="connsiteX44" fmla="*/ 923218 w 6696000"/>
              <a:gd name="connsiteY44" fmla="*/ 477843 h 5142465"/>
              <a:gd name="connsiteX45" fmla="*/ 923218 w 6696000"/>
              <a:gd name="connsiteY45" fmla="*/ 519732 h 5142465"/>
              <a:gd name="connsiteX46" fmla="*/ 970473 w 6696000"/>
              <a:gd name="connsiteY46" fmla="*/ 519732 h 5142465"/>
              <a:gd name="connsiteX47" fmla="*/ 970473 w 6696000"/>
              <a:gd name="connsiteY47" fmla="*/ 431999 h 5142465"/>
              <a:gd name="connsiteX48" fmla="*/ 664207 w 6696000"/>
              <a:gd name="connsiteY48" fmla="*/ 431999 h 5142465"/>
              <a:gd name="connsiteX49" fmla="*/ 0 w 6696000"/>
              <a:gd name="connsiteY49" fmla="*/ 0 h 5142465"/>
              <a:gd name="connsiteX50" fmla="*/ 6696000 w 6696000"/>
              <a:gd name="connsiteY50" fmla="*/ 0 h 5142465"/>
              <a:gd name="connsiteX51" fmla="*/ 6696000 w 6696000"/>
              <a:gd name="connsiteY51" fmla="*/ 1796399 h 5142465"/>
              <a:gd name="connsiteX52" fmla="*/ 4219772 w 6696000"/>
              <a:gd name="connsiteY52" fmla="*/ 1796399 h 5142465"/>
              <a:gd name="connsiteX53" fmla="*/ 3995999 w 6696000"/>
              <a:gd name="connsiteY53" fmla="*/ 2020043 h 5142465"/>
              <a:gd name="connsiteX54" fmla="*/ 3995999 w 6696000"/>
              <a:gd name="connsiteY54" fmla="*/ 3821890 h 5142465"/>
              <a:gd name="connsiteX55" fmla="*/ 4887028 w 6696000"/>
              <a:gd name="connsiteY55" fmla="*/ 4712400 h 5142465"/>
              <a:gd name="connsiteX56" fmla="*/ 6696000 w 6696000"/>
              <a:gd name="connsiteY56" fmla="*/ 4712400 h 5142465"/>
              <a:gd name="connsiteX57" fmla="*/ 6696000 w 6696000"/>
              <a:gd name="connsiteY57" fmla="*/ 5142465 h 5142465"/>
              <a:gd name="connsiteX58" fmla="*/ 0 w 6696000"/>
              <a:gd name="connsiteY58" fmla="*/ 5142465 h 5142465"/>
              <a:gd name="connsiteX59" fmla="*/ 0 w 6696000"/>
              <a:gd name="connsiteY59" fmla="*/ 0 h 5142465"/>
              <a:gd name="connsiteX0" fmla="*/ 1139674 w 6696000"/>
              <a:gd name="connsiteY0" fmla="*/ 680740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139674 w 6696000"/>
              <a:gd name="connsiteY14" fmla="*/ 680740 h 5142465"/>
              <a:gd name="connsiteX15" fmla="*/ 1018617 w 6696000"/>
              <a:gd name="connsiteY15" fmla="*/ 431999 h 5142465"/>
              <a:gd name="connsiteX16" fmla="*/ 994990 w 6696000"/>
              <a:gd name="connsiteY16" fmla="*/ 454983 h 5142465"/>
              <a:gd name="connsiteX17" fmla="*/ 1018617 w 6696000"/>
              <a:gd name="connsiteY17" fmla="*/ 477966 h 5142465"/>
              <a:gd name="connsiteX18" fmla="*/ 1093564 w 6696000"/>
              <a:gd name="connsiteY18" fmla="*/ 477966 h 5142465"/>
              <a:gd name="connsiteX19" fmla="*/ 1279279 w 6696000"/>
              <a:gd name="connsiteY19" fmla="*/ 658251 h 5142465"/>
              <a:gd name="connsiteX20" fmla="*/ 1093564 w 6696000"/>
              <a:gd name="connsiteY20" fmla="*/ 838536 h 5142465"/>
              <a:gd name="connsiteX21" fmla="*/ 835188 w 6696000"/>
              <a:gd name="connsiteY21" fmla="*/ 838536 h 5142465"/>
              <a:gd name="connsiteX22" fmla="*/ 835188 w 6696000"/>
              <a:gd name="connsiteY22" fmla="*/ 796647 h 5142465"/>
              <a:gd name="connsiteX23" fmla="*/ 787933 w 6696000"/>
              <a:gd name="connsiteY23" fmla="*/ 796647 h 5142465"/>
              <a:gd name="connsiteX24" fmla="*/ 787933 w 6696000"/>
              <a:gd name="connsiteY24" fmla="*/ 884380 h 5142465"/>
              <a:gd name="connsiteX25" fmla="*/ 1094199 w 6696000"/>
              <a:gd name="connsiteY25" fmla="*/ 884380 h 5142465"/>
              <a:gd name="connsiteX26" fmla="*/ 1308131 w 6696000"/>
              <a:gd name="connsiteY26" fmla="*/ 745975 h 5142465"/>
              <a:gd name="connsiteX27" fmla="*/ 1326394 w 6696000"/>
              <a:gd name="connsiteY27" fmla="*/ 658190 h 5142465"/>
              <a:gd name="connsiteX28" fmla="*/ 1326407 w 6696000"/>
              <a:gd name="connsiteY28" fmla="*/ 658251 h 5142465"/>
              <a:gd name="connsiteX29" fmla="*/ 1326407 w 6696000"/>
              <a:gd name="connsiteY29" fmla="*/ 658128 h 5142465"/>
              <a:gd name="connsiteX30" fmla="*/ 1326394 w 6696000"/>
              <a:gd name="connsiteY30" fmla="*/ 658190 h 5142465"/>
              <a:gd name="connsiteX31" fmla="*/ 1308194 w 6696000"/>
              <a:gd name="connsiteY31" fmla="*/ 570456 h 5142465"/>
              <a:gd name="connsiteX32" fmla="*/ 1094834 w 6696000"/>
              <a:gd name="connsiteY32" fmla="*/ 431999 h 5142465"/>
              <a:gd name="connsiteX33" fmla="*/ 1018617 w 6696000"/>
              <a:gd name="connsiteY33" fmla="*/ 431999 h 5142465"/>
              <a:gd name="connsiteX34" fmla="*/ 664207 w 6696000"/>
              <a:gd name="connsiteY34" fmla="*/ 431999 h 5142465"/>
              <a:gd name="connsiteX35" fmla="*/ 431999 w 6696000"/>
              <a:gd name="connsiteY35" fmla="*/ 658251 h 5142465"/>
              <a:gd name="connsiteX36" fmla="*/ 663572 w 6696000"/>
              <a:gd name="connsiteY36" fmla="*/ 884503 h 5142465"/>
              <a:gd name="connsiteX37" fmla="*/ 739789 w 6696000"/>
              <a:gd name="connsiteY37" fmla="*/ 884503 h 5142465"/>
              <a:gd name="connsiteX38" fmla="*/ 763417 w 6696000"/>
              <a:gd name="connsiteY38" fmla="*/ 861520 h 5142465"/>
              <a:gd name="connsiteX39" fmla="*/ 739789 w 6696000"/>
              <a:gd name="connsiteY39" fmla="*/ 838536 h 5142465"/>
              <a:gd name="connsiteX40" fmla="*/ 664842 w 6696000"/>
              <a:gd name="connsiteY40" fmla="*/ 838536 h 5142465"/>
              <a:gd name="connsiteX41" fmla="*/ 479127 w 6696000"/>
              <a:gd name="connsiteY41" fmla="*/ 658251 h 5142465"/>
              <a:gd name="connsiteX42" fmla="*/ 664842 w 6696000"/>
              <a:gd name="connsiteY42" fmla="*/ 477843 h 5142465"/>
              <a:gd name="connsiteX43" fmla="*/ 923218 w 6696000"/>
              <a:gd name="connsiteY43" fmla="*/ 477843 h 5142465"/>
              <a:gd name="connsiteX44" fmla="*/ 923218 w 6696000"/>
              <a:gd name="connsiteY44" fmla="*/ 519732 h 5142465"/>
              <a:gd name="connsiteX45" fmla="*/ 970473 w 6696000"/>
              <a:gd name="connsiteY45" fmla="*/ 519732 h 5142465"/>
              <a:gd name="connsiteX46" fmla="*/ 970473 w 6696000"/>
              <a:gd name="connsiteY46" fmla="*/ 431999 h 5142465"/>
              <a:gd name="connsiteX47" fmla="*/ 664207 w 6696000"/>
              <a:gd name="connsiteY47" fmla="*/ 431999 h 5142465"/>
              <a:gd name="connsiteX48" fmla="*/ 0 w 6696000"/>
              <a:gd name="connsiteY48" fmla="*/ 0 h 5142465"/>
              <a:gd name="connsiteX49" fmla="*/ 6696000 w 6696000"/>
              <a:gd name="connsiteY49" fmla="*/ 0 h 5142465"/>
              <a:gd name="connsiteX50" fmla="*/ 6696000 w 6696000"/>
              <a:gd name="connsiteY50" fmla="*/ 1796399 h 5142465"/>
              <a:gd name="connsiteX51" fmla="*/ 4219772 w 6696000"/>
              <a:gd name="connsiteY51" fmla="*/ 1796399 h 5142465"/>
              <a:gd name="connsiteX52" fmla="*/ 3995999 w 6696000"/>
              <a:gd name="connsiteY52" fmla="*/ 2020043 h 5142465"/>
              <a:gd name="connsiteX53" fmla="*/ 3995999 w 6696000"/>
              <a:gd name="connsiteY53" fmla="*/ 3821890 h 5142465"/>
              <a:gd name="connsiteX54" fmla="*/ 4887028 w 6696000"/>
              <a:gd name="connsiteY54" fmla="*/ 4712400 h 5142465"/>
              <a:gd name="connsiteX55" fmla="*/ 6696000 w 6696000"/>
              <a:gd name="connsiteY55" fmla="*/ 4712400 h 5142465"/>
              <a:gd name="connsiteX56" fmla="*/ 6696000 w 6696000"/>
              <a:gd name="connsiteY56" fmla="*/ 5142465 h 5142465"/>
              <a:gd name="connsiteX57" fmla="*/ 0 w 6696000"/>
              <a:gd name="connsiteY57" fmla="*/ 5142465 h 5142465"/>
              <a:gd name="connsiteX58" fmla="*/ 0 w 6696000"/>
              <a:gd name="connsiteY58" fmla="*/ 0 h 5142465"/>
              <a:gd name="connsiteX0" fmla="*/ 1106266 w 6696000"/>
              <a:gd name="connsiteY0" fmla="*/ 680740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106266 w 6696000"/>
              <a:gd name="connsiteY13" fmla="*/ 680740 h 5142465"/>
              <a:gd name="connsiteX14" fmla="*/ 1018617 w 6696000"/>
              <a:gd name="connsiteY14" fmla="*/ 431999 h 5142465"/>
              <a:gd name="connsiteX15" fmla="*/ 994990 w 6696000"/>
              <a:gd name="connsiteY15" fmla="*/ 454983 h 5142465"/>
              <a:gd name="connsiteX16" fmla="*/ 1018617 w 6696000"/>
              <a:gd name="connsiteY16" fmla="*/ 477966 h 5142465"/>
              <a:gd name="connsiteX17" fmla="*/ 1093564 w 6696000"/>
              <a:gd name="connsiteY17" fmla="*/ 477966 h 5142465"/>
              <a:gd name="connsiteX18" fmla="*/ 1279279 w 6696000"/>
              <a:gd name="connsiteY18" fmla="*/ 658251 h 5142465"/>
              <a:gd name="connsiteX19" fmla="*/ 1093564 w 6696000"/>
              <a:gd name="connsiteY19" fmla="*/ 838536 h 5142465"/>
              <a:gd name="connsiteX20" fmla="*/ 835188 w 6696000"/>
              <a:gd name="connsiteY20" fmla="*/ 838536 h 5142465"/>
              <a:gd name="connsiteX21" fmla="*/ 835188 w 6696000"/>
              <a:gd name="connsiteY21" fmla="*/ 796647 h 5142465"/>
              <a:gd name="connsiteX22" fmla="*/ 787933 w 6696000"/>
              <a:gd name="connsiteY22" fmla="*/ 796647 h 5142465"/>
              <a:gd name="connsiteX23" fmla="*/ 787933 w 6696000"/>
              <a:gd name="connsiteY23" fmla="*/ 884380 h 5142465"/>
              <a:gd name="connsiteX24" fmla="*/ 1094199 w 6696000"/>
              <a:gd name="connsiteY24" fmla="*/ 884380 h 5142465"/>
              <a:gd name="connsiteX25" fmla="*/ 1308131 w 6696000"/>
              <a:gd name="connsiteY25" fmla="*/ 745975 h 5142465"/>
              <a:gd name="connsiteX26" fmla="*/ 1326394 w 6696000"/>
              <a:gd name="connsiteY26" fmla="*/ 658190 h 5142465"/>
              <a:gd name="connsiteX27" fmla="*/ 1326407 w 6696000"/>
              <a:gd name="connsiteY27" fmla="*/ 658251 h 5142465"/>
              <a:gd name="connsiteX28" fmla="*/ 1326407 w 6696000"/>
              <a:gd name="connsiteY28" fmla="*/ 658128 h 5142465"/>
              <a:gd name="connsiteX29" fmla="*/ 1326394 w 6696000"/>
              <a:gd name="connsiteY29" fmla="*/ 658190 h 5142465"/>
              <a:gd name="connsiteX30" fmla="*/ 1308194 w 6696000"/>
              <a:gd name="connsiteY30" fmla="*/ 570456 h 5142465"/>
              <a:gd name="connsiteX31" fmla="*/ 1094834 w 6696000"/>
              <a:gd name="connsiteY31" fmla="*/ 431999 h 5142465"/>
              <a:gd name="connsiteX32" fmla="*/ 1018617 w 6696000"/>
              <a:gd name="connsiteY32" fmla="*/ 431999 h 5142465"/>
              <a:gd name="connsiteX33" fmla="*/ 664207 w 6696000"/>
              <a:gd name="connsiteY33" fmla="*/ 431999 h 5142465"/>
              <a:gd name="connsiteX34" fmla="*/ 431999 w 6696000"/>
              <a:gd name="connsiteY34" fmla="*/ 658251 h 5142465"/>
              <a:gd name="connsiteX35" fmla="*/ 663572 w 6696000"/>
              <a:gd name="connsiteY35" fmla="*/ 884503 h 5142465"/>
              <a:gd name="connsiteX36" fmla="*/ 739789 w 6696000"/>
              <a:gd name="connsiteY36" fmla="*/ 884503 h 5142465"/>
              <a:gd name="connsiteX37" fmla="*/ 763417 w 6696000"/>
              <a:gd name="connsiteY37" fmla="*/ 861520 h 5142465"/>
              <a:gd name="connsiteX38" fmla="*/ 739789 w 6696000"/>
              <a:gd name="connsiteY38" fmla="*/ 838536 h 5142465"/>
              <a:gd name="connsiteX39" fmla="*/ 664842 w 6696000"/>
              <a:gd name="connsiteY39" fmla="*/ 838536 h 5142465"/>
              <a:gd name="connsiteX40" fmla="*/ 479127 w 6696000"/>
              <a:gd name="connsiteY40" fmla="*/ 658251 h 5142465"/>
              <a:gd name="connsiteX41" fmla="*/ 664842 w 6696000"/>
              <a:gd name="connsiteY41" fmla="*/ 477843 h 5142465"/>
              <a:gd name="connsiteX42" fmla="*/ 923218 w 6696000"/>
              <a:gd name="connsiteY42" fmla="*/ 477843 h 5142465"/>
              <a:gd name="connsiteX43" fmla="*/ 923218 w 6696000"/>
              <a:gd name="connsiteY43" fmla="*/ 519732 h 5142465"/>
              <a:gd name="connsiteX44" fmla="*/ 970473 w 6696000"/>
              <a:gd name="connsiteY44" fmla="*/ 519732 h 5142465"/>
              <a:gd name="connsiteX45" fmla="*/ 970473 w 6696000"/>
              <a:gd name="connsiteY45" fmla="*/ 431999 h 5142465"/>
              <a:gd name="connsiteX46" fmla="*/ 664207 w 6696000"/>
              <a:gd name="connsiteY46" fmla="*/ 431999 h 5142465"/>
              <a:gd name="connsiteX47" fmla="*/ 0 w 6696000"/>
              <a:gd name="connsiteY47" fmla="*/ 0 h 5142465"/>
              <a:gd name="connsiteX48" fmla="*/ 6696000 w 6696000"/>
              <a:gd name="connsiteY48" fmla="*/ 0 h 5142465"/>
              <a:gd name="connsiteX49" fmla="*/ 6696000 w 6696000"/>
              <a:gd name="connsiteY49" fmla="*/ 1796399 h 5142465"/>
              <a:gd name="connsiteX50" fmla="*/ 4219772 w 6696000"/>
              <a:gd name="connsiteY50" fmla="*/ 1796399 h 5142465"/>
              <a:gd name="connsiteX51" fmla="*/ 3995999 w 6696000"/>
              <a:gd name="connsiteY51" fmla="*/ 2020043 h 5142465"/>
              <a:gd name="connsiteX52" fmla="*/ 3995999 w 6696000"/>
              <a:gd name="connsiteY52" fmla="*/ 3821890 h 5142465"/>
              <a:gd name="connsiteX53" fmla="*/ 4887028 w 6696000"/>
              <a:gd name="connsiteY53" fmla="*/ 4712400 h 5142465"/>
              <a:gd name="connsiteX54" fmla="*/ 6696000 w 6696000"/>
              <a:gd name="connsiteY54" fmla="*/ 4712400 h 5142465"/>
              <a:gd name="connsiteX55" fmla="*/ 6696000 w 6696000"/>
              <a:gd name="connsiteY55" fmla="*/ 5142465 h 5142465"/>
              <a:gd name="connsiteX56" fmla="*/ 0 w 6696000"/>
              <a:gd name="connsiteY56" fmla="*/ 5142465 h 5142465"/>
              <a:gd name="connsiteX57" fmla="*/ 0 w 6696000"/>
              <a:gd name="connsiteY57" fmla="*/ 0 h 5142465"/>
              <a:gd name="connsiteX0" fmla="*/ 1106266 w 6696000"/>
              <a:gd name="connsiteY0" fmla="*/ 637986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106266 w 6696000"/>
              <a:gd name="connsiteY12" fmla="*/ 637986 h 5142465"/>
              <a:gd name="connsiteX13" fmla="*/ 1018617 w 6696000"/>
              <a:gd name="connsiteY13" fmla="*/ 431999 h 5142465"/>
              <a:gd name="connsiteX14" fmla="*/ 994990 w 6696000"/>
              <a:gd name="connsiteY14" fmla="*/ 454983 h 5142465"/>
              <a:gd name="connsiteX15" fmla="*/ 1018617 w 6696000"/>
              <a:gd name="connsiteY15" fmla="*/ 477966 h 5142465"/>
              <a:gd name="connsiteX16" fmla="*/ 1093564 w 6696000"/>
              <a:gd name="connsiteY16" fmla="*/ 477966 h 5142465"/>
              <a:gd name="connsiteX17" fmla="*/ 1279279 w 6696000"/>
              <a:gd name="connsiteY17" fmla="*/ 658251 h 5142465"/>
              <a:gd name="connsiteX18" fmla="*/ 1093564 w 6696000"/>
              <a:gd name="connsiteY18" fmla="*/ 838536 h 5142465"/>
              <a:gd name="connsiteX19" fmla="*/ 835188 w 6696000"/>
              <a:gd name="connsiteY19" fmla="*/ 838536 h 5142465"/>
              <a:gd name="connsiteX20" fmla="*/ 835188 w 6696000"/>
              <a:gd name="connsiteY20" fmla="*/ 796647 h 5142465"/>
              <a:gd name="connsiteX21" fmla="*/ 787933 w 6696000"/>
              <a:gd name="connsiteY21" fmla="*/ 796647 h 5142465"/>
              <a:gd name="connsiteX22" fmla="*/ 787933 w 6696000"/>
              <a:gd name="connsiteY22" fmla="*/ 884380 h 5142465"/>
              <a:gd name="connsiteX23" fmla="*/ 1094199 w 6696000"/>
              <a:gd name="connsiteY23" fmla="*/ 884380 h 5142465"/>
              <a:gd name="connsiteX24" fmla="*/ 1308131 w 6696000"/>
              <a:gd name="connsiteY24" fmla="*/ 745975 h 5142465"/>
              <a:gd name="connsiteX25" fmla="*/ 1326394 w 6696000"/>
              <a:gd name="connsiteY25" fmla="*/ 658190 h 5142465"/>
              <a:gd name="connsiteX26" fmla="*/ 1326407 w 6696000"/>
              <a:gd name="connsiteY26" fmla="*/ 658251 h 5142465"/>
              <a:gd name="connsiteX27" fmla="*/ 1326407 w 6696000"/>
              <a:gd name="connsiteY27" fmla="*/ 658128 h 5142465"/>
              <a:gd name="connsiteX28" fmla="*/ 1326394 w 6696000"/>
              <a:gd name="connsiteY28" fmla="*/ 658190 h 5142465"/>
              <a:gd name="connsiteX29" fmla="*/ 1308194 w 6696000"/>
              <a:gd name="connsiteY29" fmla="*/ 570456 h 5142465"/>
              <a:gd name="connsiteX30" fmla="*/ 1094834 w 6696000"/>
              <a:gd name="connsiteY30" fmla="*/ 431999 h 5142465"/>
              <a:gd name="connsiteX31" fmla="*/ 1018617 w 6696000"/>
              <a:gd name="connsiteY31" fmla="*/ 431999 h 5142465"/>
              <a:gd name="connsiteX32" fmla="*/ 664207 w 6696000"/>
              <a:gd name="connsiteY32" fmla="*/ 431999 h 5142465"/>
              <a:gd name="connsiteX33" fmla="*/ 431999 w 6696000"/>
              <a:gd name="connsiteY33" fmla="*/ 658251 h 5142465"/>
              <a:gd name="connsiteX34" fmla="*/ 663572 w 6696000"/>
              <a:gd name="connsiteY34" fmla="*/ 884503 h 5142465"/>
              <a:gd name="connsiteX35" fmla="*/ 739789 w 6696000"/>
              <a:gd name="connsiteY35" fmla="*/ 884503 h 5142465"/>
              <a:gd name="connsiteX36" fmla="*/ 763417 w 6696000"/>
              <a:gd name="connsiteY36" fmla="*/ 861520 h 5142465"/>
              <a:gd name="connsiteX37" fmla="*/ 739789 w 6696000"/>
              <a:gd name="connsiteY37" fmla="*/ 838536 h 5142465"/>
              <a:gd name="connsiteX38" fmla="*/ 664842 w 6696000"/>
              <a:gd name="connsiteY38" fmla="*/ 838536 h 5142465"/>
              <a:gd name="connsiteX39" fmla="*/ 479127 w 6696000"/>
              <a:gd name="connsiteY39" fmla="*/ 658251 h 5142465"/>
              <a:gd name="connsiteX40" fmla="*/ 664842 w 6696000"/>
              <a:gd name="connsiteY40" fmla="*/ 477843 h 5142465"/>
              <a:gd name="connsiteX41" fmla="*/ 923218 w 6696000"/>
              <a:gd name="connsiteY41" fmla="*/ 477843 h 5142465"/>
              <a:gd name="connsiteX42" fmla="*/ 923218 w 6696000"/>
              <a:gd name="connsiteY42" fmla="*/ 519732 h 5142465"/>
              <a:gd name="connsiteX43" fmla="*/ 970473 w 6696000"/>
              <a:gd name="connsiteY43" fmla="*/ 519732 h 5142465"/>
              <a:gd name="connsiteX44" fmla="*/ 970473 w 6696000"/>
              <a:gd name="connsiteY44" fmla="*/ 431999 h 5142465"/>
              <a:gd name="connsiteX45" fmla="*/ 664207 w 6696000"/>
              <a:gd name="connsiteY45" fmla="*/ 431999 h 5142465"/>
              <a:gd name="connsiteX46" fmla="*/ 0 w 6696000"/>
              <a:gd name="connsiteY46" fmla="*/ 0 h 5142465"/>
              <a:gd name="connsiteX47" fmla="*/ 6696000 w 6696000"/>
              <a:gd name="connsiteY47" fmla="*/ 0 h 5142465"/>
              <a:gd name="connsiteX48" fmla="*/ 6696000 w 6696000"/>
              <a:gd name="connsiteY48" fmla="*/ 1796399 h 5142465"/>
              <a:gd name="connsiteX49" fmla="*/ 4219772 w 6696000"/>
              <a:gd name="connsiteY49" fmla="*/ 1796399 h 5142465"/>
              <a:gd name="connsiteX50" fmla="*/ 3995999 w 6696000"/>
              <a:gd name="connsiteY50" fmla="*/ 2020043 h 5142465"/>
              <a:gd name="connsiteX51" fmla="*/ 3995999 w 6696000"/>
              <a:gd name="connsiteY51" fmla="*/ 3821890 h 5142465"/>
              <a:gd name="connsiteX52" fmla="*/ 4887028 w 6696000"/>
              <a:gd name="connsiteY52" fmla="*/ 4712400 h 5142465"/>
              <a:gd name="connsiteX53" fmla="*/ 6696000 w 6696000"/>
              <a:gd name="connsiteY53" fmla="*/ 4712400 h 5142465"/>
              <a:gd name="connsiteX54" fmla="*/ 6696000 w 6696000"/>
              <a:gd name="connsiteY54" fmla="*/ 5142465 h 5142465"/>
              <a:gd name="connsiteX55" fmla="*/ 0 w 6696000"/>
              <a:gd name="connsiteY55" fmla="*/ 5142465 h 5142465"/>
              <a:gd name="connsiteX56" fmla="*/ 0 w 6696000"/>
              <a:gd name="connsiteY56" fmla="*/ 0 h 5142465"/>
              <a:gd name="connsiteX0" fmla="*/ 1106393 w 6696000"/>
              <a:gd name="connsiteY0" fmla="*/ 637615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106393 w 6696000"/>
              <a:gd name="connsiteY11" fmla="*/ 637615 h 5142465"/>
              <a:gd name="connsiteX12" fmla="*/ 1018617 w 6696000"/>
              <a:gd name="connsiteY12" fmla="*/ 431999 h 5142465"/>
              <a:gd name="connsiteX13" fmla="*/ 994990 w 6696000"/>
              <a:gd name="connsiteY13" fmla="*/ 454983 h 5142465"/>
              <a:gd name="connsiteX14" fmla="*/ 1018617 w 6696000"/>
              <a:gd name="connsiteY14" fmla="*/ 477966 h 5142465"/>
              <a:gd name="connsiteX15" fmla="*/ 1093564 w 6696000"/>
              <a:gd name="connsiteY15" fmla="*/ 477966 h 5142465"/>
              <a:gd name="connsiteX16" fmla="*/ 1279279 w 6696000"/>
              <a:gd name="connsiteY16" fmla="*/ 658251 h 5142465"/>
              <a:gd name="connsiteX17" fmla="*/ 1093564 w 6696000"/>
              <a:gd name="connsiteY17" fmla="*/ 838536 h 5142465"/>
              <a:gd name="connsiteX18" fmla="*/ 835188 w 6696000"/>
              <a:gd name="connsiteY18" fmla="*/ 838536 h 5142465"/>
              <a:gd name="connsiteX19" fmla="*/ 835188 w 6696000"/>
              <a:gd name="connsiteY19" fmla="*/ 796647 h 5142465"/>
              <a:gd name="connsiteX20" fmla="*/ 787933 w 6696000"/>
              <a:gd name="connsiteY20" fmla="*/ 796647 h 5142465"/>
              <a:gd name="connsiteX21" fmla="*/ 787933 w 6696000"/>
              <a:gd name="connsiteY21" fmla="*/ 884380 h 5142465"/>
              <a:gd name="connsiteX22" fmla="*/ 1094199 w 6696000"/>
              <a:gd name="connsiteY22" fmla="*/ 884380 h 5142465"/>
              <a:gd name="connsiteX23" fmla="*/ 1308131 w 6696000"/>
              <a:gd name="connsiteY23" fmla="*/ 745975 h 5142465"/>
              <a:gd name="connsiteX24" fmla="*/ 1326394 w 6696000"/>
              <a:gd name="connsiteY24" fmla="*/ 658190 h 5142465"/>
              <a:gd name="connsiteX25" fmla="*/ 1326407 w 6696000"/>
              <a:gd name="connsiteY25" fmla="*/ 658251 h 5142465"/>
              <a:gd name="connsiteX26" fmla="*/ 1326407 w 6696000"/>
              <a:gd name="connsiteY26" fmla="*/ 658128 h 5142465"/>
              <a:gd name="connsiteX27" fmla="*/ 1326394 w 6696000"/>
              <a:gd name="connsiteY27" fmla="*/ 658190 h 5142465"/>
              <a:gd name="connsiteX28" fmla="*/ 1308194 w 6696000"/>
              <a:gd name="connsiteY28" fmla="*/ 570456 h 5142465"/>
              <a:gd name="connsiteX29" fmla="*/ 1094834 w 6696000"/>
              <a:gd name="connsiteY29" fmla="*/ 431999 h 5142465"/>
              <a:gd name="connsiteX30" fmla="*/ 1018617 w 6696000"/>
              <a:gd name="connsiteY30" fmla="*/ 431999 h 5142465"/>
              <a:gd name="connsiteX31" fmla="*/ 664207 w 6696000"/>
              <a:gd name="connsiteY31" fmla="*/ 431999 h 5142465"/>
              <a:gd name="connsiteX32" fmla="*/ 431999 w 6696000"/>
              <a:gd name="connsiteY32" fmla="*/ 658251 h 5142465"/>
              <a:gd name="connsiteX33" fmla="*/ 663572 w 6696000"/>
              <a:gd name="connsiteY33" fmla="*/ 884503 h 5142465"/>
              <a:gd name="connsiteX34" fmla="*/ 739789 w 6696000"/>
              <a:gd name="connsiteY34" fmla="*/ 884503 h 5142465"/>
              <a:gd name="connsiteX35" fmla="*/ 763417 w 6696000"/>
              <a:gd name="connsiteY35" fmla="*/ 861520 h 5142465"/>
              <a:gd name="connsiteX36" fmla="*/ 739789 w 6696000"/>
              <a:gd name="connsiteY36" fmla="*/ 838536 h 5142465"/>
              <a:gd name="connsiteX37" fmla="*/ 664842 w 6696000"/>
              <a:gd name="connsiteY37" fmla="*/ 838536 h 5142465"/>
              <a:gd name="connsiteX38" fmla="*/ 479127 w 6696000"/>
              <a:gd name="connsiteY38" fmla="*/ 658251 h 5142465"/>
              <a:gd name="connsiteX39" fmla="*/ 664842 w 6696000"/>
              <a:gd name="connsiteY39" fmla="*/ 477843 h 5142465"/>
              <a:gd name="connsiteX40" fmla="*/ 923218 w 6696000"/>
              <a:gd name="connsiteY40" fmla="*/ 477843 h 5142465"/>
              <a:gd name="connsiteX41" fmla="*/ 923218 w 6696000"/>
              <a:gd name="connsiteY41" fmla="*/ 519732 h 5142465"/>
              <a:gd name="connsiteX42" fmla="*/ 970473 w 6696000"/>
              <a:gd name="connsiteY42" fmla="*/ 519732 h 5142465"/>
              <a:gd name="connsiteX43" fmla="*/ 970473 w 6696000"/>
              <a:gd name="connsiteY43" fmla="*/ 431999 h 5142465"/>
              <a:gd name="connsiteX44" fmla="*/ 664207 w 6696000"/>
              <a:gd name="connsiteY44" fmla="*/ 431999 h 5142465"/>
              <a:gd name="connsiteX45" fmla="*/ 0 w 6696000"/>
              <a:gd name="connsiteY45" fmla="*/ 0 h 5142465"/>
              <a:gd name="connsiteX46" fmla="*/ 6696000 w 6696000"/>
              <a:gd name="connsiteY46" fmla="*/ 0 h 5142465"/>
              <a:gd name="connsiteX47" fmla="*/ 6696000 w 6696000"/>
              <a:gd name="connsiteY47" fmla="*/ 1796399 h 5142465"/>
              <a:gd name="connsiteX48" fmla="*/ 4219772 w 6696000"/>
              <a:gd name="connsiteY48" fmla="*/ 1796399 h 5142465"/>
              <a:gd name="connsiteX49" fmla="*/ 3995999 w 6696000"/>
              <a:gd name="connsiteY49" fmla="*/ 2020043 h 5142465"/>
              <a:gd name="connsiteX50" fmla="*/ 3995999 w 6696000"/>
              <a:gd name="connsiteY50" fmla="*/ 3821890 h 5142465"/>
              <a:gd name="connsiteX51" fmla="*/ 4887028 w 6696000"/>
              <a:gd name="connsiteY51" fmla="*/ 4712400 h 5142465"/>
              <a:gd name="connsiteX52" fmla="*/ 6696000 w 6696000"/>
              <a:gd name="connsiteY52" fmla="*/ 4712400 h 5142465"/>
              <a:gd name="connsiteX53" fmla="*/ 6696000 w 6696000"/>
              <a:gd name="connsiteY53" fmla="*/ 5142465 h 5142465"/>
              <a:gd name="connsiteX54" fmla="*/ 0 w 6696000"/>
              <a:gd name="connsiteY54" fmla="*/ 5142465 h 5142465"/>
              <a:gd name="connsiteX55" fmla="*/ 0 w 6696000"/>
              <a:gd name="connsiteY55" fmla="*/ 0 h 5142465"/>
              <a:gd name="connsiteX0" fmla="*/ 1185405 w 6696000"/>
              <a:gd name="connsiteY0" fmla="*/ 637615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185405 w 6696000"/>
              <a:gd name="connsiteY10" fmla="*/ 637615 h 5142465"/>
              <a:gd name="connsiteX11" fmla="*/ 1018617 w 6696000"/>
              <a:gd name="connsiteY11" fmla="*/ 431999 h 5142465"/>
              <a:gd name="connsiteX12" fmla="*/ 994990 w 6696000"/>
              <a:gd name="connsiteY12" fmla="*/ 454983 h 5142465"/>
              <a:gd name="connsiteX13" fmla="*/ 1018617 w 6696000"/>
              <a:gd name="connsiteY13" fmla="*/ 477966 h 5142465"/>
              <a:gd name="connsiteX14" fmla="*/ 1093564 w 6696000"/>
              <a:gd name="connsiteY14" fmla="*/ 477966 h 5142465"/>
              <a:gd name="connsiteX15" fmla="*/ 1279279 w 6696000"/>
              <a:gd name="connsiteY15" fmla="*/ 658251 h 5142465"/>
              <a:gd name="connsiteX16" fmla="*/ 1093564 w 6696000"/>
              <a:gd name="connsiteY16" fmla="*/ 838536 h 5142465"/>
              <a:gd name="connsiteX17" fmla="*/ 835188 w 6696000"/>
              <a:gd name="connsiteY17" fmla="*/ 838536 h 5142465"/>
              <a:gd name="connsiteX18" fmla="*/ 835188 w 6696000"/>
              <a:gd name="connsiteY18" fmla="*/ 796647 h 5142465"/>
              <a:gd name="connsiteX19" fmla="*/ 787933 w 6696000"/>
              <a:gd name="connsiteY19" fmla="*/ 796647 h 5142465"/>
              <a:gd name="connsiteX20" fmla="*/ 787933 w 6696000"/>
              <a:gd name="connsiteY20" fmla="*/ 884380 h 5142465"/>
              <a:gd name="connsiteX21" fmla="*/ 1094199 w 6696000"/>
              <a:gd name="connsiteY21" fmla="*/ 884380 h 5142465"/>
              <a:gd name="connsiteX22" fmla="*/ 1308131 w 6696000"/>
              <a:gd name="connsiteY22" fmla="*/ 745975 h 5142465"/>
              <a:gd name="connsiteX23" fmla="*/ 1326394 w 6696000"/>
              <a:gd name="connsiteY23" fmla="*/ 658190 h 5142465"/>
              <a:gd name="connsiteX24" fmla="*/ 1326407 w 6696000"/>
              <a:gd name="connsiteY24" fmla="*/ 658251 h 5142465"/>
              <a:gd name="connsiteX25" fmla="*/ 1326407 w 6696000"/>
              <a:gd name="connsiteY25" fmla="*/ 658128 h 5142465"/>
              <a:gd name="connsiteX26" fmla="*/ 1326394 w 6696000"/>
              <a:gd name="connsiteY26" fmla="*/ 658190 h 5142465"/>
              <a:gd name="connsiteX27" fmla="*/ 1308194 w 6696000"/>
              <a:gd name="connsiteY27" fmla="*/ 570456 h 5142465"/>
              <a:gd name="connsiteX28" fmla="*/ 1094834 w 6696000"/>
              <a:gd name="connsiteY28" fmla="*/ 431999 h 5142465"/>
              <a:gd name="connsiteX29" fmla="*/ 1018617 w 6696000"/>
              <a:gd name="connsiteY29" fmla="*/ 431999 h 5142465"/>
              <a:gd name="connsiteX30" fmla="*/ 664207 w 6696000"/>
              <a:gd name="connsiteY30" fmla="*/ 431999 h 5142465"/>
              <a:gd name="connsiteX31" fmla="*/ 431999 w 6696000"/>
              <a:gd name="connsiteY31" fmla="*/ 658251 h 5142465"/>
              <a:gd name="connsiteX32" fmla="*/ 663572 w 6696000"/>
              <a:gd name="connsiteY32" fmla="*/ 884503 h 5142465"/>
              <a:gd name="connsiteX33" fmla="*/ 739789 w 6696000"/>
              <a:gd name="connsiteY33" fmla="*/ 884503 h 5142465"/>
              <a:gd name="connsiteX34" fmla="*/ 763417 w 6696000"/>
              <a:gd name="connsiteY34" fmla="*/ 861520 h 5142465"/>
              <a:gd name="connsiteX35" fmla="*/ 739789 w 6696000"/>
              <a:gd name="connsiteY35" fmla="*/ 838536 h 5142465"/>
              <a:gd name="connsiteX36" fmla="*/ 664842 w 6696000"/>
              <a:gd name="connsiteY36" fmla="*/ 838536 h 5142465"/>
              <a:gd name="connsiteX37" fmla="*/ 479127 w 6696000"/>
              <a:gd name="connsiteY37" fmla="*/ 658251 h 5142465"/>
              <a:gd name="connsiteX38" fmla="*/ 664842 w 6696000"/>
              <a:gd name="connsiteY38" fmla="*/ 477843 h 5142465"/>
              <a:gd name="connsiteX39" fmla="*/ 923218 w 6696000"/>
              <a:gd name="connsiteY39" fmla="*/ 477843 h 5142465"/>
              <a:gd name="connsiteX40" fmla="*/ 923218 w 6696000"/>
              <a:gd name="connsiteY40" fmla="*/ 519732 h 5142465"/>
              <a:gd name="connsiteX41" fmla="*/ 970473 w 6696000"/>
              <a:gd name="connsiteY41" fmla="*/ 519732 h 5142465"/>
              <a:gd name="connsiteX42" fmla="*/ 970473 w 6696000"/>
              <a:gd name="connsiteY42" fmla="*/ 431999 h 5142465"/>
              <a:gd name="connsiteX43" fmla="*/ 664207 w 6696000"/>
              <a:gd name="connsiteY43" fmla="*/ 431999 h 5142465"/>
              <a:gd name="connsiteX44" fmla="*/ 0 w 6696000"/>
              <a:gd name="connsiteY44" fmla="*/ 0 h 5142465"/>
              <a:gd name="connsiteX45" fmla="*/ 6696000 w 6696000"/>
              <a:gd name="connsiteY45" fmla="*/ 0 h 5142465"/>
              <a:gd name="connsiteX46" fmla="*/ 6696000 w 6696000"/>
              <a:gd name="connsiteY46" fmla="*/ 1796399 h 5142465"/>
              <a:gd name="connsiteX47" fmla="*/ 4219772 w 6696000"/>
              <a:gd name="connsiteY47" fmla="*/ 1796399 h 5142465"/>
              <a:gd name="connsiteX48" fmla="*/ 3995999 w 6696000"/>
              <a:gd name="connsiteY48" fmla="*/ 2020043 h 5142465"/>
              <a:gd name="connsiteX49" fmla="*/ 3995999 w 6696000"/>
              <a:gd name="connsiteY49" fmla="*/ 3821890 h 5142465"/>
              <a:gd name="connsiteX50" fmla="*/ 4887028 w 6696000"/>
              <a:gd name="connsiteY50" fmla="*/ 4712400 h 5142465"/>
              <a:gd name="connsiteX51" fmla="*/ 6696000 w 6696000"/>
              <a:gd name="connsiteY51" fmla="*/ 4712400 h 5142465"/>
              <a:gd name="connsiteX52" fmla="*/ 6696000 w 6696000"/>
              <a:gd name="connsiteY52" fmla="*/ 5142465 h 5142465"/>
              <a:gd name="connsiteX53" fmla="*/ 0 w 6696000"/>
              <a:gd name="connsiteY53" fmla="*/ 5142465 h 5142465"/>
              <a:gd name="connsiteX54" fmla="*/ 0 w 6696000"/>
              <a:gd name="connsiteY54" fmla="*/ 0 h 5142465"/>
              <a:gd name="connsiteX0" fmla="*/ 1185405 w 6696000"/>
              <a:gd name="connsiteY0" fmla="*/ 736963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185405 w 6696000"/>
              <a:gd name="connsiteY9" fmla="*/ 736963 h 5142465"/>
              <a:gd name="connsiteX10" fmla="*/ 1018617 w 6696000"/>
              <a:gd name="connsiteY10" fmla="*/ 431999 h 5142465"/>
              <a:gd name="connsiteX11" fmla="*/ 994990 w 6696000"/>
              <a:gd name="connsiteY11" fmla="*/ 454983 h 5142465"/>
              <a:gd name="connsiteX12" fmla="*/ 1018617 w 6696000"/>
              <a:gd name="connsiteY12" fmla="*/ 477966 h 5142465"/>
              <a:gd name="connsiteX13" fmla="*/ 1093564 w 6696000"/>
              <a:gd name="connsiteY13" fmla="*/ 477966 h 5142465"/>
              <a:gd name="connsiteX14" fmla="*/ 1279279 w 6696000"/>
              <a:gd name="connsiteY14" fmla="*/ 658251 h 5142465"/>
              <a:gd name="connsiteX15" fmla="*/ 1093564 w 6696000"/>
              <a:gd name="connsiteY15" fmla="*/ 838536 h 5142465"/>
              <a:gd name="connsiteX16" fmla="*/ 835188 w 6696000"/>
              <a:gd name="connsiteY16" fmla="*/ 838536 h 5142465"/>
              <a:gd name="connsiteX17" fmla="*/ 835188 w 6696000"/>
              <a:gd name="connsiteY17" fmla="*/ 796647 h 5142465"/>
              <a:gd name="connsiteX18" fmla="*/ 787933 w 6696000"/>
              <a:gd name="connsiteY18" fmla="*/ 796647 h 5142465"/>
              <a:gd name="connsiteX19" fmla="*/ 787933 w 6696000"/>
              <a:gd name="connsiteY19" fmla="*/ 884380 h 5142465"/>
              <a:gd name="connsiteX20" fmla="*/ 1094199 w 6696000"/>
              <a:gd name="connsiteY20" fmla="*/ 884380 h 5142465"/>
              <a:gd name="connsiteX21" fmla="*/ 1308131 w 6696000"/>
              <a:gd name="connsiteY21" fmla="*/ 745975 h 5142465"/>
              <a:gd name="connsiteX22" fmla="*/ 1326394 w 6696000"/>
              <a:gd name="connsiteY22" fmla="*/ 658190 h 5142465"/>
              <a:gd name="connsiteX23" fmla="*/ 1326407 w 6696000"/>
              <a:gd name="connsiteY23" fmla="*/ 658251 h 5142465"/>
              <a:gd name="connsiteX24" fmla="*/ 1326407 w 6696000"/>
              <a:gd name="connsiteY24" fmla="*/ 658128 h 5142465"/>
              <a:gd name="connsiteX25" fmla="*/ 1326394 w 6696000"/>
              <a:gd name="connsiteY25" fmla="*/ 658190 h 5142465"/>
              <a:gd name="connsiteX26" fmla="*/ 1308194 w 6696000"/>
              <a:gd name="connsiteY26" fmla="*/ 570456 h 5142465"/>
              <a:gd name="connsiteX27" fmla="*/ 1094834 w 6696000"/>
              <a:gd name="connsiteY27" fmla="*/ 431999 h 5142465"/>
              <a:gd name="connsiteX28" fmla="*/ 1018617 w 6696000"/>
              <a:gd name="connsiteY28" fmla="*/ 431999 h 5142465"/>
              <a:gd name="connsiteX29" fmla="*/ 664207 w 6696000"/>
              <a:gd name="connsiteY29" fmla="*/ 431999 h 5142465"/>
              <a:gd name="connsiteX30" fmla="*/ 431999 w 6696000"/>
              <a:gd name="connsiteY30" fmla="*/ 658251 h 5142465"/>
              <a:gd name="connsiteX31" fmla="*/ 663572 w 6696000"/>
              <a:gd name="connsiteY31" fmla="*/ 884503 h 5142465"/>
              <a:gd name="connsiteX32" fmla="*/ 739789 w 6696000"/>
              <a:gd name="connsiteY32" fmla="*/ 884503 h 5142465"/>
              <a:gd name="connsiteX33" fmla="*/ 763417 w 6696000"/>
              <a:gd name="connsiteY33" fmla="*/ 861520 h 5142465"/>
              <a:gd name="connsiteX34" fmla="*/ 739789 w 6696000"/>
              <a:gd name="connsiteY34" fmla="*/ 838536 h 5142465"/>
              <a:gd name="connsiteX35" fmla="*/ 664842 w 6696000"/>
              <a:gd name="connsiteY35" fmla="*/ 838536 h 5142465"/>
              <a:gd name="connsiteX36" fmla="*/ 479127 w 6696000"/>
              <a:gd name="connsiteY36" fmla="*/ 658251 h 5142465"/>
              <a:gd name="connsiteX37" fmla="*/ 664842 w 6696000"/>
              <a:gd name="connsiteY37" fmla="*/ 477843 h 5142465"/>
              <a:gd name="connsiteX38" fmla="*/ 923218 w 6696000"/>
              <a:gd name="connsiteY38" fmla="*/ 477843 h 5142465"/>
              <a:gd name="connsiteX39" fmla="*/ 923218 w 6696000"/>
              <a:gd name="connsiteY39" fmla="*/ 519732 h 5142465"/>
              <a:gd name="connsiteX40" fmla="*/ 970473 w 6696000"/>
              <a:gd name="connsiteY40" fmla="*/ 519732 h 5142465"/>
              <a:gd name="connsiteX41" fmla="*/ 970473 w 6696000"/>
              <a:gd name="connsiteY41" fmla="*/ 431999 h 5142465"/>
              <a:gd name="connsiteX42" fmla="*/ 664207 w 6696000"/>
              <a:gd name="connsiteY42" fmla="*/ 431999 h 5142465"/>
              <a:gd name="connsiteX43" fmla="*/ 0 w 6696000"/>
              <a:gd name="connsiteY43" fmla="*/ 0 h 5142465"/>
              <a:gd name="connsiteX44" fmla="*/ 6696000 w 6696000"/>
              <a:gd name="connsiteY44" fmla="*/ 0 h 5142465"/>
              <a:gd name="connsiteX45" fmla="*/ 6696000 w 6696000"/>
              <a:gd name="connsiteY45" fmla="*/ 1796399 h 5142465"/>
              <a:gd name="connsiteX46" fmla="*/ 4219772 w 6696000"/>
              <a:gd name="connsiteY46" fmla="*/ 1796399 h 5142465"/>
              <a:gd name="connsiteX47" fmla="*/ 3995999 w 6696000"/>
              <a:gd name="connsiteY47" fmla="*/ 2020043 h 5142465"/>
              <a:gd name="connsiteX48" fmla="*/ 3995999 w 6696000"/>
              <a:gd name="connsiteY48" fmla="*/ 3821890 h 5142465"/>
              <a:gd name="connsiteX49" fmla="*/ 4887028 w 6696000"/>
              <a:gd name="connsiteY49" fmla="*/ 4712400 h 5142465"/>
              <a:gd name="connsiteX50" fmla="*/ 6696000 w 6696000"/>
              <a:gd name="connsiteY50" fmla="*/ 4712400 h 5142465"/>
              <a:gd name="connsiteX51" fmla="*/ 6696000 w 6696000"/>
              <a:gd name="connsiteY51" fmla="*/ 5142465 h 5142465"/>
              <a:gd name="connsiteX52" fmla="*/ 0 w 6696000"/>
              <a:gd name="connsiteY52" fmla="*/ 5142465 h 5142465"/>
              <a:gd name="connsiteX53" fmla="*/ 0 w 6696000"/>
              <a:gd name="connsiteY53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45010 w 6696000"/>
              <a:gd name="connsiteY7" fmla="*/ 751421 h 5142465"/>
              <a:gd name="connsiteX8" fmla="*/ 1183753 w 6696000"/>
              <a:gd name="connsiteY8" fmla="*/ 737828 h 5142465"/>
              <a:gd name="connsiteX9" fmla="*/ 1018617 w 6696000"/>
              <a:gd name="connsiteY9" fmla="*/ 431999 h 5142465"/>
              <a:gd name="connsiteX10" fmla="*/ 994990 w 6696000"/>
              <a:gd name="connsiteY10" fmla="*/ 454983 h 5142465"/>
              <a:gd name="connsiteX11" fmla="*/ 1018617 w 6696000"/>
              <a:gd name="connsiteY11" fmla="*/ 477966 h 5142465"/>
              <a:gd name="connsiteX12" fmla="*/ 1093564 w 6696000"/>
              <a:gd name="connsiteY12" fmla="*/ 477966 h 5142465"/>
              <a:gd name="connsiteX13" fmla="*/ 1279279 w 6696000"/>
              <a:gd name="connsiteY13" fmla="*/ 658251 h 5142465"/>
              <a:gd name="connsiteX14" fmla="*/ 1093564 w 6696000"/>
              <a:gd name="connsiteY14" fmla="*/ 838536 h 5142465"/>
              <a:gd name="connsiteX15" fmla="*/ 835188 w 6696000"/>
              <a:gd name="connsiteY15" fmla="*/ 838536 h 5142465"/>
              <a:gd name="connsiteX16" fmla="*/ 835188 w 6696000"/>
              <a:gd name="connsiteY16" fmla="*/ 796647 h 5142465"/>
              <a:gd name="connsiteX17" fmla="*/ 787933 w 6696000"/>
              <a:gd name="connsiteY17" fmla="*/ 796647 h 5142465"/>
              <a:gd name="connsiteX18" fmla="*/ 787933 w 6696000"/>
              <a:gd name="connsiteY18" fmla="*/ 884380 h 5142465"/>
              <a:gd name="connsiteX19" fmla="*/ 1094199 w 6696000"/>
              <a:gd name="connsiteY19" fmla="*/ 884380 h 5142465"/>
              <a:gd name="connsiteX20" fmla="*/ 1308131 w 6696000"/>
              <a:gd name="connsiteY20" fmla="*/ 745975 h 5142465"/>
              <a:gd name="connsiteX21" fmla="*/ 1326394 w 6696000"/>
              <a:gd name="connsiteY21" fmla="*/ 658190 h 5142465"/>
              <a:gd name="connsiteX22" fmla="*/ 1326407 w 6696000"/>
              <a:gd name="connsiteY22" fmla="*/ 658251 h 5142465"/>
              <a:gd name="connsiteX23" fmla="*/ 1326407 w 6696000"/>
              <a:gd name="connsiteY23" fmla="*/ 658128 h 5142465"/>
              <a:gd name="connsiteX24" fmla="*/ 1326394 w 6696000"/>
              <a:gd name="connsiteY24" fmla="*/ 658190 h 5142465"/>
              <a:gd name="connsiteX25" fmla="*/ 1308194 w 6696000"/>
              <a:gd name="connsiteY25" fmla="*/ 570456 h 5142465"/>
              <a:gd name="connsiteX26" fmla="*/ 1094834 w 6696000"/>
              <a:gd name="connsiteY26" fmla="*/ 431999 h 5142465"/>
              <a:gd name="connsiteX27" fmla="*/ 1018617 w 6696000"/>
              <a:gd name="connsiteY27" fmla="*/ 431999 h 5142465"/>
              <a:gd name="connsiteX28" fmla="*/ 664207 w 6696000"/>
              <a:gd name="connsiteY28" fmla="*/ 431999 h 5142465"/>
              <a:gd name="connsiteX29" fmla="*/ 431999 w 6696000"/>
              <a:gd name="connsiteY29" fmla="*/ 658251 h 5142465"/>
              <a:gd name="connsiteX30" fmla="*/ 663572 w 6696000"/>
              <a:gd name="connsiteY30" fmla="*/ 884503 h 5142465"/>
              <a:gd name="connsiteX31" fmla="*/ 739789 w 6696000"/>
              <a:gd name="connsiteY31" fmla="*/ 884503 h 5142465"/>
              <a:gd name="connsiteX32" fmla="*/ 763417 w 6696000"/>
              <a:gd name="connsiteY32" fmla="*/ 861520 h 5142465"/>
              <a:gd name="connsiteX33" fmla="*/ 739789 w 6696000"/>
              <a:gd name="connsiteY33" fmla="*/ 838536 h 5142465"/>
              <a:gd name="connsiteX34" fmla="*/ 664842 w 6696000"/>
              <a:gd name="connsiteY34" fmla="*/ 838536 h 5142465"/>
              <a:gd name="connsiteX35" fmla="*/ 479127 w 6696000"/>
              <a:gd name="connsiteY35" fmla="*/ 658251 h 5142465"/>
              <a:gd name="connsiteX36" fmla="*/ 664842 w 6696000"/>
              <a:gd name="connsiteY36" fmla="*/ 477843 h 5142465"/>
              <a:gd name="connsiteX37" fmla="*/ 923218 w 6696000"/>
              <a:gd name="connsiteY37" fmla="*/ 477843 h 5142465"/>
              <a:gd name="connsiteX38" fmla="*/ 923218 w 6696000"/>
              <a:gd name="connsiteY38" fmla="*/ 519732 h 5142465"/>
              <a:gd name="connsiteX39" fmla="*/ 970473 w 6696000"/>
              <a:gd name="connsiteY39" fmla="*/ 519732 h 5142465"/>
              <a:gd name="connsiteX40" fmla="*/ 970473 w 6696000"/>
              <a:gd name="connsiteY40" fmla="*/ 431999 h 5142465"/>
              <a:gd name="connsiteX41" fmla="*/ 664207 w 6696000"/>
              <a:gd name="connsiteY41" fmla="*/ 431999 h 5142465"/>
              <a:gd name="connsiteX42" fmla="*/ 0 w 6696000"/>
              <a:gd name="connsiteY42" fmla="*/ 0 h 5142465"/>
              <a:gd name="connsiteX43" fmla="*/ 6696000 w 6696000"/>
              <a:gd name="connsiteY43" fmla="*/ 0 h 5142465"/>
              <a:gd name="connsiteX44" fmla="*/ 6696000 w 6696000"/>
              <a:gd name="connsiteY44" fmla="*/ 1796399 h 5142465"/>
              <a:gd name="connsiteX45" fmla="*/ 4219772 w 6696000"/>
              <a:gd name="connsiteY45" fmla="*/ 1796399 h 5142465"/>
              <a:gd name="connsiteX46" fmla="*/ 3995999 w 6696000"/>
              <a:gd name="connsiteY46" fmla="*/ 2020043 h 5142465"/>
              <a:gd name="connsiteX47" fmla="*/ 3995999 w 6696000"/>
              <a:gd name="connsiteY47" fmla="*/ 3821890 h 5142465"/>
              <a:gd name="connsiteX48" fmla="*/ 4887028 w 6696000"/>
              <a:gd name="connsiteY48" fmla="*/ 4712400 h 5142465"/>
              <a:gd name="connsiteX49" fmla="*/ 6696000 w 6696000"/>
              <a:gd name="connsiteY49" fmla="*/ 4712400 h 5142465"/>
              <a:gd name="connsiteX50" fmla="*/ 6696000 w 6696000"/>
              <a:gd name="connsiteY50" fmla="*/ 5142465 h 5142465"/>
              <a:gd name="connsiteX51" fmla="*/ 0 w 6696000"/>
              <a:gd name="connsiteY51" fmla="*/ 5142465 h 5142465"/>
              <a:gd name="connsiteX52" fmla="*/ 0 w 6696000"/>
              <a:gd name="connsiteY52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04106 w 6696000"/>
              <a:gd name="connsiteY6" fmla="*/ 755622 h 5142465"/>
              <a:gd name="connsiteX7" fmla="*/ 1183753 w 6696000"/>
              <a:gd name="connsiteY7" fmla="*/ 737828 h 5142465"/>
              <a:gd name="connsiteX8" fmla="*/ 1018617 w 6696000"/>
              <a:gd name="connsiteY8" fmla="*/ 431999 h 5142465"/>
              <a:gd name="connsiteX9" fmla="*/ 994990 w 6696000"/>
              <a:gd name="connsiteY9" fmla="*/ 454983 h 5142465"/>
              <a:gd name="connsiteX10" fmla="*/ 1018617 w 6696000"/>
              <a:gd name="connsiteY10" fmla="*/ 477966 h 5142465"/>
              <a:gd name="connsiteX11" fmla="*/ 1093564 w 6696000"/>
              <a:gd name="connsiteY11" fmla="*/ 477966 h 5142465"/>
              <a:gd name="connsiteX12" fmla="*/ 1279279 w 6696000"/>
              <a:gd name="connsiteY12" fmla="*/ 658251 h 5142465"/>
              <a:gd name="connsiteX13" fmla="*/ 1093564 w 6696000"/>
              <a:gd name="connsiteY13" fmla="*/ 838536 h 5142465"/>
              <a:gd name="connsiteX14" fmla="*/ 835188 w 6696000"/>
              <a:gd name="connsiteY14" fmla="*/ 838536 h 5142465"/>
              <a:gd name="connsiteX15" fmla="*/ 835188 w 6696000"/>
              <a:gd name="connsiteY15" fmla="*/ 796647 h 5142465"/>
              <a:gd name="connsiteX16" fmla="*/ 787933 w 6696000"/>
              <a:gd name="connsiteY16" fmla="*/ 796647 h 5142465"/>
              <a:gd name="connsiteX17" fmla="*/ 787933 w 6696000"/>
              <a:gd name="connsiteY17" fmla="*/ 884380 h 5142465"/>
              <a:gd name="connsiteX18" fmla="*/ 1094199 w 6696000"/>
              <a:gd name="connsiteY18" fmla="*/ 884380 h 5142465"/>
              <a:gd name="connsiteX19" fmla="*/ 1308131 w 6696000"/>
              <a:gd name="connsiteY19" fmla="*/ 745975 h 5142465"/>
              <a:gd name="connsiteX20" fmla="*/ 1326394 w 6696000"/>
              <a:gd name="connsiteY20" fmla="*/ 658190 h 5142465"/>
              <a:gd name="connsiteX21" fmla="*/ 1326407 w 6696000"/>
              <a:gd name="connsiteY21" fmla="*/ 658251 h 5142465"/>
              <a:gd name="connsiteX22" fmla="*/ 1326407 w 6696000"/>
              <a:gd name="connsiteY22" fmla="*/ 658128 h 5142465"/>
              <a:gd name="connsiteX23" fmla="*/ 1326394 w 6696000"/>
              <a:gd name="connsiteY23" fmla="*/ 658190 h 5142465"/>
              <a:gd name="connsiteX24" fmla="*/ 1308194 w 6696000"/>
              <a:gd name="connsiteY24" fmla="*/ 570456 h 5142465"/>
              <a:gd name="connsiteX25" fmla="*/ 1094834 w 6696000"/>
              <a:gd name="connsiteY25" fmla="*/ 431999 h 5142465"/>
              <a:gd name="connsiteX26" fmla="*/ 1018617 w 6696000"/>
              <a:gd name="connsiteY26" fmla="*/ 431999 h 5142465"/>
              <a:gd name="connsiteX27" fmla="*/ 664207 w 6696000"/>
              <a:gd name="connsiteY27" fmla="*/ 431999 h 5142465"/>
              <a:gd name="connsiteX28" fmla="*/ 431999 w 6696000"/>
              <a:gd name="connsiteY28" fmla="*/ 658251 h 5142465"/>
              <a:gd name="connsiteX29" fmla="*/ 663572 w 6696000"/>
              <a:gd name="connsiteY29" fmla="*/ 884503 h 5142465"/>
              <a:gd name="connsiteX30" fmla="*/ 739789 w 6696000"/>
              <a:gd name="connsiteY30" fmla="*/ 884503 h 5142465"/>
              <a:gd name="connsiteX31" fmla="*/ 763417 w 6696000"/>
              <a:gd name="connsiteY31" fmla="*/ 861520 h 5142465"/>
              <a:gd name="connsiteX32" fmla="*/ 739789 w 6696000"/>
              <a:gd name="connsiteY32" fmla="*/ 838536 h 5142465"/>
              <a:gd name="connsiteX33" fmla="*/ 664842 w 6696000"/>
              <a:gd name="connsiteY33" fmla="*/ 838536 h 5142465"/>
              <a:gd name="connsiteX34" fmla="*/ 479127 w 6696000"/>
              <a:gd name="connsiteY34" fmla="*/ 658251 h 5142465"/>
              <a:gd name="connsiteX35" fmla="*/ 664842 w 6696000"/>
              <a:gd name="connsiteY35" fmla="*/ 477843 h 5142465"/>
              <a:gd name="connsiteX36" fmla="*/ 923218 w 6696000"/>
              <a:gd name="connsiteY36" fmla="*/ 477843 h 5142465"/>
              <a:gd name="connsiteX37" fmla="*/ 923218 w 6696000"/>
              <a:gd name="connsiteY37" fmla="*/ 519732 h 5142465"/>
              <a:gd name="connsiteX38" fmla="*/ 970473 w 6696000"/>
              <a:gd name="connsiteY38" fmla="*/ 519732 h 5142465"/>
              <a:gd name="connsiteX39" fmla="*/ 970473 w 6696000"/>
              <a:gd name="connsiteY39" fmla="*/ 431999 h 5142465"/>
              <a:gd name="connsiteX40" fmla="*/ 664207 w 6696000"/>
              <a:gd name="connsiteY40" fmla="*/ 431999 h 5142465"/>
              <a:gd name="connsiteX41" fmla="*/ 0 w 6696000"/>
              <a:gd name="connsiteY41" fmla="*/ 0 h 5142465"/>
              <a:gd name="connsiteX42" fmla="*/ 6696000 w 6696000"/>
              <a:gd name="connsiteY42" fmla="*/ 0 h 5142465"/>
              <a:gd name="connsiteX43" fmla="*/ 6696000 w 6696000"/>
              <a:gd name="connsiteY43" fmla="*/ 1796399 h 5142465"/>
              <a:gd name="connsiteX44" fmla="*/ 4219772 w 6696000"/>
              <a:gd name="connsiteY44" fmla="*/ 1796399 h 5142465"/>
              <a:gd name="connsiteX45" fmla="*/ 3995999 w 6696000"/>
              <a:gd name="connsiteY45" fmla="*/ 2020043 h 5142465"/>
              <a:gd name="connsiteX46" fmla="*/ 3995999 w 6696000"/>
              <a:gd name="connsiteY46" fmla="*/ 3821890 h 5142465"/>
              <a:gd name="connsiteX47" fmla="*/ 4887028 w 6696000"/>
              <a:gd name="connsiteY47" fmla="*/ 4712400 h 5142465"/>
              <a:gd name="connsiteX48" fmla="*/ 6696000 w 6696000"/>
              <a:gd name="connsiteY48" fmla="*/ 4712400 h 5142465"/>
              <a:gd name="connsiteX49" fmla="*/ 6696000 w 6696000"/>
              <a:gd name="connsiteY49" fmla="*/ 5142465 h 5142465"/>
              <a:gd name="connsiteX50" fmla="*/ 0 w 6696000"/>
              <a:gd name="connsiteY50" fmla="*/ 5142465 h 5142465"/>
              <a:gd name="connsiteX51" fmla="*/ 0 w 6696000"/>
              <a:gd name="connsiteY51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062822 w 6696000"/>
              <a:gd name="connsiteY5" fmla="*/ 748826 h 5142465"/>
              <a:gd name="connsiteX6" fmla="*/ 1183753 w 6696000"/>
              <a:gd name="connsiteY6" fmla="*/ 737828 h 5142465"/>
              <a:gd name="connsiteX7" fmla="*/ 1018617 w 6696000"/>
              <a:gd name="connsiteY7" fmla="*/ 431999 h 5142465"/>
              <a:gd name="connsiteX8" fmla="*/ 994990 w 6696000"/>
              <a:gd name="connsiteY8" fmla="*/ 454983 h 5142465"/>
              <a:gd name="connsiteX9" fmla="*/ 1018617 w 6696000"/>
              <a:gd name="connsiteY9" fmla="*/ 477966 h 5142465"/>
              <a:gd name="connsiteX10" fmla="*/ 1093564 w 6696000"/>
              <a:gd name="connsiteY10" fmla="*/ 477966 h 5142465"/>
              <a:gd name="connsiteX11" fmla="*/ 1279279 w 6696000"/>
              <a:gd name="connsiteY11" fmla="*/ 658251 h 5142465"/>
              <a:gd name="connsiteX12" fmla="*/ 1093564 w 6696000"/>
              <a:gd name="connsiteY12" fmla="*/ 838536 h 5142465"/>
              <a:gd name="connsiteX13" fmla="*/ 835188 w 6696000"/>
              <a:gd name="connsiteY13" fmla="*/ 838536 h 5142465"/>
              <a:gd name="connsiteX14" fmla="*/ 835188 w 6696000"/>
              <a:gd name="connsiteY14" fmla="*/ 796647 h 5142465"/>
              <a:gd name="connsiteX15" fmla="*/ 787933 w 6696000"/>
              <a:gd name="connsiteY15" fmla="*/ 796647 h 5142465"/>
              <a:gd name="connsiteX16" fmla="*/ 787933 w 6696000"/>
              <a:gd name="connsiteY16" fmla="*/ 884380 h 5142465"/>
              <a:gd name="connsiteX17" fmla="*/ 1094199 w 6696000"/>
              <a:gd name="connsiteY17" fmla="*/ 884380 h 5142465"/>
              <a:gd name="connsiteX18" fmla="*/ 1308131 w 6696000"/>
              <a:gd name="connsiteY18" fmla="*/ 745975 h 5142465"/>
              <a:gd name="connsiteX19" fmla="*/ 1326394 w 6696000"/>
              <a:gd name="connsiteY19" fmla="*/ 658190 h 5142465"/>
              <a:gd name="connsiteX20" fmla="*/ 1326407 w 6696000"/>
              <a:gd name="connsiteY20" fmla="*/ 658251 h 5142465"/>
              <a:gd name="connsiteX21" fmla="*/ 1326407 w 6696000"/>
              <a:gd name="connsiteY21" fmla="*/ 658128 h 5142465"/>
              <a:gd name="connsiteX22" fmla="*/ 1326394 w 6696000"/>
              <a:gd name="connsiteY22" fmla="*/ 658190 h 5142465"/>
              <a:gd name="connsiteX23" fmla="*/ 1308194 w 6696000"/>
              <a:gd name="connsiteY23" fmla="*/ 570456 h 5142465"/>
              <a:gd name="connsiteX24" fmla="*/ 1094834 w 6696000"/>
              <a:gd name="connsiteY24" fmla="*/ 431999 h 5142465"/>
              <a:gd name="connsiteX25" fmla="*/ 1018617 w 6696000"/>
              <a:gd name="connsiteY25" fmla="*/ 431999 h 5142465"/>
              <a:gd name="connsiteX26" fmla="*/ 664207 w 6696000"/>
              <a:gd name="connsiteY26" fmla="*/ 431999 h 5142465"/>
              <a:gd name="connsiteX27" fmla="*/ 431999 w 6696000"/>
              <a:gd name="connsiteY27" fmla="*/ 658251 h 5142465"/>
              <a:gd name="connsiteX28" fmla="*/ 663572 w 6696000"/>
              <a:gd name="connsiteY28" fmla="*/ 884503 h 5142465"/>
              <a:gd name="connsiteX29" fmla="*/ 739789 w 6696000"/>
              <a:gd name="connsiteY29" fmla="*/ 884503 h 5142465"/>
              <a:gd name="connsiteX30" fmla="*/ 763417 w 6696000"/>
              <a:gd name="connsiteY30" fmla="*/ 861520 h 5142465"/>
              <a:gd name="connsiteX31" fmla="*/ 739789 w 6696000"/>
              <a:gd name="connsiteY31" fmla="*/ 838536 h 5142465"/>
              <a:gd name="connsiteX32" fmla="*/ 664842 w 6696000"/>
              <a:gd name="connsiteY32" fmla="*/ 838536 h 5142465"/>
              <a:gd name="connsiteX33" fmla="*/ 479127 w 6696000"/>
              <a:gd name="connsiteY33" fmla="*/ 658251 h 5142465"/>
              <a:gd name="connsiteX34" fmla="*/ 664842 w 6696000"/>
              <a:gd name="connsiteY34" fmla="*/ 477843 h 5142465"/>
              <a:gd name="connsiteX35" fmla="*/ 923218 w 6696000"/>
              <a:gd name="connsiteY35" fmla="*/ 477843 h 5142465"/>
              <a:gd name="connsiteX36" fmla="*/ 923218 w 6696000"/>
              <a:gd name="connsiteY36" fmla="*/ 519732 h 5142465"/>
              <a:gd name="connsiteX37" fmla="*/ 970473 w 6696000"/>
              <a:gd name="connsiteY37" fmla="*/ 519732 h 5142465"/>
              <a:gd name="connsiteX38" fmla="*/ 970473 w 6696000"/>
              <a:gd name="connsiteY38" fmla="*/ 431999 h 5142465"/>
              <a:gd name="connsiteX39" fmla="*/ 664207 w 6696000"/>
              <a:gd name="connsiteY39" fmla="*/ 431999 h 5142465"/>
              <a:gd name="connsiteX40" fmla="*/ 0 w 6696000"/>
              <a:gd name="connsiteY40" fmla="*/ 0 h 5142465"/>
              <a:gd name="connsiteX41" fmla="*/ 6696000 w 6696000"/>
              <a:gd name="connsiteY41" fmla="*/ 0 h 5142465"/>
              <a:gd name="connsiteX42" fmla="*/ 6696000 w 6696000"/>
              <a:gd name="connsiteY42" fmla="*/ 1796399 h 5142465"/>
              <a:gd name="connsiteX43" fmla="*/ 4219772 w 6696000"/>
              <a:gd name="connsiteY43" fmla="*/ 1796399 h 5142465"/>
              <a:gd name="connsiteX44" fmla="*/ 3995999 w 6696000"/>
              <a:gd name="connsiteY44" fmla="*/ 2020043 h 5142465"/>
              <a:gd name="connsiteX45" fmla="*/ 3995999 w 6696000"/>
              <a:gd name="connsiteY45" fmla="*/ 3821890 h 5142465"/>
              <a:gd name="connsiteX46" fmla="*/ 4887028 w 6696000"/>
              <a:gd name="connsiteY46" fmla="*/ 4712400 h 5142465"/>
              <a:gd name="connsiteX47" fmla="*/ 6696000 w 6696000"/>
              <a:gd name="connsiteY47" fmla="*/ 4712400 h 5142465"/>
              <a:gd name="connsiteX48" fmla="*/ 6696000 w 6696000"/>
              <a:gd name="connsiteY48" fmla="*/ 5142465 h 5142465"/>
              <a:gd name="connsiteX49" fmla="*/ 0 w 6696000"/>
              <a:gd name="connsiteY49" fmla="*/ 5142465 h 5142465"/>
              <a:gd name="connsiteX50" fmla="*/ 0 w 6696000"/>
              <a:gd name="connsiteY50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029922 w 6696000"/>
              <a:gd name="connsiteY4" fmla="*/ 729179 h 5142465"/>
              <a:gd name="connsiteX5" fmla="*/ 1183753 w 6696000"/>
              <a:gd name="connsiteY5" fmla="*/ 737828 h 5142465"/>
              <a:gd name="connsiteX6" fmla="*/ 1018617 w 6696000"/>
              <a:gd name="connsiteY6" fmla="*/ 431999 h 5142465"/>
              <a:gd name="connsiteX7" fmla="*/ 994990 w 6696000"/>
              <a:gd name="connsiteY7" fmla="*/ 454983 h 5142465"/>
              <a:gd name="connsiteX8" fmla="*/ 1018617 w 6696000"/>
              <a:gd name="connsiteY8" fmla="*/ 477966 h 5142465"/>
              <a:gd name="connsiteX9" fmla="*/ 1093564 w 6696000"/>
              <a:gd name="connsiteY9" fmla="*/ 477966 h 5142465"/>
              <a:gd name="connsiteX10" fmla="*/ 1279279 w 6696000"/>
              <a:gd name="connsiteY10" fmla="*/ 658251 h 5142465"/>
              <a:gd name="connsiteX11" fmla="*/ 1093564 w 6696000"/>
              <a:gd name="connsiteY11" fmla="*/ 838536 h 5142465"/>
              <a:gd name="connsiteX12" fmla="*/ 835188 w 6696000"/>
              <a:gd name="connsiteY12" fmla="*/ 838536 h 5142465"/>
              <a:gd name="connsiteX13" fmla="*/ 835188 w 6696000"/>
              <a:gd name="connsiteY13" fmla="*/ 796647 h 5142465"/>
              <a:gd name="connsiteX14" fmla="*/ 787933 w 6696000"/>
              <a:gd name="connsiteY14" fmla="*/ 796647 h 5142465"/>
              <a:gd name="connsiteX15" fmla="*/ 787933 w 6696000"/>
              <a:gd name="connsiteY15" fmla="*/ 884380 h 5142465"/>
              <a:gd name="connsiteX16" fmla="*/ 1094199 w 6696000"/>
              <a:gd name="connsiteY16" fmla="*/ 884380 h 5142465"/>
              <a:gd name="connsiteX17" fmla="*/ 1308131 w 6696000"/>
              <a:gd name="connsiteY17" fmla="*/ 745975 h 5142465"/>
              <a:gd name="connsiteX18" fmla="*/ 1326394 w 6696000"/>
              <a:gd name="connsiteY18" fmla="*/ 658190 h 5142465"/>
              <a:gd name="connsiteX19" fmla="*/ 1326407 w 6696000"/>
              <a:gd name="connsiteY19" fmla="*/ 658251 h 5142465"/>
              <a:gd name="connsiteX20" fmla="*/ 1326407 w 6696000"/>
              <a:gd name="connsiteY20" fmla="*/ 658128 h 5142465"/>
              <a:gd name="connsiteX21" fmla="*/ 1326394 w 6696000"/>
              <a:gd name="connsiteY21" fmla="*/ 658190 h 5142465"/>
              <a:gd name="connsiteX22" fmla="*/ 1308194 w 6696000"/>
              <a:gd name="connsiteY22" fmla="*/ 570456 h 5142465"/>
              <a:gd name="connsiteX23" fmla="*/ 1094834 w 6696000"/>
              <a:gd name="connsiteY23" fmla="*/ 431999 h 5142465"/>
              <a:gd name="connsiteX24" fmla="*/ 1018617 w 6696000"/>
              <a:gd name="connsiteY24" fmla="*/ 431999 h 5142465"/>
              <a:gd name="connsiteX25" fmla="*/ 664207 w 6696000"/>
              <a:gd name="connsiteY25" fmla="*/ 431999 h 5142465"/>
              <a:gd name="connsiteX26" fmla="*/ 431999 w 6696000"/>
              <a:gd name="connsiteY26" fmla="*/ 658251 h 5142465"/>
              <a:gd name="connsiteX27" fmla="*/ 663572 w 6696000"/>
              <a:gd name="connsiteY27" fmla="*/ 884503 h 5142465"/>
              <a:gd name="connsiteX28" fmla="*/ 739789 w 6696000"/>
              <a:gd name="connsiteY28" fmla="*/ 884503 h 5142465"/>
              <a:gd name="connsiteX29" fmla="*/ 763417 w 6696000"/>
              <a:gd name="connsiteY29" fmla="*/ 861520 h 5142465"/>
              <a:gd name="connsiteX30" fmla="*/ 739789 w 6696000"/>
              <a:gd name="connsiteY30" fmla="*/ 838536 h 5142465"/>
              <a:gd name="connsiteX31" fmla="*/ 664842 w 6696000"/>
              <a:gd name="connsiteY31" fmla="*/ 838536 h 5142465"/>
              <a:gd name="connsiteX32" fmla="*/ 479127 w 6696000"/>
              <a:gd name="connsiteY32" fmla="*/ 658251 h 5142465"/>
              <a:gd name="connsiteX33" fmla="*/ 664842 w 6696000"/>
              <a:gd name="connsiteY33" fmla="*/ 477843 h 5142465"/>
              <a:gd name="connsiteX34" fmla="*/ 923218 w 6696000"/>
              <a:gd name="connsiteY34" fmla="*/ 477843 h 5142465"/>
              <a:gd name="connsiteX35" fmla="*/ 923218 w 6696000"/>
              <a:gd name="connsiteY35" fmla="*/ 519732 h 5142465"/>
              <a:gd name="connsiteX36" fmla="*/ 970473 w 6696000"/>
              <a:gd name="connsiteY36" fmla="*/ 519732 h 5142465"/>
              <a:gd name="connsiteX37" fmla="*/ 970473 w 6696000"/>
              <a:gd name="connsiteY37" fmla="*/ 431999 h 5142465"/>
              <a:gd name="connsiteX38" fmla="*/ 664207 w 6696000"/>
              <a:gd name="connsiteY38" fmla="*/ 431999 h 5142465"/>
              <a:gd name="connsiteX39" fmla="*/ 0 w 6696000"/>
              <a:gd name="connsiteY39" fmla="*/ 0 h 5142465"/>
              <a:gd name="connsiteX40" fmla="*/ 6696000 w 6696000"/>
              <a:gd name="connsiteY40" fmla="*/ 0 h 5142465"/>
              <a:gd name="connsiteX41" fmla="*/ 6696000 w 6696000"/>
              <a:gd name="connsiteY41" fmla="*/ 1796399 h 5142465"/>
              <a:gd name="connsiteX42" fmla="*/ 4219772 w 6696000"/>
              <a:gd name="connsiteY42" fmla="*/ 1796399 h 5142465"/>
              <a:gd name="connsiteX43" fmla="*/ 3995999 w 6696000"/>
              <a:gd name="connsiteY43" fmla="*/ 2020043 h 5142465"/>
              <a:gd name="connsiteX44" fmla="*/ 3995999 w 6696000"/>
              <a:gd name="connsiteY44" fmla="*/ 3821890 h 5142465"/>
              <a:gd name="connsiteX45" fmla="*/ 4887028 w 6696000"/>
              <a:gd name="connsiteY45" fmla="*/ 4712400 h 5142465"/>
              <a:gd name="connsiteX46" fmla="*/ 6696000 w 6696000"/>
              <a:gd name="connsiteY46" fmla="*/ 4712400 h 5142465"/>
              <a:gd name="connsiteX47" fmla="*/ 6696000 w 6696000"/>
              <a:gd name="connsiteY47" fmla="*/ 5142465 h 5142465"/>
              <a:gd name="connsiteX48" fmla="*/ 0 w 6696000"/>
              <a:gd name="connsiteY48" fmla="*/ 5142465 h 5142465"/>
              <a:gd name="connsiteX49" fmla="*/ 0 w 6696000"/>
              <a:gd name="connsiteY49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008327 w 6696000"/>
              <a:gd name="connsiteY3" fmla="*/ 698163 h 5142465"/>
              <a:gd name="connsiteX4" fmla="*/ 1183753 w 6696000"/>
              <a:gd name="connsiteY4" fmla="*/ 737828 h 5142465"/>
              <a:gd name="connsiteX5" fmla="*/ 1018617 w 6696000"/>
              <a:gd name="connsiteY5" fmla="*/ 431999 h 5142465"/>
              <a:gd name="connsiteX6" fmla="*/ 994990 w 6696000"/>
              <a:gd name="connsiteY6" fmla="*/ 454983 h 5142465"/>
              <a:gd name="connsiteX7" fmla="*/ 1018617 w 6696000"/>
              <a:gd name="connsiteY7" fmla="*/ 477966 h 5142465"/>
              <a:gd name="connsiteX8" fmla="*/ 1093564 w 6696000"/>
              <a:gd name="connsiteY8" fmla="*/ 477966 h 5142465"/>
              <a:gd name="connsiteX9" fmla="*/ 1279279 w 6696000"/>
              <a:gd name="connsiteY9" fmla="*/ 658251 h 5142465"/>
              <a:gd name="connsiteX10" fmla="*/ 1093564 w 6696000"/>
              <a:gd name="connsiteY10" fmla="*/ 838536 h 5142465"/>
              <a:gd name="connsiteX11" fmla="*/ 835188 w 6696000"/>
              <a:gd name="connsiteY11" fmla="*/ 838536 h 5142465"/>
              <a:gd name="connsiteX12" fmla="*/ 835188 w 6696000"/>
              <a:gd name="connsiteY12" fmla="*/ 796647 h 5142465"/>
              <a:gd name="connsiteX13" fmla="*/ 787933 w 6696000"/>
              <a:gd name="connsiteY13" fmla="*/ 796647 h 5142465"/>
              <a:gd name="connsiteX14" fmla="*/ 787933 w 6696000"/>
              <a:gd name="connsiteY14" fmla="*/ 884380 h 5142465"/>
              <a:gd name="connsiteX15" fmla="*/ 1094199 w 6696000"/>
              <a:gd name="connsiteY15" fmla="*/ 884380 h 5142465"/>
              <a:gd name="connsiteX16" fmla="*/ 1308131 w 6696000"/>
              <a:gd name="connsiteY16" fmla="*/ 745975 h 5142465"/>
              <a:gd name="connsiteX17" fmla="*/ 1326394 w 6696000"/>
              <a:gd name="connsiteY17" fmla="*/ 658190 h 5142465"/>
              <a:gd name="connsiteX18" fmla="*/ 1326407 w 6696000"/>
              <a:gd name="connsiteY18" fmla="*/ 658251 h 5142465"/>
              <a:gd name="connsiteX19" fmla="*/ 1326407 w 6696000"/>
              <a:gd name="connsiteY19" fmla="*/ 658128 h 5142465"/>
              <a:gd name="connsiteX20" fmla="*/ 1326394 w 6696000"/>
              <a:gd name="connsiteY20" fmla="*/ 658190 h 5142465"/>
              <a:gd name="connsiteX21" fmla="*/ 1308194 w 6696000"/>
              <a:gd name="connsiteY21" fmla="*/ 570456 h 5142465"/>
              <a:gd name="connsiteX22" fmla="*/ 1094834 w 6696000"/>
              <a:gd name="connsiteY22" fmla="*/ 431999 h 5142465"/>
              <a:gd name="connsiteX23" fmla="*/ 1018617 w 6696000"/>
              <a:gd name="connsiteY23" fmla="*/ 431999 h 5142465"/>
              <a:gd name="connsiteX24" fmla="*/ 664207 w 6696000"/>
              <a:gd name="connsiteY24" fmla="*/ 431999 h 5142465"/>
              <a:gd name="connsiteX25" fmla="*/ 431999 w 6696000"/>
              <a:gd name="connsiteY25" fmla="*/ 658251 h 5142465"/>
              <a:gd name="connsiteX26" fmla="*/ 663572 w 6696000"/>
              <a:gd name="connsiteY26" fmla="*/ 884503 h 5142465"/>
              <a:gd name="connsiteX27" fmla="*/ 739789 w 6696000"/>
              <a:gd name="connsiteY27" fmla="*/ 884503 h 5142465"/>
              <a:gd name="connsiteX28" fmla="*/ 763417 w 6696000"/>
              <a:gd name="connsiteY28" fmla="*/ 861520 h 5142465"/>
              <a:gd name="connsiteX29" fmla="*/ 739789 w 6696000"/>
              <a:gd name="connsiteY29" fmla="*/ 838536 h 5142465"/>
              <a:gd name="connsiteX30" fmla="*/ 664842 w 6696000"/>
              <a:gd name="connsiteY30" fmla="*/ 838536 h 5142465"/>
              <a:gd name="connsiteX31" fmla="*/ 479127 w 6696000"/>
              <a:gd name="connsiteY31" fmla="*/ 658251 h 5142465"/>
              <a:gd name="connsiteX32" fmla="*/ 664842 w 6696000"/>
              <a:gd name="connsiteY32" fmla="*/ 477843 h 5142465"/>
              <a:gd name="connsiteX33" fmla="*/ 923218 w 6696000"/>
              <a:gd name="connsiteY33" fmla="*/ 477843 h 5142465"/>
              <a:gd name="connsiteX34" fmla="*/ 923218 w 6696000"/>
              <a:gd name="connsiteY34" fmla="*/ 519732 h 5142465"/>
              <a:gd name="connsiteX35" fmla="*/ 970473 w 6696000"/>
              <a:gd name="connsiteY35" fmla="*/ 519732 h 5142465"/>
              <a:gd name="connsiteX36" fmla="*/ 970473 w 6696000"/>
              <a:gd name="connsiteY36" fmla="*/ 431999 h 5142465"/>
              <a:gd name="connsiteX37" fmla="*/ 664207 w 6696000"/>
              <a:gd name="connsiteY37" fmla="*/ 431999 h 5142465"/>
              <a:gd name="connsiteX38" fmla="*/ 0 w 6696000"/>
              <a:gd name="connsiteY38" fmla="*/ 0 h 5142465"/>
              <a:gd name="connsiteX39" fmla="*/ 6696000 w 6696000"/>
              <a:gd name="connsiteY39" fmla="*/ 0 h 5142465"/>
              <a:gd name="connsiteX40" fmla="*/ 6696000 w 6696000"/>
              <a:gd name="connsiteY40" fmla="*/ 1796399 h 5142465"/>
              <a:gd name="connsiteX41" fmla="*/ 4219772 w 6696000"/>
              <a:gd name="connsiteY41" fmla="*/ 1796399 h 5142465"/>
              <a:gd name="connsiteX42" fmla="*/ 3995999 w 6696000"/>
              <a:gd name="connsiteY42" fmla="*/ 2020043 h 5142465"/>
              <a:gd name="connsiteX43" fmla="*/ 3995999 w 6696000"/>
              <a:gd name="connsiteY43" fmla="*/ 3821890 h 5142465"/>
              <a:gd name="connsiteX44" fmla="*/ 4887028 w 6696000"/>
              <a:gd name="connsiteY44" fmla="*/ 4712400 h 5142465"/>
              <a:gd name="connsiteX45" fmla="*/ 6696000 w 6696000"/>
              <a:gd name="connsiteY45" fmla="*/ 4712400 h 5142465"/>
              <a:gd name="connsiteX46" fmla="*/ 6696000 w 6696000"/>
              <a:gd name="connsiteY46" fmla="*/ 5142465 h 5142465"/>
              <a:gd name="connsiteX47" fmla="*/ 0 w 6696000"/>
              <a:gd name="connsiteY47" fmla="*/ 5142465 h 5142465"/>
              <a:gd name="connsiteX48" fmla="*/ 0 w 6696000"/>
              <a:gd name="connsiteY48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000578 w 6696000"/>
              <a:gd name="connsiteY2" fmla="*/ 657633 h 5142465"/>
              <a:gd name="connsiteX3" fmla="*/ 1183753 w 6696000"/>
              <a:gd name="connsiteY3" fmla="*/ 737828 h 5142465"/>
              <a:gd name="connsiteX4" fmla="*/ 1018617 w 6696000"/>
              <a:gd name="connsiteY4" fmla="*/ 431999 h 5142465"/>
              <a:gd name="connsiteX5" fmla="*/ 994990 w 6696000"/>
              <a:gd name="connsiteY5" fmla="*/ 454983 h 5142465"/>
              <a:gd name="connsiteX6" fmla="*/ 1018617 w 6696000"/>
              <a:gd name="connsiteY6" fmla="*/ 477966 h 5142465"/>
              <a:gd name="connsiteX7" fmla="*/ 1093564 w 6696000"/>
              <a:gd name="connsiteY7" fmla="*/ 477966 h 5142465"/>
              <a:gd name="connsiteX8" fmla="*/ 1279279 w 6696000"/>
              <a:gd name="connsiteY8" fmla="*/ 658251 h 5142465"/>
              <a:gd name="connsiteX9" fmla="*/ 1093564 w 6696000"/>
              <a:gd name="connsiteY9" fmla="*/ 838536 h 5142465"/>
              <a:gd name="connsiteX10" fmla="*/ 835188 w 6696000"/>
              <a:gd name="connsiteY10" fmla="*/ 838536 h 5142465"/>
              <a:gd name="connsiteX11" fmla="*/ 835188 w 6696000"/>
              <a:gd name="connsiteY11" fmla="*/ 796647 h 5142465"/>
              <a:gd name="connsiteX12" fmla="*/ 787933 w 6696000"/>
              <a:gd name="connsiteY12" fmla="*/ 796647 h 5142465"/>
              <a:gd name="connsiteX13" fmla="*/ 787933 w 6696000"/>
              <a:gd name="connsiteY13" fmla="*/ 884380 h 5142465"/>
              <a:gd name="connsiteX14" fmla="*/ 1094199 w 6696000"/>
              <a:gd name="connsiteY14" fmla="*/ 884380 h 5142465"/>
              <a:gd name="connsiteX15" fmla="*/ 1308131 w 6696000"/>
              <a:gd name="connsiteY15" fmla="*/ 745975 h 5142465"/>
              <a:gd name="connsiteX16" fmla="*/ 1326394 w 6696000"/>
              <a:gd name="connsiteY16" fmla="*/ 658190 h 5142465"/>
              <a:gd name="connsiteX17" fmla="*/ 1326407 w 6696000"/>
              <a:gd name="connsiteY17" fmla="*/ 658251 h 5142465"/>
              <a:gd name="connsiteX18" fmla="*/ 1326407 w 6696000"/>
              <a:gd name="connsiteY18" fmla="*/ 658128 h 5142465"/>
              <a:gd name="connsiteX19" fmla="*/ 1326394 w 6696000"/>
              <a:gd name="connsiteY19" fmla="*/ 658190 h 5142465"/>
              <a:gd name="connsiteX20" fmla="*/ 1308194 w 6696000"/>
              <a:gd name="connsiteY20" fmla="*/ 570456 h 5142465"/>
              <a:gd name="connsiteX21" fmla="*/ 1094834 w 6696000"/>
              <a:gd name="connsiteY21" fmla="*/ 431999 h 5142465"/>
              <a:gd name="connsiteX22" fmla="*/ 1018617 w 6696000"/>
              <a:gd name="connsiteY22" fmla="*/ 431999 h 5142465"/>
              <a:gd name="connsiteX23" fmla="*/ 664207 w 6696000"/>
              <a:gd name="connsiteY23" fmla="*/ 431999 h 5142465"/>
              <a:gd name="connsiteX24" fmla="*/ 431999 w 6696000"/>
              <a:gd name="connsiteY24" fmla="*/ 658251 h 5142465"/>
              <a:gd name="connsiteX25" fmla="*/ 663572 w 6696000"/>
              <a:gd name="connsiteY25" fmla="*/ 884503 h 5142465"/>
              <a:gd name="connsiteX26" fmla="*/ 739789 w 6696000"/>
              <a:gd name="connsiteY26" fmla="*/ 884503 h 5142465"/>
              <a:gd name="connsiteX27" fmla="*/ 763417 w 6696000"/>
              <a:gd name="connsiteY27" fmla="*/ 861520 h 5142465"/>
              <a:gd name="connsiteX28" fmla="*/ 739789 w 6696000"/>
              <a:gd name="connsiteY28" fmla="*/ 838536 h 5142465"/>
              <a:gd name="connsiteX29" fmla="*/ 664842 w 6696000"/>
              <a:gd name="connsiteY29" fmla="*/ 838536 h 5142465"/>
              <a:gd name="connsiteX30" fmla="*/ 479127 w 6696000"/>
              <a:gd name="connsiteY30" fmla="*/ 658251 h 5142465"/>
              <a:gd name="connsiteX31" fmla="*/ 664842 w 6696000"/>
              <a:gd name="connsiteY31" fmla="*/ 477843 h 5142465"/>
              <a:gd name="connsiteX32" fmla="*/ 923218 w 6696000"/>
              <a:gd name="connsiteY32" fmla="*/ 477843 h 5142465"/>
              <a:gd name="connsiteX33" fmla="*/ 923218 w 6696000"/>
              <a:gd name="connsiteY33" fmla="*/ 519732 h 5142465"/>
              <a:gd name="connsiteX34" fmla="*/ 970473 w 6696000"/>
              <a:gd name="connsiteY34" fmla="*/ 519732 h 5142465"/>
              <a:gd name="connsiteX35" fmla="*/ 970473 w 6696000"/>
              <a:gd name="connsiteY35" fmla="*/ 431999 h 5142465"/>
              <a:gd name="connsiteX36" fmla="*/ 664207 w 6696000"/>
              <a:gd name="connsiteY36" fmla="*/ 431999 h 5142465"/>
              <a:gd name="connsiteX37" fmla="*/ 0 w 6696000"/>
              <a:gd name="connsiteY37" fmla="*/ 0 h 5142465"/>
              <a:gd name="connsiteX38" fmla="*/ 6696000 w 6696000"/>
              <a:gd name="connsiteY38" fmla="*/ 0 h 5142465"/>
              <a:gd name="connsiteX39" fmla="*/ 6696000 w 6696000"/>
              <a:gd name="connsiteY39" fmla="*/ 1796399 h 5142465"/>
              <a:gd name="connsiteX40" fmla="*/ 4219772 w 6696000"/>
              <a:gd name="connsiteY40" fmla="*/ 1796399 h 5142465"/>
              <a:gd name="connsiteX41" fmla="*/ 3995999 w 6696000"/>
              <a:gd name="connsiteY41" fmla="*/ 2020043 h 5142465"/>
              <a:gd name="connsiteX42" fmla="*/ 3995999 w 6696000"/>
              <a:gd name="connsiteY42" fmla="*/ 3821890 h 5142465"/>
              <a:gd name="connsiteX43" fmla="*/ 4887028 w 6696000"/>
              <a:gd name="connsiteY43" fmla="*/ 4712400 h 5142465"/>
              <a:gd name="connsiteX44" fmla="*/ 6696000 w 6696000"/>
              <a:gd name="connsiteY44" fmla="*/ 4712400 h 5142465"/>
              <a:gd name="connsiteX45" fmla="*/ 6696000 w 6696000"/>
              <a:gd name="connsiteY45" fmla="*/ 5142465 h 5142465"/>
              <a:gd name="connsiteX46" fmla="*/ 0 w 6696000"/>
              <a:gd name="connsiteY46" fmla="*/ 5142465 h 5142465"/>
              <a:gd name="connsiteX47" fmla="*/ 0 w 6696000"/>
              <a:gd name="connsiteY47" fmla="*/ 0 h 5142465"/>
              <a:gd name="connsiteX0" fmla="*/ 1183753 w 6696000"/>
              <a:gd name="connsiteY0" fmla="*/ 737828 h 5142465"/>
              <a:gd name="connsiteX1" fmla="*/ 1008327 w 6696000"/>
              <a:gd name="connsiteY1" fmla="*/ 617103 h 5142465"/>
              <a:gd name="connsiteX2" fmla="*/ 1183753 w 6696000"/>
              <a:gd name="connsiteY2" fmla="*/ 737828 h 5142465"/>
              <a:gd name="connsiteX3" fmla="*/ 1018617 w 6696000"/>
              <a:gd name="connsiteY3" fmla="*/ 431999 h 5142465"/>
              <a:gd name="connsiteX4" fmla="*/ 994990 w 6696000"/>
              <a:gd name="connsiteY4" fmla="*/ 454983 h 5142465"/>
              <a:gd name="connsiteX5" fmla="*/ 1018617 w 6696000"/>
              <a:gd name="connsiteY5" fmla="*/ 477966 h 5142465"/>
              <a:gd name="connsiteX6" fmla="*/ 1093564 w 6696000"/>
              <a:gd name="connsiteY6" fmla="*/ 477966 h 5142465"/>
              <a:gd name="connsiteX7" fmla="*/ 1279279 w 6696000"/>
              <a:gd name="connsiteY7" fmla="*/ 658251 h 5142465"/>
              <a:gd name="connsiteX8" fmla="*/ 1093564 w 6696000"/>
              <a:gd name="connsiteY8" fmla="*/ 838536 h 5142465"/>
              <a:gd name="connsiteX9" fmla="*/ 835188 w 6696000"/>
              <a:gd name="connsiteY9" fmla="*/ 838536 h 5142465"/>
              <a:gd name="connsiteX10" fmla="*/ 835188 w 6696000"/>
              <a:gd name="connsiteY10" fmla="*/ 796647 h 5142465"/>
              <a:gd name="connsiteX11" fmla="*/ 787933 w 6696000"/>
              <a:gd name="connsiteY11" fmla="*/ 796647 h 5142465"/>
              <a:gd name="connsiteX12" fmla="*/ 787933 w 6696000"/>
              <a:gd name="connsiteY12" fmla="*/ 884380 h 5142465"/>
              <a:gd name="connsiteX13" fmla="*/ 1094199 w 6696000"/>
              <a:gd name="connsiteY13" fmla="*/ 884380 h 5142465"/>
              <a:gd name="connsiteX14" fmla="*/ 1308131 w 6696000"/>
              <a:gd name="connsiteY14" fmla="*/ 745975 h 5142465"/>
              <a:gd name="connsiteX15" fmla="*/ 1326394 w 6696000"/>
              <a:gd name="connsiteY15" fmla="*/ 658190 h 5142465"/>
              <a:gd name="connsiteX16" fmla="*/ 1326407 w 6696000"/>
              <a:gd name="connsiteY16" fmla="*/ 658251 h 5142465"/>
              <a:gd name="connsiteX17" fmla="*/ 1326407 w 6696000"/>
              <a:gd name="connsiteY17" fmla="*/ 658128 h 5142465"/>
              <a:gd name="connsiteX18" fmla="*/ 1326394 w 6696000"/>
              <a:gd name="connsiteY18" fmla="*/ 658190 h 5142465"/>
              <a:gd name="connsiteX19" fmla="*/ 1308194 w 6696000"/>
              <a:gd name="connsiteY19" fmla="*/ 570456 h 5142465"/>
              <a:gd name="connsiteX20" fmla="*/ 1094834 w 6696000"/>
              <a:gd name="connsiteY20" fmla="*/ 431999 h 5142465"/>
              <a:gd name="connsiteX21" fmla="*/ 1018617 w 6696000"/>
              <a:gd name="connsiteY21" fmla="*/ 431999 h 5142465"/>
              <a:gd name="connsiteX22" fmla="*/ 664207 w 6696000"/>
              <a:gd name="connsiteY22" fmla="*/ 431999 h 5142465"/>
              <a:gd name="connsiteX23" fmla="*/ 431999 w 6696000"/>
              <a:gd name="connsiteY23" fmla="*/ 658251 h 5142465"/>
              <a:gd name="connsiteX24" fmla="*/ 663572 w 6696000"/>
              <a:gd name="connsiteY24" fmla="*/ 884503 h 5142465"/>
              <a:gd name="connsiteX25" fmla="*/ 739789 w 6696000"/>
              <a:gd name="connsiteY25" fmla="*/ 884503 h 5142465"/>
              <a:gd name="connsiteX26" fmla="*/ 763417 w 6696000"/>
              <a:gd name="connsiteY26" fmla="*/ 861520 h 5142465"/>
              <a:gd name="connsiteX27" fmla="*/ 739789 w 6696000"/>
              <a:gd name="connsiteY27" fmla="*/ 838536 h 5142465"/>
              <a:gd name="connsiteX28" fmla="*/ 664842 w 6696000"/>
              <a:gd name="connsiteY28" fmla="*/ 838536 h 5142465"/>
              <a:gd name="connsiteX29" fmla="*/ 479127 w 6696000"/>
              <a:gd name="connsiteY29" fmla="*/ 658251 h 5142465"/>
              <a:gd name="connsiteX30" fmla="*/ 664842 w 6696000"/>
              <a:gd name="connsiteY30" fmla="*/ 477843 h 5142465"/>
              <a:gd name="connsiteX31" fmla="*/ 923218 w 6696000"/>
              <a:gd name="connsiteY31" fmla="*/ 477843 h 5142465"/>
              <a:gd name="connsiteX32" fmla="*/ 923218 w 6696000"/>
              <a:gd name="connsiteY32" fmla="*/ 519732 h 5142465"/>
              <a:gd name="connsiteX33" fmla="*/ 970473 w 6696000"/>
              <a:gd name="connsiteY33" fmla="*/ 519732 h 5142465"/>
              <a:gd name="connsiteX34" fmla="*/ 970473 w 6696000"/>
              <a:gd name="connsiteY34" fmla="*/ 431999 h 5142465"/>
              <a:gd name="connsiteX35" fmla="*/ 664207 w 6696000"/>
              <a:gd name="connsiteY35" fmla="*/ 431999 h 5142465"/>
              <a:gd name="connsiteX36" fmla="*/ 0 w 6696000"/>
              <a:gd name="connsiteY36" fmla="*/ 0 h 5142465"/>
              <a:gd name="connsiteX37" fmla="*/ 6696000 w 6696000"/>
              <a:gd name="connsiteY37" fmla="*/ 0 h 5142465"/>
              <a:gd name="connsiteX38" fmla="*/ 6696000 w 6696000"/>
              <a:gd name="connsiteY38" fmla="*/ 1796399 h 5142465"/>
              <a:gd name="connsiteX39" fmla="*/ 4219772 w 6696000"/>
              <a:gd name="connsiteY39" fmla="*/ 1796399 h 5142465"/>
              <a:gd name="connsiteX40" fmla="*/ 3995999 w 6696000"/>
              <a:gd name="connsiteY40" fmla="*/ 2020043 h 5142465"/>
              <a:gd name="connsiteX41" fmla="*/ 3995999 w 6696000"/>
              <a:gd name="connsiteY41" fmla="*/ 3821890 h 5142465"/>
              <a:gd name="connsiteX42" fmla="*/ 4887028 w 6696000"/>
              <a:gd name="connsiteY42" fmla="*/ 4712400 h 5142465"/>
              <a:gd name="connsiteX43" fmla="*/ 6696000 w 6696000"/>
              <a:gd name="connsiteY43" fmla="*/ 4712400 h 5142465"/>
              <a:gd name="connsiteX44" fmla="*/ 6696000 w 6696000"/>
              <a:gd name="connsiteY44" fmla="*/ 5142465 h 5142465"/>
              <a:gd name="connsiteX45" fmla="*/ 0 w 6696000"/>
              <a:gd name="connsiteY45" fmla="*/ 5142465 h 5142465"/>
              <a:gd name="connsiteX46" fmla="*/ 0 w 6696000"/>
              <a:gd name="connsiteY46" fmla="*/ 0 h 5142465"/>
              <a:gd name="connsiteX0" fmla="*/ 1018617 w 6696000"/>
              <a:gd name="connsiteY0" fmla="*/ 431999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1326394 w 6696000"/>
              <a:gd name="connsiteY15" fmla="*/ 658190 h 5142465"/>
              <a:gd name="connsiteX16" fmla="*/ 1308194 w 6696000"/>
              <a:gd name="connsiteY16" fmla="*/ 570456 h 5142465"/>
              <a:gd name="connsiteX17" fmla="*/ 1094834 w 6696000"/>
              <a:gd name="connsiteY17" fmla="*/ 431999 h 5142465"/>
              <a:gd name="connsiteX18" fmla="*/ 1018617 w 6696000"/>
              <a:gd name="connsiteY18" fmla="*/ 431999 h 5142465"/>
              <a:gd name="connsiteX19" fmla="*/ 664207 w 6696000"/>
              <a:gd name="connsiteY19" fmla="*/ 431999 h 5142465"/>
              <a:gd name="connsiteX20" fmla="*/ 431999 w 6696000"/>
              <a:gd name="connsiteY20" fmla="*/ 658251 h 5142465"/>
              <a:gd name="connsiteX21" fmla="*/ 663572 w 6696000"/>
              <a:gd name="connsiteY21" fmla="*/ 884503 h 5142465"/>
              <a:gd name="connsiteX22" fmla="*/ 739789 w 6696000"/>
              <a:gd name="connsiteY22" fmla="*/ 884503 h 5142465"/>
              <a:gd name="connsiteX23" fmla="*/ 763417 w 6696000"/>
              <a:gd name="connsiteY23" fmla="*/ 861520 h 5142465"/>
              <a:gd name="connsiteX24" fmla="*/ 739789 w 6696000"/>
              <a:gd name="connsiteY24" fmla="*/ 838536 h 5142465"/>
              <a:gd name="connsiteX25" fmla="*/ 664842 w 6696000"/>
              <a:gd name="connsiteY25" fmla="*/ 838536 h 5142465"/>
              <a:gd name="connsiteX26" fmla="*/ 479127 w 6696000"/>
              <a:gd name="connsiteY26" fmla="*/ 658251 h 5142465"/>
              <a:gd name="connsiteX27" fmla="*/ 664842 w 6696000"/>
              <a:gd name="connsiteY27" fmla="*/ 477843 h 5142465"/>
              <a:gd name="connsiteX28" fmla="*/ 923218 w 6696000"/>
              <a:gd name="connsiteY28" fmla="*/ 477843 h 5142465"/>
              <a:gd name="connsiteX29" fmla="*/ 923218 w 6696000"/>
              <a:gd name="connsiteY29" fmla="*/ 519732 h 5142465"/>
              <a:gd name="connsiteX30" fmla="*/ 970473 w 6696000"/>
              <a:gd name="connsiteY30" fmla="*/ 519732 h 5142465"/>
              <a:gd name="connsiteX31" fmla="*/ 970473 w 6696000"/>
              <a:gd name="connsiteY31" fmla="*/ 431999 h 5142465"/>
              <a:gd name="connsiteX32" fmla="*/ 664207 w 6696000"/>
              <a:gd name="connsiteY32" fmla="*/ 431999 h 5142465"/>
              <a:gd name="connsiteX33" fmla="*/ 0 w 6696000"/>
              <a:gd name="connsiteY33" fmla="*/ 0 h 5142465"/>
              <a:gd name="connsiteX34" fmla="*/ 6696000 w 6696000"/>
              <a:gd name="connsiteY34" fmla="*/ 0 h 5142465"/>
              <a:gd name="connsiteX35" fmla="*/ 6696000 w 6696000"/>
              <a:gd name="connsiteY35" fmla="*/ 1796399 h 5142465"/>
              <a:gd name="connsiteX36" fmla="*/ 4219772 w 6696000"/>
              <a:gd name="connsiteY36" fmla="*/ 1796399 h 5142465"/>
              <a:gd name="connsiteX37" fmla="*/ 3995999 w 6696000"/>
              <a:gd name="connsiteY37" fmla="*/ 2020043 h 5142465"/>
              <a:gd name="connsiteX38" fmla="*/ 3995999 w 6696000"/>
              <a:gd name="connsiteY38" fmla="*/ 3821890 h 5142465"/>
              <a:gd name="connsiteX39" fmla="*/ 4887028 w 6696000"/>
              <a:gd name="connsiteY39" fmla="*/ 4712400 h 5142465"/>
              <a:gd name="connsiteX40" fmla="*/ 6696000 w 6696000"/>
              <a:gd name="connsiteY40" fmla="*/ 4712400 h 5142465"/>
              <a:gd name="connsiteX41" fmla="*/ 6696000 w 6696000"/>
              <a:gd name="connsiteY41" fmla="*/ 5142465 h 5142465"/>
              <a:gd name="connsiteX42" fmla="*/ 0 w 6696000"/>
              <a:gd name="connsiteY42" fmla="*/ 5142465 h 5142465"/>
              <a:gd name="connsiteX43" fmla="*/ 0 w 6696000"/>
              <a:gd name="connsiteY43" fmla="*/ 0 h 5142465"/>
              <a:gd name="connsiteX0" fmla="*/ 1094834 w 6696000"/>
              <a:gd name="connsiteY0" fmla="*/ 431999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1326394 w 6696000"/>
              <a:gd name="connsiteY15" fmla="*/ 658190 h 5142465"/>
              <a:gd name="connsiteX16" fmla="*/ 1308194 w 6696000"/>
              <a:gd name="connsiteY16" fmla="*/ 570456 h 5142465"/>
              <a:gd name="connsiteX17" fmla="*/ 1094834 w 6696000"/>
              <a:gd name="connsiteY17" fmla="*/ 431999 h 5142465"/>
              <a:gd name="connsiteX18" fmla="*/ 664207 w 6696000"/>
              <a:gd name="connsiteY18" fmla="*/ 431999 h 5142465"/>
              <a:gd name="connsiteX19" fmla="*/ 431999 w 6696000"/>
              <a:gd name="connsiteY19" fmla="*/ 658251 h 5142465"/>
              <a:gd name="connsiteX20" fmla="*/ 663572 w 6696000"/>
              <a:gd name="connsiteY20" fmla="*/ 884503 h 5142465"/>
              <a:gd name="connsiteX21" fmla="*/ 739789 w 6696000"/>
              <a:gd name="connsiteY21" fmla="*/ 884503 h 5142465"/>
              <a:gd name="connsiteX22" fmla="*/ 763417 w 6696000"/>
              <a:gd name="connsiteY22" fmla="*/ 861520 h 5142465"/>
              <a:gd name="connsiteX23" fmla="*/ 739789 w 6696000"/>
              <a:gd name="connsiteY23" fmla="*/ 838536 h 5142465"/>
              <a:gd name="connsiteX24" fmla="*/ 664842 w 6696000"/>
              <a:gd name="connsiteY24" fmla="*/ 838536 h 5142465"/>
              <a:gd name="connsiteX25" fmla="*/ 479127 w 6696000"/>
              <a:gd name="connsiteY25" fmla="*/ 658251 h 5142465"/>
              <a:gd name="connsiteX26" fmla="*/ 664842 w 6696000"/>
              <a:gd name="connsiteY26" fmla="*/ 477843 h 5142465"/>
              <a:gd name="connsiteX27" fmla="*/ 923218 w 6696000"/>
              <a:gd name="connsiteY27" fmla="*/ 477843 h 5142465"/>
              <a:gd name="connsiteX28" fmla="*/ 923218 w 6696000"/>
              <a:gd name="connsiteY28" fmla="*/ 519732 h 5142465"/>
              <a:gd name="connsiteX29" fmla="*/ 970473 w 6696000"/>
              <a:gd name="connsiteY29" fmla="*/ 519732 h 5142465"/>
              <a:gd name="connsiteX30" fmla="*/ 970473 w 6696000"/>
              <a:gd name="connsiteY30" fmla="*/ 431999 h 5142465"/>
              <a:gd name="connsiteX31" fmla="*/ 664207 w 6696000"/>
              <a:gd name="connsiteY31" fmla="*/ 431999 h 5142465"/>
              <a:gd name="connsiteX32" fmla="*/ 0 w 6696000"/>
              <a:gd name="connsiteY32" fmla="*/ 0 h 5142465"/>
              <a:gd name="connsiteX33" fmla="*/ 6696000 w 6696000"/>
              <a:gd name="connsiteY33" fmla="*/ 0 h 5142465"/>
              <a:gd name="connsiteX34" fmla="*/ 6696000 w 6696000"/>
              <a:gd name="connsiteY34" fmla="*/ 1796399 h 5142465"/>
              <a:gd name="connsiteX35" fmla="*/ 4219772 w 6696000"/>
              <a:gd name="connsiteY35" fmla="*/ 1796399 h 5142465"/>
              <a:gd name="connsiteX36" fmla="*/ 3995999 w 6696000"/>
              <a:gd name="connsiteY36" fmla="*/ 2020043 h 5142465"/>
              <a:gd name="connsiteX37" fmla="*/ 3995999 w 6696000"/>
              <a:gd name="connsiteY37" fmla="*/ 3821890 h 5142465"/>
              <a:gd name="connsiteX38" fmla="*/ 4887028 w 6696000"/>
              <a:gd name="connsiteY38" fmla="*/ 4712400 h 5142465"/>
              <a:gd name="connsiteX39" fmla="*/ 6696000 w 6696000"/>
              <a:gd name="connsiteY39" fmla="*/ 4712400 h 5142465"/>
              <a:gd name="connsiteX40" fmla="*/ 6696000 w 6696000"/>
              <a:gd name="connsiteY40" fmla="*/ 5142465 h 5142465"/>
              <a:gd name="connsiteX41" fmla="*/ 0 w 6696000"/>
              <a:gd name="connsiteY41" fmla="*/ 5142465 h 5142465"/>
              <a:gd name="connsiteX42" fmla="*/ 0 w 6696000"/>
              <a:gd name="connsiteY42" fmla="*/ 0 h 5142465"/>
              <a:gd name="connsiteX0" fmla="*/ 1308194 w 6696000"/>
              <a:gd name="connsiteY0" fmla="*/ 57045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1326394 w 6696000"/>
              <a:gd name="connsiteY15" fmla="*/ 658190 h 5142465"/>
              <a:gd name="connsiteX16" fmla="*/ 1308194 w 6696000"/>
              <a:gd name="connsiteY16" fmla="*/ 570456 h 5142465"/>
              <a:gd name="connsiteX17" fmla="*/ 664207 w 6696000"/>
              <a:gd name="connsiteY17" fmla="*/ 431999 h 5142465"/>
              <a:gd name="connsiteX18" fmla="*/ 431999 w 6696000"/>
              <a:gd name="connsiteY18" fmla="*/ 658251 h 5142465"/>
              <a:gd name="connsiteX19" fmla="*/ 663572 w 6696000"/>
              <a:gd name="connsiteY19" fmla="*/ 884503 h 5142465"/>
              <a:gd name="connsiteX20" fmla="*/ 739789 w 6696000"/>
              <a:gd name="connsiteY20" fmla="*/ 884503 h 5142465"/>
              <a:gd name="connsiteX21" fmla="*/ 763417 w 6696000"/>
              <a:gd name="connsiteY21" fmla="*/ 861520 h 5142465"/>
              <a:gd name="connsiteX22" fmla="*/ 739789 w 6696000"/>
              <a:gd name="connsiteY22" fmla="*/ 838536 h 5142465"/>
              <a:gd name="connsiteX23" fmla="*/ 664842 w 6696000"/>
              <a:gd name="connsiteY23" fmla="*/ 838536 h 5142465"/>
              <a:gd name="connsiteX24" fmla="*/ 479127 w 6696000"/>
              <a:gd name="connsiteY24" fmla="*/ 658251 h 5142465"/>
              <a:gd name="connsiteX25" fmla="*/ 664842 w 6696000"/>
              <a:gd name="connsiteY25" fmla="*/ 477843 h 5142465"/>
              <a:gd name="connsiteX26" fmla="*/ 923218 w 6696000"/>
              <a:gd name="connsiteY26" fmla="*/ 477843 h 5142465"/>
              <a:gd name="connsiteX27" fmla="*/ 923218 w 6696000"/>
              <a:gd name="connsiteY27" fmla="*/ 519732 h 5142465"/>
              <a:gd name="connsiteX28" fmla="*/ 970473 w 6696000"/>
              <a:gd name="connsiteY28" fmla="*/ 519732 h 5142465"/>
              <a:gd name="connsiteX29" fmla="*/ 970473 w 6696000"/>
              <a:gd name="connsiteY29" fmla="*/ 431999 h 5142465"/>
              <a:gd name="connsiteX30" fmla="*/ 664207 w 6696000"/>
              <a:gd name="connsiteY30" fmla="*/ 431999 h 5142465"/>
              <a:gd name="connsiteX31" fmla="*/ 0 w 6696000"/>
              <a:gd name="connsiteY31" fmla="*/ 0 h 5142465"/>
              <a:gd name="connsiteX32" fmla="*/ 6696000 w 6696000"/>
              <a:gd name="connsiteY32" fmla="*/ 0 h 5142465"/>
              <a:gd name="connsiteX33" fmla="*/ 6696000 w 6696000"/>
              <a:gd name="connsiteY33" fmla="*/ 1796399 h 5142465"/>
              <a:gd name="connsiteX34" fmla="*/ 4219772 w 6696000"/>
              <a:gd name="connsiteY34" fmla="*/ 1796399 h 5142465"/>
              <a:gd name="connsiteX35" fmla="*/ 3995999 w 6696000"/>
              <a:gd name="connsiteY35" fmla="*/ 2020043 h 5142465"/>
              <a:gd name="connsiteX36" fmla="*/ 3995999 w 6696000"/>
              <a:gd name="connsiteY36" fmla="*/ 3821890 h 5142465"/>
              <a:gd name="connsiteX37" fmla="*/ 4887028 w 6696000"/>
              <a:gd name="connsiteY37" fmla="*/ 4712400 h 5142465"/>
              <a:gd name="connsiteX38" fmla="*/ 6696000 w 6696000"/>
              <a:gd name="connsiteY38" fmla="*/ 4712400 h 5142465"/>
              <a:gd name="connsiteX39" fmla="*/ 6696000 w 6696000"/>
              <a:gd name="connsiteY39" fmla="*/ 5142465 h 5142465"/>
              <a:gd name="connsiteX40" fmla="*/ 0 w 6696000"/>
              <a:gd name="connsiteY40" fmla="*/ 5142465 h 5142465"/>
              <a:gd name="connsiteX41" fmla="*/ 0 w 6696000"/>
              <a:gd name="connsiteY41" fmla="*/ 0 h 5142465"/>
              <a:gd name="connsiteX0" fmla="*/ 1326394 w 6696000"/>
              <a:gd name="connsiteY0" fmla="*/ 658190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1326394 w 6696000"/>
              <a:gd name="connsiteY15" fmla="*/ 658190 h 5142465"/>
              <a:gd name="connsiteX16" fmla="*/ 664207 w 6696000"/>
              <a:gd name="connsiteY16" fmla="*/ 431999 h 5142465"/>
              <a:gd name="connsiteX17" fmla="*/ 431999 w 6696000"/>
              <a:gd name="connsiteY17" fmla="*/ 658251 h 5142465"/>
              <a:gd name="connsiteX18" fmla="*/ 663572 w 6696000"/>
              <a:gd name="connsiteY18" fmla="*/ 884503 h 5142465"/>
              <a:gd name="connsiteX19" fmla="*/ 739789 w 6696000"/>
              <a:gd name="connsiteY19" fmla="*/ 884503 h 5142465"/>
              <a:gd name="connsiteX20" fmla="*/ 763417 w 6696000"/>
              <a:gd name="connsiteY20" fmla="*/ 861520 h 5142465"/>
              <a:gd name="connsiteX21" fmla="*/ 739789 w 6696000"/>
              <a:gd name="connsiteY21" fmla="*/ 838536 h 5142465"/>
              <a:gd name="connsiteX22" fmla="*/ 664842 w 6696000"/>
              <a:gd name="connsiteY22" fmla="*/ 838536 h 5142465"/>
              <a:gd name="connsiteX23" fmla="*/ 479127 w 6696000"/>
              <a:gd name="connsiteY23" fmla="*/ 658251 h 5142465"/>
              <a:gd name="connsiteX24" fmla="*/ 664842 w 6696000"/>
              <a:gd name="connsiteY24" fmla="*/ 477843 h 5142465"/>
              <a:gd name="connsiteX25" fmla="*/ 923218 w 6696000"/>
              <a:gd name="connsiteY25" fmla="*/ 477843 h 5142465"/>
              <a:gd name="connsiteX26" fmla="*/ 923218 w 6696000"/>
              <a:gd name="connsiteY26" fmla="*/ 519732 h 5142465"/>
              <a:gd name="connsiteX27" fmla="*/ 970473 w 6696000"/>
              <a:gd name="connsiteY27" fmla="*/ 519732 h 5142465"/>
              <a:gd name="connsiteX28" fmla="*/ 970473 w 6696000"/>
              <a:gd name="connsiteY28" fmla="*/ 431999 h 5142465"/>
              <a:gd name="connsiteX29" fmla="*/ 664207 w 6696000"/>
              <a:gd name="connsiteY29" fmla="*/ 431999 h 5142465"/>
              <a:gd name="connsiteX30" fmla="*/ 0 w 6696000"/>
              <a:gd name="connsiteY30" fmla="*/ 0 h 5142465"/>
              <a:gd name="connsiteX31" fmla="*/ 6696000 w 6696000"/>
              <a:gd name="connsiteY31" fmla="*/ 0 h 5142465"/>
              <a:gd name="connsiteX32" fmla="*/ 6696000 w 6696000"/>
              <a:gd name="connsiteY32" fmla="*/ 1796399 h 5142465"/>
              <a:gd name="connsiteX33" fmla="*/ 4219772 w 6696000"/>
              <a:gd name="connsiteY33" fmla="*/ 1796399 h 5142465"/>
              <a:gd name="connsiteX34" fmla="*/ 3995999 w 6696000"/>
              <a:gd name="connsiteY34" fmla="*/ 2020043 h 5142465"/>
              <a:gd name="connsiteX35" fmla="*/ 3995999 w 6696000"/>
              <a:gd name="connsiteY35" fmla="*/ 3821890 h 5142465"/>
              <a:gd name="connsiteX36" fmla="*/ 4887028 w 6696000"/>
              <a:gd name="connsiteY36" fmla="*/ 4712400 h 5142465"/>
              <a:gd name="connsiteX37" fmla="*/ 6696000 w 6696000"/>
              <a:gd name="connsiteY37" fmla="*/ 4712400 h 5142465"/>
              <a:gd name="connsiteX38" fmla="*/ 6696000 w 6696000"/>
              <a:gd name="connsiteY38" fmla="*/ 5142465 h 5142465"/>
              <a:gd name="connsiteX39" fmla="*/ 0 w 6696000"/>
              <a:gd name="connsiteY39" fmla="*/ 5142465 h 5142465"/>
              <a:gd name="connsiteX40" fmla="*/ 0 w 6696000"/>
              <a:gd name="connsiteY40" fmla="*/ 0 h 5142465"/>
              <a:gd name="connsiteX0" fmla="*/ 1326407 w 6696000"/>
              <a:gd name="connsiteY0" fmla="*/ 658128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1326407 w 6696000"/>
              <a:gd name="connsiteY14" fmla="*/ 658128 h 5142465"/>
              <a:gd name="connsiteX15" fmla="*/ 664207 w 6696000"/>
              <a:gd name="connsiteY15" fmla="*/ 431999 h 5142465"/>
              <a:gd name="connsiteX16" fmla="*/ 431999 w 6696000"/>
              <a:gd name="connsiteY16" fmla="*/ 658251 h 5142465"/>
              <a:gd name="connsiteX17" fmla="*/ 663572 w 6696000"/>
              <a:gd name="connsiteY17" fmla="*/ 884503 h 5142465"/>
              <a:gd name="connsiteX18" fmla="*/ 739789 w 6696000"/>
              <a:gd name="connsiteY18" fmla="*/ 884503 h 5142465"/>
              <a:gd name="connsiteX19" fmla="*/ 763417 w 6696000"/>
              <a:gd name="connsiteY19" fmla="*/ 861520 h 5142465"/>
              <a:gd name="connsiteX20" fmla="*/ 739789 w 6696000"/>
              <a:gd name="connsiteY20" fmla="*/ 838536 h 5142465"/>
              <a:gd name="connsiteX21" fmla="*/ 664842 w 6696000"/>
              <a:gd name="connsiteY21" fmla="*/ 838536 h 5142465"/>
              <a:gd name="connsiteX22" fmla="*/ 479127 w 6696000"/>
              <a:gd name="connsiteY22" fmla="*/ 658251 h 5142465"/>
              <a:gd name="connsiteX23" fmla="*/ 664842 w 6696000"/>
              <a:gd name="connsiteY23" fmla="*/ 477843 h 5142465"/>
              <a:gd name="connsiteX24" fmla="*/ 923218 w 6696000"/>
              <a:gd name="connsiteY24" fmla="*/ 477843 h 5142465"/>
              <a:gd name="connsiteX25" fmla="*/ 923218 w 6696000"/>
              <a:gd name="connsiteY25" fmla="*/ 519732 h 5142465"/>
              <a:gd name="connsiteX26" fmla="*/ 970473 w 6696000"/>
              <a:gd name="connsiteY26" fmla="*/ 519732 h 5142465"/>
              <a:gd name="connsiteX27" fmla="*/ 970473 w 6696000"/>
              <a:gd name="connsiteY27" fmla="*/ 431999 h 5142465"/>
              <a:gd name="connsiteX28" fmla="*/ 664207 w 6696000"/>
              <a:gd name="connsiteY28" fmla="*/ 431999 h 5142465"/>
              <a:gd name="connsiteX29" fmla="*/ 0 w 6696000"/>
              <a:gd name="connsiteY29" fmla="*/ 0 h 5142465"/>
              <a:gd name="connsiteX30" fmla="*/ 6696000 w 6696000"/>
              <a:gd name="connsiteY30" fmla="*/ 0 h 5142465"/>
              <a:gd name="connsiteX31" fmla="*/ 6696000 w 6696000"/>
              <a:gd name="connsiteY31" fmla="*/ 1796399 h 5142465"/>
              <a:gd name="connsiteX32" fmla="*/ 4219772 w 6696000"/>
              <a:gd name="connsiteY32" fmla="*/ 1796399 h 5142465"/>
              <a:gd name="connsiteX33" fmla="*/ 3995999 w 6696000"/>
              <a:gd name="connsiteY33" fmla="*/ 2020043 h 5142465"/>
              <a:gd name="connsiteX34" fmla="*/ 3995999 w 6696000"/>
              <a:gd name="connsiteY34" fmla="*/ 3821890 h 5142465"/>
              <a:gd name="connsiteX35" fmla="*/ 4887028 w 6696000"/>
              <a:gd name="connsiteY35" fmla="*/ 4712400 h 5142465"/>
              <a:gd name="connsiteX36" fmla="*/ 6696000 w 6696000"/>
              <a:gd name="connsiteY36" fmla="*/ 4712400 h 5142465"/>
              <a:gd name="connsiteX37" fmla="*/ 6696000 w 6696000"/>
              <a:gd name="connsiteY37" fmla="*/ 5142465 h 5142465"/>
              <a:gd name="connsiteX38" fmla="*/ 0 w 6696000"/>
              <a:gd name="connsiteY38" fmla="*/ 5142465 h 5142465"/>
              <a:gd name="connsiteX39" fmla="*/ 0 w 6696000"/>
              <a:gd name="connsiteY39" fmla="*/ 0 h 5142465"/>
              <a:gd name="connsiteX0" fmla="*/ 1326407 w 6696000"/>
              <a:gd name="connsiteY0" fmla="*/ 658251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1326407 w 6696000"/>
              <a:gd name="connsiteY13" fmla="*/ 658251 h 5142465"/>
              <a:gd name="connsiteX14" fmla="*/ 664207 w 6696000"/>
              <a:gd name="connsiteY14" fmla="*/ 431999 h 5142465"/>
              <a:gd name="connsiteX15" fmla="*/ 431999 w 6696000"/>
              <a:gd name="connsiteY15" fmla="*/ 658251 h 5142465"/>
              <a:gd name="connsiteX16" fmla="*/ 663572 w 6696000"/>
              <a:gd name="connsiteY16" fmla="*/ 884503 h 5142465"/>
              <a:gd name="connsiteX17" fmla="*/ 739789 w 6696000"/>
              <a:gd name="connsiteY17" fmla="*/ 884503 h 5142465"/>
              <a:gd name="connsiteX18" fmla="*/ 763417 w 6696000"/>
              <a:gd name="connsiteY18" fmla="*/ 861520 h 5142465"/>
              <a:gd name="connsiteX19" fmla="*/ 739789 w 6696000"/>
              <a:gd name="connsiteY19" fmla="*/ 838536 h 5142465"/>
              <a:gd name="connsiteX20" fmla="*/ 664842 w 6696000"/>
              <a:gd name="connsiteY20" fmla="*/ 838536 h 5142465"/>
              <a:gd name="connsiteX21" fmla="*/ 479127 w 6696000"/>
              <a:gd name="connsiteY21" fmla="*/ 658251 h 5142465"/>
              <a:gd name="connsiteX22" fmla="*/ 664842 w 6696000"/>
              <a:gd name="connsiteY22" fmla="*/ 477843 h 5142465"/>
              <a:gd name="connsiteX23" fmla="*/ 923218 w 6696000"/>
              <a:gd name="connsiteY23" fmla="*/ 477843 h 5142465"/>
              <a:gd name="connsiteX24" fmla="*/ 923218 w 6696000"/>
              <a:gd name="connsiteY24" fmla="*/ 519732 h 5142465"/>
              <a:gd name="connsiteX25" fmla="*/ 970473 w 6696000"/>
              <a:gd name="connsiteY25" fmla="*/ 519732 h 5142465"/>
              <a:gd name="connsiteX26" fmla="*/ 970473 w 6696000"/>
              <a:gd name="connsiteY26" fmla="*/ 431999 h 5142465"/>
              <a:gd name="connsiteX27" fmla="*/ 664207 w 6696000"/>
              <a:gd name="connsiteY27" fmla="*/ 431999 h 5142465"/>
              <a:gd name="connsiteX28" fmla="*/ 0 w 6696000"/>
              <a:gd name="connsiteY28" fmla="*/ 0 h 5142465"/>
              <a:gd name="connsiteX29" fmla="*/ 6696000 w 6696000"/>
              <a:gd name="connsiteY29" fmla="*/ 0 h 5142465"/>
              <a:gd name="connsiteX30" fmla="*/ 6696000 w 6696000"/>
              <a:gd name="connsiteY30" fmla="*/ 1796399 h 5142465"/>
              <a:gd name="connsiteX31" fmla="*/ 4219772 w 6696000"/>
              <a:gd name="connsiteY31" fmla="*/ 1796399 h 5142465"/>
              <a:gd name="connsiteX32" fmla="*/ 3995999 w 6696000"/>
              <a:gd name="connsiteY32" fmla="*/ 2020043 h 5142465"/>
              <a:gd name="connsiteX33" fmla="*/ 3995999 w 6696000"/>
              <a:gd name="connsiteY33" fmla="*/ 3821890 h 5142465"/>
              <a:gd name="connsiteX34" fmla="*/ 4887028 w 6696000"/>
              <a:gd name="connsiteY34" fmla="*/ 4712400 h 5142465"/>
              <a:gd name="connsiteX35" fmla="*/ 6696000 w 6696000"/>
              <a:gd name="connsiteY35" fmla="*/ 4712400 h 5142465"/>
              <a:gd name="connsiteX36" fmla="*/ 6696000 w 6696000"/>
              <a:gd name="connsiteY36" fmla="*/ 5142465 h 5142465"/>
              <a:gd name="connsiteX37" fmla="*/ 0 w 6696000"/>
              <a:gd name="connsiteY37" fmla="*/ 5142465 h 5142465"/>
              <a:gd name="connsiteX38" fmla="*/ 0 w 6696000"/>
              <a:gd name="connsiteY38" fmla="*/ 0 h 5142465"/>
              <a:gd name="connsiteX0" fmla="*/ 1326394 w 6696000"/>
              <a:gd name="connsiteY0" fmla="*/ 658190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1326394 w 6696000"/>
              <a:gd name="connsiteY12" fmla="*/ 658190 h 5142465"/>
              <a:gd name="connsiteX13" fmla="*/ 664207 w 6696000"/>
              <a:gd name="connsiteY13" fmla="*/ 431999 h 5142465"/>
              <a:gd name="connsiteX14" fmla="*/ 431999 w 6696000"/>
              <a:gd name="connsiteY14" fmla="*/ 658251 h 5142465"/>
              <a:gd name="connsiteX15" fmla="*/ 663572 w 6696000"/>
              <a:gd name="connsiteY15" fmla="*/ 884503 h 5142465"/>
              <a:gd name="connsiteX16" fmla="*/ 739789 w 6696000"/>
              <a:gd name="connsiteY16" fmla="*/ 884503 h 5142465"/>
              <a:gd name="connsiteX17" fmla="*/ 763417 w 6696000"/>
              <a:gd name="connsiteY17" fmla="*/ 861520 h 5142465"/>
              <a:gd name="connsiteX18" fmla="*/ 739789 w 6696000"/>
              <a:gd name="connsiteY18" fmla="*/ 838536 h 5142465"/>
              <a:gd name="connsiteX19" fmla="*/ 664842 w 6696000"/>
              <a:gd name="connsiteY19" fmla="*/ 838536 h 5142465"/>
              <a:gd name="connsiteX20" fmla="*/ 479127 w 6696000"/>
              <a:gd name="connsiteY20" fmla="*/ 658251 h 5142465"/>
              <a:gd name="connsiteX21" fmla="*/ 664842 w 6696000"/>
              <a:gd name="connsiteY21" fmla="*/ 477843 h 5142465"/>
              <a:gd name="connsiteX22" fmla="*/ 923218 w 6696000"/>
              <a:gd name="connsiteY22" fmla="*/ 477843 h 5142465"/>
              <a:gd name="connsiteX23" fmla="*/ 923218 w 6696000"/>
              <a:gd name="connsiteY23" fmla="*/ 519732 h 5142465"/>
              <a:gd name="connsiteX24" fmla="*/ 970473 w 6696000"/>
              <a:gd name="connsiteY24" fmla="*/ 519732 h 5142465"/>
              <a:gd name="connsiteX25" fmla="*/ 970473 w 6696000"/>
              <a:gd name="connsiteY25" fmla="*/ 431999 h 5142465"/>
              <a:gd name="connsiteX26" fmla="*/ 664207 w 6696000"/>
              <a:gd name="connsiteY26" fmla="*/ 431999 h 5142465"/>
              <a:gd name="connsiteX27" fmla="*/ 0 w 6696000"/>
              <a:gd name="connsiteY27" fmla="*/ 0 h 5142465"/>
              <a:gd name="connsiteX28" fmla="*/ 6696000 w 6696000"/>
              <a:gd name="connsiteY28" fmla="*/ 0 h 5142465"/>
              <a:gd name="connsiteX29" fmla="*/ 6696000 w 6696000"/>
              <a:gd name="connsiteY29" fmla="*/ 1796399 h 5142465"/>
              <a:gd name="connsiteX30" fmla="*/ 4219772 w 6696000"/>
              <a:gd name="connsiteY30" fmla="*/ 1796399 h 5142465"/>
              <a:gd name="connsiteX31" fmla="*/ 3995999 w 6696000"/>
              <a:gd name="connsiteY31" fmla="*/ 2020043 h 5142465"/>
              <a:gd name="connsiteX32" fmla="*/ 3995999 w 6696000"/>
              <a:gd name="connsiteY32" fmla="*/ 3821890 h 5142465"/>
              <a:gd name="connsiteX33" fmla="*/ 4887028 w 6696000"/>
              <a:gd name="connsiteY33" fmla="*/ 4712400 h 5142465"/>
              <a:gd name="connsiteX34" fmla="*/ 6696000 w 6696000"/>
              <a:gd name="connsiteY34" fmla="*/ 4712400 h 5142465"/>
              <a:gd name="connsiteX35" fmla="*/ 6696000 w 6696000"/>
              <a:gd name="connsiteY35" fmla="*/ 5142465 h 5142465"/>
              <a:gd name="connsiteX36" fmla="*/ 0 w 6696000"/>
              <a:gd name="connsiteY36" fmla="*/ 5142465 h 5142465"/>
              <a:gd name="connsiteX37" fmla="*/ 0 w 6696000"/>
              <a:gd name="connsiteY37" fmla="*/ 0 h 5142465"/>
              <a:gd name="connsiteX0" fmla="*/ 1308131 w 6696000"/>
              <a:gd name="connsiteY0" fmla="*/ 745975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1308131 w 6696000"/>
              <a:gd name="connsiteY11" fmla="*/ 745975 h 5142465"/>
              <a:gd name="connsiteX12" fmla="*/ 664207 w 6696000"/>
              <a:gd name="connsiteY12" fmla="*/ 431999 h 5142465"/>
              <a:gd name="connsiteX13" fmla="*/ 431999 w 6696000"/>
              <a:gd name="connsiteY13" fmla="*/ 658251 h 5142465"/>
              <a:gd name="connsiteX14" fmla="*/ 663572 w 6696000"/>
              <a:gd name="connsiteY14" fmla="*/ 884503 h 5142465"/>
              <a:gd name="connsiteX15" fmla="*/ 739789 w 6696000"/>
              <a:gd name="connsiteY15" fmla="*/ 884503 h 5142465"/>
              <a:gd name="connsiteX16" fmla="*/ 763417 w 6696000"/>
              <a:gd name="connsiteY16" fmla="*/ 861520 h 5142465"/>
              <a:gd name="connsiteX17" fmla="*/ 739789 w 6696000"/>
              <a:gd name="connsiteY17" fmla="*/ 838536 h 5142465"/>
              <a:gd name="connsiteX18" fmla="*/ 664842 w 6696000"/>
              <a:gd name="connsiteY18" fmla="*/ 838536 h 5142465"/>
              <a:gd name="connsiteX19" fmla="*/ 479127 w 6696000"/>
              <a:gd name="connsiteY19" fmla="*/ 658251 h 5142465"/>
              <a:gd name="connsiteX20" fmla="*/ 664842 w 6696000"/>
              <a:gd name="connsiteY20" fmla="*/ 477843 h 5142465"/>
              <a:gd name="connsiteX21" fmla="*/ 923218 w 6696000"/>
              <a:gd name="connsiteY21" fmla="*/ 477843 h 5142465"/>
              <a:gd name="connsiteX22" fmla="*/ 923218 w 6696000"/>
              <a:gd name="connsiteY22" fmla="*/ 519732 h 5142465"/>
              <a:gd name="connsiteX23" fmla="*/ 970473 w 6696000"/>
              <a:gd name="connsiteY23" fmla="*/ 519732 h 5142465"/>
              <a:gd name="connsiteX24" fmla="*/ 970473 w 6696000"/>
              <a:gd name="connsiteY24" fmla="*/ 431999 h 5142465"/>
              <a:gd name="connsiteX25" fmla="*/ 664207 w 6696000"/>
              <a:gd name="connsiteY25" fmla="*/ 431999 h 5142465"/>
              <a:gd name="connsiteX26" fmla="*/ 0 w 6696000"/>
              <a:gd name="connsiteY26" fmla="*/ 0 h 5142465"/>
              <a:gd name="connsiteX27" fmla="*/ 6696000 w 6696000"/>
              <a:gd name="connsiteY27" fmla="*/ 0 h 5142465"/>
              <a:gd name="connsiteX28" fmla="*/ 6696000 w 6696000"/>
              <a:gd name="connsiteY28" fmla="*/ 1796399 h 5142465"/>
              <a:gd name="connsiteX29" fmla="*/ 4219772 w 6696000"/>
              <a:gd name="connsiteY29" fmla="*/ 1796399 h 5142465"/>
              <a:gd name="connsiteX30" fmla="*/ 3995999 w 6696000"/>
              <a:gd name="connsiteY30" fmla="*/ 2020043 h 5142465"/>
              <a:gd name="connsiteX31" fmla="*/ 3995999 w 6696000"/>
              <a:gd name="connsiteY31" fmla="*/ 3821890 h 5142465"/>
              <a:gd name="connsiteX32" fmla="*/ 4887028 w 6696000"/>
              <a:gd name="connsiteY32" fmla="*/ 4712400 h 5142465"/>
              <a:gd name="connsiteX33" fmla="*/ 6696000 w 6696000"/>
              <a:gd name="connsiteY33" fmla="*/ 4712400 h 5142465"/>
              <a:gd name="connsiteX34" fmla="*/ 6696000 w 6696000"/>
              <a:gd name="connsiteY34" fmla="*/ 5142465 h 5142465"/>
              <a:gd name="connsiteX35" fmla="*/ 0 w 6696000"/>
              <a:gd name="connsiteY35" fmla="*/ 5142465 h 5142465"/>
              <a:gd name="connsiteX36" fmla="*/ 0 w 6696000"/>
              <a:gd name="connsiteY36" fmla="*/ 0 h 5142465"/>
              <a:gd name="connsiteX0" fmla="*/ 1094199 w 6696000"/>
              <a:gd name="connsiteY0" fmla="*/ 884380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1094199 w 6696000"/>
              <a:gd name="connsiteY10" fmla="*/ 884380 h 5142465"/>
              <a:gd name="connsiteX11" fmla="*/ 664207 w 6696000"/>
              <a:gd name="connsiteY11" fmla="*/ 431999 h 5142465"/>
              <a:gd name="connsiteX12" fmla="*/ 431999 w 6696000"/>
              <a:gd name="connsiteY12" fmla="*/ 658251 h 5142465"/>
              <a:gd name="connsiteX13" fmla="*/ 663572 w 6696000"/>
              <a:gd name="connsiteY13" fmla="*/ 884503 h 5142465"/>
              <a:gd name="connsiteX14" fmla="*/ 739789 w 6696000"/>
              <a:gd name="connsiteY14" fmla="*/ 884503 h 5142465"/>
              <a:gd name="connsiteX15" fmla="*/ 763417 w 6696000"/>
              <a:gd name="connsiteY15" fmla="*/ 861520 h 5142465"/>
              <a:gd name="connsiteX16" fmla="*/ 739789 w 6696000"/>
              <a:gd name="connsiteY16" fmla="*/ 838536 h 5142465"/>
              <a:gd name="connsiteX17" fmla="*/ 664842 w 6696000"/>
              <a:gd name="connsiteY17" fmla="*/ 838536 h 5142465"/>
              <a:gd name="connsiteX18" fmla="*/ 479127 w 6696000"/>
              <a:gd name="connsiteY18" fmla="*/ 658251 h 5142465"/>
              <a:gd name="connsiteX19" fmla="*/ 664842 w 6696000"/>
              <a:gd name="connsiteY19" fmla="*/ 477843 h 5142465"/>
              <a:gd name="connsiteX20" fmla="*/ 923218 w 6696000"/>
              <a:gd name="connsiteY20" fmla="*/ 477843 h 5142465"/>
              <a:gd name="connsiteX21" fmla="*/ 923218 w 6696000"/>
              <a:gd name="connsiteY21" fmla="*/ 519732 h 5142465"/>
              <a:gd name="connsiteX22" fmla="*/ 970473 w 6696000"/>
              <a:gd name="connsiteY22" fmla="*/ 519732 h 5142465"/>
              <a:gd name="connsiteX23" fmla="*/ 970473 w 6696000"/>
              <a:gd name="connsiteY23" fmla="*/ 431999 h 5142465"/>
              <a:gd name="connsiteX24" fmla="*/ 664207 w 6696000"/>
              <a:gd name="connsiteY24" fmla="*/ 431999 h 5142465"/>
              <a:gd name="connsiteX25" fmla="*/ 0 w 6696000"/>
              <a:gd name="connsiteY25" fmla="*/ 0 h 5142465"/>
              <a:gd name="connsiteX26" fmla="*/ 6696000 w 6696000"/>
              <a:gd name="connsiteY26" fmla="*/ 0 h 5142465"/>
              <a:gd name="connsiteX27" fmla="*/ 6696000 w 6696000"/>
              <a:gd name="connsiteY27" fmla="*/ 1796399 h 5142465"/>
              <a:gd name="connsiteX28" fmla="*/ 4219772 w 6696000"/>
              <a:gd name="connsiteY28" fmla="*/ 1796399 h 5142465"/>
              <a:gd name="connsiteX29" fmla="*/ 3995999 w 6696000"/>
              <a:gd name="connsiteY29" fmla="*/ 2020043 h 5142465"/>
              <a:gd name="connsiteX30" fmla="*/ 3995999 w 6696000"/>
              <a:gd name="connsiteY30" fmla="*/ 3821890 h 5142465"/>
              <a:gd name="connsiteX31" fmla="*/ 4887028 w 6696000"/>
              <a:gd name="connsiteY31" fmla="*/ 4712400 h 5142465"/>
              <a:gd name="connsiteX32" fmla="*/ 6696000 w 6696000"/>
              <a:gd name="connsiteY32" fmla="*/ 4712400 h 5142465"/>
              <a:gd name="connsiteX33" fmla="*/ 6696000 w 6696000"/>
              <a:gd name="connsiteY33" fmla="*/ 5142465 h 5142465"/>
              <a:gd name="connsiteX34" fmla="*/ 0 w 6696000"/>
              <a:gd name="connsiteY34" fmla="*/ 5142465 h 5142465"/>
              <a:gd name="connsiteX35" fmla="*/ 0 w 6696000"/>
              <a:gd name="connsiteY35" fmla="*/ 0 h 5142465"/>
              <a:gd name="connsiteX0" fmla="*/ 787933 w 6696000"/>
              <a:gd name="connsiteY0" fmla="*/ 884380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787933 w 6696000"/>
              <a:gd name="connsiteY9" fmla="*/ 884380 h 5142465"/>
              <a:gd name="connsiteX10" fmla="*/ 664207 w 6696000"/>
              <a:gd name="connsiteY10" fmla="*/ 431999 h 5142465"/>
              <a:gd name="connsiteX11" fmla="*/ 431999 w 6696000"/>
              <a:gd name="connsiteY11" fmla="*/ 658251 h 5142465"/>
              <a:gd name="connsiteX12" fmla="*/ 663572 w 6696000"/>
              <a:gd name="connsiteY12" fmla="*/ 884503 h 5142465"/>
              <a:gd name="connsiteX13" fmla="*/ 739789 w 6696000"/>
              <a:gd name="connsiteY13" fmla="*/ 884503 h 5142465"/>
              <a:gd name="connsiteX14" fmla="*/ 763417 w 6696000"/>
              <a:gd name="connsiteY14" fmla="*/ 861520 h 5142465"/>
              <a:gd name="connsiteX15" fmla="*/ 739789 w 6696000"/>
              <a:gd name="connsiteY15" fmla="*/ 838536 h 5142465"/>
              <a:gd name="connsiteX16" fmla="*/ 664842 w 6696000"/>
              <a:gd name="connsiteY16" fmla="*/ 838536 h 5142465"/>
              <a:gd name="connsiteX17" fmla="*/ 479127 w 6696000"/>
              <a:gd name="connsiteY17" fmla="*/ 658251 h 5142465"/>
              <a:gd name="connsiteX18" fmla="*/ 664842 w 6696000"/>
              <a:gd name="connsiteY18" fmla="*/ 477843 h 5142465"/>
              <a:gd name="connsiteX19" fmla="*/ 923218 w 6696000"/>
              <a:gd name="connsiteY19" fmla="*/ 477843 h 5142465"/>
              <a:gd name="connsiteX20" fmla="*/ 923218 w 6696000"/>
              <a:gd name="connsiteY20" fmla="*/ 519732 h 5142465"/>
              <a:gd name="connsiteX21" fmla="*/ 970473 w 6696000"/>
              <a:gd name="connsiteY21" fmla="*/ 519732 h 5142465"/>
              <a:gd name="connsiteX22" fmla="*/ 970473 w 6696000"/>
              <a:gd name="connsiteY22" fmla="*/ 431999 h 5142465"/>
              <a:gd name="connsiteX23" fmla="*/ 664207 w 6696000"/>
              <a:gd name="connsiteY23" fmla="*/ 431999 h 5142465"/>
              <a:gd name="connsiteX24" fmla="*/ 0 w 6696000"/>
              <a:gd name="connsiteY24" fmla="*/ 0 h 5142465"/>
              <a:gd name="connsiteX25" fmla="*/ 6696000 w 6696000"/>
              <a:gd name="connsiteY25" fmla="*/ 0 h 5142465"/>
              <a:gd name="connsiteX26" fmla="*/ 6696000 w 6696000"/>
              <a:gd name="connsiteY26" fmla="*/ 1796399 h 5142465"/>
              <a:gd name="connsiteX27" fmla="*/ 4219772 w 6696000"/>
              <a:gd name="connsiteY27" fmla="*/ 1796399 h 5142465"/>
              <a:gd name="connsiteX28" fmla="*/ 3995999 w 6696000"/>
              <a:gd name="connsiteY28" fmla="*/ 2020043 h 5142465"/>
              <a:gd name="connsiteX29" fmla="*/ 3995999 w 6696000"/>
              <a:gd name="connsiteY29" fmla="*/ 3821890 h 5142465"/>
              <a:gd name="connsiteX30" fmla="*/ 4887028 w 6696000"/>
              <a:gd name="connsiteY30" fmla="*/ 4712400 h 5142465"/>
              <a:gd name="connsiteX31" fmla="*/ 6696000 w 6696000"/>
              <a:gd name="connsiteY31" fmla="*/ 4712400 h 5142465"/>
              <a:gd name="connsiteX32" fmla="*/ 6696000 w 6696000"/>
              <a:gd name="connsiteY32" fmla="*/ 5142465 h 5142465"/>
              <a:gd name="connsiteX33" fmla="*/ 0 w 6696000"/>
              <a:gd name="connsiteY33" fmla="*/ 5142465 h 5142465"/>
              <a:gd name="connsiteX34" fmla="*/ 0 w 6696000"/>
              <a:gd name="connsiteY34" fmla="*/ 0 h 5142465"/>
              <a:gd name="connsiteX0" fmla="*/ 787933 w 6696000"/>
              <a:gd name="connsiteY0" fmla="*/ 796647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787933 w 6696000"/>
              <a:gd name="connsiteY8" fmla="*/ 796647 h 5142465"/>
              <a:gd name="connsiteX9" fmla="*/ 664207 w 6696000"/>
              <a:gd name="connsiteY9" fmla="*/ 431999 h 5142465"/>
              <a:gd name="connsiteX10" fmla="*/ 431999 w 6696000"/>
              <a:gd name="connsiteY10" fmla="*/ 658251 h 5142465"/>
              <a:gd name="connsiteX11" fmla="*/ 663572 w 6696000"/>
              <a:gd name="connsiteY11" fmla="*/ 884503 h 5142465"/>
              <a:gd name="connsiteX12" fmla="*/ 739789 w 6696000"/>
              <a:gd name="connsiteY12" fmla="*/ 884503 h 5142465"/>
              <a:gd name="connsiteX13" fmla="*/ 763417 w 6696000"/>
              <a:gd name="connsiteY13" fmla="*/ 861520 h 5142465"/>
              <a:gd name="connsiteX14" fmla="*/ 739789 w 6696000"/>
              <a:gd name="connsiteY14" fmla="*/ 838536 h 5142465"/>
              <a:gd name="connsiteX15" fmla="*/ 664842 w 6696000"/>
              <a:gd name="connsiteY15" fmla="*/ 838536 h 5142465"/>
              <a:gd name="connsiteX16" fmla="*/ 479127 w 6696000"/>
              <a:gd name="connsiteY16" fmla="*/ 658251 h 5142465"/>
              <a:gd name="connsiteX17" fmla="*/ 664842 w 6696000"/>
              <a:gd name="connsiteY17" fmla="*/ 477843 h 5142465"/>
              <a:gd name="connsiteX18" fmla="*/ 923218 w 6696000"/>
              <a:gd name="connsiteY18" fmla="*/ 477843 h 5142465"/>
              <a:gd name="connsiteX19" fmla="*/ 923218 w 6696000"/>
              <a:gd name="connsiteY19" fmla="*/ 519732 h 5142465"/>
              <a:gd name="connsiteX20" fmla="*/ 970473 w 6696000"/>
              <a:gd name="connsiteY20" fmla="*/ 519732 h 5142465"/>
              <a:gd name="connsiteX21" fmla="*/ 970473 w 6696000"/>
              <a:gd name="connsiteY21" fmla="*/ 431999 h 5142465"/>
              <a:gd name="connsiteX22" fmla="*/ 664207 w 6696000"/>
              <a:gd name="connsiteY22" fmla="*/ 431999 h 5142465"/>
              <a:gd name="connsiteX23" fmla="*/ 0 w 6696000"/>
              <a:gd name="connsiteY23" fmla="*/ 0 h 5142465"/>
              <a:gd name="connsiteX24" fmla="*/ 6696000 w 6696000"/>
              <a:gd name="connsiteY24" fmla="*/ 0 h 5142465"/>
              <a:gd name="connsiteX25" fmla="*/ 6696000 w 6696000"/>
              <a:gd name="connsiteY25" fmla="*/ 1796399 h 5142465"/>
              <a:gd name="connsiteX26" fmla="*/ 4219772 w 6696000"/>
              <a:gd name="connsiteY26" fmla="*/ 1796399 h 5142465"/>
              <a:gd name="connsiteX27" fmla="*/ 3995999 w 6696000"/>
              <a:gd name="connsiteY27" fmla="*/ 2020043 h 5142465"/>
              <a:gd name="connsiteX28" fmla="*/ 3995999 w 6696000"/>
              <a:gd name="connsiteY28" fmla="*/ 3821890 h 5142465"/>
              <a:gd name="connsiteX29" fmla="*/ 4887028 w 6696000"/>
              <a:gd name="connsiteY29" fmla="*/ 4712400 h 5142465"/>
              <a:gd name="connsiteX30" fmla="*/ 6696000 w 6696000"/>
              <a:gd name="connsiteY30" fmla="*/ 4712400 h 5142465"/>
              <a:gd name="connsiteX31" fmla="*/ 6696000 w 6696000"/>
              <a:gd name="connsiteY31" fmla="*/ 5142465 h 5142465"/>
              <a:gd name="connsiteX32" fmla="*/ 0 w 6696000"/>
              <a:gd name="connsiteY32" fmla="*/ 5142465 h 5142465"/>
              <a:gd name="connsiteX33" fmla="*/ 0 w 6696000"/>
              <a:gd name="connsiteY33" fmla="*/ 0 h 5142465"/>
              <a:gd name="connsiteX0" fmla="*/ 835188 w 6696000"/>
              <a:gd name="connsiteY0" fmla="*/ 796647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835188 w 6696000"/>
              <a:gd name="connsiteY7" fmla="*/ 796647 h 5142465"/>
              <a:gd name="connsiteX8" fmla="*/ 664207 w 6696000"/>
              <a:gd name="connsiteY8" fmla="*/ 431999 h 5142465"/>
              <a:gd name="connsiteX9" fmla="*/ 431999 w 6696000"/>
              <a:gd name="connsiteY9" fmla="*/ 658251 h 5142465"/>
              <a:gd name="connsiteX10" fmla="*/ 663572 w 6696000"/>
              <a:gd name="connsiteY10" fmla="*/ 884503 h 5142465"/>
              <a:gd name="connsiteX11" fmla="*/ 739789 w 6696000"/>
              <a:gd name="connsiteY11" fmla="*/ 884503 h 5142465"/>
              <a:gd name="connsiteX12" fmla="*/ 763417 w 6696000"/>
              <a:gd name="connsiteY12" fmla="*/ 861520 h 5142465"/>
              <a:gd name="connsiteX13" fmla="*/ 739789 w 6696000"/>
              <a:gd name="connsiteY13" fmla="*/ 838536 h 5142465"/>
              <a:gd name="connsiteX14" fmla="*/ 664842 w 6696000"/>
              <a:gd name="connsiteY14" fmla="*/ 838536 h 5142465"/>
              <a:gd name="connsiteX15" fmla="*/ 479127 w 6696000"/>
              <a:gd name="connsiteY15" fmla="*/ 658251 h 5142465"/>
              <a:gd name="connsiteX16" fmla="*/ 664842 w 6696000"/>
              <a:gd name="connsiteY16" fmla="*/ 477843 h 5142465"/>
              <a:gd name="connsiteX17" fmla="*/ 923218 w 6696000"/>
              <a:gd name="connsiteY17" fmla="*/ 477843 h 5142465"/>
              <a:gd name="connsiteX18" fmla="*/ 923218 w 6696000"/>
              <a:gd name="connsiteY18" fmla="*/ 519732 h 5142465"/>
              <a:gd name="connsiteX19" fmla="*/ 970473 w 6696000"/>
              <a:gd name="connsiteY19" fmla="*/ 519732 h 5142465"/>
              <a:gd name="connsiteX20" fmla="*/ 970473 w 6696000"/>
              <a:gd name="connsiteY20" fmla="*/ 431999 h 5142465"/>
              <a:gd name="connsiteX21" fmla="*/ 664207 w 6696000"/>
              <a:gd name="connsiteY21" fmla="*/ 431999 h 5142465"/>
              <a:gd name="connsiteX22" fmla="*/ 0 w 6696000"/>
              <a:gd name="connsiteY22" fmla="*/ 0 h 5142465"/>
              <a:gd name="connsiteX23" fmla="*/ 6696000 w 6696000"/>
              <a:gd name="connsiteY23" fmla="*/ 0 h 5142465"/>
              <a:gd name="connsiteX24" fmla="*/ 6696000 w 6696000"/>
              <a:gd name="connsiteY24" fmla="*/ 1796399 h 5142465"/>
              <a:gd name="connsiteX25" fmla="*/ 4219772 w 6696000"/>
              <a:gd name="connsiteY25" fmla="*/ 1796399 h 5142465"/>
              <a:gd name="connsiteX26" fmla="*/ 3995999 w 6696000"/>
              <a:gd name="connsiteY26" fmla="*/ 2020043 h 5142465"/>
              <a:gd name="connsiteX27" fmla="*/ 3995999 w 6696000"/>
              <a:gd name="connsiteY27" fmla="*/ 3821890 h 5142465"/>
              <a:gd name="connsiteX28" fmla="*/ 4887028 w 6696000"/>
              <a:gd name="connsiteY28" fmla="*/ 4712400 h 5142465"/>
              <a:gd name="connsiteX29" fmla="*/ 6696000 w 6696000"/>
              <a:gd name="connsiteY29" fmla="*/ 4712400 h 5142465"/>
              <a:gd name="connsiteX30" fmla="*/ 6696000 w 6696000"/>
              <a:gd name="connsiteY30" fmla="*/ 5142465 h 5142465"/>
              <a:gd name="connsiteX31" fmla="*/ 0 w 6696000"/>
              <a:gd name="connsiteY31" fmla="*/ 5142465 h 5142465"/>
              <a:gd name="connsiteX32" fmla="*/ 0 w 6696000"/>
              <a:gd name="connsiteY32" fmla="*/ 0 h 5142465"/>
              <a:gd name="connsiteX0" fmla="*/ 835188 w 6696000"/>
              <a:gd name="connsiteY0" fmla="*/ 83853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835188 w 6696000"/>
              <a:gd name="connsiteY6" fmla="*/ 838536 h 5142465"/>
              <a:gd name="connsiteX7" fmla="*/ 664207 w 6696000"/>
              <a:gd name="connsiteY7" fmla="*/ 431999 h 5142465"/>
              <a:gd name="connsiteX8" fmla="*/ 431999 w 6696000"/>
              <a:gd name="connsiteY8" fmla="*/ 658251 h 5142465"/>
              <a:gd name="connsiteX9" fmla="*/ 663572 w 6696000"/>
              <a:gd name="connsiteY9" fmla="*/ 884503 h 5142465"/>
              <a:gd name="connsiteX10" fmla="*/ 739789 w 6696000"/>
              <a:gd name="connsiteY10" fmla="*/ 884503 h 5142465"/>
              <a:gd name="connsiteX11" fmla="*/ 763417 w 6696000"/>
              <a:gd name="connsiteY11" fmla="*/ 861520 h 5142465"/>
              <a:gd name="connsiteX12" fmla="*/ 739789 w 6696000"/>
              <a:gd name="connsiteY12" fmla="*/ 838536 h 5142465"/>
              <a:gd name="connsiteX13" fmla="*/ 664842 w 6696000"/>
              <a:gd name="connsiteY13" fmla="*/ 838536 h 5142465"/>
              <a:gd name="connsiteX14" fmla="*/ 479127 w 6696000"/>
              <a:gd name="connsiteY14" fmla="*/ 658251 h 5142465"/>
              <a:gd name="connsiteX15" fmla="*/ 664842 w 6696000"/>
              <a:gd name="connsiteY15" fmla="*/ 477843 h 5142465"/>
              <a:gd name="connsiteX16" fmla="*/ 923218 w 6696000"/>
              <a:gd name="connsiteY16" fmla="*/ 477843 h 5142465"/>
              <a:gd name="connsiteX17" fmla="*/ 923218 w 6696000"/>
              <a:gd name="connsiteY17" fmla="*/ 519732 h 5142465"/>
              <a:gd name="connsiteX18" fmla="*/ 970473 w 6696000"/>
              <a:gd name="connsiteY18" fmla="*/ 519732 h 5142465"/>
              <a:gd name="connsiteX19" fmla="*/ 970473 w 6696000"/>
              <a:gd name="connsiteY19" fmla="*/ 431999 h 5142465"/>
              <a:gd name="connsiteX20" fmla="*/ 664207 w 6696000"/>
              <a:gd name="connsiteY20" fmla="*/ 431999 h 5142465"/>
              <a:gd name="connsiteX21" fmla="*/ 0 w 6696000"/>
              <a:gd name="connsiteY21" fmla="*/ 0 h 5142465"/>
              <a:gd name="connsiteX22" fmla="*/ 6696000 w 6696000"/>
              <a:gd name="connsiteY22" fmla="*/ 0 h 5142465"/>
              <a:gd name="connsiteX23" fmla="*/ 6696000 w 6696000"/>
              <a:gd name="connsiteY23" fmla="*/ 1796399 h 5142465"/>
              <a:gd name="connsiteX24" fmla="*/ 4219772 w 6696000"/>
              <a:gd name="connsiteY24" fmla="*/ 1796399 h 5142465"/>
              <a:gd name="connsiteX25" fmla="*/ 3995999 w 6696000"/>
              <a:gd name="connsiteY25" fmla="*/ 2020043 h 5142465"/>
              <a:gd name="connsiteX26" fmla="*/ 3995999 w 6696000"/>
              <a:gd name="connsiteY26" fmla="*/ 3821890 h 5142465"/>
              <a:gd name="connsiteX27" fmla="*/ 4887028 w 6696000"/>
              <a:gd name="connsiteY27" fmla="*/ 4712400 h 5142465"/>
              <a:gd name="connsiteX28" fmla="*/ 6696000 w 6696000"/>
              <a:gd name="connsiteY28" fmla="*/ 4712400 h 5142465"/>
              <a:gd name="connsiteX29" fmla="*/ 6696000 w 6696000"/>
              <a:gd name="connsiteY29" fmla="*/ 5142465 h 5142465"/>
              <a:gd name="connsiteX30" fmla="*/ 0 w 6696000"/>
              <a:gd name="connsiteY30" fmla="*/ 5142465 h 5142465"/>
              <a:gd name="connsiteX31" fmla="*/ 0 w 6696000"/>
              <a:gd name="connsiteY31" fmla="*/ 0 h 5142465"/>
              <a:gd name="connsiteX0" fmla="*/ 1093564 w 6696000"/>
              <a:gd name="connsiteY0" fmla="*/ 83853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1093564 w 6696000"/>
              <a:gd name="connsiteY5" fmla="*/ 838536 h 5142465"/>
              <a:gd name="connsiteX6" fmla="*/ 664207 w 6696000"/>
              <a:gd name="connsiteY6" fmla="*/ 431999 h 5142465"/>
              <a:gd name="connsiteX7" fmla="*/ 431999 w 6696000"/>
              <a:gd name="connsiteY7" fmla="*/ 658251 h 5142465"/>
              <a:gd name="connsiteX8" fmla="*/ 663572 w 6696000"/>
              <a:gd name="connsiteY8" fmla="*/ 884503 h 5142465"/>
              <a:gd name="connsiteX9" fmla="*/ 739789 w 6696000"/>
              <a:gd name="connsiteY9" fmla="*/ 884503 h 5142465"/>
              <a:gd name="connsiteX10" fmla="*/ 763417 w 6696000"/>
              <a:gd name="connsiteY10" fmla="*/ 861520 h 5142465"/>
              <a:gd name="connsiteX11" fmla="*/ 739789 w 6696000"/>
              <a:gd name="connsiteY11" fmla="*/ 838536 h 5142465"/>
              <a:gd name="connsiteX12" fmla="*/ 664842 w 6696000"/>
              <a:gd name="connsiteY12" fmla="*/ 838536 h 5142465"/>
              <a:gd name="connsiteX13" fmla="*/ 479127 w 6696000"/>
              <a:gd name="connsiteY13" fmla="*/ 658251 h 5142465"/>
              <a:gd name="connsiteX14" fmla="*/ 664842 w 6696000"/>
              <a:gd name="connsiteY14" fmla="*/ 477843 h 5142465"/>
              <a:gd name="connsiteX15" fmla="*/ 923218 w 6696000"/>
              <a:gd name="connsiteY15" fmla="*/ 477843 h 5142465"/>
              <a:gd name="connsiteX16" fmla="*/ 923218 w 6696000"/>
              <a:gd name="connsiteY16" fmla="*/ 519732 h 5142465"/>
              <a:gd name="connsiteX17" fmla="*/ 970473 w 6696000"/>
              <a:gd name="connsiteY17" fmla="*/ 519732 h 5142465"/>
              <a:gd name="connsiteX18" fmla="*/ 970473 w 6696000"/>
              <a:gd name="connsiteY18" fmla="*/ 431999 h 5142465"/>
              <a:gd name="connsiteX19" fmla="*/ 664207 w 6696000"/>
              <a:gd name="connsiteY19" fmla="*/ 431999 h 5142465"/>
              <a:gd name="connsiteX20" fmla="*/ 0 w 6696000"/>
              <a:gd name="connsiteY20" fmla="*/ 0 h 5142465"/>
              <a:gd name="connsiteX21" fmla="*/ 6696000 w 6696000"/>
              <a:gd name="connsiteY21" fmla="*/ 0 h 5142465"/>
              <a:gd name="connsiteX22" fmla="*/ 6696000 w 6696000"/>
              <a:gd name="connsiteY22" fmla="*/ 1796399 h 5142465"/>
              <a:gd name="connsiteX23" fmla="*/ 4219772 w 6696000"/>
              <a:gd name="connsiteY23" fmla="*/ 1796399 h 5142465"/>
              <a:gd name="connsiteX24" fmla="*/ 3995999 w 6696000"/>
              <a:gd name="connsiteY24" fmla="*/ 2020043 h 5142465"/>
              <a:gd name="connsiteX25" fmla="*/ 3995999 w 6696000"/>
              <a:gd name="connsiteY25" fmla="*/ 3821890 h 5142465"/>
              <a:gd name="connsiteX26" fmla="*/ 4887028 w 6696000"/>
              <a:gd name="connsiteY26" fmla="*/ 4712400 h 5142465"/>
              <a:gd name="connsiteX27" fmla="*/ 6696000 w 6696000"/>
              <a:gd name="connsiteY27" fmla="*/ 4712400 h 5142465"/>
              <a:gd name="connsiteX28" fmla="*/ 6696000 w 6696000"/>
              <a:gd name="connsiteY28" fmla="*/ 5142465 h 5142465"/>
              <a:gd name="connsiteX29" fmla="*/ 0 w 6696000"/>
              <a:gd name="connsiteY29" fmla="*/ 5142465 h 5142465"/>
              <a:gd name="connsiteX30" fmla="*/ 0 w 6696000"/>
              <a:gd name="connsiteY30" fmla="*/ 0 h 5142465"/>
              <a:gd name="connsiteX0" fmla="*/ 1279279 w 6696000"/>
              <a:gd name="connsiteY0" fmla="*/ 658251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1279279 w 6696000"/>
              <a:gd name="connsiteY4" fmla="*/ 658251 h 5142465"/>
              <a:gd name="connsiteX5" fmla="*/ 664207 w 6696000"/>
              <a:gd name="connsiteY5" fmla="*/ 431999 h 5142465"/>
              <a:gd name="connsiteX6" fmla="*/ 431999 w 6696000"/>
              <a:gd name="connsiteY6" fmla="*/ 658251 h 5142465"/>
              <a:gd name="connsiteX7" fmla="*/ 663572 w 6696000"/>
              <a:gd name="connsiteY7" fmla="*/ 884503 h 5142465"/>
              <a:gd name="connsiteX8" fmla="*/ 739789 w 6696000"/>
              <a:gd name="connsiteY8" fmla="*/ 884503 h 5142465"/>
              <a:gd name="connsiteX9" fmla="*/ 763417 w 6696000"/>
              <a:gd name="connsiteY9" fmla="*/ 861520 h 5142465"/>
              <a:gd name="connsiteX10" fmla="*/ 739789 w 6696000"/>
              <a:gd name="connsiteY10" fmla="*/ 838536 h 5142465"/>
              <a:gd name="connsiteX11" fmla="*/ 664842 w 6696000"/>
              <a:gd name="connsiteY11" fmla="*/ 838536 h 5142465"/>
              <a:gd name="connsiteX12" fmla="*/ 479127 w 6696000"/>
              <a:gd name="connsiteY12" fmla="*/ 658251 h 5142465"/>
              <a:gd name="connsiteX13" fmla="*/ 664842 w 6696000"/>
              <a:gd name="connsiteY13" fmla="*/ 477843 h 5142465"/>
              <a:gd name="connsiteX14" fmla="*/ 923218 w 6696000"/>
              <a:gd name="connsiteY14" fmla="*/ 477843 h 5142465"/>
              <a:gd name="connsiteX15" fmla="*/ 923218 w 6696000"/>
              <a:gd name="connsiteY15" fmla="*/ 519732 h 5142465"/>
              <a:gd name="connsiteX16" fmla="*/ 970473 w 6696000"/>
              <a:gd name="connsiteY16" fmla="*/ 519732 h 5142465"/>
              <a:gd name="connsiteX17" fmla="*/ 970473 w 6696000"/>
              <a:gd name="connsiteY17" fmla="*/ 431999 h 5142465"/>
              <a:gd name="connsiteX18" fmla="*/ 664207 w 6696000"/>
              <a:gd name="connsiteY18" fmla="*/ 431999 h 5142465"/>
              <a:gd name="connsiteX19" fmla="*/ 0 w 6696000"/>
              <a:gd name="connsiteY19" fmla="*/ 0 h 5142465"/>
              <a:gd name="connsiteX20" fmla="*/ 6696000 w 6696000"/>
              <a:gd name="connsiteY20" fmla="*/ 0 h 5142465"/>
              <a:gd name="connsiteX21" fmla="*/ 6696000 w 6696000"/>
              <a:gd name="connsiteY21" fmla="*/ 1796399 h 5142465"/>
              <a:gd name="connsiteX22" fmla="*/ 4219772 w 6696000"/>
              <a:gd name="connsiteY22" fmla="*/ 1796399 h 5142465"/>
              <a:gd name="connsiteX23" fmla="*/ 3995999 w 6696000"/>
              <a:gd name="connsiteY23" fmla="*/ 2020043 h 5142465"/>
              <a:gd name="connsiteX24" fmla="*/ 3995999 w 6696000"/>
              <a:gd name="connsiteY24" fmla="*/ 3821890 h 5142465"/>
              <a:gd name="connsiteX25" fmla="*/ 4887028 w 6696000"/>
              <a:gd name="connsiteY25" fmla="*/ 4712400 h 5142465"/>
              <a:gd name="connsiteX26" fmla="*/ 6696000 w 6696000"/>
              <a:gd name="connsiteY26" fmla="*/ 4712400 h 5142465"/>
              <a:gd name="connsiteX27" fmla="*/ 6696000 w 6696000"/>
              <a:gd name="connsiteY27" fmla="*/ 5142465 h 5142465"/>
              <a:gd name="connsiteX28" fmla="*/ 0 w 6696000"/>
              <a:gd name="connsiteY28" fmla="*/ 5142465 h 5142465"/>
              <a:gd name="connsiteX29" fmla="*/ 0 w 6696000"/>
              <a:gd name="connsiteY29" fmla="*/ 0 h 5142465"/>
              <a:gd name="connsiteX0" fmla="*/ 1093564 w 6696000"/>
              <a:gd name="connsiteY0" fmla="*/ 47796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1093564 w 6696000"/>
              <a:gd name="connsiteY3" fmla="*/ 477966 h 5142465"/>
              <a:gd name="connsiteX4" fmla="*/ 664207 w 6696000"/>
              <a:gd name="connsiteY4" fmla="*/ 431999 h 5142465"/>
              <a:gd name="connsiteX5" fmla="*/ 431999 w 6696000"/>
              <a:gd name="connsiteY5" fmla="*/ 658251 h 5142465"/>
              <a:gd name="connsiteX6" fmla="*/ 663572 w 6696000"/>
              <a:gd name="connsiteY6" fmla="*/ 884503 h 5142465"/>
              <a:gd name="connsiteX7" fmla="*/ 739789 w 6696000"/>
              <a:gd name="connsiteY7" fmla="*/ 884503 h 5142465"/>
              <a:gd name="connsiteX8" fmla="*/ 763417 w 6696000"/>
              <a:gd name="connsiteY8" fmla="*/ 861520 h 5142465"/>
              <a:gd name="connsiteX9" fmla="*/ 739789 w 6696000"/>
              <a:gd name="connsiteY9" fmla="*/ 838536 h 5142465"/>
              <a:gd name="connsiteX10" fmla="*/ 664842 w 6696000"/>
              <a:gd name="connsiteY10" fmla="*/ 838536 h 5142465"/>
              <a:gd name="connsiteX11" fmla="*/ 479127 w 6696000"/>
              <a:gd name="connsiteY11" fmla="*/ 658251 h 5142465"/>
              <a:gd name="connsiteX12" fmla="*/ 664842 w 6696000"/>
              <a:gd name="connsiteY12" fmla="*/ 477843 h 5142465"/>
              <a:gd name="connsiteX13" fmla="*/ 923218 w 6696000"/>
              <a:gd name="connsiteY13" fmla="*/ 477843 h 5142465"/>
              <a:gd name="connsiteX14" fmla="*/ 923218 w 6696000"/>
              <a:gd name="connsiteY14" fmla="*/ 519732 h 5142465"/>
              <a:gd name="connsiteX15" fmla="*/ 970473 w 6696000"/>
              <a:gd name="connsiteY15" fmla="*/ 519732 h 5142465"/>
              <a:gd name="connsiteX16" fmla="*/ 970473 w 6696000"/>
              <a:gd name="connsiteY16" fmla="*/ 431999 h 5142465"/>
              <a:gd name="connsiteX17" fmla="*/ 664207 w 6696000"/>
              <a:gd name="connsiteY17" fmla="*/ 431999 h 5142465"/>
              <a:gd name="connsiteX18" fmla="*/ 0 w 6696000"/>
              <a:gd name="connsiteY18" fmla="*/ 0 h 5142465"/>
              <a:gd name="connsiteX19" fmla="*/ 6696000 w 6696000"/>
              <a:gd name="connsiteY19" fmla="*/ 0 h 5142465"/>
              <a:gd name="connsiteX20" fmla="*/ 6696000 w 6696000"/>
              <a:gd name="connsiteY20" fmla="*/ 1796399 h 5142465"/>
              <a:gd name="connsiteX21" fmla="*/ 4219772 w 6696000"/>
              <a:gd name="connsiteY21" fmla="*/ 1796399 h 5142465"/>
              <a:gd name="connsiteX22" fmla="*/ 3995999 w 6696000"/>
              <a:gd name="connsiteY22" fmla="*/ 2020043 h 5142465"/>
              <a:gd name="connsiteX23" fmla="*/ 3995999 w 6696000"/>
              <a:gd name="connsiteY23" fmla="*/ 3821890 h 5142465"/>
              <a:gd name="connsiteX24" fmla="*/ 4887028 w 6696000"/>
              <a:gd name="connsiteY24" fmla="*/ 4712400 h 5142465"/>
              <a:gd name="connsiteX25" fmla="*/ 6696000 w 6696000"/>
              <a:gd name="connsiteY25" fmla="*/ 4712400 h 5142465"/>
              <a:gd name="connsiteX26" fmla="*/ 6696000 w 6696000"/>
              <a:gd name="connsiteY26" fmla="*/ 5142465 h 5142465"/>
              <a:gd name="connsiteX27" fmla="*/ 0 w 6696000"/>
              <a:gd name="connsiteY27" fmla="*/ 5142465 h 5142465"/>
              <a:gd name="connsiteX28" fmla="*/ 0 w 6696000"/>
              <a:gd name="connsiteY28" fmla="*/ 0 h 5142465"/>
              <a:gd name="connsiteX0" fmla="*/ 1018617 w 6696000"/>
              <a:gd name="connsiteY0" fmla="*/ 477966 h 5142465"/>
              <a:gd name="connsiteX1" fmla="*/ 994990 w 6696000"/>
              <a:gd name="connsiteY1" fmla="*/ 454983 h 5142465"/>
              <a:gd name="connsiteX2" fmla="*/ 1018617 w 6696000"/>
              <a:gd name="connsiteY2" fmla="*/ 477966 h 5142465"/>
              <a:gd name="connsiteX3" fmla="*/ 664207 w 6696000"/>
              <a:gd name="connsiteY3" fmla="*/ 431999 h 5142465"/>
              <a:gd name="connsiteX4" fmla="*/ 431999 w 6696000"/>
              <a:gd name="connsiteY4" fmla="*/ 658251 h 5142465"/>
              <a:gd name="connsiteX5" fmla="*/ 663572 w 6696000"/>
              <a:gd name="connsiteY5" fmla="*/ 884503 h 5142465"/>
              <a:gd name="connsiteX6" fmla="*/ 739789 w 6696000"/>
              <a:gd name="connsiteY6" fmla="*/ 884503 h 5142465"/>
              <a:gd name="connsiteX7" fmla="*/ 763417 w 6696000"/>
              <a:gd name="connsiteY7" fmla="*/ 861520 h 5142465"/>
              <a:gd name="connsiteX8" fmla="*/ 739789 w 6696000"/>
              <a:gd name="connsiteY8" fmla="*/ 838536 h 5142465"/>
              <a:gd name="connsiteX9" fmla="*/ 664842 w 6696000"/>
              <a:gd name="connsiteY9" fmla="*/ 838536 h 5142465"/>
              <a:gd name="connsiteX10" fmla="*/ 479127 w 6696000"/>
              <a:gd name="connsiteY10" fmla="*/ 658251 h 5142465"/>
              <a:gd name="connsiteX11" fmla="*/ 664842 w 6696000"/>
              <a:gd name="connsiteY11" fmla="*/ 477843 h 5142465"/>
              <a:gd name="connsiteX12" fmla="*/ 923218 w 6696000"/>
              <a:gd name="connsiteY12" fmla="*/ 477843 h 5142465"/>
              <a:gd name="connsiteX13" fmla="*/ 923218 w 6696000"/>
              <a:gd name="connsiteY13" fmla="*/ 519732 h 5142465"/>
              <a:gd name="connsiteX14" fmla="*/ 970473 w 6696000"/>
              <a:gd name="connsiteY14" fmla="*/ 519732 h 5142465"/>
              <a:gd name="connsiteX15" fmla="*/ 970473 w 6696000"/>
              <a:gd name="connsiteY15" fmla="*/ 431999 h 5142465"/>
              <a:gd name="connsiteX16" fmla="*/ 664207 w 6696000"/>
              <a:gd name="connsiteY16" fmla="*/ 431999 h 5142465"/>
              <a:gd name="connsiteX17" fmla="*/ 0 w 6696000"/>
              <a:gd name="connsiteY17" fmla="*/ 0 h 5142465"/>
              <a:gd name="connsiteX18" fmla="*/ 6696000 w 6696000"/>
              <a:gd name="connsiteY18" fmla="*/ 0 h 5142465"/>
              <a:gd name="connsiteX19" fmla="*/ 6696000 w 6696000"/>
              <a:gd name="connsiteY19" fmla="*/ 1796399 h 5142465"/>
              <a:gd name="connsiteX20" fmla="*/ 4219772 w 6696000"/>
              <a:gd name="connsiteY20" fmla="*/ 1796399 h 5142465"/>
              <a:gd name="connsiteX21" fmla="*/ 3995999 w 6696000"/>
              <a:gd name="connsiteY21" fmla="*/ 2020043 h 5142465"/>
              <a:gd name="connsiteX22" fmla="*/ 3995999 w 6696000"/>
              <a:gd name="connsiteY22" fmla="*/ 3821890 h 5142465"/>
              <a:gd name="connsiteX23" fmla="*/ 4887028 w 6696000"/>
              <a:gd name="connsiteY23" fmla="*/ 4712400 h 5142465"/>
              <a:gd name="connsiteX24" fmla="*/ 6696000 w 6696000"/>
              <a:gd name="connsiteY24" fmla="*/ 4712400 h 5142465"/>
              <a:gd name="connsiteX25" fmla="*/ 6696000 w 6696000"/>
              <a:gd name="connsiteY25" fmla="*/ 5142465 h 5142465"/>
              <a:gd name="connsiteX26" fmla="*/ 0 w 6696000"/>
              <a:gd name="connsiteY26" fmla="*/ 5142465 h 5142465"/>
              <a:gd name="connsiteX27" fmla="*/ 0 w 6696000"/>
              <a:gd name="connsiteY27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923218 w 6696000"/>
              <a:gd name="connsiteY9" fmla="*/ 477843 h 5142465"/>
              <a:gd name="connsiteX10" fmla="*/ 923218 w 6696000"/>
              <a:gd name="connsiteY10" fmla="*/ 519732 h 5142465"/>
              <a:gd name="connsiteX11" fmla="*/ 970473 w 6696000"/>
              <a:gd name="connsiteY11" fmla="*/ 519732 h 5142465"/>
              <a:gd name="connsiteX12" fmla="*/ 970473 w 6696000"/>
              <a:gd name="connsiteY12" fmla="*/ 431999 h 5142465"/>
              <a:gd name="connsiteX13" fmla="*/ 664207 w 6696000"/>
              <a:gd name="connsiteY13" fmla="*/ 431999 h 5142465"/>
              <a:gd name="connsiteX14" fmla="*/ 0 w 6696000"/>
              <a:gd name="connsiteY14" fmla="*/ 0 h 5142465"/>
              <a:gd name="connsiteX15" fmla="*/ 6696000 w 6696000"/>
              <a:gd name="connsiteY15" fmla="*/ 0 h 5142465"/>
              <a:gd name="connsiteX16" fmla="*/ 6696000 w 6696000"/>
              <a:gd name="connsiteY16" fmla="*/ 1796399 h 5142465"/>
              <a:gd name="connsiteX17" fmla="*/ 4219772 w 6696000"/>
              <a:gd name="connsiteY17" fmla="*/ 1796399 h 5142465"/>
              <a:gd name="connsiteX18" fmla="*/ 3995999 w 6696000"/>
              <a:gd name="connsiteY18" fmla="*/ 2020043 h 5142465"/>
              <a:gd name="connsiteX19" fmla="*/ 3995999 w 6696000"/>
              <a:gd name="connsiteY19" fmla="*/ 3821890 h 5142465"/>
              <a:gd name="connsiteX20" fmla="*/ 4887028 w 6696000"/>
              <a:gd name="connsiteY20" fmla="*/ 4712400 h 5142465"/>
              <a:gd name="connsiteX21" fmla="*/ 6696000 w 6696000"/>
              <a:gd name="connsiteY21" fmla="*/ 4712400 h 5142465"/>
              <a:gd name="connsiteX22" fmla="*/ 6696000 w 6696000"/>
              <a:gd name="connsiteY22" fmla="*/ 5142465 h 5142465"/>
              <a:gd name="connsiteX23" fmla="*/ 0 w 6696000"/>
              <a:gd name="connsiteY23" fmla="*/ 5142465 h 5142465"/>
              <a:gd name="connsiteX24" fmla="*/ 0 w 6696000"/>
              <a:gd name="connsiteY24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923218 w 6696000"/>
              <a:gd name="connsiteY9" fmla="*/ 477843 h 5142465"/>
              <a:gd name="connsiteX10" fmla="*/ 923218 w 6696000"/>
              <a:gd name="connsiteY10" fmla="*/ 519732 h 5142465"/>
              <a:gd name="connsiteX11" fmla="*/ 970473 w 6696000"/>
              <a:gd name="connsiteY11" fmla="*/ 519732 h 5142465"/>
              <a:gd name="connsiteX12" fmla="*/ 664207 w 6696000"/>
              <a:gd name="connsiteY12" fmla="*/ 431999 h 5142465"/>
              <a:gd name="connsiteX13" fmla="*/ 0 w 6696000"/>
              <a:gd name="connsiteY13" fmla="*/ 0 h 5142465"/>
              <a:gd name="connsiteX14" fmla="*/ 6696000 w 6696000"/>
              <a:gd name="connsiteY14" fmla="*/ 0 h 5142465"/>
              <a:gd name="connsiteX15" fmla="*/ 6696000 w 6696000"/>
              <a:gd name="connsiteY15" fmla="*/ 1796399 h 5142465"/>
              <a:gd name="connsiteX16" fmla="*/ 4219772 w 6696000"/>
              <a:gd name="connsiteY16" fmla="*/ 1796399 h 5142465"/>
              <a:gd name="connsiteX17" fmla="*/ 3995999 w 6696000"/>
              <a:gd name="connsiteY17" fmla="*/ 2020043 h 5142465"/>
              <a:gd name="connsiteX18" fmla="*/ 3995999 w 6696000"/>
              <a:gd name="connsiteY18" fmla="*/ 3821890 h 5142465"/>
              <a:gd name="connsiteX19" fmla="*/ 4887028 w 6696000"/>
              <a:gd name="connsiteY19" fmla="*/ 4712400 h 5142465"/>
              <a:gd name="connsiteX20" fmla="*/ 6696000 w 6696000"/>
              <a:gd name="connsiteY20" fmla="*/ 4712400 h 5142465"/>
              <a:gd name="connsiteX21" fmla="*/ 6696000 w 6696000"/>
              <a:gd name="connsiteY21" fmla="*/ 5142465 h 5142465"/>
              <a:gd name="connsiteX22" fmla="*/ 0 w 6696000"/>
              <a:gd name="connsiteY22" fmla="*/ 5142465 h 5142465"/>
              <a:gd name="connsiteX23" fmla="*/ 0 w 6696000"/>
              <a:gd name="connsiteY23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923218 w 6696000"/>
              <a:gd name="connsiteY9" fmla="*/ 477843 h 5142465"/>
              <a:gd name="connsiteX10" fmla="*/ 923218 w 6696000"/>
              <a:gd name="connsiteY10" fmla="*/ 519732 h 5142465"/>
              <a:gd name="connsiteX11" fmla="*/ 664207 w 6696000"/>
              <a:gd name="connsiteY11" fmla="*/ 431999 h 5142465"/>
              <a:gd name="connsiteX12" fmla="*/ 0 w 6696000"/>
              <a:gd name="connsiteY12" fmla="*/ 0 h 5142465"/>
              <a:gd name="connsiteX13" fmla="*/ 6696000 w 6696000"/>
              <a:gd name="connsiteY13" fmla="*/ 0 h 5142465"/>
              <a:gd name="connsiteX14" fmla="*/ 6696000 w 6696000"/>
              <a:gd name="connsiteY14" fmla="*/ 1796399 h 5142465"/>
              <a:gd name="connsiteX15" fmla="*/ 4219772 w 6696000"/>
              <a:gd name="connsiteY15" fmla="*/ 1796399 h 5142465"/>
              <a:gd name="connsiteX16" fmla="*/ 3995999 w 6696000"/>
              <a:gd name="connsiteY16" fmla="*/ 2020043 h 5142465"/>
              <a:gd name="connsiteX17" fmla="*/ 3995999 w 6696000"/>
              <a:gd name="connsiteY17" fmla="*/ 3821890 h 5142465"/>
              <a:gd name="connsiteX18" fmla="*/ 4887028 w 6696000"/>
              <a:gd name="connsiteY18" fmla="*/ 4712400 h 5142465"/>
              <a:gd name="connsiteX19" fmla="*/ 6696000 w 6696000"/>
              <a:gd name="connsiteY19" fmla="*/ 4712400 h 5142465"/>
              <a:gd name="connsiteX20" fmla="*/ 6696000 w 6696000"/>
              <a:gd name="connsiteY20" fmla="*/ 5142465 h 5142465"/>
              <a:gd name="connsiteX21" fmla="*/ 0 w 6696000"/>
              <a:gd name="connsiteY21" fmla="*/ 5142465 h 5142465"/>
              <a:gd name="connsiteX22" fmla="*/ 0 w 6696000"/>
              <a:gd name="connsiteY22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923218 w 6696000"/>
              <a:gd name="connsiteY9" fmla="*/ 477843 h 5142465"/>
              <a:gd name="connsiteX10" fmla="*/ 664207 w 6696000"/>
              <a:gd name="connsiteY10" fmla="*/ 431999 h 5142465"/>
              <a:gd name="connsiteX11" fmla="*/ 0 w 6696000"/>
              <a:gd name="connsiteY11" fmla="*/ 0 h 5142465"/>
              <a:gd name="connsiteX12" fmla="*/ 6696000 w 6696000"/>
              <a:gd name="connsiteY12" fmla="*/ 0 h 5142465"/>
              <a:gd name="connsiteX13" fmla="*/ 6696000 w 6696000"/>
              <a:gd name="connsiteY13" fmla="*/ 1796399 h 5142465"/>
              <a:gd name="connsiteX14" fmla="*/ 4219772 w 6696000"/>
              <a:gd name="connsiteY14" fmla="*/ 1796399 h 5142465"/>
              <a:gd name="connsiteX15" fmla="*/ 3995999 w 6696000"/>
              <a:gd name="connsiteY15" fmla="*/ 2020043 h 5142465"/>
              <a:gd name="connsiteX16" fmla="*/ 3995999 w 6696000"/>
              <a:gd name="connsiteY16" fmla="*/ 3821890 h 5142465"/>
              <a:gd name="connsiteX17" fmla="*/ 4887028 w 6696000"/>
              <a:gd name="connsiteY17" fmla="*/ 4712400 h 5142465"/>
              <a:gd name="connsiteX18" fmla="*/ 6696000 w 6696000"/>
              <a:gd name="connsiteY18" fmla="*/ 4712400 h 5142465"/>
              <a:gd name="connsiteX19" fmla="*/ 6696000 w 6696000"/>
              <a:gd name="connsiteY19" fmla="*/ 5142465 h 5142465"/>
              <a:gd name="connsiteX20" fmla="*/ 0 w 6696000"/>
              <a:gd name="connsiteY20" fmla="*/ 5142465 h 5142465"/>
              <a:gd name="connsiteX21" fmla="*/ 0 w 6696000"/>
              <a:gd name="connsiteY21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842 w 6696000"/>
              <a:gd name="connsiteY8" fmla="*/ 477843 h 5142465"/>
              <a:gd name="connsiteX9" fmla="*/ 664207 w 6696000"/>
              <a:gd name="connsiteY9" fmla="*/ 431999 h 5142465"/>
              <a:gd name="connsiteX10" fmla="*/ 0 w 6696000"/>
              <a:gd name="connsiteY10" fmla="*/ 0 h 5142465"/>
              <a:gd name="connsiteX11" fmla="*/ 6696000 w 6696000"/>
              <a:gd name="connsiteY11" fmla="*/ 0 h 5142465"/>
              <a:gd name="connsiteX12" fmla="*/ 6696000 w 6696000"/>
              <a:gd name="connsiteY12" fmla="*/ 1796399 h 5142465"/>
              <a:gd name="connsiteX13" fmla="*/ 4219772 w 6696000"/>
              <a:gd name="connsiteY13" fmla="*/ 1796399 h 5142465"/>
              <a:gd name="connsiteX14" fmla="*/ 3995999 w 6696000"/>
              <a:gd name="connsiteY14" fmla="*/ 2020043 h 5142465"/>
              <a:gd name="connsiteX15" fmla="*/ 3995999 w 6696000"/>
              <a:gd name="connsiteY15" fmla="*/ 3821890 h 5142465"/>
              <a:gd name="connsiteX16" fmla="*/ 4887028 w 6696000"/>
              <a:gd name="connsiteY16" fmla="*/ 4712400 h 5142465"/>
              <a:gd name="connsiteX17" fmla="*/ 6696000 w 6696000"/>
              <a:gd name="connsiteY17" fmla="*/ 4712400 h 5142465"/>
              <a:gd name="connsiteX18" fmla="*/ 6696000 w 6696000"/>
              <a:gd name="connsiteY18" fmla="*/ 5142465 h 5142465"/>
              <a:gd name="connsiteX19" fmla="*/ 0 w 6696000"/>
              <a:gd name="connsiteY19" fmla="*/ 5142465 h 5142465"/>
              <a:gd name="connsiteX20" fmla="*/ 0 w 6696000"/>
              <a:gd name="connsiteY20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479127 w 6696000"/>
              <a:gd name="connsiteY7" fmla="*/ 658251 h 5142465"/>
              <a:gd name="connsiteX8" fmla="*/ 664207 w 6696000"/>
              <a:gd name="connsiteY8" fmla="*/ 431999 h 5142465"/>
              <a:gd name="connsiteX9" fmla="*/ 0 w 6696000"/>
              <a:gd name="connsiteY9" fmla="*/ 0 h 5142465"/>
              <a:gd name="connsiteX10" fmla="*/ 6696000 w 6696000"/>
              <a:gd name="connsiteY10" fmla="*/ 0 h 5142465"/>
              <a:gd name="connsiteX11" fmla="*/ 6696000 w 6696000"/>
              <a:gd name="connsiteY11" fmla="*/ 1796399 h 5142465"/>
              <a:gd name="connsiteX12" fmla="*/ 4219772 w 6696000"/>
              <a:gd name="connsiteY12" fmla="*/ 1796399 h 5142465"/>
              <a:gd name="connsiteX13" fmla="*/ 3995999 w 6696000"/>
              <a:gd name="connsiteY13" fmla="*/ 2020043 h 5142465"/>
              <a:gd name="connsiteX14" fmla="*/ 3995999 w 6696000"/>
              <a:gd name="connsiteY14" fmla="*/ 3821890 h 5142465"/>
              <a:gd name="connsiteX15" fmla="*/ 4887028 w 6696000"/>
              <a:gd name="connsiteY15" fmla="*/ 4712400 h 5142465"/>
              <a:gd name="connsiteX16" fmla="*/ 6696000 w 6696000"/>
              <a:gd name="connsiteY16" fmla="*/ 4712400 h 5142465"/>
              <a:gd name="connsiteX17" fmla="*/ 6696000 w 6696000"/>
              <a:gd name="connsiteY17" fmla="*/ 5142465 h 5142465"/>
              <a:gd name="connsiteX18" fmla="*/ 0 w 6696000"/>
              <a:gd name="connsiteY18" fmla="*/ 5142465 h 5142465"/>
              <a:gd name="connsiteX19" fmla="*/ 0 w 6696000"/>
              <a:gd name="connsiteY19" fmla="*/ 0 h 5142465"/>
              <a:gd name="connsiteX0" fmla="*/ 664207 w 6696000"/>
              <a:gd name="connsiteY0" fmla="*/ 431999 h 5142465"/>
              <a:gd name="connsiteX1" fmla="*/ 431999 w 6696000"/>
              <a:gd name="connsiteY1" fmla="*/ 658251 h 5142465"/>
              <a:gd name="connsiteX2" fmla="*/ 663572 w 6696000"/>
              <a:gd name="connsiteY2" fmla="*/ 884503 h 5142465"/>
              <a:gd name="connsiteX3" fmla="*/ 739789 w 6696000"/>
              <a:gd name="connsiteY3" fmla="*/ 884503 h 5142465"/>
              <a:gd name="connsiteX4" fmla="*/ 763417 w 6696000"/>
              <a:gd name="connsiteY4" fmla="*/ 861520 h 5142465"/>
              <a:gd name="connsiteX5" fmla="*/ 739789 w 6696000"/>
              <a:gd name="connsiteY5" fmla="*/ 838536 h 5142465"/>
              <a:gd name="connsiteX6" fmla="*/ 664842 w 6696000"/>
              <a:gd name="connsiteY6" fmla="*/ 838536 h 5142465"/>
              <a:gd name="connsiteX7" fmla="*/ 664207 w 6696000"/>
              <a:gd name="connsiteY7" fmla="*/ 431999 h 5142465"/>
              <a:gd name="connsiteX8" fmla="*/ 0 w 6696000"/>
              <a:gd name="connsiteY8" fmla="*/ 0 h 5142465"/>
              <a:gd name="connsiteX9" fmla="*/ 6696000 w 6696000"/>
              <a:gd name="connsiteY9" fmla="*/ 0 h 5142465"/>
              <a:gd name="connsiteX10" fmla="*/ 6696000 w 6696000"/>
              <a:gd name="connsiteY10" fmla="*/ 1796399 h 5142465"/>
              <a:gd name="connsiteX11" fmla="*/ 4219772 w 6696000"/>
              <a:gd name="connsiteY11" fmla="*/ 1796399 h 5142465"/>
              <a:gd name="connsiteX12" fmla="*/ 3995999 w 6696000"/>
              <a:gd name="connsiteY12" fmla="*/ 2020043 h 5142465"/>
              <a:gd name="connsiteX13" fmla="*/ 3995999 w 6696000"/>
              <a:gd name="connsiteY13" fmla="*/ 3821890 h 5142465"/>
              <a:gd name="connsiteX14" fmla="*/ 4887028 w 6696000"/>
              <a:gd name="connsiteY14" fmla="*/ 4712400 h 5142465"/>
              <a:gd name="connsiteX15" fmla="*/ 6696000 w 6696000"/>
              <a:gd name="connsiteY15" fmla="*/ 4712400 h 5142465"/>
              <a:gd name="connsiteX16" fmla="*/ 6696000 w 6696000"/>
              <a:gd name="connsiteY16" fmla="*/ 5142465 h 5142465"/>
              <a:gd name="connsiteX17" fmla="*/ 0 w 6696000"/>
              <a:gd name="connsiteY17" fmla="*/ 5142465 h 5142465"/>
              <a:gd name="connsiteX18" fmla="*/ 0 w 6696000"/>
              <a:gd name="connsiteY18" fmla="*/ 0 h 5142465"/>
              <a:gd name="connsiteX0" fmla="*/ 664207 w 6696000"/>
              <a:gd name="connsiteY0" fmla="*/ 431999 h 5142465"/>
              <a:gd name="connsiteX1" fmla="*/ 663572 w 6696000"/>
              <a:gd name="connsiteY1" fmla="*/ 884503 h 5142465"/>
              <a:gd name="connsiteX2" fmla="*/ 739789 w 6696000"/>
              <a:gd name="connsiteY2" fmla="*/ 884503 h 5142465"/>
              <a:gd name="connsiteX3" fmla="*/ 763417 w 6696000"/>
              <a:gd name="connsiteY3" fmla="*/ 861520 h 5142465"/>
              <a:gd name="connsiteX4" fmla="*/ 739789 w 6696000"/>
              <a:gd name="connsiteY4" fmla="*/ 838536 h 5142465"/>
              <a:gd name="connsiteX5" fmla="*/ 664842 w 6696000"/>
              <a:gd name="connsiteY5" fmla="*/ 838536 h 5142465"/>
              <a:gd name="connsiteX6" fmla="*/ 664207 w 6696000"/>
              <a:gd name="connsiteY6" fmla="*/ 431999 h 5142465"/>
              <a:gd name="connsiteX7" fmla="*/ 0 w 6696000"/>
              <a:gd name="connsiteY7" fmla="*/ 0 h 5142465"/>
              <a:gd name="connsiteX8" fmla="*/ 6696000 w 6696000"/>
              <a:gd name="connsiteY8" fmla="*/ 0 h 5142465"/>
              <a:gd name="connsiteX9" fmla="*/ 6696000 w 6696000"/>
              <a:gd name="connsiteY9" fmla="*/ 1796399 h 5142465"/>
              <a:gd name="connsiteX10" fmla="*/ 4219772 w 6696000"/>
              <a:gd name="connsiteY10" fmla="*/ 1796399 h 5142465"/>
              <a:gd name="connsiteX11" fmla="*/ 3995999 w 6696000"/>
              <a:gd name="connsiteY11" fmla="*/ 2020043 h 5142465"/>
              <a:gd name="connsiteX12" fmla="*/ 3995999 w 6696000"/>
              <a:gd name="connsiteY12" fmla="*/ 3821890 h 5142465"/>
              <a:gd name="connsiteX13" fmla="*/ 4887028 w 6696000"/>
              <a:gd name="connsiteY13" fmla="*/ 4712400 h 5142465"/>
              <a:gd name="connsiteX14" fmla="*/ 6696000 w 6696000"/>
              <a:gd name="connsiteY14" fmla="*/ 4712400 h 5142465"/>
              <a:gd name="connsiteX15" fmla="*/ 6696000 w 6696000"/>
              <a:gd name="connsiteY15" fmla="*/ 5142465 h 5142465"/>
              <a:gd name="connsiteX16" fmla="*/ 0 w 6696000"/>
              <a:gd name="connsiteY16" fmla="*/ 5142465 h 5142465"/>
              <a:gd name="connsiteX17" fmla="*/ 0 w 6696000"/>
              <a:gd name="connsiteY17" fmla="*/ 0 h 5142465"/>
              <a:gd name="connsiteX0" fmla="*/ 664207 w 6696000"/>
              <a:gd name="connsiteY0" fmla="*/ 431999 h 5142465"/>
              <a:gd name="connsiteX1" fmla="*/ 663572 w 6696000"/>
              <a:gd name="connsiteY1" fmla="*/ 884503 h 5142465"/>
              <a:gd name="connsiteX2" fmla="*/ 739789 w 6696000"/>
              <a:gd name="connsiteY2" fmla="*/ 884503 h 5142465"/>
              <a:gd name="connsiteX3" fmla="*/ 763417 w 6696000"/>
              <a:gd name="connsiteY3" fmla="*/ 861520 h 5142465"/>
              <a:gd name="connsiteX4" fmla="*/ 739789 w 6696000"/>
              <a:gd name="connsiteY4" fmla="*/ 838536 h 5142465"/>
              <a:gd name="connsiteX5" fmla="*/ 664207 w 6696000"/>
              <a:gd name="connsiteY5" fmla="*/ 431999 h 5142465"/>
              <a:gd name="connsiteX6" fmla="*/ 0 w 6696000"/>
              <a:gd name="connsiteY6" fmla="*/ 0 h 5142465"/>
              <a:gd name="connsiteX7" fmla="*/ 6696000 w 6696000"/>
              <a:gd name="connsiteY7" fmla="*/ 0 h 5142465"/>
              <a:gd name="connsiteX8" fmla="*/ 6696000 w 6696000"/>
              <a:gd name="connsiteY8" fmla="*/ 1796399 h 5142465"/>
              <a:gd name="connsiteX9" fmla="*/ 4219772 w 6696000"/>
              <a:gd name="connsiteY9" fmla="*/ 1796399 h 5142465"/>
              <a:gd name="connsiteX10" fmla="*/ 3995999 w 6696000"/>
              <a:gd name="connsiteY10" fmla="*/ 2020043 h 5142465"/>
              <a:gd name="connsiteX11" fmla="*/ 3995999 w 6696000"/>
              <a:gd name="connsiteY11" fmla="*/ 3821890 h 5142465"/>
              <a:gd name="connsiteX12" fmla="*/ 4887028 w 6696000"/>
              <a:gd name="connsiteY12" fmla="*/ 4712400 h 5142465"/>
              <a:gd name="connsiteX13" fmla="*/ 6696000 w 6696000"/>
              <a:gd name="connsiteY13" fmla="*/ 4712400 h 5142465"/>
              <a:gd name="connsiteX14" fmla="*/ 6696000 w 6696000"/>
              <a:gd name="connsiteY14" fmla="*/ 5142465 h 5142465"/>
              <a:gd name="connsiteX15" fmla="*/ 0 w 6696000"/>
              <a:gd name="connsiteY15" fmla="*/ 5142465 h 5142465"/>
              <a:gd name="connsiteX16" fmla="*/ 0 w 6696000"/>
              <a:gd name="connsiteY16" fmla="*/ 0 h 5142465"/>
              <a:gd name="connsiteX0" fmla="*/ 664207 w 6696000"/>
              <a:gd name="connsiteY0" fmla="*/ 431999 h 5142465"/>
              <a:gd name="connsiteX1" fmla="*/ 739789 w 6696000"/>
              <a:gd name="connsiteY1" fmla="*/ 884503 h 5142465"/>
              <a:gd name="connsiteX2" fmla="*/ 763417 w 6696000"/>
              <a:gd name="connsiteY2" fmla="*/ 861520 h 5142465"/>
              <a:gd name="connsiteX3" fmla="*/ 739789 w 6696000"/>
              <a:gd name="connsiteY3" fmla="*/ 838536 h 5142465"/>
              <a:gd name="connsiteX4" fmla="*/ 664207 w 6696000"/>
              <a:gd name="connsiteY4" fmla="*/ 431999 h 5142465"/>
              <a:gd name="connsiteX5" fmla="*/ 0 w 6696000"/>
              <a:gd name="connsiteY5" fmla="*/ 0 h 5142465"/>
              <a:gd name="connsiteX6" fmla="*/ 6696000 w 6696000"/>
              <a:gd name="connsiteY6" fmla="*/ 0 h 5142465"/>
              <a:gd name="connsiteX7" fmla="*/ 6696000 w 6696000"/>
              <a:gd name="connsiteY7" fmla="*/ 1796399 h 5142465"/>
              <a:gd name="connsiteX8" fmla="*/ 4219772 w 6696000"/>
              <a:gd name="connsiteY8" fmla="*/ 1796399 h 5142465"/>
              <a:gd name="connsiteX9" fmla="*/ 3995999 w 6696000"/>
              <a:gd name="connsiteY9" fmla="*/ 2020043 h 5142465"/>
              <a:gd name="connsiteX10" fmla="*/ 3995999 w 6696000"/>
              <a:gd name="connsiteY10" fmla="*/ 3821890 h 5142465"/>
              <a:gd name="connsiteX11" fmla="*/ 4887028 w 6696000"/>
              <a:gd name="connsiteY11" fmla="*/ 4712400 h 5142465"/>
              <a:gd name="connsiteX12" fmla="*/ 6696000 w 6696000"/>
              <a:gd name="connsiteY12" fmla="*/ 4712400 h 5142465"/>
              <a:gd name="connsiteX13" fmla="*/ 6696000 w 6696000"/>
              <a:gd name="connsiteY13" fmla="*/ 5142465 h 5142465"/>
              <a:gd name="connsiteX14" fmla="*/ 0 w 6696000"/>
              <a:gd name="connsiteY14" fmla="*/ 5142465 h 5142465"/>
              <a:gd name="connsiteX15" fmla="*/ 0 w 6696000"/>
              <a:gd name="connsiteY15" fmla="*/ 0 h 5142465"/>
              <a:gd name="connsiteX0" fmla="*/ 664207 w 6696000"/>
              <a:gd name="connsiteY0" fmla="*/ 431999 h 5142465"/>
              <a:gd name="connsiteX1" fmla="*/ 739789 w 6696000"/>
              <a:gd name="connsiteY1" fmla="*/ 884503 h 5142465"/>
              <a:gd name="connsiteX2" fmla="*/ 763417 w 6696000"/>
              <a:gd name="connsiteY2" fmla="*/ 861520 h 5142465"/>
              <a:gd name="connsiteX3" fmla="*/ 664207 w 6696000"/>
              <a:gd name="connsiteY3" fmla="*/ 431999 h 5142465"/>
              <a:gd name="connsiteX4" fmla="*/ 0 w 6696000"/>
              <a:gd name="connsiteY4" fmla="*/ 0 h 5142465"/>
              <a:gd name="connsiteX5" fmla="*/ 6696000 w 6696000"/>
              <a:gd name="connsiteY5" fmla="*/ 0 h 5142465"/>
              <a:gd name="connsiteX6" fmla="*/ 6696000 w 6696000"/>
              <a:gd name="connsiteY6" fmla="*/ 1796399 h 5142465"/>
              <a:gd name="connsiteX7" fmla="*/ 4219772 w 6696000"/>
              <a:gd name="connsiteY7" fmla="*/ 1796399 h 5142465"/>
              <a:gd name="connsiteX8" fmla="*/ 3995999 w 6696000"/>
              <a:gd name="connsiteY8" fmla="*/ 2020043 h 5142465"/>
              <a:gd name="connsiteX9" fmla="*/ 3995999 w 6696000"/>
              <a:gd name="connsiteY9" fmla="*/ 3821890 h 5142465"/>
              <a:gd name="connsiteX10" fmla="*/ 4887028 w 6696000"/>
              <a:gd name="connsiteY10" fmla="*/ 4712400 h 5142465"/>
              <a:gd name="connsiteX11" fmla="*/ 6696000 w 6696000"/>
              <a:gd name="connsiteY11" fmla="*/ 4712400 h 5142465"/>
              <a:gd name="connsiteX12" fmla="*/ 6696000 w 6696000"/>
              <a:gd name="connsiteY12" fmla="*/ 5142465 h 5142465"/>
              <a:gd name="connsiteX13" fmla="*/ 0 w 6696000"/>
              <a:gd name="connsiteY13" fmla="*/ 5142465 h 5142465"/>
              <a:gd name="connsiteX14" fmla="*/ 0 w 6696000"/>
              <a:gd name="connsiteY14" fmla="*/ 0 h 5142465"/>
              <a:gd name="connsiteX0" fmla="*/ 664207 w 6696000"/>
              <a:gd name="connsiteY0" fmla="*/ 431999 h 5142465"/>
              <a:gd name="connsiteX1" fmla="*/ 739789 w 6696000"/>
              <a:gd name="connsiteY1" fmla="*/ 884503 h 5142465"/>
              <a:gd name="connsiteX2" fmla="*/ 664207 w 6696000"/>
              <a:gd name="connsiteY2" fmla="*/ 431999 h 5142465"/>
              <a:gd name="connsiteX3" fmla="*/ 0 w 6696000"/>
              <a:gd name="connsiteY3" fmla="*/ 0 h 5142465"/>
              <a:gd name="connsiteX4" fmla="*/ 6696000 w 6696000"/>
              <a:gd name="connsiteY4" fmla="*/ 0 h 5142465"/>
              <a:gd name="connsiteX5" fmla="*/ 6696000 w 6696000"/>
              <a:gd name="connsiteY5" fmla="*/ 1796399 h 5142465"/>
              <a:gd name="connsiteX6" fmla="*/ 4219772 w 6696000"/>
              <a:gd name="connsiteY6" fmla="*/ 1796399 h 5142465"/>
              <a:gd name="connsiteX7" fmla="*/ 3995999 w 6696000"/>
              <a:gd name="connsiteY7" fmla="*/ 2020043 h 5142465"/>
              <a:gd name="connsiteX8" fmla="*/ 3995999 w 6696000"/>
              <a:gd name="connsiteY8" fmla="*/ 3821890 h 5142465"/>
              <a:gd name="connsiteX9" fmla="*/ 4887028 w 6696000"/>
              <a:gd name="connsiteY9" fmla="*/ 4712400 h 5142465"/>
              <a:gd name="connsiteX10" fmla="*/ 6696000 w 6696000"/>
              <a:gd name="connsiteY10" fmla="*/ 4712400 h 5142465"/>
              <a:gd name="connsiteX11" fmla="*/ 6696000 w 6696000"/>
              <a:gd name="connsiteY11" fmla="*/ 5142465 h 5142465"/>
              <a:gd name="connsiteX12" fmla="*/ 0 w 6696000"/>
              <a:gd name="connsiteY12" fmla="*/ 5142465 h 5142465"/>
              <a:gd name="connsiteX13" fmla="*/ 0 w 6696000"/>
              <a:gd name="connsiteY13" fmla="*/ 0 h 5142465"/>
              <a:gd name="connsiteX0" fmla="*/ 0 w 6696000"/>
              <a:gd name="connsiteY0" fmla="*/ 0 h 5142465"/>
              <a:gd name="connsiteX1" fmla="*/ 6696000 w 6696000"/>
              <a:gd name="connsiteY1" fmla="*/ 0 h 5142465"/>
              <a:gd name="connsiteX2" fmla="*/ 6696000 w 6696000"/>
              <a:gd name="connsiteY2" fmla="*/ 1796399 h 5142465"/>
              <a:gd name="connsiteX3" fmla="*/ 4219772 w 6696000"/>
              <a:gd name="connsiteY3" fmla="*/ 1796399 h 5142465"/>
              <a:gd name="connsiteX4" fmla="*/ 3995999 w 6696000"/>
              <a:gd name="connsiteY4" fmla="*/ 2020043 h 5142465"/>
              <a:gd name="connsiteX5" fmla="*/ 3995999 w 6696000"/>
              <a:gd name="connsiteY5" fmla="*/ 3821890 h 5142465"/>
              <a:gd name="connsiteX6" fmla="*/ 4887028 w 6696000"/>
              <a:gd name="connsiteY6" fmla="*/ 4712400 h 5142465"/>
              <a:gd name="connsiteX7" fmla="*/ 6696000 w 6696000"/>
              <a:gd name="connsiteY7" fmla="*/ 4712400 h 5142465"/>
              <a:gd name="connsiteX8" fmla="*/ 6696000 w 6696000"/>
              <a:gd name="connsiteY8" fmla="*/ 5142465 h 5142465"/>
              <a:gd name="connsiteX9" fmla="*/ 0 w 6696000"/>
              <a:gd name="connsiteY9" fmla="*/ 5142465 h 5142465"/>
              <a:gd name="connsiteX10" fmla="*/ 0 w 6696000"/>
              <a:gd name="connsiteY10" fmla="*/ 0 h 514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96000" h="5142465">
                <a:moveTo>
                  <a:pt x="0" y="0"/>
                </a:moveTo>
                <a:lnTo>
                  <a:pt x="6696000" y="0"/>
                </a:lnTo>
                <a:lnTo>
                  <a:pt x="6696000" y="1796399"/>
                </a:lnTo>
                <a:lnTo>
                  <a:pt x="4219772" y="1796399"/>
                </a:lnTo>
                <a:cubicBezTo>
                  <a:pt x="4096201" y="1796399"/>
                  <a:pt x="3995999" y="1896474"/>
                  <a:pt x="3995999" y="2020043"/>
                </a:cubicBezTo>
                <a:lnTo>
                  <a:pt x="3995999" y="3821890"/>
                </a:lnTo>
                <a:cubicBezTo>
                  <a:pt x="3995999" y="4313626"/>
                  <a:pt x="4394905" y="4712400"/>
                  <a:pt x="4887028" y="4712400"/>
                </a:cubicBezTo>
                <a:lnTo>
                  <a:pt x="6696000" y="4712400"/>
                </a:lnTo>
                <a:lnTo>
                  <a:pt x="6696000" y="5142465"/>
                </a:lnTo>
                <a:lnTo>
                  <a:pt x="0" y="51424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0" tIns="360000" rIns="1800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afbeelding in het grijze vlak of klik op het pictogram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rechtenvrije</a:t>
            </a:r>
            <a:r>
              <a:rPr lang="nl-NL" dirty="0"/>
              <a:t> foto's, realistisch, Nederlands en liefst met mensen erop.</a:t>
            </a:r>
          </a:p>
          <a:p>
            <a:r>
              <a:rPr lang="nl-NL" dirty="0"/>
              <a:t>A.I. beeldmateriaal is niet toegestaan i.v.m. onduidelijkheid rechten.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7F02CE-E3C4-658E-6C61-646E054884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0" y="2232000"/>
            <a:ext cx="2052000" cy="1728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nl-NL" dirty="0"/>
              <a:t>Klik om presentatie-titel te bewerken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6E556F-C643-9C2C-9E38-2C0D9A0B00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2000" y="2952000"/>
            <a:ext cx="1584000" cy="12960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subtitel te bewerken</a:t>
            </a:r>
            <a:endParaRPr lang="en-US" dirty="0"/>
          </a:p>
        </p:txBody>
      </p:sp>
      <p:pic>
        <p:nvPicPr>
          <p:cNvPr id="4" name="Afbeelding 3" descr="VNG Realisatie">
            <a:extLst>
              <a:ext uri="{FF2B5EF4-FFF2-40B4-BE49-F238E27FC236}">
                <a16:creationId xmlns:a16="http://schemas.microsoft.com/office/drawing/2014/main" id="{EB12469B-9E6A-729B-D979-F6973D74F9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1" y="432000"/>
            <a:ext cx="93562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5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Hoofdstu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0E1CA93-C72F-27EA-E509-16D4C86FC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3536E-0C87-3C87-40B3-AAC1EA120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864000"/>
            <a:ext cx="6983999" cy="50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hoofdstuktitel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DC6508-480B-FC59-6AFC-5687842054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1" y="1512000"/>
            <a:ext cx="6983999" cy="172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subtitel te bewerken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C70A84-6908-96ED-F326-8D8E657E321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3888000"/>
            <a:ext cx="3492000" cy="36000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652152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 - Tekstpagina met 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EBBE154-C805-5162-55A4-736B721E2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864000"/>
            <a:ext cx="6983999" cy="50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1" y="1512000"/>
            <a:ext cx="6983999" cy="3096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  <p:pic>
        <p:nvPicPr>
          <p:cNvPr id="5" name="Afbeelding 4" descr="VNG Realisatie">
            <a:extLst>
              <a:ext uri="{FF2B5EF4-FFF2-40B4-BE49-F238E27FC236}">
                <a16:creationId xmlns:a16="http://schemas.microsoft.com/office/drawing/2014/main" id="{01F68F2D-4999-8F98-E022-F106E6169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2" y="432000"/>
            <a:ext cx="6432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Titelblad simp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AE0C00-7DEB-F5C5-D3A3-F7F385924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0C405B5-6787-4763-EAF0-ED24B1A748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4000" y="864000"/>
            <a:ext cx="3276000" cy="864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presentatietitel te bewerken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140B6F8-FC00-3870-BC55-3514D07100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4001" y="1872000"/>
            <a:ext cx="3276000" cy="360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datum te bewerken</a:t>
            </a:r>
          </a:p>
        </p:txBody>
      </p:sp>
      <p:pic>
        <p:nvPicPr>
          <p:cNvPr id="5" name="Afbeelding 4" descr="VNG Realisatie">
            <a:extLst>
              <a:ext uri="{FF2B5EF4-FFF2-40B4-BE49-F238E27FC236}">
                <a16:creationId xmlns:a16="http://schemas.microsoft.com/office/drawing/2014/main" id="{CF8A9471-33AA-7CD6-CA47-C1A7189AA3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1" y="432000"/>
            <a:ext cx="93562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4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Tekstpagina zonder 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94EB499-7CCE-D782-A6B3-D9C1BEC0B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EB6912-2532-AB62-E14B-835F3CA012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864000"/>
            <a:ext cx="6983999" cy="374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1E38FC65-EC2C-9E06-82A2-E8619D5807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2" y="432000"/>
            <a:ext cx="6432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Tekstpagina met k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FC40D43-71D5-6B78-699E-1F262D826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AC8FFE-DE3D-22EE-8E50-EB3D8643DD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864000"/>
            <a:ext cx="6984000" cy="338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5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Tekstpagina met foto in k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ECAAAE1-461D-DF91-612B-5F43ADB92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E8A9C216-E65F-D650-CB0E-5879889F514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2000" y="430592"/>
            <a:ext cx="4140000" cy="4282317"/>
          </a:xfrm>
          <a:custGeom>
            <a:avLst/>
            <a:gdLst>
              <a:gd name="connsiteX0" fmla="*/ 223777 w 4140000"/>
              <a:gd name="connsiteY0" fmla="*/ 0 h 4282317"/>
              <a:gd name="connsiteX1" fmla="*/ 4140000 w 4140000"/>
              <a:gd name="connsiteY1" fmla="*/ 0 h 4282317"/>
              <a:gd name="connsiteX2" fmla="*/ 4140000 w 4140000"/>
              <a:gd name="connsiteY2" fmla="*/ 1377188 h 4282317"/>
              <a:gd name="connsiteX3" fmla="*/ 4140000 w 4140000"/>
              <a:gd name="connsiteY3" fmla="*/ 2879537 h 4282317"/>
              <a:gd name="connsiteX4" fmla="*/ 4140000 w 4140000"/>
              <a:gd name="connsiteY4" fmla="*/ 3308400 h 4282317"/>
              <a:gd name="connsiteX5" fmla="*/ 4139746 w 4140000"/>
              <a:gd name="connsiteY5" fmla="*/ 3308400 h 4282317"/>
              <a:gd name="connsiteX6" fmla="*/ 4139746 w 4140000"/>
              <a:gd name="connsiteY6" fmla="*/ 4282317 h 4282317"/>
              <a:gd name="connsiteX7" fmla="*/ 890481 w 4140000"/>
              <a:gd name="connsiteY7" fmla="*/ 4282317 h 4282317"/>
              <a:gd name="connsiteX8" fmla="*/ 0 w 4140000"/>
              <a:gd name="connsiteY8" fmla="*/ 3391689 h 4282317"/>
              <a:gd name="connsiteX9" fmla="*/ 0 w 4140000"/>
              <a:gd name="connsiteY9" fmla="*/ 2879537 h 4282317"/>
              <a:gd name="connsiteX10" fmla="*/ 0 w 4140000"/>
              <a:gd name="connsiteY10" fmla="*/ 2417896 h 4282317"/>
              <a:gd name="connsiteX11" fmla="*/ 0 w 4140000"/>
              <a:gd name="connsiteY11" fmla="*/ 1377188 h 4282317"/>
              <a:gd name="connsiteX12" fmla="*/ 0 w 4140000"/>
              <a:gd name="connsiteY12" fmla="*/ 223642 h 4282317"/>
              <a:gd name="connsiteX13" fmla="*/ 223777 w 4140000"/>
              <a:gd name="connsiteY13" fmla="*/ 0 h 428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0000" h="4282317">
                <a:moveTo>
                  <a:pt x="223777" y="0"/>
                </a:moveTo>
                <a:lnTo>
                  <a:pt x="4140000" y="0"/>
                </a:lnTo>
                <a:lnTo>
                  <a:pt x="4140000" y="1377188"/>
                </a:lnTo>
                <a:lnTo>
                  <a:pt x="4140000" y="2879537"/>
                </a:lnTo>
                <a:lnTo>
                  <a:pt x="4140000" y="3308400"/>
                </a:lnTo>
                <a:lnTo>
                  <a:pt x="4139746" y="3308400"/>
                </a:lnTo>
                <a:lnTo>
                  <a:pt x="4139746" y="4282317"/>
                </a:lnTo>
                <a:lnTo>
                  <a:pt x="890481" y="4282317"/>
                </a:lnTo>
                <a:cubicBezTo>
                  <a:pt x="398634" y="4282317"/>
                  <a:pt x="0" y="3883618"/>
                  <a:pt x="0" y="3391689"/>
                </a:cubicBezTo>
                <a:lnTo>
                  <a:pt x="0" y="2879537"/>
                </a:lnTo>
                <a:lnTo>
                  <a:pt x="0" y="2417896"/>
                </a:lnTo>
                <a:lnTo>
                  <a:pt x="0" y="1377188"/>
                </a:lnTo>
                <a:lnTo>
                  <a:pt x="0" y="223642"/>
                </a:lnTo>
                <a:cubicBezTo>
                  <a:pt x="0" y="100073"/>
                  <a:pt x="100204" y="0"/>
                  <a:pt x="2237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afbeelding in het grijze vlak of klik op het pictogram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rechtenvrije</a:t>
            </a:r>
            <a:r>
              <a:rPr lang="nl-NL" dirty="0"/>
              <a:t> foto's, realistisch, Nederlands en liefst met mensen erop.</a:t>
            </a:r>
          </a:p>
          <a:p>
            <a:r>
              <a:rPr lang="nl-NL" dirty="0"/>
              <a:t>A.I. beeldmateriaal is niet toegestaan i.v.m. onduidelijkheid rechten.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0373F0-6DD0-A406-2321-A186503B870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80000" y="864000"/>
            <a:ext cx="3060000" cy="3636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  <p:pic>
        <p:nvPicPr>
          <p:cNvPr id="2" name="Afbeelding 1" descr="VNG Realisatie">
            <a:extLst>
              <a:ext uri="{FF2B5EF4-FFF2-40B4-BE49-F238E27FC236}">
                <a16:creationId xmlns:a16="http://schemas.microsoft.com/office/drawing/2014/main" id="{A3F01510-08B0-8B8A-D4EA-613E4E757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2" y="432000"/>
            <a:ext cx="6432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85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- Meer we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7BA7796-C63D-841F-EADA-F4435801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DFEFB9-9CDE-3FD9-44A2-42E2B7717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0" y="864000"/>
            <a:ext cx="3276000" cy="504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Meer weten?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AC1395A-C6FA-0946-DB34-005B0936F7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736000"/>
            <a:ext cx="3060000" cy="15120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633440-2D96-DDB3-64C5-437882C2818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04000" y="1512000"/>
            <a:ext cx="3276000" cy="27360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noProof="1"/>
              <a:t>vng.nl</a:t>
            </a:r>
          </a:p>
          <a:p>
            <a:pPr lvl="0"/>
            <a:endParaRPr lang="nl-NL" noProof="1"/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601F5B4B-8F29-4915-6371-CCF1CCAF12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1" y="432000"/>
            <a:ext cx="93562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1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810000"/>
            <a:ext cx="7524900" cy="54000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518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Hoofdstu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25056D9-C762-E93D-605E-C90FF5AD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3360AF-90CA-0758-9A1D-65EE2EEE4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864000"/>
            <a:ext cx="6983999" cy="50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hoofdstuktitel te bewerken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AFA0E2-B3DB-A01D-3389-19317CC24F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1" y="1512000"/>
            <a:ext cx="6983999" cy="172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subtitel te bewerken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A2ABBD-E41E-F7E5-11D5-D913600EE31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3888000"/>
            <a:ext cx="3492000" cy="36000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84184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Tekstpagina met 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97BAB42-BF04-1FDB-9FFF-D734D3B80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9AFFF28-33A2-D31D-ACC5-515495203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864000"/>
            <a:ext cx="6983999" cy="50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titel te bewerken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3A7415-94E8-F051-BBD6-2CAB4A83B0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1" y="1512000"/>
            <a:ext cx="6983999" cy="3096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A07DB884-B5C9-AFB5-F72F-558085D00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2" y="432000"/>
            <a:ext cx="6432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7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Tekstpagina zonder 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868B118-3671-7D0B-C2E5-FD3F2AAB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4241B-32CC-2979-7226-DFE4A68CB7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864000"/>
            <a:ext cx="6983999" cy="374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  <p:pic>
        <p:nvPicPr>
          <p:cNvPr id="3" name="Afbeelding 2" descr="VNG Realisatie">
            <a:extLst>
              <a:ext uri="{FF2B5EF4-FFF2-40B4-BE49-F238E27FC236}">
                <a16:creationId xmlns:a16="http://schemas.microsoft.com/office/drawing/2014/main" id="{7E9BECDA-0BE4-C5F4-394B-78295B6D1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2" y="432000"/>
            <a:ext cx="6432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Tekstpagina met k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8304C0-0773-A1DB-D76F-AE634B6D9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6FAD03-BCBD-F7FF-7AAC-DF0624DFF0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864000"/>
            <a:ext cx="6984000" cy="338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0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Tekstpagina met foto in k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B154D45-6210-80C4-AC74-58D274027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2" name="Tijdelijke aanduiding voor afbeelding 12">
            <a:extLst>
              <a:ext uri="{FF2B5EF4-FFF2-40B4-BE49-F238E27FC236}">
                <a16:creationId xmlns:a16="http://schemas.microsoft.com/office/drawing/2014/main" id="{C162338C-FD02-1F65-8E96-250739E367C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2000" y="430591"/>
            <a:ext cx="4140000" cy="4068000"/>
          </a:xfrm>
          <a:custGeom>
            <a:avLst/>
            <a:gdLst>
              <a:gd name="connsiteX0" fmla="*/ 223777 w 4140000"/>
              <a:gd name="connsiteY0" fmla="*/ 0 h 4065809"/>
              <a:gd name="connsiteX1" fmla="*/ 4140000 w 4140000"/>
              <a:gd name="connsiteY1" fmla="*/ 0 h 4065809"/>
              <a:gd name="connsiteX2" fmla="*/ 4140000 w 4140000"/>
              <a:gd name="connsiteY2" fmla="*/ 685408 h 4065809"/>
              <a:gd name="connsiteX3" fmla="*/ 4140000 w 4140000"/>
              <a:gd name="connsiteY3" fmla="*/ 1377188 h 4065809"/>
              <a:gd name="connsiteX4" fmla="*/ 4140000 w 4140000"/>
              <a:gd name="connsiteY4" fmla="*/ 2141158 h 4065809"/>
              <a:gd name="connsiteX5" fmla="*/ 4140000 w 4140000"/>
              <a:gd name="connsiteY5" fmla="*/ 2879536 h 4065809"/>
              <a:gd name="connsiteX6" fmla="*/ 4138819 w 4140000"/>
              <a:gd name="connsiteY6" fmla="*/ 2879536 h 4065809"/>
              <a:gd name="connsiteX7" fmla="*/ 4138819 w 4140000"/>
              <a:gd name="connsiteY7" fmla="*/ 4065809 h 4065809"/>
              <a:gd name="connsiteX8" fmla="*/ 890282 w 4140000"/>
              <a:gd name="connsiteY8" fmla="*/ 4065809 h 4065809"/>
              <a:gd name="connsiteX9" fmla="*/ 0 w 4140000"/>
              <a:gd name="connsiteY9" fmla="*/ 3175408 h 4065809"/>
              <a:gd name="connsiteX10" fmla="*/ 0 w 4140000"/>
              <a:gd name="connsiteY10" fmla="*/ 2879536 h 4065809"/>
              <a:gd name="connsiteX11" fmla="*/ 0 w 4140000"/>
              <a:gd name="connsiteY11" fmla="*/ 2141158 h 4065809"/>
              <a:gd name="connsiteX12" fmla="*/ 0 w 4140000"/>
              <a:gd name="connsiteY12" fmla="*/ 1377188 h 4065809"/>
              <a:gd name="connsiteX13" fmla="*/ 0 w 4140000"/>
              <a:gd name="connsiteY13" fmla="*/ 685408 h 4065809"/>
              <a:gd name="connsiteX14" fmla="*/ 0 w 4140000"/>
              <a:gd name="connsiteY14" fmla="*/ 223642 h 4065809"/>
              <a:gd name="connsiteX15" fmla="*/ 223777 w 4140000"/>
              <a:gd name="connsiteY15" fmla="*/ 0 h 40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0000" h="4065809">
                <a:moveTo>
                  <a:pt x="223777" y="0"/>
                </a:moveTo>
                <a:lnTo>
                  <a:pt x="4140000" y="0"/>
                </a:lnTo>
                <a:lnTo>
                  <a:pt x="4140000" y="685408"/>
                </a:lnTo>
                <a:lnTo>
                  <a:pt x="4140000" y="1377188"/>
                </a:lnTo>
                <a:lnTo>
                  <a:pt x="4140000" y="2141158"/>
                </a:lnTo>
                <a:lnTo>
                  <a:pt x="4140000" y="2879536"/>
                </a:lnTo>
                <a:lnTo>
                  <a:pt x="4138819" y="2879536"/>
                </a:lnTo>
                <a:lnTo>
                  <a:pt x="4138819" y="4065809"/>
                </a:lnTo>
                <a:lnTo>
                  <a:pt x="890282" y="4065809"/>
                </a:lnTo>
                <a:cubicBezTo>
                  <a:pt x="398544" y="4065809"/>
                  <a:pt x="0" y="3667154"/>
                  <a:pt x="0" y="3175408"/>
                </a:cubicBezTo>
                <a:lnTo>
                  <a:pt x="0" y="2879536"/>
                </a:lnTo>
                <a:lnTo>
                  <a:pt x="0" y="2141158"/>
                </a:lnTo>
                <a:lnTo>
                  <a:pt x="0" y="1377188"/>
                </a:lnTo>
                <a:lnTo>
                  <a:pt x="0" y="685408"/>
                </a:lnTo>
                <a:lnTo>
                  <a:pt x="0" y="223642"/>
                </a:lnTo>
                <a:cubicBezTo>
                  <a:pt x="0" y="100073"/>
                  <a:pt x="100204" y="0"/>
                  <a:pt x="2237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afbeelding in het grijze vlak of klik op het pictogram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rechtenvrije</a:t>
            </a:r>
            <a:r>
              <a:rPr lang="nl-NL" dirty="0"/>
              <a:t> foto's, realistisch, Nederlands en liefst met mensen erop.</a:t>
            </a:r>
          </a:p>
          <a:p>
            <a:r>
              <a:rPr lang="nl-NL" dirty="0"/>
              <a:t>A.I. beeldmateriaal is niet toegestaan i.v.m. onduidelijkheid rechten.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87CA0E-6F83-9AB5-85F5-948E05F3039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80000" y="864000"/>
            <a:ext cx="306000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  <p:pic>
        <p:nvPicPr>
          <p:cNvPr id="4" name="Afbeelding 3" descr="VNG Realisatie">
            <a:extLst>
              <a:ext uri="{FF2B5EF4-FFF2-40B4-BE49-F238E27FC236}">
                <a16:creationId xmlns:a16="http://schemas.microsoft.com/office/drawing/2014/main" id="{1BB0EA5D-4EDC-E67A-1599-6FD574C9F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2" y="432000"/>
            <a:ext cx="6432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1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Tekstpagina met foto rech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0F1B34E-9284-A38A-EE94-D3B41948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A863E99-2E7D-16D6-9881-9A60F5FDC4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72000" y="0"/>
            <a:ext cx="4572000" cy="5144400"/>
          </a:xfrm>
          <a:custGeom>
            <a:avLst/>
            <a:gdLst>
              <a:gd name="connsiteX0" fmla="*/ 0 w 9144000"/>
              <a:gd name="connsiteY0" fmla="*/ 0 h 2628000"/>
              <a:gd name="connsiteX1" fmla="*/ 9144000 w 9144000"/>
              <a:gd name="connsiteY1" fmla="*/ 0 h 2628000"/>
              <a:gd name="connsiteX2" fmla="*/ 9144000 w 9144000"/>
              <a:gd name="connsiteY2" fmla="*/ 2628000 h 2628000"/>
              <a:gd name="connsiteX3" fmla="*/ 0 w 9144000"/>
              <a:gd name="connsiteY3" fmla="*/ 2628000 h 26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628000">
                <a:moveTo>
                  <a:pt x="0" y="0"/>
                </a:moveTo>
                <a:lnTo>
                  <a:pt x="9144000" y="0"/>
                </a:lnTo>
                <a:lnTo>
                  <a:pt x="9144000" y="2628000"/>
                </a:lnTo>
                <a:lnTo>
                  <a:pt x="0" y="26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afbeelding in het grijze vlak of klik op het pictogram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rechtenvrije</a:t>
            </a:r>
            <a:r>
              <a:rPr lang="nl-NL" dirty="0"/>
              <a:t> foto's, realistisch, Nederlands en liefst met mensen erop.</a:t>
            </a:r>
          </a:p>
          <a:p>
            <a:r>
              <a:rPr lang="nl-NL" dirty="0"/>
              <a:t>A.I. beeldmateriaal is niet toegestaan i.v.m. onduidelijkheid rechten.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412FF4-1FB6-46BC-F379-879BDD25E90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80000" y="864000"/>
            <a:ext cx="3060000" cy="360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  <p:pic>
        <p:nvPicPr>
          <p:cNvPr id="2" name="Afbeelding 1" descr="VNG Realisatie">
            <a:extLst>
              <a:ext uri="{FF2B5EF4-FFF2-40B4-BE49-F238E27FC236}">
                <a16:creationId xmlns:a16="http://schemas.microsoft.com/office/drawing/2014/main" id="{C6CA0983-9439-6BDB-922B-3481D736C0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2" y="432000"/>
            <a:ext cx="6432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Tekstpagina met foto on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36921E7-70C7-E515-4409-526E2C4B4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A863E99-2E7D-16D6-9881-9A60F5FDC4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516400"/>
            <a:ext cx="9144000" cy="2628000"/>
          </a:xfrm>
          <a:custGeom>
            <a:avLst/>
            <a:gdLst>
              <a:gd name="connsiteX0" fmla="*/ 0 w 9144000"/>
              <a:gd name="connsiteY0" fmla="*/ 0 h 2628000"/>
              <a:gd name="connsiteX1" fmla="*/ 9144000 w 9144000"/>
              <a:gd name="connsiteY1" fmla="*/ 0 h 2628000"/>
              <a:gd name="connsiteX2" fmla="*/ 9144000 w 9144000"/>
              <a:gd name="connsiteY2" fmla="*/ 2628000 h 2628000"/>
              <a:gd name="connsiteX3" fmla="*/ 0 w 9144000"/>
              <a:gd name="connsiteY3" fmla="*/ 2628000 h 26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2628000">
                <a:moveTo>
                  <a:pt x="0" y="0"/>
                </a:moveTo>
                <a:lnTo>
                  <a:pt x="9144000" y="0"/>
                </a:lnTo>
                <a:lnTo>
                  <a:pt x="9144000" y="2628000"/>
                </a:lnTo>
                <a:lnTo>
                  <a:pt x="0" y="26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0" tIns="360000" rIns="1800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afbeelding in het grijze vlak of klik op het pictogram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rechtenvrije</a:t>
            </a:r>
            <a:r>
              <a:rPr lang="nl-NL" dirty="0"/>
              <a:t> foto's, realistisch, Nederlands en liefst met mensen erop.</a:t>
            </a:r>
          </a:p>
          <a:p>
            <a:r>
              <a:rPr lang="nl-NL" dirty="0"/>
              <a:t>A.I. beeldmateriaal is niet toegestaan i.v.m. onduidelijkheid rechten.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44442-0B0A-D73B-9E74-93C7353C8C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864000"/>
            <a:ext cx="6983999" cy="151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  <a:endParaRPr lang="en-US" dirty="0"/>
          </a:p>
        </p:txBody>
      </p:sp>
      <p:pic>
        <p:nvPicPr>
          <p:cNvPr id="2" name="Afbeelding 1" descr="VNG Realisatie">
            <a:extLst>
              <a:ext uri="{FF2B5EF4-FFF2-40B4-BE49-F238E27FC236}">
                <a16:creationId xmlns:a16="http://schemas.microsoft.com/office/drawing/2014/main" id="{3D3E9ED8-1A5A-28BA-7766-BD59D4491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2" y="432000"/>
            <a:ext cx="6432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5" r:id="rId2"/>
    <p:sldLayoutId id="2147483699" r:id="rId3"/>
    <p:sldLayoutId id="2147483686" r:id="rId4"/>
    <p:sldLayoutId id="2147483695" r:id="rId5"/>
    <p:sldLayoutId id="2147483697" r:id="rId6"/>
    <p:sldLayoutId id="2147483706" r:id="rId7"/>
    <p:sldLayoutId id="2147483705" r:id="rId8"/>
    <p:sldLayoutId id="2147483704" r:id="rId9"/>
    <p:sldLayoutId id="2147483711" r:id="rId10"/>
    <p:sldLayoutId id="2147483712" r:id="rId11"/>
    <p:sldLayoutId id="2147483683" r:id="rId12"/>
    <p:sldLayoutId id="2147483673" r:id="rId13"/>
    <p:sldLayoutId id="2147483702" r:id="rId14"/>
    <p:sldLayoutId id="2147483709" r:id="rId15"/>
    <p:sldLayoutId id="2147483684" r:id="rId16"/>
    <p:sldLayoutId id="2147483710" r:id="rId17"/>
    <p:sldLayoutId id="2147483698" r:id="rId18"/>
    <p:sldLayoutId id="2147483693" r:id="rId19"/>
    <p:sldLayoutId id="2147483674" r:id="rId20"/>
    <p:sldLayoutId id="2147483696" r:id="rId21"/>
    <p:sldLayoutId id="2147483707" r:id="rId22"/>
    <p:sldLayoutId id="2147483692" r:id="rId23"/>
    <p:sldLayoutId id="2147483714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2DA8B6B-2A53-ACB0-2365-B48B776E75F1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nl-NL" dirty="0"/>
              <a:t>Kick-off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724BF6-C2E8-81D2-7261-5343D37C8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ENSIA 2025</a:t>
            </a:r>
            <a:br>
              <a:rPr lang="nl-NL" dirty="0"/>
            </a:b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7FB98CAE-1C1E-A0BA-E3E9-1723E0B64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ENSIA-coördinator: &lt;Naam coördinator&gt;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607E1AF-DD53-7FC5-FA26-917547674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31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Wijzigingen ten opzichte van 2024</a:t>
            </a:r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D18FD1D-F870-18F5-96AF-93CF6ED6F04B}"/>
              </a:ext>
            </a:extLst>
          </p:cNvPr>
          <p:cNvSpPr/>
          <p:nvPr/>
        </p:nvSpPr>
        <p:spPr>
          <a:xfrm>
            <a:off x="761845" y="4194704"/>
            <a:ext cx="5065810" cy="40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95700" algn="l"/>
              </a:tabLst>
            </a:pPr>
            <a:r>
              <a:rPr lang="nl-NL" sz="1013" b="1">
                <a:latin typeface="+mj-lt"/>
                <a:cs typeface="Arial" panose="020B0604020202020204" pitchFamily="34" charset="0"/>
              </a:rPr>
              <a:t>Aanspreekpunt BRP: 	&lt;naam medewerker</a:t>
            </a:r>
            <a:r>
              <a:rPr lang="nl-NL" sz="1013" b="1">
                <a:latin typeface="+mj-lt"/>
              </a:rPr>
              <a:t>&gt;</a:t>
            </a:r>
          </a:p>
          <a:p>
            <a:pPr>
              <a:tabLst>
                <a:tab pos="3695700" algn="l"/>
              </a:tabLst>
            </a:pPr>
            <a:r>
              <a:rPr lang="nl-NL" sz="1013" b="1">
                <a:latin typeface="+mj-lt"/>
              </a:rPr>
              <a:t>Aanspreekpunt Reisdocumenten: &lt;naam medewerker&gt;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810001" y="1325483"/>
            <a:ext cx="2257541" cy="248209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13" b="1">
                <a:solidFill>
                  <a:schemeClr val="bg1"/>
                </a:solidFill>
              </a:rPr>
              <a:t>BRP en Reisdocumenten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3205538" y="1325483"/>
            <a:ext cx="5802330" cy="3000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>
                <a:latin typeface="Arial"/>
                <a:ea typeface="ＭＳ Ｐゴシック"/>
                <a:cs typeface="Arial"/>
              </a:rPr>
              <a:t>Geen wijzigingen in de vragenlijst of verantwoording.</a:t>
            </a:r>
          </a:p>
        </p:txBody>
      </p:sp>
    </p:spTree>
    <p:extLst>
      <p:ext uri="{BB962C8B-B14F-4D97-AF65-F5344CB8AC3E}">
        <p14:creationId xmlns:p14="http://schemas.microsoft.com/office/powerpoint/2010/main" val="215654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Wijzigingen ten opzichte van 2024</a:t>
            </a:r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810001" y="1325483"/>
            <a:ext cx="2257541" cy="248209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13" b="1" err="1">
                <a:solidFill>
                  <a:schemeClr val="bg1"/>
                </a:solidFill>
              </a:rPr>
              <a:t>DigiD</a:t>
            </a:r>
            <a:endParaRPr lang="nl-NL" sz="1013" b="1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3205538" y="1325483"/>
            <a:ext cx="5802330" cy="3000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>
                <a:latin typeface="Arial"/>
                <a:ea typeface="ＭＳ Ｐゴシック"/>
                <a:cs typeface="Arial"/>
              </a:rPr>
              <a:t>Geen wijzigingen in de vragenlijst of verantwoording.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C891F90-E350-21AB-3EF1-6E925CC1E1A8}"/>
              </a:ext>
            </a:extLst>
          </p:cNvPr>
          <p:cNvSpPr/>
          <p:nvPr/>
        </p:nvSpPr>
        <p:spPr>
          <a:xfrm>
            <a:off x="761845" y="4366158"/>
            <a:ext cx="287129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13" b="1">
                <a:latin typeface="Arial" panose="020B0604020202020204" pitchFamily="34" charset="0"/>
                <a:cs typeface="Arial" panose="020B0604020202020204" pitchFamily="34" charset="0"/>
              </a:rPr>
              <a:t>Aanspreekpunt </a:t>
            </a:r>
            <a:r>
              <a:rPr lang="nl-NL" sz="1013" b="1" err="1">
                <a:latin typeface="Arial" panose="020B0604020202020204" pitchFamily="34" charset="0"/>
                <a:cs typeface="Arial" panose="020B0604020202020204" pitchFamily="34" charset="0"/>
              </a:rPr>
              <a:t>DigiD</a:t>
            </a:r>
            <a:r>
              <a:rPr lang="nl-NL" sz="1013" b="1">
                <a:latin typeface="Arial" panose="020B0604020202020204" pitchFamily="34" charset="0"/>
                <a:cs typeface="Arial" panose="020B0604020202020204" pitchFamily="34" charset="0"/>
              </a:rPr>
              <a:t>: &lt;naam medewerker</a:t>
            </a:r>
            <a:r>
              <a:rPr lang="nl-NL" sz="1013" b="1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9163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Wijzigingen ten opzichte van 2024</a:t>
            </a:r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810001" y="1325483"/>
            <a:ext cx="2257541" cy="248209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13" b="1">
                <a:solidFill>
                  <a:schemeClr val="bg1"/>
                </a:solidFill>
              </a:rPr>
              <a:t>BAG, BGT en BRO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3205538" y="1325482"/>
            <a:ext cx="5802330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>
              <a:buFont typeface="Arial,Sans-Serif" panose="020B0604020202020204" pitchFamily="34" charset="0"/>
              <a:buChar char="•"/>
            </a:pPr>
            <a:r>
              <a:rPr lang="nl-NL" sz="1500" dirty="0">
                <a:latin typeface="Arial"/>
                <a:ea typeface="ＭＳ Ｐゴシック"/>
                <a:cs typeface="Arial"/>
              </a:rPr>
              <a:t>Een aantal vragen is tekstueel aangepast. Dit laatste heeft voor BRO effect op de puntentelling die aan de vragen hangt. 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C891F90-E350-21AB-3EF1-6E925CC1E1A8}"/>
              </a:ext>
            </a:extLst>
          </p:cNvPr>
          <p:cNvSpPr/>
          <p:nvPr/>
        </p:nvSpPr>
        <p:spPr>
          <a:xfrm>
            <a:off x="803918" y="3808095"/>
            <a:ext cx="2818400" cy="559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13" b="1">
                <a:latin typeface="Arial" panose="020B0604020202020204" pitchFamily="34" charset="0"/>
                <a:cs typeface="Arial" panose="020B0604020202020204" pitchFamily="34" charset="0"/>
              </a:rPr>
              <a:t>Aanspreekpunt BAG: &lt;naam medewerker</a:t>
            </a:r>
            <a:r>
              <a:rPr lang="nl-NL" sz="1013" b="1"/>
              <a:t>&gt;</a:t>
            </a:r>
          </a:p>
          <a:p>
            <a:r>
              <a:rPr lang="nl-NL" sz="1013" b="1">
                <a:latin typeface="Arial" panose="020B0604020202020204" pitchFamily="34" charset="0"/>
                <a:cs typeface="Arial" panose="020B0604020202020204" pitchFamily="34" charset="0"/>
              </a:rPr>
              <a:t>Aanspreekpunt BGT: &lt;naam medewerker</a:t>
            </a:r>
            <a:r>
              <a:rPr lang="nl-NL" sz="1013" b="1"/>
              <a:t>&gt;</a:t>
            </a:r>
          </a:p>
          <a:p>
            <a:r>
              <a:rPr lang="nl-NL" sz="1013" b="1">
                <a:latin typeface="Arial" panose="020B0604020202020204" pitchFamily="34" charset="0"/>
                <a:cs typeface="Arial" panose="020B0604020202020204" pitchFamily="34" charset="0"/>
              </a:rPr>
              <a:t>Aanspreekpunt BRO: &lt;naam medewerker</a:t>
            </a:r>
            <a:r>
              <a:rPr lang="nl-NL" sz="1013" b="1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7757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Wijzigingen ten opzichte van 2024</a:t>
            </a:r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810001" y="1325483"/>
            <a:ext cx="2316921" cy="248209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13" b="1" err="1">
                <a:solidFill>
                  <a:schemeClr val="bg1"/>
                </a:solidFill>
              </a:rPr>
              <a:t>WaarStaatJeGemeente</a:t>
            </a:r>
            <a:endParaRPr lang="nl-NL" sz="1013" b="1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3205538" y="1325482"/>
            <a:ext cx="5802330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>
                <a:latin typeface="Arial" panose="020B0604020202020204" pitchFamily="34" charset="0"/>
                <a:cs typeface="Arial" panose="020B0604020202020204" pitchFamily="34" charset="0"/>
              </a:rPr>
              <a:t>Geen wijzigingen.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C891F90-E350-21AB-3EF1-6E925CC1E1A8}"/>
              </a:ext>
            </a:extLst>
          </p:cNvPr>
          <p:cNvSpPr/>
          <p:nvPr/>
        </p:nvSpPr>
        <p:spPr>
          <a:xfrm>
            <a:off x="761845" y="4374323"/>
            <a:ext cx="290977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13" b="1">
                <a:latin typeface="Arial" panose="020B0604020202020204" pitchFamily="34" charset="0"/>
                <a:cs typeface="Arial" panose="020B0604020202020204" pitchFamily="34" charset="0"/>
              </a:rPr>
              <a:t>Aanspreekpunt WSJG: &lt;naam medewerker</a:t>
            </a:r>
            <a:r>
              <a:rPr lang="nl-NL" sz="1013" b="1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624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F46C9-368F-4897-AFBA-DF68F730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Planning en aanpak 2025</a:t>
            </a:r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2ED8911-9BAB-47D9-9232-489B059BD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>
                <a:solidFill>
                  <a:srgbClr val="00A9F3"/>
                </a:solidFill>
              </a:rPr>
              <a:t>Zelfevaluatie</a:t>
            </a:r>
          </a:p>
          <a:p>
            <a:pPr marL="200978" indent="-200978"/>
            <a:r>
              <a:rPr lang="nl-NL">
                <a:latin typeface="Arial"/>
                <a:cs typeface="Arial"/>
              </a:rPr>
              <a:t>&lt;Uitwerking van planning en aanpak naar mijlpaal 31 december 2025 (fase zelfevaluatie)&gt;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b="1">
                <a:solidFill>
                  <a:srgbClr val="00A9F3"/>
                </a:solidFill>
              </a:rPr>
              <a:t>Verantwoordingsfase</a:t>
            </a:r>
          </a:p>
          <a:p>
            <a:pPr marL="200978" indent="-200978"/>
            <a:r>
              <a:rPr lang="nl-NL">
                <a:latin typeface="Arial"/>
                <a:cs typeface="Arial"/>
              </a:rPr>
              <a:t>&lt;Uitwerking van planning en aanpak vanaf 1 januari 2026 (fase verantwoorden)&gt;</a:t>
            </a:r>
            <a:endParaRPr lang="nl-NL"/>
          </a:p>
          <a:p>
            <a:pPr marL="200978" indent="-200978"/>
            <a:endParaRPr lang="nl-NL"/>
          </a:p>
          <a:p>
            <a:pPr marL="200978" indent="-200978"/>
            <a:endParaRPr lang="nl-NL"/>
          </a:p>
          <a:p>
            <a:pPr marL="0" indent="0">
              <a:buNone/>
            </a:pPr>
            <a:endParaRPr lang="nl-NL"/>
          </a:p>
          <a:p>
            <a:pPr marL="200978" indent="-200978"/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01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Werkwijze ENSIA-verantwoording 2025</a:t>
            </a:r>
            <a:endParaRPr lang="nl-NL"/>
          </a:p>
        </p:txBody>
      </p:sp>
      <p:sp>
        <p:nvSpPr>
          <p:cNvPr id="3" name="Tijdelijke aanduiding voor inhoud 4"/>
          <p:cNvSpPr txBox="1">
            <a:spLocks/>
          </p:cNvSpPr>
          <p:nvPr/>
        </p:nvSpPr>
        <p:spPr>
          <a:xfrm>
            <a:off x="809550" y="1350000"/>
            <a:ext cx="7524900" cy="3232224"/>
          </a:xfrm>
          <a:prstGeom prst="rect">
            <a:avLst/>
          </a:prstGeom>
        </p:spPr>
        <p:txBody>
          <a:bodyPr/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l-NL" sz="1800" spc="-1">
                <a:uFill>
                  <a:solidFill>
                    <a:srgbClr val="FFFFFF"/>
                  </a:solidFill>
                </a:uFill>
                <a:ea typeface="Verdana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spc="-1">
                <a:uFill>
                  <a:solidFill>
                    <a:srgbClr val="FFFFFF"/>
                  </a:solidFill>
                </a:uFill>
                <a:ea typeface="Verdana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spc="-1">
                <a:uFill>
                  <a:solidFill>
                    <a:srgbClr val="FFFFFF"/>
                  </a:solidFill>
                </a:uFill>
                <a:ea typeface="Verdana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spc="-1">
                <a:uFill>
                  <a:solidFill>
                    <a:srgbClr val="FFFFFF"/>
                  </a:solidFill>
                </a:uFill>
                <a:ea typeface="Verdana"/>
              </a:rPr>
              <a:t>..</a:t>
            </a:r>
          </a:p>
          <a:p>
            <a:pPr marL="202406" lvl="1" indent="0">
              <a:buNone/>
            </a:pPr>
            <a:endParaRPr lang="nl-NL" sz="1800" spc="-1">
              <a:solidFill>
                <a:srgbClr val="003768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AF754D4-0D87-10B3-B80D-04313978AA83}"/>
              </a:ext>
            </a:extLst>
          </p:cNvPr>
          <p:cNvSpPr/>
          <p:nvPr/>
        </p:nvSpPr>
        <p:spPr>
          <a:xfrm>
            <a:off x="809101" y="3571753"/>
            <a:ext cx="65065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529" lvl="1"/>
            <a:r>
              <a:rPr lang="nl-NL" sz="1500" i="1">
                <a:latin typeface="Arial" panose="020B0604020202020204" pitchFamily="34" charset="0"/>
              </a:rPr>
              <a:t>Werk hier uit:</a:t>
            </a:r>
          </a:p>
          <a:p>
            <a:pPr marL="291704" lvl="1" indent="-257175">
              <a:buFont typeface="Arial" panose="020B0604020202020204" pitchFamily="34" charset="0"/>
              <a:buChar char="•"/>
            </a:pPr>
            <a:r>
              <a:rPr lang="nl-NL" sz="1500" i="1">
                <a:latin typeface="Arial" panose="020B0604020202020204" pitchFamily="34" charset="0"/>
              </a:rPr>
              <a:t>Welke bijeenkomsten gepland zijn</a:t>
            </a:r>
          </a:p>
          <a:p>
            <a:pPr marL="291704" lvl="1" indent="-257175">
              <a:buFont typeface="Arial" panose="020B0604020202020204" pitchFamily="34" charset="0"/>
              <a:buChar char="•"/>
            </a:pPr>
            <a:r>
              <a:rPr lang="nl-NL" sz="1500" i="1">
                <a:latin typeface="Arial" panose="020B0604020202020204" pitchFamily="34" charset="0"/>
              </a:rPr>
              <a:t>Hoe de informatie aangeleverd wordt (in de tool/spreadsheet/…)</a:t>
            </a:r>
          </a:p>
        </p:txBody>
      </p:sp>
    </p:spTree>
    <p:extLst>
      <p:ext uri="{BB962C8B-B14F-4D97-AF65-F5344CB8AC3E}">
        <p14:creationId xmlns:p14="http://schemas.microsoft.com/office/powerpoint/2010/main" val="163326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Uitwerking van rollen en taken</a:t>
            </a:r>
          </a:p>
        </p:txBody>
      </p:sp>
      <p:sp>
        <p:nvSpPr>
          <p:cNvPr id="3" name="Tijdelijke aanduiding voor inhoud 4"/>
          <p:cNvSpPr txBox="1">
            <a:spLocks/>
          </p:cNvSpPr>
          <p:nvPr/>
        </p:nvSpPr>
        <p:spPr>
          <a:xfrm>
            <a:off x="810000" y="1350000"/>
            <a:ext cx="7524900" cy="3232224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l-NL" sz="1800" spc="-1"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spc="-1"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spc="-1"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spc="-1"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..</a:t>
            </a:r>
            <a:endParaRPr lang="nl-NL" sz="1800" spc="-1">
              <a:uFill>
                <a:solidFill>
                  <a:srgbClr val="FFFFFF"/>
                </a:solidFill>
              </a:uFill>
              <a:ea typeface="Verdan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De (plaats)vervangend EC is </a:t>
            </a:r>
            <a:r>
              <a:rPr lang="nl-NL" sz="1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&lt;naam medewerker&gt;</a:t>
            </a:r>
            <a:r>
              <a:rPr lang="nl-NL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  <a:cs typeface="Arial"/>
              </a:rPr>
              <a:t>? Deze fungeert als back-up bij onverwachte gebeurtenissen.</a:t>
            </a:r>
            <a:endParaRPr lang="nl-NL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Verdana"/>
            </a:endParaRPr>
          </a:p>
          <a:p>
            <a:pPr marL="202406" lvl="1" indent="0">
              <a:buNone/>
            </a:pPr>
            <a:endParaRPr lang="nl-NL" sz="1800" spc="-1">
              <a:solidFill>
                <a:srgbClr val="003768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4504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354A0-B799-458E-A977-F1B7C747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Toelichting op het gebruik ENSIA-tool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87288-8ADE-484E-BCA8-65EFD5569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500"/>
              <a:t>Handleiding is binnen de ENSIA-tool beschikbaar.</a:t>
            </a:r>
          </a:p>
          <a:p>
            <a:r>
              <a:rPr lang="nl-NL" sz="1500"/>
              <a:t>Binnen de tool is per scherm een Helpinformatie beschikbaar.</a:t>
            </a:r>
          </a:p>
          <a:p>
            <a:r>
              <a:rPr lang="nl-NL" sz="1500"/>
              <a:t>Autorisaties op rolniveau (elke vragenlijst heeft een eigen rol).</a:t>
            </a:r>
          </a:p>
          <a:p>
            <a:r>
              <a:rPr lang="nl-NL" sz="1500"/>
              <a:t>Medewerkers kunnen meerdere rollen hebben.</a:t>
            </a:r>
          </a:p>
          <a:p>
            <a:r>
              <a:rPr lang="nl-NL" sz="1500"/>
              <a:t>ENSIA-coördinator ziet alle vragenlijsten.</a:t>
            </a:r>
          </a:p>
          <a:p>
            <a:pPr marL="0" indent="0">
              <a:buNone/>
            </a:pPr>
            <a:endParaRPr lang="nl-NL" sz="1500"/>
          </a:p>
          <a:p>
            <a:endParaRPr lang="nl-NL" sz="1500"/>
          </a:p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1557750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50906-35FF-4513-992D-8A474E7C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Samenwerkingsverbanden &amp; leveranciers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D4B3183-0887-4D4F-9984-466363D82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0978" indent="-200978"/>
            <a:r>
              <a:rPr lang="nl-NL" sz="1500"/>
              <a:t>Tijdige opdrachtverstrekking voor levering TPM’s.</a:t>
            </a:r>
            <a:endParaRPr lang="en-US"/>
          </a:p>
          <a:p>
            <a:pPr marL="200978" indent="-200978"/>
            <a:r>
              <a:rPr lang="nl-NL" sz="1500">
                <a:latin typeface="Arial"/>
                <a:cs typeface="Arial"/>
              </a:rPr>
              <a:t>Ontvangst </a:t>
            </a:r>
            <a:r>
              <a:rPr lang="nl-NL" sz="1500" err="1">
                <a:latin typeface="Arial"/>
                <a:cs typeface="Arial"/>
              </a:rPr>
              <a:t>TPM’s</a:t>
            </a:r>
            <a:r>
              <a:rPr lang="nl-NL" sz="1500">
                <a:latin typeface="Arial"/>
                <a:cs typeface="Arial"/>
              </a:rPr>
              <a:t> uiterlijk 15 oktober 2025.</a:t>
            </a:r>
          </a:p>
          <a:p>
            <a:pPr marL="200978" indent="-200978"/>
            <a:r>
              <a:rPr lang="nl-NL" sz="1500"/>
              <a:t>Beoordelen en antwoorden verwerken in ENSIA.</a:t>
            </a:r>
          </a:p>
          <a:p>
            <a:pPr marL="200978" indent="-200978"/>
            <a:endParaRPr lang="nl-NL" sz="1500"/>
          </a:p>
          <a:p>
            <a:pPr marL="0" indent="0">
              <a:buNone/>
            </a:pPr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420742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52760-8E6F-4EE1-8689-299BBFD4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425" y="265853"/>
            <a:ext cx="7524900" cy="540000"/>
          </a:xfrm>
        </p:spPr>
        <p:txBody>
          <a:bodyPr/>
          <a:lstStyle/>
          <a:p>
            <a:r>
              <a:rPr lang="nl-NL"/>
              <a:t>Samenwerkingsverbanden &amp; leveranciers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4F267DA3-0730-485C-84B4-2B250CC2F006}"/>
              </a:ext>
            </a:extLst>
          </p:cNvPr>
          <p:cNvGraphicFramePr>
            <a:graphicFrameLocks noGrp="1"/>
          </p:cNvGraphicFramePr>
          <p:nvPr/>
        </p:nvGraphicFramePr>
        <p:xfrm>
          <a:off x="978694" y="949174"/>
          <a:ext cx="6959961" cy="285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998">
                  <a:extLst>
                    <a:ext uri="{9D8B030D-6E8A-4147-A177-3AD203B41FA5}">
                      <a16:colId xmlns:a16="http://schemas.microsoft.com/office/drawing/2014/main" val="354648205"/>
                    </a:ext>
                  </a:extLst>
                </a:gridCol>
                <a:gridCol w="4094300">
                  <a:extLst>
                    <a:ext uri="{9D8B030D-6E8A-4147-A177-3AD203B41FA5}">
                      <a16:colId xmlns:a16="http://schemas.microsoft.com/office/drawing/2014/main" val="2232788037"/>
                    </a:ext>
                  </a:extLst>
                </a:gridCol>
                <a:gridCol w="841663">
                  <a:extLst>
                    <a:ext uri="{9D8B030D-6E8A-4147-A177-3AD203B41FA5}">
                      <a16:colId xmlns:a16="http://schemas.microsoft.com/office/drawing/2014/main" val="2378415673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nl-NL" sz="1200"/>
                        <a:t>Betreft</a:t>
                      </a:r>
                    </a:p>
                  </a:txBody>
                  <a:tcPr marL="68580" marR="68580" marT="34290" marB="34290">
                    <a:solidFill>
                      <a:srgbClr val="00A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/>
                        <a:t>Uitvoering door</a:t>
                      </a:r>
                    </a:p>
                  </a:txBody>
                  <a:tcPr marL="68580" marR="68580" marT="34290" marB="34290">
                    <a:solidFill>
                      <a:srgbClr val="00A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/>
                        <a:t>Gebruik</a:t>
                      </a:r>
                    </a:p>
                  </a:txBody>
                  <a:tcPr marL="68580" marR="68580" marT="34290" marB="34290">
                    <a:solidFill>
                      <a:srgbClr val="00A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19909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/>
                        <a:t>Participatiewet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i="0"/>
                        <a:t>&lt;GSD/IGSD/RSD&gt;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/>
                        <a:t>Ja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6542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/>
                        <a:t>IOAZ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i="0"/>
                        <a:t>&lt;GSD/IGSD/RSD/ander samenwerkingsverband&gt;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/>
                        <a:t>Ja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75894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/>
                        <a:t>IOAW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i="0"/>
                        <a:t>&lt;GSD/IGSD/RSD/ander samenwerkingsverband&gt;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/>
                        <a:t>Ja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1891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/>
                        <a:t>WGS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i="0"/>
                        <a:t>&lt;GSD/IGSD/RSD/ander samenwerkingsverband&gt;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/>
                        <a:t>Ja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46608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/>
                        <a:t>Burgerzaken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i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/>
                        <a:t>Ja/Nee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31016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/>
                        <a:t>RMC gemeente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i="0"/>
                        <a:t>Wel/geen RMC-gemeente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/>
                        <a:t>Ja/Nee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5842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l-NL" sz="1200"/>
                        <a:t>Gemeentelijk gerechtsdeurwaarders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i="0"/>
                        <a:t>&lt;Eigen gemeente/belastingsamenwerking&gt;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/>
                        <a:t>Ja/Nee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493412"/>
                  </a:ext>
                </a:extLst>
              </a:tr>
              <a:tr h="330228">
                <a:tc>
                  <a:txBody>
                    <a:bodyPr/>
                    <a:lstStyle/>
                    <a:p>
                      <a:r>
                        <a:rPr lang="nl-NL" sz="1200" err="1"/>
                        <a:t>DigiD</a:t>
                      </a:r>
                      <a:endParaRPr lang="nl-NL" sz="12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i="0"/>
                        <a:t>&lt;Leverancier hosting, applicatie, SaaS, </a:t>
                      </a:r>
                      <a:r>
                        <a:rPr lang="nl-NL" sz="1200" i="0" err="1"/>
                        <a:t>etc</a:t>
                      </a:r>
                      <a:r>
                        <a:rPr lang="nl-NL" sz="1200" i="0"/>
                        <a:t>&gt;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/>
                        <a:t>Ja/Nee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04995"/>
                  </a:ext>
                </a:extLst>
              </a:tr>
              <a:tr h="330228">
                <a:tc>
                  <a:txBody>
                    <a:bodyPr/>
                    <a:lstStyle/>
                    <a:p>
                      <a:r>
                        <a:rPr lang="nl-NL" sz="1200"/>
                        <a:t>Toetsing Collegeverklaring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i="0"/>
                        <a:t>&lt;IT auditor&gt;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/>
                        <a:t>Ja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871267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2547D50A-A778-4F5C-9765-CB31D2518247}"/>
              </a:ext>
            </a:extLst>
          </p:cNvPr>
          <p:cNvSpPr txBox="1"/>
          <p:nvPr/>
        </p:nvSpPr>
        <p:spPr>
          <a:xfrm>
            <a:off x="978694" y="3781193"/>
            <a:ext cx="7611129" cy="103874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nl-NL" sz="1500">
                <a:ea typeface="ＭＳ Ｐゴシック"/>
              </a:rPr>
              <a:t>Opdrachtverstrekking aanlevering TPM’s: </a:t>
            </a:r>
            <a:r>
              <a:rPr lang="nl-NL" sz="1500" b="1">
                <a:ea typeface="ＭＳ Ｐゴシック"/>
              </a:rPr>
              <a:t>voor 15 oktober 2025</a:t>
            </a:r>
            <a:endParaRPr lang="nl-NL" sz="1500" b="1"/>
          </a:p>
          <a:p>
            <a:endParaRPr lang="nl-NL" sz="900"/>
          </a:p>
          <a:p>
            <a:endParaRPr lang="nl-NL" sz="900"/>
          </a:p>
          <a:p>
            <a:r>
              <a:rPr lang="nl-NL" sz="1500" b="1"/>
              <a:t>Aanspreekpunt: &lt;naam medewerker&gt;</a:t>
            </a:r>
          </a:p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178588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Format presentatie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10000" y="1483519"/>
            <a:ext cx="7525275" cy="2926556"/>
          </a:xfrm>
        </p:spPr>
        <p:txBody>
          <a:bodyPr lIns="68580" tIns="34290" rIns="68580" bIns="34290" anchor="t">
            <a:noAutofit/>
          </a:bodyPr>
          <a:lstStyle/>
          <a:p>
            <a:pPr marL="0" indent="0">
              <a:buNone/>
            </a:pPr>
            <a:r>
              <a:rPr lang="nl-NL" sz="1500">
                <a:latin typeface="Arial"/>
                <a:ea typeface="ＭＳ Ｐゴシック"/>
                <a:cs typeface="Arial"/>
              </a:rPr>
              <a:t>Dit document kunt u gebruiken om de kick-off ENSIA 2025 </a:t>
            </a:r>
            <a:r>
              <a:rPr lang="nl-NL" sz="1500">
                <a:highlight>
                  <a:srgbClr val="FFFF00"/>
                </a:highlight>
                <a:latin typeface="Arial"/>
                <a:ea typeface="ＭＳ Ｐゴシック"/>
                <a:cs typeface="Arial"/>
              </a:rPr>
              <a:t>in uw eigen organisatie </a:t>
            </a:r>
            <a:r>
              <a:rPr lang="nl-NL" sz="1500">
                <a:latin typeface="Arial"/>
                <a:ea typeface="ＭＳ Ｐゴシック"/>
                <a:cs typeface="Arial"/>
              </a:rPr>
              <a:t>te ondersteunen.</a:t>
            </a:r>
          </a:p>
          <a:p>
            <a:pPr marL="0" indent="0">
              <a:buNone/>
            </a:pPr>
            <a:endParaRPr lang="nl-NL" sz="1500"/>
          </a:p>
          <a:p>
            <a:pPr marL="0" indent="0">
              <a:buNone/>
            </a:pPr>
            <a:r>
              <a:rPr lang="nl-NL" sz="1500"/>
              <a:t>Bij deze PowerPoint zijn teksten ter ondersteuning voor de kick-off opgenomen. </a:t>
            </a:r>
          </a:p>
          <a:p>
            <a:pPr marL="0" indent="0">
              <a:buNone/>
            </a:pPr>
            <a:endParaRPr lang="nl-NL" sz="1500"/>
          </a:p>
          <a:p>
            <a:pPr marL="305753" indent="-305753">
              <a:buFont typeface="Wingdings" pitchFamily="2" charset="2"/>
              <a:buChar char="Ø"/>
            </a:pPr>
            <a:r>
              <a:rPr lang="nl-NL" sz="1500" i="1"/>
              <a:t>De schuingedrukte tekst op de slides kunt u vervangen en aanvullen.</a:t>
            </a:r>
          </a:p>
          <a:p>
            <a:pPr marL="0" indent="0">
              <a:buNone/>
            </a:pPr>
            <a:endParaRPr lang="nl-NL" sz="1500" i="1"/>
          </a:p>
          <a:p>
            <a:pPr marL="0" indent="0">
              <a:buNone/>
            </a:pPr>
            <a:endParaRPr lang="nl-NL" sz="1500" i="1"/>
          </a:p>
          <a:p>
            <a:pPr marL="0" indent="0">
              <a:buNone/>
            </a:pPr>
            <a:endParaRPr lang="nl-NL" sz="1500" i="1"/>
          </a:p>
          <a:p>
            <a:pPr marL="0" indent="0">
              <a:buNone/>
            </a:pPr>
            <a:r>
              <a:rPr lang="nl-NL" sz="1500" b="1"/>
              <a:t>Tip</a:t>
            </a:r>
            <a:endParaRPr lang="nl-NL" sz="1500"/>
          </a:p>
          <a:p>
            <a:pPr marL="0" indent="0">
              <a:buNone/>
            </a:pPr>
            <a:r>
              <a:rPr lang="nl-NL" sz="1500">
                <a:latin typeface="Arial"/>
                <a:ea typeface="ＭＳ Ｐゴシック"/>
                <a:cs typeface="Arial"/>
              </a:rPr>
              <a:t>Ter ondersteuning van deze bijeenkomst kunt u ook gebruik maken van Plan van Aanpak 2025 (format beschikbaar)</a:t>
            </a:r>
          </a:p>
          <a:p>
            <a:pPr marL="0" indent="0">
              <a:buNone/>
            </a:pPr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900841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0CBD08C-C7FF-6285-BFB8-9C706B7F8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4000" dirty="0"/>
              <a:t>Afsluiting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FAD608-42A1-AD1B-BF3D-0FD82AA9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BFBA40-6112-12AA-E15D-A81B0D911A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92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810000"/>
            <a:ext cx="7524900" cy="533025"/>
          </a:xfrm>
        </p:spPr>
        <p:txBody>
          <a:bodyPr anchor="t"/>
          <a:lstStyle/>
          <a:p>
            <a:r>
              <a:rPr lang="nl-NL">
                <a:latin typeface="Arial"/>
                <a:cs typeface="Arial"/>
              </a:rPr>
              <a:t>Agenda kick-off ENSIA 2025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69" y="1235868"/>
            <a:ext cx="7524750" cy="3318547"/>
          </a:xfrm>
        </p:spPr>
        <p:txBody>
          <a:bodyPr/>
          <a:lstStyle/>
          <a:p>
            <a:pPr marL="200978" indent="-200978">
              <a:lnSpc>
                <a:spcPct val="150000"/>
              </a:lnSpc>
            </a:pPr>
            <a:r>
              <a:rPr lang="nl-NL" sz="1500">
                <a:latin typeface="Arial"/>
                <a:ea typeface="ＭＳ Ｐゴシック"/>
                <a:cs typeface="Arial"/>
              </a:rPr>
              <a:t>Scope ENSIA 2025</a:t>
            </a:r>
            <a:endParaRPr lang="en-US"/>
          </a:p>
          <a:p>
            <a:pPr marL="200978" indent="-200978">
              <a:lnSpc>
                <a:spcPct val="150000"/>
              </a:lnSpc>
            </a:pPr>
            <a:r>
              <a:rPr lang="nl-NL" sz="1500">
                <a:ea typeface="ＭＳ Ｐゴシック" charset="-128"/>
              </a:rPr>
              <a:t>Jaarcyclus ENSIA</a:t>
            </a:r>
          </a:p>
          <a:p>
            <a:pPr marL="200978" indent="-200978">
              <a:lnSpc>
                <a:spcPct val="150000"/>
              </a:lnSpc>
            </a:pPr>
            <a:r>
              <a:rPr lang="nl-NL" sz="1500">
                <a:latin typeface="Arial"/>
                <a:ea typeface="ＭＳ Ｐゴシック"/>
                <a:cs typeface="Arial"/>
              </a:rPr>
              <a:t>Wijzigingen t.o.v. 2024</a:t>
            </a:r>
            <a:endParaRPr lang="nl-NL" sz="1500">
              <a:ea typeface="ＭＳ Ｐゴシック" charset="-128"/>
            </a:endParaRPr>
          </a:p>
          <a:p>
            <a:pPr marL="200978" indent="-200978">
              <a:lnSpc>
                <a:spcPct val="150000"/>
              </a:lnSpc>
            </a:pPr>
            <a:r>
              <a:rPr lang="nl-NL" sz="1500">
                <a:latin typeface="Arial"/>
                <a:ea typeface="ＭＳ Ｐゴシック"/>
                <a:cs typeface="Arial"/>
              </a:rPr>
              <a:t>Planning en aanpak 2025</a:t>
            </a:r>
            <a:endParaRPr lang="nl-NL" sz="1500">
              <a:ea typeface="ＭＳ Ｐゴシック" charset="-128"/>
            </a:endParaRPr>
          </a:p>
          <a:p>
            <a:pPr marL="200978" indent="-200978">
              <a:lnSpc>
                <a:spcPct val="150000"/>
              </a:lnSpc>
            </a:pPr>
            <a:r>
              <a:rPr lang="nl-NL" sz="1500">
                <a:ea typeface="ＭＳ Ｐゴシック" charset="-128"/>
              </a:rPr>
              <a:t>Hoe werken we samen</a:t>
            </a:r>
          </a:p>
          <a:p>
            <a:pPr marL="503396" lvl="1" indent="-203359">
              <a:buFont typeface="Wingdings" pitchFamily="2" charset="2"/>
              <a:buChar char="Ø"/>
            </a:pPr>
            <a:r>
              <a:rPr lang="nl-NL" sz="1200">
                <a:latin typeface="Arial"/>
                <a:ea typeface="ＭＳ Ｐゴシック"/>
                <a:cs typeface="Arial"/>
              </a:rPr>
              <a:t>Werkwijze ENSIA-verantwoording 2025</a:t>
            </a:r>
            <a:endParaRPr lang="nl-NL" sz="1200">
              <a:ea typeface="ＭＳ Ｐゴシック" charset="-128"/>
            </a:endParaRPr>
          </a:p>
          <a:p>
            <a:pPr marL="503396" lvl="1" indent="-203359">
              <a:buFont typeface="Wingdings" pitchFamily="2" charset="2"/>
              <a:buChar char="Ø"/>
            </a:pPr>
            <a:r>
              <a:rPr lang="nl-NL" sz="1200">
                <a:ea typeface="ＭＳ Ｐゴシック" charset="-128"/>
              </a:rPr>
              <a:t>Uitwerking rollen en taken</a:t>
            </a:r>
          </a:p>
          <a:p>
            <a:pPr marL="503396" lvl="1" indent="-203359">
              <a:buFont typeface="Wingdings" pitchFamily="2" charset="2"/>
              <a:buChar char="Ø"/>
            </a:pPr>
            <a:r>
              <a:rPr lang="nl-NL" sz="1200">
                <a:ea typeface="ＭＳ Ｐゴシック" charset="-128"/>
              </a:rPr>
              <a:t>Toelichting op gebruik ENSIA</a:t>
            </a:r>
          </a:p>
          <a:p>
            <a:pPr marL="200978" indent="-200978">
              <a:lnSpc>
                <a:spcPct val="150000"/>
              </a:lnSpc>
            </a:pPr>
            <a:r>
              <a:rPr lang="nl-NL" sz="1500">
                <a:ea typeface="ＭＳ Ｐゴシック" charset="-128"/>
              </a:rPr>
              <a:t>Samenwerkingsverbanden &amp; leveranciers</a:t>
            </a:r>
          </a:p>
          <a:p>
            <a:pPr marL="200978" indent="-200978">
              <a:lnSpc>
                <a:spcPct val="150000"/>
              </a:lnSpc>
            </a:pPr>
            <a:r>
              <a:rPr lang="nl-NL" sz="1500">
                <a:ea typeface="ＭＳ Ｐゴシック" charset="-128"/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14043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46066A-9A67-C22B-85B9-CE176F298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27" y="810000"/>
            <a:ext cx="5953170" cy="174832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Scope ENSIA 2024</a:t>
            </a:r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809999" y="2524310"/>
            <a:ext cx="7607381" cy="2146742"/>
            <a:chOff x="1079999" y="2958694"/>
            <a:chExt cx="8952694" cy="2862323"/>
          </a:xfrm>
        </p:grpSpPr>
        <p:sp>
          <p:nvSpPr>
            <p:cNvPr id="7" name="Tekstvak 6"/>
            <p:cNvSpPr txBox="1"/>
            <p:nvPr/>
          </p:nvSpPr>
          <p:spPr>
            <a:xfrm>
              <a:off x="1079999" y="2958694"/>
              <a:ext cx="3965722" cy="1046440"/>
            </a:xfrm>
            <a:prstGeom prst="rect">
              <a:avLst/>
            </a:prstGeom>
            <a:solidFill>
              <a:srgbClr val="F07E23"/>
            </a:solidFill>
          </p:spPr>
          <p:txBody>
            <a:bodyPr wrap="square" rtlCol="0">
              <a:spAutoFit/>
            </a:bodyPr>
            <a:lstStyle/>
            <a:p>
              <a:r>
                <a:rPr lang="nl-NL" sz="1500">
                  <a:solidFill>
                    <a:schemeClr val="bg1"/>
                  </a:solidFill>
                </a:rPr>
                <a:t>Interne verantwoording over </a:t>
              </a:r>
              <a:r>
                <a:rPr lang="nl-NL" sz="1500" err="1">
                  <a:solidFill>
                    <a:schemeClr val="bg1"/>
                  </a:solidFill>
                </a:rPr>
                <a:t>informatie-beveiliging</a:t>
              </a:r>
              <a:endParaRPr lang="nl-NL" sz="1500">
                <a:solidFill>
                  <a:schemeClr val="bg1"/>
                </a:solidFill>
              </a:endParaRP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>
                  <a:solidFill>
                    <a:schemeClr val="bg1"/>
                  </a:solidFill>
                </a:rPr>
                <a:t>Gemeenteraad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257474" y="2958694"/>
              <a:ext cx="4775219" cy="2862323"/>
            </a:xfrm>
            <a:prstGeom prst="rect">
              <a:avLst/>
            </a:prstGeom>
            <a:solidFill>
              <a:srgbClr val="F07E23"/>
            </a:solidFill>
          </p:spPr>
          <p:txBody>
            <a:bodyPr wrap="square" lIns="68580" tIns="34290" rIns="68580" bIns="34290" rtlCol="0" anchor="t">
              <a:spAutoFit/>
            </a:bodyPr>
            <a:lstStyle/>
            <a:p>
              <a:r>
                <a:rPr lang="nl-NL" sz="1500">
                  <a:solidFill>
                    <a:schemeClr val="bg1"/>
                  </a:solidFill>
                </a:rPr>
                <a:t>Externe verantwoording aan toezichthouders van het Rijk</a:t>
              </a:r>
            </a:p>
            <a:p>
              <a:pPr marL="257175" indent="-257175">
                <a:buFont typeface="Wingdings" panose="05000000000000000000" pitchFamily="2" charset="2"/>
                <a:buChar char="§"/>
                <a:tabLst>
                  <a:tab pos="2091929" algn="l"/>
                  <a:tab pos="2425304" algn="l"/>
                </a:tabLst>
              </a:pPr>
              <a:r>
                <a:rPr lang="nl-NL" sz="1500" err="1">
                  <a:solidFill>
                    <a:schemeClr val="bg1"/>
                  </a:solidFill>
                </a:rPr>
                <a:t>Suwinet</a:t>
              </a:r>
              <a:r>
                <a:rPr lang="nl-NL" sz="1500">
                  <a:solidFill>
                    <a:schemeClr val="bg1"/>
                  </a:solidFill>
                </a:rPr>
                <a:t>     	BKWI/SZW</a:t>
              </a:r>
            </a:p>
            <a:p>
              <a:pPr marL="257175" indent="-257175">
                <a:buFont typeface="Wingdings" panose="05000000000000000000" pitchFamily="2" charset="2"/>
                <a:buChar char="§"/>
                <a:tabLst>
                  <a:tab pos="2091929" algn="l"/>
                  <a:tab pos="2425304" algn="l"/>
                </a:tabLst>
              </a:pPr>
              <a:r>
                <a:rPr lang="nl-NL" sz="1500" err="1">
                  <a:solidFill>
                    <a:schemeClr val="bg1"/>
                  </a:solidFill>
                </a:rPr>
                <a:t>DigiD</a:t>
              </a:r>
              <a:r>
                <a:rPr lang="nl-NL" sz="1500">
                  <a:solidFill>
                    <a:schemeClr val="bg1"/>
                  </a:solidFill>
                </a:rPr>
                <a:t>          	</a:t>
              </a:r>
              <a:r>
                <a:rPr lang="nl-NL" sz="1500" err="1">
                  <a:solidFill>
                    <a:schemeClr val="bg1"/>
                  </a:solidFill>
                </a:rPr>
                <a:t>Logius</a:t>
              </a:r>
              <a:r>
                <a:rPr lang="nl-NL" sz="1500">
                  <a:solidFill>
                    <a:schemeClr val="bg1"/>
                  </a:solidFill>
                </a:rPr>
                <a:t>/BZK</a:t>
              </a:r>
            </a:p>
            <a:p>
              <a:pPr marL="257175" indent="-257175">
                <a:buFont typeface="Wingdings" panose="05000000000000000000" pitchFamily="2" charset="2"/>
                <a:buChar char="§"/>
                <a:tabLst>
                  <a:tab pos="2091929" algn="l"/>
                  <a:tab pos="2425304" algn="l"/>
                </a:tabLst>
              </a:pPr>
              <a:r>
                <a:rPr lang="nl-NL" sz="1500">
                  <a:solidFill>
                    <a:schemeClr val="bg1"/>
                  </a:solidFill>
                </a:rPr>
                <a:t>BAG	DGRO/VRO</a:t>
              </a:r>
            </a:p>
            <a:p>
              <a:pPr marL="257175" indent="-257175">
                <a:buFont typeface="Wingdings" panose="05000000000000000000" pitchFamily="2" charset="2"/>
                <a:buChar char="§"/>
                <a:tabLst>
                  <a:tab pos="2091929" algn="l"/>
                  <a:tab pos="2425304" algn="l"/>
                </a:tabLst>
              </a:pPr>
              <a:r>
                <a:rPr lang="nl-NL" sz="1500">
                  <a:solidFill>
                    <a:schemeClr val="bg1"/>
                  </a:solidFill>
                </a:rPr>
                <a:t>BGT	DGRO/VRO</a:t>
              </a:r>
            </a:p>
            <a:p>
              <a:pPr marL="257175" indent="-257175">
                <a:buFont typeface="Wingdings" panose="05000000000000000000" pitchFamily="2" charset="2"/>
                <a:buChar char="§"/>
                <a:tabLst>
                  <a:tab pos="2091929" algn="l"/>
                  <a:tab pos="2425304" algn="l"/>
                </a:tabLst>
              </a:pPr>
              <a:r>
                <a:rPr lang="nl-NL" sz="1500">
                  <a:solidFill>
                    <a:schemeClr val="bg1"/>
                  </a:solidFill>
                </a:rPr>
                <a:t>BRO	DGRO/VRO</a:t>
              </a:r>
            </a:p>
            <a:p>
              <a:pPr marL="257175" indent="-257175">
                <a:buFont typeface="Wingdings" panose="05000000000000000000" pitchFamily="2" charset="2"/>
                <a:buChar char="§"/>
                <a:tabLst>
                  <a:tab pos="2091929" algn="l"/>
                  <a:tab pos="2425304" algn="l"/>
                </a:tabLst>
              </a:pPr>
              <a:r>
                <a:rPr lang="nl-NL" sz="1500">
                  <a:solidFill>
                    <a:schemeClr val="bg1"/>
                  </a:solidFill>
                </a:rPr>
                <a:t>BRP	</a:t>
              </a:r>
              <a:r>
                <a:rPr lang="nl-NL" sz="1500" err="1">
                  <a:solidFill>
                    <a:schemeClr val="bg1"/>
                  </a:solidFill>
                </a:rPr>
                <a:t>RvIG</a:t>
              </a:r>
              <a:r>
                <a:rPr lang="nl-NL" sz="1500">
                  <a:solidFill>
                    <a:schemeClr val="bg1"/>
                  </a:solidFill>
                </a:rPr>
                <a:t>/BZK</a:t>
              </a:r>
            </a:p>
            <a:p>
              <a:pPr marL="257175" indent="-257175">
                <a:buFont typeface="Wingdings" panose="05000000000000000000" pitchFamily="2" charset="2"/>
                <a:buChar char="§"/>
                <a:tabLst>
                  <a:tab pos="2091929" algn="l"/>
                  <a:tab pos="2425304" algn="l"/>
                </a:tabLst>
              </a:pPr>
              <a:r>
                <a:rPr lang="nl-NL" sz="1500">
                  <a:solidFill>
                    <a:schemeClr val="bg1"/>
                  </a:solidFill>
                </a:rPr>
                <a:t>Reisdocumenten	</a:t>
              </a:r>
              <a:r>
                <a:rPr lang="nl-NL" sz="1500" err="1">
                  <a:solidFill>
                    <a:schemeClr val="bg1"/>
                  </a:solidFill>
                </a:rPr>
                <a:t>RvIG</a:t>
              </a:r>
              <a:r>
                <a:rPr lang="nl-NL" sz="1500">
                  <a:solidFill>
                    <a:schemeClr val="bg1"/>
                  </a:solidFill>
                </a:rPr>
                <a:t>/BZK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6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809998" y="1325482"/>
            <a:ext cx="8135411" cy="2013786"/>
            <a:chOff x="1079998" y="1507213"/>
            <a:chExt cx="10847214" cy="2685047"/>
          </a:xfrm>
          <a:solidFill>
            <a:srgbClr val="F07E23"/>
          </a:solidFill>
        </p:grpSpPr>
        <p:sp>
          <p:nvSpPr>
            <p:cNvPr id="5" name="Tekstvak 4"/>
            <p:cNvSpPr txBox="1"/>
            <p:nvPr/>
          </p:nvSpPr>
          <p:spPr>
            <a:xfrm>
              <a:off x="1080001" y="2065106"/>
              <a:ext cx="2990538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80" tIns="34290" rIns="68580" bIns="34290" rtlCol="0" anchor="t">
              <a:spAutoFit/>
            </a:bodyPr>
            <a:lstStyle/>
            <a:p>
              <a:r>
                <a:rPr lang="nl-NL" sz="1500" b="1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BIO 2025</a:t>
              </a:r>
              <a:endParaRPr lang="nl-NL" sz="1500" b="1">
                <a:solidFill>
                  <a:schemeClr val="bg1"/>
                </a:solidFill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202130" y="2063393"/>
              <a:ext cx="2333967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80" tIns="34290" rIns="68580" bIns="34290" rtlCol="0" anchor="t">
              <a:spAutoFit/>
            </a:bodyPr>
            <a:lstStyle/>
            <a:p>
              <a:r>
                <a:rPr lang="nl-NL" sz="1500" b="1" err="1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DigiD</a:t>
              </a:r>
              <a:r>
                <a:rPr lang="nl-NL" sz="1500" b="1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 2025</a:t>
              </a:r>
              <a:endParaRPr lang="nl-NL" sz="1500" b="1">
                <a:solidFill>
                  <a:schemeClr val="bg1"/>
                </a:solidFill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6667688" y="2063393"/>
              <a:ext cx="4388722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68580" tIns="34290" rIns="68580" bIns="34290" rtlCol="0" anchor="t">
              <a:spAutoFit/>
            </a:bodyPr>
            <a:lstStyle/>
            <a:p>
              <a:r>
                <a:rPr lang="nl-NL" sz="1500" b="1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Specifieke vragenlijsten domeinen 2025</a:t>
              </a:r>
              <a:endParaRPr lang="nl-NL" sz="1500" b="1">
                <a:solidFill>
                  <a:schemeClr val="bg1"/>
                </a:solidFill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079998" y="2561043"/>
              <a:ext cx="3010057" cy="13542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500">
                  <a:solidFill>
                    <a:schemeClr val="bg1"/>
                  </a:solidFill>
                </a:rPr>
                <a:t>Informatiebeveiliging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 i="1">
                  <a:solidFill>
                    <a:schemeClr val="bg1"/>
                  </a:solidFill>
                </a:rPr>
                <a:t>Suwinet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 i="1">
                  <a:solidFill>
                    <a:schemeClr val="bg1"/>
                  </a:solidFill>
                </a:rPr>
                <a:t>BRP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 i="1">
                  <a:solidFill>
                    <a:schemeClr val="bg1"/>
                  </a:solidFill>
                </a:rPr>
                <a:t>Reisdocumenten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4202130" y="2561045"/>
              <a:ext cx="2333967" cy="163121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80" tIns="34290" rIns="68580" bIns="34290" rtlCol="0" anchor="t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 i="1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Aansluiting 1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 i="1">
                  <a:solidFill>
                    <a:schemeClr val="bg1"/>
                  </a:solidFill>
                </a:rPr>
                <a:t>Aansluiting 2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 i="1">
                  <a:solidFill>
                    <a:schemeClr val="bg1"/>
                  </a:solidFill>
                </a:rPr>
                <a:t>Aansluiting 3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 i="1">
                  <a:solidFill>
                    <a:schemeClr val="bg1"/>
                  </a:solidFill>
                </a:rPr>
                <a:t>Etc.</a:t>
              </a:r>
            </a:p>
            <a:p>
              <a:endParaRPr lang="nl-NL" sz="1500">
                <a:solidFill>
                  <a:schemeClr val="bg1"/>
                </a:solidFill>
              </a:endParaRP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6686738" y="2561045"/>
              <a:ext cx="5240474" cy="132343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8580" tIns="34290" rIns="68580" bIns="34290" rtlCol="0" anchor="t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>
                  <a:solidFill>
                    <a:schemeClr val="bg1"/>
                  </a:solidFill>
                </a:rPr>
                <a:t>Specifieke vragenlijst BAG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>
                  <a:solidFill>
                    <a:schemeClr val="bg1"/>
                  </a:solidFill>
                </a:rPr>
                <a:t>Specifieke vragenlijst BGT</a:t>
              </a: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>
                  <a:solidFill>
                    <a:schemeClr val="bg1"/>
                  </a:solidFill>
                  <a:latin typeface="Calibri"/>
                  <a:ea typeface="ＭＳ Ｐゴシック"/>
                  <a:cs typeface="Calibri"/>
                </a:rPr>
                <a:t>Specifieke vragenlijst BRO </a:t>
              </a:r>
              <a:endParaRPr lang="nl-NL" sz="1500">
                <a:solidFill>
                  <a:schemeClr val="bg1"/>
                </a:solidFill>
                <a:cs typeface="Calibri"/>
              </a:endParaRPr>
            </a:p>
            <a:p>
              <a:pPr marL="257175" indent="-257175">
                <a:buFont typeface="Wingdings" panose="05000000000000000000" pitchFamily="2" charset="2"/>
                <a:buChar char="§"/>
              </a:pPr>
              <a:r>
                <a:rPr lang="nl-NL" sz="1500" err="1">
                  <a:solidFill>
                    <a:schemeClr val="bg1"/>
                  </a:solidFill>
                </a:rPr>
                <a:t>Waarstaatjegemeente</a:t>
              </a:r>
              <a:r>
                <a:rPr lang="nl-NL" sz="1500">
                  <a:solidFill>
                    <a:schemeClr val="bg1"/>
                  </a:solidFill>
                </a:rPr>
                <a:t> (WSJG)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080001" y="1507213"/>
              <a:ext cx="10828162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500" b="1">
                  <a:solidFill>
                    <a:schemeClr val="bg1"/>
                  </a:solidFill>
                </a:rPr>
                <a:t>Zelfevaluatie met behulp van diverse vragenlijsten in ENSIA</a:t>
              </a:r>
            </a:p>
          </p:txBody>
        </p:sp>
      </p:grpSp>
      <p:sp>
        <p:nvSpPr>
          <p:cNvPr id="14" name="Titel 4">
            <a:extLst>
              <a:ext uri="{FF2B5EF4-FFF2-40B4-BE49-F238E27FC236}">
                <a16:creationId xmlns:a16="http://schemas.microsoft.com/office/drawing/2014/main" id="{D044AA87-65C9-A080-D4E4-4FC8C10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810000"/>
            <a:ext cx="7524900" cy="540000"/>
          </a:xfrm>
        </p:spPr>
        <p:txBody>
          <a:bodyPr/>
          <a:lstStyle/>
          <a:p>
            <a:r>
              <a:rPr lang="nl-NL"/>
              <a:t>Scope ENSIA 2025</a:t>
            </a:r>
          </a:p>
        </p:txBody>
      </p:sp>
    </p:spTree>
    <p:extLst>
      <p:ext uri="{BB962C8B-B14F-4D97-AF65-F5344CB8AC3E}">
        <p14:creationId xmlns:p14="http://schemas.microsoft.com/office/powerpoint/2010/main" val="380860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90A47B-CDC1-F3E0-C8CF-B9A831BF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810000"/>
            <a:ext cx="7524900" cy="540000"/>
          </a:xfrm>
        </p:spPr>
        <p:txBody>
          <a:bodyPr wrap="square" anchor="t">
            <a:normAutofit/>
          </a:bodyPr>
          <a:lstStyle/>
          <a:p>
            <a:r>
              <a:rPr lang="nl-NL"/>
              <a:t>Jaarcyclus ENSIA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8B57EA2-E70C-D396-9A0B-EBF1D02C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23" y="1268111"/>
            <a:ext cx="5829300" cy="31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D6EE5-A314-81AD-99BC-5D11DCB7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ENSIA-cyclus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3020211-32C4-66DC-6FD3-1380C6E5FF9A}"/>
              </a:ext>
            </a:extLst>
          </p:cNvPr>
          <p:cNvCxnSpPr>
            <a:cxnSpLocks/>
          </p:cNvCxnSpPr>
          <p:nvPr/>
        </p:nvCxnSpPr>
        <p:spPr>
          <a:xfrm flipV="1">
            <a:off x="1205565" y="2186828"/>
            <a:ext cx="1245952" cy="12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CA524BB-BC56-3FAE-BE9D-1475427CB4E7}"/>
              </a:ext>
            </a:extLst>
          </p:cNvPr>
          <p:cNvCxnSpPr/>
          <p:nvPr/>
        </p:nvCxnSpPr>
        <p:spPr>
          <a:xfrm>
            <a:off x="1204856" y="2115494"/>
            <a:ext cx="0" cy="1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3105F3F-E49F-434B-39C3-5F15B43EDA67}"/>
              </a:ext>
            </a:extLst>
          </p:cNvPr>
          <p:cNvCxnSpPr/>
          <p:nvPr/>
        </p:nvCxnSpPr>
        <p:spPr>
          <a:xfrm>
            <a:off x="7126620" y="2094868"/>
            <a:ext cx="0" cy="1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A6A3ED1-3B5D-2EB8-8359-B73196923B75}"/>
              </a:ext>
            </a:extLst>
          </p:cNvPr>
          <p:cNvCxnSpPr>
            <a:cxnSpLocks/>
          </p:cNvCxnSpPr>
          <p:nvPr/>
        </p:nvCxnSpPr>
        <p:spPr>
          <a:xfrm flipH="1">
            <a:off x="3032574" y="2097955"/>
            <a:ext cx="0" cy="1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F17E6258-2C38-36C9-2BBD-1ABA4ADB7A49}"/>
              </a:ext>
            </a:extLst>
          </p:cNvPr>
          <p:cNvSpPr txBox="1"/>
          <p:nvPr/>
        </p:nvSpPr>
        <p:spPr>
          <a:xfrm>
            <a:off x="1011173" y="1928598"/>
            <a:ext cx="42030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88"/>
              <a:t>01-07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E9CE8B-A387-3EB5-F255-38F618523B2A}"/>
              </a:ext>
            </a:extLst>
          </p:cNvPr>
          <p:cNvSpPr txBox="1"/>
          <p:nvPr/>
        </p:nvSpPr>
        <p:spPr>
          <a:xfrm>
            <a:off x="2273580" y="1918342"/>
            <a:ext cx="42030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88"/>
              <a:t>31-12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24E70A0-577A-1E71-BF48-FB18417461C2}"/>
              </a:ext>
            </a:extLst>
          </p:cNvPr>
          <p:cNvSpPr txBox="1"/>
          <p:nvPr/>
        </p:nvSpPr>
        <p:spPr>
          <a:xfrm>
            <a:off x="6942854" y="1939464"/>
            <a:ext cx="42030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88"/>
              <a:t>01-05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B315E1D-FCC7-05EE-0B2C-47D9E73C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10" y="2556279"/>
            <a:ext cx="342955" cy="4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36" name="Picture 12" descr="Auditor - Free user icons">
            <a:extLst>
              <a:ext uri="{FF2B5EF4-FFF2-40B4-BE49-F238E27FC236}">
                <a16:creationId xmlns:a16="http://schemas.microsoft.com/office/drawing/2014/main" id="{E8A465D8-3378-7EB7-B60F-45CDB558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35" y="2497954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mbtenaar.blog | Zin Vol Zin">
            <a:extLst>
              <a:ext uri="{FF2B5EF4-FFF2-40B4-BE49-F238E27FC236}">
                <a16:creationId xmlns:a16="http://schemas.microsoft.com/office/drawing/2014/main" id="{9617FF07-2903-7475-034C-FC3D9DBE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55" y="3277173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Ambtenaar.blog | Zin Vol Zin">
            <a:extLst>
              <a:ext uri="{FF2B5EF4-FFF2-40B4-BE49-F238E27FC236}">
                <a16:creationId xmlns:a16="http://schemas.microsoft.com/office/drawing/2014/main" id="{1FD84C26-0876-DE3C-76AF-5804A496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55" y="3744150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Ambtenaar.blog | Zin Vol Zin">
            <a:extLst>
              <a:ext uri="{FF2B5EF4-FFF2-40B4-BE49-F238E27FC236}">
                <a16:creationId xmlns:a16="http://schemas.microsoft.com/office/drawing/2014/main" id="{8B1F63B4-FE5B-7E97-13FF-6227CDCD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55" y="4218632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bogen verbindingslijn 20">
            <a:extLst>
              <a:ext uri="{FF2B5EF4-FFF2-40B4-BE49-F238E27FC236}">
                <a16:creationId xmlns:a16="http://schemas.microsoft.com/office/drawing/2014/main" id="{B64B2605-CBD4-EE48-E3B2-3FC2426E492E}"/>
              </a:ext>
            </a:extLst>
          </p:cNvPr>
          <p:cNvCxnSpPr>
            <a:cxnSpLocks/>
            <a:stCxn id="17" idx="2"/>
            <a:endCxn id="1038" idx="1"/>
          </p:cNvCxnSpPr>
          <p:nvPr/>
        </p:nvCxnSpPr>
        <p:spPr>
          <a:xfrm rot="16200000" flipH="1">
            <a:off x="3076074" y="2992393"/>
            <a:ext cx="369894" cy="46966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Gebogen verbindingslijn 21">
            <a:extLst>
              <a:ext uri="{FF2B5EF4-FFF2-40B4-BE49-F238E27FC236}">
                <a16:creationId xmlns:a16="http://schemas.microsoft.com/office/drawing/2014/main" id="{2473B5C8-DC46-05C9-EC89-1B1C44676FD5}"/>
              </a:ext>
            </a:extLst>
          </p:cNvPr>
          <p:cNvCxnSpPr>
            <a:cxnSpLocks/>
            <a:stCxn id="17" idx="2"/>
            <a:endCxn id="18" idx="1"/>
          </p:cNvCxnSpPr>
          <p:nvPr/>
        </p:nvCxnSpPr>
        <p:spPr>
          <a:xfrm rot="16200000" flipH="1">
            <a:off x="2842586" y="3225881"/>
            <a:ext cx="836871" cy="46966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Gebogen verbindingslijn 24">
            <a:extLst>
              <a:ext uri="{FF2B5EF4-FFF2-40B4-BE49-F238E27FC236}">
                <a16:creationId xmlns:a16="http://schemas.microsoft.com/office/drawing/2014/main" id="{89EC2AC2-917C-3DCE-66E0-82A7E0997B50}"/>
              </a:ext>
            </a:extLst>
          </p:cNvPr>
          <p:cNvCxnSpPr>
            <a:cxnSpLocks/>
            <a:stCxn id="17" idx="2"/>
            <a:endCxn id="19" idx="1"/>
          </p:cNvCxnSpPr>
          <p:nvPr/>
        </p:nvCxnSpPr>
        <p:spPr>
          <a:xfrm rot="16200000" flipH="1">
            <a:off x="2605345" y="3463122"/>
            <a:ext cx="1311353" cy="46966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57E48466-D9E7-08DC-3521-0FFAB4D094B2}"/>
              </a:ext>
            </a:extLst>
          </p:cNvPr>
          <p:cNvCxnSpPr>
            <a:cxnSpLocks/>
            <a:stCxn id="1067" idx="3"/>
            <a:endCxn id="1051" idx="1"/>
          </p:cNvCxnSpPr>
          <p:nvPr/>
        </p:nvCxnSpPr>
        <p:spPr>
          <a:xfrm>
            <a:off x="4461719" y="2735378"/>
            <a:ext cx="498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D4C43F72-0D65-15CE-5E25-31D97CE4C5A9}"/>
              </a:ext>
            </a:extLst>
          </p:cNvPr>
          <p:cNvCxnSpPr>
            <a:cxnSpLocks/>
            <a:stCxn id="1051" idx="3"/>
            <a:endCxn id="1036" idx="1"/>
          </p:cNvCxnSpPr>
          <p:nvPr/>
        </p:nvCxnSpPr>
        <p:spPr>
          <a:xfrm>
            <a:off x="5609273" y="2735378"/>
            <a:ext cx="397062" cy="5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4" descr="Ambtenaar.blog | Zin Vol Zin">
            <a:extLst>
              <a:ext uri="{FF2B5EF4-FFF2-40B4-BE49-F238E27FC236}">
                <a16:creationId xmlns:a16="http://schemas.microsoft.com/office/drawing/2014/main" id="{5D6900A5-69CD-2D45-C0B1-52C71352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41" y="3277174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Ambtenaar.blog | Zin Vol Zin">
            <a:extLst>
              <a:ext uri="{FF2B5EF4-FFF2-40B4-BE49-F238E27FC236}">
                <a16:creationId xmlns:a16="http://schemas.microsoft.com/office/drawing/2014/main" id="{C1BC5E6E-7F7E-5DE4-F5FD-59D831A0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41" y="3744151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Ambtenaar.blog | Zin Vol Zin">
            <a:extLst>
              <a:ext uri="{FF2B5EF4-FFF2-40B4-BE49-F238E27FC236}">
                <a16:creationId xmlns:a16="http://schemas.microsoft.com/office/drawing/2014/main" id="{03F5C5EF-2A94-2004-AF9E-7326B114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41" y="4218633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ebogen verbindingslijn 36">
            <a:extLst>
              <a:ext uri="{FF2B5EF4-FFF2-40B4-BE49-F238E27FC236}">
                <a16:creationId xmlns:a16="http://schemas.microsoft.com/office/drawing/2014/main" id="{48364A17-74C8-701D-5D06-826D3E3FFEB2}"/>
              </a:ext>
            </a:extLst>
          </p:cNvPr>
          <p:cNvCxnSpPr>
            <a:cxnSpLocks/>
            <a:stCxn id="1032" idx="2"/>
            <a:endCxn id="34" idx="1"/>
          </p:cNvCxnSpPr>
          <p:nvPr/>
        </p:nvCxnSpPr>
        <p:spPr>
          <a:xfrm rot="16200000" flipH="1">
            <a:off x="1293016" y="3008850"/>
            <a:ext cx="304895" cy="50175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Gebogen verbindingslijn 37">
            <a:extLst>
              <a:ext uri="{FF2B5EF4-FFF2-40B4-BE49-F238E27FC236}">
                <a16:creationId xmlns:a16="http://schemas.microsoft.com/office/drawing/2014/main" id="{83CEA331-1E59-58D3-1E26-DC577A2F80B4}"/>
              </a:ext>
            </a:extLst>
          </p:cNvPr>
          <p:cNvCxnSpPr>
            <a:cxnSpLocks/>
            <a:stCxn id="1032" idx="2"/>
            <a:endCxn id="35" idx="1"/>
          </p:cNvCxnSpPr>
          <p:nvPr/>
        </p:nvCxnSpPr>
        <p:spPr>
          <a:xfrm rot="16200000" flipH="1">
            <a:off x="1059528" y="3242338"/>
            <a:ext cx="771872" cy="50175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Gebogen verbindingslijn 38">
            <a:extLst>
              <a:ext uri="{FF2B5EF4-FFF2-40B4-BE49-F238E27FC236}">
                <a16:creationId xmlns:a16="http://schemas.microsoft.com/office/drawing/2014/main" id="{49DC07F5-63CF-A833-E96E-2EC74BEB5322}"/>
              </a:ext>
            </a:extLst>
          </p:cNvPr>
          <p:cNvCxnSpPr>
            <a:cxnSpLocks/>
            <a:stCxn id="1032" idx="2"/>
            <a:endCxn id="36" idx="1"/>
          </p:cNvCxnSpPr>
          <p:nvPr/>
        </p:nvCxnSpPr>
        <p:spPr>
          <a:xfrm rot="16200000" flipH="1">
            <a:off x="822288" y="3479579"/>
            <a:ext cx="1246354" cy="50175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Pijl omlaag 48">
            <a:extLst>
              <a:ext uri="{FF2B5EF4-FFF2-40B4-BE49-F238E27FC236}">
                <a16:creationId xmlns:a16="http://schemas.microsoft.com/office/drawing/2014/main" id="{4556EDF6-0900-DE4C-C4AD-F5A02BB8E7B4}"/>
              </a:ext>
            </a:extLst>
          </p:cNvPr>
          <p:cNvSpPr/>
          <p:nvPr/>
        </p:nvSpPr>
        <p:spPr>
          <a:xfrm>
            <a:off x="1124572" y="2350522"/>
            <a:ext cx="155121" cy="2246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1040" name="Picture 16" descr="How to Become an Animation Production Coordinator - The Career Trends">
            <a:extLst>
              <a:ext uri="{FF2B5EF4-FFF2-40B4-BE49-F238E27FC236}">
                <a16:creationId xmlns:a16="http://schemas.microsoft.com/office/drawing/2014/main" id="{2CAF7CE6-6C4B-65A0-100D-348F5902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36" y="2547515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Gebogen verbindingslijn 49">
            <a:extLst>
              <a:ext uri="{FF2B5EF4-FFF2-40B4-BE49-F238E27FC236}">
                <a16:creationId xmlns:a16="http://schemas.microsoft.com/office/drawing/2014/main" id="{FCA6984E-DF5A-3818-6B6B-72817EF9495B}"/>
              </a:ext>
            </a:extLst>
          </p:cNvPr>
          <p:cNvCxnSpPr>
            <a:cxnSpLocks/>
            <a:stCxn id="34" idx="3"/>
            <a:endCxn id="1131" idx="2"/>
          </p:cNvCxnSpPr>
          <p:nvPr/>
        </p:nvCxnSpPr>
        <p:spPr>
          <a:xfrm flipV="1">
            <a:off x="1966341" y="3232637"/>
            <a:ext cx="482880" cy="17953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Gebogen verbindingslijn 54">
            <a:extLst>
              <a:ext uri="{FF2B5EF4-FFF2-40B4-BE49-F238E27FC236}">
                <a16:creationId xmlns:a16="http://schemas.microsoft.com/office/drawing/2014/main" id="{395ADA40-5CB0-01FC-4AB8-2B9438C3E0F5}"/>
              </a:ext>
            </a:extLst>
          </p:cNvPr>
          <p:cNvCxnSpPr>
            <a:cxnSpLocks/>
            <a:stCxn id="35" idx="3"/>
            <a:endCxn id="1131" idx="2"/>
          </p:cNvCxnSpPr>
          <p:nvPr/>
        </p:nvCxnSpPr>
        <p:spPr>
          <a:xfrm flipV="1">
            <a:off x="1966341" y="3232637"/>
            <a:ext cx="482880" cy="64651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Gebogen verbindingslijn 57">
            <a:extLst>
              <a:ext uri="{FF2B5EF4-FFF2-40B4-BE49-F238E27FC236}">
                <a16:creationId xmlns:a16="http://schemas.microsoft.com/office/drawing/2014/main" id="{F3FBB98E-8BF9-4C3D-8D92-1CF01D553919}"/>
              </a:ext>
            </a:extLst>
          </p:cNvPr>
          <p:cNvCxnSpPr>
            <a:cxnSpLocks/>
            <a:stCxn id="36" idx="3"/>
            <a:endCxn id="1131" idx="2"/>
          </p:cNvCxnSpPr>
          <p:nvPr/>
        </p:nvCxnSpPr>
        <p:spPr>
          <a:xfrm flipV="1">
            <a:off x="1966341" y="3232637"/>
            <a:ext cx="482880" cy="112099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Pijl omlaag 60">
            <a:extLst>
              <a:ext uri="{FF2B5EF4-FFF2-40B4-BE49-F238E27FC236}">
                <a16:creationId xmlns:a16="http://schemas.microsoft.com/office/drawing/2014/main" id="{9E8F74C9-9D2A-611F-91F2-9256B6D6699D}"/>
              </a:ext>
            </a:extLst>
          </p:cNvPr>
          <p:cNvSpPr/>
          <p:nvPr/>
        </p:nvSpPr>
        <p:spPr>
          <a:xfrm rot="10800000">
            <a:off x="2373956" y="2305766"/>
            <a:ext cx="155121" cy="2246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62" name="Pijl omlaag 61">
            <a:extLst>
              <a:ext uri="{FF2B5EF4-FFF2-40B4-BE49-F238E27FC236}">
                <a16:creationId xmlns:a16="http://schemas.microsoft.com/office/drawing/2014/main" id="{1556930D-8254-37BC-73EF-9A4044DF7231}"/>
              </a:ext>
            </a:extLst>
          </p:cNvPr>
          <p:cNvSpPr/>
          <p:nvPr/>
        </p:nvSpPr>
        <p:spPr>
          <a:xfrm>
            <a:off x="2955014" y="2303374"/>
            <a:ext cx="155121" cy="2246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1051" name="Picture 18" descr="Vorming nieuw college, namen beoogd wethouders | Geldrop Mierlo">
            <a:extLst>
              <a:ext uri="{FF2B5EF4-FFF2-40B4-BE49-F238E27FC236}">
                <a16:creationId xmlns:a16="http://schemas.microsoft.com/office/drawing/2014/main" id="{99E2D186-9047-1341-8B0A-838E0CAB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39" y="2492378"/>
            <a:ext cx="64883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16" descr="How to Become an Animation Production Coordinator - The Career Trends">
            <a:extLst>
              <a:ext uri="{FF2B5EF4-FFF2-40B4-BE49-F238E27FC236}">
                <a16:creationId xmlns:a16="http://schemas.microsoft.com/office/drawing/2014/main" id="{E5494B85-D3C8-822B-B075-DD1BED53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79" y="2498786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8" name="Rechte verbindingslijn met pijl 1057">
            <a:extLst>
              <a:ext uri="{FF2B5EF4-FFF2-40B4-BE49-F238E27FC236}">
                <a16:creationId xmlns:a16="http://schemas.microsoft.com/office/drawing/2014/main" id="{5D82C5BD-B852-05EA-5A55-2509AC425F0A}"/>
              </a:ext>
            </a:extLst>
          </p:cNvPr>
          <p:cNvCxnSpPr>
            <a:cxnSpLocks/>
            <a:stCxn id="1036" idx="3"/>
            <a:endCxn id="1057" idx="1"/>
          </p:cNvCxnSpPr>
          <p:nvPr/>
        </p:nvCxnSpPr>
        <p:spPr>
          <a:xfrm>
            <a:off x="6492336" y="2740954"/>
            <a:ext cx="389843" cy="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2" name="Pijl omlaag 1061">
            <a:extLst>
              <a:ext uri="{FF2B5EF4-FFF2-40B4-BE49-F238E27FC236}">
                <a16:creationId xmlns:a16="http://schemas.microsoft.com/office/drawing/2014/main" id="{8398FDA1-0B8E-538B-156D-89784F889B43}"/>
              </a:ext>
            </a:extLst>
          </p:cNvPr>
          <p:cNvSpPr/>
          <p:nvPr/>
        </p:nvSpPr>
        <p:spPr>
          <a:xfrm rot="10800000">
            <a:off x="7047618" y="2297602"/>
            <a:ext cx="155121" cy="2246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1032" name="Picture 8" descr="138.900+ Vragenlijst Stockfoto's, afbeeldingen en royalty-free beelden -  iStock | Onderzoek, Research, Marktonderzoek">
            <a:extLst>
              <a:ext uri="{FF2B5EF4-FFF2-40B4-BE49-F238E27FC236}">
                <a16:creationId xmlns:a16="http://schemas.microsoft.com/office/drawing/2014/main" id="{8701C93C-A088-4836-9EFD-0C385F4D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7" y="2621279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16" descr="How to Become an Animation Production Coordinator - The Career Trends">
            <a:extLst>
              <a:ext uri="{FF2B5EF4-FFF2-40B4-BE49-F238E27FC236}">
                <a16:creationId xmlns:a16="http://schemas.microsoft.com/office/drawing/2014/main" id="{029EEC34-CB0D-9234-A007-DDA476B7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19" y="2492378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1" name="Gebogen verbindingslijn 1070">
            <a:extLst>
              <a:ext uri="{FF2B5EF4-FFF2-40B4-BE49-F238E27FC236}">
                <a16:creationId xmlns:a16="http://schemas.microsoft.com/office/drawing/2014/main" id="{9FC74C7C-641D-0143-8332-3059DB89980B}"/>
              </a:ext>
            </a:extLst>
          </p:cNvPr>
          <p:cNvCxnSpPr>
            <a:cxnSpLocks/>
            <a:endCxn id="1127" idx="2"/>
          </p:cNvCxnSpPr>
          <p:nvPr/>
        </p:nvCxnSpPr>
        <p:spPr>
          <a:xfrm flipV="1">
            <a:off x="3758636" y="3203921"/>
            <a:ext cx="482579" cy="20825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1" name="Gebogen verbindingslijn 1090">
            <a:extLst>
              <a:ext uri="{FF2B5EF4-FFF2-40B4-BE49-F238E27FC236}">
                <a16:creationId xmlns:a16="http://schemas.microsoft.com/office/drawing/2014/main" id="{92A225E0-0861-F72D-5265-A359D0F1A141}"/>
              </a:ext>
            </a:extLst>
          </p:cNvPr>
          <p:cNvCxnSpPr>
            <a:cxnSpLocks/>
            <a:endCxn id="1127" idx="2"/>
          </p:cNvCxnSpPr>
          <p:nvPr/>
        </p:nvCxnSpPr>
        <p:spPr>
          <a:xfrm rot="5400000" flipH="1" flipV="1">
            <a:off x="3662311" y="3300247"/>
            <a:ext cx="675229" cy="4825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4" name="Gebogen verbindingslijn 1093">
            <a:extLst>
              <a:ext uri="{FF2B5EF4-FFF2-40B4-BE49-F238E27FC236}">
                <a16:creationId xmlns:a16="http://schemas.microsoft.com/office/drawing/2014/main" id="{12BFE35B-274D-B40F-AAB9-DB49E541C37A}"/>
              </a:ext>
            </a:extLst>
          </p:cNvPr>
          <p:cNvCxnSpPr>
            <a:cxnSpLocks/>
            <a:endCxn id="1127" idx="2"/>
          </p:cNvCxnSpPr>
          <p:nvPr/>
        </p:nvCxnSpPr>
        <p:spPr>
          <a:xfrm rot="5400000" flipH="1" flipV="1">
            <a:off x="3425070" y="3537488"/>
            <a:ext cx="1149711" cy="4825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19" name="Picture 18" descr="Vorming nieuw college, namen beoogd wethouders | Geldrop Mierlo">
            <a:extLst>
              <a:ext uri="{FF2B5EF4-FFF2-40B4-BE49-F238E27FC236}">
                <a16:creationId xmlns:a16="http://schemas.microsoft.com/office/drawing/2014/main" id="{DF58E5AA-6AFA-44CB-2138-A40CAF44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12" y="2497954"/>
            <a:ext cx="64883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0" name="Rechte verbindingslijn met pijl 1119">
            <a:extLst>
              <a:ext uri="{FF2B5EF4-FFF2-40B4-BE49-F238E27FC236}">
                <a16:creationId xmlns:a16="http://schemas.microsoft.com/office/drawing/2014/main" id="{8B5CB728-D884-91CB-0477-EBFC22E28149}"/>
              </a:ext>
            </a:extLst>
          </p:cNvPr>
          <p:cNvCxnSpPr>
            <a:cxnSpLocks/>
            <a:stCxn id="1057" idx="3"/>
            <a:endCxn id="1119" idx="1"/>
          </p:cNvCxnSpPr>
          <p:nvPr/>
        </p:nvCxnSpPr>
        <p:spPr>
          <a:xfrm flipV="1">
            <a:off x="7368179" y="2740954"/>
            <a:ext cx="400733" cy="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3" name="Tekstvak 1122">
            <a:extLst>
              <a:ext uri="{FF2B5EF4-FFF2-40B4-BE49-F238E27FC236}">
                <a16:creationId xmlns:a16="http://schemas.microsoft.com/office/drawing/2014/main" id="{F7EB2591-71D1-EADC-7454-7473DFEDBDC2}"/>
              </a:ext>
            </a:extLst>
          </p:cNvPr>
          <p:cNvSpPr txBox="1"/>
          <p:nvPr/>
        </p:nvSpPr>
        <p:spPr>
          <a:xfrm>
            <a:off x="5050783" y="2989970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/>
              <a:t>College</a:t>
            </a:r>
          </a:p>
        </p:txBody>
      </p:sp>
      <p:sp>
        <p:nvSpPr>
          <p:cNvPr id="1124" name="Tekstvak 1123">
            <a:extLst>
              <a:ext uri="{FF2B5EF4-FFF2-40B4-BE49-F238E27FC236}">
                <a16:creationId xmlns:a16="http://schemas.microsoft.com/office/drawing/2014/main" id="{93323B51-0C2E-19E4-0D20-AA788B0E2D30}"/>
              </a:ext>
            </a:extLst>
          </p:cNvPr>
          <p:cNvSpPr txBox="1"/>
          <p:nvPr/>
        </p:nvSpPr>
        <p:spPr>
          <a:xfrm>
            <a:off x="7924222" y="3003404"/>
            <a:ext cx="4171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/>
              <a:t>Raad</a:t>
            </a:r>
          </a:p>
        </p:txBody>
      </p:sp>
      <p:sp>
        <p:nvSpPr>
          <p:cNvPr id="1125" name="Tekstvak 1124">
            <a:extLst>
              <a:ext uri="{FF2B5EF4-FFF2-40B4-BE49-F238E27FC236}">
                <a16:creationId xmlns:a16="http://schemas.microsoft.com/office/drawing/2014/main" id="{CF407FC7-4B6A-9A6F-9386-6706967F856D}"/>
              </a:ext>
            </a:extLst>
          </p:cNvPr>
          <p:cNvSpPr txBox="1"/>
          <p:nvPr/>
        </p:nvSpPr>
        <p:spPr>
          <a:xfrm>
            <a:off x="6001479" y="3006539"/>
            <a:ext cx="5405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/>
              <a:t>Auditor</a:t>
            </a:r>
          </a:p>
        </p:txBody>
      </p:sp>
      <p:sp>
        <p:nvSpPr>
          <p:cNvPr id="1126" name="Tekstvak 1125">
            <a:extLst>
              <a:ext uri="{FF2B5EF4-FFF2-40B4-BE49-F238E27FC236}">
                <a16:creationId xmlns:a16="http://schemas.microsoft.com/office/drawing/2014/main" id="{0E09A4D6-5865-B1A1-7BF8-DD7EAB0C6ECB}"/>
              </a:ext>
            </a:extLst>
          </p:cNvPr>
          <p:cNvSpPr txBox="1"/>
          <p:nvPr/>
        </p:nvSpPr>
        <p:spPr>
          <a:xfrm>
            <a:off x="7014478" y="3003404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/>
              <a:t>EC</a:t>
            </a:r>
          </a:p>
        </p:txBody>
      </p:sp>
      <p:sp>
        <p:nvSpPr>
          <p:cNvPr id="1127" name="Tekstvak 1126">
            <a:extLst>
              <a:ext uri="{FF2B5EF4-FFF2-40B4-BE49-F238E27FC236}">
                <a16:creationId xmlns:a16="http://schemas.microsoft.com/office/drawing/2014/main" id="{60B4B8F3-F23E-2104-89BB-7768F92A9D1E}"/>
              </a:ext>
            </a:extLst>
          </p:cNvPr>
          <p:cNvSpPr txBox="1"/>
          <p:nvPr/>
        </p:nvSpPr>
        <p:spPr>
          <a:xfrm>
            <a:off x="4090372" y="2973089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/>
              <a:t>EC</a:t>
            </a:r>
          </a:p>
        </p:txBody>
      </p:sp>
      <p:sp>
        <p:nvSpPr>
          <p:cNvPr id="1131" name="Tekstvak 1130">
            <a:extLst>
              <a:ext uri="{FF2B5EF4-FFF2-40B4-BE49-F238E27FC236}">
                <a16:creationId xmlns:a16="http://schemas.microsoft.com/office/drawing/2014/main" id="{D3CD0B57-FD0F-3327-0B7E-E9DA0CBA2046}"/>
              </a:ext>
            </a:extLst>
          </p:cNvPr>
          <p:cNvSpPr txBox="1"/>
          <p:nvPr/>
        </p:nvSpPr>
        <p:spPr>
          <a:xfrm>
            <a:off x="2298378" y="3001805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/>
              <a:t>EC</a:t>
            </a:r>
          </a:p>
        </p:txBody>
      </p:sp>
      <p:pic>
        <p:nvPicPr>
          <p:cNvPr id="1135" name="Picture 20" descr="Rijksoverheid - Wikipedia">
            <a:extLst>
              <a:ext uri="{FF2B5EF4-FFF2-40B4-BE49-F238E27FC236}">
                <a16:creationId xmlns:a16="http://schemas.microsoft.com/office/drawing/2014/main" id="{3F8603E3-73E6-83FB-8A6A-1F70B8C1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09" y="1481927"/>
            <a:ext cx="770020" cy="4366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22" descr="Microsoft Excel - Wikipedia">
            <a:extLst>
              <a:ext uri="{FF2B5EF4-FFF2-40B4-BE49-F238E27FC236}">
                <a16:creationId xmlns:a16="http://schemas.microsoft.com/office/drawing/2014/main" id="{1A4E1D69-784C-B4A0-86B8-C4A317A3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92" y="1500793"/>
            <a:ext cx="387656" cy="3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" name="Pijl omlaag 1136">
            <a:extLst>
              <a:ext uri="{FF2B5EF4-FFF2-40B4-BE49-F238E27FC236}">
                <a16:creationId xmlns:a16="http://schemas.microsoft.com/office/drawing/2014/main" id="{5BE4575E-56DB-57AF-74EC-68CE1D062E50}"/>
              </a:ext>
            </a:extLst>
          </p:cNvPr>
          <p:cNvSpPr/>
          <p:nvPr/>
        </p:nvSpPr>
        <p:spPr>
          <a:xfrm rot="16200000">
            <a:off x="3369947" y="1547012"/>
            <a:ext cx="155121" cy="2246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141" name="Tekstvak 1140">
            <a:extLst>
              <a:ext uri="{FF2B5EF4-FFF2-40B4-BE49-F238E27FC236}">
                <a16:creationId xmlns:a16="http://schemas.microsoft.com/office/drawing/2014/main" id="{C36278D8-3FDB-2094-EABC-A5301A0EFE02}"/>
              </a:ext>
            </a:extLst>
          </p:cNvPr>
          <p:cNvSpPr txBox="1"/>
          <p:nvPr/>
        </p:nvSpPr>
        <p:spPr>
          <a:xfrm>
            <a:off x="1337005" y="4529672"/>
            <a:ext cx="12586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/>
              <a:t>Vragenlijsten invullen</a:t>
            </a:r>
          </a:p>
        </p:txBody>
      </p:sp>
      <p:sp>
        <p:nvSpPr>
          <p:cNvPr id="1142" name="Tekstvak 1141">
            <a:extLst>
              <a:ext uri="{FF2B5EF4-FFF2-40B4-BE49-F238E27FC236}">
                <a16:creationId xmlns:a16="http://schemas.microsoft.com/office/drawing/2014/main" id="{1DEC908D-9801-F095-89AC-4172E6609110}"/>
              </a:ext>
            </a:extLst>
          </p:cNvPr>
          <p:cNvSpPr txBox="1"/>
          <p:nvPr/>
        </p:nvSpPr>
        <p:spPr>
          <a:xfrm>
            <a:off x="3080926" y="4503107"/>
            <a:ext cx="12586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/>
              <a:t>Rapportages aanvullen</a:t>
            </a:r>
          </a:p>
        </p:txBody>
      </p:sp>
      <p:pic>
        <p:nvPicPr>
          <p:cNvPr id="1144" name="Picture 20" descr="Rijksoverheid - Wikipedia">
            <a:extLst>
              <a:ext uri="{FF2B5EF4-FFF2-40B4-BE49-F238E27FC236}">
                <a16:creationId xmlns:a16="http://schemas.microsoft.com/office/drawing/2014/main" id="{05C7CFAF-C3CD-7FE3-3C36-80244158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80" y="1454450"/>
            <a:ext cx="770020" cy="4366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Pijl omlaag 1145">
            <a:extLst>
              <a:ext uri="{FF2B5EF4-FFF2-40B4-BE49-F238E27FC236}">
                <a16:creationId xmlns:a16="http://schemas.microsoft.com/office/drawing/2014/main" id="{BD03F866-7123-CFFA-D2AC-D8D86363407F}"/>
              </a:ext>
            </a:extLst>
          </p:cNvPr>
          <p:cNvSpPr/>
          <p:nvPr/>
        </p:nvSpPr>
        <p:spPr>
          <a:xfrm rot="16200000">
            <a:off x="7465818" y="1519535"/>
            <a:ext cx="155121" cy="2246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1147" name="Afbeelding 1146">
            <a:extLst>
              <a:ext uri="{FF2B5EF4-FFF2-40B4-BE49-F238E27FC236}">
                <a16:creationId xmlns:a16="http://schemas.microsoft.com/office/drawing/2014/main" id="{7E81D811-4E6D-6A04-8C07-F676F31F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034" y="1388177"/>
            <a:ext cx="342955" cy="4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48" name="Tekstvak 1147">
            <a:extLst>
              <a:ext uri="{FF2B5EF4-FFF2-40B4-BE49-F238E27FC236}">
                <a16:creationId xmlns:a16="http://schemas.microsoft.com/office/drawing/2014/main" id="{6A808702-0C39-4A8F-960F-D066DEA72188}"/>
              </a:ext>
            </a:extLst>
          </p:cNvPr>
          <p:cNvSpPr txBox="1"/>
          <p:nvPr/>
        </p:nvSpPr>
        <p:spPr>
          <a:xfrm>
            <a:off x="2840273" y="1931483"/>
            <a:ext cx="42030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88"/>
              <a:t>01-01</a:t>
            </a:r>
          </a:p>
        </p:txBody>
      </p:sp>
      <p:cxnSp>
        <p:nvCxnSpPr>
          <p:cNvPr id="1149" name="Rechte verbindingslijn 1148">
            <a:extLst>
              <a:ext uri="{FF2B5EF4-FFF2-40B4-BE49-F238E27FC236}">
                <a16:creationId xmlns:a16="http://schemas.microsoft.com/office/drawing/2014/main" id="{6052078C-A8E2-91CC-3CA7-89D7D1F977F8}"/>
              </a:ext>
            </a:extLst>
          </p:cNvPr>
          <p:cNvCxnSpPr>
            <a:cxnSpLocks/>
          </p:cNvCxnSpPr>
          <p:nvPr/>
        </p:nvCxnSpPr>
        <p:spPr>
          <a:xfrm>
            <a:off x="3023539" y="2186828"/>
            <a:ext cx="581245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1" name="Rechte verbindingslijn 1150">
            <a:extLst>
              <a:ext uri="{FF2B5EF4-FFF2-40B4-BE49-F238E27FC236}">
                <a16:creationId xmlns:a16="http://schemas.microsoft.com/office/drawing/2014/main" id="{243B167A-9843-9D8D-F97F-D2388D5DFE8D}"/>
              </a:ext>
            </a:extLst>
          </p:cNvPr>
          <p:cNvCxnSpPr/>
          <p:nvPr/>
        </p:nvCxnSpPr>
        <p:spPr>
          <a:xfrm>
            <a:off x="2445313" y="2107072"/>
            <a:ext cx="0" cy="1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7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999" y="810000"/>
            <a:ext cx="7524900" cy="540000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Wijzigingen ten opzichte van 2024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810001" y="1325483"/>
            <a:ext cx="2267249" cy="225126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nl-NL" sz="1013" b="1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BIO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197373" y="1325483"/>
            <a:ext cx="5802330" cy="9925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>
                <a:latin typeface="Arial"/>
                <a:ea typeface="ＭＳ Ｐゴシック"/>
                <a:cs typeface="Arial"/>
              </a:rPr>
              <a:t>Geen wijzigingen in de vragenlijst.</a:t>
            </a:r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500" dirty="0">
              <a:cs typeface="Calibri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F06DF12-92FE-4D40-BF76-199FAB67F185}"/>
              </a:ext>
            </a:extLst>
          </p:cNvPr>
          <p:cNvSpPr/>
          <p:nvPr/>
        </p:nvSpPr>
        <p:spPr>
          <a:xfrm>
            <a:off x="761845" y="4374323"/>
            <a:ext cx="276069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13" b="1">
                <a:latin typeface="Arial" panose="020B0604020202020204" pitchFamily="34" charset="0"/>
                <a:cs typeface="Arial" panose="020B0604020202020204" pitchFamily="34" charset="0"/>
              </a:rPr>
              <a:t>Aanspreekpunt BIO: &lt;naam medewerker</a:t>
            </a:r>
            <a:r>
              <a:rPr lang="nl-NL" sz="1013" b="1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2915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56C-198C-4C73-99C0-1074BF3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Wijzigingen ten opzichte van 2024</a:t>
            </a:r>
            <a:endParaRPr lang="nl-NL" b="0">
              <a:latin typeface="Arial"/>
              <a:cs typeface="Arial"/>
            </a:endParaRPr>
          </a:p>
          <a:p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D18FD1D-F870-18F5-96AF-93CF6ED6F04B}"/>
              </a:ext>
            </a:extLst>
          </p:cNvPr>
          <p:cNvSpPr/>
          <p:nvPr/>
        </p:nvSpPr>
        <p:spPr>
          <a:xfrm>
            <a:off x="761845" y="4374323"/>
            <a:ext cx="302839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13" b="1">
                <a:latin typeface="Arial" panose="020B0604020202020204" pitchFamily="34" charset="0"/>
                <a:cs typeface="Arial" panose="020B0604020202020204" pitchFamily="34" charset="0"/>
              </a:rPr>
              <a:t>Aanspreekpunt </a:t>
            </a:r>
            <a:r>
              <a:rPr lang="nl-NL" sz="1013" b="1" err="1">
                <a:latin typeface="Arial" panose="020B0604020202020204" pitchFamily="34" charset="0"/>
                <a:cs typeface="Arial" panose="020B0604020202020204" pitchFamily="34" charset="0"/>
              </a:rPr>
              <a:t>Suwinet</a:t>
            </a:r>
            <a:r>
              <a:rPr lang="nl-NL" sz="1013" b="1">
                <a:latin typeface="Arial" panose="020B0604020202020204" pitchFamily="34" charset="0"/>
                <a:cs typeface="Arial" panose="020B0604020202020204" pitchFamily="34" charset="0"/>
              </a:rPr>
              <a:t>: &lt;naam medewerker</a:t>
            </a:r>
            <a:r>
              <a:rPr lang="nl-NL" sz="1013" b="1"/>
              <a:t>&gt;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8012D3-F200-2C20-C448-1F7CFB4E8DE2}"/>
              </a:ext>
            </a:extLst>
          </p:cNvPr>
          <p:cNvSpPr txBox="1"/>
          <p:nvPr/>
        </p:nvSpPr>
        <p:spPr>
          <a:xfrm>
            <a:off x="810001" y="1325483"/>
            <a:ext cx="2257541" cy="248209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13" b="1" err="1">
                <a:solidFill>
                  <a:schemeClr val="bg1"/>
                </a:solidFill>
              </a:rPr>
              <a:t>Suwinet</a:t>
            </a:r>
            <a:endParaRPr lang="nl-NL" sz="1013" b="1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4165A-92AB-B0EA-5C69-5AB6DA0236EA}"/>
              </a:ext>
            </a:extLst>
          </p:cNvPr>
          <p:cNvSpPr txBox="1"/>
          <p:nvPr/>
        </p:nvSpPr>
        <p:spPr>
          <a:xfrm>
            <a:off x="3205538" y="1325482"/>
            <a:ext cx="5802330" cy="9925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 err="1">
                <a:latin typeface="Arial"/>
                <a:ea typeface="ＭＳ Ｐゴシック"/>
                <a:cs typeface="Arial"/>
              </a:rPr>
              <a:t>Subvragen</a:t>
            </a:r>
            <a:r>
              <a:rPr lang="nl-NL" sz="1500" dirty="0">
                <a:latin typeface="Arial"/>
                <a:ea typeface="ＭＳ Ｐゴシック"/>
                <a:cs typeface="Arial"/>
              </a:rPr>
              <a:t> voor Suwinet zijn vervallen.</a:t>
            </a:r>
            <a:endParaRPr lang="en-US" sz="1013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>
                <a:latin typeface="Arial"/>
                <a:ea typeface="ＭＳ Ｐゴシック"/>
                <a:cs typeface="Arial"/>
              </a:rPr>
              <a:t>Gemeente moet zich via bijlage 2 verantwoorden over het gebruik van Suwinet voor de Regeling opvang ontheemde Oekraïners.</a:t>
            </a:r>
          </a:p>
        </p:txBody>
      </p:sp>
    </p:spTree>
    <p:extLst>
      <p:ext uri="{BB962C8B-B14F-4D97-AF65-F5344CB8AC3E}">
        <p14:creationId xmlns:p14="http://schemas.microsoft.com/office/powerpoint/2010/main" val="761143538"/>
      </p:ext>
    </p:extLst>
  </p:cSld>
  <p:clrMapOvr>
    <a:masterClrMapping/>
  </p:clrMapOvr>
</p:sld>
</file>

<file path=ppt/theme/theme1.xml><?xml version="1.0" encoding="utf-8"?>
<a:theme xmlns:a="http://schemas.openxmlformats.org/drawingml/2006/main" name="VNG licht thema">
  <a:themeElements>
    <a:clrScheme name="VNG 2024 licht Kleuren">
      <a:dk1>
        <a:srgbClr val="000000"/>
      </a:dk1>
      <a:lt1>
        <a:srgbClr val="FFFFFF"/>
      </a:lt1>
      <a:dk2>
        <a:srgbClr val="143462"/>
      </a:dk2>
      <a:lt2>
        <a:srgbClr val="706F6F"/>
      </a:lt2>
      <a:accent1>
        <a:srgbClr val="00A1E5"/>
      </a:accent1>
      <a:accent2>
        <a:srgbClr val="A6B103"/>
      </a:accent2>
      <a:accent3>
        <a:srgbClr val="E63B44"/>
      </a:accent3>
      <a:accent4>
        <a:srgbClr val="00AEAE"/>
      </a:accent4>
      <a:accent5>
        <a:srgbClr val="EC5E00"/>
      </a:accent5>
      <a:accent6>
        <a:srgbClr val="F7AD00"/>
      </a:accent6>
      <a:hlink>
        <a:srgbClr val="000000"/>
      </a:hlink>
      <a:folHlink>
        <a:srgbClr val="000000"/>
      </a:folHlink>
    </a:clrScheme>
    <a:fontScheme name="Figtree ExtraBold Bold">
      <a:majorFont>
        <a:latin typeface="Figtree ExtraBold"/>
        <a:ea typeface=""/>
        <a:cs typeface=""/>
      </a:majorFont>
      <a:minorFont>
        <a:latin typeface="Figtree Bold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Donkerblauw">
      <a:srgbClr val="143462"/>
    </a:custClr>
    <a:custClr name="Cyaan">
      <a:srgbClr val="00A1E5"/>
    </a:custClr>
    <a:custClr name="Rood">
      <a:srgbClr val="E63B44"/>
    </a:custClr>
    <a:custClr name="Oranje">
      <a:srgbClr val="EC5E00"/>
    </a:custClr>
    <a:custClr name="Geel">
      <a:srgbClr val="F7AD00"/>
    </a:custClr>
    <a:custClr name="Helgroen">
      <a:srgbClr val="A6B103"/>
    </a:custClr>
    <a:custClr name="Grasgroen">
      <a:srgbClr val="7CB817"/>
    </a:custClr>
    <a:custClr name="Volgroen">
      <a:srgbClr val="3AA92D"/>
    </a:custClr>
    <a:custClr name="Hardgroen">
      <a:srgbClr val="00A253"/>
    </a:custClr>
    <a:custClr name="Turkoois">
      <a:srgbClr val="00AEAE"/>
    </a:custClr>
    <a:custClr name="Blauw">
      <a:srgbClr val="0078BC"/>
    </a:custClr>
    <a:custClr name="Paars">
      <a:srgbClr val="83589E"/>
    </a:custClr>
    <a:custClr name="Paarsroze">
      <a:srgbClr val="AE4B96"/>
    </a:custClr>
    <a:custClr name="Roze">
      <a:srgbClr val="E12988"/>
    </a:custClr>
  </a:custClrLst>
  <a:extLst>
    <a:ext uri="{05A4C25C-085E-4340-85A3-A5531E510DB2}">
      <thm15:themeFamily xmlns:thm15="http://schemas.microsoft.com/office/thememl/2012/main" name="VNG Realisatie" id="{072E062D-DD58-4DB3-A5ED-15B45792275F}" vid="{B581008E-008F-4269-9FDA-84E263BF689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43FC41C81E4458672496CC4376F7E" ma:contentTypeVersion="17" ma:contentTypeDescription="Een nieuw document maken." ma:contentTypeScope="" ma:versionID="f608ff243ef22dbb59882cba782b0190">
  <xsd:schema xmlns:xsd="http://www.w3.org/2001/XMLSchema" xmlns:xs="http://www.w3.org/2001/XMLSchema" xmlns:p="http://schemas.microsoft.com/office/2006/metadata/properties" xmlns:ns2="46f13ab7-f420-4d4d-aa04-1573c253073b" xmlns:ns3="38570855-c4d2-4323-b3fd-b0c93b84358b" targetNamespace="http://schemas.microsoft.com/office/2006/metadata/properties" ma:root="true" ma:fieldsID="0854efdc1594ecf4a961dfa9af3442e5" ns2:_="" ns3:_="">
    <xsd:import namespace="46f13ab7-f420-4d4d-aa04-1573c253073b"/>
    <xsd:import namespace="38570855-c4d2-4323-b3fd-b0c93b8435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13ab7-f420-4d4d-aa04-1573c2530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70855-c4d2-4323-b3fd-b0c93b8435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cd9594-9585-4e20-bc4f-2ddef410d8e2}" ma:internalName="TaxCatchAll" ma:showField="CatchAllData" ma:web="38570855-c4d2-4323-b3fd-b0c93b8435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570855-c4d2-4323-b3fd-b0c93b84358b" xsi:nil="true"/>
    <lcf76f155ced4ddcb4097134ff3c332f xmlns="46f13ab7-f420-4d4d-aa04-1573c25307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83F32-29A4-488C-9FFC-D68850832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f13ab7-f420-4d4d-aa04-1573c253073b"/>
    <ds:schemaRef ds:uri="38570855-c4d2-4323-b3fd-b0c93b843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BC0967-C560-4CA7-A3E1-A7B3F9F03927}">
  <ds:schemaRefs>
    <ds:schemaRef ds:uri="http://schemas.microsoft.com/office/2006/metadata/properties"/>
    <ds:schemaRef ds:uri="http://schemas.microsoft.com/office/infopath/2007/PartnerControls"/>
    <ds:schemaRef ds:uri="38570855-c4d2-4323-b3fd-b0c93b84358b"/>
    <ds:schemaRef ds:uri="46f13ab7-f420-4d4d-aa04-1573c253073b"/>
  </ds:schemaRefs>
</ds:datastoreItem>
</file>

<file path=customXml/itemProps3.xml><?xml version="1.0" encoding="utf-8"?>
<ds:datastoreItem xmlns:ds="http://schemas.openxmlformats.org/officeDocument/2006/customXml" ds:itemID="{AA2D6BB5-EA86-4C50-9835-E67D511B0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 Realisatie</Template>
  <TotalTime>8</TotalTime>
  <Words>687</Words>
  <Application>Microsoft Office PowerPoint</Application>
  <PresentationFormat>On-screen Show (16:9)</PresentationFormat>
  <Paragraphs>182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VNG licht thema</vt:lpstr>
      <vt:lpstr>ENSIA 2025 </vt:lpstr>
      <vt:lpstr>Format presentatie</vt:lpstr>
      <vt:lpstr>Agenda kick-off ENSIA 2025</vt:lpstr>
      <vt:lpstr>Scope ENSIA 2024</vt:lpstr>
      <vt:lpstr>Scope ENSIA 2025</vt:lpstr>
      <vt:lpstr>Jaarcyclus ENSIA</vt:lpstr>
      <vt:lpstr>ENSIA-cyclus</vt:lpstr>
      <vt:lpstr>Wijzigingen ten opzichte van 2024</vt:lpstr>
      <vt:lpstr>Wijzigingen ten opzichte van 2024 </vt:lpstr>
      <vt:lpstr>Wijzigingen ten opzichte van 2024</vt:lpstr>
      <vt:lpstr>Wijzigingen ten opzichte van 2024</vt:lpstr>
      <vt:lpstr>Wijzigingen ten opzichte van 2024</vt:lpstr>
      <vt:lpstr>Wijzigingen ten opzichte van 2024</vt:lpstr>
      <vt:lpstr>Planning en aanpak 2025</vt:lpstr>
      <vt:lpstr>Werkwijze ENSIA-verantwoording 2025</vt:lpstr>
      <vt:lpstr>Uitwerking van rollen en taken</vt:lpstr>
      <vt:lpstr>Toelichting op het gebruik ENSIA-tool</vt:lpstr>
      <vt:lpstr>Samenwerkingsverbanden &amp; leveranciers</vt:lpstr>
      <vt:lpstr>Samenwerkingsverbanden &amp; leveranciers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Monique Bos</dc:creator>
  <cp:keywords/>
  <cp:lastModifiedBy>Monique Bos</cp:lastModifiedBy>
  <cp:revision>8</cp:revision>
  <dcterms:created xsi:type="dcterms:W3CDTF">2025-07-17T09:32:03Z</dcterms:created>
  <dcterms:modified xsi:type="dcterms:W3CDTF">2025-08-05T13:03:02Z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0x010100F5D43FC41C81E4458672496CC4376F7E</vt:lpwstr>
  </property>
  <property fmtid="{D5CDD505-2E9C-101B-9397-08002B2CF9AE}" pid="3" name="MediaServiceImageTags">
    <vt:lpwstr/>
  </property>
</Properties>
</file>