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3" r:id="rId4"/>
  </p:sldMasterIdLst>
  <p:notesMasterIdLst>
    <p:notesMasterId r:id="rId44"/>
  </p:notesMasterIdLst>
  <p:handoutMasterIdLst>
    <p:handoutMasterId r:id="rId45"/>
  </p:handoutMasterIdLst>
  <p:sldIdLst>
    <p:sldId id="1495" r:id="rId5"/>
    <p:sldId id="267" r:id="rId6"/>
    <p:sldId id="1497" r:id="rId7"/>
    <p:sldId id="1554" r:id="rId8"/>
    <p:sldId id="1499" r:id="rId9"/>
    <p:sldId id="1543" r:id="rId10"/>
    <p:sldId id="1544" r:id="rId11"/>
    <p:sldId id="1555" r:id="rId12"/>
    <p:sldId id="1514" r:id="rId13"/>
    <p:sldId id="1545" r:id="rId14"/>
    <p:sldId id="1556" r:id="rId15"/>
    <p:sldId id="1517" r:id="rId16"/>
    <p:sldId id="1546" r:id="rId17"/>
    <p:sldId id="1557" r:id="rId18"/>
    <p:sldId id="1503" r:id="rId19"/>
    <p:sldId id="1523" r:id="rId20"/>
    <p:sldId id="1547" r:id="rId21"/>
    <p:sldId id="1558" r:id="rId22"/>
    <p:sldId id="1525" r:id="rId23"/>
    <p:sldId id="1548" r:id="rId24"/>
    <p:sldId id="1549" r:id="rId25"/>
    <p:sldId id="1559" r:id="rId26"/>
    <p:sldId id="1528" r:id="rId27"/>
    <p:sldId id="1550" r:id="rId28"/>
    <p:sldId id="1551" r:id="rId29"/>
    <p:sldId id="1560" r:id="rId30"/>
    <p:sldId id="1530" r:id="rId31"/>
    <p:sldId id="1561" r:id="rId32"/>
    <p:sldId id="1534" r:id="rId33"/>
    <p:sldId id="1508" r:id="rId34"/>
    <p:sldId id="1536" r:id="rId35"/>
    <p:sldId id="1552" r:id="rId36"/>
    <p:sldId id="1562" r:id="rId37"/>
    <p:sldId id="1538" r:id="rId38"/>
    <p:sldId id="1563" r:id="rId39"/>
    <p:sldId id="1539" r:id="rId40"/>
    <p:sldId id="1553" r:id="rId41"/>
    <p:sldId id="1511" r:id="rId42"/>
    <p:sldId id="1542" r:id="rId43"/>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22C3835-5A36-7126-26C1-FB5BD3A1DA8E}" name="Wietske Veltman" initials="WV" userId="S::Wietske.Veltman@vng.nl::caaf560a-9169-430e-99e3-58f9f1e22074" providerId="AD"/>
  <p188:author id="{31F6DB6F-7D44-F6E0-EC62-2349115DC75C}" name="Dirk de Koning" initials="" userId="S::Dirk.deKoning@vng.nl::1842fe38-ee6d-4ecc-93af-f68b7532e4f6" providerId="AD"/>
  <p188:author id="{9C0E0D75-8E66-E29B-FD22-808C75861442}" name="Eline Den Otter" initials="ED" userId="S::Eline.DenOtter@vng.nl::8987db76-dcb5-4164-82d0-7d3ff1219642" providerId="AD"/>
  <p188:author id="{FA298B8E-738B-5332-CC8D-EBAF6A448AF7}" name="Carijn Tulp" initials="CT" userId="S::carijn.tulp@vng.nl::42cbd639-8ad9-48c5-b2f9-155423a7c73d" providerId="AD"/>
  <p188:author id="{5374F68E-C3C3-0C6B-7CF5-BA4F67FE5F32}" name="Sjuul Basten" initials="SB" userId="S::sjuul.basten@vng.nl::835a5a81-7d94-4209-89d5-e73911e649e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9B94"/>
    <a:srgbClr val="007DBA"/>
    <a:srgbClr val="E5648D"/>
    <a:srgbClr val="0066B0"/>
    <a:srgbClr val="ED1615"/>
    <a:srgbClr val="F5823B"/>
    <a:srgbClr val="3DA4B0"/>
    <a:srgbClr val="D2564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34CDD3-4360-DDB7-6C8E-C058BDCD532C}" v="94" dt="2025-03-11T08:40:57.257"/>
    <p1510:client id="{5AC632B6-35B2-C949-B607-82461FE86C69}" v="14" dt="2025-03-11T08:28:53.937"/>
    <p1510:client id="{639CF694-C55E-8B56-0162-570C9D1A46AA}" v="3" dt="2025-03-11T11:32:00.811"/>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varScale="1">
        <p:scale>
          <a:sx n="121" d="100"/>
          <a:sy n="121" d="100"/>
        </p:scale>
        <p:origin x="744" y="176"/>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viewProps" Target="viewProps.xml"/><Relationship Id="rId50" Type="http://schemas.microsoft.com/office/2016/11/relationships/changesInfo" Target="changesInfos/changesInfo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notesMaster" Target="notesMasters/notesMaster1.xml"/><Relationship Id="rId52"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theme" Target="theme/theme1.xml"/><Relationship Id="rId8" Type="http://schemas.openxmlformats.org/officeDocument/2006/relationships/slide" Target="slides/slide4.xml"/><Relationship Id="rId51" Type="http://schemas.microsoft.com/office/2015/10/relationships/revisionInfo" Target="revisionInfo.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presProps" Target="presProps.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lde Maasland" userId="f81f1c2f-5096-4270-bea1-a0d4bc48e5ec" providerId="ADAL" clId="{5AC632B6-35B2-C949-B607-82461FE86C69}"/>
    <pc:docChg chg="undo custSel addSld delSld modSld">
      <pc:chgData name="Hilde Maasland" userId="f81f1c2f-5096-4270-bea1-a0d4bc48e5ec" providerId="ADAL" clId="{5AC632B6-35B2-C949-B607-82461FE86C69}" dt="2025-03-11T08:28:53.936" v="35"/>
      <pc:docMkLst>
        <pc:docMk/>
      </pc:docMkLst>
      <pc:sldChg chg="modSp mod">
        <pc:chgData name="Hilde Maasland" userId="f81f1c2f-5096-4270-bea1-a0d4bc48e5ec" providerId="ADAL" clId="{5AC632B6-35B2-C949-B607-82461FE86C69}" dt="2025-03-11T08:25:11.397" v="2" actId="5793"/>
        <pc:sldMkLst>
          <pc:docMk/>
          <pc:sldMk cId="845772087" sldId="267"/>
        </pc:sldMkLst>
        <pc:spChg chg="mod">
          <ac:chgData name="Hilde Maasland" userId="f81f1c2f-5096-4270-bea1-a0d4bc48e5ec" providerId="ADAL" clId="{5AC632B6-35B2-C949-B607-82461FE86C69}" dt="2025-03-11T08:25:11.397" v="2" actId="5793"/>
          <ac:spMkLst>
            <pc:docMk/>
            <pc:sldMk cId="845772087" sldId="267"/>
            <ac:spMk id="2" creationId="{0CF22881-6492-89EA-85B1-9C5343FD94D1}"/>
          </ac:spMkLst>
        </pc:spChg>
      </pc:sldChg>
      <pc:sldChg chg="modSp mod">
        <pc:chgData name="Hilde Maasland" userId="f81f1c2f-5096-4270-bea1-a0d4bc48e5ec" providerId="ADAL" clId="{5AC632B6-35B2-C949-B607-82461FE86C69}" dt="2025-03-11T08:25:23.046" v="3" actId="2711"/>
        <pc:sldMkLst>
          <pc:docMk/>
          <pc:sldMk cId="644569654" sldId="1497"/>
        </pc:sldMkLst>
        <pc:spChg chg="mod">
          <ac:chgData name="Hilde Maasland" userId="f81f1c2f-5096-4270-bea1-a0d4bc48e5ec" providerId="ADAL" clId="{5AC632B6-35B2-C949-B607-82461FE86C69}" dt="2025-03-11T08:25:23.046" v="3" actId="2711"/>
          <ac:spMkLst>
            <pc:docMk/>
            <pc:sldMk cId="644569654" sldId="1497"/>
            <ac:spMk id="2" creationId="{8771E8E7-0565-7AE2-153F-C36754F8BDC7}"/>
          </ac:spMkLst>
        </pc:spChg>
      </pc:sldChg>
      <pc:sldChg chg="del">
        <pc:chgData name="Hilde Maasland" userId="f81f1c2f-5096-4270-bea1-a0d4bc48e5ec" providerId="ADAL" clId="{5AC632B6-35B2-C949-B607-82461FE86C69}" dt="2025-03-11T08:25:33.570" v="5" actId="2696"/>
        <pc:sldMkLst>
          <pc:docMk/>
          <pc:sldMk cId="799318306" sldId="1498"/>
        </pc:sldMkLst>
      </pc:sldChg>
      <pc:sldChg chg="del">
        <pc:chgData name="Hilde Maasland" userId="f81f1c2f-5096-4270-bea1-a0d4bc48e5ec" providerId="ADAL" clId="{5AC632B6-35B2-C949-B607-82461FE86C69}" dt="2025-03-11T08:25:51.535" v="7" actId="2696"/>
        <pc:sldMkLst>
          <pc:docMk/>
          <pc:sldMk cId="2201206580" sldId="1500"/>
        </pc:sldMkLst>
      </pc:sldChg>
      <pc:sldChg chg="del">
        <pc:chgData name="Hilde Maasland" userId="f81f1c2f-5096-4270-bea1-a0d4bc48e5ec" providerId="ADAL" clId="{5AC632B6-35B2-C949-B607-82461FE86C69}" dt="2025-03-11T08:26:03.912" v="9" actId="2696"/>
        <pc:sldMkLst>
          <pc:docMk/>
          <pc:sldMk cId="2535513762" sldId="1501"/>
        </pc:sldMkLst>
      </pc:sldChg>
      <pc:sldChg chg="del">
        <pc:chgData name="Hilde Maasland" userId="f81f1c2f-5096-4270-bea1-a0d4bc48e5ec" providerId="ADAL" clId="{5AC632B6-35B2-C949-B607-82461FE86C69}" dt="2025-03-11T08:26:34.211" v="13" actId="2696"/>
        <pc:sldMkLst>
          <pc:docMk/>
          <pc:sldMk cId="641359128" sldId="1502"/>
        </pc:sldMkLst>
      </pc:sldChg>
      <pc:sldChg chg="add del">
        <pc:chgData name="Hilde Maasland" userId="f81f1c2f-5096-4270-bea1-a0d4bc48e5ec" providerId="ADAL" clId="{5AC632B6-35B2-C949-B607-82461FE86C69}" dt="2025-03-11T08:27:08.602" v="19"/>
        <pc:sldMkLst>
          <pc:docMk/>
          <pc:sldMk cId="2562444835" sldId="1503"/>
        </pc:sldMkLst>
      </pc:sldChg>
      <pc:sldChg chg="del">
        <pc:chgData name="Hilde Maasland" userId="f81f1c2f-5096-4270-bea1-a0d4bc48e5ec" providerId="ADAL" clId="{5AC632B6-35B2-C949-B607-82461FE86C69}" dt="2025-03-11T08:27:22.054" v="21" actId="2696"/>
        <pc:sldMkLst>
          <pc:docMk/>
          <pc:sldMk cId="899194337" sldId="1504"/>
        </pc:sldMkLst>
      </pc:sldChg>
      <pc:sldChg chg="del">
        <pc:chgData name="Hilde Maasland" userId="f81f1c2f-5096-4270-bea1-a0d4bc48e5ec" providerId="ADAL" clId="{5AC632B6-35B2-C949-B607-82461FE86C69}" dt="2025-03-11T08:27:35.737" v="23" actId="2696"/>
        <pc:sldMkLst>
          <pc:docMk/>
          <pc:sldMk cId="3447365966" sldId="1505"/>
        </pc:sldMkLst>
      </pc:sldChg>
      <pc:sldChg chg="del">
        <pc:chgData name="Hilde Maasland" userId="f81f1c2f-5096-4270-bea1-a0d4bc48e5ec" providerId="ADAL" clId="{5AC632B6-35B2-C949-B607-82461FE86C69}" dt="2025-03-11T08:27:48.571" v="25" actId="2696"/>
        <pc:sldMkLst>
          <pc:docMk/>
          <pc:sldMk cId="1991470980" sldId="1506"/>
        </pc:sldMkLst>
      </pc:sldChg>
      <pc:sldChg chg="del">
        <pc:chgData name="Hilde Maasland" userId="f81f1c2f-5096-4270-bea1-a0d4bc48e5ec" providerId="ADAL" clId="{5AC632B6-35B2-C949-B607-82461FE86C69}" dt="2025-03-11T08:28:02.636" v="27" actId="2696"/>
        <pc:sldMkLst>
          <pc:docMk/>
          <pc:sldMk cId="829100570" sldId="1507"/>
        </pc:sldMkLst>
      </pc:sldChg>
      <pc:sldChg chg="add del">
        <pc:chgData name="Hilde Maasland" userId="f81f1c2f-5096-4270-bea1-a0d4bc48e5ec" providerId="ADAL" clId="{5AC632B6-35B2-C949-B607-82461FE86C69}" dt="2025-03-11T08:28:13.375" v="29"/>
        <pc:sldMkLst>
          <pc:docMk/>
          <pc:sldMk cId="2271028099" sldId="1508"/>
        </pc:sldMkLst>
      </pc:sldChg>
      <pc:sldChg chg="del">
        <pc:chgData name="Hilde Maasland" userId="f81f1c2f-5096-4270-bea1-a0d4bc48e5ec" providerId="ADAL" clId="{5AC632B6-35B2-C949-B607-82461FE86C69}" dt="2025-03-11T08:28:26.316" v="31" actId="2696"/>
        <pc:sldMkLst>
          <pc:docMk/>
          <pc:sldMk cId="3822926674" sldId="1509"/>
        </pc:sldMkLst>
      </pc:sldChg>
      <pc:sldChg chg="del">
        <pc:chgData name="Hilde Maasland" userId="f81f1c2f-5096-4270-bea1-a0d4bc48e5ec" providerId="ADAL" clId="{5AC632B6-35B2-C949-B607-82461FE86C69}" dt="2025-03-11T08:28:37.770" v="33" actId="2696"/>
        <pc:sldMkLst>
          <pc:docMk/>
          <pc:sldMk cId="257679196" sldId="1510"/>
        </pc:sldMkLst>
      </pc:sldChg>
      <pc:sldChg chg="add del">
        <pc:chgData name="Hilde Maasland" userId="f81f1c2f-5096-4270-bea1-a0d4bc48e5ec" providerId="ADAL" clId="{5AC632B6-35B2-C949-B607-82461FE86C69}" dt="2025-03-11T08:28:53.936" v="35"/>
        <pc:sldMkLst>
          <pc:docMk/>
          <pc:sldMk cId="9863813" sldId="1511"/>
        </pc:sldMkLst>
      </pc:sldChg>
      <pc:sldChg chg="add">
        <pc:chgData name="Hilde Maasland" userId="f81f1c2f-5096-4270-bea1-a0d4bc48e5ec" providerId="ADAL" clId="{5AC632B6-35B2-C949-B607-82461FE86C69}" dt="2025-03-11T08:25:31.933" v="4"/>
        <pc:sldMkLst>
          <pc:docMk/>
          <pc:sldMk cId="1728398542" sldId="1554"/>
        </pc:sldMkLst>
      </pc:sldChg>
      <pc:sldChg chg="add">
        <pc:chgData name="Hilde Maasland" userId="f81f1c2f-5096-4270-bea1-a0d4bc48e5ec" providerId="ADAL" clId="{5AC632B6-35B2-C949-B607-82461FE86C69}" dt="2025-03-11T08:25:49.482" v="6"/>
        <pc:sldMkLst>
          <pc:docMk/>
          <pc:sldMk cId="107707963" sldId="1555"/>
        </pc:sldMkLst>
      </pc:sldChg>
      <pc:sldChg chg="add">
        <pc:chgData name="Hilde Maasland" userId="f81f1c2f-5096-4270-bea1-a0d4bc48e5ec" providerId="ADAL" clId="{5AC632B6-35B2-C949-B607-82461FE86C69}" dt="2025-03-11T08:26:01.264" v="8"/>
        <pc:sldMkLst>
          <pc:docMk/>
          <pc:sldMk cId="2876794899" sldId="1556"/>
        </pc:sldMkLst>
      </pc:sldChg>
      <pc:sldChg chg="addSp delSp modSp add mod">
        <pc:chgData name="Hilde Maasland" userId="f81f1c2f-5096-4270-bea1-a0d4bc48e5ec" providerId="ADAL" clId="{5AC632B6-35B2-C949-B607-82461FE86C69}" dt="2025-03-11T08:27:00.234" v="18" actId="22"/>
        <pc:sldMkLst>
          <pc:docMk/>
          <pc:sldMk cId="3710115041" sldId="1557"/>
        </pc:sldMkLst>
        <pc:spChg chg="add del">
          <ac:chgData name="Hilde Maasland" userId="f81f1c2f-5096-4270-bea1-a0d4bc48e5ec" providerId="ADAL" clId="{5AC632B6-35B2-C949-B607-82461FE86C69}" dt="2025-03-11T08:26:51.179" v="16" actId="22"/>
          <ac:spMkLst>
            <pc:docMk/>
            <pc:sldMk cId="3710115041" sldId="1557"/>
            <ac:spMk id="3" creationId="{024B09CA-40ED-D4CC-5B63-ACCAF70872B5}"/>
          </ac:spMkLst>
        </pc:spChg>
        <pc:spChg chg="add del">
          <ac:chgData name="Hilde Maasland" userId="f81f1c2f-5096-4270-bea1-a0d4bc48e5ec" providerId="ADAL" clId="{5AC632B6-35B2-C949-B607-82461FE86C69}" dt="2025-03-11T08:27:00.234" v="18" actId="22"/>
          <ac:spMkLst>
            <pc:docMk/>
            <pc:sldMk cId="3710115041" sldId="1557"/>
            <ac:spMk id="5" creationId="{FED475FC-8C1F-7947-191A-9BA9CBBA752B}"/>
          </ac:spMkLst>
        </pc:spChg>
        <pc:spChg chg="mod">
          <ac:chgData name="Hilde Maasland" userId="f81f1c2f-5096-4270-bea1-a0d4bc48e5ec" providerId="ADAL" clId="{5AC632B6-35B2-C949-B607-82461FE86C69}" dt="2025-03-11T08:26:30.094" v="12"/>
          <ac:spMkLst>
            <pc:docMk/>
            <pc:sldMk cId="3710115041" sldId="1557"/>
            <ac:spMk id="27" creationId="{9C0E0AFB-581F-91E2-146D-4D398C48B5DD}"/>
          </ac:spMkLst>
        </pc:spChg>
      </pc:sldChg>
      <pc:sldChg chg="add">
        <pc:chgData name="Hilde Maasland" userId="f81f1c2f-5096-4270-bea1-a0d4bc48e5ec" providerId="ADAL" clId="{5AC632B6-35B2-C949-B607-82461FE86C69}" dt="2025-03-11T08:27:20.372" v="20"/>
        <pc:sldMkLst>
          <pc:docMk/>
          <pc:sldMk cId="2527778598" sldId="1558"/>
        </pc:sldMkLst>
      </pc:sldChg>
      <pc:sldChg chg="add">
        <pc:chgData name="Hilde Maasland" userId="f81f1c2f-5096-4270-bea1-a0d4bc48e5ec" providerId="ADAL" clId="{5AC632B6-35B2-C949-B607-82461FE86C69}" dt="2025-03-11T08:27:34.117" v="22"/>
        <pc:sldMkLst>
          <pc:docMk/>
          <pc:sldMk cId="641120883" sldId="1559"/>
        </pc:sldMkLst>
      </pc:sldChg>
      <pc:sldChg chg="add">
        <pc:chgData name="Hilde Maasland" userId="f81f1c2f-5096-4270-bea1-a0d4bc48e5ec" providerId="ADAL" clId="{5AC632B6-35B2-C949-B607-82461FE86C69}" dt="2025-03-11T08:27:46.698" v="24"/>
        <pc:sldMkLst>
          <pc:docMk/>
          <pc:sldMk cId="520969057" sldId="1560"/>
        </pc:sldMkLst>
      </pc:sldChg>
      <pc:sldChg chg="add">
        <pc:chgData name="Hilde Maasland" userId="f81f1c2f-5096-4270-bea1-a0d4bc48e5ec" providerId="ADAL" clId="{5AC632B6-35B2-C949-B607-82461FE86C69}" dt="2025-03-11T08:28:00.562" v="26"/>
        <pc:sldMkLst>
          <pc:docMk/>
          <pc:sldMk cId="2683684941" sldId="1561"/>
        </pc:sldMkLst>
      </pc:sldChg>
      <pc:sldChg chg="add">
        <pc:chgData name="Hilde Maasland" userId="f81f1c2f-5096-4270-bea1-a0d4bc48e5ec" providerId="ADAL" clId="{5AC632B6-35B2-C949-B607-82461FE86C69}" dt="2025-03-11T08:28:24.453" v="30"/>
        <pc:sldMkLst>
          <pc:docMk/>
          <pc:sldMk cId="2425599820" sldId="1562"/>
        </pc:sldMkLst>
      </pc:sldChg>
      <pc:sldChg chg="add">
        <pc:chgData name="Hilde Maasland" userId="f81f1c2f-5096-4270-bea1-a0d4bc48e5ec" providerId="ADAL" clId="{5AC632B6-35B2-C949-B607-82461FE86C69}" dt="2025-03-11T08:28:35.808" v="32"/>
        <pc:sldMkLst>
          <pc:docMk/>
          <pc:sldMk cId="2326819875" sldId="1563"/>
        </pc:sldMkLst>
      </pc:sldChg>
    </pc:docChg>
  </pc:docChgLst>
  <pc:docChgLst>
    <pc:chgData name="Hilde Maasland" userId="S::hilde.maasland@vng.nl::f81f1c2f-5096-4270-bea1-a0d4bc48e5ec" providerId="AD" clId="Web-{3734CDD3-4360-DDB7-6C8E-C058BDCD532C}"/>
    <pc:docChg chg="modSld">
      <pc:chgData name="Hilde Maasland" userId="S::hilde.maasland@vng.nl::f81f1c2f-5096-4270-bea1-a0d4bc48e5ec" providerId="AD" clId="Web-{3734CDD3-4360-DDB7-6C8E-C058BDCD532C}" dt="2025-03-11T08:40:57.257" v="93" actId="20577"/>
      <pc:docMkLst>
        <pc:docMk/>
      </pc:docMkLst>
      <pc:sldChg chg="modSp">
        <pc:chgData name="Hilde Maasland" userId="S::hilde.maasland@vng.nl::f81f1c2f-5096-4270-bea1-a0d4bc48e5ec" providerId="AD" clId="Web-{3734CDD3-4360-DDB7-6C8E-C058BDCD532C}" dt="2025-03-11T08:40:57.257" v="93" actId="20577"/>
        <pc:sldMkLst>
          <pc:docMk/>
          <pc:sldMk cId="845772087" sldId="267"/>
        </pc:sldMkLst>
        <pc:spChg chg="mod">
          <ac:chgData name="Hilde Maasland" userId="S::hilde.maasland@vng.nl::f81f1c2f-5096-4270-bea1-a0d4bc48e5ec" providerId="AD" clId="Web-{3734CDD3-4360-DDB7-6C8E-C058BDCD532C}" dt="2025-03-11T08:40:57.257" v="93" actId="20577"/>
          <ac:spMkLst>
            <pc:docMk/>
            <pc:sldMk cId="845772087" sldId="267"/>
            <ac:spMk id="2" creationId="{0CF22881-6492-89EA-85B1-9C5343FD94D1}"/>
          </ac:spMkLst>
        </pc:spChg>
      </pc:sldChg>
    </pc:docChg>
  </pc:docChgLst>
  <pc:docChgLst>
    <pc:chgData name="Hilde Maasland" userId="S::hilde.maasland@vng.nl::f81f1c2f-5096-4270-bea1-a0d4bc48e5ec" providerId="AD" clId="Web-{639CF694-C55E-8B56-0162-570C9D1A46AA}"/>
    <pc:docChg chg="modSld">
      <pc:chgData name="Hilde Maasland" userId="S::hilde.maasland@vng.nl::f81f1c2f-5096-4270-bea1-a0d4bc48e5ec" providerId="AD" clId="Web-{639CF694-C55E-8B56-0162-570C9D1A46AA}" dt="2025-03-11T11:32:00.811" v="2" actId="1076"/>
      <pc:docMkLst>
        <pc:docMk/>
      </pc:docMkLst>
      <pc:sldChg chg="addSp delSp modSp">
        <pc:chgData name="Hilde Maasland" userId="S::hilde.maasland@vng.nl::f81f1c2f-5096-4270-bea1-a0d4bc48e5ec" providerId="AD" clId="Web-{639CF694-C55E-8B56-0162-570C9D1A46AA}" dt="2025-03-11T11:32:00.811" v="2" actId="1076"/>
        <pc:sldMkLst>
          <pc:docMk/>
          <pc:sldMk cId="1069370954" sldId="1546"/>
        </pc:sldMkLst>
        <pc:graphicFrameChg chg="del">
          <ac:chgData name="Hilde Maasland" userId="S::hilde.maasland@vng.nl::f81f1c2f-5096-4270-bea1-a0d4bc48e5ec" providerId="AD" clId="Web-{639CF694-C55E-8B56-0162-570C9D1A46AA}" dt="2025-03-11T11:31:21.497" v="0"/>
          <ac:graphicFrameMkLst>
            <pc:docMk/>
            <pc:sldMk cId="1069370954" sldId="1546"/>
            <ac:graphicFrameMk id="3" creationId="{BC2C3D63-4DBB-F2AC-56EE-D8377D5A0A19}"/>
          </ac:graphicFrameMkLst>
        </pc:graphicFrameChg>
        <pc:graphicFrameChg chg="add mod">
          <ac:chgData name="Hilde Maasland" userId="S::hilde.maasland@vng.nl::f81f1c2f-5096-4270-bea1-a0d4bc48e5ec" providerId="AD" clId="Web-{639CF694-C55E-8B56-0162-570C9D1A46AA}" dt="2025-03-11T11:32:00.811" v="2" actId="1076"/>
          <ac:graphicFrameMkLst>
            <pc:docMk/>
            <pc:sldMk cId="1069370954" sldId="1546"/>
            <ac:graphicFrameMk id="4" creationId="{C355D155-DF68-EF9D-C73C-B562C6E50FE1}"/>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58EFECB1-5496-B683-D678-95B7D11D54F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C364B136-F592-2959-C6F5-DC804D4124D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EAD41A6-7554-B14B-BDDE-204FABF18912}" type="datetimeFigureOut">
              <a:rPr lang="nl-NL" smtClean="0"/>
              <a:t>11-3-2025</a:t>
            </a:fld>
            <a:endParaRPr lang="nl-NL"/>
          </a:p>
        </p:txBody>
      </p:sp>
      <p:sp>
        <p:nvSpPr>
          <p:cNvPr id="4" name="Tijdelijke aanduiding voor voettekst 3">
            <a:extLst>
              <a:ext uri="{FF2B5EF4-FFF2-40B4-BE49-F238E27FC236}">
                <a16:creationId xmlns:a16="http://schemas.microsoft.com/office/drawing/2014/main" id="{BD2AEF88-B3AF-95FE-D92B-E42EB9599E0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CAF533F2-0074-06D5-23D9-E17F0B08411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97F1299-201B-6B41-A7E4-0411E994E89C}" type="slidenum">
              <a:rPr lang="nl-NL" smtClean="0"/>
              <a:t>‹nr.›</a:t>
            </a:fld>
            <a:endParaRPr lang="nl-NL"/>
          </a:p>
        </p:txBody>
      </p:sp>
    </p:spTree>
    <p:extLst>
      <p:ext uri="{BB962C8B-B14F-4D97-AF65-F5344CB8AC3E}">
        <p14:creationId xmlns:p14="http://schemas.microsoft.com/office/powerpoint/2010/main" val="39905121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D5E83C-B159-3846-A678-6F82E6AF73A9}" type="datetimeFigureOut">
              <a:rPr lang="nl-NL" smtClean="0"/>
              <a:t>11-3-2025</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FB0CAD-6AEC-D84D-938D-9EE7269F85FF}" type="slidenum">
              <a:rPr lang="nl-NL" smtClean="0"/>
              <a:t>‹nr.›</a:t>
            </a:fld>
            <a:endParaRPr lang="nl-NL"/>
          </a:p>
        </p:txBody>
      </p:sp>
    </p:spTree>
    <p:extLst>
      <p:ext uri="{BB962C8B-B14F-4D97-AF65-F5344CB8AC3E}">
        <p14:creationId xmlns:p14="http://schemas.microsoft.com/office/powerpoint/2010/main" val="3129611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a:t>Extra sheet, weghalen als je niet gebruikt</a:t>
            </a:r>
          </a:p>
          <a:p>
            <a:endParaRPr lang="nl-NL"/>
          </a:p>
        </p:txBody>
      </p:sp>
      <p:sp>
        <p:nvSpPr>
          <p:cNvPr id="4" name="Tijdelijke aanduiding voor dianummer 3"/>
          <p:cNvSpPr>
            <a:spLocks noGrp="1"/>
          </p:cNvSpPr>
          <p:nvPr>
            <p:ph type="sldNum" sz="quarter" idx="5"/>
          </p:nvPr>
        </p:nvSpPr>
        <p:spPr/>
        <p:txBody>
          <a:bodyPr/>
          <a:lstStyle/>
          <a:p>
            <a:fld id="{50FB0CAD-6AEC-D84D-938D-9EE7269F85FF}" type="slidenum">
              <a:rPr lang="nl-NL" smtClean="0"/>
              <a:t>2</a:t>
            </a:fld>
            <a:endParaRPr lang="nl-NL"/>
          </a:p>
        </p:txBody>
      </p:sp>
    </p:spTree>
    <p:extLst>
      <p:ext uri="{BB962C8B-B14F-4D97-AF65-F5344CB8AC3E}">
        <p14:creationId xmlns:p14="http://schemas.microsoft.com/office/powerpoint/2010/main" val="1125921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F228F10-3504-21EF-94F9-8ACA7ED967E3}"/>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7A48A277-C1EC-D6EF-24D6-615849E51B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1641C64A-2F29-819A-5E0B-0D97F8FCF7BD}"/>
              </a:ext>
            </a:extLst>
          </p:cNvPr>
          <p:cNvSpPr>
            <a:spLocks noGrp="1"/>
          </p:cNvSpPr>
          <p:nvPr>
            <p:ph type="dt" sz="half" idx="10"/>
          </p:nvPr>
        </p:nvSpPr>
        <p:spPr/>
        <p:txBody>
          <a:bodyPr/>
          <a:lstStyle/>
          <a:p>
            <a:fld id="{C764DE79-268F-4C1A-8933-263129D2AF90}" type="datetimeFigureOut">
              <a:rPr lang="en-US" smtClean="0"/>
              <a:t>3/11/2025</a:t>
            </a:fld>
            <a:endParaRPr lang="en-US" dirty="0"/>
          </a:p>
        </p:txBody>
      </p:sp>
      <p:sp>
        <p:nvSpPr>
          <p:cNvPr id="5" name="Tijdelijke aanduiding voor voettekst 4">
            <a:extLst>
              <a:ext uri="{FF2B5EF4-FFF2-40B4-BE49-F238E27FC236}">
                <a16:creationId xmlns:a16="http://schemas.microsoft.com/office/drawing/2014/main" id="{CC6A63A9-43C9-FB00-A133-16E9611A2014}"/>
              </a:ext>
            </a:extLst>
          </p:cNvPr>
          <p:cNvSpPr>
            <a:spLocks noGrp="1"/>
          </p:cNvSpPr>
          <p:nvPr>
            <p:ph type="ftr" sz="quarter" idx="11"/>
          </p:nvPr>
        </p:nvSpPr>
        <p:spPr/>
        <p:txBody>
          <a:bodyPr/>
          <a:lstStyle/>
          <a:p>
            <a:endParaRPr lang="en-US" dirty="0"/>
          </a:p>
        </p:txBody>
      </p:sp>
      <p:sp>
        <p:nvSpPr>
          <p:cNvPr id="6" name="Tijdelijke aanduiding voor dianummer 5">
            <a:extLst>
              <a:ext uri="{FF2B5EF4-FFF2-40B4-BE49-F238E27FC236}">
                <a16:creationId xmlns:a16="http://schemas.microsoft.com/office/drawing/2014/main" id="{BCAA0AAD-31AE-BBF5-EFB6-3A300378625F}"/>
              </a:ext>
            </a:extLst>
          </p:cNvPr>
          <p:cNvSpPr>
            <a:spLocks noGrp="1"/>
          </p:cNvSpPr>
          <p:nvPr>
            <p:ph type="sldNum" sz="quarter" idx="12"/>
          </p:nvPr>
        </p:nvSpPr>
        <p:spPr/>
        <p:txBody>
          <a:bodyPr/>
          <a:lstStyle/>
          <a:p>
            <a:fld id="{48F63A3B-78C7-47BE-AE5E-E10140E04643}" type="slidenum">
              <a:rPr lang="en-US" smtClean="0"/>
              <a:t>‹nr.›</a:t>
            </a:fld>
            <a:endParaRPr lang="en-US" dirty="0"/>
          </a:p>
        </p:txBody>
      </p:sp>
    </p:spTree>
    <p:extLst>
      <p:ext uri="{BB962C8B-B14F-4D97-AF65-F5344CB8AC3E}">
        <p14:creationId xmlns:p14="http://schemas.microsoft.com/office/powerpoint/2010/main" val="3228001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97DE54D-D315-896C-0899-2A08A648CCE3}"/>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5E472BED-821C-0B35-E211-B5F3CEA2E7DF}"/>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6E81424-490E-2685-9C1B-43D7AD0A9385}"/>
              </a:ext>
            </a:extLst>
          </p:cNvPr>
          <p:cNvSpPr>
            <a:spLocks noGrp="1"/>
          </p:cNvSpPr>
          <p:nvPr>
            <p:ph type="dt" sz="half" idx="10"/>
          </p:nvPr>
        </p:nvSpPr>
        <p:spPr/>
        <p:txBody>
          <a:bodyPr/>
          <a:lstStyle/>
          <a:p>
            <a:fld id="{C764DE79-268F-4C1A-8933-263129D2AF90}" type="datetimeFigureOut">
              <a:rPr lang="en-US" smtClean="0"/>
              <a:t>3/11/2025</a:t>
            </a:fld>
            <a:endParaRPr lang="en-US" dirty="0"/>
          </a:p>
        </p:txBody>
      </p:sp>
      <p:sp>
        <p:nvSpPr>
          <p:cNvPr id="5" name="Tijdelijke aanduiding voor voettekst 4">
            <a:extLst>
              <a:ext uri="{FF2B5EF4-FFF2-40B4-BE49-F238E27FC236}">
                <a16:creationId xmlns:a16="http://schemas.microsoft.com/office/drawing/2014/main" id="{A09ACC02-9B47-31ED-ED3B-7E1DA0E364F1}"/>
              </a:ext>
            </a:extLst>
          </p:cNvPr>
          <p:cNvSpPr>
            <a:spLocks noGrp="1"/>
          </p:cNvSpPr>
          <p:nvPr>
            <p:ph type="ftr" sz="quarter" idx="11"/>
          </p:nvPr>
        </p:nvSpPr>
        <p:spPr/>
        <p:txBody>
          <a:bodyPr/>
          <a:lstStyle/>
          <a:p>
            <a:endParaRPr lang="en-US" dirty="0"/>
          </a:p>
        </p:txBody>
      </p:sp>
      <p:sp>
        <p:nvSpPr>
          <p:cNvPr id="6" name="Tijdelijke aanduiding voor dianummer 5">
            <a:extLst>
              <a:ext uri="{FF2B5EF4-FFF2-40B4-BE49-F238E27FC236}">
                <a16:creationId xmlns:a16="http://schemas.microsoft.com/office/drawing/2014/main" id="{9CB71E10-99F9-F027-B254-47D46968BF3E}"/>
              </a:ext>
            </a:extLst>
          </p:cNvPr>
          <p:cNvSpPr>
            <a:spLocks noGrp="1"/>
          </p:cNvSpPr>
          <p:nvPr>
            <p:ph type="sldNum" sz="quarter" idx="12"/>
          </p:nvPr>
        </p:nvSpPr>
        <p:spPr/>
        <p:txBody>
          <a:bodyPr/>
          <a:lstStyle/>
          <a:p>
            <a:fld id="{48F63A3B-78C7-47BE-AE5E-E10140E04643}" type="slidenum">
              <a:rPr lang="en-US" smtClean="0"/>
              <a:t>‹nr.›</a:t>
            </a:fld>
            <a:endParaRPr lang="en-US" dirty="0"/>
          </a:p>
        </p:txBody>
      </p:sp>
    </p:spTree>
    <p:extLst>
      <p:ext uri="{BB962C8B-B14F-4D97-AF65-F5344CB8AC3E}">
        <p14:creationId xmlns:p14="http://schemas.microsoft.com/office/powerpoint/2010/main" val="2218584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3E5DD72D-8C40-D871-32D9-759A03607A16}"/>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E8CB77D7-0B9B-7A30-2852-DAE6B957924B}"/>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6E56E4D-06B9-310A-B107-F2DAE4B634CB}"/>
              </a:ext>
            </a:extLst>
          </p:cNvPr>
          <p:cNvSpPr>
            <a:spLocks noGrp="1"/>
          </p:cNvSpPr>
          <p:nvPr>
            <p:ph type="dt" sz="half" idx="10"/>
          </p:nvPr>
        </p:nvSpPr>
        <p:spPr/>
        <p:txBody>
          <a:bodyPr/>
          <a:lstStyle/>
          <a:p>
            <a:fld id="{C764DE79-268F-4C1A-8933-263129D2AF90}" type="datetimeFigureOut">
              <a:rPr lang="en-US" smtClean="0"/>
              <a:t>3/11/2025</a:t>
            </a:fld>
            <a:endParaRPr lang="en-US" dirty="0"/>
          </a:p>
        </p:txBody>
      </p:sp>
      <p:sp>
        <p:nvSpPr>
          <p:cNvPr id="5" name="Tijdelijke aanduiding voor voettekst 4">
            <a:extLst>
              <a:ext uri="{FF2B5EF4-FFF2-40B4-BE49-F238E27FC236}">
                <a16:creationId xmlns:a16="http://schemas.microsoft.com/office/drawing/2014/main" id="{D4168455-F1AE-2B14-73A1-0B4DE7F8D53E}"/>
              </a:ext>
            </a:extLst>
          </p:cNvPr>
          <p:cNvSpPr>
            <a:spLocks noGrp="1"/>
          </p:cNvSpPr>
          <p:nvPr>
            <p:ph type="ftr" sz="quarter" idx="11"/>
          </p:nvPr>
        </p:nvSpPr>
        <p:spPr/>
        <p:txBody>
          <a:bodyPr/>
          <a:lstStyle/>
          <a:p>
            <a:endParaRPr lang="en-US" dirty="0"/>
          </a:p>
        </p:txBody>
      </p:sp>
      <p:sp>
        <p:nvSpPr>
          <p:cNvPr id="6" name="Tijdelijke aanduiding voor dianummer 5">
            <a:extLst>
              <a:ext uri="{FF2B5EF4-FFF2-40B4-BE49-F238E27FC236}">
                <a16:creationId xmlns:a16="http://schemas.microsoft.com/office/drawing/2014/main" id="{2C4951E4-F211-1AF5-6608-E0E130E14C9E}"/>
              </a:ext>
            </a:extLst>
          </p:cNvPr>
          <p:cNvSpPr>
            <a:spLocks noGrp="1"/>
          </p:cNvSpPr>
          <p:nvPr>
            <p:ph type="sldNum" sz="quarter" idx="12"/>
          </p:nvPr>
        </p:nvSpPr>
        <p:spPr/>
        <p:txBody>
          <a:bodyPr/>
          <a:lstStyle/>
          <a:p>
            <a:fld id="{48F63A3B-78C7-47BE-AE5E-E10140E04643}" type="slidenum">
              <a:rPr lang="en-US" smtClean="0"/>
              <a:t>‹nr.›</a:t>
            </a:fld>
            <a:endParaRPr lang="en-US" dirty="0"/>
          </a:p>
        </p:txBody>
      </p:sp>
    </p:spTree>
    <p:extLst>
      <p:ext uri="{BB962C8B-B14F-4D97-AF65-F5344CB8AC3E}">
        <p14:creationId xmlns:p14="http://schemas.microsoft.com/office/powerpoint/2010/main" val="19724390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dia">
    <p:spTree>
      <p:nvGrpSpPr>
        <p:cNvPr id="1" name=""/>
        <p:cNvGrpSpPr/>
        <p:nvPr/>
      </p:nvGrpSpPr>
      <p:grpSpPr>
        <a:xfrm>
          <a:off x="0" y="0"/>
          <a:ext cx="0" cy="0"/>
          <a:chOff x="0" y="0"/>
          <a:chExt cx="0" cy="0"/>
        </a:xfrm>
      </p:grpSpPr>
      <p:pic>
        <p:nvPicPr>
          <p:cNvPr id="7" name="Afbeelding 6">
            <a:extLst>
              <a:ext uri="{FF2B5EF4-FFF2-40B4-BE49-F238E27FC236}">
                <a16:creationId xmlns:a16="http://schemas.microsoft.com/office/drawing/2014/main" id="{DBA9DCDB-F5CC-ADA5-C61B-F7C6003E7DB6}"/>
              </a:ext>
            </a:extLst>
          </p:cNvPr>
          <p:cNvPicPr>
            <a:picLocks noGrp="1" noRot="1" noMove="1" noResize="1" noEditPoints="1" noAdjustHandles="1" noChangeArrowheads="1" noChangeShapeType="1" noCrop="1"/>
          </p:cNvPicPr>
          <p:nvPr userDrawn="1"/>
        </p:nvPicPr>
        <p:blipFill>
          <a:blip r:embed="rId2" cstate="screen">
            <a:extLst>
              <a:ext uri="{28A0092B-C50C-407E-A947-70E740481C1C}">
                <a14:useLocalDpi xmlns:a14="http://schemas.microsoft.com/office/drawing/2010/main"/>
              </a:ext>
            </a:extLst>
          </a:blip>
          <a:srcRect/>
          <a:stretch/>
        </p:blipFill>
        <p:spPr>
          <a:xfrm>
            <a:off x="613180" y="474800"/>
            <a:ext cx="2035649" cy="648789"/>
          </a:xfrm>
          <a:prstGeom prst="rect">
            <a:avLst/>
          </a:prstGeom>
        </p:spPr>
      </p:pic>
      <p:sp>
        <p:nvSpPr>
          <p:cNvPr id="13" name="Titel 12">
            <a:extLst>
              <a:ext uri="{FF2B5EF4-FFF2-40B4-BE49-F238E27FC236}">
                <a16:creationId xmlns:a16="http://schemas.microsoft.com/office/drawing/2014/main" id="{EE81A845-6C23-1DC7-A5A0-E8E9C765DE29}"/>
              </a:ext>
            </a:extLst>
          </p:cNvPr>
          <p:cNvSpPr>
            <a:spLocks noGrp="1"/>
          </p:cNvSpPr>
          <p:nvPr>
            <p:ph type="title" hasCustomPrompt="1"/>
          </p:nvPr>
        </p:nvSpPr>
        <p:spPr>
          <a:xfrm>
            <a:off x="1509862" y="1687314"/>
            <a:ext cx="8483223" cy="1508551"/>
          </a:xfrm>
          <a:prstGeom prst="rect">
            <a:avLst/>
          </a:prstGeom>
        </p:spPr>
        <p:txBody>
          <a:bodyPr/>
          <a:lstStyle>
            <a:lvl1pPr>
              <a:lnSpc>
                <a:spcPct val="114000"/>
              </a:lnSpc>
              <a:defRPr sz="4000" b="0">
                <a:solidFill>
                  <a:schemeClr val="tx1"/>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nl-NL" err="1"/>
              <a:t>Heading</a:t>
            </a:r>
            <a:r>
              <a:rPr lang="nl-NL"/>
              <a:t> max 2. regels </a:t>
            </a:r>
            <a:r>
              <a:rPr lang="nl-NL" err="1"/>
              <a:t>nus</a:t>
            </a:r>
            <a:r>
              <a:rPr lang="nl-NL"/>
              <a:t> </a:t>
            </a:r>
            <a:r>
              <a:rPr lang="nl-NL" err="1"/>
              <a:t>modigen</a:t>
            </a:r>
            <a:r>
              <a:rPr lang="nl-NL"/>
              <a:t> </a:t>
            </a:r>
            <a:r>
              <a:rPr lang="nl-NL" err="1"/>
              <a:t>suntia</a:t>
            </a:r>
            <a:r>
              <a:rPr lang="nl-NL"/>
              <a:t> </a:t>
            </a:r>
            <a:r>
              <a:rPr lang="nl-NL" err="1"/>
              <a:t>quis</a:t>
            </a:r>
            <a:r>
              <a:rPr lang="nl-NL"/>
              <a:t> </a:t>
            </a:r>
            <a:r>
              <a:rPr lang="nl-NL" err="1"/>
              <a:t>qui</a:t>
            </a:r>
            <a:r>
              <a:rPr lang="nl-NL"/>
              <a:t> </a:t>
            </a:r>
            <a:br>
              <a:rPr lang="nl-NL"/>
            </a:br>
            <a:br>
              <a:rPr lang="nl-NL"/>
            </a:br>
            <a:endParaRPr lang="nl-NL"/>
          </a:p>
        </p:txBody>
      </p:sp>
      <p:sp>
        <p:nvSpPr>
          <p:cNvPr id="16" name="Tijdelijke aanduiding voor tekst 15">
            <a:extLst>
              <a:ext uri="{FF2B5EF4-FFF2-40B4-BE49-F238E27FC236}">
                <a16:creationId xmlns:a16="http://schemas.microsoft.com/office/drawing/2014/main" id="{448EAA6C-178B-3A1C-52B3-AEE6F31C4E21}"/>
              </a:ext>
            </a:extLst>
          </p:cNvPr>
          <p:cNvSpPr>
            <a:spLocks noGrp="1"/>
          </p:cNvSpPr>
          <p:nvPr>
            <p:ph type="body" sz="quarter" idx="10" hasCustomPrompt="1"/>
          </p:nvPr>
        </p:nvSpPr>
        <p:spPr>
          <a:xfrm>
            <a:off x="1509862" y="3195866"/>
            <a:ext cx="8483222" cy="464302"/>
          </a:xfrm>
          <a:prstGeom prst="rect">
            <a:avLst/>
          </a:prstGeom>
        </p:spPr>
        <p:txBody>
          <a:bodyPr/>
          <a:lstStyle>
            <a:lvl1pPr marL="0" indent="0">
              <a:lnSpc>
                <a:spcPct val="114000"/>
              </a:lnSpc>
              <a:buNone/>
              <a:defRPr sz="1600" b="1" i="0">
                <a:solidFill>
                  <a:schemeClr val="tx1"/>
                </a:solidFill>
                <a:latin typeface="Arial" panose="020B0604020202020204" pitchFamily="34" charset="0"/>
                <a:cs typeface="Arial" panose="020B0604020202020204" pitchFamily="34" charset="0"/>
              </a:defRPr>
            </a:lvl1pPr>
          </a:lstStyle>
          <a:p>
            <a:pPr lvl="0"/>
            <a:r>
              <a:rPr lang="nl-NL"/>
              <a:t>Ondertitel</a:t>
            </a:r>
          </a:p>
        </p:txBody>
      </p:sp>
      <p:sp>
        <p:nvSpPr>
          <p:cNvPr id="25" name="Tijdelijke aanduiding voor tekst 15">
            <a:extLst>
              <a:ext uri="{FF2B5EF4-FFF2-40B4-BE49-F238E27FC236}">
                <a16:creationId xmlns:a16="http://schemas.microsoft.com/office/drawing/2014/main" id="{5D228975-A776-6DC9-8BBF-B6EFB55DECF1}"/>
              </a:ext>
            </a:extLst>
          </p:cNvPr>
          <p:cNvSpPr>
            <a:spLocks noGrp="1"/>
          </p:cNvSpPr>
          <p:nvPr>
            <p:ph type="body" sz="quarter" idx="13" hasCustomPrompt="1"/>
          </p:nvPr>
        </p:nvSpPr>
        <p:spPr>
          <a:xfrm>
            <a:off x="1509863" y="5724674"/>
            <a:ext cx="3494285" cy="249178"/>
          </a:xfrm>
          <a:prstGeom prst="rect">
            <a:avLst/>
          </a:prstGeom>
        </p:spPr>
        <p:txBody>
          <a:bodyPr/>
          <a:lstStyle>
            <a:lvl1pPr marL="0" indent="0">
              <a:buNone/>
              <a:defRPr sz="1100" b="0" i="0">
                <a:solidFill>
                  <a:schemeClr val="tx1"/>
                </a:solidFill>
                <a:latin typeface="Arial" panose="020B0604020202020204" pitchFamily="34" charset="0"/>
                <a:cs typeface="Arial" panose="020B0604020202020204" pitchFamily="34" charset="0"/>
              </a:defRPr>
            </a:lvl1pPr>
          </a:lstStyle>
          <a:p>
            <a:pPr lvl="0"/>
            <a:r>
              <a:rPr lang="nl-NL"/>
              <a:t>Ondertitel</a:t>
            </a:r>
          </a:p>
        </p:txBody>
      </p:sp>
      <p:sp>
        <p:nvSpPr>
          <p:cNvPr id="26" name="Tijdelijke aanduiding voor tekst 15">
            <a:extLst>
              <a:ext uri="{FF2B5EF4-FFF2-40B4-BE49-F238E27FC236}">
                <a16:creationId xmlns:a16="http://schemas.microsoft.com/office/drawing/2014/main" id="{5D050806-233E-DFA2-4F2C-5E852AFE7013}"/>
              </a:ext>
            </a:extLst>
          </p:cNvPr>
          <p:cNvSpPr>
            <a:spLocks noGrp="1"/>
          </p:cNvSpPr>
          <p:nvPr>
            <p:ph type="body" sz="quarter" idx="14" hasCustomPrompt="1"/>
          </p:nvPr>
        </p:nvSpPr>
        <p:spPr>
          <a:xfrm>
            <a:off x="1509862" y="5431699"/>
            <a:ext cx="5110143" cy="352005"/>
          </a:xfrm>
          <a:prstGeom prst="rect">
            <a:avLst/>
          </a:prstGeom>
        </p:spPr>
        <p:txBody>
          <a:bodyPr/>
          <a:lstStyle>
            <a:lvl1pPr marL="0" indent="0">
              <a:buNone/>
              <a:defRPr sz="1600" b="1" i="0">
                <a:solidFill>
                  <a:schemeClr val="tx1"/>
                </a:solidFill>
                <a:latin typeface="Arial" panose="020B0604020202020204" pitchFamily="34" charset="0"/>
                <a:cs typeface="Arial" panose="020B0604020202020204" pitchFamily="34" charset="0"/>
              </a:defRPr>
            </a:lvl1pPr>
          </a:lstStyle>
          <a:p>
            <a:pPr lvl="0"/>
            <a:r>
              <a:rPr lang="nl-NL"/>
              <a:t>Voornaam Achternaam</a:t>
            </a:r>
          </a:p>
        </p:txBody>
      </p:sp>
      <p:pic>
        <p:nvPicPr>
          <p:cNvPr id="4" name="Afbeelding 3" descr="Afbeelding met Graphics, logo, symbool, Lettertype&#10;&#10;Automatisch gegenereerde beschrijving">
            <a:extLst>
              <a:ext uri="{FF2B5EF4-FFF2-40B4-BE49-F238E27FC236}">
                <a16:creationId xmlns:a16="http://schemas.microsoft.com/office/drawing/2014/main" id="{2A716323-8546-0EB2-C8FD-BBB881086BF4}"/>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6620005" y="2568701"/>
            <a:ext cx="5023954" cy="5023954"/>
          </a:xfrm>
          <a:prstGeom prst="rect">
            <a:avLst/>
          </a:prstGeom>
        </p:spPr>
      </p:pic>
      <p:pic>
        <p:nvPicPr>
          <p:cNvPr id="5" name="Afbeelding 4" descr="Afbeelding met Graphics, Kleurrijkheid&#10;&#10;Automatisch gegenereerde beschrijving">
            <a:extLst>
              <a:ext uri="{FF2B5EF4-FFF2-40B4-BE49-F238E27FC236}">
                <a16:creationId xmlns:a16="http://schemas.microsoft.com/office/drawing/2014/main" id="{A6DECF49-66EB-300B-0792-3CAD85F93A4D}"/>
              </a:ext>
            </a:extLst>
          </p:cNvPr>
          <p:cNvPicPr>
            <a:picLocks/>
          </p:cNvPicPr>
          <p:nvPr userDrawn="1"/>
        </p:nvPicPr>
        <p:blipFill>
          <a:blip r:embed="rId4" cstate="screen">
            <a:extLst>
              <a:ext uri="{28A0092B-C50C-407E-A947-70E740481C1C}">
                <a14:useLocalDpi xmlns:a14="http://schemas.microsoft.com/office/drawing/2010/main"/>
              </a:ext>
            </a:extLst>
          </a:blip>
          <a:stretch>
            <a:fillRect/>
          </a:stretch>
        </p:blipFill>
        <p:spPr>
          <a:xfrm rot="19662707" flipV="1">
            <a:off x="-10160434" y="8656005"/>
            <a:ext cx="19682275" cy="3376963"/>
          </a:xfrm>
          <a:prstGeom prst="rect">
            <a:avLst/>
          </a:prstGeom>
        </p:spPr>
      </p:pic>
      <p:pic>
        <p:nvPicPr>
          <p:cNvPr id="6" name="Afbeelding 5" descr="Afbeelding met Graphics, Kleurrijkheid&#10;&#10;Automatisch gegenereerde beschrijving">
            <a:extLst>
              <a:ext uri="{FF2B5EF4-FFF2-40B4-BE49-F238E27FC236}">
                <a16:creationId xmlns:a16="http://schemas.microsoft.com/office/drawing/2014/main" id="{50E69A85-AF5E-2D5E-2381-2980B3CD9A54}"/>
              </a:ext>
            </a:extLst>
          </p:cNvPr>
          <p:cNvPicPr>
            <a:picLocks/>
          </p:cNvPicPr>
          <p:nvPr userDrawn="1"/>
        </p:nvPicPr>
        <p:blipFill>
          <a:blip r:embed="rId4" cstate="screen">
            <a:extLst>
              <a:ext uri="{28A0092B-C50C-407E-A947-70E740481C1C}">
                <a14:useLocalDpi xmlns:a14="http://schemas.microsoft.com/office/drawing/2010/main"/>
              </a:ext>
            </a:extLst>
          </a:blip>
          <a:stretch>
            <a:fillRect/>
          </a:stretch>
        </p:blipFill>
        <p:spPr>
          <a:xfrm rot="19662707" flipV="1">
            <a:off x="7813624" y="-3598324"/>
            <a:ext cx="19682275" cy="3376963"/>
          </a:xfrm>
          <a:prstGeom prst="rect">
            <a:avLst/>
          </a:prstGeom>
        </p:spPr>
      </p:pic>
    </p:spTree>
    <p:extLst>
      <p:ext uri="{BB962C8B-B14F-4D97-AF65-F5344CB8AC3E}">
        <p14:creationId xmlns:p14="http://schemas.microsoft.com/office/powerpoint/2010/main" val="38537556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el en tekst">
    <p:spTree>
      <p:nvGrpSpPr>
        <p:cNvPr id="1" name=""/>
        <p:cNvGrpSpPr/>
        <p:nvPr/>
      </p:nvGrpSpPr>
      <p:grpSpPr>
        <a:xfrm>
          <a:off x="0" y="0"/>
          <a:ext cx="0" cy="0"/>
          <a:chOff x="0" y="0"/>
          <a:chExt cx="0" cy="0"/>
        </a:xfrm>
      </p:grpSpPr>
      <p:sp>
        <p:nvSpPr>
          <p:cNvPr id="7" name="Rechthoek met één afgeronde hoek 6">
            <a:extLst>
              <a:ext uri="{FF2B5EF4-FFF2-40B4-BE49-F238E27FC236}">
                <a16:creationId xmlns:a16="http://schemas.microsoft.com/office/drawing/2014/main" id="{E98CF47E-A6F4-F260-9078-00C8CC9C85F6}"/>
              </a:ext>
            </a:extLst>
          </p:cNvPr>
          <p:cNvSpPr>
            <a:spLocks/>
          </p:cNvSpPr>
          <p:nvPr userDrawn="1"/>
        </p:nvSpPr>
        <p:spPr>
          <a:xfrm rot="10800000">
            <a:off x="6647007" y="0"/>
            <a:ext cx="5544993" cy="1586552"/>
          </a:xfrm>
          <a:prstGeom prst="round1Rect">
            <a:avLst>
              <a:gd name="adj" fmla="val 21763"/>
            </a:avLst>
          </a:prstGeom>
          <a:solidFill>
            <a:srgbClr val="ED161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Tijdelijke aanduiding voor tekst 13">
            <a:extLst>
              <a:ext uri="{FF2B5EF4-FFF2-40B4-BE49-F238E27FC236}">
                <a16:creationId xmlns:a16="http://schemas.microsoft.com/office/drawing/2014/main" id="{8A16CB5B-2F54-E7BC-1686-DC44569C1089}"/>
              </a:ext>
            </a:extLst>
          </p:cNvPr>
          <p:cNvSpPr>
            <a:spLocks noGrp="1"/>
          </p:cNvSpPr>
          <p:nvPr>
            <p:ph type="body" sz="quarter" idx="10" hasCustomPrompt="1"/>
          </p:nvPr>
        </p:nvSpPr>
        <p:spPr>
          <a:xfrm>
            <a:off x="619195" y="2226797"/>
            <a:ext cx="9496355" cy="3241849"/>
          </a:xfrm>
          <a:prstGeom prst="rect">
            <a:avLst/>
          </a:prstGeom>
        </p:spPr>
        <p:txBody>
          <a:bodyPr/>
          <a:lstStyle>
            <a:lvl1pPr marL="342900" indent="-342900">
              <a:lnSpc>
                <a:spcPct val="114000"/>
              </a:lnSpc>
              <a:buClr>
                <a:srgbClr val="059B94"/>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1pPr>
            <a:lvl2pPr marL="742950" indent="-285750">
              <a:lnSpc>
                <a:spcPct val="114000"/>
              </a:lnSpc>
              <a:buClr>
                <a:srgbClr val="059B94"/>
              </a:buClr>
              <a:buFont typeface="Courier New" panose="02070309020205020404" pitchFamily="49" charset="0"/>
              <a:buChar char="o"/>
              <a:defRPr sz="1600">
                <a:latin typeface="+mn-lt"/>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r>
              <a:rPr lang="nl-NL"/>
              <a:t>Bulletpoints</a:t>
            </a:r>
          </a:p>
          <a:p>
            <a:pPr lvl="1"/>
            <a:r>
              <a:rPr lang="nl-NL">
                <a:latin typeface="+mn-lt"/>
              </a:rPr>
              <a:t>Niveau 2</a:t>
            </a:r>
          </a:p>
          <a:p>
            <a:pPr lvl="1"/>
            <a:r>
              <a:rPr lang="nl-NL">
                <a:latin typeface="+mn-lt"/>
              </a:rPr>
              <a:t>Niveau 2</a:t>
            </a:r>
          </a:p>
          <a:p>
            <a:pPr lvl="1"/>
            <a:endParaRPr lang="nl-NL"/>
          </a:p>
          <a:p>
            <a:pPr lvl="0"/>
            <a:endParaRPr lang="nl-NL"/>
          </a:p>
        </p:txBody>
      </p:sp>
      <p:sp>
        <p:nvSpPr>
          <p:cNvPr id="22" name="Tijdelijke aanduiding voor tekst 21">
            <a:extLst>
              <a:ext uri="{FF2B5EF4-FFF2-40B4-BE49-F238E27FC236}">
                <a16:creationId xmlns:a16="http://schemas.microsoft.com/office/drawing/2014/main" id="{FDAEF5F0-471E-6D55-84CE-38947E0422F0}"/>
              </a:ext>
            </a:extLst>
          </p:cNvPr>
          <p:cNvSpPr>
            <a:spLocks noGrp="1"/>
          </p:cNvSpPr>
          <p:nvPr>
            <p:ph type="body" sz="quarter" idx="15" hasCustomPrompt="1"/>
          </p:nvPr>
        </p:nvSpPr>
        <p:spPr>
          <a:xfrm>
            <a:off x="619195" y="228600"/>
            <a:ext cx="5821362" cy="1357953"/>
          </a:xfrm>
          <a:prstGeom prst="rect">
            <a:avLst/>
          </a:prstGeom>
        </p:spPr>
        <p:txBody>
          <a:bodyPr anchor="b"/>
          <a:lstStyle>
            <a:lvl1pPr marL="0" indent="0">
              <a:buFontTx/>
              <a:buNone/>
              <a:defRPr sz="4400" b="0">
                <a:solidFill>
                  <a:schemeClr val="tx1"/>
                </a:solidFill>
                <a:latin typeface="Arial" panose="020B0604020202020204" pitchFamily="34" charset="0"/>
                <a:cs typeface="Arial" panose="020B0604020202020204" pitchFamily="34" charset="0"/>
              </a:defRPr>
            </a:lvl1pPr>
          </a:lstStyle>
          <a:p>
            <a:pPr lvl="0"/>
            <a:r>
              <a:rPr lang="nl-NL" err="1"/>
              <a:t>Heading</a:t>
            </a:r>
            <a:r>
              <a:rPr lang="nl-NL"/>
              <a:t> max 2. regels </a:t>
            </a:r>
          </a:p>
          <a:p>
            <a:pPr lvl="0"/>
            <a:r>
              <a:rPr lang="nl-NL" err="1"/>
              <a:t>nus</a:t>
            </a:r>
            <a:r>
              <a:rPr lang="nl-NL"/>
              <a:t> </a:t>
            </a:r>
            <a:r>
              <a:rPr lang="nl-NL" err="1"/>
              <a:t>modigen</a:t>
            </a:r>
            <a:r>
              <a:rPr lang="nl-NL"/>
              <a:t> </a:t>
            </a:r>
            <a:r>
              <a:rPr lang="nl-NL" err="1"/>
              <a:t>suntia</a:t>
            </a:r>
            <a:endParaRPr lang="nl-NL"/>
          </a:p>
        </p:txBody>
      </p:sp>
      <p:pic>
        <p:nvPicPr>
          <p:cNvPr id="2" name="Afbeelding 1">
            <a:extLst>
              <a:ext uri="{FF2B5EF4-FFF2-40B4-BE49-F238E27FC236}">
                <a16:creationId xmlns:a16="http://schemas.microsoft.com/office/drawing/2014/main" id="{670C19BD-32E3-028B-BECE-F47CE89887FF}"/>
              </a:ext>
            </a:extLst>
          </p:cNvPr>
          <p:cNvPicPr/>
          <p:nvPr userDrawn="1"/>
        </p:nvPicPr>
        <p:blipFill rotWithShape="1">
          <a:blip r:embed="rId2" cstate="screen">
            <a:extLst>
              <a:ext uri="{28A0092B-C50C-407E-A947-70E740481C1C}">
                <a14:useLocalDpi xmlns:a14="http://schemas.microsoft.com/office/drawing/2010/main"/>
              </a:ext>
            </a:extLst>
          </a:blip>
          <a:srcRect/>
          <a:stretch/>
        </p:blipFill>
        <p:spPr>
          <a:xfrm>
            <a:off x="11461071" y="6534036"/>
            <a:ext cx="568171" cy="323964"/>
          </a:xfrm>
          <a:prstGeom prst="rect">
            <a:avLst/>
          </a:prstGeom>
        </p:spPr>
      </p:pic>
    </p:spTree>
    <p:extLst>
      <p:ext uri="{BB962C8B-B14F-4D97-AF65-F5344CB8AC3E}">
        <p14:creationId xmlns:p14="http://schemas.microsoft.com/office/powerpoint/2010/main" val="5645731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el en tekst">
    <p:spTree>
      <p:nvGrpSpPr>
        <p:cNvPr id="1" name=""/>
        <p:cNvGrpSpPr/>
        <p:nvPr/>
      </p:nvGrpSpPr>
      <p:grpSpPr>
        <a:xfrm>
          <a:off x="0" y="0"/>
          <a:ext cx="0" cy="0"/>
          <a:chOff x="0" y="0"/>
          <a:chExt cx="0" cy="0"/>
        </a:xfrm>
      </p:grpSpPr>
      <p:sp>
        <p:nvSpPr>
          <p:cNvPr id="7" name="Rechthoek met één afgeronde hoek 6">
            <a:extLst>
              <a:ext uri="{FF2B5EF4-FFF2-40B4-BE49-F238E27FC236}">
                <a16:creationId xmlns:a16="http://schemas.microsoft.com/office/drawing/2014/main" id="{E98CF47E-A6F4-F260-9078-00C8CC9C85F6}"/>
              </a:ext>
            </a:extLst>
          </p:cNvPr>
          <p:cNvSpPr>
            <a:spLocks/>
          </p:cNvSpPr>
          <p:nvPr userDrawn="1"/>
        </p:nvSpPr>
        <p:spPr>
          <a:xfrm rot="10800000" flipH="1">
            <a:off x="0" y="1"/>
            <a:ext cx="5544993" cy="1586552"/>
          </a:xfrm>
          <a:prstGeom prst="round1Rect">
            <a:avLst>
              <a:gd name="adj" fmla="val 21763"/>
            </a:avLst>
          </a:prstGeom>
          <a:solidFill>
            <a:srgbClr val="059B9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2" name="Afbeelding 1">
            <a:extLst>
              <a:ext uri="{FF2B5EF4-FFF2-40B4-BE49-F238E27FC236}">
                <a16:creationId xmlns:a16="http://schemas.microsoft.com/office/drawing/2014/main" id="{670C19BD-32E3-028B-BECE-F47CE89887FF}"/>
              </a:ext>
            </a:extLst>
          </p:cNvPr>
          <p:cNvPicPr/>
          <p:nvPr userDrawn="1"/>
        </p:nvPicPr>
        <p:blipFill rotWithShape="1">
          <a:blip r:embed="rId2" cstate="screen">
            <a:extLst>
              <a:ext uri="{28A0092B-C50C-407E-A947-70E740481C1C}">
                <a14:useLocalDpi xmlns:a14="http://schemas.microsoft.com/office/drawing/2010/main"/>
              </a:ext>
            </a:extLst>
          </a:blip>
          <a:srcRect/>
          <a:stretch/>
        </p:blipFill>
        <p:spPr>
          <a:xfrm>
            <a:off x="11461071" y="6534036"/>
            <a:ext cx="568171" cy="323964"/>
          </a:xfrm>
          <a:prstGeom prst="rect">
            <a:avLst/>
          </a:prstGeom>
        </p:spPr>
      </p:pic>
      <p:sp>
        <p:nvSpPr>
          <p:cNvPr id="3" name="Tijdelijke aanduiding voor tekst 13">
            <a:extLst>
              <a:ext uri="{FF2B5EF4-FFF2-40B4-BE49-F238E27FC236}">
                <a16:creationId xmlns:a16="http://schemas.microsoft.com/office/drawing/2014/main" id="{8BB4E8E8-17BE-BB25-D452-3E952EE04689}"/>
              </a:ext>
            </a:extLst>
          </p:cNvPr>
          <p:cNvSpPr>
            <a:spLocks noGrp="1"/>
          </p:cNvSpPr>
          <p:nvPr>
            <p:ph type="body" sz="quarter" idx="10" hasCustomPrompt="1"/>
          </p:nvPr>
        </p:nvSpPr>
        <p:spPr>
          <a:xfrm>
            <a:off x="852472" y="2297927"/>
            <a:ext cx="5076000" cy="3840999"/>
          </a:xfrm>
          <a:prstGeom prst="rect">
            <a:avLst/>
          </a:prstGeom>
        </p:spPr>
        <p:txBody>
          <a:bodyPr/>
          <a:lstStyle>
            <a:lvl1pPr marL="0" indent="0">
              <a:lnSpc>
                <a:spcPct val="114000"/>
              </a:lnSpc>
              <a:buClr>
                <a:srgbClr val="059B94"/>
              </a:buClr>
              <a:buFont typeface="Arial" panose="020B0604020202020204" pitchFamily="34" charset="0"/>
              <a:buNone/>
              <a:defRPr sz="1600">
                <a:solidFill>
                  <a:schemeClr val="tx1"/>
                </a:solidFill>
                <a:latin typeface="Arial" panose="020B0604020202020204" pitchFamily="34" charset="0"/>
                <a:cs typeface="Arial" panose="020B0604020202020204" pitchFamily="34" charset="0"/>
              </a:defRPr>
            </a:lvl1pPr>
            <a:lvl2pPr marL="457200" indent="0">
              <a:lnSpc>
                <a:spcPct val="114000"/>
              </a:lnSpc>
              <a:buClr>
                <a:srgbClr val="059B94"/>
              </a:buClr>
              <a:buFont typeface="Courier New" panose="02070309020205020404" pitchFamily="49" charset="0"/>
              <a:buNone/>
              <a:defRPr sz="1800">
                <a:latin typeface="+mn-lt"/>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r>
              <a:rPr lang="nl-NL"/>
              <a:t>Twee tekstvakken	</a:t>
            </a:r>
          </a:p>
        </p:txBody>
      </p:sp>
      <p:sp>
        <p:nvSpPr>
          <p:cNvPr id="6" name="Tijdelijke aanduiding voor tekst 13">
            <a:extLst>
              <a:ext uri="{FF2B5EF4-FFF2-40B4-BE49-F238E27FC236}">
                <a16:creationId xmlns:a16="http://schemas.microsoft.com/office/drawing/2014/main" id="{2056F869-4114-A75B-403C-A8670EDD5949}"/>
              </a:ext>
            </a:extLst>
          </p:cNvPr>
          <p:cNvSpPr>
            <a:spLocks noGrp="1"/>
          </p:cNvSpPr>
          <p:nvPr>
            <p:ph type="body" sz="quarter" idx="18" hasCustomPrompt="1"/>
          </p:nvPr>
        </p:nvSpPr>
        <p:spPr>
          <a:xfrm>
            <a:off x="6101551" y="2297928"/>
            <a:ext cx="5076000" cy="3841000"/>
          </a:xfrm>
          <a:prstGeom prst="rect">
            <a:avLst/>
          </a:prstGeom>
        </p:spPr>
        <p:txBody>
          <a:bodyPr/>
          <a:lstStyle>
            <a:lvl1pPr marL="0" indent="0">
              <a:lnSpc>
                <a:spcPct val="114000"/>
              </a:lnSpc>
              <a:buClr>
                <a:srgbClr val="059B94"/>
              </a:buClr>
              <a:buFont typeface="Arial" panose="020B0604020202020204" pitchFamily="34" charset="0"/>
              <a:buNone/>
              <a:defRPr sz="1600">
                <a:solidFill>
                  <a:schemeClr val="tx1"/>
                </a:solidFill>
                <a:latin typeface="Arial" panose="020B0604020202020204" pitchFamily="34" charset="0"/>
                <a:cs typeface="Arial" panose="020B0604020202020204" pitchFamily="34" charset="0"/>
              </a:defRPr>
            </a:lvl1pPr>
            <a:lvl2pPr marL="742950" indent="-285750">
              <a:lnSpc>
                <a:spcPct val="114000"/>
              </a:lnSpc>
              <a:buClr>
                <a:srgbClr val="059B94"/>
              </a:buClr>
              <a:buFont typeface="Courier New" panose="02070309020205020404" pitchFamily="49" charset="0"/>
              <a:buChar char="o"/>
              <a:defRPr sz="1800">
                <a:latin typeface="+mn-lt"/>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r>
              <a:rPr lang="nl-NL"/>
              <a:t>Twee tekstvakken</a:t>
            </a:r>
          </a:p>
        </p:txBody>
      </p:sp>
      <p:sp>
        <p:nvSpPr>
          <p:cNvPr id="4" name="Tijdelijke aanduiding voor tekst 21">
            <a:extLst>
              <a:ext uri="{FF2B5EF4-FFF2-40B4-BE49-F238E27FC236}">
                <a16:creationId xmlns:a16="http://schemas.microsoft.com/office/drawing/2014/main" id="{BF90840D-DA79-81A9-6315-9763A8EF1ABB}"/>
              </a:ext>
            </a:extLst>
          </p:cNvPr>
          <p:cNvSpPr>
            <a:spLocks noGrp="1"/>
          </p:cNvSpPr>
          <p:nvPr>
            <p:ph type="body" sz="quarter" idx="15" hasCustomPrompt="1"/>
          </p:nvPr>
        </p:nvSpPr>
        <p:spPr>
          <a:xfrm>
            <a:off x="5923794" y="228600"/>
            <a:ext cx="5821362" cy="1357953"/>
          </a:xfrm>
          <a:prstGeom prst="rect">
            <a:avLst/>
          </a:prstGeom>
        </p:spPr>
        <p:txBody>
          <a:bodyPr anchor="b"/>
          <a:lstStyle>
            <a:lvl1pPr marL="0" indent="0">
              <a:buFontTx/>
              <a:buNone/>
              <a:defRPr sz="4400" b="0">
                <a:solidFill>
                  <a:schemeClr val="tx1"/>
                </a:solidFill>
                <a:latin typeface="Arial" panose="020B0604020202020204" pitchFamily="34" charset="0"/>
                <a:cs typeface="Arial" panose="020B0604020202020204" pitchFamily="34" charset="0"/>
              </a:defRPr>
            </a:lvl1pPr>
          </a:lstStyle>
          <a:p>
            <a:pPr lvl="0"/>
            <a:r>
              <a:rPr lang="nl-NL" err="1"/>
              <a:t>Heading</a:t>
            </a:r>
            <a:r>
              <a:rPr lang="nl-NL"/>
              <a:t> max 2. regels </a:t>
            </a:r>
          </a:p>
          <a:p>
            <a:pPr lvl="0"/>
            <a:r>
              <a:rPr lang="nl-NL" err="1"/>
              <a:t>nus</a:t>
            </a:r>
            <a:r>
              <a:rPr lang="nl-NL"/>
              <a:t> </a:t>
            </a:r>
            <a:r>
              <a:rPr lang="nl-NL" err="1"/>
              <a:t>modigen</a:t>
            </a:r>
            <a:r>
              <a:rPr lang="nl-NL"/>
              <a:t> </a:t>
            </a:r>
            <a:r>
              <a:rPr lang="nl-NL" err="1"/>
              <a:t>suntia</a:t>
            </a:r>
            <a:endParaRPr lang="nl-NL"/>
          </a:p>
        </p:txBody>
      </p:sp>
    </p:spTree>
    <p:extLst>
      <p:ext uri="{BB962C8B-B14F-4D97-AF65-F5344CB8AC3E}">
        <p14:creationId xmlns:p14="http://schemas.microsoft.com/office/powerpoint/2010/main" val="41049650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ina, plaatje, titel, tekst. Staand">
    <p:spTree>
      <p:nvGrpSpPr>
        <p:cNvPr id="1" name=""/>
        <p:cNvGrpSpPr/>
        <p:nvPr/>
      </p:nvGrpSpPr>
      <p:grpSpPr>
        <a:xfrm>
          <a:off x="0" y="0"/>
          <a:ext cx="0" cy="0"/>
          <a:chOff x="0" y="0"/>
          <a:chExt cx="0" cy="0"/>
        </a:xfrm>
      </p:grpSpPr>
      <p:sp>
        <p:nvSpPr>
          <p:cNvPr id="12" name="Tijdelijke aanduiding voor tekst 13">
            <a:extLst>
              <a:ext uri="{FF2B5EF4-FFF2-40B4-BE49-F238E27FC236}">
                <a16:creationId xmlns:a16="http://schemas.microsoft.com/office/drawing/2014/main" id="{FAC4EA92-2F18-60AB-ADC2-C3BA96AA0317}"/>
              </a:ext>
            </a:extLst>
          </p:cNvPr>
          <p:cNvSpPr>
            <a:spLocks noGrp="1"/>
          </p:cNvSpPr>
          <p:nvPr>
            <p:ph type="body" sz="quarter" idx="10"/>
          </p:nvPr>
        </p:nvSpPr>
        <p:spPr>
          <a:xfrm>
            <a:off x="5923794" y="2548053"/>
            <a:ext cx="5217823" cy="3309268"/>
          </a:xfrm>
          <a:prstGeom prst="rect">
            <a:avLst/>
          </a:prstGeom>
        </p:spPr>
        <p:txBody>
          <a:bodyPr/>
          <a:lstStyle>
            <a:lvl1pPr marL="285750" indent="-285750">
              <a:buClr>
                <a:schemeClr val="accent1"/>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endParaRPr lang="nl-NL"/>
          </a:p>
        </p:txBody>
      </p:sp>
      <p:sp>
        <p:nvSpPr>
          <p:cNvPr id="14" name="Tijdelijke aanduiding voor tekst 21">
            <a:extLst>
              <a:ext uri="{FF2B5EF4-FFF2-40B4-BE49-F238E27FC236}">
                <a16:creationId xmlns:a16="http://schemas.microsoft.com/office/drawing/2014/main" id="{43DFA848-F054-8EC5-7362-7D4FAC8DEE6D}"/>
              </a:ext>
            </a:extLst>
          </p:cNvPr>
          <p:cNvSpPr>
            <a:spLocks noGrp="1"/>
          </p:cNvSpPr>
          <p:nvPr>
            <p:ph type="body" sz="quarter" idx="16" hasCustomPrompt="1"/>
          </p:nvPr>
        </p:nvSpPr>
        <p:spPr>
          <a:xfrm>
            <a:off x="5923794" y="1764773"/>
            <a:ext cx="5387853" cy="561568"/>
          </a:xfrm>
          <a:prstGeom prst="rect">
            <a:avLst/>
          </a:prstGeom>
        </p:spPr>
        <p:txBody>
          <a:bodyPr/>
          <a:lstStyle>
            <a:lvl1pPr marL="0" indent="0">
              <a:buFontTx/>
              <a:buNone/>
              <a:defRPr sz="1600" b="1" i="0">
                <a:solidFill>
                  <a:schemeClr val="tx1"/>
                </a:solidFill>
                <a:latin typeface="Arial" panose="020B0604020202020204" pitchFamily="34" charset="0"/>
                <a:cs typeface="Arial" panose="020B0604020202020204" pitchFamily="34" charset="0"/>
              </a:defRPr>
            </a:lvl1pPr>
          </a:lstStyle>
          <a:p>
            <a:pPr lvl="0"/>
            <a:r>
              <a:rPr lang="nl-NL"/>
              <a:t>Eventuele ondertitel van max. 2 regels </a:t>
            </a:r>
            <a:r>
              <a:rPr lang="nl-NL" err="1"/>
              <a:t>nus</a:t>
            </a:r>
            <a:r>
              <a:rPr lang="nl-NL"/>
              <a:t> </a:t>
            </a:r>
            <a:r>
              <a:rPr lang="nl-NL" err="1"/>
              <a:t>modigen</a:t>
            </a:r>
            <a:r>
              <a:rPr lang="nl-NL"/>
              <a:t> </a:t>
            </a:r>
            <a:r>
              <a:rPr lang="nl-NL" err="1"/>
              <a:t>suntia</a:t>
            </a:r>
            <a:endParaRPr lang="nl-NL"/>
          </a:p>
        </p:txBody>
      </p:sp>
      <p:pic>
        <p:nvPicPr>
          <p:cNvPr id="4" name="Afbeelding 3" descr="Afbeelding met Graphics, Kleurrijkheid&#10;&#10;Automatisch gegenereerde beschrijving">
            <a:extLst>
              <a:ext uri="{FF2B5EF4-FFF2-40B4-BE49-F238E27FC236}">
                <a16:creationId xmlns:a16="http://schemas.microsoft.com/office/drawing/2014/main" id="{26544B55-0270-F73D-28F6-0CE5028C3D1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rot="7894277" flipH="1">
            <a:off x="6595928" y="917576"/>
            <a:ext cx="12944960" cy="2516129"/>
          </a:xfrm>
          <a:prstGeom prst="rect">
            <a:avLst/>
          </a:prstGeom>
        </p:spPr>
      </p:pic>
      <p:sp>
        <p:nvSpPr>
          <p:cNvPr id="7" name="Tijdelijke aanduiding voor afbeelding 29">
            <a:extLst>
              <a:ext uri="{FF2B5EF4-FFF2-40B4-BE49-F238E27FC236}">
                <a16:creationId xmlns:a16="http://schemas.microsoft.com/office/drawing/2014/main" id="{18A14B9B-6122-0F95-C647-4E5DBAEFBB49}"/>
              </a:ext>
            </a:extLst>
          </p:cNvPr>
          <p:cNvSpPr>
            <a:spLocks noGrp="1"/>
          </p:cNvSpPr>
          <p:nvPr>
            <p:ph type="pic" sz="quarter" idx="27" hasCustomPrompt="1"/>
          </p:nvPr>
        </p:nvSpPr>
        <p:spPr>
          <a:xfrm>
            <a:off x="0" y="1547374"/>
            <a:ext cx="5304000" cy="5310626"/>
          </a:xfrm>
          <a:custGeom>
            <a:avLst/>
            <a:gdLst>
              <a:gd name="connsiteX0" fmla="*/ 0 w 3900880"/>
              <a:gd name="connsiteY0" fmla="*/ 0 h 3204621"/>
              <a:gd name="connsiteX1" fmla="*/ 3510814 w 3900880"/>
              <a:gd name="connsiteY1" fmla="*/ 0 h 3204621"/>
              <a:gd name="connsiteX2" fmla="*/ 3900880 w 3900880"/>
              <a:gd name="connsiteY2" fmla="*/ 390066 h 3204621"/>
              <a:gd name="connsiteX3" fmla="*/ 3900880 w 3900880"/>
              <a:gd name="connsiteY3" fmla="*/ 3204621 h 3204621"/>
              <a:gd name="connsiteX4" fmla="*/ 0 w 3900880"/>
              <a:gd name="connsiteY4" fmla="*/ 3204621 h 32046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00880" h="3204621">
                <a:moveTo>
                  <a:pt x="0" y="0"/>
                </a:moveTo>
                <a:lnTo>
                  <a:pt x="3510814" y="0"/>
                </a:lnTo>
                <a:cubicBezTo>
                  <a:pt x="3726242" y="0"/>
                  <a:pt x="3900880" y="174638"/>
                  <a:pt x="3900880" y="390066"/>
                </a:cubicBezTo>
                <a:lnTo>
                  <a:pt x="3900880" y="3204621"/>
                </a:lnTo>
                <a:lnTo>
                  <a:pt x="0" y="3204621"/>
                </a:lnTo>
                <a:close/>
              </a:path>
            </a:pathLst>
          </a:custGeom>
        </p:spPr>
        <p:txBody>
          <a:bodyPr wrap="square">
            <a:noAutofit/>
          </a:bodyPr>
          <a:lstStyle>
            <a:lvl1pPr marL="0" indent="0" algn="ctr">
              <a:buFontTx/>
              <a:buNone/>
              <a:defRPr sz="700" i="1">
                <a:latin typeface="Montserrat" pitchFamily="2" charset="77"/>
              </a:defRPr>
            </a:lvl1pPr>
          </a:lstStyle>
          <a:p>
            <a:br>
              <a:rPr lang="nl-NL"/>
            </a:br>
            <a:br>
              <a:rPr lang="nl-NL"/>
            </a:br>
            <a:br>
              <a:rPr lang="nl-NL"/>
            </a:br>
            <a:br>
              <a:rPr lang="nl-NL"/>
            </a:br>
            <a:r>
              <a:rPr lang="nl-NL"/>
              <a:t>Klik op het icoon om een afbeelding toe te voegen</a:t>
            </a:r>
          </a:p>
        </p:txBody>
      </p:sp>
      <p:pic>
        <p:nvPicPr>
          <p:cNvPr id="2" name="Afbeelding 1">
            <a:extLst>
              <a:ext uri="{FF2B5EF4-FFF2-40B4-BE49-F238E27FC236}">
                <a16:creationId xmlns:a16="http://schemas.microsoft.com/office/drawing/2014/main" id="{3D3116E0-AFE6-CCFE-BE20-E04D40458FD7}"/>
              </a:ext>
            </a:extLst>
          </p:cNvPr>
          <p:cNvPicPr/>
          <p:nvPr userDrawn="1"/>
        </p:nvPicPr>
        <p:blipFill rotWithShape="1">
          <a:blip r:embed="rId3" cstate="screen">
            <a:extLst>
              <a:ext uri="{28A0092B-C50C-407E-A947-70E740481C1C}">
                <a14:useLocalDpi xmlns:a14="http://schemas.microsoft.com/office/drawing/2010/main"/>
              </a:ext>
            </a:extLst>
          </a:blip>
          <a:srcRect/>
          <a:stretch/>
        </p:blipFill>
        <p:spPr>
          <a:xfrm>
            <a:off x="11461071" y="6534036"/>
            <a:ext cx="568171" cy="323964"/>
          </a:xfrm>
          <a:prstGeom prst="rect">
            <a:avLst/>
          </a:prstGeom>
        </p:spPr>
      </p:pic>
      <p:sp>
        <p:nvSpPr>
          <p:cNvPr id="5" name="Tijdelijke aanduiding voor tekst 21">
            <a:extLst>
              <a:ext uri="{FF2B5EF4-FFF2-40B4-BE49-F238E27FC236}">
                <a16:creationId xmlns:a16="http://schemas.microsoft.com/office/drawing/2014/main" id="{ABA16E9B-5FC6-59C2-C7BB-1B48B66F7063}"/>
              </a:ext>
            </a:extLst>
          </p:cNvPr>
          <p:cNvSpPr>
            <a:spLocks noGrp="1"/>
          </p:cNvSpPr>
          <p:nvPr>
            <p:ph type="body" sz="quarter" idx="15" hasCustomPrompt="1"/>
          </p:nvPr>
        </p:nvSpPr>
        <p:spPr>
          <a:xfrm>
            <a:off x="5923794" y="228600"/>
            <a:ext cx="5821362" cy="1357953"/>
          </a:xfrm>
          <a:prstGeom prst="rect">
            <a:avLst/>
          </a:prstGeom>
        </p:spPr>
        <p:txBody>
          <a:bodyPr anchor="b"/>
          <a:lstStyle>
            <a:lvl1pPr marL="0" indent="0">
              <a:buFontTx/>
              <a:buNone/>
              <a:defRPr sz="4400" b="0">
                <a:solidFill>
                  <a:schemeClr val="tx1"/>
                </a:solidFill>
                <a:latin typeface="Arial" panose="020B0604020202020204" pitchFamily="34" charset="0"/>
                <a:cs typeface="Arial" panose="020B0604020202020204" pitchFamily="34" charset="0"/>
              </a:defRPr>
            </a:lvl1pPr>
          </a:lstStyle>
          <a:p>
            <a:pPr lvl="0"/>
            <a:r>
              <a:rPr lang="nl-NL" err="1"/>
              <a:t>Heading</a:t>
            </a:r>
            <a:r>
              <a:rPr lang="nl-NL"/>
              <a:t> max 2. regels </a:t>
            </a:r>
          </a:p>
          <a:p>
            <a:pPr lvl="0"/>
            <a:r>
              <a:rPr lang="nl-NL" err="1"/>
              <a:t>nus</a:t>
            </a:r>
            <a:r>
              <a:rPr lang="nl-NL"/>
              <a:t> </a:t>
            </a:r>
            <a:r>
              <a:rPr lang="nl-NL" err="1"/>
              <a:t>modigen</a:t>
            </a:r>
            <a:r>
              <a:rPr lang="nl-NL"/>
              <a:t> </a:t>
            </a:r>
            <a:r>
              <a:rPr lang="nl-NL" err="1"/>
              <a:t>suntia</a:t>
            </a:r>
            <a:endParaRPr lang="nl-NL"/>
          </a:p>
        </p:txBody>
      </p:sp>
    </p:spTree>
    <p:extLst>
      <p:ext uri="{BB962C8B-B14F-4D97-AF65-F5344CB8AC3E}">
        <p14:creationId xmlns:p14="http://schemas.microsoft.com/office/powerpoint/2010/main" val="33280737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 pictos's">
    <p:spTree>
      <p:nvGrpSpPr>
        <p:cNvPr id="1" name=""/>
        <p:cNvGrpSpPr/>
        <p:nvPr/>
      </p:nvGrpSpPr>
      <p:grpSpPr>
        <a:xfrm>
          <a:off x="0" y="0"/>
          <a:ext cx="0" cy="0"/>
          <a:chOff x="0" y="0"/>
          <a:chExt cx="0" cy="0"/>
        </a:xfrm>
      </p:grpSpPr>
      <p:sp>
        <p:nvSpPr>
          <p:cNvPr id="13" name="Tijdelijke aanduiding voor afbeelding 29">
            <a:extLst>
              <a:ext uri="{FF2B5EF4-FFF2-40B4-BE49-F238E27FC236}">
                <a16:creationId xmlns:a16="http://schemas.microsoft.com/office/drawing/2014/main" id="{AA5D3CF4-5F6E-F29C-0D19-1517EA4BF4E7}"/>
              </a:ext>
            </a:extLst>
          </p:cNvPr>
          <p:cNvSpPr>
            <a:spLocks noGrp="1" noRot="1" noMove="1" noResize="1" noEditPoints="1" noAdjustHandles="1" noChangeArrowheads="1" noChangeShapeType="1"/>
          </p:cNvSpPr>
          <p:nvPr>
            <p:ph type="pic" sz="quarter" idx="17" hasCustomPrompt="1"/>
          </p:nvPr>
        </p:nvSpPr>
        <p:spPr>
          <a:xfrm>
            <a:off x="1230453" y="2039306"/>
            <a:ext cx="2299969" cy="2221167"/>
          </a:xfrm>
          <a:prstGeom prst="rect">
            <a:avLst/>
          </a:prstGeom>
        </p:spPr>
        <p:txBody>
          <a:bodyPr/>
          <a:lstStyle>
            <a:lvl1pPr marL="0" indent="0" algn="ctr">
              <a:buNone/>
              <a:defRPr sz="700" i="1" u="none">
                <a:latin typeface="Montserrat" pitchFamily="2" charset="77"/>
              </a:defRPr>
            </a:lvl1pPr>
          </a:lstStyle>
          <a:p>
            <a:r>
              <a:rPr lang="nl-NL"/>
              <a:t>Klik op het icoon om een pictogram toe te voegen</a:t>
            </a:r>
          </a:p>
        </p:txBody>
      </p:sp>
      <p:sp>
        <p:nvSpPr>
          <p:cNvPr id="14" name="Tijdelijke aanduiding voor afbeelding 29">
            <a:extLst>
              <a:ext uri="{FF2B5EF4-FFF2-40B4-BE49-F238E27FC236}">
                <a16:creationId xmlns:a16="http://schemas.microsoft.com/office/drawing/2014/main" id="{EF47C190-FD23-C6B9-1B8F-F93E17037723}"/>
              </a:ext>
            </a:extLst>
          </p:cNvPr>
          <p:cNvSpPr>
            <a:spLocks noGrp="1" noRot="1" noMove="1" noResize="1" noEditPoints="1" noAdjustHandles="1" noChangeArrowheads="1" noChangeShapeType="1"/>
          </p:cNvSpPr>
          <p:nvPr>
            <p:ph type="pic" sz="quarter" idx="18" hasCustomPrompt="1"/>
          </p:nvPr>
        </p:nvSpPr>
        <p:spPr>
          <a:xfrm>
            <a:off x="4944157" y="2039306"/>
            <a:ext cx="2299969" cy="2221167"/>
          </a:xfrm>
          <a:prstGeom prst="rect">
            <a:avLst/>
          </a:prstGeom>
        </p:spPr>
        <p:txBody>
          <a:bodyPr/>
          <a:lstStyle>
            <a:lvl1pPr marL="0" indent="0" algn="ctr">
              <a:buNone/>
              <a:defRPr sz="700" i="1" u="none">
                <a:latin typeface="Montserrat" pitchFamily="2" charset="77"/>
              </a:defRPr>
            </a:lvl1pPr>
          </a:lstStyle>
          <a:p>
            <a:r>
              <a:rPr lang="nl-NL"/>
              <a:t>Klik op het icoon om een pictogram toe te voegen</a:t>
            </a:r>
          </a:p>
        </p:txBody>
      </p:sp>
      <p:sp>
        <p:nvSpPr>
          <p:cNvPr id="15" name="Tijdelijke aanduiding voor afbeelding 29">
            <a:extLst>
              <a:ext uri="{FF2B5EF4-FFF2-40B4-BE49-F238E27FC236}">
                <a16:creationId xmlns:a16="http://schemas.microsoft.com/office/drawing/2014/main" id="{26A83078-0F9C-8779-111D-AB182EC0E7D3}"/>
              </a:ext>
            </a:extLst>
          </p:cNvPr>
          <p:cNvSpPr>
            <a:spLocks noGrp="1" noRot="1" noMove="1" noResize="1" noEditPoints="1" noAdjustHandles="1" noChangeArrowheads="1" noChangeShapeType="1"/>
          </p:cNvSpPr>
          <p:nvPr>
            <p:ph type="pic" sz="quarter" idx="19" hasCustomPrompt="1"/>
          </p:nvPr>
        </p:nvSpPr>
        <p:spPr>
          <a:xfrm>
            <a:off x="8661578" y="2039306"/>
            <a:ext cx="2299969" cy="2221167"/>
          </a:xfrm>
          <a:prstGeom prst="rect">
            <a:avLst/>
          </a:prstGeom>
        </p:spPr>
        <p:txBody>
          <a:bodyPr/>
          <a:lstStyle>
            <a:lvl1pPr marL="0" indent="0" algn="ctr">
              <a:buNone/>
              <a:defRPr sz="700" i="1" u="none">
                <a:latin typeface="Montserrat" pitchFamily="2" charset="77"/>
              </a:defRPr>
            </a:lvl1pPr>
          </a:lstStyle>
          <a:p>
            <a:r>
              <a:rPr lang="nl-NL"/>
              <a:t>Klik op het icoon om een pictogram toe te voegen</a:t>
            </a:r>
          </a:p>
        </p:txBody>
      </p:sp>
      <p:sp>
        <p:nvSpPr>
          <p:cNvPr id="16" name="Tijdelijke aanduiding voor tekst 21">
            <a:extLst>
              <a:ext uri="{FF2B5EF4-FFF2-40B4-BE49-F238E27FC236}">
                <a16:creationId xmlns:a16="http://schemas.microsoft.com/office/drawing/2014/main" id="{E2E907D5-C228-7ABF-E9F1-FFF30CA13C93}"/>
              </a:ext>
            </a:extLst>
          </p:cNvPr>
          <p:cNvSpPr>
            <a:spLocks noGrp="1" noRot="1" noMove="1" noResize="1" noEditPoints="1" noAdjustHandles="1" noChangeArrowheads="1" noChangeShapeType="1"/>
          </p:cNvSpPr>
          <p:nvPr>
            <p:ph type="body" sz="quarter" idx="15" hasCustomPrompt="1"/>
          </p:nvPr>
        </p:nvSpPr>
        <p:spPr>
          <a:xfrm>
            <a:off x="619197" y="706904"/>
            <a:ext cx="10765718" cy="633382"/>
          </a:xfrm>
          <a:prstGeom prst="rect">
            <a:avLst/>
          </a:prstGeom>
        </p:spPr>
        <p:txBody>
          <a:bodyPr/>
          <a:lstStyle>
            <a:lvl1pPr marL="0" indent="0" algn="ctr">
              <a:buFontTx/>
              <a:buNone/>
              <a:defRPr sz="4000" b="0">
                <a:solidFill>
                  <a:schemeClr val="tx1"/>
                </a:solidFill>
                <a:latin typeface="Arial" panose="020B0604020202020204" pitchFamily="34" charset="0"/>
                <a:cs typeface="Arial" panose="020B0604020202020204" pitchFamily="34" charset="0"/>
              </a:defRPr>
            </a:lvl1pPr>
          </a:lstStyle>
          <a:p>
            <a:pPr lvl="0"/>
            <a:r>
              <a:rPr lang="nl-NL" err="1"/>
              <a:t>Heading</a:t>
            </a:r>
            <a:r>
              <a:rPr lang="nl-NL"/>
              <a:t> max 1. regel </a:t>
            </a:r>
            <a:r>
              <a:rPr lang="nl-NL" err="1"/>
              <a:t>nus</a:t>
            </a:r>
            <a:r>
              <a:rPr lang="nl-NL"/>
              <a:t> </a:t>
            </a:r>
            <a:r>
              <a:rPr lang="nl-NL" err="1"/>
              <a:t>modigen</a:t>
            </a:r>
            <a:r>
              <a:rPr lang="nl-NL"/>
              <a:t> </a:t>
            </a:r>
            <a:r>
              <a:rPr lang="nl-NL" err="1"/>
              <a:t>suntia</a:t>
            </a:r>
            <a:r>
              <a:rPr lang="nl-NL"/>
              <a:t> </a:t>
            </a:r>
            <a:r>
              <a:rPr lang="nl-NL" err="1"/>
              <a:t>quis</a:t>
            </a:r>
            <a:endParaRPr lang="nl-NL"/>
          </a:p>
        </p:txBody>
      </p:sp>
      <p:sp>
        <p:nvSpPr>
          <p:cNvPr id="18" name="Tijdelijke aanduiding voor tekst 13">
            <a:extLst>
              <a:ext uri="{FF2B5EF4-FFF2-40B4-BE49-F238E27FC236}">
                <a16:creationId xmlns:a16="http://schemas.microsoft.com/office/drawing/2014/main" id="{921CBFD7-22DE-D3C7-A21C-6E5AC85F5962}"/>
              </a:ext>
            </a:extLst>
          </p:cNvPr>
          <p:cNvSpPr>
            <a:spLocks noGrp="1"/>
          </p:cNvSpPr>
          <p:nvPr>
            <p:ph type="body" sz="quarter" idx="14" hasCustomPrompt="1"/>
          </p:nvPr>
        </p:nvSpPr>
        <p:spPr>
          <a:xfrm>
            <a:off x="1230453" y="4381175"/>
            <a:ext cx="2299969" cy="537485"/>
          </a:xfrm>
          <a:prstGeom prst="rect">
            <a:avLst/>
          </a:prstGeom>
        </p:spPr>
        <p:txBody>
          <a:bodyPr/>
          <a:lstStyle>
            <a:lvl1pPr marL="0" indent="0" algn="ctr">
              <a:buFontTx/>
              <a:buNone/>
              <a:defRPr sz="1600" b="1" i="0">
                <a:solidFill>
                  <a:srgbClr val="0066B0"/>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r>
              <a:rPr lang="nl-NL"/>
              <a:t>TITEL</a:t>
            </a:r>
          </a:p>
        </p:txBody>
      </p:sp>
      <p:sp>
        <p:nvSpPr>
          <p:cNvPr id="19" name="Tijdelijke aanduiding voor tekst 13">
            <a:extLst>
              <a:ext uri="{FF2B5EF4-FFF2-40B4-BE49-F238E27FC236}">
                <a16:creationId xmlns:a16="http://schemas.microsoft.com/office/drawing/2014/main" id="{657E95D4-FDC7-B7BC-3961-A0600DA4917B}"/>
              </a:ext>
            </a:extLst>
          </p:cNvPr>
          <p:cNvSpPr>
            <a:spLocks noGrp="1"/>
          </p:cNvSpPr>
          <p:nvPr>
            <p:ph type="body" sz="quarter" idx="20"/>
          </p:nvPr>
        </p:nvSpPr>
        <p:spPr>
          <a:xfrm>
            <a:off x="1230453" y="4918660"/>
            <a:ext cx="2299969" cy="1044818"/>
          </a:xfrm>
          <a:prstGeom prst="rect">
            <a:avLst/>
          </a:prstGeom>
        </p:spPr>
        <p:txBody>
          <a:bodyPr/>
          <a:lstStyle>
            <a:lvl1pPr marL="0" indent="0" algn="ctr">
              <a:buFontTx/>
              <a:buNone/>
              <a:defRPr sz="1600" b="0" i="0">
                <a:solidFill>
                  <a:schemeClr val="tx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endParaRPr lang="nl-NL"/>
          </a:p>
        </p:txBody>
      </p:sp>
      <p:sp>
        <p:nvSpPr>
          <p:cNvPr id="20" name="Tijdelijke aanduiding voor tekst 13">
            <a:extLst>
              <a:ext uri="{FF2B5EF4-FFF2-40B4-BE49-F238E27FC236}">
                <a16:creationId xmlns:a16="http://schemas.microsoft.com/office/drawing/2014/main" id="{A05AC3C6-D752-C679-96EF-0F43AF0268EA}"/>
              </a:ext>
            </a:extLst>
          </p:cNvPr>
          <p:cNvSpPr>
            <a:spLocks noGrp="1"/>
          </p:cNvSpPr>
          <p:nvPr>
            <p:ph type="body" sz="quarter" idx="21" hasCustomPrompt="1"/>
          </p:nvPr>
        </p:nvSpPr>
        <p:spPr>
          <a:xfrm>
            <a:off x="4947874" y="4381175"/>
            <a:ext cx="2299969" cy="537485"/>
          </a:xfrm>
          <a:prstGeom prst="rect">
            <a:avLst/>
          </a:prstGeom>
        </p:spPr>
        <p:txBody>
          <a:bodyPr/>
          <a:lstStyle>
            <a:lvl1pPr marL="0" indent="0" algn="ctr">
              <a:buFontTx/>
              <a:buNone/>
              <a:defRPr sz="1600" b="1" i="0">
                <a:solidFill>
                  <a:srgbClr val="0066B0"/>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r>
              <a:rPr lang="nl-NL"/>
              <a:t>TITEL</a:t>
            </a:r>
          </a:p>
        </p:txBody>
      </p:sp>
      <p:sp>
        <p:nvSpPr>
          <p:cNvPr id="21" name="Tijdelijke aanduiding voor tekst 13">
            <a:extLst>
              <a:ext uri="{FF2B5EF4-FFF2-40B4-BE49-F238E27FC236}">
                <a16:creationId xmlns:a16="http://schemas.microsoft.com/office/drawing/2014/main" id="{9E97648A-9B04-97E9-2C6A-19313BCA2BF4}"/>
              </a:ext>
            </a:extLst>
          </p:cNvPr>
          <p:cNvSpPr>
            <a:spLocks noGrp="1"/>
          </p:cNvSpPr>
          <p:nvPr>
            <p:ph type="body" sz="quarter" idx="22"/>
          </p:nvPr>
        </p:nvSpPr>
        <p:spPr>
          <a:xfrm>
            <a:off x="4947874" y="4918660"/>
            <a:ext cx="2299969" cy="1044818"/>
          </a:xfrm>
          <a:prstGeom prst="rect">
            <a:avLst/>
          </a:prstGeom>
        </p:spPr>
        <p:txBody>
          <a:bodyPr/>
          <a:lstStyle>
            <a:lvl1pPr marL="0" indent="0" algn="ctr">
              <a:buFontTx/>
              <a:buNone/>
              <a:defRPr sz="1600" b="0" i="0">
                <a:solidFill>
                  <a:schemeClr val="tx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endParaRPr lang="nl-NL"/>
          </a:p>
        </p:txBody>
      </p:sp>
      <p:sp>
        <p:nvSpPr>
          <p:cNvPr id="22" name="Tijdelijke aanduiding voor tekst 13">
            <a:extLst>
              <a:ext uri="{FF2B5EF4-FFF2-40B4-BE49-F238E27FC236}">
                <a16:creationId xmlns:a16="http://schemas.microsoft.com/office/drawing/2014/main" id="{69E82654-2771-AE71-EFAD-58E5629B7C46}"/>
              </a:ext>
            </a:extLst>
          </p:cNvPr>
          <p:cNvSpPr>
            <a:spLocks noGrp="1"/>
          </p:cNvSpPr>
          <p:nvPr>
            <p:ph type="body" sz="quarter" idx="23" hasCustomPrompt="1"/>
          </p:nvPr>
        </p:nvSpPr>
        <p:spPr>
          <a:xfrm>
            <a:off x="8666301" y="4381175"/>
            <a:ext cx="2299969" cy="537485"/>
          </a:xfrm>
          <a:prstGeom prst="rect">
            <a:avLst/>
          </a:prstGeom>
        </p:spPr>
        <p:txBody>
          <a:bodyPr/>
          <a:lstStyle>
            <a:lvl1pPr marL="0" indent="0" algn="ctr">
              <a:buFontTx/>
              <a:buNone/>
              <a:defRPr sz="1600" b="1" i="0">
                <a:solidFill>
                  <a:srgbClr val="0066B0"/>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r>
              <a:rPr lang="nl-NL"/>
              <a:t>TITEL</a:t>
            </a:r>
          </a:p>
        </p:txBody>
      </p:sp>
      <p:sp>
        <p:nvSpPr>
          <p:cNvPr id="23" name="Tijdelijke aanduiding voor tekst 13">
            <a:extLst>
              <a:ext uri="{FF2B5EF4-FFF2-40B4-BE49-F238E27FC236}">
                <a16:creationId xmlns:a16="http://schemas.microsoft.com/office/drawing/2014/main" id="{DF5FB3D5-1B39-99CD-E598-0453BE520049}"/>
              </a:ext>
            </a:extLst>
          </p:cNvPr>
          <p:cNvSpPr>
            <a:spLocks noGrp="1"/>
          </p:cNvSpPr>
          <p:nvPr>
            <p:ph type="body" sz="quarter" idx="24"/>
          </p:nvPr>
        </p:nvSpPr>
        <p:spPr>
          <a:xfrm>
            <a:off x="8666301" y="4918660"/>
            <a:ext cx="2299969" cy="1044818"/>
          </a:xfrm>
          <a:prstGeom prst="rect">
            <a:avLst/>
          </a:prstGeom>
        </p:spPr>
        <p:txBody>
          <a:bodyPr/>
          <a:lstStyle>
            <a:lvl1pPr marL="0" indent="0" algn="ctr">
              <a:buFontTx/>
              <a:buNone/>
              <a:defRPr sz="1600" b="0" i="0">
                <a:solidFill>
                  <a:schemeClr val="tx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endParaRPr lang="nl-NL"/>
          </a:p>
        </p:txBody>
      </p:sp>
      <p:pic>
        <p:nvPicPr>
          <p:cNvPr id="2" name="Afbeelding 1">
            <a:extLst>
              <a:ext uri="{FF2B5EF4-FFF2-40B4-BE49-F238E27FC236}">
                <a16:creationId xmlns:a16="http://schemas.microsoft.com/office/drawing/2014/main" id="{1DF76D97-8631-CD28-4B58-23494C990133}"/>
              </a:ext>
            </a:extLst>
          </p:cNvPr>
          <p:cNvPicPr/>
          <p:nvPr userDrawn="1"/>
        </p:nvPicPr>
        <p:blipFill rotWithShape="1">
          <a:blip r:embed="rId2" cstate="screen">
            <a:extLst>
              <a:ext uri="{28A0092B-C50C-407E-A947-70E740481C1C}">
                <a14:useLocalDpi xmlns:a14="http://schemas.microsoft.com/office/drawing/2010/main"/>
              </a:ext>
            </a:extLst>
          </a:blip>
          <a:srcRect/>
          <a:stretch/>
        </p:blipFill>
        <p:spPr>
          <a:xfrm>
            <a:off x="11461071" y="6534036"/>
            <a:ext cx="568171" cy="323964"/>
          </a:xfrm>
          <a:prstGeom prst="rect">
            <a:avLst/>
          </a:prstGeom>
        </p:spPr>
      </p:pic>
      <p:sp>
        <p:nvSpPr>
          <p:cNvPr id="3" name="Tekstvak 2">
            <a:extLst>
              <a:ext uri="{FF2B5EF4-FFF2-40B4-BE49-F238E27FC236}">
                <a16:creationId xmlns:a16="http://schemas.microsoft.com/office/drawing/2014/main" id="{70BB5345-5BE1-8E33-2C51-ABBDDA3878CA}"/>
              </a:ext>
            </a:extLst>
          </p:cNvPr>
          <p:cNvSpPr txBox="1"/>
          <p:nvPr userDrawn="1"/>
        </p:nvSpPr>
        <p:spPr>
          <a:xfrm>
            <a:off x="18288000" y="-2886075"/>
            <a:ext cx="184731" cy="369332"/>
          </a:xfrm>
          <a:prstGeom prst="rect">
            <a:avLst/>
          </a:prstGeom>
          <a:noFill/>
        </p:spPr>
        <p:txBody>
          <a:bodyPr wrap="none" rtlCol="0">
            <a:spAutoFit/>
          </a:bodyPr>
          <a:lstStyle/>
          <a:p>
            <a:endParaRPr lang="nl-NL"/>
          </a:p>
        </p:txBody>
      </p:sp>
    </p:spTree>
    <p:extLst>
      <p:ext uri="{BB962C8B-B14F-4D97-AF65-F5344CB8AC3E}">
        <p14:creationId xmlns:p14="http://schemas.microsoft.com/office/powerpoint/2010/main" val="28223348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5 picto's">
    <p:spTree>
      <p:nvGrpSpPr>
        <p:cNvPr id="1" name=""/>
        <p:cNvGrpSpPr/>
        <p:nvPr/>
      </p:nvGrpSpPr>
      <p:grpSpPr>
        <a:xfrm>
          <a:off x="0" y="0"/>
          <a:ext cx="0" cy="0"/>
          <a:chOff x="0" y="0"/>
          <a:chExt cx="0" cy="0"/>
        </a:xfrm>
      </p:grpSpPr>
      <p:sp>
        <p:nvSpPr>
          <p:cNvPr id="18" name="Tijdelijke aanduiding voor afbeelding 29">
            <a:extLst>
              <a:ext uri="{FF2B5EF4-FFF2-40B4-BE49-F238E27FC236}">
                <a16:creationId xmlns:a16="http://schemas.microsoft.com/office/drawing/2014/main" id="{30E26F5A-8811-AB79-4643-D5EF34FE59C6}"/>
              </a:ext>
            </a:extLst>
          </p:cNvPr>
          <p:cNvSpPr>
            <a:spLocks noGrp="1"/>
          </p:cNvSpPr>
          <p:nvPr>
            <p:ph type="pic" sz="quarter" idx="17" hasCustomPrompt="1"/>
          </p:nvPr>
        </p:nvSpPr>
        <p:spPr>
          <a:xfrm>
            <a:off x="1029780" y="2214882"/>
            <a:ext cx="1037391" cy="1001847"/>
          </a:xfrm>
          <a:prstGeom prst="rect">
            <a:avLst/>
          </a:prstGeom>
        </p:spPr>
        <p:txBody>
          <a:bodyPr/>
          <a:lstStyle>
            <a:lvl1pPr marL="0" indent="0" algn="ctr">
              <a:buNone/>
              <a:defRPr sz="700" i="1" u="none">
                <a:latin typeface="Montserrat" pitchFamily="2" charset="77"/>
              </a:defRPr>
            </a:lvl1pPr>
          </a:lstStyle>
          <a:p>
            <a:r>
              <a:rPr lang="nl-NL"/>
              <a:t>Klik op het icoon om een pictogram toe te voegen</a:t>
            </a:r>
          </a:p>
        </p:txBody>
      </p:sp>
      <p:sp>
        <p:nvSpPr>
          <p:cNvPr id="24" name="Tijdelijke aanduiding voor tekst 13">
            <a:extLst>
              <a:ext uri="{FF2B5EF4-FFF2-40B4-BE49-F238E27FC236}">
                <a16:creationId xmlns:a16="http://schemas.microsoft.com/office/drawing/2014/main" id="{53A6D1A8-71DE-0643-9D67-04FDEDB0704B}"/>
              </a:ext>
            </a:extLst>
          </p:cNvPr>
          <p:cNvSpPr>
            <a:spLocks noGrp="1"/>
          </p:cNvSpPr>
          <p:nvPr>
            <p:ph type="body" sz="quarter" idx="14" hasCustomPrompt="1"/>
          </p:nvPr>
        </p:nvSpPr>
        <p:spPr>
          <a:xfrm>
            <a:off x="619197" y="3232804"/>
            <a:ext cx="1858558" cy="286482"/>
          </a:xfrm>
          <a:prstGeom prst="rect">
            <a:avLst/>
          </a:prstGeom>
        </p:spPr>
        <p:txBody>
          <a:bodyPr/>
          <a:lstStyle>
            <a:lvl1pPr marL="0" indent="0" algn="ctr">
              <a:buFontTx/>
              <a:buNone/>
              <a:defRPr sz="1600" b="1" i="0">
                <a:solidFill>
                  <a:schemeClr val="tx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r>
              <a:rPr lang="nl-NL"/>
              <a:t>TITEL</a:t>
            </a:r>
          </a:p>
        </p:txBody>
      </p:sp>
      <p:sp>
        <p:nvSpPr>
          <p:cNvPr id="25" name="Tijdelijke aanduiding voor tekst 13">
            <a:extLst>
              <a:ext uri="{FF2B5EF4-FFF2-40B4-BE49-F238E27FC236}">
                <a16:creationId xmlns:a16="http://schemas.microsoft.com/office/drawing/2014/main" id="{6A8488BD-C5EC-9951-F98D-997D64571076}"/>
              </a:ext>
            </a:extLst>
          </p:cNvPr>
          <p:cNvSpPr>
            <a:spLocks noGrp="1"/>
          </p:cNvSpPr>
          <p:nvPr>
            <p:ph type="body" sz="quarter" idx="23"/>
          </p:nvPr>
        </p:nvSpPr>
        <p:spPr>
          <a:xfrm>
            <a:off x="619197" y="3628526"/>
            <a:ext cx="1858558" cy="1069981"/>
          </a:xfrm>
          <a:prstGeom prst="rect">
            <a:avLst/>
          </a:prstGeom>
        </p:spPr>
        <p:txBody>
          <a:bodyPr/>
          <a:lstStyle>
            <a:lvl1pPr marL="0" indent="0" algn="ctr">
              <a:buFontTx/>
              <a:buNone/>
              <a:defRPr sz="1600" b="0" i="0">
                <a:solidFill>
                  <a:schemeClr val="tx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endParaRPr lang="nl-NL"/>
          </a:p>
        </p:txBody>
      </p:sp>
      <p:pic>
        <p:nvPicPr>
          <p:cNvPr id="2" name="Afbeelding 1">
            <a:extLst>
              <a:ext uri="{FF2B5EF4-FFF2-40B4-BE49-F238E27FC236}">
                <a16:creationId xmlns:a16="http://schemas.microsoft.com/office/drawing/2014/main" id="{AFD12E8E-721B-C7F4-7DE3-3322BB11F352}"/>
              </a:ext>
            </a:extLst>
          </p:cNvPr>
          <p:cNvPicPr/>
          <p:nvPr userDrawn="1"/>
        </p:nvPicPr>
        <p:blipFill rotWithShape="1">
          <a:blip r:embed="rId2" cstate="screen">
            <a:extLst>
              <a:ext uri="{28A0092B-C50C-407E-A947-70E740481C1C}">
                <a14:useLocalDpi xmlns:a14="http://schemas.microsoft.com/office/drawing/2010/main"/>
              </a:ext>
            </a:extLst>
          </a:blip>
          <a:srcRect/>
          <a:stretch/>
        </p:blipFill>
        <p:spPr>
          <a:xfrm>
            <a:off x="11461071" y="6534036"/>
            <a:ext cx="568171" cy="323964"/>
          </a:xfrm>
          <a:prstGeom prst="rect">
            <a:avLst/>
          </a:prstGeom>
        </p:spPr>
      </p:pic>
      <p:sp>
        <p:nvSpPr>
          <p:cNvPr id="3" name="Tijdelijke aanduiding voor tekst 21">
            <a:extLst>
              <a:ext uri="{FF2B5EF4-FFF2-40B4-BE49-F238E27FC236}">
                <a16:creationId xmlns:a16="http://schemas.microsoft.com/office/drawing/2014/main" id="{4DBF92F8-4CDF-17F5-1E1C-79808C0131A6}"/>
              </a:ext>
            </a:extLst>
          </p:cNvPr>
          <p:cNvSpPr>
            <a:spLocks noGrp="1"/>
          </p:cNvSpPr>
          <p:nvPr>
            <p:ph type="body" sz="quarter" idx="15" hasCustomPrompt="1"/>
          </p:nvPr>
        </p:nvSpPr>
        <p:spPr>
          <a:xfrm>
            <a:off x="619197" y="706904"/>
            <a:ext cx="10765718" cy="633382"/>
          </a:xfrm>
          <a:prstGeom prst="rect">
            <a:avLst/>
          </a:prstGeom>
        </p:spPr>
        <p:txBody>
          <a:bodyPr/>
          <a:lstStyle>
            <a:lvl1pPr marL="0" indent="0">
              <a:buFontTx/>
              <a:buNone/>
              <a:defRPr sz="4000" b="0">
                <a:solidFill>
                  <a:schemeClr val="tx1"/>
                </a:solidFill>
                <a:latin typeface="Arial" panose="020B0604020202020204" pitchFamily="34" charset="0"/>
                <a:cs typeface="Arial" panose="020B0604020202020204" pitchFamily="34" charset="0"/>
              </a:defRPr>
            </a:lvl1pPr>
          </a:lstStyle>
          <a:p>
            <a:pPr lvl="0"/>
            <a:r>
              <a:rPr lang="nl-NL" err="1"/>
              <a:t>Heading</a:t>
            </a:r>
            <a:r>
              <a:rPr lang="nl-NL"/>
              <a:t> max 1. regel </a:t>
            </a:r>
            <a:r>
              <a:rPr lang="nl-NL" err="1"/>
              <a:t>nus</a:t>
            </a:r>
            <a:r>
              <a:rPr lang="nl-NL"/>
              <a:t> </a:t>
            </a:r>
            <a:r>
              <a:rPr lang="nl-NL" err="1"/>
              <a:t>modigen</a:t>
            </a:r>
            <a:r>
              <a:rPr lang="nl-NL"/>
              <a:t> </a:t>
            </a:r>
            <a:r>
              <a:rPr lang="nl-NL" err="1"/>
              <a:t>suntia</a:t>
            </a:r>
            <a:r>
              <a:rPr lang="nl-NL"/>
              <a:t> </a:t>
            </a:r>
            <a:r>
              <a:rPr lang="nl-NL" err="1"/>
              <a:t>quis</a:t>
            </a:r>
            <a:endParaRPr lang="nl-NL"/>
          </a:p>
        </p:txBody>
      </p:sp>
      <p:sp>
        <p:nvSpPr>
          <p:cNvPr id="4" name="Tijdelijke aanduiding voor tekst 21">
            <a:extLst>
              <a:ext uri="{FF2B5EF4-FFF2-40B4-BE49-F238E27FC236}">
                <a16:creationId xmlns:a16="http://schemas.microsoft.com/office/drawing/2014/main" id="{F8FFC970-E239-8D3E-AFB7-EB8087CDB72D}"/>
              </a:ext>
            </a:extLst>
          </p:cNvPr>
          <p:cNvSpPr>
            <a:spLocks noGrp="1"/>
          </p:cNvSpPr>
          <p:nvPr>
            <p:ph type="body" sz="quarter" idx="16" hasCustomPrompt="1"/>
          </p:nvPr>
        </p:nvSpPr>
        <p:spPr>
          <a:xfrm>
            <a:off x="619197" y="1340286"/>
            <a:ext cx="10765718" cy="578318"/>
          </a:xfrm>
          <a:prstGeom prst="rect">
            <a:avLst/>
          </a:prstGeom>
        </p:spPr>
        <p:txBody>
          <a:bodyPr/>
          <a:lstStyle>
            <a:lvl1pPr marL="0" indent="0">
              <a:buFontTx/>
              <a:buNone/>
              <a:defRPr sz="1600" b="1" i="0">
                <a:solidFill>
                  <a:schemeClr val="tx1"/>
                </a:solidFill>
                <a:latin typeface="Arial" panose="020B0604020202020204" pitchFamily="34" charset="0"/>
                <a:cs typeface="Arial" panose="020B0604020202020204" pitchFamily="34" charset="0"/>
              </a:defRPr>
            </a:lvl1pPr>
          </a:lstStyle>
          <a:p>
            <a:pPr lvl="0"/>
            <a:r>
              <a:rPr lang="nl-NL"/>
              <a:t>Ondertitel</a:t>
            </a:r>
          </a:p>
        </p:txBody>
      </p:sp>
      <p:sp>
        <p:nvSpPr>
          <p:cNvPr id="5" name="Tijdelijke aanduiding voor afbeelding 29">
            <a:extLst>
              <a:ext uri="{FF2B5EF4-FFF2-40B4-BE49-F238E27FC236}">
                <a16:creationId xmlns:a16="http://schemas.microsoft.com/office/drawing/2014/main" id="{0DDD6EB1-70FF-7B5B-68FE-2EAE8E6E2ABB}"/>
              </a:ext>
            </a:extLst>
          </p:cNvPr>
          <p:cNvSpPr>
            <a:spLocks noGrp="1"/>
          </p:cNvSpPr>
          <p:nvPr>
            <p:ph type="pic" sz="quarter" idx="32" hasCustomPrompt="1"/>
          </p:nvPr>
        </p:nvSpPr>
        <p:spPr>
          <a:xfrm>
            <a:off x="5577305" y="2214882"/>
            <a:ext cx="1037391" cy="1001847"/>
          </a:xfrm>
          <a:prstGeom prst="rect">
            <a:avLst/>
          </a:prstGeom>
        </p:spPr>
        <p:txBody>
          <a:bodyPr/>
          <a:lstStyle>
            <a:lvl1pPr marL="0" indent="0" algn="ctr">
              <a:buNone/>
              <a:defRPr sz="700" i="1" u="none">
                <a:latin typeface="Montserrat" pitchFamily="2" charset="77"/>
              </a:defRPr>
            </a:lvl1pPr>
          </a:lstStyle>
          <a:p>
            <a:r>
              <a:rPr lang="nl-NL"/>
              <a:t>Klik op het icoon om een pictogram toe te voegen</a:t>
            </a:r>
          </a:p>
        </p:txBody>
      </p:sp>
      <p:sp>
        <p:nvSpPr>
          <p:cNvPr id="6" name="Tijdelijke aanduiding voor tekst 13">
            <a:extLst>
              <a:ext uri="{FF2B5EF4-FFF2-40B4-BE49-F238E27FC236}">
                <a16:creationId xmlns:a16="http://schemas.microsoft.com/office/drawing/2014/main" id="{0C72048B-5198-9E7C-5A49-1B7CB9A32370}"/>
              </a:ext>
            </a:extLst>
          </p:cNvPr>
          <p:cNvSpPr>
            <a:spLocks noGrp="1"/>
          </p:cNvSpPr>
          <p:nvPr>
            <p:ph type="body" sz="quarter" idx="33" hasCustomPrompt="1"/>
          </p:nvPr>
        </p:nvSpPr>
        <p:spPr>
          <a:xfrm>
            <a:off x="5166721" y="3232804"/>
            <a:ext cx="1858558" cy="286482"/>
          </a:xfrm>
          <a:prstGeom prst="rect">
            <a:avLst/>
          </a:prstGeom>
        </p:spPr>
        <p:txBody>
          <a:bodyPr/>
          <a:lstStyle>
            <a:lvl1pPr marL="0" indent="0" algn="ctr">
              <a:buFontTx/>
              <a:buNone/>
              <a:defRPr sz="1600" b="1" i="0">
                <a:solidFill>
                  <a:schemeClr val="tx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r>
              <a:rPr lang="nl-NL"/>
              <a:t>TITEL</a:t>
            </a:r>
          </a:p>
        </p:txBody>
      </p:sp>
      <p:sp>
        <p:nvSpPr>
          <p:cNvPr id="7" name="Tijdelijke aanduiding voor tekst 13">
            <a:extLst>
              <a:ext uri="{FF2B5EF4-FFF2-40B4-BE49-F238E27FC236}">
                <a16:creationId xmlns:a16="http://schemas.microsoft.com/office/drawing/2014/main" id="{39B87E6B-D9BA-D22C-6B69-EC86F9FAFA4D}"/>
              </a:ext>
            </a:extLst>
          </p:cNvPr>
          <p:cNvSpPr>
            <a:spLocks noGrp="1"/>
          </p:cNvSpPr>
          <p:nvPr>
            <p:ph type="body" sz="quarter" idx="34"/>
          </p:nvPr>
        </p:nvSpPr>
        <p:spPr>
          <a:xfrm>
            <a:off x="5166721" y="3628526"/>
            <a:ext cx="1858558" cy="1069981"/>
          </a:xfrm>
          <a:prstGeom prst="rect">
            <a:avLst/>
          </a:prstGeom>
        </p:spPr>
        <p:txBody>
          <a:bodyPr/>
          <a:lstStyle>
            <a:lvl1pPr marL="0" indent="0" algn="ctr">
              <a:buFontTx/>
              <a:buNone/>
              <a:defRPr sz="1600" b="0" i="0">
                <a:solidFill>
                  <a:schemeClr val="tx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endParaRPr lang="nl-NL"/>
          </a:p>
        </p:txBody>
      </p:sp>
      <p:sp>
        <p:nvSpPr>
          <p:cNvPr id="8" name="Tijdelijke aanduiding voor afbeelding 29">
            <a:extLst>
              <a:ext uri="{FF2B5EF4-FFF2-40B4-BE49-F238E27FC236}">
                <a16:creationId xmlns:a16="http://schemas.microsoft.com/office/drawing/2014/main" id="{60170CD1-9B95-9275-7EC9-946428229D10}"/>
              </a:ext>
            </a:extLst>
          </p:cNvPr>
          <p:cNvSpPr>
            <a:spLocks noGrp="1"/>
          </p:cNvSpPr>
          <p:nvPr>
            <p:ph type="pic" sz="quarter" idx="35" hasCustomPrompt="1"/>
          </p:nvPr>
        </p:nvSpPr>
        <p:spPr>
          <a:xfrm>
            <a:off x="10127002" y="2214882"/>
            <a:ext cx="1037391" cy="1001847"/>
          </a:xfrm>
          <a:prstGeom prst="rect">
            <a:avLst/>
          </a:prstGeom>
        </p:spPr>
        <p:txBody>
          <a:bodyPr/>
          <a:lstStyle>
            <a:lvl1pPr marL="0" indent="0" algn="ctr">
              <a:buNone/>
              <a:defRPr sz="700" i="1" u="none">
                <a:latin typeface="Montserrat" pitchFamily="2" charset="77"/>
              </a:defRPr>
            </a:lvl1pPr>
          </a:lstStyle>
          <a:p>
            <a:r>
              <a:rPr lang="nl-NL"/>
              <a:t>Klik op het icoon om een pictogram toe te voegen</a:t>
            </a:r>
          </a:p>
        </p:txBody>
      </p:sp>
      <p:sp>
        <p:nvSpPr>
          <p:cNvPr id="9" name="Tijdelijke aanduiding voor tekst 13">
            <a:extLst>
              <a:ext uri="{FF2B5EF4-FFF2-40B4-BE49-F238E27FC236}">
                <a16:creationId xmlns:a16="http://schemas.microsoft.com/office/drawing/2014/main" id="{0C741783-CEA5-E89B-AA7E-74A865A0AFC6}"/>
              </a:ext>
            </a:extLst>
          </p:cNvPr>
          <p:cNvSpPr>
            <a:spLocks noGrp="1"/>
          </p:cNvSpPr>
          <p:nvPr>
            <p:ph type="body" sz="quarter" idx="36" hasCustomPrompt="1"/>
          </p:nvPr>
        </p:nvSpPr>
        <p:spPr>
          <a:xfrm>
            <a:off x="9716418" y="3232804"/>
            <a:ext cx="1858558" cy="286482"/>
          </a:xfrm>
          <a:prstGeom prst="rect">
            <a:avLst/>
          </a:prstGeom>
        </p:spPr>
        <p:txBody>
          <a:bodyPr/>
          <a:lstStyle>
            <a:lvl1pPr marL="0" indent="0" algn="ctr">
              <a:buFontTx/>
              <a:buNone/>
              <a:defRPr sz="1600" b="1" i="0">
                <a:solidFill>
                  <a:schemeClr val="tx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r>
              <a:rPr lang="nl-NL"/>
              <a:t>TITEL</a:t>
            </a:r>
          </a:p>
        </p:txBody>
      </p:sp>
      <p:sp>
        <p:nvSpPr>
          <p:cNvPr id="10" name="Tijdelijke aanduiding voor tekst 13">
            <a:extLst>
              <a:ext uri="{FF2B5EF4-FFF2-40B4-BE49-F238E27FC236}">
                <a16:creationId xmlns:a16="http://schemas.microsoft.com/office/drawing/2014/main" id="{717DAB04-2C78-F1B5-AB7C-87612FA3DE3F}"/>
              </a:ext>
            </a:extLst>
          </p:cNvPr>
          <p:cNvSpPr>
            <a:spLocks noGrp="1"/>
          </p:cNvSpPr>
          <p:nvPr>
            <p:ph type="body" sz="quarter" idx="37"/>
          </p:nvPr>
        </p:nvSpPr>
        <p:spPr>
          <a:xfrm>
            <a:off x="9716418" y="3628526"/>
            <a:ext cx="1858558" cy="1069981"/>
          </a:xfrm>
          <a:prstGeom prst="rect">
            <a:avLst/>
          </a:prstGeom>
        </p:spPr>
        <p:txBody>
          <a:bodyPr/>
          <a:lstStyle>
            <a:lvl1pPr marL="0" indent="0" algn="ctr">
              <a:buFontTx/>
              <a:buNone/>
              <a:defRPr sz="1600" b="0" i="0">
                <a:solidFill>
                  <a:schemeClr val="tx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endParaRPr lang="nl-NL"/>
          </a:p>
        </p:txBody>
      </p:sp>
      <p:sp>
        <p:nvSpPr>
          <p:cNvPr id="11" name="Tijdelijke aanduiding voor afbeelding 29">
            <a:extLst>
              <a:ext uri="{FF2B5EF4-FFF2-40B4-BE49-F238E27FC236}">
                <a16:creationId xmlns:a16="http://schemas.microsoft.com/office/drawing/2014/main" id="{63ABFD25-A655-D05D-6DFA-21B7C55448FB}"/>
              </a:ext>
            </a:extLst>
          </p:cNvPr>
          <p:cNvSpPr>
            <a:spLocks noGrp="1"/>
          </p:cNvSpPr>
          <p:nvPr>
            <p:ph type="pic" sz="quarter" idx="38" hasCustomPrompt="1"/>
          </p:nvPr>
        </p:nvSpPr>
        <p:spPr>
          <a:xfrm>
            <a:off x="3304628" y="3628526"/>
            <a:ext cx="1037391" cy="1001847"/>
          </a:xfrm>
          <a:prstGeom prst="rect">
            <a:avLst/>
          </a:prstGeom>
        </p:spPr>
        <p:txBody>
          <a:bodyPr/>
          <a:lstStyle>
            <a:lvl1pPr marL="0" indent="0" algn="ctr">
              <a:buNone/>
              <a:defRPr sz="700" i="1" u="none">
                <a:latin typeface="Montserrat" pitchFamily="2" charset="77"/>
              </a:defRPr>
            </a:lvl1pPr>
          </a:lstStyle>
          <a:p>
            <a:r>
              <a:rPr lang="nl-NL"/>
              <a:t>Klik op het icoon om een pictogram toe te voegen</a:t>
            </a:r>
          </a:p>
        </p:txBody>
      </p:sp>
      <p:sp>
        <p:nvSpPr>
          <p:cNvPr id="12" name="Tijdelijke aanduiding voor tekst 13">
            <a:extLst>
              <a:ext uri="{FF2B5EF4-FFF2-40B4-BE49-F238E27FC236}">
                <a16:creationId xmlns:a16="http://schemas.microsoft.com/office/drawing/2014/main" id="{7B2F7B15-4A9C-8E0A-28EE-D15522789C92}"/>
              </a:ext>
            </a:extLst>
          </p:cNvPr>
          <p:cNvSpPr>
            <a:spLocks noGrp="1"/>
          </p:cNvSpPr>
          <p:nvPr>
            <p:ph type="body" sz="quarter" idx="39" hasCustomPrompt="1"/>
          </p:nvPr>
        </p:nvSpPr>
        <p:spPr>
          <a:xfrm>
            <a:off x="2894045" y="4646448"/>
            <a:ext cx="1858558" cy="286482"/>
          </a:xfrm>
          <a:prstGeom prst="rect">
            <a:avLst/>
          </a:prstGeom>
        </p:spPr>
        <p:txBody>
          <a:bodyPr/>
          <a:lstStyle>
            <a:lvl1pPr marL="0" indent="0" algn="ctr">
              <a:buFontTx/>
              <a:buNone/>
              <a:defRPr sz="1600" b="1" i="0">
                <a:solidFill>
                  <a:schemeClr val="tx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r>
              <a:rPr lang="nl-NL"/>
              <a:t>TITEL</a:t>
            </a:r>
          </a:p>
        </p:txBody>
      </p:sp>
      <p:sp>
        <p:nvSpPr>
          <p:cNvPr id="13" name="Tijdelijke aanduiding voor tekst 13">
            <a:extLst>
              <a:ext uri="{FF2B5EF4-FFF2-40B4-BE49-F238E27FC236}">
                <a16:creationId xmlns:a16="http://schemas.microsoft.com/office/drawing/2014/main" id="{49EED2DB-C35C-E9F1-EF06-6DA718C90B11}"/>
              </a:ext>
            </a:extLst>
          </p:cNvPr>
          <p:cNvSpPr>
            <a:spLocks noGrp="1"/>
          </p:cNvSpPr>
          <p:nvPr>
            <p:ph type="body" sz="quarter" idx="40"/>
          </p:nvPr>
        </p:nvSpPr>
        <p:spPr>
          <a:xfrm>
            <a:off x="2894045" y="5042170"/>
            <a:ext cx="1858558" cy="1069981"/>
          </a:xfrm>
          <a:prstGeom prst="rect">
            <a:avLst/>
          </a:prstGeom>
        </p:spPr>
        <p:txBody>
          <a:bodyPr/>
          <a:lstStyle>
            <a:lvl1pPr marL="0" indent="0" algn="ctr">
              <a:buFontTx/>
              <a:buNone/>
              <a:defRPr sz="1600" b="0" i="0">
                <a:solidFill>
                  <a:schemeClr val="tx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endParaRPr lang="nl-NL"/>
          </a:p>
        </p:txBody>
      </p:sp>
      <p:sp>
        <p:nvSpPr>
          <p:cNvPr id="14" name="Tijdelijke aanduiding voor afbeelding 29">
            <a:extLst>
              <a:ext uri="{FF2B5EF4-FFF2-40B4-BE49-F238E27FC236}">
                <a16:creationId xmlns:a16="http://schemas.microsoft.com/office/drawing/2014/main" id="{3F3F30DC-C172-73E0-7270-F10926A2F8B5}"/>
              </a:ext>
            </a:extLst>
          </p:cNvPr>
          <p:cNvSpPr>
            <a:spLocks noGrp="1"/>
          </p:cNvSpPr>
          <p:nvPr>
            <p:ph type="pic" sz="quarter" idx="41" hasCustomPrompt="1"/>
          </p:nvPr>
        </p:nvSpPr>
        <p:spPr>
          <a:xfrm>
            <a:off x="7854326" y="3628526"/>
            <a:ext cx="1037391" cy="1001847"/>
          </a:xfrm>
          <a:prstGeom prst="rect">
            <a:avLst/>
          </a:prstGeom>
        </p:spPr>
        <p:txBody>
          <a:bodyPr/>
          <a:lstStyle>
            <a:lvl1pPr marL="0" indent="0" algn="ctr">
              <a:buNone/>
              <a:defRPr sz="700" i="1" u="none">
                <a:latin typeface="Montserrat" pitchFamily="2" charset="77"/>
              </a:defRPr>
            </a:lvl1pPr>
          </a:lstStyle>
          <a:p>
            <a:r>
              <a:rPr lang="nl-NL"/>
              <a:t>Klik op het icoon om een pictogram toe te voegen</a:t>
            </a:r>
          </a:p>
        </p:txBody>
      </p:sp>
      <p:sp>
        <p:nvSpPr>
          <p:cNvPr id="15" name="Tijdelijke aanduiding voor tekst 13">
            <a:extLst>
              <a:ext uri="{FF2B5EF4-FFF2-40B4-BE49-F238E27FC236}">
                <a16:creationId xmlns:a16="http://schemas.microsoft.com/office/drawing/2014/main" id="{BDAF1985-B32E-0A3F-5461-C7E417B0BCE6}"/>
              </a:ext>
            </a:extLst>
          </p:cNvPr>
          <p:cNvSpPr>
            <a:spLocks noGrp="1"/>
          </p:cNvSpPr>
          <p:nvPr>
            <p:ph type="body" sz="quarter" idx="42" hasCustomPrompt="1"/>
          </p:nvPr>
        </p:nvSpPr>
        <p:spPr>
          <a:xfrm>
            <a:off x="7443743" y="4646448"/>
            <a:ext cx="1858558" cy="286482"/>
          </a:xfrm>
          <a:prstGeom prst="rect">
            <a:avLst/>
          </a:prstGeom>
        </p:spPr>
        <p:txBody>
          <a:bodyPr/>
          <a:lstStyle>
            <a:lvl1pPr marL="0" indent="0" algn="ctr">
              <a:buFontTx/>
              <a:buNone/>
              <a:defRPr sz="1600" b="1" i="0">
                <a:solidFill>
                  <a:schemeClr val="tx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r>
              <a:rPr lang="nl-NL"/>
              <a:t>TITEL</a:t>
            </a:r>
          </a:p>
        </p:txBody>
      </p:sp>
      <p:sp>
        <p:nvSpPr>
          <p:cNvPr id="23" name="Tijdelijke aanduiding voor tekst 13">
            <a:extLst>
              <a:ext uri="{FF2B5EF4-FFF2-40B4-BE49-F238E27FC236}">
                <a16:creationId xmlns:a16="http://schemas.microsoft.com/office/drawing/2014/main" id="{CF481ED9-C78A-43B7-E863-23CBC1B83ED3}"/>
              </a:ext>
            </a:extLst>
          </p:cNvPr>
          <p:cNvSpPr>
            <a:spLocks noGrp="1"/>
          </p:cNvSpPr>
          <p:nvPr>
            <p:ph type="body" sz="quarter" idx="43"/>
          </p:nvPr>
        </p:nvSpPr>
        <p:spPr>
          <a:xfrm>
            <a:off x="7443743" y="5042170"/>
            <a:ext cx="1858558" cy="1069981"/>
          </a:xfrm>
          <a:prstGeom prst="rect">
            <a:avLst/>
          </a:prstGeom>
        </p:spPr>
        <p:txBody>
          <a:bodyPr/>
          <a:lstStyle>
            <a:lvl1pPr marL="0" indent="0" algn="ctr">
              <a:buFontTx/>
              <a:buNone/>
              <a:defRPr sz="1600" b="0" i="0">
                <a:solidFill>
                  <a:schemeClr val="tx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endParaRPr lang="nl-NL"/>
          </a:p>
        </p:txBody>
      </p:sp>
    </p:spTree>
    <p:extLst>
      <p:ext uri="{BB962C8B-B14F-4D97-AF65-F5344CB8AC3E}">
        <p14:creationId xmlns:p14="http://schemas.microsoft.com/office/powerpoint/2010/main" val="32225076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el tekst en extra textvak">
    <p:spTree>
      <p:nvGrpSpPr>
        <p:cNvPr id="1" name=""/>
        <p:cNvGrpSpPr/>
        <p:nvPr/>
      </p:nvGrpSpPr>
      <p:grpSpPr>
        <a:xfrm>
          <a:off x="0" y="0"/>
          <a:ext cx="0" cy="0"/>
          <a:chOff x="0" y="0"/>
          <a:chExt cx="0" cy="0"/>
        </a:xfrm>
      </p:grpSpPr>
      <p:sp>
        <p:nvSpPr>
          <p:cNvPr id="3" name="Rechthoek met één afgeronde hoek 2">
            <a:extLst>
              <a:ext uri="{FF2B5EF4-FFF2-40B4-BE49-F238E27FC236}">
                <a16:creationId xmlns:a16="http://schemas.microsoft.com/office/drawing/2014/main" id="{FBD67348-4054-0A9A-828A-50979E91468E}"/>
              </a:ext>
            </a:extLst>
          </p:cNvPr>
          <p:cNvSpPr>
            <a:spLocks noGrp="1" noRot="1" noMove="1" noResize="1" noEditPoints="1" noAdjustHandles="1" noChangeArrowheads="1" noChangeShapeType="1"/>
          </p:cNvSpPr>
          <p:nvPr userDrawn="1"/>
        </p:nvSpPr>
        <p:spPr>
          <a:xfrm flipH="1">
            <a:off x="6096000" y="1"/>
            <a:ext cx="6096000" cy="6857999"/>
          </a:xfrm>
          <a:prstGeom prst="round1Rect">
            <a:avLst>
              <a:gd name="adj" fmla="val 5758"/>
            </a:avLst>
          </a:prstGeom>
          <a:solidFill>
            <a:srgbClr val="0066B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ijdelijke aanduiding voor tekst 21">
            <a:extLst>
              <a:ext uri="{FF2B5EF4-FFF2-40B4-BE49-F238E27FC236}">
                <a16:creationId xmlns:a16="http://schemas.microsoft.com/office/drawing/2014/main" id="{C7792478-3AED-BD20-A388-F90202EC123A}"/>
              </a:ext>
            </a:extLst>
          </p:cNvPr>
          <p:cNvSpPr>
            <a:spLocks noGrp="1"/>
          </p:cNvSpPr>
          <p:nvPr>
            <p:ph type="body" sz="quarter" idx="15" hasCustomPrompt="1"/>
          </p:nvPr>
        </p:nvSpPr>
        <p:spPr>
          <a:xfrm>
            <a:off x="619197" y="706904"/>
            <a:ext cx="4958640" cy="580778"/>
          </a:xfrm>
          <a:prstGeom prst="rect">
            <a:avLst/>
          </a:prstGeom>
        </p:spPr>
        <p:txBody>
          <a:bodyPr/>
          <a:lstStyle>
            <a:lvl1pPr marL="0" indent="0">
              <a:buFontTx/>
              <a:buNone/>
              <a:defRPr sz="4000" b="0">
                <a:solidFill>
                  <a:schemeClr val="tx1"/>
                </a:solidFill>
                <a:latin typeface="Arial" panose="020B0604020202020204" pitchFamily="34" charset="0"/>
                <a:cs typeface="Arial" panose="020B0604020202020204" pitchFamily="34" charset="0"/>
              </a:defRPr>
            </a:lvl1pPr>
          </a:lstStyle>
          <a:p>
            <a:pPr lvl="0"/>
            <a:r>
              <a:rPr lang="nl-NL"/>
              <a:t>Titel</a:t>
            </a:r>
          </a:p>
        </p:txBody>
      </p:sp>
      <p:sp>
        <p:nvSpPr>
          <p:cNvPr id="11" name="Tijdelijke aanduiding voor tekst 21">
            <a:extLst>
              <a:ext uri="{FF2B5EF4-FFF2-40B4-BE49-F238E27FC236}">
                <a16:creationId xmlns:a16="http://schemas.microsoft.com/office/drawing/2014/main" id="{470F2D2B-5793-B8B2-CC44-D0A8C4E23871}"/>
              </a:ext>
            </a:extLst>
          </p:cNvPr>
          <p:cNvSpPr>
            <a:spLocks noGrp="1"/>
          </p:cNvSpPr>
          <p:nvPr>
            <p:ph type="body" sz="quarter" idx="16" hasCustomPrompt="1"/>
          </p:nvPr>
        </p:nvSpPr>
        <p:spPr>
          <a:xfrm>
            <a:off x="619197" y="1287682"/>
            <a:ext cx="4958640" cy="365467"/>
          </a:xfrm>
          <a:prstGeom prst="rect">
            <a:avLst/>
          </a:prstGeom>
        </p:spPr>
        <p:txBody>
          <a:bodyPr/>
          <a:lstStyle>
            <a:lvl1pPr marL="0" indent="0">
              <a:buFontTx/>
              <a:buNone/>
              <a:defRPr sz="1600" b="1" i="0">
                <a:solidFill>
                  <a:schemeClr val="tx1"/>
                </a:solidFill>
                <a:latin typeface="Arial" panose="020B0604020202020204" pitchFamily="34" charset="0"/>
                <a:cs typeface="Arial" panose="020B0604020202020204" pitchFamily="34" charset="0"/>
              </a:defRPr>
            </a:lvl1pPr>
          </a:lstStyle>
          <a:p>
            <a:pPr lvl="0"/>
            <a:r>
              <a:rPr lang="nl-NL"/>
              <a:t>Ondertitel</a:t>
            </a:r>
          </a:p>
        </p:txBody>
      </p:sp>
      <p:sp>
        <p:nvSpPr>
          <p:cNvPr id="12" name="Tijdelijke aanduiding voor tekst 13">
            <a:extLst>
              <a:ext uri="{FF2B5EF4-FFF2-40B4-BE49-F238E27FC236}">
                <a16:creationId xmlns:a16="http://schemas.microsoft.com/office/drawing/2014/main" id="{7730DCC3-DA7E-2E4E-8B50-0B47B4E93C70}"/>
              </a:ext>
            </a:extLst>
          </p:cNvPr>
          <p:cNvSpPr>
            <a:spLocks noGrp="1"/>
          </p:cNvSpPr>
          <p:nvPr>
            <p:ph type="body" sz="quarter" idx="10"/>
          </p:nvPr>
        </p:nvSpPr>
        <p:spPr>
          <a:xfrm>
            <a:off x="616572" y="1706098"/>
            <a:ext cx="4958640" cy="4028089"/>
          </a:xfrm>
          <a:prstGeom prst="rect">
            <a:avLst/>
          </a:prstGeom>
        </p:spPr>
        <p:txBody>
          <a:bodyPr/>
          <a:lstStyle>
            <a:lvl1pPr marL="0" indent="0">
              <a:buFontTx/>
              <a:buNone/>
              <a:defRPr sz="1600">
                <a:solidFill>
                  <a:schemeClr val="tx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endParaRPr lang="nl-NL"/>
          </a:p>
        </p:txBody>
      </p:sp>
      <p:pic>
        <p:nvPicPr>
          <p:cNvPr id="4" name="Afbeelding 3">
            <a:extLst>
              <a:ext uri="{FF2B5EF4-FFF2-40B4-BE49-F238E27FC236}">
                <a16:creationId xmlns:a16="http://schemas.microsoft.com/office/drawing/2014/main" id="{9A4CF16A-31B3-2E21-AC4A-599E73834C10}"/>
              </a:ext>
            </a:extLst>
          </p:cNvPr>
          <p:cNvPicPr/>
          <p:nvPr userDrawn="1"/>
        </p:nvPicPr>
        <p:blipFill rotWithShape="1">
          <a:blip r:embed="rId2" cstate="screen">
            <a:extLst>
              <a:ext uri="{28A0092B-C50C-407E-A947-70E740481C1C}">
                <a14:useLocalDpi xmlns:a14="http://schemas.microsoft.com/office/drawing/2010/main"/>
              </a:ext>
            </a:extLst>
          </a:blip>
          <a:srcRect l="-743"/>
          <a:stretch/>
        </p:blipFill>
        <p:spPr>
          <a:xfrm>
            <a:off x="11461071" y="6534036"/>
            <a:ext cx="568171" cy="323964"/>
          </a:xfrm>
          <a:prstGeom prst="rect">
            <a:avLst/>
          </a:prstGeom>
        </p:spPr>
      </p:pic>
      <p:sp>
        <p:nvSpPr>
          <p:cNvPr id="6" name="Tijdelijke aanduiding voor tekst 3">
            <a:extLst>
              <a:ext uri="{FF2B5EF4-FFF2-40B4-BE49-F238E27FC236}">
                <a16:creationId xmlns:a16="http://schemas.microsoft.com/office/drawing/2014/main" id="{8F3C1F84-EEC6-681A-C57F-4A9A718EFB7B}"/>
              </a:ext>
            </a:extLst>
          </p:cNvPr>
          <p:cNvSpPr>
            <a:spLocks noGrp="1"/>
          </p:cNvSpPr>
          <p:nvPr>
            <p:ph type="body" sz="quarter" idx="17"/>
          </p:nvPr>
        </p:nvSpPr>
        <p:spPr>
          <a:xfrm>
            <a:off x="6806275" y="2122841"/>
            <a:ext cx="4769153" cy="2612318"/>
          </a:xfrm>
          <a:prstGeom prst="rect">
            <a:avLst/>
          </a:prstGeom>
        </p:spPr>
        <p:txBody>
          <a:bodyPr/>
          <a:lstStyle>
            <a:lvl1pPr>
              <a:defRPr sz="2400">
                <a:solidFill>
                  <a:schemeClr val="bg1"/>
                </a:solidFill>
                <a:latin typeface="Arial" panose="020B0604020202020204" pitchFamily="34" charset="0"/>
                <a:cs typeface="Arial" panose="020B0604020202020204" pitchFamily="34" charset="0"/>
              </a:defRPr>
            </a:lvl1pPr>
            <a:lvl2pPr marL="685800" indent="-228600">
              <a:buFont typeface="Courier New" panose="02070309020205020404" pitchFamily="49" charset="0"/>
              <a:buChar char="o"/>
              <a:defRPr sz="2400">
                <a:solidFill>
                  <a:schemeClr val="bg1"/>
                </a:solidFill>
                <a:latin typeface="Arial" panose="020B0604020202020204" pitchFamily="34" charset="0"/>
                <a:cs typeface="Arial" panose="020B0604020202020204" pitchFamily="34" charset="0"/>
              </a:defRPr>
            </a:lvl2pPr>
            <a:lvl3pPr>
              <a:defRPr sz="1800">
                <a:solidFill>
                  <a:schemeClr val="bg1"/>
                </a:solidFill>
                <a:latin typeface="Arial" panose="020B0604020202020204" pitchFamily="34" charset="0"/>
                <a:cs typeface="Arial" panose="020B0604020202020204" pitchFamily="34" charset="0"/>
              </a:defRPr>
            </a:lvl3pPr>
            <a:lvl4pPr>
              <a:defRPr sz="1600">
                <a:solidFill>
                  <a:schemeClr val="bg1"/>
                </a:solidFill>
                <a:latin typeface="Arial" panose="020B0604020202020204" pitchFamily="34" charset="0"/>
                <a:cs typeface="Arial" panose="020B0604020202020204" pitchFamily="34" charset="0"/>
              </a:defRPr>
            </a:lvl4pPr>
            <a:lvl5pPr>
              <a:defRPr sz="1600">
                <a:solidFill>
                  <a:schemeClr val="bg1"/>
                </a:solidFill>
                <a:latin typeface="Arial" panose="020B0604020202020204" pitchFamily="34" charset="0"/>
                <a:cs typeface="Arial" panose="020B0604020202020204" pitchFamily="34" charset="0"/>
              </a:defRPr>
            </a:lvl5pPr>
          </a:lstStyle>
          <a:p>
            <a:pPr lvl="0"/>
            <a:r>
              <a:rPr lang="nl-NL"/>
              <a:t>Klikken om de tekststijl van het model te bewerken</a:t>
            </a:r>
          </a:p>
          <a:p>
            <a:pPr lvl="1"/>
            <a:r>
              <a:rPr lang="nl-NL"/>
              <a:t>Tweede niveau</a:t>
            </a:r>
          </a:p>
        </p:txBody>
      </p:sp>
    </p:spTree>
    <p:extLst>
      <p:ext uri="{BB962C8B-B14F-4D97-AF65-F5344CB8AC3E}">
        <p14:creationId xmlns:p14="http://schemas.microsoft.com/office/powerpoint/2010/main" val="27973528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Titel tekst en extra textvak">
    <p:spTree>
      <p:nvGrpSpPr>
        <p:cNvPr id="1" name=""/>
        <p:cNvGrpSpPr/>
        <p:nvPr/>
      </p:nvGrpSpPr>
      <p:grpSpPr>
        <a:xfrm>
          <a:off x="0" y="0"/>
          <a:ext cx="0" cy="0"/>
          <a:chOff x="0" y="0"/>
          <a:chExt cx="0" cy="0"/>
        </a:xfrm>
      </p:grpSpPr>
      <p:sp>
        <p:nvSpPr>
          <p:cNvPr id="3" name="Rechthoek met één afgeronde hoek 2">
            <a:extLst>
              <a:ext uri="{FF2B5EF4-FFF2-40B4-BE49-F238E27FC236}">
                <a16:creationId xmlns:a16="http://schemas.microsoft.com/office/drawing/2014/main" id="{FBD67348-4054-0A9A-828A-50979E91468E}"/>
              </a:ext>
            </a:extLst>
          </p:cNvPr>
          <p:cNvSpPr>
            <a:spLocks noGrp="1" noRot="1" noMove="1" noResize="1" noEditPoints="1" noAdjustHandles="1" noChangeArrowheads="1" noChangeShapeType="1"/>
          </p:cNvSpPr>
          <p:nvPr userDrawn="1"/>
        </p:nvSpPr>
        <p:spPr>
          <a:xfrm flipH="1">
            <a:off x="6096000" y="1"/>
            <a:ext cx="6096000" cy="6857999"/>
          </a:xfrm>
          <a:prstGeom prst="round1Rect">
            <a:avLst>
              <a:gd name="adj" fmla="val 5758"/>
            </a:avLst>
          </a:prstGeom>
          <a:solidFill>
            <a:srgbClr val="0066B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4" name="Afbeelding 3">
            <a:extLst>
              <a:ext uri="{FF2B5EF4-FFF2-40B4-BE49-F238E27FC236}">
                <a16:creationId xmlns:a16="http://schemas.microsoft.com/office/drawing/2014/main" id="{9A4CF16A-31B3-2E21-AC4A-599E73834C10}"/>
              </a:ext>
            </a:extLst>
          </p:cNvPr>
          <p:cNvPicPr/>
          <p:nvPr userDrawn="1"/>
        </p:nvPicPr>
        <p:blipFill rotWithShape="1">
          <a:blip r:embed="rId2" cstate="screen">
            <a:extLst>
              <a:ext uri="{28A0092B-C50C-407E-A947-70E740481C1C}">
                <a14:useLocalDpi xmlns:a14="http://schemas.microsoft.com/office/drawing/2010/main"/>
              </a:ext>
            </a:extLst>
          </a:blip>
          <a:srcRect l="-743"/>
          <a:stretch/>
        </p:blipFill>
        <p:spPr>
          <a:xfrm>
            <a:off x="11461071" y="6534036"/>
            <a:ext cx="568171" cy="323964"/>
          </a:xfrm>
          <a:prstGeom prst="rect">
            <a:avLst/>
          </a:prstGeom>
        </p:spPr>
      </p:pic>
      <p:sp>
        <p:nvSpPr>
          <p:cNvPr id="6" name="Tijdelijke aanduiding voor tekst 3">
            <a:extLst>
              <a:ext uri="{FF2B5EF4-FFF2-40B4-BE49-F238E27FC236}">
                <a16:creationId xmlns:a16="http://schemas.microsoft.com/office/drawing/2014/main" id="{8F3C1F84-EEC6-681A-C57F-4A9A718EFB7B}"/>
              </a:ext>
            </a:extLst>
          </p:cNvPr>
          <p:cNvSpPr>
            <a:spLocks noGrp="1"/>
          </p:cNvSpPr>
          <p:nvPr>
            <p:ph type="body" sz="quarter" idx="17"/>
          </p:nvPr>
        </p:nvSpPr>
        <p:spPr>
          <a:xfrm>
            <a:off x="6806275" y="2122841"/>
            <a:ext cx="4769153" cy="2612318"/>
          </a:xfrm>
          <a:prstGeom prst="rect">
            <a:avLst/>
          </a:prstGeom>
        </p:spPr>
        <p:txBody>
          <a:bodyPr/>
          <a:lstStyle>
            <a:lvl1pPr>
              <a:defRPr sz="2400">
                <a:solidFill>
                  <a:schemeClr val="bg1"/>
                </a:solidFill>
                <a:latin typeface="Arial" panose="020B0604020202020204" pitchFamily="34" charset="0"/>
                <a:cs typeface="Arial" panose="020B0604020202020204" pitchFamily="34" charset="0"/>
              </a:defRPr>
            </a:lvl1pPr>
            <a:lvl2pPr marL="685800" indent="-228600">
              <a:buFont typeface="Courier New" panose="02070309020205020404" pitchFamily="49" charset="0"/>
              <a:buChar char="o"/>
              <a:defRPr sz="2400">
                <a:solidFill>
                  <a:schemeClr val="bg1"/>
                </a:solidFill>
                <a:latin typeface="Arial" panose="020B0604020202020204" pitchFamily="34" charset="0"/>
                <a:cs typeface="Arial" panose="020B0604020202020204" pitchFamily="34" charset="0"/>
              </a:defRPr>
            </a:lvl2pPr>
            <a:lvl3pPr>
              <a:defRPr sz="1800">
                <a:solidFill>
                  <a:schemeClr val="bg1"/>
                </a:solidFill>
                <a:latin typeface="Arial" panose="020B0604020202020204" pitchFamily="34" charset="0"/>
                <a:cs typeface="Arial" panose="020B0604020202020204" pitchFamily="34" charset="0"/>
              </a:defRPr>
            </a:lvl3pPr>
            <a:lvl4pPr>
              <a:defRPr sz="1600">
                <a:solidFill>
                  <a:schemeClr val="bg1"/>
                </a:solidFill>
                <a:latin typeface="Arial" panose="020B0604020202020204" pitchFamily="34" charset="0"/>
                <a:cs typeface="Arial" panose="020B0604020202020204" pitchFamily="34" charset="0"/>
              </a:defRPr>
            </a:lvl4pPr>
            <a:lvl5pPr>
              <a:defRPr sz="1600">
                <a:solidFill>
                  <a:schemeClr val="bg1"/>
                </a:solidFill>
                <a:latin typeface="Arial" panose="020B0604020202020204" pitchFamily="34" charset="0"/>
                <a:cs typeface="Arial" panose="020B0604020202020204" pitchFamily="34" charset="0"/>
              </a:defRPr>
            </a:lvl5pPr>
          </a:lstStyle>
          <a:p>
            <a:pPr lvl="0"/>
            <a:r>
              <a:rPr lang="nl-NL"/>
              <a:t>Klikken om de tekststijl van het model te bewerken</a:t>
            </a:r>
          </a:p>
          <a:p>
            <a:pPr lvl="1"/>
            <a:r>
              <a:rPr lang="nl-NL"/>
              <a:t>Tweede niveau</a:t>
            </a:r>
          </a:p>
        </p:txBody>
      </p:sp>
      <p:sp>
        <p:nvSpPr>
          <p:cNvPr id="2" name="Tijdelijke aanduiding voor afbeelding 29">
            <a:extLst>
              <a:ext uri="{FF2B5EF4-FFF2-40B4-BE49-F238E27FC236}">
                <a16:creationId xmlns:a16="http://schemas.microsoft.com/office/drawing/2014/main" id="{F13CA782-53EE-5F8E-2133-7CD253D1505A}"/>
              </a:ext>
            </a:extLst>
          </p:cNvPr>
          <p:cNvSpPr>
            <a:spLocks noGrp="1"/>
          </p:cNvSpPr>
          <p:nvPr>
            <p:ph type="pic" sz="quarter" idx="27" hasCustomPrompt="1"/>
          </p:nvPr>
        </p:nvSpPr>
        <p:spPr>
          <a:xfrm>
            <a:off x="-1" y="-2030"/>
            <a:ext cx="6096000" cy="6860030"/>
          </a:xfrm>
          <a:custGeom>
            <a:avLst/>
            <a:gdLst>
              <a:gd name="connsiteX0" fmla="*/ 0 w 3900880"/>
              <a:gd name="connsiteY0" fmla="*/ 0 h 3204621"/>
              <a:gd name="connsiteX1" fmla="*/ 3510814 w 3900880"/>
              <a:gd name="connsiteY1" fmla="*/ 0 h 3204621"/>
              <a:gd name="connsiteX2" fmla="*/ 3900880 w 3900880"/>
              <a:gd name="connsiteY2" fmla="*/ 390066 h 3204621"/>
              <a:gd name="connsiteX3" fmla="*/ 3900880 w 3900880"/>
              <a:gd name="connsiteY3" fmla="*/ 3204621 h 3204621"/>
              <a:gd name="connsiteX4" fmla="*/ 0 w 3900880"/>
              <a:gd name="connsiteY4" fmla="*/ 3204621 h 3204621"/>
              <a:gd name="connsiteX0" fmla="*/ 0 w 3910022"/>
              <a:gd name="connsiteY0" fmla="*/ 948 h 3205569"/>
              <a:gd name="connsiteX1" fmla="*/ 3510814 w 3910022"/>
              <a:gd name="connsiteY1" fmla="*/ 948 h 3205569"/>
              <a:gd name="connsiteX2" fmla="*/ 3910022 w 3910022"/>
              <a:gd name="connsiteY2" fmla="*/ 190725 h 3205569"/>
              <a:gd name="connsiteX3" fmla="*/ 3900880 w 3910022"/>
              <a:gd name="connsiteY3" fmla="*/ 3205569 h 3205569"/>
              <a:gd name="connsiteX4" fmla="*/ 0 w 3910022"/>
              <a:gd name="connsiteY4" fmla="*/ 3205569 h 3205569"/>
              <a:gd name="connsiteX5" fmla="*/ 0 w 3910022"/>
              <a:gd name="connsiteY5" fmla="*/ 948 h 32055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10022" h="3205569">
                <a:moveTo>
                  <a:pt x="0" y="948"/>
                </a:moveTo>
                <a:lnTo>
                  <a:pt x="3510814" y="948"/>
                </a:lnTo>
                <a:cubicBezTo>
                  <a:pt x="3726242" y="948"/>
                  <a:pt x="3910022" y="-24703"/>
                  <a:pt x="3910022" y="190725"/>
                </a:cubicBezTo>
                <a:cubicBezTo>
                  <a:pt x="3906975" y="1195673"/>
                  <a:pt x="3903927" y="2200621"/>
                  <a:pt x="3900880" y="3205569"/>
                </a:cubicBezTo>
                <a:lnTo>
                  <a:pt x="0" y="3205569"/>
                </a:lnTo>
                <a:lnTo>
                  <a:pt x="0" y="948"/>
                </a:lnTo>
                <a:close/>
              </a:path>
            </a:pathLst>
          </a:custGeom>
        </p:spPr>
        <p:txBody>
          <a:bodyPr wrap="square">
            <a:noAutofit/>
          </a:bodyPr>
          <a:lstStyle>
            <a:lvl1pPr marL="0" indent="0" algn="ctr">
              <a:buFontTx/>
              <a:buNone/>
              <a:defRPr sz="700" i="1">
                <a:latin typeface="Montserrat" pitchFamily="2" charset="77"/>
              </a:defRPr>
            </a:lvl1pPr>
          </a:lstStyle>
          <a:p>
            <a:br>
              <a:rPr lang="nl-NL"/>
            </a:br>
            <a:br>
              <a:rPr lang="nl-NL"/>
            </a:br>
            <a:br>
              <a:rPr lang="nl-NL"/>
            </a:br>
            <a:br>
              <a:rPr lang="nl-NL"/>
            </a:br>
            <a:r>
              <a:rPr lang="nl-NL"/>
              <a:t>Klik op het icoon om een afbeelding toe te voegen</a:t>
            </a:r>
          </a:p>
        </p:txBody>
      </p:sp>
    </p:spTree>
    <p:extLst>
      <p:ext uri="{BB962C8B-B14F-4D97-AF65-F5344CB8AC3E}">
        <p14:creationId xmlns:p14="http://schemas.microsoft.com/office/powerpoint/2010/main" val="2590572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61E0C2-40C0-D189-61AF-E59692BB8A2F}"/>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2DF44A28-39DD-B3E4-45B5-75E01412AE81}"/>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C5AEE57-7FDD-8375-DFEE-23A9604191C7}"/>
              </a:ext>
            </a:extLst>
          </p:cNvPr>
          <p:cNvSpPr>
            <a:spLocks noGrp="1"/>
          </p:cNvSpPr>
          <p:nvPr>
            <p:ph type="dt" sz="half" idx="10"/>
          </p:nvPr>
        </p:nvSpPr>
        <p:spPr/>
        <p:txBody>
          <a:bodyPr/>
          <a:lstStyle/>
          <a:p>
            <a:fld id="{C764DE79-268F-4C1A-8933-263129D2AF90}" type="datetimeFigureOut">
              <a:rPr lang="en-US" smtClean="0"/>
              <a:t>3/11/2025</a:t>
            </a:fld>
            <a:endParaRPr lang="en-US" dirty="0"/>
          </a:p>
        </p:txBody>
      </p:sp>
      <p:sp>
        <p:nvSpPr>
          <p:cNvPr id="5" name="Tijdelijke aanduiding voor voettekst 4">
            <a:extLst>
              <a:ext uri="{FF2B5EF4-FFF2-40B4-BE49-F238E27FC236}">
                <a16:creationId xmlns:a16="http://schemas.microsoft.com/office/drawing/2014/main" id="{F1C82B3C-C46C-EEF2-AB8C-01736A917EE7}"/>
              </a:ext>
            </a:extLst>
          </p:cNvPr>
          <p:cNvSpPr>
            <a:spLocks noGrp="1"/>
          </p:cNvSpPr>
          <p:nvPr>
            <p:ph type="ftr" sz="quarter" idx="11"/>
          </p:nvPr>
        </p:nvSpPr>
        <p:spPr/>
        <p:txBody>
          <a:bodyPr/>
          <a:lstStyle/>
          <a:p>
            <a:endParaRPr lang="en-US" dirty="0"/>
          </a:p>
        </p:txBody>
      </p:sp>
      <p:sp>
        <p:nvSpPr>
          <p:cNvPr id="6" name="Tijdelijke aanduiding voor dianummer 5">
            <a:extLst>
              <a:ext uri="{FF2B5EF4-FFF2-40B4-BE49-F238E27FC236}">
                <a16:creationId xmlns:a16="http://schemas.microsoft.com/office/drawing/2014/main" id="{C7F294B7-A05A-EC31-0ACF-C70B17E0F127}"/>
              </a:ext>
            </a:extLst>
          </p:cNvPr>
          <p:cNvSpPr>
            <a:spLocks noGrp="1"/>
          </p:cNvSpPr>
          <p:nvPr>
            <p:ph type="sldNum" sz="quarter" idx="12"/>
          </p:nvPr>
        </p:nvSpPr>
        <p:spPr/>
        <p:txBody>
          <a:bodyPr/>
          <a:lstStyle/>
          <a:p>
            <a:fld id="{48F63A3B-78C7-47BE-AE5E-E10140E04643}" type="slidenum">
              <a:rPr lang="en-US" smtClean="0"/>
              <a:t>‹nr.›</a:t>
            </a:fld>
            <a:endParaRPr lang="en-US" dirty="0"/>
          </a:p>
        </p:txBody>
      </p:sp>
    </p:spTree>
    <p:extLst>
      <p:ext uri="{BB962C8B-B14F-4D97-AF65-F5344CB8AC3E}">
        <p14:creationId xmlns:p14="http://schemas.microsoft.com/office/powerpoint/2010/main" val="76446882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 foto's">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56219AD1-FCD3-26AC-B122-C00A58168E5A}"/>
              </a:ext>
            </a:extLst>
          </p:cNvPr>
          <p:cNvSpPr>
            <a:spLocks/>
          </p:cNvSpPr>
          <p:nvPr userDrawn="1"/>
        </p:nvSpPr>
        <p:spPr>
          <a:xfrm>
            <a:off x="3527347" y="5466777"/>
            <a:ext cx="3068233" cy="2338280"/>
          </a:xfrm>
          <a:prstGeom prst="rect">
            <a:avLst/>
          </a:prstGeom>
          <a:solidFill>
            <a:srgbClr val="0066B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Rechthoek 5">
            <a:extLst>
              <a:ext uri="{FF2B5EF4-FFF2-40B4-BE49-F238E27FC236}">
                <a16:creationId xmlns:a16="http://schemas.microsoft.com/office/drawing/2014/main" id="{46065C4D-262A-BF1D-6F90-1ADBFADEE083}"/>
              </a:ext>
            </a:extLst>
          </p:cNvPr>
          <p:cNvSpPr>
            <a:spLocks/>
          </p:cNvSpPr>
          <p:nvPr userDrawn="1"/>
        </p:nvSpPr>
        <p:spPr>
          <a:xfrm>
            <a:off x="455673" y="5466777"/>
            <a:ext cx="3068232" cy="2338280"/>
          </a:xfrm>
          <a:prstGeom prst="rect">
            <a:avLst/>
          </a:prstGeom>
          <a:solidFill>
            <a:srgbClr val="0066B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Rechthoek met één afgeronde hoek 6">
            <a:extLst>
              <a:ext uri="{FF2B5EF4-FFF2-40B4-BE49-F238E27FC236}">
                <a16:creationId xmlns:a16="http://schemas.microsoft.com/office/drawing/2014/main" id="{7940F35A-F577-E12C-8FC5-C415A84FFB7A}"/>
              </a:ext>
            </a:extLst>
          </p:cNvPr>
          <p:cNvSpPr>
            <a:spLocks/>
          </p:cNvSpPr>
          <p:nvPr userDrawn="1"/>
        </p:nvSpPr>
        <p:spPr>
          <a:xfrm rot="10800000">
            <a:off x="7652551" y="32836"/>
            <a:ext cx="4539449" cy="5466777"/>
          </a:xfrm>
          <a:prstGeom prst="round1Rect">
            <a:avLst/>
          </a:prstGeom>
          <a:solidFill>
            <a:srgbClr val="ED161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Tijdelijke aanduiding voor tekst 21">
            <a:extLst>
              <a:ext uri="{FF2B5EF4-FFF2-40B4-BE49-F238E27FC236}">
                <a16:creationId xmlns:a16="http://schemas.microsoft.com/office/drawing/2014/main" id="{D9119979-6817-AFD6-4102-17A1FC8E9C5A}"/>
              </a:ext>
            </a:extLst>
          </p:cNvPr>
          <p:cNvSpPr>
            <a:spLocks noGrp="1"/>
          </p:cNvSpPr>
          <p:nvPr>
            <p:ph type="body" sz="quarter" idx="15" hasCustomPrompt="1"/>
          </p:nvPr>
        </p:nvSpPr>
        <p:spPr>
          <a:xfrm>
            <a:off x="8176334" y="711071"/>
            <a:ext cx="3605008" cy="633382"/>
          </a:xfrm>
          <a:prstGeom prst="rect">
            <a:avLst/>
          </a:prstGeom>
        </p:spPr>
        <p:txBody>
          <a:bodyPr numCol="1"/>
          <a:lstStyle>
            <a:lvl1pPr marL="0" indent="0">
              <a:buFontTx/>
              <a:buNone/>
              <a:defRPr sz="4000" b="0">
                <a:solidFill>
                  <a:schemeClr val="bg1"/>
                </a:solidFill>
                <a:latin typeface="Arial" panose="020B0604020202020204" pitchFamily="34" charset="0"/>
                <a:cs typeface="Arial" panose="020B0604020202020204" pitchFamily="34" charset="0"/>
              </a:defRPr>
            </a:lvl1pPr>
          </a:lstStyle>
          <a:p>
            <a:pPr lvl="0"/>
            <a:r>
              <a:rPr lang="nl-NL"/>
              <a:t>Over ons</a:t>
            </a:r>
          </a:p>
        </p:txBody>
      </p:sp>
      <p:sp>
        <p:nvSpPr>
          <p:cNvPr id="17" name="Tijdelijke aanduiding voor tekst 21">
            <a:extLst>
              <a:ext uri="{FF2B5EF4-FFF2-40B4-BE49-F238E27FC236}">
                <a16:creationId xmlns:a16="http://schemas.microsoft.com/office/drawing/2014/main" id="{B4DB424F-563B-0CE5-A6BD-20403059D0B3}"/>
              </a:ext>
            </a:extLst>
          </p:cNvPr>
          <p:cNvSpPr>
            <a:spLocks noGrp="1"/>
          </p:cNvSpPr>
          <p:nvPr>
            <p:ph type="body" sz="quarter" idx="16" hasCustomPrompt="1"/>
          </p:nvPr>
        </p:nvSpPr>
        <p:spPr>
          <a:xfrm>
            <a:off x="8176334" y="1358387"/>
            <a:ext cx="3605008" cy="303063"/>
          </a:xfrm>
          <a:prstGeom prst="rect">
            <a:avLst/>
          </a:prstGeom>
        </p:spPr>
        <p:txBody>
          <a:bodyPr numCol="1"/>
          <a:lstStyle>
            <a:lvl1pPr marL="0" indent="0">
              <a:buFontTx/>
              <a:buNone/>
              <a:defRPr sz="1600" b="1" i="0">
                <a:solidFill>
                  <a:schemeClr val="bg1"/>
                </a:solidFill>
                <a:latin typeface="Arial" panose="020B0604020202020204" pitchFamily="34" charset="0"/>
                <a:cs typeface="Arial" panose="020B0604020202020204" pitchFamily="34" charset="0"/>
              </a:defRPr>
            </a:lvl1pPr>
          </a:lstStyle>
          <a:p>
            <a:pPr lvl="0"/>
            <a:r>
              <a:rPr lang="nl-NL"/>
              <a:t>Wie zijn we</a:t>
            </a:r>
          </a:p>
        </p:txBody>
      </p:sp>
      <p:sp>
        <p:nvSpPr>
          <p:cNvPr id="18" name="Tijdelijke aanduiding voor tekst 13">
            <a:extLst>
              <a:ext uri="{FF2B5EF4-FFF2-40B4-BE49-F238E27FC236}">
                <a16:creationId xmlns:a16="http://schemas.microsoft.com/office/drawing/2014/main" id="{A27BA222-CBCF-49A6-0BFE-2BFACACF8E4B}"/>
              </a:ext>
            </a:extLst>
          </p:cNvPr>
          <p:cNvSpPr>
            <a:spLocks noGrp="1"/>
          </p:cNvSpPr>
          <p:nvPr>
            <p:ph type="body" sz="quarter" idx="20" hasCustomPrompt="1"/>
          </p:nvPr>
        </p:nvSpPr>
        <p:spPr>
          <a:xfrm>
            <a:off x="8176334" y="2174488"/>
            <a:ext cx="3605008" cy="2779252"/>
          </a:xfrm>
          <a:prstGeom prst="rect">
            <a:avLst/>
          </a:prstGeom>
        </p:spPr>
        <p:txBody>
          <a:bodyPr tIns="46800" numCol="1" spcCol="180000"/>
          <a:lstStyle>
            <a:lvl1pPr marL="0" indent="0">
              <a:lnSpc>
                <a:spcPct val="150000"/>
              </a:lnSpc>
              <a:buFontTx/>
              <a:buNone/>
              <a:defRPr sz="1600">
                <a:solidFill>
                  <a:schemeClr val="bg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marL="0" marR="0" lvl="0" indent="0" algn="l" defTabSz="914400" rtl="0" eaLnBrk="1" fontAlgn="auto" latinLnBrk="0" hangingPunct="1">
              <a:lnSpc>
                <a:spcPct val="90000"/>
              </a:lnSpc>
              <a:spcBef>
                <a:spcPts val="1000"/>
              </a:spcBef>
              <a:spcAft>
                <a:spcPts val="0"/>
              </a:spcAft>
              <a:buClrTx/>
              <a:buSzTx/>
              <a:buFontTx/>
              <a:buNone/>
              <a:tabLst/>
              <a:defRPr/>
            </a:pPr>
            <a:r>
              <a:rPr lang="nl-NL"/>
              <a:t>Eventuele tekst</a:t>
            </a:r>
          </a:p>
        </p:txBody>
      </p:sp>
      <p:sp>
        <p:nvSpPr>
          <p:cNvPr id="24" name="Tijdelijke aanduiding voor tekst 13">
            <a:extLst>
              <a:ext uri="{FF2B5EF4-FFF2-40B4-BE49-F238E27FC236}">
                <a16:creationId xmlns:a16="http://schemas.microsoft.com/office/drawing/2014/main" id="{B8593A2D-CF94-8D50-E480-28E64FC8ED74}"/>
              </a:ext>
            </a:extLst>
          </p:cNvPr>
          <p:cNvSpPr>
            <a:spLocks noGrp="1"/>
          </p:cNvSpPr>
          <p:nvPr>
            <p:ph type="body" sz="quarter" idx="23" hasCustomPrompt="1"/>
          </p:nvPr>
        </p:nvSpPr>
        <p:spPr>
          <a:xfrm>
            <a:off x="547007" y="6042910"/>
            <a:ext cx="2606096" cy="718754"/>
          </a:xfrm>
          <a:prstGeom prst="rect">
            <a:avLst/>
          </a:prstGeom>
        </p:spPr>
        <p:txBody>
          <a:bodyPr tIns="46800" numCol="1" spcCol="180000"/>
          <a:lstStyle>
            <a:lvl1pPr marL="0" indent="0">
              <a:buFontTx/>
              <a:buNone/>
              <a:defRPr sz="1600">
                <a:solidFill>
                  <a:schemeClr val="bg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marL="0" marR="0" lvl="0" indent="0" algn="l" defTabSz="914400" rtl="0" eaLnBrk="1" fontAlgn="auto" latinLnBrk="0" hangingPunct="1">
              <a:lnSpc>
                <a:spcPct val="90000"/>
              </a:lnSpc>
              <a:spcBef>
                <a:spcPts val="1000"/>
              </a:spcBef>
              <a:spcAft>
                <a:spcPts val="0"/>
              </a:spcAft>
              <a:buClrTx/>
              <a:buSzTx/>
              <a:buFontTx/>
              <a:buNone/>
              <a:tabLst/>
              <a:defRPr/>
            </a:pPr>
            <a:r>
              <a:rPr lang="nl-NL"/>
              <a:t>Functie</a:t>
            </a:r>
          </a:p>
        </p:txBody>
      </p:sp>
      <p:sp>
        <p:nvSpPr>
          <p:cNvPr id="25" name="Tijdelijke aanduiding voor tekst 13">
            <a:extLst>
              <a:ext uri="{FF2B5EF4-FFF2-40B4-BE49-F238E27FC236}">
                <a16:creationId xmlns:a16="http://schemas.microsoft.com/office/drawing/2014/main" id="{A521396A-D652-06D5-F294-4025C0D7DF58}"/>
              </a:ext>
            </a:extLst>
          </p:cNvPr>
          <p:cNvSpPr>
            <a:spLocks noGrp="1"/>
          </p:cNvSpPr>
          <p:nvPr>
            <p:ph type="body" sz="quarter" idx="24" hasCustomPrompt="1"/>
          </p:nvPr>
        </p:nvSpPr>
        <p:spPr>
          <a:xfrm>
            <a:off x="547007" y="5743365"/>
            <a:ext cx="2606096" cy="299545"/>
          </a:xfrm>
          <a:prstGeom prst="rect">
            <a:avLst/>
          </a:prstGeom>
        </p:spPr>
        <p:txBody>
          <a:bodyPr numCol="1"/>
          <a:lstStyle>
            <a:lvl1pPr marL="0" indent="0">
              <a:buFontTx/>
              <a:buNone/>
              <a:defRPr sz="1600" b="1">
                <a:solidFill>
                  <a:schemeClr val="bg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r>
              <a:rPr lang="nl-NL"/>
              <a:t>Naam</a:t>
            </a:r>
          </a:p>
        </p:txBody>
      </p:sp>
      <p:sp>
        <p:nvSpPr>
          <p:cNvPr id="26" name="Tijdelijke aanduiding voor tekst 13">
            <a:extLst>
              <a:ext uri="{FF2B5EF4-FFF2-40B4-BE49-F238E27FC236}">
                <a16:creationId xmlns:a16="http://schemas.microsoft.com/office/drawing/2014/main" id="{A6E010E3-B4F6-C38D-E1C5-C804BC3D943C}"/>
              </a:ext>
            </a:extLst>
          </p:cNvPr>
          <p:cNvSpPr>
            <a:spLocks noGrp="1"/>
          </p:cNvSpPr>
          <p:nvPr>
            <p:ph type="body" sz="quarter" idx="25" hasCustomPrompt="1"/>
          </p:nvPr>
        </p:nvSpPr>
        <p:spPr>
          <a:xfrm>
            <a:off x="3609900" y="6042910"/>
            <a:ext cx="2611435" cy="718754"/>
          </a:xfrm>
          <a:prstGeom prst="rect">
            <a:avLst/>
          </a:prstGeom>
        </p:spPr>
        <p:txBody>
          <a:bodyPr tIns="46800" numCol="1" spcCol="180000"/>
          <a:lstStyle>
            <a:lvl1pPr marL="0" indent="0">
              <a:buFontTx/>
              <a:buNone/>
              <a:defRPr sz="1600">
                <a:solidFill>
                  <a:schemeClr val="bg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marL="0" marR="0" lvl="0" indent="0" algn="l" defTabSz="914400" rtl="0" eaLnBrk="1" fontAlgn="auto" latinLnBrk="0" hangingPunct="1">
              <a:lnSpc>
                <a:spcPct val="90000"/>
              </a:lnSpc>
              <a:spcBef>
                <a:spcPts val="1000"/>
              </a:spcBef>
              <a:spcAft>
                <a:spcPts val="0"/>
              </a:spcAft>
              <a:buClrTx/>
              <a:buSzTx/>
              <a:buFontTx/>
              <a:buNone/>
              <a:tabLst/>
              <a:defRPr/>
            </a:pPr>
            <a:r>
              <a:rPr lang="nl-NL"/>
              <a:t>Functie</a:t>
            </a:r>
          </a:p>
        </p:txBody>
      </p:sp>
      <p:sp>
        <p:nvSpPr>
          <p:cNvPr id="27" name="Tijdelijke aanduiding voor tekst 13">
            <a:extLst>
              <a:ext uri="{FF2B5EF4-FFF2-40B4-BE49-F238E27FC236}">
                <a16:creationId xmlns:a16="http://schemas.microsoft.com/office/drawing/2014/main" id="{DEFD0936-8AB7-D1E0-5632-42BED4B38FD9}"/>
              </a:ext>
            </a:extLst>
          </p:cNvPr>
          <p:cNvSpPr>
            <a:spLocks noGrp="1"/>
          </p:cNvSpPr>
          <p:nvPr>
            <p:ph type="body" sz="quarter" idx="26" hasCustomPrompt="1"/>
          </p:nvPr>
        </p:nvSpPr>
        <p:spPr>
          <a:xfrm>
            <a:off x="3609900" y="5743365"/>
            <a:ext cx="2611435" cy="299545"/>
          </a:xfrm>
          <a:prstGeom prst="rect">
            <a:avLst/>
          </a:prstGeom>
        </p:spPr>
        <p:txBody>
          <a:bodyPr numCol="1"/>
          <a:lstStyle>
            <a:lvl1pPr marL="0" indent="0">
              <a:buFontTx/>
              <a:buNone/>
              <a:defRPr sz="1600" b="1">
                <a:solidFill>
                  <a:schemeClr val="bg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lvl="0"/>
            <a:r>
              <a:rPr lang="nl-NL"/>
              <a:t>Naam</a:t>
            </a:r>
          </a:p>
        </p:txBody>
      </p:sp>
      <p:sp>
        <p:nvSpPr>
          <p:cNvPr id="30" name="Tijdelijke aanduiding voor afbeelding 29">
            <a:extLst>
              <a:ext uri="{FF2B5EF4-FFF2-40B4-BE49-F238E27FC236}">
                <a16:creationId xmlns:a16="http://schemas.microsoft.com/office/drawing/2014/main" id="{58727B0B-42E6-F866-9D67-E6A11DBF1C7F}"/>
              </a:ext>
            </a:extLst>
          </p:cNvPr>
          <p:cNvSpPr>
            <a:spLocks noGrp="1"/>
          </p:cNvSpPr>
          <p:nvPr>
            <p:ph type="pic" sz="quarter" idx="27" hasCustomPrompt="1"/>
          </p:nvPr>
        </p:nvSpPr>
        <p:spPr>
          <a:xfrm>
            <a:off x="455673" y="2936901"/>
            <a:ext cx="3068233" cy="2529876"/>
          </a:xfrm>
          <a:custGeom>
            <a:avLst/>
            <a:gdLst>
              <a:gd name="connsiteX0" fmla="*/ 0 w 3900880"/>
              <a:gd name="connsiteY0" fmla="*/ 0 h 3204621"/>
              <a:gd name="connsiteX1" fmla="*/ 3510814 w 3900880"/>
              <a:gd name="connsiteY1" fmla="*/ 0 h 3204621"/>
              <a:gd name="connsiteX2" fmla="*/ 3900880 w 3900880"/>
              <a:gd name="connsiteY2" fmla="*/ 390066 h 3204621"/>
              <a:gd name="connsiteX3" fmla="*/ 3900880 w 3900880"/>
              <a:gd name="connsiteY3" fmla="*/ 3204621 h 3204621"/>
              <a:gd name="connsiteX4" fmla="*/ 0 w 3900880"/>
              <a:gd name="connsiteY4" fmla="*/ 3204621 h 32046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00880" h="3204621">
                <a:moveTo>
                  <a:pt x="0" y="0"/>
                </a:moveTo>
                <a:lnTo>
                  <a:pt x="3510814" y="0"/>
                </a:lnTo>
                <a:cubicBezTo>
                  <a:pt x="3726242" y="0"/>
                  <a:pt x="3900880" y="174638"/>
                  <a:pt x="3900880" y="390066"/>
                </a:cubicBezTo>
                <a:lnTo>
                  <a:pt x="3900880" y="3204621"/>
                </a:lnTo>
                <a:lnTo>
                  <a:pt x="0" y="3204621"/>
                </a:lnTo>
                <a:close/>
              </a:path>
            </a:pathLst>
          </a:custGeom>
        </p:spPr>
        <p:txBody>
          <a:bodyPr wrap="square">
            <a:noAutofit/>
          </a:bodyPr>
          <a:lstStyle>
            <a:lvl1pPr marL="0" indent="0" algn="ctr">
              <a:buFontTx/>
              <a:buNone/>
              <a:defRPr sz="700" i="1">
                <a:latin typeface="Montserrat" pitchFamily="2" charset="77"/>
              </a:defRPr>
            </a:lvl1pPr>
          </a:lstStyle>
          <a:p>
            <a:br>
              <a:rPr lang="nl-NL"/>
            </a:br>
            <a:br>
              <a:rPr lang="nl-NL"/>
            </a:br>
            <a:br>
              <a:rPr lang="nl-NL"/>
            </a:br>
            <a:br>
              <a:rPr lang="nl-NL"/>
            </a:br>
            <a:r>
              <a:rPr lang="nl-NL"/>
              <a:t>Klik op het icoon om een afbeelding toe te voegen</a:t>
            </a:r>
          </a:p>
        </p:txBody>
      </p:sp>
      <p:pic>
        <p:nvPicPr>
          <p:cNvPr id="2" name="Afbeelding 1" descr="Afbeelding met Graphics, Kleurrijkheid&#10;&#10;Automatisch gegenereerde beschrijving">
            <a:extLst>
              <a:ext uri="{FF2B5EF4-FFF2-40B4-BE49-F238E27FC236}">
                <a16:creationId xmlns:a16="http://schemas.microsoft.com/office/drawing/2014/main" id="{43E63413-E6EE-16F8-F6FA-E3279FF0D83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rot="20465208" flipH="1">
            <a:off x="-2862580" y="-442975"/>
            <a:ext cx="12944960" cy="2516129"/>
          </a:xfrm>
          <a:prstGeom prst="rect">
            <a:avLst/>
          </a:prstGeom>
        </p:spPr>
      </p:pic>
      <p:pic>
        <p:nvPicPr>
          <p:cNvPr id="3" name="Afbeelding 2">
            <a:extLst>
              <a:ext uri="{FF2B5EF4-FFF2-40B4-BE49-F238E27FC236}">
                <a16:creationId xmlns:a16="http://schemas.microsoft.com/office/drawing/2014/main" id="{BD25F074-91F2-8B38-2B36-F28E957B84DF}"/>
              </a:ext>
            </a:extLst>
          </p:cNvPr>
          <p:cNvPicPr/>
          <p:nvPr userDrawn="1"/>
        </p:nvPicPr>
        <p:blipFill rotWithShape="1">
          <a:blip r:embed="rId3" cstate="screen">
            <a:extLst>
              <a:ext uri="{28A0092B-C50C-407E-A947-70E740481C1C}">
                <a14:useLocalDpi xmlns:a14="http://schemas.microsoft.com/office/drawing/2010/main"/>
              </a:ext>
            </a:extLst>
          </a:blip>
          <a:srcRect/>
          <a:stretch/>
        </p:blipFill>
        <p:spPr>
          <a:xfrm>
            <a:off x="11461071" y="6534036"/>
            <a:ext cx="568171" cy="323964"/>
          </a:xfrm>
          <a:prstGeom prst="rect">
            <a:avLst/>
          </a:prstGeom>
        </p:spPr>
      </p:pic>
      <p:sp>
        <p:nvSpPr>
          <p:cNvPr id="4" name="Tijdelijke aanduiding voor afbeelding 29">
            <a:extLst>
              <a:ext uri="{FF2B5EF4-FFF2-40B4-BE49-F238E27FC236}">
                <a16:creationId xmlns:a16="http://schemas.microsoft.com/office/drawing/2014/main" id="{79D8705B-AD61-8D45-1DC0-1D0A98A692B9}"/>
              </a:ext>
            </a:extLst>
          </p:cNvPr>
          <p:cNvSpPr>
            <a:spLocks noGrp="1"/>
          </p:cNvSpPr>
          <p:nvPr>
            <p:ph type="pic" sz="quarter" idx="28" hasCustomPrompt="1"/>
          </p:nvPr>
        </p:nvSpPr>
        <p:spPr>
          <a:xfrm flipH="1">
            <a:off x="3527347" y="2936901"/>
            <a:ext cx="3068233" cy="2529876"/>
          </a:xfrm>
          <a:custGeom>
            <a:avLst/>
            <a:gdLst>
              <a:gd name="connsiteX0" fmla="*/ 0 w 3900880"/>
              <a:gd name="connsiteY0" fmla="*/ 0 h 3204621"/>
              <a:gd name="connsiteX1" fmla="*/ 3510814 w 3900880"/>
              <a:gd name="connsiteY1" fmla="*/ 0 h 3204621"/>
              <a:gd name="connsiteX2" fmla="*/ 3900880 w 3900880"/>
              <a:gd name="connsiteY2" fmla="*/ 390066 h 3204621"/>
              <a:gd name="connsiteX3" fmla="*/ 3900880 w 3900880"/>
              <a:gd name="connsiteY3" fmla="*/ 3204621 h 3204621"/>
              <a:gd name="connsiteX4" fmla="*/ 0 w 3900880"/>
              <a:gd name="connsiteY4" fmla="*/ 3204621 h 32046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00880" h="3204621">
                <a:moveTo>
                  <a:pt x="0" y="0"/>
                </a:moveTo>
                <a:lnTo>
                  <a:pt x="3510814" y="0"/>
                </a:lnTo>
                <a:cubicBezTo>
                  <a:pt x="3726242" y="0"/>
                  <a:pt x="3900880" y="174638"/>
                  <a:pt x="3900880" y="390066"/>
                </a:cubicBezTo>
                <a:lnTo>
                  <a:pt x="3900880" y="3204621"/>
                </a:lnTo>
                <a:lnTo>
                  <a:pt x="0" y="3204621"/>
                </a:lnTo>
                <a:close/>
              </a:path>
            </a:pathLst>
          </a:custGeom>
        </p:spPr>
        <p:txBody>
          <a:bodyPr wrap="square">
            <a:noAutofit/>
          </a:bodyPr>
          <a:lstStyle>
            <a:lvl1pPr marL="0" indent="0" algn="ctr">
              <a:buFontTx/>
              <a:buNone/>
              <a:defRPr sz="700" i="1">
                <a:latin typeface="Montserrat" pitchFamily="2" charset="77"/>
              </a:defRPr>
            </a:lvl1pPr>
          </a:lstStyle>
          <a:p>
            <a:br>
              <a:rPr lang="nl-NL"/>
            </a:br>
            <a:br>
              <a:rPr lang="nl-NL"/>
            </a:br>
            <a:br>
              <a:rPr lang="nl-NL"/>
            </a:br>
            <a:br>
              <a:rPr lang="nl-NL"/>
            </a:br>
            <a:r>
              <a:rPr lang="nl-NL"/>
              <a:t>Klik op het icoon om een afbeelding toe te voegen</a:t>
            </a:r>
          </a:p>
        </p:txBody>
      </p:sp>
    </p:spTree>
    <p:extLst>
      <p:ext uri="{BB962C8B-B14F-4D97-AF65-F5344CB8AC3E}">
        <p14:creationId xmlns:p14="http://schemas.microsoft.com/office/powerpoint/2010/main" val="37670512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Foto en tekst blauw vlak">
    <p:spTree>
      <p:nvGrpSpPr>
        <p:cNvPr id="1" name=""/>
        <p:cNvGrpSpPr/>
        <p:nvPr/>
      </p:nvGrpSpPr>
      <p:grpSpPr>
        <a:xfrm>
          <a:off x="0" y="0"/>
          <a:ext cx="0" cy="0"/>
          <a:chOff x="0" y="0"/>
          <a:chExt cx="0" cy="0"/>
        </a:xfrm>
      </p:grpSpPr>
      <p:sp>
        <p:nvSpPr>
          <p:cNvPr id="7" name="Rechthoek 6">
            <a:extLst>
              <a:ext uri="{FF2B5EF4-FFF2-40B4-BE49-F238E27FC236}">
                <a16:creationId xmlns:a16="http://schemas.microsoft.com/office/drawing/2014/main" id="{E26D798E-C81A-8FA1-9140-74FA863A1B32}"/>
              </a:ext>
            </a:extLst>
          </p:cNvPr>
          <p:cNvSpPr>
            <a:spLocks noGrp="1" noRot="1" noMove="1" noResize="1" noEditPoints="1" noAdjustHandles="1" noChangeArrowheads="1" noChangeShapeType="1"/>
          </p:cNvSpPr>
          <p:nvPr userDrawn="1"/>
        </p:nvSpPr>
        <p:spPr>
          <a:xfrm>
            <a:off x="8287789" y="0"/>
            <a:ext cx="3904211" cy="6858000"/>
          </a:xfrm>
          <a:prstGeom prst="rect">
            <a:avLst/>
          </a:prstGeom>
          <a:solidFill>
            <a:srgbClr val="059B9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ijdelijke aanduiding voor tekst 21">
            <a:extLst>
              <a:ext uri="{FF2B5EF4-FFF2-40B4-BE49-F238E27FC236}">
                <a16:creationId xmlns:a16="http://schemas.microsoft.com/office/drawing/2014/main" id="{59B1D997-76DB-0947-0192-6EEC300A2E33}"/>
              </a:ext>
            </a:extLst>
          </p:cNvPr>
          <p:cNvSpPr>
            <a:spLocks noGrp="1"/>
          </p:cNvSpPr>
          <p:nvPr>
            <p:ph type="body" sz="quarter" idx="15" hasCustomPrompt="1"/>
          </p:nvPr>
        </p:nvSpPr>
        <p:spPr>
          <a:xfrm>
            <a:off x="619196" y="706904"/>
            <a:ext cx="3258839" cy="633382"/>
          </a:xfrm>
          <a:prstGeom prst="rect">
            <a:avLst/>
          </a:prstGeom>
        </p:spPr>
        <p:txBody>
          <a:bodyPr/>
          <a:lstStyle>
            <a:lvl1pPr marL="0" indent="0">
              <a:buFontTx/>
              <a:buNone/>
              <a:defRPr sz="4000" b="0">
                <a:solidFill>
                  <a:schemeClr val="tx1"/>
                </a:solidFill>
                <a:latin typeface="Arial" panose="020B0604020202020204" pitchFamily="34" charset="0"/>
                <a:cs typeface="Arial" panose="020B0604020202020204" pitchFamily="34" charset="0"/>
              </a:defRPr>
            </a:lvl1pPr>
          </a:lstStyle>
          <a:p>
            <a:pPr lvl="0"/>
            <a:r>
              <a:rPr lang="nl-NL"/>
              <a:t>Titel </a:t>
            </a:r>
          </a:p>
        </p:txBody>
      </p:sp>
      <p:sp>
        <p:nvSpPr>
          <p:cNvPr id="11" name="Tijdelijke aanduiding voor tekst 21">
            <a:extLst>
              <a:ext uri="{FF2B5EF4-FFF2-40B4-BE49-F238E27FC236}">
                <a16:creationId xmlns:a16="http://schemas.microsoft.com/office/drawing/2014/main" id="{44D84C2B-188A-6BBB-995D-251D281626AB}"/>
              </a:ext>
            </a:extLst>
          </p:cNvPr>
          <p:cNvSpPr>
            <a:spLocks noGrp="1"/>
          </p:cNvSpPr>
          <p:nvPr>
            <p:ph type="body" sz="quarter" idx="16" hasCustomPrompt="1"/>
          </p:nvPr>
        </p:nvSpPr>
        <p:spPr>
          <a:xfrm>
            <a:off x="619196" y="1340286"/>
            <a:ext cx="3258839" cy="404432"/>
          </a:xfrm>
          <a:prstGeom prst="rect">
            <a:avLst/>
          </a:prstGeom>
        </p:spPr>
        <p:txBody>
          <a:bodyPr/>
          <a:lstStyle>
            <a:lvl1pPr marL="0" indent="0">
              <a:buFontTx/>
              <a:buNone/>
              <a:defRPr sz="1600" b="1" i="0">
                <a:solidFill>
                  <a:schemeClr val="tx1"/>
                </a:solidFill>
                <a:latin typeface="Arial" panose="020B0604020202020204" pitchFamily="34" charset="0"/>
                <a:cs typeface="Arial" panose="020B0604020202020204" pitchFamily="34" charset="0"/>
              </a:defRPr>
            </a:lvl1pPr>
          </a:lstStyle>
          <a:p>
            <a:pPr lvl="0"/>
            <a:r>
              <a:rPr lang="nl-NL"/>
              <a:t>Ondertitel</a:t>
            </a:r>
          </a:p>
        </p:txBody>
      </p:sp>
      <p:sp>
        <p:nvSpPr>
          <p:cNvPr id="12" name="Tijdelijke aanduiding voor tekst 13">
            <a:extLst>
              <a:ext uri="{FF2B5EF4-FFF2-40B4-BE49-F238E27FC236}">
                <a16:creationId xmlns:a16="http://schemas.microsoft.com/office/drawing/2014/main" id="{F6EFD1E3-5994-CD52-AD32-6C1F7241DB23}"/>
              </a:ext>
            </a:extLst>
          </p:cNvPr>
          <p:cNvSpPr>
            <a:spLocks noGrp="1"/>
          </p:cNvSpPr>
          <p:nvPr>
            <p:ph type="body" sz="quarter" idx="23"/>
          </p:nvPr>
        </p:nvSpPr>
        <p:spPr>
          <a:xfrm>
            <a:off x="619196" y="1744718"/>
            <a:ext cx="3258839" cy="3772996"/>
          </a:xfrm>
          <a:prstGeom prst="rect">
            <a:avLst/>
          </a:prstGeom>
        </p:spPr>
        <p:txBody>
          <a:bodyPr tIns="46800" numCol="1" spcCol="180000"/>
          <a:lstStyle>
            <a:lvl1pPr marL="0" indent="0">
              <a:buFontTx/>
              <a:buNone/>
              <a:defRPr sz="1600" b="0">
                <a:solidFill>
                  <a:schemeClr val="tx1"/>
                </a:solidFill>
                <a:latin typeface="Arial" panose="020B0604020202020204" pitchFamily="34" charset="0"/>
                <a:cs typeface="Arial" panose="020B0604020202020204" pitchFamily="34" charset="0"/>
              </a:defRPr>
            </a:lvl1pPr>
            <a:lvl2pPr marL="457200" indent="0">
              <a:buFontTx/>
              <a:buNone/>
              <a:defRPr sz="1100">
                <a:latin typeface="Montserrat" pitchFamily="2" charset="77"/>
              </a:defRPr>
            </a:lvl2pPr>
            <a:lvl3pPr marL="914400" indent="0">
              <a:buFontTx/>
              <a:buNone/>
              <a:defRPr sz="1100">
                <a:latin typeface="Montserrat" pitchFamily="2" charset="77"/>
              </a:defRPr>
            </a:lvl3pPr>
            <a:lvl4pPr marL="1371600" indent="0">
              <a:buFontTx/>
              <a:buNone/>
              <a:defRPr sz="1100">
                <a:latin typeface="Montserrat" pitchFamily="2" charset="77"/>
              </a:defRPr>
            </a:lvl4pPr>
            <a:lvl5pPr marL="1828800" indent="0">
              <a:buFontTx/>
              <a:buNone/>
              <a:defRPr sz="1100">
                <a:latin typeface="Montserrat" pitchFamily="2" charset="77"/>
              </a:defRPr>
            </a:lvl5pPr>
          </a:lstStyle>
          <a:p>
            <a:pPr marL="0" marR="0" lvl="0" indent="0" algn="l" defTabSz="914400" rtl="0" eaLnBrk="1" fontAlgn="auto" latinLnBrk="0" hangingPunct="1">
              <a:lnSpc>
                <a:spcPct val="90000"/>
              </a:lnSpc>
              <a:spcBef>
                <a:spcPts val="1000"/>
              </a:spcBef>
              <a:spcAft>
                <a:spcPts val="0"/>
              </a:spcAft>
              <a:buClrTx/>
              <a:buSzTx/>
              <a:buFontTx/>
              <a:buNone/>
              <a:tabLst/>
              <a:defRPr/>
            </a:pPr>
            <a:endParaRPr lang="nl-NL"/>
          </a:p>
        </p:txBody>
      </p:sp>
      <p:sp>
        <p:nvSpPr>
          <p:cNvPr id="22" name="Tijdelijke aanduiding voor afbeelding 21">
            <a:extLst>
              <a:ext uri="{FF2B5EF4-FFF2-40B4-BE49-F238E27FC236}">
                <a16:creationId xmlns:a16="http://schemas.microsoft.com/office/drawing/2014/main" id="{3B149CC0-A3A3-78C6-36D4-197673978DCA}"/>
              </a:ext>
            </a:extLst>
          </p:cNvPr>
          <p:cNvSpPr>
            <a:spLocks noGrp="1"/>
          </p:cNvSpPr>
          <p:nvPr>
            <p:ph type="pic" sz="quarter" idx="26"/>
          </p:nvPr>
        </p:nvSpPr>
        <p:spPr>
          <a:xfrm>
            <a:off x="4092024" y="0"/>
            <a:ext cx="4195763" cy="6858000"/>
          </a:xfrm>
          <a:custGeom>
            <a:avLst/>
            <a:gdLst>
              <a:gd name="connsiteX0" fmla="*/ 536470 w 4195763"/>
              <a:gd name="connsiteY0" fmla="*/ 0 h 6858000"/>
              <a:gd name="connsiteX1" fmla="*/ 4195763 w 4195763"/>
              <a:gd name="connsiteY1" fmla="*/ 0 h 6858000"/>
              <a:gd name="connsiteX2" fmla="*/ 4195763 w 4195763"/>
              <a:gd name="connsiteY2" fmla="*/ 6858000 h 6858000"/>
              <a:gd name="connsiteX3" fmla="*/ 0 w 4195763"/>
              <a:gd name="connsiteY3" fmla="*/ 6858000 h 6858000"/>
              <a:gd name="connsiteX4" fmla="*/ 0 w 4195763"/>
              <a:gd name="connsiteY4" fmla="*/ 536470 h 6858000"/>
              <a:gd name="connsiteX5" fmla="*/ 536470 w 4195763"/>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95763" h="6858000">
                <a:moveTo>
                  <a:pt x="536470" y="0"/>
                </a:moveTo>
                <a:lnTo>
                  <a:pt x="4195763" y="0"/>
                </a:lnTo>
                <a:lnTo>
                  <a:pt x="4195763" y="6858000"/>
                </a:lnTo>
                <a:lnTo>
                  <a:pt x="0" y="6858000"/>
                </a:lnTo>
                <a:lnTo>
                  <a:pt x="0" y="536470"/>
                </a:lnTo>
                <a:cubicBezTo>
                  <a:pt x="0" y="240186"/>
                  <a:pt x="240186" y="0"/>
                  <a:pt x="536470" y="0"/>
                </a:cubicBezTo>
                <a:close/>
              </a:path>
            </a:pathLst>
          </a:custGeom>
        </p:spPr>
        <p:txBody>
          <a:bodyPr wrap="square">
            <a:noAutofit/>
          </a:bodyPr>
          <a:lstStyle>
            <a:lvl1pPr marL="0" indent="0" algn="ctr">
              <a:buNone/>
              <a:defRPr sz="700">
                <a:latin typeface="Montserrat" pitchFamily="2" charset="77"/>
              </a:defRPr>
            </a:lvl1pPr>
          </a:lstStyle>
          <a:p>
            <a:endParaRPr lang="nl-NL"/>
          </a:p>
          <a:p>
            <a:endParaRPr lang="nl-NL"/>
          </a:p>
          <a:p>
            <a:endParaRPr lang="nl-NL"/>
          </a:p>
          <a:p>
            <a:endParaRPr lang="nl-NL"/>
          </a:p>
          <a:p>
            <a:endParaRPr lang="nl-NL"/>
          </a:p>
          <a:p>
            <a:endParaRPr lang="nl-NL"/>
          </a:p>
          <a:p>
            <a:r>
              <a:rPr lang="nl-NL"/>
              <a:t>Klik op het icoon om een afbeelding toe te voegen</a:t>
            </a:r>
          </a:p>
        </p:txBody>
      </p:sp>
      <p:pic>
        <p:nvPicPr>
          <p:cNvPr id="2" name="Afbeelding 1">
            <a:extLst>
              <a:ext uri="{FF2B5EF4-FFF2-40B4-BE49-F238E27FC236}">
                <a16:creationId xmlns:a16="http://schemas.microsoft.com/office/drawing/2014/main" id="{6A0A7E66-8188-1DBE-C7AD-1BCCE5D15301}"/>
              </a:ext>
            </a:extLst>
          </p:cNvPr>
          <p:cNvPicPr/>
          <p:nvPr userDrawn="1"/>
        </p:nvPicPr>
        <p:blipFill rotWithShape="1">
          <a:blip r:embed="rId2" cstate="screen">
            <a:extLst>
              <a:ext uri="{28A0092B-C50C-407E-A947-70E740481C1C}">
                <a14:useLocalDpi xmlns:a14="http://schemas.microsoft.com/office/drawing/2010/main"/>
              </a:ext>
            </a:extLst>
          </a:blip>
          <a:srcRect l="-743"/>
          <a:stretch/>
        </p:blipFill>
        <p:spPr>
          <a:xfrm>
            <a:off x="11461071" y="6534036"/>
            <a:ext cx="568171" cy="323964"/>
          </a:xfrm>
          <a:prstGeom prst="rect">
            <a:avLst/>
          </a:prstGeom>
        </p:spPr>
      </p:pic>
      <p:sp>
        <p:nvSpPr>
          <p:cNvPr id="4" name="Tijdelijke aanduiding voor tekst 3">
            <a:extLst>
              <a:ext uri="{FF2B5EF4-FFF2-40B4-BE49-F238E27FC236}">
                <a16:creationId xmlns:a16="http://schemas.microsoft.com/office/drawing/2014/main" id="{14865D4C-D68B-93D3-C40B-CB04D999A7BD}"/>
              </a:ext>
            </a:extLst>
          </p:cNvPr>
          <p:cNvSpPr>
            <a:spLocks noGrp="1"/>
          </p:cNvSpPr>
          <p:nvPr>
            <p:ph type="body" sz="quarter" idx="17"/>
          </p:nvPr>
        </p:nvSpPr>
        <p:spPr>
          <a:xfrm>
            <a:off x="8867622" y="1744718"/>
            <a:ext cx="2744543" cy="3772996"/>
          </a:xfrm>
          <a:prstGeom prst="rect">
            <a:avLst/>
          </a:prstGeom>
        </p:spPr>
        <p:txBody>
          <a:bodyPr anchor="ctr"/>
          <a:lstStyle>
            <a:lvl1pPr>
              <a:defRPr sz="2400">
                <a:solidFill>
                  <a:schemeClr val="bg1"/>
                </a:solidFill>
                <a:latin typeface="Arial" panose="020B0604020202020204" pitchFamily="34" charset="0"/>
                <a:cs typeface="Arial" panose="020B0604020202020204" pitchFamily="34" charset="0"/>
              </a:defRPr>
            </a:lvl1pPr>
            <a:lvl2pPr>
              <a:defRPr sz="2400">
                <a:solidFill>
                  <a:schemeClr val="bg1"/>
                </a:solidFill>
                <a:latin typeface="Arial" panose="020B0604020202020204" pitchFamily="34" charset="0"/>
                <a:cs typeface="Arial" panose="020B0604020202020204" pitchFamily="34" charset="0"/>
              </a:defRPr>
            </a:lvl2pPr>
            <a:lvl3pPr>
              <a:defRPr sz="2400">
                <a:solidFill>
                  <a:schemeClr val="bg1"/>
                </a:solidFill>
                <a:latin typeface="Arial" panose="020B0604020202020204" pitchFamily="34" charset="0"/>
                <a:cs typeface="Arial" panose="020B0604020202020204" pitchFamily="34" charset="0"/>
              </a:defRPr>
            </a:lvl3pPr>
            <a:lvl4pPr>
              <a:defRPr sz="2400">
                <a:solidFill>
                  <a:schemeClr val="bg1"/>
                </a:solidFill>
                <a:latin typeface="Arial" panose="020B0604020202020204" pitchFamily="34" charset="0"/>
                <a:cs typeface="Arial" panose="020B0604020202020204" pitchFamily="34" charset="0"/>
              </a:defRPr>
            </a:lvl4pPr>
            <a:lvl5pPr>
              <a:defRPr sz="2400">
                <a:solidFill>
                  <a:schemeClr val="bg1"/>
                </a:solidFill>
                <a:latin typeface="Arial" panose="020B0604020202020204" pitchFamily="34" charset="0"/>
                <a:cs typeface="Arial" panose="020B0604020202020204" pitchFamily="34" charset="0"/>
              </a:defRPr>
            </a:lvl5pPr>
          </a:lstStyle>
          <a:p>
            <a:pPr lvl="0"/>
            <a:r>
              <a:rPr lang="nl-NL"/>
              <a:t>Klikken om de tekststijl van het model te bewerken</a:t>
            </a:r>
          </a:p>
          <a:p>
            <a:pPr lvl="1"/>
            <a:r>
              <a:rPr lang="nl-NL"/>
              <a:t>Tweede niveau</a:t>
            </a:r>
          </a:p>
        </p:txBody>
      </p:sp>
    </p:spTree>
    <p:extLst>
      <p:ext uri="{BB962C8B-B14F-4D97-AF65-F5344CB8AC3E}">
        <p14:creationId xmlns:p14="http://schemas.microsoft.com/office/powerpoint/2010/main" val="18630726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Aangepaste indeling">
    <p:spTree>
      <p:nvGrpSpPr>
        <p:cNvPr id="1" name=""/>
        <p:cNvGrpSpPr/>
        <p:nvPr/>
      </p:nvGrpSpPr>
      <p:grpSpPr>
        <a:xfrm>
          <a:off x="0" y="0"/>
          <a:ext cx="0" cy="0"/>
          <a:chOff x="0" y="0"/>
          <a:chExt cx="0" cy="0"/>
        </a:xfrm>
      </p:grpSpPr>
      <p:sp>
        <p:nvSpPr>
          <p:cNvPr id="5" name="Tijdelijke aanduiding voor afbeelding 20">
            <a:extLst>
              <a:ext uri="{FF2B5EF4-FFF2-40B4-BE49-F238E27FC236}">
                <a16:creationId xmlns:a16="http://schemas.microsoft.com/office/drawing/2014/main" id="{8C741C9E-C5F1-4DF6-A57F-4254EACDB897}"/>
              </a:ext>
            </a:extLst>
          </p:cNvPr>
          <p:cNvSpPr>
            <a:spLocks noGrp="1"/>
          </p:cNvSpPr>
          <p:nvPr>
            <p:ph type="pic" sz="quarter" idx="21" hasCustomPrompt="1"/>
          </p:nvPr>
        </p:nvSpPr>
        <p:spPr>
          <a:xfrm>
            <a:off x="6539594" y="1449831"/>
            <a:ext cx="4673872" cy="4412126"/>
          </a:xfrm>
          <a:prstGeom prst="rect">
            <a:avLst/>
          </a:prstGeom>
        </p:spPr>
        <p:txBody>
          <a:bodyPr/>
          <a:lstStyle>
            <a:lvl1pPr marL="0" indent="0" algn="ctr">
              <a:buFontTx/>
              <a:buNone/>
              <a:defRPr sz="700" i="1">
                <a:latin typeface="Montserrat" pitchFamily="2" charset="77"/>
              </a:defRPr>
            </a:lvl1pPr>
          </a:lstStyle>
          <a:p>
            <a:br>
              <a:rPr lang="nl-NL"/>
            </a:br>
            <a:br>
              <a:rPr lang="nl-NL"/>
            </a:br>
            <a:br>
              <a:rPr lang="nl-NL"/>
            </a:br>
            <a:br>
              <a:rPr lang="nl-NL"/>
            </a:br>
            <a:r>
              <a:rPr lang="nl-NL"/>
              <a:t>Klik op het icoon om een afbeelding toe te voegen</a:t>
            </a:r>
          </a:p>
        </p:txBody>
      </p:sp>
      <p:pic>
        <p:nvPicPr>
          <p:cNvPr id="4" name="Afbeelding 3">
            <a:extLst>
              <a:ext uri="{FF2B5EF4-FFF2-40B4-BE49-F238E27FC236}">
                <a16:creationId xmlns:a16="http://schemas.microsoft.com/office/drawing/2014/main" id="{6AE1A2F7-0044-BEF5-705A-4503A05BBEA4}"/>
              </a:ext>
            </a:extLst>
          </p:cNvPr>
          <p:cNvPicPr/>
          <p:nvPr userDrawn="1"/>
        </p:nvPicPr>
        <p:blipFill rotWithShape="1">
          <a:blip r:embed="rId2" cstate="screen">
            <a:extLst>
              <a:ext uri="{28A0092B-C50C-407E-A947-70E740481C1C}">
                <a14:useLocalDpi xmlns:a14="http://schemas.microsoft.com/office/drawing/2010/main"/>
              </a:ext>
            </a:extLst>
          </a:blip>
          <a:srcRect/>
          <a:stretch/>
        </p:blipFill>
        <p:spPr>
          <a:xfrm>
            <a:off x="11461071" y="6534036"/>
            <a:ext cx="568171" cy="323964"/>
          </a:xfrm>
          <a:prstGeom prst="rect">
            <a:avLst/>
          </a:prstGeom>
        </p:spPr>
      </p:pic>
      <p:pic>
        <p:nvPicPr>
          <p:cNvPr id="6" name="Afbeelding 5" descr="Afbeelding met Graphics, Kleurrijkheid&#10;&#10;Automatisch gegenereerde beschrijving">
            <a:extLst>
              <a:ext uri="{FF2B5EF4-FFF2-40B4-BE49-F238E27FC236}">
                <a16:creationId xmlns:a16="http://schemas.microsoft.com/office/drawing/2014/main" id="{DD17E847-EAEE-C502-3518-AE08668B17B5}"/>
              </a:ext>
            </a:extLst>
          </p:cNvPr>
          <p:cNvPicPr>
            <a:picLocks/>
          </p:cNvPicPr>
          <p:nvPr userDrawn="1"/>
        </p:nvPicPr>
        <p:blipFill>
          <a:blip r:embed="rId3" cstate="screen">
            <a:extLst>
              <a:ext uri="{28A0092B-C50C-407E-A947-70E740481C1C}">
                <a14:useLocalDpi xmlns:a14="http://schemas.microsoft.com/office/drawing/2010/main"/>
              </a:ext>
            </a:extLst>
          </a:blip>
          <a:stretch>
            <a:fillRect/>
          </a:stretch>
        </p:blipFill>
        <p:spPr>
          <a:xfrm rot="749414">
            <a:off x="-8255080" y="2000951"/>
            <a:ext cx="16510159" cy="3108482"/>
          </a:xfrm>
          <a:prstGeom prst="rect">
            <a:avLst/>
          </a:prstGeom>
        </p:spPr>
      </p:pic>
      <p:pic>
        <p:nvPicPr>
          <p:cNvPr id="7" name="Afbeelding 6" descr="Afbeelding met Graphics, Kleurrijkheid&#10;&#10;Automatisch gegenereerde beschrijving">
            <a:extLst>
              <a:ext uri="{FF2B5EF4-FFF2-40B4-BE49-F238E27FC236}">
                <a16:creationId xmlns:a16="http://schemas.microsoft.com/office/drawing/2014/main" id="{3F7A80A9-8CE3-F915-98FA-804892CD225D}"/>
              </a:ext>
            </a:extLst>
          </p:cNvPr>
          <p:cNvPicPr>
            <a:picLocks/>
          </p:cNvPicPr>
          <p:nvPr userDrawn="1"/>
        </p:nvPicPr>
        <p:blipFill>
          <a:blip r:embed="rId3" cstate="screen">
            <a:extLst>
              <a:ext uri="{28A0092B-C50C-407E-A947-70E740481C1C}">
                <a14:useLocalDpi xmlns:a14="http://schemas.microsoft.com/office/drawing/2010/main"/>
              </a:ext>
            </a:extLst>
          </a:blip>
          <a:stretch>
            <a:fillRect/>
          </a:stretch>
        </p:blipFill>
        <p:spPr>
          <a:xfrm rot="9110008">
            <a:off x="8632616" y="-3264983"/>
            <a:ext cx="16510159" cy="3108482"/>
          </a:xfrm>
          <a:prstGeom prst="rect">
            <a:avLst/>
          </a:prstGeom>
        </p:spPr>
      </p:pic>
      <p:sp>
        <p:nvSpPr>
          <p:cNvPr id="8" name="Tijdelijke aanduiding voor tekst 21">
            <a:extLst>
              <a:ext uri="{FF2B5EF4-FFF2-40B4-BE49-F238E27FC236}">
                <a16:creationId xmlns:a16="http://schemas.microsoft.com/office/drawing/2014/main" id="{EF424D4F-9EB2-EF4D-DB2A-8B630D652472}"/>
              </a:ext>
            </a:extLst>
          </p:cNvPr>
          <p:cNvSpPr>
            <a:spLocks noGrp="1"/>
          </p:cNvSpPr>
          <p:nvPr>
            <p:ph type="body" sz="quarter" idx="16" hasCustomPrompt="1"/>
          </p:nvPr>
        </p:nvSpPr>
        <p:spPr>
          <a:xfrm>
            <a:off x="978534" y="2867432"/>
            <a:ext cx="4925309" cy="561568"/>
          </a:xfrm>
          <a:prstGeom prst="rect">
            <a:avLst/>
          </a:prstGeom>
        </p:spPr>
        <p:txBody>
          <a:bodyPr/>
          <a:lstStyle>
            <a:lvl1pPr marL="0" indent="0">
              <a:buFontTx/>
              <a:buNone/>
              <a:defRPr sz="1600" b="1" i="0">
                <a:solidFill>
                  <a:schemeClr val="tx1"/>
                </a:solidFill>
                <a:latin typeface="Arial" panose="020B0604020202020204" pitchFamily="34" charset="0"/>
                <a:cs typeface="Arial" panose="020B0604020202020204" pitchFamily="34" charset="0"/>
              </a:defRPr>
            </a:lvl1pPr>
          </a:lstStyle>
          <a:p>
            <a:pPr lvl="0"/>
            <a:r>
              <a:rPr lang="nl-NL"/>
              <a:t>Eventuele ondertitel van max. 2 regels </a:t>
            </a:r>
            <a:r>
              <a:rPr lang="nl-NL" err="1"/>
              <a:t>nus</a:t>
            </a:r>
            <a:r>
              <a:rPr lang="nl-NL"/>
              <a:t> </a:t>
            </a:r>
            <a:r>
              <a:rPr lang="nl-NL" err="1"/>
              <a:t>modigen</a:t>
            </a:r>
            <a:r>
              <a:rPr lang="nl-NL"/>
              <a:t> </a:t>
            </a:r>
            <a:r>
              <a:rPr lang="nl-NL" err="1"/>
              <a:t>suntia</a:t>
            </a:r>
            <a:endParaRPr lang="nl-NL"/>
          </a:p>
        </p:txBody>
      </p:sp>
      <p:sp>
        <p:nvSpPr>
          <p:cNvPr id="9" name="Tijdelijke aanduiding voor tekst 21">
            <a:extLst>
              <a:ext uri="{FF2B5EF4-FFF2-40B4-BE49-F238E27FC236}">
                <a16:creationId xmlns:a16="http://schemas.microsoft.com/office/drawing/2014/main" id="{8516559A-5572-DEC0-14D7-8BF594265394}"/>
              </a:ext>
            </a:extLst>
          </p:cNvPr>
          <p:cNvSpPr>
            <a:spLocks noGrp="1"/>
          </p:cNvSpPr>
          <p:nvPr>
            <p:ph type="body" sz="quarter" idx="15" hasCustomPrompt="1"/>
          </p:nvPr>
        </p:nvSpPr>
        <p:spPr>
          <a:xfrm>
            <a:off x="978534" y="765313"/>
            <a:ext cx="4925309" cy="1923899"/>
          </a:xfrm>
          <a:prstGeom prst="rect">
            <a:avLst/>
          </a:prstGeom>
        </p:spPr>
        <p:txBody>
          <a:bodyPr anchor="b"/>
          <a:lstStyle>
            <a:lvl1pPr marL="0" indent="0">
              <a:buFontTx/>
              <a:buNone/>
              <a:defRPr sz="4400" b="0">
                <a:solidFill>
                  <a:schemeClr val="tx1"/>
                </a:solidFill>
                <a:latin typeface="Arial" panose="020B0604020202020204" pitchFamily="34" charset="0"/>
                <a:cs typeface="Arial" panose="020B0604020202020204" pitchFamily="34" charset="0"/>
              </a:defRPr>
            </a:lvl1pPr>
          </a:lstStyle>
          <a:p>
            <a:pPr lvl="0"/>
            <a:r>
              <a:rPr lang="nl-NL" err="1"/>
              <a:t>Heading</a:t>
            </a:r>
            <a:r>
              <a:rPr lang="nl-NL"/>
              <a:t> max 3. regels </a:t>
            </a:r>
            <a:r>
              <a:rPr lang="nl-NL" err="1"/>
              <a:t>nus</a:t>
            </a:r>
            <a:r>
              <a:rPr lang="nl-NL"/>
              <a:t> </a:t>
            </a:r>
            <a:r>
              <a:rPr lang="nl-NL" err="1"/>
              <a:t>modigen</a:t>
            </a:r>
            <a:r>
              <a:rPr lang="nl-NL"/>
              <a:t> </a:t>
            </a:r>
            <a:r>
              <a:rPr lang="nl-NL" err="1"/>
              <a:t>suntia</a:t>
            </a:r>
            <a:endParaRPr lang="nl-NL"/>
          </a:p>
        </p:txBody>
      </p:sp>
    </p:spTree>
    <p:extLst>
      <p:ext uri="{BB962C8B-B14F-4D97-AF65-F5344CB8AC3E}">
        <p14:creationId xmlns:p14="http://schemas.microsoft.com/office/powerpoint/2010/main" val="315130913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Tussentitel/quote">
    <p:spTree>
      <p:nvGrpSpPr>
        <p:cNvPr id="1" name=""/>
        <p:cNvGrpSpPr/>
        <p:nvPr/>
      </p:nvGrpSpPr>
      <p:grpSpPr>
        <a:xfrm>
          <a:off x="0" y="0"/>
          <a:ext cx="0" cy="0"/>
          <a:chOff x="0" y="0"/>
          <a:chExt cx="0" cy="0"/>
        </a:xfrm>
      </p:grpSpPr>
      <p:pic>
        <p:nvPicPr>
          <p:cNvPr id="6" name="Afbeelding 5" descr="Afbeelding met Graphics, Kleurrijkheid&#10;&#10;Automatisch gegenereerde beschrijving">
            <a:extLst>
              <a:ext uri="{FF2B5EF4-FFF2-40B4-BE49-F238E27FC236}">
                <a16:creationId xmlns:a16="http://schemas.microsoft.com/office/drawing/2014/main" id="{674EC2BD-0D7E-6321-8453-FDE67A53556D}"/>
              </a:ext>
            </a:extLst>
          </p:cNvPr>
          <p:cNvPicPr>
            <a:picLocks/>
          </p:cNvPicPr>
          <p:nvPr userDrawn="1"/>
        </p:nvPicPr>
        <p:blipFill>
          <a:blip r:embed="rId2" cstate="screen">
            <a:extLst>
              <a:ext uri="{28A0092B-C50C-407E-A947-70E740481C1C}">
                <a14:useLocalDpi xmlns:a14="http://schemas.microsoft.com/office/drawing/2010/main"/>
              </a:ext>
            </a:extLst>
          </a:blip>
          <a:stretch>
            <a:fillRect/>
          </a:stretch>
        </p:blipFill>
        <p:spPr>
          <a:xfrm rot="390182">
            <a:off x="-6337224" y="-272426"/>
            <a:ext cx="16510159" cy="3108482"/>
          </a:xfrm>
          <a:prstGeom prst="rect">
            <a:avLst/>
          </a:prstGeom>
        </p:spPr>
      </p:pic>
      <p:sp>
        <p:nvSpPr>
          <p:cNvPr id="7" name="Titel 12">
            <a:extLst>
              <a:ext uri="{FF2B5EF4-FFF2-40B4-BE49-F238E27FC236}">
                <a16:creationId xmlns:a16="http://schemas.microsoft.com/office/drawing/2014/main" id="{E0E86737-5213-3153-6213-133752FBF72B}"/>
              </a:ext>
            </a:extLst>
          </p:cNvPr>
          <p:cNvSpPr>
            <a:spLocks noGrp="1"/>
          </p:cNvSpPr>
          <p:nvPr>
            <p:ph type="title" hasCustomPrompt="1"/>
          </p:nvPr>
        </p:nvSpPr>
        <p:spPr>
          <a:xfrm>
            <a:off x="2451439" y="3563471"/>
            <a:ext cx="7289122" cy="1624755"/>
          </a:xfrm>
          <a:prstGeom prst="rect">
            <a:avLst/>
          </a:prstGeom>
        </p:spPr>
        <p:txBody>
          <a:bodyPr anchor="ctr"/>
          <a:lstStyle>
            <a:lvl1pPr algn="ctr">
              <a:defRPr sz="2400" b="0">
                <a:solidFill>
                  <a:schemeClr val="tx1"/>
                </a:solidFill>
                <a:latin typeface="Arial" panose="020B0604020202020204" pitchFamily="34" charset="0"/>
                <a:cs typeface="Arial" panose="020B0604020202020204" pitchFamily="34" charset="0"/>
              </a:defRPr>
            </a:lvl1pPr>
          </a:lstStyle>
          <a:p>
            <a:r>
              <a:rPr lang="nl-NL"/>
              <a:t>Quote of tussentijdse titel over max 3 regels. </a:t>
            </a:r>
            <a:r>
              <a:rPr lang="nl-NL" err="1"/>
              <a:t>Lorem</a:t>
            </a:r>
            <a:r>
              <a:rPr lang="nl-NL"/>
              <a:t> </a:t>
            </a:r>
            <a:r>
              <a:rPr lang="nl-NL" err="1"/>
              <a:t>ipsum</a:t>
            </a:r>
            <a:r>
              <a:rPr lang="nl-NL"/>
              <a:t> </a:t>
            </a:r>
            <a:r>
              <a:rPr lang="nl-NL" err="1"/>
              <a:t>lorem</a:t>
            </a:r>
            <a:r>
              <a:rPr lang="nl-NL"/>
              <a:t> </a:t>
            </a:r>
            <a:r>
              <a:rPr lang="nl-NL" err="1"/>
              <a:t>ipsum</a:t>
            </a:r>
            <a:r>
              <a:rPr lang="nl-NL"/>
              <a:t> </a:t>
            </a:r>
            <a:r>
              <a:rPr lang="nl-NL" err="1"/>
              <a:t>lorem</a:t>
            </a:r>
            <a:r>
              <a:rPr lang="nl-NL"/>
              <a:t> </a:t>
            </a:r>
            <a:r>
              <a:rPr lang="nl-NL" err="1"/>
              <a:t>ipsum</a:t>
            </a:r>
            <a:r>
              <a:rPr lang="nl-NL"/>
              <a:t>.</a:t>
            </a:r>
          </a:p>
        </p:txBody>
      </p:sp>
      <p:sp>
        <p:nvSpPr>
          <p:cNvPr id="2" name="Tekstvak 1">
            <a:extLst>
              <a:ext uri="{FF2B5EF4-FFF2-40B4-BE49-F238E27FC236}">
                <a16:creationId xmlns:a16="http://schemas.microsoft.com/office/drawing/2014/main" id="{FB0740DF-B5EC-9043-D6EB-E56D99A2CE6A}"/>
              </a:ext>
            </a:extLst>
          </p:cNvPr>
          <p:cNvSpPr txBox="1">
            <a:spLocks/>
          </p:cNvSpPr>
          <p:nvPr userDrawn="1"/>
        </p:nvSpPr>
        <p:spPr>
          <a:xfrm>
            <a:off x="9247573" y="728737"/>
            <a:ext cx="1849513" cy="3416320"/>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21600" b="1">
                <a:ln w="149225">
                  <a:solidFill>
                    <a:srgbClr val="0066B0"/>
                  </a:solidFill>
                </a:ln>
                <a:noFill/>
                <a:latin typeface="Montserrat Black" pitchFamily="2" charset="77"/>
              </a:rPr>
              <a:t>”</a:t>
            </a:r>
          </a:p>
        </p:txBody>
      </p:sp>
      <p:pic>
        <p:nvPicPr>
          <p:cNvPr id="3" name="Afbeelding 2">
            <a:extLst>
              <a:ext uri="{FF2B5EF4-FFF2-40B4-BE49-F238E27FC236}">
                <a16:creationId xmlns:a16="http://schemas.microsoft.com/office/drawing/2014/main" id="{2591FFD2-E3C6-C746-B20C-377B894B2FB1}"/>
              </a:ext>
            </a:extLst>
          </p:cNvPr>
          <p:cNvPicPr/>
          <p:nvPr userDrawn="1"/>
        </p:nvPicPr>
        <p:blipFill rotWithShape="1">
          <a:blip r:embed="rId3" cstate="screen">
            <a:extLst>
              <a:ext uri="{28A0092B-C50C-407E-A947-70E740481C1C}">
                <a14:useLocalDpi xmlns:a14="http://schemas.microsoft.com/office/drawing/2010/main"/>
              </a:ext>
            </a:extLst>
          </a:blip>
          <a:srcRect/>
          <a:stretch/>
        </p:blipFill>
        <p:spPr>
          <a:xfrm>
            <a:off x="11461071" y="6534036"/>
            <a:ext cx="568171" cy="323964"/>
          </a:xfrm>
          <a:prstGeom prst="rect">
            <a:avLst/>
          </a:prstGeom>
        </p:spPr>
      </p:pic>
      <p:pic>
        <p:nvPicPr>
          <p:cNvPr id="4" name="Afbeelding 3" descr="Afbeelding met Graphics, Kleurrijkheid&#10;&#10;Automatisch gegenereerde beschrijving">
            <a:extLst>
              <a:ext uri="{FF2B5EF4-FFF2-40B4-BE49-F238E27FC236}">
                <a16:creationId xmlns:a16="http://schemas.microsoft.com/office/drawing/2014/main" id="{2F3ACE38-C194-9DA8-FC64-8288163F00BD}"/>
              </a:ext>
            </a:extLst>
          </p:cNvPr>
          <p:cNvPicPr>
            <a:picLocks/>
          </p:cNvPicPr>
          <p:nvPr userDrawn="1"/>
        </p:nvPicPr>
        <p:blipFill>
          <a:blip r:embed="rId2" cstate="screen">
            <a:extLst>
              <a:ext uri="{28A0092B-C50C-407E-A947-70E740481C1C}">
                <a14:useLocalDpi xmlns:a14="http://schemas.microsoft.com/office/drawing/2010/main"/>
              </a:ext>
            </a:extLst>
          </a:blip>
          <a:stretch>
            <a:fillRect/>
          </a:stretch>
        </p:blipFill>
        <p:spPr>
          <a:xfrm rot="8170068">
            <a:off x="7813782" y="-5243919"/>
            <a:ext cx="16510159" cy="3108482"/>
          </a:xfrm>
          <a:prstGeom prst="rect">
            <a:avLst/>
          </a:prstGeom>
        </p:spPr>
      </p:pic>
    </p:spTree>
    <p:extLst>
      <p:ext uri="{BB962C8B-B14F-4D97-AF65-F5344CB8AC3E}">
        <p14:creationId xmlns:p14="http://schemas.microsoft.com/office/powerpoint/2010/main" val="2844096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5B1E22-B735-598B-F8E2-883F400BDD16}"/>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9CE4F2E8-E418-1D54-96FC-24E035A6AD5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009833D2-6E1C-80F1-8274-A67F9B41EC70}"/>
              </a:ext>
            </a:extLst>
          </p:cNvPr>
          <p:cNvSpPr>
            <a:spLocks noGrp="1"/>
          </p:cNvSpPr>
          <p:nvPr>
            <p:ph type="dt" sz="half" idx="10"/>
          </p:nvPr>
        </p:nvSpPr>
        <p:spPr/>
        <p:txBody>
          <a:bodyPr/>
          <a:lstStyle/>
          <a:p>
            <a:fld id="{C764DE79-268F-4C1A-8933-263129D2AF90}" type="datetimeFigureOut">
              <a:rPr lang="en-US" smtClean="0"/>
              <a:t>3/11/2025</a:t>
            </a:fld>
            <a:endParaRPr lang="en-US" dirty="0"/>
          </a:p>
        </p:txBody>
      </p:sp>
      <p:sp>
        <p:nvSpPr>
          <p:cNvPr id="5" name="Tijdelijke aanduiding voor voettekst 4">
            <a:extLst>
              <a:ext uri="{FF2B5EF4-FFF2-40B4-BE49-F238E27FC236}">
                <a16:creationId xmlns:a16="http://schemas.microsoft.com/office/drawing/2014/main" id="{01B9FF6D-E7AE-01DF-2AED-4EA0BA3D1413}"/>
              </a:ext>
            </a:extLst>
          </p:cNvPr>
          <p:cNvSpPr>
            <a:spLocks noGrp="1"/>
          </p:cNvSpPr>
          <p:nvPr>
            <p:ph type="ftr" sz="quarter" idx="11"/>
          </p:nvPr>
        </p:nvSpPr>
        <p:spPr/>
        <p:txBody>
          <a:bodyPr/>
          <a:lstStyle/>
          <a:p>
            <a:endParaRPr lang="en-US" dirty="0"/>
          </a:p>
        </p:txBody>
      </p:sp>
      <p:sp>
        <p:nvSpPr>
          <p:cNvPr id="6" name="Tijdelijke aanduiding voor dianummer 5">
            <a:extLst>
              <a:ext uri="{FF2B5EF4-FFF2-40B4-BE49-F238E27FC236}">
                <a16:creationId xmlns:a16="http://schemas.microsoft.com/office/drawing/2014/main" id="{123B91C0-E5BB-FD75-F68B-64FFB5A74FDD}"/>
              </a:ext>
            </a:extLst>
          </p:cNvPr>
          <p:cNvSpPr>
            <a:spLocks noGrp="1"/>
          </p:cNvSpPr>
          <p:nvPr>
            <p:ph type="sldNum" sz="quarter" idx="12"/>
          </p:nvPr>
        </p:nvSpPr>
        <p:spPr/>
        <p:txBody>
          <a:bodyPr/>
          <a:lstStyle/>
          <a:p>
            <a:fld id="{48F63A3B-78C7-47BE-AE5E-E10140E04643}" type="slidenum">
              <a:rPr lang="en-US" smtClean="0"/>
              <a:t>‹nr.›</a:t>
            </a:fld>
            <a:endParaRPr lang="en-US" dirty="0"/>
          </a:p>
        </p:txBody>
      </p:sp>
    </p:spTree>
    <p:extLst>
      <p:ext uri="{BB962C8B-B14F-4D97-AF65-F5344CB8AC3E}">
        <p14:creationId xmlns:p14="http://schemas.microsoft.com/office/powerpoint/2010/main" val="3326441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46B0EA-4A9A-F7B1-0906-714AC164C652}"/>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13D88BCE-C2E8-2040-BFE6-A2320FE5D295}"/>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0B52F965-4930-E37C-BE15-A6F4CB62335F}"/>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E0EFC8AB-E1B7-02D3-64C9-FEE2A6FBE6DE}"/>
              </a:ext>
            </a:extLst>
          </p:cNvPr>
          <p:cNvSpPr>
            <a:spLocks noGrp="1"/>
          </p:cNvSpPr>
          <p:nvPr>
            <p:ph type="dt" sz="half" idx="10"/>
          </p:nvPr>
        </p:nvSpPr>
        <p:spPr/>
        <p:txBody>
          <a:bodyPr/>
          <a:lstStyle/>
          <a:p>
            <a:fld id="{C764DE79-268F-4C1A-8933-263129D2AF90}" type="datetimeFigureOut">
              <a:rPr lang="en-US" smtClean="0"/>
              <a:t>3/11/2025</a:t>
            </a:fld>
            <a:endParaRPr lang="en-US" dirty="0"/>
          </a:p>
        </p:txBody>
      </p:sp>
      <p:sp>
        <p:nvSpPr>
          <p:cNvPr id="6" name="Tijdelijke aanduiding voor voettekst 5">
            <a:extLst>
              <a:ext uri="{FF2B5EF4-FFF2-40B4-BE49-F238E27FC236}">
                <a16:creationId xmlns:a16="http://schemas.microsoft.com/office/drawing/2014/main" id="{9E888D63-86C8-F5AE-96F4-1DEB2582558A}"/>
              </a:ext>
            </a:extLst>
          </p:cNvPr>
          <p:cNvSpPr>
            <a:spLocks noGrp="1"/>
          </p:cNvSpPr>
          <p:nvPr>
            <p:ph type="ftr" sz="quarter" idx="11"/>
          </p:nvPr>
        </p:nvSpPr>
        <p:spPr/>
        <p:txBody>
          <a:bodyPr/>
          <a:lstStyle/>
          <a:p>
            <a:endParaRPr lang="en-US" dirty="0"/>
          </a:p>
        </p:txBody>
      </p:sp>
      <p:sp>
        <p:nvSpPr>
          <p:cNvPr id="7" name="Tijdelijke aanduiding voor dianummer 6">
            <a:extLst>
              <a:ext uri="{FF2B5EF4-FFF2-40B4-BE49-F238E27FC236}">
                <a16:creationId xmlns:a16="http://schemas.microsoft.com/office/drawing/2014/main" id="{9765272E-5F91-163B-21A3-74A29718CDE8}"/>
              </a:ext>
            </a:extLst>
          </p:cNvPr>
          <p:cNvSpPr>
            <a:spLocks noGrp="1"/>
          </p:cNvSpPr>
          <p:nvPr>
            <p:ph type="sldNum" sz="quarter" idx="12"/>
          </p:nvPr>
        </p:nvSpPr>
        <p:spPr/>
        <p:txBody>
          <a:bodyPr/>
          <a:lstStyle/>
          <a:p>
            <a:fld id="{48F63A3B-78C7-47BE-AE5E-E10140E04643}" type="slidenum">
              <a:rPr lang="en-US" smtClean="0"/>
              <a:t>‹nr.›</a:t>
            </a:fld>
            <a:endParaRPr lang="en-US" dirty="0"/>
          </a:p>
        </p:txBody>
      </p:sp>
    </p:spTree>
    <p:extLst>
      <p:ext uri="{BB962C8B-B14F-4D97-AF65-F5344CB8AC3E}">
        <p14:creationId xmlns:p14="http://schemas.microsoft.com/office/powerpoint/2010/main" val="30049036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B5BB02-D0E5-6909-E9AA-3F7229BA55DD}"/>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156B1AC8-3F7A-97E6-4145-670CC6A364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36BC15DE-21FE-7772-41EC-9B41280914FB}"/>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4CD64E4F-B935-A19D-8905-E3672083F37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E17B5AE6-7CE3-5C91-3B11-6EF0461498C2}"/>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019428A4-D52C-DB13-1DB5-B4FDAE34262C}"/>
              </a:ext>
            </a:extLst>
          </p:cNvPr>
          <p:cNvSpPr>
            <a:spLocks noGrp="1"/>
          </p:cNvSpPr>
          <p:nvPr>
            <p:ph type="dt" sz="half" idx="10"/>
          </p:nvPr>
        </p:nvSpPr>
        <p:spPr/>
        <p:txBody>
          <a:bodyPr/>
          <a:lstStyle/>
          <a:p>
            <a:fld id="{C764DE79-268F-4C1A-8933-263129D2AF90}" type="datetimeFigureOut">
              <a:rPr lang="en-US" smtClean="0"/>
              <a:t>3/11/2025</a:t>
            </a:fld>
            <a:endParaRPr lang="en-US" dirty="0"/>
          </a:p>
        </p:txBody>
      </p:sp>
      <p:sp>
        <p:nvSpPr>
          <p:cNvPr id="8" name="Tijdelijke aanduiding voor voettekst 7">
            <a:extLst>
              <a:ext uri="{FF2B5EF4-FFF2-40B4-BE49-F238E27FC236}">
                <a16:creationId xmlns:a16="http://schemas.microsoft.com/office/drawing/2014/main" id="{F479D094-7044-7E0F-6ADF-31E2B1568D0B}"/>
              </a:ext>
            </a:extLst>
          </p:cNvPr>
          <p:cNvSpPr>
            <a:spLocks noGrp="1"/>
          </p:cNvSpPr>
          <p:nvPr>
            <p:ph type="ftr" sz="quarter" idx="11"/>
          </p:nvPr>
        </p:nvSpPr>
        <p:spPr/>
        <p:txBody>
          <a:bodyPr/>
          <a:lstStyle/>
          <a:p>
            <a:endParaRPr lang="en-US" dirty="0"/>
          </a:p>
        </p:txBody>
      </p:sp>
      <p:sp>
        <p:nvSpPr>
          <p:cNvPr id="9" name="Tijdelijke aanduiding voor dianummer 8">
            <a:extLst>
              <a:ext uri="{FF2B5EF4-FFF2-40B4-BE49-F238E27FC236}">
                <a16:creationId xmlns:a16="http://schemas.microsoft.com/office/drawing/2014/main" id="{66B7B648-C444-52F1-9057-821C4806EA6B}"/>
              </a:ext>
            </a:extLst>
          </p:cNvPr>
          <p:cNvSpPr>
            <a:spLocks noGrp="1"/>
          </p:cNvSpPr>
          <p:nvPr>
            <p:ph type="sldNum" sz="quarter" idx="12"/>
          </p:nvPr>
        </p:nvSpPr>
        <p:spPr/>
        <p:txBody>
          <a:bodyPr/>
          <a:lstStyle/>
          <a:p>
            <a:fld id="{48F63A3B-78C7-47BE-AE5E-E10140E04643}" type="slidenum">
              <a:rPr lang="en-US" smtClean="0"/>
              <a:t>‹nr.›</a:t>
            </a:fld>
            <a:endParaRPr lang="en-US" dirty="0"/>
          </a:p>
        </p:txBody>
      </p:sp>
    </p:spTree>
    <p:extLst>
      <p:ext uri="{BB962C8B-B14F-4D97-AF65-F5344CB8AC3E}">
        <p14:creationId xmlns:p14="http://schemas.microsoft.com/office/powerpoint/2010/main" val="2157230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CFAA883-134E-96A7-035A-5686B1FA9CD2}"/>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6A01CBF3-6C02-D6EA-DEBB-48227C008A9D}"/>
              </a:ext>
            </a:extLst>
          </p:cNvPr>
          <p:cNvSpPr>
            <a:spLocks noGrp="1"/>
          </p:cNvSpPr>
          <p:nvPr>
            <p:ph type="dt" sz="half" idx="10"/>
          </p:nvPr>
        </p:nvSpPr>
        <p:spPr/>
        <p:txBody>
          <a:bodyPr/>
          <a:lstStyle/>
          <a:p>
            <a:fld id="{C764DE79-268F-4C1A-8933-263129D2AF90}" type="datetimeFigureOut">
              <a:rPr lang="en-US" smtClean="0"/>
              <a:t>3/11/2025</a:t>
            </a:fld>
            <a:endParaRPr lang="en-US" dirty="0"/>
          </a:p>
        </p:txBody>
      </p:sp>
      <p:sp>
        <p:nvSpPr>
          <p:cNvPr id="4" name="Tijdelijke aanduiding voor voettekst 3">
            <a:extLst>
              <a:ext uri="{FF2B5EF4-FFF2-40B4-BE49-F238E27FC236}">
                <a16:creationId xmlns:a16="http://schemas.microsoft.com/office/drawing/2014/main" id="{4EF08BC6-D2BA-67E1-F785-4AF7DFE266CB}"/>
              </a:ext>
            </a:extLst>
          </p:cNvPr>
          <p:cNvSpPr>
            <a:spLocks noGrp="1"/>
          </p:cNvSpPr>
          <p:nvPr>
            <p:ph type="ftr" sz="quarter" idx="11"/>
          </p:nvPr>
        </p:nvSpPr>
        <p:spPr/>
        <p:txBody>
          <a:bodyPr/>
          <a:lstStyle/>
          <a:p>
            <a:endParaRPr lang="en-US" dirty="0"/>
          </a:p>
        </p:txBody>
      </p:sp>
      <p:sp>
        <p:nvSpPr>
          <p:cNvPr id="5" name="Tijdelijke aanduiding voor dianummer 4">
            <a:extLst>
              <a:ext uri="{FF2B5EF4-FFF2-40B4-BE49-F238E27FC236}">
                <a16:creationId xmlns:a16="http://schemas.microsoft.com/office/drawing/2014/main" id="{71C1A4B0-BA92-A50D-1FFB-981748923A1A}"/>
              </a:ext>
            </a:extLst>
          </p:cNvPr>
          <p:cNvSpPr>
            <a:spLocks noGrp="1"/>
          </p:cNvSpPr>
          <p:nvPr>
            <p:ph type="sldNum" sz="quarter" idx="12"/>
          </p:nvPr>
        </p:nvSpPr>
        <p:spPr/>
        <p:txBody>
          <a:bodyPr/>
          <a:lstStyle/>
          <a:p>
            <a:fld id="{48F63A3B-78C7-47BE-AE5E-E10140E04643}" type="slidenum">
              <a:rPr lang="en-US" smtClean="0"/>
              <a:t>‹nr.›</a:t>
            </a:fld>
            <a:endParaRPr lang="en-US" dirty="0"/>
          </a:p>
        </p:txBody>
      </p:sp>
    </p:spTree>
    <p:extLst>
      <p:ext uri="{BB962C8B-B14F-4D97-AF65-F5344CB8AC3E}">
        <p14:creationId xmlns:p14="http://schemas.microsoft.com/office/powerpoint/2010/main" val="844375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A2CDF74B-7211-FDC5-B6E1-E2C06D07C9ED}"/>
              </a:ext>
            </a:extLst>
          </p:cNvPr>
          <p:cNvSpPr>
            <a:spLocks noGrp="1"/>
          </p:cNvSpPr>
          <p:nvPr>
            <p:ph type="dt" sz="half" idx="10"/>
          </p:nvPr>
        </p:nvSpPr>
        <p:spPr/>
        <p:txBody>
          <a:bodyPr/>
          <a:lstStyle/>
          <a:p>
            <a:fld id="{C764DE79-268F-4C1A-8933-263129D2AF90}" type="datetimeFigureOut">
              <a:rPr lang="en-US" smtClean="0"/>
              <a:t>3/11/2025</a:t>
            </a:fld>
            <a:endParaRPr lang="en-US" dirty="0"/>
          </a:p>
        </p:txBody>
      </p:sp>
      <p:sp>
        <p:nvSpPr>
          <p:cNvPr id="3" name="Tijdelijke aanduiding voor voettekst 2">
            <a:extLst>
              <a:ext uri="{FF2B5EF4-FFF2-40B4-BE49-F238E27FC236}">
                <a16:creationId xmlns:a16="http://schemas.microsoft.com/office/drawing/2014/main" id="{253E9401-38E4-6343-1EB6-9CED933873B9}"/>
              </a:ext>
            </a:extLst>
          </p:cNvPr>
          <p:cNvSpPr>
            <a:spLocks noGrp="1"/>
          </p:cNvSpPr>
          <p:nvPr>
            <p:ph type="ftr" sz="quarter" idx="11"/>
          </p:nvPr>
        </p:nvSpPr>
        <p:spPr/>
        <p:txBody>
          <a:bodyPr/>
          <a:lstStyle/>
          <a:p>
            <a:endParaRPr lang="en-US" dirty="0"/>
          </a:p>
        </p:txBody>
      </p:sp>
      <p:sp>
        <p:nvSpPr>
          <p:cNvPr id="4" name="Tijdelijke aanduiding voor dianummer 3">
            <a:extLst>
              <a:ext uri="{FF2B5EF4-FFF2-40B4-BE49-F238E27FC236}">
                <a16:creationId xmlns:a16="http://schemas.microsoft.com/office/drawing/2014/main" id="{F92D2508-A4C7-EE8F-702D-6E2F912EBF7B}"/>
              </a:ext>
            </a:extLst>
          </p:cNvPr>
          <p:cNvSpPr>
            <a:spLocks noGrp="1"/>
          </p:cNvSpPr>
          <p:nvPr>
            <p:ph type="sldNum" sz="quarter" idx="12"/>
          </p:nvPr>
        </p:nvSpPr>
        <p:spPr/>
        <p:txBody>
          <a:bodyPr/>
          <a:lstStyle/>
          <a:p>
            <a:fld id="{48F63A3B-78C7-47BE-AE5E-E10140E04643}" type="slidenum">
              <a:rPr lang="en-US" smtClean="0"/>
              <a:t>‹nr.›</a:t>
            </a:fld>
            <a:endParaRPr lang="en-US" dirty="0"/>
          </a:p>
        </p:txBody>
      </p:sp>
    </p:spTree>
    <p:extLst>
      <p:ext uri="{BB962C8B-B14F-4D97-AF65-F5344CB8AC3E}">
        <p14:creationId xmlns:p14="http://schemas.microsoft.com/office/powerpoint/2010/main" val="10587609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7A06D9-227C-9922-A61B-02B772203C30}"/>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7B864886-CFBF-4317-8287-7C57024A223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77B9B616-E935-B7F6-2F67-3D46F16AF7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277B91F4-6355-8173-1907-6E6C6789C632}"/>
              </a:ext>
            </a:extLst>
          </p:cNvPr>
          <p:cNvSpPr>
            <a:spLocks noGrp="1"/>
          </p:cNvSpPr>
          <p:nvPr>
            <p:ph type="dt" sz="half" idx="10"/>
          </p:nvPr>
        </p:nvSpPr>
        <p:spPr/>
        <p:txBody>
          <a:bodyPr/>
          <a:lstStyle/>
          <a:p>
            <a:fld id="{C764DE79-268F-4C1A-8933-263129D2AF90}" type="datetimeFigureOut">
              <a:rPr lang="en-US" smtClean="0"/>
              <a:t>3/11/2025</a:t>
            </a:fld>
            <a:endParaRPr lang="en-US" dirty="0"/>
          </a:p>
        </p:txBody>
      </p:sp>
      <p:sp>
        <p:nvSpPr>
          <p:cNvPr id="6" name="Tijdelijke aanduiding voor voettekst 5">
            <a:extLst>
              <a:ext uri="{FF2B5EF4-FFF2-40B4-BE49-F238E27FC236}">
                <a16:creationId xmlns:a16="http://schemas.microsoft.com/office/drawing/2014/main" id="{C72BD4F4-7774-3004-ED78-1529DAFDCEC7}"/>
              </a:ext>
            </a:extLst>
          </p:cNvPr>
          <p:cNvSpPr>
            <a:spLocks noGrp="1"/>
          </p:cNvSpPr>
          <p:nvPr>
            <p:ph type="ftr" sz="quarter" idx="11"/>
          </p:nvPr>
        </p:nvSpPr>
        <p:spPr/>
        <p:txBody>
          <a:bodyPr/>
          <a:lstStyle/>
          <a:p>
            <a:endParaRPr lang="en-US" dirty="0"/>
          </a:p>
        </p:txBody>
      </p:sp>
      <p:sp>
        <p:nvSpPr>
          <p:cNvPr id="7" name="Tijdelijke aanduiding voor dianummer 6">
            <a:extLst>
              <a:ext uri="{FF2B5EF4-FFF2-40B4-BE49-F238E27FC236}">
                <a16:creationId xmlns:a16="http://schemas.microsoft.com/office/drawing/2014/main" id="{3ED783A1-259E-EFDB-FA97-BF7917A3BA93}"/>
              </a:ext>
            </a:extLst>
          </p:cNvPr>
          <p:cNvSpPr>
            <a:spLocks noGrp="1"/>
          </p:cNvSpPr>
          <p:nvPr>
            <p:ph type="sldNum" sz="quarter" idx="12"/>
          </p:nvPr>
        </p:nvSpPr>
        <p:spPr/>
        <p:txBody>
          <a:bodyPr/>
          <a:lstStyle/>
          <a:p>
            <a:fld id="{48F63A3B-78C7-47BE-AE5E-E10140E04643}" type="slidenum">
              <a:rPr lang="en-US" smtClean="0"/>
              <a:t>‹nr.›</a:t>
            </a:fld>
            <a:endParaRPr lang="en-US" dirty="0"/>
          </a:p>
        </p:txBody>
      </p:sp>
    </p:spTree>
    <p:extLst>
      <p:ext uri="{BB962C8B-B14F-4D97-AF65-F5344CB8AC3E}">
        <p14:creationId xmlns:p14="http://schemas.microsoft.com/office/powerpoint/2010/main" val="3573614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CBF397-A722-26AF-16F3-2071C4D59918}"/>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27031D61-8BBF-0034-6B72-D7DFA30F758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68B538C8-9BFB-D901-C916-146D923894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BA4CE922-4887-3A5E-4DBD-3062847290B1}"/>
              </a:ext>
            </a:extLst>
          </p:cNvPr>
          <p:cNvSpPr>
            <a:spLocks noGrp="1"/>
          </p:cNvSpPr>
          <p:nvPr>
            <p:ph type="dt" sz="half" idx="10"/>
          </p:nvPr>
        </p:nvSpPr>
        <p:spPr/>
        <p:txBody>
          <a:bodyPr/>
          <a:lstStyle/>
          <a:p>
            <a:fld id="{C764DE79-268F-4C1A-8933-263129D2AF90}" type="datetimeFigureOut">
              <a:rPr lang="en-US" smtClean="0"/>
              <a:t>3/11/2025</a:t>
            </a:fld>
            <a:endParaRPr lang="en-US" dirty="0"/>
          </a:p>
        </p:txBody>
      </p:sp>
      <p:sp>
        <p:nvSpPr>
          <p:cNvPr id="6" name="Tijdelijke aanduiding voor voettekst 5">
            <a:extLst>
              <a:ext uri="{FF2B5EF4-FFF2-40B4-BE49-F238E27FC236}">
                <a16:creationId xmlns:a16="http://schemas.microsoft.com/office/drawing/2014/main" id="{C05A9A48-8AB5-D82A-4FCE-CD0E7B8190E5}"/>
              </a:ext>
            </a:extLst>
          </p:cNvPr>
          <p:cNvSpPr>
            <a:spLocks noGrp="1"/>
          </p:cNvSpPr>
          <p:nvPr>
            <p:ph type="ftr" sz="quarter" idx="11"/>
          </p:nvPr>
        </p:nvSpPr>
        <p:spPr/>
        <p:txBody>
          <a:bodyPr/>
          <a:lstStyle/>
          <a:p>
            <a:endParaRPr lang="en-US" dirty="0"/>
          </a:p>
        </p:txBody>
      </p:sp>
      <p:sp>
        <p:nvSpPr>
          <p:cNvPr id="7" name="Tijdelijke aanduiding voor dianummer 6">
            <a:extLst>
              <a:ext uri="{FF2B5EF4-FFF2-40B4-BE49-F238E27FC236}">
                <a16:creationId xmlns:a16="http://schemas.microsoft.com/office/drawing/2014/main" id="{8A53DDA8-AE6C-C820-E312-6EB7D3B98EF2}"/>
              </a:ext>
            </a:extLst>
          </p:cNvPr>
          <p:cNvSpPr>
            <a:spLocks noGrp="1"/>
          </p:cNvSpPr>
          <p:nvPr>
            <p:ph type="sldNum" sz="quarter" idx="12"/>
          </p:nvPr>
        </p:nvSpPr>
        <p:spPr/>
        <p:txBody>
          <a:bodyPr/>
          <a:lstStyle/>
          <a:p>
            <a:fld id="{48F63A3B-78C7-47BE-AE5E-E10140E04643}" type="slidenum">
              <a:rPr lang="en-US" smtClean="0"/>
              <a:t>‹nr.›</a:t>
            </a:fld>
            <a:endParaRPr lang="en-US" dirty="0"/>
          </a:p>
        </p:txBody>
      </p:sp>
    </p:spTree>
    <p:extLst>
      <p:ext uri="{BB962C8B-B14F-4D97-AF65-F5344CB8AC3E}">
        <p14:creationId xmlns:p14="http://schemas.microsoft.com/office/powerpoint/2010/main" val="2261012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2B753CD2-E9D3-1571-CE74-7927C1772D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858B21F3-2231-745B-CBB5-6D534483E3D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A30A47F-DE15-F28D-29A7-E72B69A99EB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764DE79-268F-4C1A-8933-263129D2AF90}" type="datetimeFigureOut">
              <a:rPr lang="en-US" smtClean="0"/>
              <a:t>3/11/2025</a:t>
            </a:fld>
            <a:endParaRPr lang="en-US" dirty="0"/>
          </a:p>
        </p:txBody>
      </p:sp>
      <p:sp>
        <p:nvSpPr>
          <p:cNvPr id="5" name="Tijdelijke aanduiding voor voettekst 4">
            <a:extLst>
              <a:ext uri="{FF2B5EF4-FFF2-40B4-BE49-F238E27FC236}">
                <a16:creationId xmlns:a16="http://schemas.microsoft.com/office/drawing/2014/main" id="{9AC516A5-492B-CEF7-3AEB-7214A6BD302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Tijdelijke aanduiding voor dianummer 5">
            <a:extLst>
              <a:ext uri="{FF2B5EF4-FFF2-40B4-BE49-F238E27FC236}">
                <a16:creationId xmlns:a16="http://schemas.microsoft.com/office/drawing/2014/main" id="{00CAA92D-9830-269F-7203-715E71EC27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8F63A3B-78C7-47BE-AE5E-E10140E04643}" type="slidenum">
              <a:rPr lang="en-US" smtClean="0"/>
              <a:t>‹nr.›</a:t>
            </a:fld>
            <a:endParaRPr lang="en-US" dirty="0"/>
          </a:p>
        </p:txBody>
      </p:sp>
    </p:spTree>
    <p:extLst>
      <p:ext uri="{BB962C8B-B14F-4D97-AF65-F5344CB8AC3E}">
        <p14:creationId xmlns:p14="http://schemas.microsoft.com/office/powerpoint/2010/main" val="3302221260"/>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 id="2147483696" r:id="rId13"/>
    <p:sldLayoutId id="2147483698" r:id="rId14"/>
    <p:sldLayoutId id="2147483651" r:id="rId15"/>
    <p:sldLayoutId id="2147483653" r:id="rId16"/>
    <p:sldLayoutId id="2147483654" r:id="rId17"/>
    <p:sldLayoutId id="2147483656" r:id="rId18"/>
    <p:sldLayoutId id="2147483661" r:id="rId19"/>
    <p:sldLayoutId id="2147483657" r:id="rId20"/>
    <p:sldLayoutId id="2147483658" r:id="rId21"/>
    <p:sldLayoutId id="2147483659" r:id="rId22"/>
    <p:sldLayoutId id="2147483699" r:id="rId2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www.vit-toegang.nl/"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hyperlink" Target="https://vng.nl/sites/default/files/2024-03/richtinggevend_kader_toegang_lokale_teams_en_integrale_dienstverlening.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B5734E-DD20-3147-DFBD-80B828C30D62}"/>
              </a:ext>
            </a:extLst>
          </p:cNvPr>
          <p:cNvSpPr>
            <a:spLocks noGrp="1"/>
          </p:cNvSpPr>
          <p:nvPr>
            <p:ph type="title"/>
          </p:nvPr>
        </p:nvSpPr>
        <p:spPr/>
        <p:txBody>
          <a:bodyPr lIns="91440" tIns="45720" rIns="91440" bIns="45720" anchor="t"/>
          <a:lstStyle/>
          <a:p>
            <a:r>
              <a:rPr lang="nl-NL" dirty="0">
                <a:latin typeface="Arial"/>
                <a:cs typeface="Arial"/>
              </a:rPr>
              <a:t>Verkenningsinstrument Toegang</a:t>
            </a:r>
            <a:endParaRPr lang="nl-NL" dirty="0"/>
          </a:p>
        </p:txBody>
      </p:sp>
      <p:sp>
        <p:nvSpPr>
          <p:cNvPr id="3" name="Tijdelijke aanduiding voor tekst 2">
            <a:extLst>
              <a:ext uri="{FF2B5EF4-FFF2-40B4-BE49-F238E27FC236}">
                <a16:creationId xmlns:a16="http://schemas.microsoft.com/office/drawing/2014/main" id="{6165A164-D183-EABD-258F-145B14EAEDD0}"/>
              </a:ext>
            </a:extLst>
          </p:cNvPr>
          <p:cNvSpPr>
            <a:spLocks noGrp="1"/>
          </p:cNvSpPr>
          <p:nvPr>
            <p:ph type="body" sz="quarter" idx="10"/>
          </p:nvPr>
        </p:nvSpPr>
        <p:spPr/>
        <p:txBody>
          <a:bodyPr lIns="91440" tIns="45720" rIns="91440" bIns="45720" anchor="t"/>
          <a:lstStyle/>
          <a:p>
            <a:pPr>
              <a:lnSpc>
                <a:spcPct val="113999"/>
              </a:lnSpc>
            </a:pPr>
            <a:r>
              <a:rPr lang="nl-NL" dirty="0">
                <a:latin typeface="Arial"/>
                <a:cs typeface="Arial"/>
              </a:rPr>
              <a:t>Vragenlijst t.b.v. ophalen inwonersperspectief</a:t>
            </a:r>
            <a:endParaRPr lang="nl-NL" dirty="0"/>
          </a:p>
        </p:txBody>
      </p:sp>
      <p:sp>
        <p:nvSpPr>
          <p:cNvPr id="4" name="Tijdelijke aanduiding voor tekst 3">
            <a:extLst>
              <a:ext uri="{FF2B5EF4-FFF2-40B4-BE49-F238E27FC236}">
                <a16:creationId xmlns:a16="http://schemas.microsoft.com/office/drawing/2014/main" id="{1D9CAF79-7073-0BFE-6D58-F5750AFDCDFE}"/>
              </a:ext>
            </a:extLst>
          </p:cNvPr>
          <p:cNvSpPr>
            <a:spLocks noGrp="1"/>
          </p:cNvSpPr>
          <p:nvPr>
            <p:ph type="body" sz="quarter" idx="13"/>
          </p:nvPr>
        </p:nvSpPr>
        <p:spPr/>
        <p:txBody>
          <a:bodyPr/>
          <a:lstStyle/>
          <a:p>
            <a:r>
              <a:rPr lang="nl-NL" dirty="0"/>
              <a:t>Versie: …</a:t>
            </a:r>
          </a:p>
        </p:txBody>
      </p:sp>
      <p:sp>
        <p:nvSpPr>
          <p:cNvPr id="7" name="Tijdelijke aanduiding voor tekst 6">
            <a:extLst>
              <a:ext uri="{FF2B5EF4-FFF2-40B4-BE49-F238E27FC236}">
                <a16:creationId xmlns:a16="http://schemas.microsoft.com/office/drawing/2014/main" id="{1565DC44-CCEC-29BD-DAF0-69D2C85DD264}"/>
              </a:ext>
            </a:extLst>
          </p:cNvPr>
          <p:cNvSpPr>
            <a:spLocks noGrp="1"/>
          </p:cNvSpPr>
          <p:nvPr>
            <p:ph type="body" sz="quarter" idx="14"/>
          </p:nvPr>
        </p:nvSpPr>
        <p:spPr/>
        <p:txBody>
          <a:bodyPr/>
          <a:lstStyle/>
          <a:p>
            <a:r>
              <a:rPr lang="nl-NL" dirty="0"/>
              <a:t>Gemeente: … </a:t>
            </a:r>
          </a:p>
        </p:txBody>
      </p:sp>
    </p:spTree>
    <p:extLst>
      <p:ext uri="{BB962C8B-B14F-4D97-AF65-F5344CB8AC3E}">
        <p14:creationId xmlns:p14="http://schemas.microsoft.com/office/powerpoint/2010/main" val="21020515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CB5ACF-025A-918C-3C30-90F3E4DDA54A}"/>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874CB755-D7A4-BECF-F61E-A44C6691D1F3}"/>
              </a:ext>
            </a:extLst>
          </p:cNvPr>
          <p:cNvSpPr>
            <a:spLocks noGrp="1"/>
          </p:cNvSpPr>
          <p:nvPr>
            <p:ph type="title"/>
          </p:nvPr>
        </p:nvSpPr>
        <p:spPr>
          <a:xfrm>
            <a:off x="838200" y="365125"/>
            <a:ext cx="10515600" cy="1325563"/>
          </a:xfrm>
        </p:spPr>
        <p:txBody>
          <a:bodyPr anchor="ctr">
            <a:normAutofit/>
          </a:bodyPr>
          <a:lstStyle/>
          <a:p>
            <a:r>
              <a:rPr lang="en-US" dirty="0" err="1">
                <a:solidFill>
                  <a:srgbClr val="059B94"/>
                </a:solidFill>
                <a:latin typeface="Arial" panose="020B0604020202020204" pitchFamily="34" charset="0"/>
                <a:cs typeface="Arial" panose="020B0604020202020204" pitchFamily="34" charset="0"/>
              </a:rPr>
              <a:t>Laagdrempeligheid</a:t>
            </a:r>
            <a:r>
              <a:rPr lang="en-US" dirty="0">
                <a:solidFill>
                  <a:srgbClr val="059B94"/>
                </a:solidFill>
                <a:latin typeface="Arial" panose="020B0604020202020204" pitchFamily="34" charset="0"/>
                <a:cs typeface="Arial" panose="020B0604020202020204" pitchFamily="34" charset="0"/>
              </a:rPr>
              <a:t> (2/2)</a:t>
            </a:r>
          </a:p>
        </p:txBody>
      </p:sp>
      <p:sp>
        <p:nvSpPr>
          <p:cNvPr id="18" name="Content Placeholder 2">
            <a:extLst>
              <a:ext uri="{FF2B5EF4-FFF2-40B4-BE49-F238E27FC236}">
                <a16:creationId xmlns:a16="http://schemas.microsoft.com/office/drawing/2014/main" id="{95DE8592-1BC4-E2CD-D089-18DC031185DF}"/>
              </a:ext>
            </a:extLst>
          </p:cNvPr>
          <p:cNvSpPr>
            <a:spLocks noGrp="1"/>
          </p:cNvSpPr>
          <p:nvPr>
            <p:ph sz="half" idx="1"/>
          </p:nvPr>
        </p:nvSpPr>
        <p:spPr>
          <a:xfrm>
            <a:off x="838199" y="1825625"/>
            <a:ext cx="10281745" cy="4351338"/>
          </a:xfrm>
        </p:spPr>
        <p:txBody>
          <a:bodyPr>
            <a:normAutofit/>
          </a:bodyPr>
          <a:lstStyle/>
          <a:p>
            <a:pPr marL="0" indent="0">
              <a:buNone/>
            </a:pPr>
            <a:r>
              <a:rPr lang="nl-NL" b="0" i="0" u="none" strike="noStrike" dirty="0">
                <a:effectLst/>
                <a:latin typeface="Arial" panose="020B0604020202020204" pitchFamily="34" charset="0"/>
              </a:rPr>
              <a:t>Wat moet de gemeente verbeteren om te zorgen dat inwoners de gemeentelijke toegang en het lokale team makkelijker kunnen vinden en bereiken?</a:t>
            </a:r>
          </a:p>
          <a:p>
            <a:pPr marL="0" indent="0">
              <a:buNone/>
            </a:pPr>
            <a:endParaRPr lang="nl-NL" dirty="0">
              <a:latin typeface="Arial" panose="020B0604020202020204" pitchFamily="34" charset="0"/>
            </a:endParaRPr>
          </a:p>
          <a:p>
            <a:pPr marL="0" indent="0">
              <a:buNone/>
            </a:pPr>
            <a:endParaRPr lang="en-US" dirty="0"/>
          </a:p>
        </p:txBody>
      </p:sp>
      <p:graphicFrame>
        <p:nvGraphicFramePr>
          <p:cNvPr id="2" name="Tabel 1">
            <a:extLst>
              <a:ext uri="{FF2B5EF4-FFF2-40B4-BE49-F238E27FC236}">
                <a16:creationId xmlns:a16="http://schemas.microsoft.com/office/drawing/2014/main" id="{54AE1FC8-62DE-2A03-CFA4-4F31389238EF}"/>
              </a:ext>
            </a:extLst>
          </p:cNvPr>
          <p:cNvGraphicFramePr>
            <a:graphicFrameLocks noGrp="1"/>
          </p:cNvGraphicFramePr>
          <p:nvPr>
            <p:extLst>
              <p:ext uri="{D42A27DB-BD31-4B8C-83A1-F6EECF244321}">
                <p14:modId xmlns:p14="http://schemas.microsoft.com/office/powerpoint/2010/main" val="842484849"/>
              </p:ext>
            </p:extLst>
          </p:nvPr>
        </p:nvGraphicFramePr>
        <p:xfrm>
          <a:off x="838199" y="3291581"/>
          <a:ext cx="9934903" cy="993520"/>
        </p:xfrm>
        <a:graphic>
          <a:graphicData uri="http://schemas.openxmlformats.org/drawingml/2006/table">
            <a:tbl>
              <a:tblPr firstRow="1" bandRow="1">
                <a:tableStyleId>{5C22544A-7EE6-4342-B048-85BDC9FD1C3A}</a:tableStyleId>
              </a:tblPr>
              <a:tblGrid>
                <a:gridCol w="9934903">
                  <a:extLst>
                    <a:ext uri="{9D8B030D-6E8A-4147-A177-3AD203B41FA5}">
                      <a16:colId xmlns:a16="http://schemas.microsoft.com/office/drawing/2014/main" val="1410887541"/>
                    </a:ext>
                  </a:extLst>
                </a:gridCol>
              </a:tblGrid>
              <a:tr h="496760">
                <a:tc>
                  <a:txBody>
                    <a:bodyPr/>
                    <a:lstStyle/>
                    <a:p>
                      <a:r>
                        <a:rPr lang="nl-NL" dirty="0"/>
                        <a:t>Antwoord:</a:t>
                      </a:r>
                    </a:p>
                  </a:txBody>
                  <a:tcPr>
                    <a:solidFill>
                      <a:srgbClr val="059B94"/>
                    </a:solidFill>
                  </a:tcPr>
                </a:tc>
                <a:extLst>
                  <a:ext uri="{0D108BD9-81ED-4DB2-BD59-A6C34878D82A}">
                    <a16:rowId xmlns:a16="http://schemas.microsoft.com/office/drawing/2014/main" val="490499825"/>
                  </a:ext>
                </a:extLst>
              </a:tr>
              <a:tr h="496760">
                <a:tc>
                  <a:txBody>
                    <a:bodyPr/>
                    <a:lstStyle/>
                    <a:p>
                      <a:pPr algn="ctr"/>
                      <a:endParaRPr lang="nl-NL" b="1" dirty="0">
                        <a:solidFill>
                          <a:srgbClr val="059B94"/>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22098070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6CBC59-AAD3-6FD8-A597-C9CC97D2229D}"/>
            </a:ext>
          </a:extLst>
        </p:cNvPr>
        <p:cNvGrpSpPr/>
        <p:nvPr/>
      </p:nvGrpSpPr>
      <p:grpSpPr>
        <a:xfrm>
          <a:off x="0" y="0"/>
          <a:ext cx="0" cy="0"/>
          <a:chOff x="0" y="0"/>
          <a:chExt cx="0" cy="0"/>
        </a:xfrm>
      </p:grpSpPr>
      <p:sp>
        <p:nvSpPr>
          <p:cNvPr id="27" name="Content Placeholder 2">
            <a:extLst>
              <a:ext uri="{FF2B5EF4-FFF2-40B4-BE49-F238E27FC236}">
                <a16:creationId xmlns:a16="http://schemas.microsoft.com/office/drawing/2014/main" id="{13CE8CA7-CD18-ED8E-32CA-1E625EAF0ADC}"/>
              </a:ext>
            </a:extLst>
          </p:cNvPr>
          <p:cNvSpPr>
            <a:spLocks noGrp="1"/>
          </p:cNvSpPr>
          <p:nvPr>
            <p:ph type="body" sz="quarter" idx="10"/>
          </p:nvPr>
        </p:nvSpPr>
        <p:spPr>
          <a:xfrm>
            <a:off x="619195" y="2226797"/>
            <a:ext cx="9496355" cy="3241849"/>
          </a:xfrm>
        </p:spPr>
        <p:txBody>
          <a:bodyPr vert="horz" lIns="91440" tIns="45720" rIns="91440" bIns="45720" rtlCol="0">
            <a:noAutofit/>
          </a:bodyPr>
          <a:lstStyle/>
          <a:p>
            <a:pPr marL="0" indent="0">
              <a:buNone/>
            </a:pPr>
            <a:r>
              <a:rPr lang="nl-NL" sz="1800" dirty="0"/>
              <a:t>Succesvolle positionering van toegang en lokale teams vraagt om een sterke relatie met een sterke sociale basis. Die sociale basis bestaat uit drie verschillende ‘sferen’: persoonlijk, gemeenschappelijk en institutioneel. Kern is dat de ondersteuning zoveel mogelijk plaatsvindt binnen of in aansluiting op de bestaande relaties die mensen hebben: op school, met buren, in een ontmoetingscentrum, et cetera. Medewerkers in de gemeentelijke toegang en lokale teams hebben een gedegen en actuele kennis van de sociale basis. De lokale teams zien vooral het informele netwerk als cruciaal. Ook brengt het team samen met inwoners in beeld wat lokaal veelvoorkomende vraagstukken zijn en welke collectieve oplossingen daarbij passen. Een belangrijke randvoorwaarde waar gemeenten een rol in hebben is het zorgen voor de aanwezigheid van een passende infrastructuur in de buurt.</a:t>
            </a:r>
            <a:endParaRPr lang="nl-NL" sz="1800" b="0" i="0" u="none" strike="noStrike" dirty="0">
              <a:effectLst/>
            </a:endParaRPr>
          </a:p>
        </p:txBody>
      </p:sp>
      <p:sp>
        <p:nvSpPr>
          <p:cNvPr id="25" name="Title 1">
            <a:extLst>
              <a:ext uri="{FF2B5EF4-FFF2-40B4-BE49-F238E27FC236}">
                <a16:creationId xmlns:a16="http://schemas.microsoft.com/office/drawing/2014/main" id="{566669E4-2385-831E-354A-67C677500F1A}"/>
              </a:ext>
            </a:extLst>
          </p:cNvPr>
          <p:cNvSpPr>
            <a:spLocks noGrp="1"/>
          </p:cNvSpPr>
          <p:nvPr>
            <p:ph type="body" sz="quarter" idx="15"/>
          </p:nvPr>
        </p:nvSpPr>
        <p:spPr>
          <a:xfrm>
            <a:off x="619195" y="228600"/>
            <a:ext cx="5821362" cy="1357953"/>
          </a:xfrm>
        </p:spPr>
        <p:txBody>
          <a:bodyPr anchor="b">
            <a:normAutofit/>
          </a:bodyPr>
          <a:lstStyle/>
          <a:p>
            <a:r>
              <a:rPr lang="en-US" sz="2800"/>
              <a:t>3. </a:t>
            </a:r>
            <a:r>
              <a:rPr lang="en-US" sz="2800" err="1"/>
              <a:t>Werken</a:t>
            </a:r>
            <a:r>
              <a:rPr lang="en-US" sz="2800"/>
              <a:t> </a:t>
            </a:r>
            <a:r>
              <a:rPr lang="en-US" sz="2800" err="1"/>
              <a:t>aan</a:t>
            </a:r>
            <a:r>
              <a:rPr lang="en-US" sz="2800"/>
              <a:t> </a:t>
            </a:r>
            <a:r>
              <a:rPr lang="en-US" sz="2800" err="1"/>
              <a:t>een</a:t>
            </a:r>
            <a:r>
              <a:rPr lang="en-US" sz="2800"/>
              <a:t> </a:t>
            </a:r>
            <a:r>
              <a:rPr lang="en-US" sz="2800" err="1"/>
              <a:t>sterke</a:t>
            </a:r>
            <a:r>
              <a:rPr lang="en-US" sz="2800"/>
              <a:t> </a:t>
            </a:r>
            <a:r>
              <a:rPr lang="en-US" sz="2800" err="1"/>
              <a:t>relatie</a:t>
            </a:r>
            <a:r>
              <a:rPr lang="en-US" sz="2800"/>
              <a:t> met de </a:t>
            </a:r>
            <a:r>
              <a:rPr lang="en-US" sz="2800" err="1"/>
              <a:t>sociale</a:t>
            </a:r>
            <a:r>
              <a:rPr lang="en-US" sz="2800"/>
              <a:t> </a:t>
            </a:r>
            <a:r>
              <a:rPr lang="en-US" sz="2800" err="1"/>
              <a:t>en</a:t>
            </a:r>
            <a:r>
              <a:rPr lang="en-US" sz="2800"/>
              <a:t> </a:t>
            </a:r>
            <a:r>
              <a:rPr lang="en-US" sz="2800" err="1"/>
              <a:t>pedagogische</a:t>
            </a:r>
            <a:r>
              <a:rPr lang="en-US" sz="2800"/>
              <a:t> basis</a:t>
            </a:r>
          </a:p>
        </p:txBody>
      </p:sp>
    </p:spTree>
    <p:extLst>
      <p:ext uri="{BB962C8B-B14F-4D97-AF65-F5344CB8AC3E}">
        <p14:creationId xmlns:p14="http://schemas.microsoft.com/office/powerpoint/2010/main" val="28767948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80B296-8946-18D5-6A70-7C0BA69AE67B}"/>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378C438B-5E2E-B2E7-F4D2-183C320B96EB}"/>
              </a:ext>
            </a:extLst>
          </p:cNvPr>
          <p:cNvSpPr>
            <a:spLocks noGrp="1"/>
          </p:cNvSpPr>
          <p:nvPr>
            <p:ph type="title"/>
          </p:nvPr>
        </p:nvSpPr>
        <p:spPr>
          <a:xfrm>
            <a:off x="838200" y="365125"/>
            <a:ext cx="10515600" cy="1325563"/>
          </a:xfrm>
        </p:spPr>
        <p:txBody>
          <a:bodyPr anchor="ctr">
            <a:normAutofit/>
          </a:bodyPr>
          <a:lstStyle/>
          <a:p>
            <a:r>
              <a:rPr lang="en-US" dirty="0" err="1">
                <a:solidFill>
                  <a:srgbClr val="059B94"/>
                </a:solidFill>
                <a:latin typeface="Arial" panose="020B0604020202020204" pitchFamily="34" charset="0"/>
                <a:cs typeface="Arial" panose="020B0604020202020204" pitchFamily="34" charset="0"/>
              </a:rPr>
              <a:t>Sociale</a:t>
            </a:r>
            <a:r>
              <a:rPr lang="en-US" dirty="0">
                <a:solidFill>
                  <a:srgbClr val="059B94"/>
                </a:solidFill>
                <a:latin typeface="Arial" panose="020B0604020202020204" pitchFamily="34" charset="0"/>
                <a:cs typeface="Arial" panose="020B0604020202020204" pitchFamily="34" charset="0"/>
              </a:rPr>
              <a:t> </a:t>
            </a:r>
            <a:r>
              <a:rPr lang="en-US" dirty="0" err="1">
                <a:solidFill>
                  <a:srgbClr val="059B94"/>
                </a:solidFill>
                <a:latin typeface="Arial" panose="020B0604020202020204" pitchFamily="34" charset="0"/>
                <a:cs typeface="Arial" panose="020B0604020202020204" pitchFamily="34" charset="0"/>
              </a:rPr>
              <a:t>en</a:t>
            </a:r>
            <a:r>
              <a:rPr lang="en-US" dirty="0">
                <a:solidFill>
                  <a:srgbClr val="059B94"/>
                </a:solidFill>
                <a:latin typeface="Arial" panose="020B0604020202020204" pitchFamily="34" charset="0"/>
                <a:cs typeface="Arial" panose="020B0604020202020204" pitchFamily="34" charset="0"/>
              </a:rPr>
              <a:t> </a:t>
            </a:r>
            <a:r>
              <a:rPr lang="en-US" dirty="0" err="1">
                <a:solidFill>
                  <a:srgbClr val="059B94"/>
                </a:solidFill>
                <a:latin typeface="Arial" panose="020B0604020202020204" pitchFamily="34" charset="0"/>
                <a:cs typeface="Arial" panose="020B0604020202020204" pitchFamily="34" charset="0"/>
              </a:rPr>
              <a:t>pedagogische</a:t>
            </a:r>
            <a:r>
              <a:rPr lang="en-US" dirty="0">
                <a:solidFill>
                  <a:srgbClr val="059B94"/>
                </a:solidFill>
                <a:latin typeface="Arial" panose="020B0604020202020204" pitchFamily="34" charset="0"/>
                <a:cs typeface="Arial" panose="020B0604020202020204" pitchFamily="34" charset="0"/>
              </a:rPr>
              <a:t> basis (1/2)</a:t>
            </a:r>
          </a:p>
        </p:txBody>
      </p:sp>
      <p:sp>
        <p:nvSpPr>
          <p:cNvPr id="18" name="Content Placeholder 2">
            <a:extLst>
              <a:ext uri="{FF2B5EF4-FFF2-40B4-BE49-F238E27FC236}">
                <a16:creationId xmlns:a16="http://schemas.microsoft.com/office/drawing/2014/main" id="{90623940-4BF7-935A-8A25-E5FB1CD1C512}"/>
              </a:ext>
            </a:extLst>
          </p:cNvPr>
          <p:cNvSpPr>
            <a:spLocks noGrp="1"/>
          </p:cNvSpPr>
          <p:nvPr>
            <p:ph sz="half" idx="1"/>
          </p:nvPr>
        </p:nvSpPr>
        <p:spPr>
          <a:xfrm>
            <a:off x="838200" y="1825625"/>
            <a:ext cx="10386848" cy="4351338"/>
          </a:xfrm>
        </p:spPr>
        <p:txBody>
          <a:bodyPr>
            <a:normAutofit/>
          </a:bodyPr>
          <a:lstStyle/>
          <a:p>
            <a:pPr marL="0" indent="0">
              <a:buNone/>
            </a:pPr>
            <a:r>
              <a:rPr lang="nl-NL" b="0" i="0" u="none" strike="noStrike" dirty="0">
                <a:effectLst/>
                <a:latin typeface="Arial" panose="020B0604020202020204" pitchFamily="34" charset="0"/>
              </a:rPr>
              <a:t>Inwoners ervaren dat het lokale team moeite doet om hun netwerk (familie, vrienden, de buurt, school en/of de sportvereniging) te betrekken om hen te ondersteunen bij hun hulpvragen.</a:t>
            </a:r>
            <a:endParaRPr lang="en-US" dirty="0"/>
          </a:p>
        </p:txBody>
      </p:sp>
      <p:graphicFrame>
        <p:nvGraphicFramePr>
          <p:cNvPr id="3" name="Tabel 2">
            <a:extLst>
              <a:ext uri="{FF2B5EF4-FFF2-40B4-BE49-F238E27FC236}">
                <a16:creationId xmlns:a16="http://schemas.microsoft.com/office/drawing/2014/main" id="{818AB3A7-354A-41A5-864D-FE5A5C0F2B12}"/>
              </a:ext>
            </a:extLst>
          </p:cNvPr>
          <p:cNvGraphicFramePr>
            <a:graphicFrameLocks noGrp="1"/>
          </p:cNvGraphicFramePr>
          <p:nvPr>
            <p:extLst>
              <p:ext uri="{D42A27DB-BD31-4B8C-83A1-F6EECF244321}">
                <p14:modId xmlns:p14="http://schemas.microsoft.com/office/powerpoint/2010/main" val="3433803305"/>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dirty="0"/>
                        <a:t>Helemaal oneens</a:t>
                      </a:r>
                    </a:p>
                  </a:txBody>
                  <a:tcPr>
                    <a:solidFill>
                      <a:srgbClr val="059B94"/>
                    </a:solidFill>
                  </a:tcPr>
                </a:tc>
                <a:tc>
                  <a:txBody>
                    <a:bodyPr/>
                    <a:lstStyle/>
                    <a:p>
                      <a:r>
                        <a:rPr lang="nl-NL" dirty="0"/>
                        <a:t>Oneens</a:t>
                      </a:r>
                    </a:p>
                  </a:txBody>
                  <a:tcPr>
                    <a:solidFill>
                      <a:srgbClr val="059B94"/>
                    </a:solidFill>
                  </a:tcPr>
                </a:tc>
                <a:tc>
                  <a:txBody>
                    <a:bodyPr/>
                    <a:lstStyle/>
                    <a:p>
                      <a:r>
                        <a:rPr lang="nl-NL" dirty="0"/>
                        <a:t>Eens</a:t>
                      </a:r>
                    </a:p>
                  </a:txBody>
                  <a:tcPr>
                    <a:solidFill>
                      <a:srgbClr val="059B94"/>
                    </a:solidFill>
                  </a:tcPr>
                </a:tc>
                <a:tc>
                  <a:txBody>
                    <a:bodyPr/>
                    <a:lstStyle/>
                    <a:p>
                      <a:r>
                        <a:rPr lang="nl-NL" dirty="0"/>
                        <a:t>Helemaal eens</a:t>
                      </a:r>
                    </a:p>
                  </a:txBody>
                  <a:tcPr>
                    <a:solidFill>
                      <a:srgbClr val="059B94"/>
                    </a:solidFill>
                  </a:tcPr>
                </a:tc>
                <a:extLst>
                  <a:ext uri="{0D108BD9-81ED-4DB2-BD59-A6C34878D82A}">
                    <a16:rowId xmlns:a16="http://schemas.microsoft.com/office/drawing/2014/main" val="490499825"/>
                  </a:ext>
                </a:extLst>
              </a:tr>
              <a:tr h="496760">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19604261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ADE5A8-651F-DBBC-80B5-D7BD0E3FC0B6}"/>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28791E2B-81BA-2616-E65E-834D428D6645}"/>
              </a:ext>
            </a:extLst>
          </p:cNvPr>
          <p:cNvSpPr>
            <a:spLocks noGrp="1"/>
          </p:cNvSpPr>
          <p:nvPr>
            <p:ph type="title"/>
          </p:nvPr>
        </p:nvSpPr>
        <p:spPr>
          <a:xfrm>
            <a:off x="838200" y="365125"/>
            <a:ext cx="10515600" cy="1325563"/>
          </a:xfrm>
        </p:spPr>
        <p:txBody>
          <a:bodyPr anchor="ctr">
            <a:normAutofit/>
          </a:bodyPr>
          <a:lstStyle/>
          <a:p>
            <a:r>
              <a:rPr lang="en-US" dirty="0" err="1">
                <a:solidFill>
                  <a:srgbClr val="059B94"/>
                </a:solidFill>
                <a:latin typeface="Arial" panose="020B0604020202020204" pitchFamily="34" charset="0"/>
                <a:cs typeface="Arial" panose="020B0604020202020204" pitchFamily="34" charset="0"/>
              </a:rPr>
              <a:t>Sociale</a:t>
            </a:r>
            <a:r>
              <a:rPr lang="en-US" dirty="0">
                <a:solidFill>
                  <a:srgbClr val="059B94"/>
                </a:solidFill>
                <a:latin typeface="Arial" panose="020B0604020202020204" pitchFamily="34" charset="0"/>
                <a:cs typeface="Arial" panose="020B0604020202020204" pitchFamily="34" charset="0"/>
              </a:rPr>
              <a:t> </a:t>
            </a:r>
            <a:r>
              <a:rPr lang="en-US" dirty="0" err="1">
                <a:solidFill>
                  <a:srgbClr val="059B94"/>
                </a:solidFill>
                <a:latin typeface="Arial" panose="020B0604020202020204" pitchFamily="34" charset="0"/>
                <a:cs typeface="Arial" panose="020B0604020202020204" pitchFamily="34" charset="0"/>
              </a:rPr>
              <a:t>en</a:t>
            </a:r>
            <a:r>
              <a:rPr lang="en-US" dirty="0">
                <a:solidFill>
                  <a:srgbClr val="059B94"/>
                </a:solidFill>
                <a:latin typeface="Arial" panose="020B0604020202020204" pitchFamily="34" charset="0"/>
                <a:cs typeface="Arial" panose="020B0604020202020204" pitchFamily="34" charset="0"/>
              </a:rPr>
              <a:t> </a:t>
            </a:r>
            <a:r>
              <a:rPr lang="en-US" dirty="0" err="1">
                <a:solidFill>
                  <a:srgbClr val="059B94"/>
                </a:solidFill>
                <a:latin typeface="Arial" panose="020B0604020202020204" pitchFamily="34" charset="0"/>
                <a:cs typeface="Arial" panose="020B0604020202020204" pitchFamily="34" charset="0"/>
              </a:rPr>
              <a:t>pedagogische</a:t>
            </a:r>
            <a:r>
              <a:rPr lang="en-US" dirty="0">
                <a:solidFill>
                  <a:srgbClr val="059B94"/>
                </a:solidFill>
                <a:latin typeface="Arial" panose="020B0604020202020204" pitchFamily="34" charset="0"/>
                <a:cs typeface="Arial" panose="020B0604020202020204" pitchFamily="34" charset="0"/>
              </a:rPr>
              <a:t> basis (2/2)</a:t>
            </a:r>
          </a:p>
        </p:txBody>
      </p:sp>
      <p:sp>
        <p:nvSpPr>
          <p:cNvPr id="18" name="Content Placeholder 2">
            <a:extLst>
              <a:ext uri="{FF2B5EF4-FFF2-40B4-BE49-F238E27FC236}">
                <a16:creationId xmlns:a16="http://schemas.microsoft.com/office/drawing/2014/main" id="{DA810056-ACE1-DE5B-0003-5487FDECC4DB}"/>
              </a:ext>
            </a:extLst>
          </p:cNvPr>
          <p:cNvSpPr>
            <a:spLocks noGrp="1"/>
          </p:cNvSpPr>
          <p:nvPr>
            <p:ph sz="half" idx="1"/>
          </p:nvPr>
        </p:nvSpPr>
        <p:spPr>
          <a:xfrm>
            <a:off x="838200" y="1825625"/>
            <a:ext cx="10386848" cy="4351338"/>
          </a:xfrm>
        </p:spPr>
        <p:txBody>
          <a:bodyPr>
            <a:normAutofit/>
          </a:bodyPr>
          <a:lstStyle/>
          <a:p>
            <a:pPr marL="0" indent="0">
              <a:buNone/>
            </a:pPr>
            <a:r>
              <a:rPr lang="nl-NL" b="0" i="0" u="none" strike="noStrike" dirty="0">
                <a:effectLst/>
                <a:latin typeface="Arial" panose="020B0604020202020204" pitchFamily="34" charset="0"/>
              </a:rPr>
              <a:t>Welke positieve en/of negatieve ervaringen hebben inwoners met het betrekken van hun netwerk (familie, vrienden, de buurt, school en/of de sportvereniging) om hen te ondersteunen bij hun hulpvragen?</a:t>
            </a:r>
            <a:endParaRPr lang="en-US" dirty="0"/>
          </a:p>
        </p:txBody>
      </p:sp>
      <p:graphicFrame>
        <p:nvGraphicFramePr>
          <p:cNvPr id="4" name="Tabel 3">
            <a:extLst>
              <a:ext uri="{FF2B5EF4-FFF2-40B4-BE49-F238E27FC236}">
                <a16:creationId xmlns:a16="http://schemas.microsoft.com/office/drawing/2014/main" id="{C355D155-DF68-EF9D-C73C-B562C6E50FE1}"/>
              </a:ext>
            </a:extLst>
          </p:cNvPr>
          <p:cNvGraphicFramePr>
            <a:graphicFrameLocks noGrp="1"/>
          </p:cNvGraphicFramePr>
          <p:nvPr>
            <p:extLst>
              <p:ext uri="{D42A27DB-BD31-4B8C-83A1-F6EECF244321}">
                <p14:modId xmlns:p14="http://schemas.microsoft.com/office/powerpoint/2010/main" val="1205501658"/>
              </p:ext>
            </p:extLst>
          </p:nvPr>
        </p:nvGraphicFramePr>
        <p:xfrm>
          <a:off x="967508" y="3813436"/>
          <a:ext cx="9934903" cy="993520"/>
        </p:xfrm>
        <a:graphic>
          <a:graphicData uri="http://schemas.openxmlformats.org/drawingml/2006/table">
            <a:tbl>
              <a:tblPr firstRow="1" bandRow="1">
                <a:tableStyleId>{5C22544A-7EE6-4342-B048-85BDC9FD1C3A}</a:tableStyleId>
              </a:tblPr>
              <a:tblGrid>
                <a:gridCol w="9934903">
                  <a:extLst>
                    <a:ext uri="{9D8B030D-6E8A-4147-A177-3AD203B41FA5}">
                      <a16:colId xmlns:a16="http://schemas.microsoft.com/office/drawing/2014/main" val="1410887541"/>
                    </a:ext>
                  </a:extLst>
                </a:gridCol>
              </a:tblGrid>
              <a:tr h="496760">
                <a:tc>
                  <a:txBody>
                    <a:bodyPr/>
                    <a:lstStyle/>
                    <a:p>
                      <a:r>
                        <a:rPr lang="nl-NL" dirty="0"/>
                        <a:t>Antwoord:</a:t>
                      </a:r>
                    </a:p>
                  </a:txBody>
                  <a:tcPr>
                    <a:solidFill>
                      <a:srgbClr val="059B94"/>
                    </a:solidFill>
                  </a:tcPr>
                </a:tc>
                <a:extLst>
                  <a:ext uri="{0D108BD9-81ED-4DB2-BD59-A6C34878D82A}">
                    <a16:rowId xmlns:a16="http://schemas.microsoft.com/office/drawing/2014/main" val="490499825"/>
                  </a:ext>
                </a:extLst>
              </a:tr>
              <a:tr h="496760">
                <a:tc>
                  <a:txBody>
                    <a:bodyPr/>
                    <a:lstStyle/>
                    <a:p>
                      <a:pPr algn="ctr"/>
                      <a:endParaRPr lang="nl-NL" b="1" dirty="0">
                        <a:solidFill>
                          <a:srgbClr val="059B94"/>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10693709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B18ADA-D328-12DC-DA61-0F98F8533F25}"/>
            </a:ext>
          </a:extLst>
        </p:cNvPr>
        <p:cNvGrpSpPr/>
        <p:nvPr/>
      </p:nvGrpSpPr>
      <p:grpSpPr>
        <a:xfrm>
          <a:off x="0" y="0"/>
          <a:ext cx="0" cy="0"/>
          <a:chOff x="0" y="0"/>
          <a:chExt cx="0" cy="0"/>
        </a:xfrm>
      </p:grpSpPr>
      <p:sp>
        <p:nvSpPr>
          <p:cNvPr id="27" name="Content Placeholder 2">
            <a:extLst>
              <a:ext uri="{FF2B5EF4-FFF2-40B4-BE49-F238E27FC236}">
                <a16:creationId xmlns:a16="http://schemas.microsoft.com/office/drawing/2014/main" id="{9C0E0AFB-581F-91E2-146D-4D398C48B5DD}"/>
              </a:ext>
            </a:extLst>
          </p:cNvPr>
          <p:cNvSpPr>
            <a:spLocks noGrp="1"/>
          </p:cNvSpPr>
          <p:nvPr>
            <p:ph type="body" sz="quarter" idx="10"/>
          </p:nvPr>
        </p:nvSpPr>
        <p:spPr>
          <a:xfrm>
            <a:off x="619195" y="2226797"/>
            <a:ext cx="9496355" cy="3241849"/>
          </a:xfrm>
        </p:spPr>
        <p:txBody>
          <a:bodyPr vert="horz" lIns="91440" tIns="45720" rIns="91440" bIns="45720" rtlCol="0">
            <a:normAutofit/>
          </a:bodyPr>
          <a:lstStyle/>
          <a:p>
            <a:pPr marL="0" indent="0">
              <a:buNone/>
            </a:pPr>
            <a:r>
              <a:rPr lang="nl-NL" sz="1800" b="0" i="0" u="none" strike="noStrike" dirty="0">
                <a:effectLst/>
              </a:rPr>
              <a:t>Medewerkers in de gemeentelijke toegang en lokale teams weten wat er in de wijk of gemeente speelt. Bestuur en beleid committeren zich door hen een klimaat aan te bieden waarin zij open staan voor de signalen en ervaringen van deze medewerkers. Dit vraagt om een wederkerige relatie waarin medewerkers (extra) ruimte en middelen hebben om gesignaleerde patronen laagdrempelig op de beleid- en bestuurstafels te agenderen. Ook zorgen gemeenten voor periodieke evaluaties van individuele en collectieve vraagstukken.</a:t>
            </a:r>
          </a:p>
          <a:p>
            <a:pPr marL="0" indent="0">
              <a:buNone/>
            </a:pPr>
            <a:r>
              <a:rPr lang="nl-NL" sz="1800" b="0" i="0" u="none" strike="noStrike" dirty="0">
                <a:solidFill>
                  <a:srgbClr val="059B94"/>
                </a:solidFill>
                <a:effectLst/>
              </a:rPr>
              <a:t>Bij dit uitgangspunt worden geen vragen gesteld aan het inwonersperspectief. </a:t>
            </a:r>
          </a:p>
          <a:p>
            <a:pPr marL="0" indent="0">
              <a:buNone/>
            </a:pPr>
            <a:endParaRPr lang="nl-NL" sz="1800" b="0" i="0" u="none" strike="noStrike" dirty="0">
              <a:effectLst/>
            </a:endParaRPr>
          </a:p>
        </p:txBody>
      </p:sp>
      <p:sp>
        <p:nvSpPr>
          <p:cNvPr id="25" name="Title 1">
            <a:extLst>
              <a:ext uri="{FF2B5EF4-FFF2-40B4-BE49-F238E27FC236}">
                <a16:creationId xmlns:a16="http://schemas.microsoft.com/office/drawing/2014/main" id="{D1FAA06B-F959-C23B-E12A-2346AA99BE33}"/>
              </a:ext>
            </a:extLst>
          </p:cNvPr>
          <p:cNvSpPr>
            <a:spLocks noGrp="1"/>
          </p:cNvSpPr>
          <p:nvPr>
            <p:ph type="body" sz="quarter" idx="15"/>
          </p:nvPr>
        </p:nvSpPr>
        <p:spPr>
          <a:xfrm>
            <a:off x="619195" y="228600"/>
            <a:ext cx="5821362" cy="1357953"/>
          </a:xfrm>
        </p:spPr>
        <p:txBody>
          <a:bodyPr anchor="b">
            <a:normAutofit/>
          </a:bodyPr>
          <a:lstStyle/>
          <a:p>
            <a:r>
              <a:rPr lang="en-US" sz="3700"/>
              <a:t>4. </a:t>
            </a:r>
            <a:r>
              <a:rPr lang="en-US" sz="3700" err="1"/>
              <a:t>Achterliggende</a:t>
            </a:r>
            <a:r>
              <a:rPr lang="en-US" sz="3700"/>
              <a:t> </a:t>
            </a:r>
            <a:r>
              <a:rPr lang="en-US" sz="3700" err="1"/>
              <a:t>patronen</a:t>
            </a:r>
            <a:r>
              <a:rPr lang="en-US" sz="3700"/>
              <a:t> </a:t>
            </a:r>
            <a:r>
              <a:rPr lang="en-US" sz="3700" err="1"/>
              <a:t>en</a:t>
            </a:r>
            <a:r>
              <a:rPr lang="en-US" sz="3700"/>
              <a:t> </a:t>
            </a:r>
            <a:r>
              <a:rPr lang="en-US" sz="3700" err="1"/>
              <a:t>systeemknelpunten</a:t>
            </a:r>
            <a:endParaRPr lang="en-US" sz="3700"/>
          </a:p>
        </p:txBody>
      </p:sp>
    </p:spTree>
    <p:extLst>
      <p:ext uri="{BB962C8B-B14F-4D97-AF65-F5344CB8AC3E}">
        <p14:creationId xmlns:p14="http://schemas.microsoft.com/office/powerpoint/2010/main" val="37101150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9879D5-91CA-D98A-03F0-6CDDCE0B5B0E}"/>
            </a:ext>
          </a:extLst>
        </p:cNvPr>
        <p:cNvGrpSpPr/>
        <p:nvPr/>
      </p:nvGrpSpPr>
      <p:grpSpPr>
        <a:xfrm>
          <a:off x="0" y="0"/>
          <a:ext cx="0" cy="0"/>
          <a:chOff x="0" y="0"/>
          <a:chExt cx="0" cy="0"/>
        </a:xfrm>
      </p:grpSpPr>
      <p:sp>
        <p:nvSpPr>
          <p:cNvPr id="27" name="Content Placeholder 2">
            <a:extLst>
              <a:ext uri="{FF2B5EF4-FFF2-40B4-BE49-F238E27FC236}">
                <a16:creationId xmlns:a16="http://schemas.microsoft.com/office/drawing/2014/main" id="{03CA2161-F237-D7F0-C240-EF39D048BBD1}"/>
              </a:ext>
            </a:extLst>
          </p:cNvPr>
          <p:cNvSpPr>
            <a:spLocks noGrp="1"/>
          </p:cNvSpPr>
          <p:nvPr>
            <p:ph type="body" sz="quarter" idx="10"/>
          </p:nvPr>
        </p:nvSpPr>
        <p:spPr>
          <a:xfrm>
            <a:off x="619195" y="2226797"/>
            <a:ext cx="9496355" cy="3241849"/>
          </a:xfrm>
        </p:spPr>
        <p:txBody>
          <a:bodyPr vert="horz" lIns="91440" tIns="45720" rIns="91440" bIns="45720" rtlCol="0">
            <a:normAutofit/>
          </a:bodyPr>
          <a:lstStyle/>
          <a:p>
            <a:pPr marL="0" indent="0">
              <a:buNone/>
            </a:pPr>
            <a:r>
              <a:rPr lang="nl-NL" sz="1800" b="0" i="0" u="none" strike="noStrike" dirty="0">
                <a:effectLst/>
              </a:rPr>
              <a:t>Laagdrempelig contact tussen inwoners en gemeente helpt bij een open gesprek over achterliggende problematiek bij een hulpvraag. De medewerkers in de toegang en het team hanteren daarom een brede blik en doen, samen met inwoners, een brede analyse met oog voor de context en verschillende leefgebieden van hulpvrager en (waar van toepassing) het gezin en omgeving. Tijdens het gesprek met de hulpvrager maken medewerkers de behoeften en zogeheten mate van ‘zelfregie’ van de hulpvrager leidend. De medewerkers in de toegang en teams hebben specialistische expertise dichtbij beschikbaar. Ze halen deze expertise ‘erbij’ om in te zetten ter consultatie of als daadwerkelijk hulptraject. Hierbij wordt samen opgetrokken om elkaars inzet te verrijken.</a:t>
            </a:r>
          </a:p>
        </p:txBody>
      </p:sp>
      <p:sp>
        <p:nvSpPr>
          <p:cNvPr id="25" name="Title 1">
            <a:extLst>
              <a:ext uri="{FF2B5EF4-FFF2-40B4-BE49-F238E27FC236}">
                <a16:creationId xmlns:a16="http://schemas.microsoft.com/office/drawing/2014/main" id="{11D6DFE3-EB52-4506-7B2F-0A37ED3F6374}"/>
              </a:ext>
            </a:extLst>
          </p:cNvPr>
          <p:cNvSpPr>
            <a:spLocks noGrp="1"/>
          </p:cNvSpPr>
          <p:nvPr>
            <p:ph type="body" sz="quarter" idx="15"/>
          </p:nvPr>
        </p:nvSpPr>
        <p:spPr>
          <a:xfrm>
            <a:off x="619195" y="228600"/>
            <a:ext cx="5821362" cy="1357953"/>
          </a:xfrm>
        </p:spPr>
        <p:txBody>
          <a:bodyPr anchor="b">
            <a:normAutofit/>
          </a:bodyPr>
          <a:lstStyle/>
          <a:p>
            <a:r>
              <a:rPr lang="en-US"/>
              <a:t>5. Brede </a:t>
            </a:r>
            <a:r>
              <a:rPr lang="en-US" err="1"/>
              <a:t>blik</a:t>
            </a:r>
            <a:r>
              <a:rPr lang="en-US"/>
              <a:t>, brede </a:t>
            </a:r>
            <a:r>
              <a:rPr lang="en-US" err="1"/>
              <a:t>analyse</a:t>
            </a:r>
            <a:endParaRPr lang="en-US"/>
          </a:p>
        </p:txBody>
      </p:sp>
    </p:spTree>
    <p:extLst>
      <p:ext uri="{BB962C8B-B14F-4D97-AF65-F5344CB8AC3E}">
        <p14:creationId xmlns:p14="http://schemas.microsoft.com/office/powerpoint/2010/main" val="25624448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A38965-167C-0D97-B63B-5DB31A701F26}"/>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09FCFB53-8019-B743-E8C4-4056C13F4B6D}"/>
              </a:ext>
            </a:extLst>
          </p:cNvPr>
          <p:cNvSpPr>
            <a:spLocks noGrp="1"/>
          </p:cNvSpPr>
          <p:nvPr>
            <p:ph type="title"/>
          </p:nvPr>
        </p:nvSpPr>
        <p:spPr>
          <a:xfrm>
            <a:off x="838200" y="365125"/>
            <a:ext cx="10515600" cy="1325563"/>
          </a:xfrm>
        </p:spPr>
        <p:txBody>
          <a:bodyPr anchor="ctr">
            <a:normAutofit/>
          </a:bodyPr>
          <a:lstStyle/>
          <a:p>
            <a:r>
              <a:rPr lang="en-US" dirty="0">
                <a:solidFill>
                  <a:srgbClr val="059B94"/>
                </a:solidFill>
                <a:latin typeface="Arial" panose="020B0604020202020204" pitchFamily="34" charset="0"/>
                <a:cs typeface="Arial" panose="020B0604020202020204" pitchFamily="34" charset="0"/>
              </a:rPr>
              <a:t>Brede </a:t>
            </a:r>
            <a:r>
              <a:rPr lang="en-US" dirty="0" err="1">
                <a:solidFill>
                  <a:srgbClr val="059B94"/>
                </a:solidFill>
                <a:latin typeface="Arial" panose="020B0604020202020204" pitchFamily="34" charset="0"/>
                <a:cs typeface="Arial" panose="020B0604020202020204" pitchFamily="34" charset="0"/>
              </a:rPr>
              <a:t>blik</a:t>
            </a:r>
            <a:r>
              <a:rPr lang="en-US" dirty="0">
                <a:solidFill>
                  <a:srgbClr val="059B94"/>
                </a:solidFill>
                <a:latin typeface="Arial" panose="020B0604020202020204" pitchFamily="34" charset="0"/>
                <a:cs typeface="Arial" panose="020B0604020202020204" pitchFamily="34" charset="0"/>
              </a:rPr>
              <a:t>, brede </a:t>
            </a:r>
            <a:r>
              <a:rPr lang="en-US" dirty="0" err="1">
                <a:solidFill>
                  <a:srgbClr val="059B94"/>
                </a:solidFill>
                <a:latin typeface="Arial" panose="020B0604020202020204" pitchFamily="34" charset="0"/>
                <a:cs typeface="Arial" panose="020B0604020202020204" pitchFamily="34" charset="0"/>
              </a:rPr>
              <a:t>analyse</a:t>
            </a:r>
            <a:r>
              <a:rPr lang="en-US" dirty="0">
                <a:solidFill>
                  <a:srgbClr val="059B94"/>
                </a:solidFill>
                <a:latin typeface="Arial" panose="020B0604020202020204" pitchFamily="34" charset="0"/>
                <a:cs typeface="Arial" panose="020B0604020202020204" pitchFamily="34" charset="0"/>
              </a:rPr>
              <a:t> (1/2)</a:t>
            </a:r>
          </a:p>
        </p:txBody>
      </p:sp>
      <p:sp>
        <p:nvSpPr>
          <p:cNvPr id="18" name="Content Placeholder 2">
            <a:extLst>
              <a:ext uri="{FF2B5EF4-FFF2-40B4-BE49-F238E27FC236}">
                <a16:creationId xmlns:a16="http://schemas.microsoft.com/office/drawing/2014/main" id="{9EDCF4AD-82AD-ADEE-78F6-C61F0B140749}"/>
              </a:ext>
            </a:extLst>
          </p:cNvPr>
          <p:cNvSpPr>
            <a:spLocks noGrp="1"/>
          </p:cNvSpPr>
          <p:nvPr>
            <p:ph sz="half" idx="1"/>
          </p:nvPr>
        </p:nvSpPr>
        <p:spPr>
          <a:xfrm>
            <a:off x="838199" y="1825625"/>
            <a:ext cx="10239703" cy="4351338"/>
          </a:xfrm>
        </p:spPr>
        <p:txBody>
          <a:bodyPr>
            <a:normAutofit/>
          </a:bodyPr>
          <a:lstStyle/>
          <a:p>
            <a:pPr marL="0" indent="0">
              <a:buNone/>
            </a:pPr>
            <a:r>
              <a:rPr lang="nl-NL" b="0" i="0" u="none" strike="noStrike" dirty="0">
                <a:effectLst/>
                <a:latin typeface="Arial" panose="020B0604020202020204" pitchFamily="34" charset="0"/>
              </a:rPr>
              <a:t>Inwoners ervaren dat zij zelf regie hebben over hun hulpvraag.</a:t>
            </a:r>
            <a:endParaRPr lang="en-US" dirty="0"/>
          </a:p>
        </p:txBody>
      </p:sp>
      <p:graphicFrame>
        <p:nvGraphicFramePr>
          <p:cNvPr id="3" name="Tabel 2">
            <a:extLst>
              <a:ext uri="{FF2B5EF4-FFF2-40B4-BE49-F238E27FC236}">
                <a16:creationId xmlns:a16="http://schemas.microsoft.com/office/drawing/2014/main" id="{58690212-F147-9060-E868-6273CB4D5A5D}"/>
              </a:ext>
            </a:extLst>
          </p:cNvPr>
          <p:cNvGraphicFramePr>
            <a:graphicFrameLocks noGrp="1"/>
          </p:cNvGraphicFramePr>
          <p:nvPr>
            <p:extLst>
              <p:ext uri="{D42A27DB-BD31-4B8C-83A1-F6EECF244321}">
                <p14:modId xmlns:p14="http://schemas.microsoft.com/office/powerpoint/2010/main" val="3438234154"/>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dirty="0"/>
                        <a:t>Helemaal oneens</a:t>
                      </a:r>
                    </a:p>
                  </a:txBody>
                  <a:tcPr>
                    <a:solidFill>
                      <a:srgbClr val="059B94"/>
                    </a:solidFill>
                  </a:tcPr>
                </a:tc>
                <a:tc>
                  <a:txBody>
                    <a:bodyPr/>
                    <a:lstStyle/>
                    <a:p>
                      <a:r>
                        <a:rPr lang="nl-NL" dirty="0"/>
                        <a:t>Oneens</a:t>
                      </a:r>
                    </a:p>
                  </a:txBody>
                  <a:tcPr>
                    <a:solidFill>
                      <a:srgbClr val="059B94"/>
                    </a:solidFill>
                  </a:tcPr>
                </a:tc>
                <a:tc>
                  <a:txBody>
                    <a:bodyPr/>
                    <a:lstStyle/>
                    <a:p>
                      <a:r>
                        <a:rPr lang="nl-NL" dirty="0"/>
                        <a:t>Eens</a:t>
                      </a:r>
                    </a:p>
                  </a:txBody>
                  <a:tcPr>
                    <a:solidFill>
                      <a:srgbClr val="059B94"/>
                    </a:solidFill>
                  </a:tcPr>
                </a:tc>
                <a:tc>
                  <a:txBody>
                    <a:bodyPr/>
                    <a:lstStyle/>
                    <a:p>
                      <a:r>
                        <a:rPr lang="nl-NL" dirty="0"/>
                        <a:t>Helemaal eens</a:t>
                      </a:r>
                    </a:p>
                  </a:txBody>
                  <a:tcPr>
                    <a:solidFill>
                      <a:srgbClr val="059B94"/>
                    </a:solidFill>
                  </a:tcPr>
                </a:tc>
                <a:extLst>
                  <a:ext uri="{0D108BD9-81ED-4DB2-BD59-A6C34878D82A}">
                    <a16:rowId xmlns:a16="http://schemas.microsoft.com/office/drawing/2014/main" val="490499825"/>
                  </a:ext>
                </a:extLst>
              </a:tr>
              <a:tr h="496760">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34857638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D6F0CD-3076-D91B-8D28-8A1841B26EF8}"/>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2C3F7B1B-AF7B-8B70-EA59-9F13ACB856CF}"/>
              </a:ext>
            </a:extLst>
          </p:cNvPr>
          <p:cNvSpPr>
            <a:spLocks noGrp="1"/>
          </p:cNvSpPr>
          <p:nvPr>
            <p:ph type="title"/>
          </p:nvPr>
        </p:nvSpPr>
        <p:spPr>
          <a:xfrm>
            <a:off x="838200" y="365125"/>
            <a:ext cx="10515600" cy="1325563"/>
          </a:xfrm>
        </p:spPr>
        <p:txBody>
          <a:bodyPr anchor="ctr">
            <a:normAutofit/>
          </a:bodyPr>
          <a:lstStyle/>
          <a:p>
            <a:r>
              <a:rPr lang="en-US" dirty="0">
                <a:solidFill>
                  <a:srgbClr val="059B94"/>
                </a:solidFill>
                <a:latin typeface="Arial" panose="020B0604020202020204" pitchFamily="34" charset="0"/>
                <a:cs typeface="Arial" panose="020B0604020202020204" pitchFamily="34" charset="0"/>
              </a:rPr>
              <a:t>Brede </a:t>
            </a:r>
            <a:r>
              <a:rPr lang="en-US" dirty="0" err="1">
                <a:solidFill>
                  <a:srgbClr val="059B94"/>
                </a:solidFill>
                <a:latin typeface="Arial" panose="020B0604020202020204" pitchFamily="34" charset="0"/>
                <a:cs typeface="Arial" panose="020B0604020202020204" pitchFamily="34" charset="0"/>
              </a:rPr>
              <a:t>blik</a:t>
            </a:r>
            <a:r>
              <a:rPr lang="en-US" dirty="0">
                <a:solidFill>
                  <a:srgbClr val="059B94"/>
                </a:solidFill>
                <a:latin typeface="Arial" panose="020B0604020202020204" pitchFamily="34" charset="0"/>
                <a:cs typeface="Arial" panose="020B0604020202020204" pitchFamily="34" charset="0"/>
              </a:rPr>
              <a:t>, brede </a:t>
            </a:r>
            <a:r>
              <a:rPr lang="en-US" dirty="0" err="1">
                <a:solidFill>
                  <a:srgbClr val="059B94"/>
                </a:solidFill>
                <a:latin typeface="Arial" panose="020B0604020202020204" pitchFamily="34" charset="0"/>
                <a:cs typeface="Arial" panose="020B0604020202020204" pitchFamily="34" charset="0"/>
              </a:rPr>
              <a:t>analyse</a:t>
            </a:r>
            <a:r>
              <a:rPr lang="en-US" dirty="0">
                <a:solidFill>
                  <a:srgbClr val="059B94"/>
                </a:solidFill>
                <a:latin typeface="Arial" panose="020B0604020202020204" pitchFamily="34" charset="0"/>
                <a:cs typeface="Arial" panose="020B0604020202020204" pitchFamily="34" charset="0"/>
              </a:rPr>
              <a:t> (2/2)</a:t>
            </a:r>
          </a:p>
        </p:txBody>
      </p:sp>
      <p:sp>
        <p:nvSpPr>
          <p:cNvPr id="18" name="Content Placeholder 2">
            <a:extLst>
              <a:ext uri="{FF2B5EF4-FFF2-40B4-BE49-F238E27FC236}">
                <a16:creationId xmlns:a16="http://schemas.microsoft.com/office/drawing/2014/main" id="{767C1B4F-CE5E-2E75-B55D-BFFE0E221E1D}"/>
              </a:ext>
            </a:extLst>
          </p:cNvPr>
          <p:cNvSpPr>
            <a:spLocks noGrp="1"/>
          </p:cNvSpPr>
          <p:nvPr>
            <p:ph sz="half" idx="1"/>
          </p:nvPr>
        </p:nvSpPr>
        <p:spPr>
          <a:xfrm>
            <a:off x="838199" y="1825625"/>
            <a:ext cx="10239703" cy="4351338"/>
          </a:xfrm>
        </p:spPr>
        <p:txBody>
          <a:bodyPr>
            <a:normAutofit/>
          </a:bodyPr>
          <a:lstStyle/>
          <a:p>
            <a:pPr marL="0" indent="0">
              <a:buNone/>
            </a:pPr>
            <a:r>
              <a:rPr lang="nl-NL" b="0" i="0" u="none" strike="noStrike" dirty="0">
                <a:effectLst/>
                <a:latin typeface="Arial" panose="020B0604020202020204" pitchFamily="34" charset="0"/>
              </a:rPr>
              <a:t>Inwoners ervaren dat er vanuit verschillende invalshoeken gekeken wordt naar hun probleem of behoefte. </a:t>
            </a:r>
            <a:endParaRPr lang="en-US" dirty="0"/>
          </a:p>
        </p:txBody>
      </p:sp>
      <p:graphicFrame>
        <p:nvGraphicFramePr>
          <p:cNvPr id="3" name="Tabel 2">
            <a:extLst>
              <a:ext uri="{FF2B5EF4-FFF2-40B4-BE49-F238E27FC236}">
                <a16:creationId xmlns:a16="http://schemas.microsoft.com/office/drawing/2014/main" id="{A36C371E-8720-9066-BED1-38ACABB9A78A}"/>
              </a:ext>
            </a:extLst>
          </p:cNvPr>
          <p:cNvGraphicFramePr>
            <a:graphicFrameLocks noGrp="1"/>
          </p:cNvGraphicFramePr>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dirty="0"/>
                        <a:t>Helemaal oneens</a:t>
                      </a:r>
                    </a:p>
                  </a:txBody>
                  <a:tcPr>
                    <a:solidFill>
                      <a:srgbClr val="059B94"/>
                    </a:solidFill>
                  </a:tcPr>
                </a:tc>
                <a:tc>
                  <a:txBody>
                    <a:bodyPr/>
                    <a:lstStyle/>
                    <a:p>
                      <a:r>
                        <a:rPr lang="nl-NL" dirty="0"/>
                        <a:t>Oneens</a:t>
                      </a:r>
                    </a:p>
                  </a:txBody>
                  <a:tcPr>
                    <a:solidFill>
                      <a:srgbClr val="059B94"/>
                    </a:solidFill>
                  </a:tcPr>
                </a:tc>
                <a:tc>
                  <a:txBody>
                    <a:bodyPr/>
                    <a:lstStyle/>
                    <a:p>
                      <a:r>
                        <a:rPr lang="nl-NL" dirty="0"/>
                        <a:t>Eens</a:t>
                      </a:r>
                    </a:p>
                  </a:txBody>
                  <a:tcPr>
                    <a:solidFill>
                      <a:srgbClr val="059B94"/>
                    </a:solidFill>
                  </a:tcPr>
                </a:tc>
                <a:tc>
                  <a:txBody>
                    <a:bodyPr/>
                    <a:lstStyle/>
                    <a:p>
                      <a:r>
                        <a:rPr lang="nl-NL" dirty="0"/>
                        <a:t>Helemaal eens</a:t>
                      </a:r>
                    </a:p>
                  </a:txBody>
                  <a:tcPr>
                    <a:solidFill>
                      <a:srgbClr val="059B94"/>
                    </a:solidFill>
                  </a:tcPr>
                </a:tc>
                <a:extLst>
                  <a:ext uri="{0D108BD9-81ED-4DB2-BD59-A6C34878D82A}">
                    <a16:rowId xmlns:a16="http://schemas.microsoft.com/office/drawing/2014/main" val="490499825"/>
                  </a:ext>
                </a:extLst>
              </a:tr>
              <a:tr h="496760">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24308968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C31A5C-BD3C-C7A3-9924-3CEC0AE85FFC}"/>
            </a:ext>
          </a:extLst>
        </p:cNvPr>
        <p:cNvGrpSpPr/>
        <p:nvPr/>
      </p:nvGrpSpPr>
      <p:grpSpPr>
        <a:xfrm>
          <a:off x="0" y="0"/>
          <a:ext cx="0" cy="0"/>
          <a:chOff x="0" y="0"/>
          <a:chExt cx="0" cy="0"/>
        </a:xfrm>
      </p:grpSpPr>
      <p:sp>
        <p:nvSpPr>
          <p:cNvPr id="27" name="Content Placeholder 2">
            <a:extLst>
              <a:ext uri="{FF2B5EF4-FFF2-40B4-BE49-F238E27FC236}">
                <a16:creationId xmlns:a16="http://schemas.microsoft.com/office/drawing/2014/main" id="{65F7E581-19DE-89B0-45DC-FF5F1CF3607C}"/>
              </a:ext>
            </a:extLst>
          </p:cNvPr>
          <p:cNvSpPr>
            <a:spLocks noGrp="1"/>
          </p:cNvSpPr>
          <p:nvPr>
            <p:ph type="body" sz="quarter" idx="10"/>
          </p:nvPr>
        </p:nvSpPr>
        <p:spPr>
          <a:xfrm>
            <a:off x="619195" y="2226797"/>
            <a:ext cx="9496355" cy="3241849"/>
          </a:xfrm>
        </p:spPr>
        <p:txBody>
          <a:bodyPr vert="horz" lIns="91440" tIns="45720" rIns="91440" bIns="45720" rtlCol="0">
            <a:noAutofit/>
          </a:bodyPr>
          <a:lstStyle/>
          <a:p>
            <a:pPr marL="0" indent="0">
              <a:buNone/>
            </a:pPr>
            <a:r>
              <a:rPr lang="nl-NL" sz="1800" b="0" i="0" u="none" strike="noStrike" dirty="0">
                <a:effectLst/>
              </a:rPr>
              <a:t>Medewerkers die de toegangsfunctie vervullen en medewerkers die in lokale teams werken beschikken over een goede mix van vaardigheden, zoals een sociaal-communicatieve houding en inlevingsvermogen, en inhoudelijke kennis. Dit geldt bijvoorbeeld voor de kennis over en aandacht voor (chronische) stress als gevolg van financiële problemen in gezinnen en wat dat met mensen doet, en ook bijvoorbeeld voor kennis over en aandacht voor psychische problemen van ouders. Ze beschikken ook over vaardigheden om voortdurend te schakelen met andere hulpverleners. Specialistische expertise is niet langer bedoeld om aan over te dragen maar om dichtbij aanwezig te zijn: voor overleg, voor tijdelijke inzet of voor een langer hulptraject. Specialisten uit verschillende disciplines trekken samen op om het lokale team te verrijken met hun expertise. Als complexe casuïstiek (waar jeugdigen bij betrokken zijn) vastloopt komen de Regionale Expert Teams (RET) in beeld, die overigens ook bereikbaar moeten zijn voor meedenken en samenwerken voordat casussen vastlopen.</a:t>
            </a:r>
          </a:p>
        </p:txBody>
      </p:sp>
      <p:sp>
        <p:nvSpPr>
          <p:cNvPr id="25" name="Title 1">
            <a:extLst>
              <a:ext uri="{FF2B5EF4-FFF2-40B4-BE49-F238E27FC236}">
                <a16:creationId xmlns:a16="http://schemas.microsoft.com/office/drawing/2014/main" id="{74046D45-35F8-F714-D854-341E82169AB5}"/>
              </a:ext>
            </a:extLst>
          </p:cNvPr>
          <p:cNvSpPr>
            <a:spLocks noGrp="1"/>
          </p:cNvSpPr>
          <p:nvPr>
            <p:ph type="body" sz="quarter" idx="15"/>
          </p:nvPr>
        </p:nvSpPr>
        <p:spPr>
          <a:xfrm>
            <a:off x="619195" y="228600"/>
            <a:ext cx="5821362" cy="1357953"/>
          </a:xfrm>
        </p:spPr>
        <p:txBody>
          <a:bodyPr anchor="b">
            <a:normAutofit/>
          </a:bodyPr>
          <a:lstStyle/>
          <a:p>
            <a:r>
              <a:rPr lang="en-US" sz="2800"/>
              <a:t>6. Professionals met de </a:t>
            </a:r>
            <a:r>
              <a:rPr lang="en-US" sz="2800" err="1"/>
              <a:t>juiste</a:t>
            </a:r>
            <a:r>
              <a:rPr lang="en-US" sz="2800"/>
              <a:t> </a:t>
            </a:r>
            <a:r>
              <a:rPr lang="en-US" sz="2800" err="1"/>
              <a:t>houding</a:t>
            </a:r>
            <a:r>
              <a:rPr lang="en-US" sz="2800"/>
              <a:t>, </a:t>
            </a:r>
            <a:r>
              <a:rPr lang="en-US" sz="2800" err="1"/>
              <a:t>vaardigheden</a:t>
            </a:r>
            <a:r>
              <a:rPr lang="en-US" sz="2800"/>
              <a:t> </a:t>
            </a:r>
            <a:r>
              <a:rPr lang="en-US" sz="2800" err="1"/>
              <a:t>en</a:t>
            </a:r>
            <a:r>
              <a:rPr lang="en-US" sz="2800"/>
              <a:t> </a:t>
            </a:r>
            <a:r>
              <a:rPr lang="en-US" sz="2800" err="1"/>
              <a:t>kennis</a:t>
            </a:r>
            <a:endParaRPr lang="en-US" sz="2800"/>
          </a:p>
        </p:txBody>
      </p:sp>
    </p:spTree>
    <p:extLst>
      <p:ext uri="{BB962C8B-B14F-4D97-AF65-F5344CB8AC3E}">
        <p14:creationId xmlns:p14="http://schemas.microsoft.com/office/powerpoint/2010/main" val="25277785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67F398-0812-396F-839C-9902E68FD39C}"/>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E700FB3E-2384-674D-745E-6492AFFC6E94}"/>
              </a:ext>
            </a:extLst>
          </p:cNvPr>
          <p:cNvSpPr>
            <a:spLocks noGrp="1"/>
          </p:cNvSpPr>
          <p:nvPr>
            <p:ph type="title"/>
          </p:nvPr>
        </p:nvSpPr>
        <p:spPr>
          <a:xfrm>
            <a:off x="838200" y="365125"/>
            <a:ext cx="10515600" cy="1325563"/>
          </a:xfrm>
        </p:spPr>
        <p:txBody>
          <a:bodyPr anchor="ctr">
            <a:normAutofit/>
          </a:bodyPr>
          <a:lstStyle/>
          <a:p>
            <a:r>
              <a:rPr lang="en-US" dirty="0" err="1">
                <a:solidFill>
                  <a:srgbClr val="059B94"/>
                </a:solidFill>
                <a:latin typeface="Arial" panose="020B0604020202020204" pitchFamily="34" charset="0"/>
                <a:cs typeface="Arial" panose="020B0604020202020204" pitchFamily="34" charset="0"/>
              </a:rPr>
              <a:t>Houding</a:t>
            </a:r>
            <a:r>
              <a:rPr lang="en-US" dirty="0">
                <a:solidFill>
                  <a:srgbClr val="059B94"/>
                </a:solidFill>
                <a:latin typeface="Arial" panose="020B0604020202020204" pitchFamily="34" charset="0"/>
                <a:cs typeface="Arial" panose="020B0604020202020204" pitchFamily="34" charset="0"/>
              </a:rPr>
              <a:t>, </a:t>
            </a:r>
            <a:r>
              <a:rPr lang="en-US" dirty="0" err="1">
                <a:solidFill>
                  <a:srgbClr val="059B94"/>
                </a:solidFill>
                <a:latin typeface="Arial" panose="020B0604020202020204" pitchFamily="34" charset="0"/>
                <a:cs typeface="Arial" panose="020B0604020202020204" pitchFamily="34" charset="0"/>
              </a:rPr>
              <a:t>vaardigheden</a:t>
            </a:r>
            <a:r>
              <a:rPr lang="en-US" dirty="0">
                <a:solidFill>
                  <a:srgbClr val="059B94"/>
                </a:solidFill>
                <a:latin typeface="Arial" panose="020B0604020202020204" pitchFamily="34" charset="0"/>
                <a:cs typeface="Arial" panose="020B0604020202020204" pitchFamily="34" charset="0"/>
              </a:rPr>
              <a:t> </a:t>
            </a:r>
            <a:r>
              <a:rPr lang="en-US" dirty="0" err="1">
                <a:solidFill>
                  <a:srgbClr val="059B94"/>
                </a:solidFill>
                <a:latin typeface="Arial" panose="020B0604020202020204" pitchFamily="34" charset="0"/>
                <a:cs typeface="Arial" panose="020B0604020202020204" pitchFamily="34" charset="0"/>
              </a:rPr>
              <a:t>en</a:t>
            </a:r>
            <a:r>
              <a:rPr lang="en-US" dirty="0">
                <a:solidFill>
                  <a:srgbClr val="059B94"/>
                </a:solidFill>
                <a:latin typeface="Arial" panose="020B0604020202020204" pitchFamily="34" charset="0"/>
                <a:cs typeface="Arial" panose="020B0604020202020204" pitchFamily="34" charset="0"/>
              </a:rPr>
              <a:t> </a:t>
            </a:r>
            <a:r>
              <a:rPr lang="en-US" dirty="0" err="1">
                <a:solidFill>
                  <a:srgbClr val="059B94"/>
                </a:solidFill>
                <a:latin typeface="Arial" panose="020B0604020202020204" pitchFamily="34" charset="0"/>
                <a:cs typeface="Arial" panose="020B0604020202020204" pitchFamily="34" charset="0"/>
              </a:rPr>
              <a:t>kennis</a:t>
            </a:r>
            <a:r>
              <a:rPr lang="en-US" dirty="0">
                <a:solidFill>
                  <a:srgbClr val="059B94"/>
                </a:solidFill>
                <a:latin typeface="Arial" panose="020B0604020202020204" pitchFamily="34" charset="0"/>
                <a:cs typeface="Arial" panose="020B0604020202020204" pitchFamily="34" charset="0"/>
              </a:rPr>
              <a:t> (1/3)</a:t>
            </a:r>
          </a:p>
        </p:txBody>
      </p:sp>
      <p:sp>
        <p:nvSpPr>
          <p:cNvPr id="18" name="Content Placeholder 2">
            <a:extLst>
              <a:ext uri="{FF2B5EF4-FFF2-40B4-BE49-F238E27FC236}">
                <a16:creationId xmlns:a16="http://schemas.microsoft.com/office/drawing/2014/main" id="{6AE9F2A4-4DF8-A205-10FE-B71C60A3F2A5}"/>
              </a:ext>
            </a:extLst>
          </p:cNvPr>
          <p:cNvSpPr>
            <a:spLocks noGrp="1"/>
          </p:cNvSpPr>
          <p:nvPr>
            <p:ph sz="half" idx="1"/>
          </p:nvPr>
        </p:nvSpPr>
        <p:spPr>
          <a:xfrm>
            <a:off x="838200" y="1825625"/>
            <a:ext cx="9966434" cy="4351338"/>
          </a:xfrm>
        </p:spPr>
        <p:txBody>
          <a:bodyPr>
            <a:normAutofit/>
          </a:bodyPr>
          <a:lstStyle/>
          <a:p>
            <a:pPr marL="0" indent="0">
              <a:buNone/>
            </a:pPr>
            <a:r>
              <a:rPr lang="nl-NL" b="0" i="0" u="none" strike="noStrike" dirty="0">
                <a:effectLst/>
                <a:latin typeface="Arial" panose="020B0604020202020204" pitchFamily="34" charset="0"/>
              </a:rPr>
              <a:t>Inwoners ervaren dat medewerkers in de toegang beschikken over voldoende sociale en communicatieve vaardigheden bij het bieden van ondersteuning.</a:t>
            </a:r>
            <a:endParaRPr lang="en-US" dirty="0"/>
          </a:p>
        </p:txBody>
      </p:sp>
      <p:graphicFrame>
        <p:nvGraphicFramePr>
          <p:cNvPr id="3" name="Tabel 2">
            <a:extLst>
              <a:ext uri="{FF2B5EF4-FFF2-40B4-BE49-F238E27FC236}">
                <a16:creationId xmlns:a16="http://schemas.microsoft.com/office/drawing/2014/main" id="{48524699-72A6-31D0-77D4-B0BF037C2F68}"/>
              </a:ext>
            </a:extLst>
          </p:cNvPr>
          <p:cNvGraphicFramePr>
            <a:graphicFrameLocks noGrp="1"/>
          </p:cNvGraphicFramePr>
          <p:nvPr>
            <p:extLst>
              <p:ext uri="{D42A27DB-BD31-4B8C-83A1-F6EECF244321}">
                <p14:modId xmlns:p14="http://schemas.microsoft.com/office/powerpoint/2010/main" val="3433803305"/>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dirty="0"/>
                        <a:t>Helemaal oneens</a:t>
                      </a:r>
                    </a:p>
                  </a:txBody>
                  <a:tcPr>
                    <a:solidFill>
                      <a:srgbClr val="059B94"/>
                    </a:solidFill>
                  </a:tcPr>
                </a:tc>
                <a:tc>
                  <a:txBody>
                    <a:bodyPr/>
                    <a:lstStyle/>
                    <a:p>
                      <a:r>
                        <a:rPr lang="nl-NL" dirty="0"/>
                        <a:t>Oneens</a:t>
                      </a:r>
                    </a:p>
                  </a:txBody>
                  <a:tcPr>
                    <a:solidFill>
                      <a:srgbClr val="059B94"/>
                    </a:solidFill>
                  </a:tcPr>
                </a:tc>
                <a:tc>
                  <a:txBody>
                    <a:bodyPr/>
                    <a:lstStyle/>
                    <a:p>
                      <a:r>
                        <a:rPr lang="nl-NL" dirty="0"/>
                        <a:t>Eens</a:t>
                      </a:r>
                    </a:p>
                  </a:txBody>
                  <a:tcPr>
                    <a:solidFill>
                      <a:srgbClr val="059B94"/>
                    </a:solidFill>
                  </a:tcPr>
                </a:tc>
                <a:tc>
                  <a:txBody>
                    <a:bodyPr/>
                    <a:lstStyle/>
                    <a:p>
                      <a:r>
                        <a:rPr lang="nl-NL" dirty="0"/>
                        <a:t>Helemaal eens</a:t>
                      </a:r>
                    </a:p>
                  </a:txBody>
                  <a:tcPr>
                    <a:solidFill>
                      <a:srgbClr val="059B94"/>
                    </a:solidFill>
                  </a:tcPr>
                </a:tc>
                <a:extLst>
                  <a:ext uri="{0D108BD9-81ED-4DB2-BD59-A6C34878D82A}">
                    <a16:rowId xmlns:a16="http://schemas.microsoft.com/office/drawing/2014/main" val="490499825"/>
                  </a:ext>
                </a:extLst>
              </a:tr>
              <a:tr h="496760">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1571327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0CF22881-6492-89EA-85B1-9C5343FD94D1}"/>
              </a:ext>
            </a:extLst>
          </p:cNvPr>
          <p:cNvSpPr>
            <a:spLocks noGrp="1"/>
          </p:cNvSpPr>
          <p:nvPr>
            <p:ph type="body" sz="quarter" idx="10"/>
          </p:nvPr>
        </p:nvSpPr>
        <p:spPr>
          <a:xfrm>
            <a:off x="619195" y="1963711"/>
            <a:ext cx="10863271" cy="3504935"/>
          </a:xfrm>
        </p:spPr>
        <p:txBody>
          <a:bodyPr lIns="91440" tIns="45720" rIns="91440" bIns="45720" anchor="t"/>
          <a:lstStyle/>
          <a:p>
            <a:r>
              <a:rPr lang="nl-NL" sz="1600" dirty="0">
                <a:latin typeface="Arial"/>
                <a:cs typeface="Arial"/>
              </a:rPr>
              <a:t>Dit document hoort bij het Verkenningsinstrument Toegang (VIT). Het is een hulpmiddel bij het ophalen van de verschillende perspectieven: het beleids-, uitvoerings</a:t>
            </a:r>
            <a:r>
              <a:rPr lang="nl-NL" dirty="0">
                <a:latin typeface="Arial"/>
                <a:cs typeface="Arial"/>
              </a:rPr>
              <a:t>- en inwonersperspectief. U kunt deze presentatie gebruiken om tijdens een bijeenkomst de vragen door te nemen en antwoorden te verzamelen. U kunt deze dan later invullen in de online tool op </a:t>
            </a:r>
            <a:r>
              <a:rPr lang="nl-NL" dirty="0">
                <a:latin typeface="Arial"/>
                <a:cs typeface="Arial"/>
                <a:hlinkClick r:id="rId3"/>
              </a:rPr>
              <a:t>www.vit-toegang.nl</a:t>
            </a:r>
            <a:endParaRPr lang="nl-NL" dirty="0">
              <a:latin typeface="Arial"/>
              <a:cs typeface="Arial"/>
            </a:endParaRPr>
          </a:p>
          <a:p>
            <a:r>
              <a:rPr lang="nl-NL" dirty="0">
                <a:latin typeface="Arial"/>
                <a:cs typeface="Arial"/>
              </a:rPr>
              <a:t>De vragen zijn ingedeeld per uitgangspunt uit het Richtinggevend kader (RK). In deze presentatie is een korte samenvatting van de inhoud van elk uitgangspunt opgenomen. Om een goede afweging te kunnen maken, is het </a:t>
            </a:r>
            <a:r>
              <a:rPr lang="nl-NL">
                <a:latin typeface="Arial"/>
                <a:cs typeface="Arial"/>
              </a:rPr>
              <a:t>raadzaam eerst de volledige tekst te lezen .U vindt deze op </a:t>
            </a:r>
            <a:r>
              <a:rPr lang="nl-NL" dirty="0">
                <a:latin typeface="Arial"/>
                <a:cs typeface="Arial"/>
                <a:hlinkClick r:id="rId4"/>
              </a:rPr>
              <a:t>onze website</a:t>
            </a:r>
            <a:r>
              <a:rPr lang="nl-NL" dirty="0">
                <a:latin typeface="Arial"/>
                <a:cs typeface="Arial"/>
              </a:rPr>
              <a:t>. </a:t>
            </a:r>
          </a:p>
          <a:p>
            <a:pPr marL="0" indent="0">
              <a:buNone/>
            </a:pPr>
            <a:endParaRPr lang="nl-NL" dirty="0">
              <a:latin typeface="Arial"/>
              <a:cs typeface="Arial"/>
            </a:endParaRPr>
          </a:p>
        </p:txBody>
      </p:sp>
      <p:sp>
        <p:nvSpPr>
          <p:cNvPr id="3" name="Tijdelijke aanduiding voor tekst 2">
            <a:extLst>
              <a:ext uri="{FF2B5EF4-FFF2-40B4-BE49-F238E27FC236}">
                <a16:creationId xmlns:a16="http://schemas.microsoft.com/office/drawing/2014/main" id="{8C7E1D04-4E56-059D-6928-F6D7CC8DAEA4}"/>
              </a:ext>
            </a:extLst>
          </p:cNvPr>
          <p:cNvSpPr>
            <a:spLocks noGrp="1"/>
          </p:cNvSpPr>
          <p:nvPr>
            <p:ph type="body" sz="quarter" idx="15"/>
          </p:nvPr>
        </p:nvSpPr>
        <p:spPr/>
        <p:txBody>
          <a:bodyPr lIns="91440" tIns="45720" rIns="91440" bIns="45720" anchor="t">
            <a:normAutofit lnSpcReduction="10000"/>
          </a:bodyPr>
          <a:lstStyle/>
          <a:p>
            <a:endParaRPr lang="nl-NL" dirty="0"/>
          </a:p>
          <a:p>
            <a:r>
              <a:rPr lang="nl-NL" sz="4000" dirty="0">
                <a:latin typeface="Arial"/>
                <a:cs typeface="Arial"/>
              </a:rPr>
              <a:t>Introductie</a:t>
            </a:r>
          </a:p>
        </p:txBody>
      </p:sp>
    </p:spTree>
    <p:extLst>
      <p:ext uri="{BB962C8B-B14F-4D97-AF65-F5344CB8AC3E}">
        <p14:creationId xmlns:p14="http://schemas.microsoft.com/office/powerpoint/2010/main" val="8457720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58B6F9-7CF0-988F-1BC0-A67E8FC0DC49}"/>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AAE85908-768D-8F7B-FC3A-C1A242CA39A1}"/>
              </a:ext>
            </a:extLst>
          </p:cNvPr>
          <p:cNvSpPr>
            <a:spLocks noGrp="1"/>
          </p:cNvSpPr>
          <p:nvPr>
            <p:ph type="title"/>
          </p:nvPr>
        </p:nvSpPr>
        <p:spPr>
          <a:xfrm>
            <a:off x="838200" y="365125"/>
            <a:ext cx="10515600" cy="1325563"/>
          </a:xfrm>
        </p:spPr>
        <p:txBody>
          <a:bodyPr anchor="ctr">
            <a:normAutofit/>
          </a:bodyPr>
          <a:lstStyle/>
          <a:p>
            <a:r>
              <a:rPr lang="en-US" dirty="0" err="1">
                <a:solidFill>
                  <a:srgbClr val="059B94"/>
                </a:solidFill>
                <a:latin typeface="Arial" panose="020B0604020202020204" pitchFamily="34" charset="0"/>
                <a:cs typeface="Arial" panose="020B0604020202020204" pitchFamily="34" charset="0"/>
              </a:rPr>
              <a:t>Houding</a:t>
            </a:r>
            <a:r>
              <a:rPr lang="en-US" dirty="0">
                <a:solidFill>
                  <a:srgbClr val="059B94"/>
                </a:solidFill>
                <a:latin typeface="Arial" panose="020B0604020202020204" pitchFamily="34" charset="0"/>
                <a:cs typeface="Arial" panose="020B0604020202020204" pitchFamily="34" charset="0"/>
              </a:rPr>
              <a:t>, </a:t>
            </a:r>
            <a:r>
              <a:rPr lang="en-US" dirty="0" err="1">
                <a:solidFill>
                  <a:srgbClr val="059B94"/>
                </a:solidFill>
                <a:latin typeface="Arial" panose="020B0604020202020204" pitchFamily="34" charset="0"/>
                <a:cs typeface="Arial" panose="020B0604020202020204" pitchFamily="34" charset="0"/>
              </a:rPr>
              <a:t>vaardigheden</a:t>
            </a:r>
            <a:r>
              <a:rPr lang="en-US" dirty="0">
                <a:solidFill>
                  <a:srgbClr val="059B94"/>
                </a:solidFill>
                <a:latin typeface="Arial" panose="020B0604020202020204" pitchFamily="34" charset="0"/>
                <a:cs typeface="Arial" panose="020B0604020202020204" pitchFamily="34" charset="0"/>
              </a:rPr>
              <a:t> </a:t>
            </a:r>
            <a:r>
              <a:rPr lang="en-US" dirty="0" err="1">
                <a:solidFill>
                  <a:srgbClr val="059B94"/>
                </a:solidFill>
                <a:latin typeface="Arial" panose="020B0604020202020204" pitchFamily="34" charset="0"/>
                <a:cs typeface="Arial" panose="020B0604020202020204" pitchFamily="34" charset="0"/>
              </a:rPr>
              <a:t>en</a:t>
            </a:r>
            <a:r>
              <a:rPr lang="en-US" dirty="0">
                <a:solidFill>
                  <a:srgbClr val="059B94"/>
                </a:solidFill>
                <a:latin typeface="Arial" panose="020B0604020202020204" pitchFamily="34" charset="0"/>
                <a:cs typeface="Arial" panose="020B0604020202020204" pitchFamily="34" charset="0"/>
              </a:rPr>
              <a:t> </a:t>
            </a:r>
            <a:r>
              <a:rPr lang="en-US" dirty="0" err="1">
                <a:solidFill>
                  <a:srgbClr val="059B94"/>
                </a:solidFill>
                <a:latin typeface="Arial" panose="020B0604020202020204" pitchFamily="34" charset="0"/>
                <a:cs typeface="Arial" panose="020B0604020202020204" pitchFamily="34" charset="0"/>
              </a:rPr>
              <a:t>kennis</a:t>
            </a:r>
            <a:r>
              <a:rPr lang="en-US" dirty="0">
                <a:solidFill>
                  <a:srgbClr val="059B94"/>
                </a:solidFill>
                <a:latin typeface="Arial" panose="020B0604020202020204" pitchFamily="34" charset="0"/>
                <a:cs typeface="Arial" panose="020B0604020202020204" pitchFamily="34" charset="0"/>
              </a:rPr>
              <a:t> (2/3)</a:t>
            </a:r>
          </a:p>
        </p:txBody>
      </p:sp>
      <p:sp>
        <p:nvSpPr>
          <p:cNvPr id="18" name="Content Placeholder 2">
            <a:extLst>
              <a:ext uri="{FF2B5EF4-FFF2-40B4-BE49-F238E27FC236}">
                <a16:creationId xmlns:a16="http://schemas.microsoft.com/office/drawing/2014/main" id="{5207327D-9638-CE62-A6F2-68635FF9C53D}"/>
              </a:ext>
            </a:extLst>
          </p:cNvPr>
          <p:cNvSpPr>
            <a:spLocks noGrp="1"/>
          </p:cNvSpPr>
          <p:nvPr>
            <p:ph sz="half" idx="1"/>
          </p:nvPr>
        </p:nvSpPr>
        <p:spPr>
          <a:xfrm>
            <a:off x="838200" y="1825625"/>
            <a:ext cx="9966434" cy="4351338"/>
          </a:xfrm>
        </p:spPr>
        <p:txBody>
          <a:bodyPr>
            <a:normAutofit/>
          </a:bodyPr>
          <a:lstStyle/>
          <a:p>
            <a:pPr marL="0" indent="0">
              <a:buNone/>
            </a:pPr>
            <a:r>
              <a:rPr lang="nl-NL" b="0" i="0" u="none" strike="noStrike" dirty="0">
                <a:effectLst/>
                <a:latin typeface="Arial" panose="020B0604020202020204" pitchFamily="34" charset="0"/>
              </a:rPr>
              <a:t>Inwoners ervaren dat medewerkers in de toegang beschikken over voldoende inhoudelijke kennis bij het bieden van ondersteuning.</a:t>
            </a:r>
            <a:endParaRPr lang="en-US" dirty="0"/>
          </a:p>
        </p:txBody>
      </p:sp>
      <p:graphicFrame>
        <p:nvGraphicFramePr>
          <p:cNvPr id="3" name="Tabel 2">
            <a:extLst>
              <a:ext uri="{FF2B5EF4-FFF2-40B4-BE49-F238E27FC236}">
                <a16:creationId xmlns:a16="http://schemas.microsoft.com/office/drawing/2014/main" id="{BD5B3CC6-E0F7-6D05-007A-B9FAC60B10B4}"/>
              </a:ext>
            </a:extLst>
          </p:cNvPr>
          <p:cNvGraphicFramePr>
            <a:graphicFrameLocks noGrp="1"/>
          </p:cNvGraphicFramePr>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dirty="0"/>
                        <a:t>Helemaal oneens</a:t>
                      </a:r>
                    </a:p>
                  </a:txBody>
                  <a:tcPr>
                    <a:solidFill>
                      <a:srgbClr val="059B94"/>
                    </a:solidFill>
                  </a:tcPr>
                </a:tc>
                <a:tc>
                  <a:txBody>
                    <a:bodyPr/>
                    <a:lstStyle/>
                    <a:p>
                      <a:r>
                        <a:rPr lang="nl-NL" dirty="0"/>
                        <a:t>Oneens</a:t>
                      </a:r>
                    </a:p>
                  </a:txBody>
                  <a:tcPr>
                    <a:solidFill>
                      <a:srgbClr val="059B94"/>
                    </a:solidFill>
                  </a:tcPr>
                </a:tc>
                <a:tc>
                  <a:txBody>
                    <a:bodyPr/>
                    <a:lstStyle/>
                    <a:p>
                      <a:r>
                        <a:rPr lang="nl-NL" dirty="0"/>
                        <a:t>Eens</a:t>
                      </a:r>
                    </a:p>
                  </a:txBody>
                  <a:tcPr>
                    <a:solidFill>
                      <a:srgbClr val="059B94"/>
                    </a:solidFill>
                  </a:tcPr>
                </a:tc>
                <a:tc>
                  <a:txBody>
                    <a:bodyPr/>
                    <a:lstStyle/>
                    <a:p>
                      <a:r>
                        <a:rPr lang="nl-NL" dirty="0"/>
                        <a:t>Helemaal eens</a:t>
                      </a:r>
                    </a:p>
                  </a:txBody>
                  <a:tcPr>
                    <a:solidFill>
                      <a:srgbClr val="059B94"/>
                    </a:solidFill>
                  </a:tcPr>
                </a:tc>
                <a:extLst>
                  <a:ext uri="{0D108BD9-81ED-4DB2-BD59-A6C34878D82A}">
                    <a16:rowId xmlns:a16="http://schemas.microsoft.com/office/drawing/2014/main" val="490499825"/>
                  </a:ext>
                </a:extLst>
              </a:tr>
              <a:tr h="496760">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7678773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C0CD40-48D2-5C22-B76A-0FC5313EB86F}"/>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66CEF8BB-E750-88D0-A90E-3052E9961DFA}"/>
              </a:ext>
            </a:extLst>
          </p:cNvPr>
          <p:cNvSpPr>
            <a:spLocks noGrp="1"/>
          </p:cNvSpPr>
          <p:nvPr>
            <p:ph type="title"/>
          </p:nvPr>
        </p:nvSpPr>
        <p:spPr>
          <a:xfrm>
            <a:off x="838200" y="365125"/>
            <a:ext cx="10515600" cy="1325563"/>
          </a:xfrm>
        </p:spPr>
        <p:txBody>
          <a:bodyPr anchor="ctr">
            <a:normAutofit/>
          </a:bodyPr>
          <a:lstStyle/>
          <a:p>
            <a:r>
              <a:rPr lang="en-US" dirty="0" err="1">
                <a:solidFill>
                  <a:srgbClr val="059B94"/>
                </a:solidFill>
                <a:latin typeface="Arial" panose="020B0604020202020204" pitchFamily="34" charset="0"/>
                <a:cs typeface="Arial" panose="020B0604020202020204" pitchFamily="34" charset="0"/>
              </a:rPr>
              <a:t>Houding</a:t>
            </a:r>
            <a:r>
              <a:rPr lang="en-US" dirty="0">
                <a:solidFill>
                  <a:srgbClr val="059B94"/>
                </a:solidFill>
                <a:latin typeface="Arial" panose="020B0604020202020204" pitchFamily="34" charset="0"/>
                <a:cs typeface="Arial" panose="020B0604020202020204" pitchFamily="34" charset="0"/>
              </a:rPr>
              <a:t>, </a:t>
            </a:r>
            <a:r>
              <a:rPr lang="en-US" dirty="0" err="1">
                <a:solidFill>
                  <a:srgbClr val="059B94"/>
                </a:solidFill>
                <a:latin typeface="Arial" panose="020B0604020202020204" pitchFamily="34" charset="0"/>
                <a:cs typeface="Arial" panose="020B0604020202020204" pitchFamily="34" charset="0"/>
              </a:rPr>
              <a:t>vaardigheden</a:t>
            </a:r>
            <a:r>
              <a:rPr lang="en-US" dirty="0">
                <a:solidFill>
                  <a:srgbClr val="059B94"/>
                </a:solidFill>
                <a:latin typeface="Arial" panose="020B0604020202020204" pitchFamily="34" charset="0"/>
                <a:cs typeface="Arial" panose="020B0604020202020204" pitchFamily="34" charset="0"/>
              </a:rPr>
              <a:t> </a:t>
            </a:r>
            <a:r>
              <a:rPr lang="en-US" dirty="0" err="1">
                <a:solidFill>
                  <a:srgbClr val="059B94"/>
                </a:solidFill>
                <a:latin typeface="Arial" panose="020B0604020202020204" pitchFamily="34" charset="0"/>
                <a:cs typeface="Arial" panose="020B0604020202020204" pitchFamily="34" charset="0"/>
              </a:rPr>
              <a:t>en</a:t>
            </a:r>
            <a:r>
              <a:rPr lang="en-US" dirty="0">
                <a:solidFill>
                  <a:srgbClr val="059B94"/>
                </a:solidFill>
                <a:latin typeface="Arial" panose="020B0604020202020204" pitchFamily="34" charset="0"/>
                <a:cs typeface="Arial" panose="020B0604020202020204" pitchFamily="34" charset="0"/>
              </a:rPr>
              <a:t> </a:t>
            </a:r>
            <a:r>
              <a:rPr lang="en-US" dirty="0" err="1">
                <a:solidFill>
                  <a:srgbClr val="059B94"/>
                </a:solidFill>
                <a:latin typeface="Arial" panose="020B0604020202020204" pitchFamily="34" charset="0"/>
                <a:cs typeface="Arial" panose="020B0604020202020204" pitchFamily="34" charset="0"/>
              </a:rPr>
              <a:t>kennis</a:t>
            </a:r>
            <a:r>
              <a:rPr lang="en-US" dirty="0">
                <a:solidFill>
                  <a:srgbClr val="059B94"/>
                </a:solidFill>
                <a:latin typeface="Arial" panose="020B0604020202020204" pitchFamily="34" charset="0"/>
                <a:cs typeface="Arial" panose="020B0604020202020204" pitchFamily="34" charset="0"/>
              </a:rPr>
              <a:t> (3/3)</a:t>
            </a:r>
          </a:p>
        </p:txBody>
      </p:sp>
      <p:sp>
        <p:nvSpPr>
          <p:cNvPr id="18" name="Content Placeholder 2">
            <a:extLst>
              <a:ext uri="{FF2B5EF4-FFF2-40B4-BE49-F238E27FC236}">
                <a16:creationId xmlns:a16="http://schemas.microsoft.com/office/drawing/2014/main" id="{A9A89D23-3350-3379-DFBD-00781AB97A55}"/>
              </a:ext>
            </a:extLst>
          </p:cNvPr>
          <p:cNvSpPr>
            <a:spLocks noGrp="1"/>
          </p:cNvSpPr>
          <p:nvPr>
            <p:ph sz="half" idx="1"/>
          </p:nvPr>
        </p:nvSpPr>
        <p:spPr>
          <a:xfrm>
            <a:off x="838200" y="1825625"/>
            <a:ext cx="9966434" cy="4351338"/>
          </a:xfrm>
        </p:spPr>
        <p:txBody>
          <a:bodyPr>
            <a:normAutofit/>
          </a:bodyPr>
          <a:lstStyle/>
          <a:p>
            <a:pPr marL="0" indent="0">
              <a:buNone/>
            </a:pPr>
            <a:r>
              <a:rPr lang="nl-NL" b="0" i="0" u="none" strike="noStrike" dirty="0">
                <a:effectLst/>
                <a:latin typeface="Arial" panose="020B0604020202020204" pitchFamily="34" charset="0"/>
              </a:rPr>
              <a:t>Inwoners merken dat instanties samenwerken om de best passende ondersteuning te bieden en elkaar daarbij niet in de weg zitten.</a:t>
            </a:r>
            <a:endParaRPr lang="en-US" dirty="0"/>
          </a:p>
        </p:txBody>
      </p:sp>
      <p:graphicFrame>
        <p:nvGraphicFramePr>
          <p:cNvPr id="3" name="Tabel 2">
            <a:extLst>
              <a:ext uri="{FF2B5EF4-FFF2-40B4-BE49-F238E27FC236}">
                <a16:creationId xmlns:a16="http://schemas.microsoft.com/office/drawing/2014/main" id="{4D48859C-0223-87AD-E22B-2C708782C903}"/>
              </a:ext>
            </a:extLst>
          </p:cNvPr>
          <p:cNvGraphicFramePr>
            <a:graphicFrameLocks noGrp="1"/>
          </p:cNvGraphicFramePr>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dirty="0"/>
                        <a:t>Helemaal oneens</a:t>
                      </a:r>
                    </a:p>
                  </a:txBody>
                  <a:tcPr>
                    <a:solidFill>
                      <a:srgbClr val="059B94"/>
                    </a:solidFill>
                  </a:tcPr>
                </a:tc>
                <a:tc>
                  <a:txBody>
                    <a:bodyPr/>
                    <a:lstStyle/>
                    <a:p>
                      <a:r>
                        <a:rPr lang="nl-NL" dirty="0"/>
                        <a:t>Oneens</a:t>
                      </a:r>
                    </a:p>
                  </a:txBody>
                  <a:tcPr>
                    <a:solidFill>
                      <a:srgbClr val="059B94"/>
                    </a:solidFill>
                  </a:tcPr>
                </a:tc>
                <a:tc>
                  <a:txBody>
                    <a:bodyPr/>
                    <a:lstStyle/>
                    <a:p>
                      <a:r>
                        <a:rPr lang="nl-NL" dirty="0"/>
                        <a:t>Eens</a:t>
                      </a:r>
                    </a:p>
                  </a:txBody>
                  <a:tcPr>
                    <a:solidFill>
                      <a:srgbClr val="059B94"/>
                    </a:solidFill>
                  </a:tcPr>
                </a:tc>
                <a:tc>
                  <a:txBody>
                    <a:bodyPr/>
                    <a:lstStyle/>
                    <a:p>
                      <a:r>
                        <a:rPr lang="nl-NL" dirty="0"/>
                        <a:t>Helemaal eens</a:t>
                      </a:r>
                    </a:p>
                  </a:txBody>
                  <a:tcPr>
                    <a:solidFill>
                      <a:srgbClr val="059B94"/>
                    </a:solidFill>
                  </a:tcPr>
                </a:tc>
                <a:extLst>
                  <a:ext uri="{0D108BD9-81ED-4DB2-BD59-A6C34878D82A}">
                    <a16:rowId xmlns:a16="http://schemas.microsoft.com/office/drawing/2014/main" val="490499825"/>
                  </a:ext>
                </a:extLst>
              </a:tr>
              <a:tr h="496760">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37313223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58C21B-6DE3-261F-E974-955936D7615E}"/>
            </a:ext>
          </a:extLst>
        </p:cNvPr>
        <p:cNvGrpSpPr/>
        <p:nvPr/>
      </p:nvGrpSpPr>
      <p:grpSpPr>
        <a:xfrm>
          <a:off x="0" y="0"/>
          <a:ext cx="0" cy="0"/>
          <a:chOff x="0" y="0"/>
          <a:chExt cx="0" cy="0"/>
        </a:xfrm>
      </p:grpSpPr>
      <p:sp>
        <p:nvSpPr>
          <p:cNvPr id="27" name="Content Placeholder 2">
            <a:extLst>
              <a:ext uri="{FF2B5EF4-FFF2-40B4-BE49-F238E27FC236}">
                <a16:creationId xmlns:a16="http://schemas.microsoft.com/office/drawing/2014/main" id="{C614CAE6-552E-79F8-91D3-5464CF85C8F5}"/>
              </a:ext>
            </a:extLst>
          </p:cNvPr>
          <p:cNvSpPr>
            <a:spLocks noGrp="1"/>
          </p:cNvSpPr>
          <p:nvPr>
            <p:ph type="body" sz="quarter" idx="10"/>
          </p:nvPr>
        </p:nvSpPr>
        <p:spPr>
          <a:xfrm>
            <a:off x="619195" y="2226797"/>
            <a:ext cx="9496355" cy="3241849"/>
          </a:xfrm>
        </p:spPr>
        <p:txBody>
          <a:bodyPr vert="horz" lIns="91440" tIns="45720" rIns="91440" bIns="45720" rtlCol="0">
            <a:normAutofit/>
          </a:bodyPr>
          <a:lstStyle/>
          <a:p>
            <a:pPr marL="0" indent="0">
              <a:buNone/>
            </a:pPr>
            <a:r>
              <a:rPr lang="nl-NL" sz="1800" b="0" i="0" u="none" strike="noStrike" dirty="0">
                <a:effectLst/>
              </a:rPr>
              <a:t>De lokale teams bieden waar mogelijk zelf direct (basis)hulp. Die hulp kan zowel licht als zwaar (of intensief) zijn en zowel kort- als langdurig (in de vorm van waakvlamcontact). Voor deze (basis)hulp is in beginsel geen indicatie nodig en ze is dus ‘vrij toegankelijk’. Er vindt tijdig en geregelde evaluatie plaats of de ingezette ondersteuning helpt en passend is. Gemeenten maken hiervoor voldoende inzet en middelen beschikbaar. Gemeenten stimuleren vanuit goed werkgeverschap lange relaties tussen hulpverlener en hulpvrager, uitgaande van gelijkwaardigheid. Teamwerk is belangrijk, waarbij het aan het team is om te bepalen wanneer extra specifieke kennis nodig is (variërend van schuldhulpverlening, onveiligheid, tot kennis over bepaalde psychische kwetsbaarheden). Zo kan worden voorkomen dat wordt ‘doorgemodderd’ terwijl andere hulp nodig is.</a:t>
            </a:r>
          </a:p>
        </p:txBody>
      </p:sp>
      <p:sp>
        <p:nvSpPr>
          <p:cNvPr id="25" name="Title 1">
            <a:extLst>
              <a:ext uri="{FF2B5EF4-FFF2-40B4-BE49-F238E27FC236}">
                <a16:creationId xmlns:a16="http://schemas.microsoft.com/office/drawing/2014/main" id="{8530486C-B68F-CB19-BF41-A408B47AB8BB}"/>
              </a:ext>
            </a:extLst>
          </p:cNvPr>
          <p:cNvSpPr>
            <a:spLocks noGrp="1"/>
          </p:cNvSpPr>
          <p:nvPr>
            <p:ph type="body" sz="quarter" idx="15"/>
          </p:nvPr>
        </p:nvSpPr>
        <p:spPr>
          <a:xfrm>
            <a:off x="619195" y="228600"/>
            <a:ext cx="5821362" cy="1357953"/>
          </a:xfrm>
        </p:spPr>
        <p:txBody>
          <a:bodyPr anchor="b">
            <a:normAutofit/>
          </a:bodyPr>
          <a:lstStyle/>
          <a:p>
            <a:r>
              <a:rPr lang="en-US" sz="2800"/>
              <a:t>7. </a:t>
            </a:r>
            <a:r>
              <a:rPr lang="en-US" sz="2800" err="1"/>
              <a:t>Zelf</a:t>
            </a:r>
            <a:r>
              <a:rPr lang="en-US" sz="2800"/>
              <a:t> (basis)</a:t>
            </a:r>
            <a:r>
              <a:rPr lang="en-US" sz="2800" err="1"/>
              <a:t>hulp</a:t>
            </a:r>
            <a:r>
              <a:rPr lang="en-US" sz="2800"/>
              <a:t> </a:t>
            </a:r>
            <a:r>
              <a:rPr lang="en-US" sz="2800" err="1"/>
              <a:t>bieden</a:t>
            </a:r>
            <a:r>
              <a:rPr lang="en-US" sz="2800"/>
              <a:t> </a:t>
            </a:r>
            <a:r>
              <a:rPr lang="en-US" sz="2800" err="1"/>
              <a:t>en</a:t>
            </a:r>
            <a:r>
              <a:rPr lang="en-US" sz="2800"/>
              <a:t> </a:t>
            </a:r>
            <a:r>
              <a:rPr lang="en-US" sz="2800" err="1"/>
              <a:t>vertrouwd</a:t>
            </a:r>
            <a:r>
              <a:rPr lang="en-US" sz="2800"/>
              <a:t> </a:t>
            </a:r>
            <a:r>
              <a:rPr lang="en-US" sz="2800" err="1"/>
              <a:t>aanspreekpunt</a:t>
            </a:r>
            <a:r>
              <a:rPr lang="en-US" sz="2800"/>
              <a:t> </a:t>
            </a:r>
            <a:r>
              <a:rPr lang="en-US" sz="2800" err="1"/>
              <a:t>blijven</a:t>
            </a:r>
            <a:endParaRPr lang="en-US" sz="2800"/>
          </a:p>
        </p:txBody>
      </p:sp>
    </p:spTree>
    <p:extLst>
      <p:ext uri="{BB962C8B-B14F-4D97-AF65-F5344CB8AC3E}">
        <p14:creationId xmlns:p14="http://schemas.microsoft.com/office/powerpoint/2010/main" val="6411208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875FF4-2979-69A0-EAD3-79920C627BA3}"/>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957D454A-4C6A-C022-4468-4DA07280CCA3}"/>
              </a:ext>
            </a:extLst>
          </p:cNvPr>
          <p:cNvSpPr>
            <a:spLocks noGrp="1"/>
          </p:cNvSpPr>
          <p:nvPr>
            <p:ph type="title"/>
          </p:nvPr>
        </p:nvSpPr>
        <p:spPr>
          <a:xfrm>
            <a:off x="838200" y="365125"/>
            <a:ext cx="10515600" cy="1325563"/>
          </a:xfrm>
        </p:spPr>
        <p:txBody>
          <a:bodyPr anchor="ctr">
            <a:normAutofit/>
          </a:bodyPr>
          <a:lstStyle/>
          <a:p>
            <a:r>
              <a:rPr lang="en-US" dirty="0">
                <a:solidFill>
                  <a:srgbClr val="059B94"/>
                </a:solidFill>
                <a:latin typeface="Arial" panose="020B0604020202020204" pitchFamily="34" charset="0"/>
                <a:cs typeface="Arial" panose="020B0604020202020204" pitchFamily="34" charset="0"/>
              </a:rPr>
              <a:t>(Basis)</a:t>
            </a:r>
            <a:r>
              <a:rPr lang="en-US" dirty="0" err="1">
                <a:solidFill>
                  <a:srgbClr val="059B94"/>
                </a:solidFill>
                <a:latin typeface="Arial" panose="020B0604020202020204" pitchFamily="34" charset="0"/>
                <a:cs typeface="Arial" panose="020B0604020202020204" pitchFamily="34" charset="0"/>
              </a:rPr>
              <a:t>hulp</a:t>
            </a:r>
            <a:r>
              <a:rPr lang="en-US" dirty="0">
                <a:solidFill>
                  <a:srgbClr val="059B94"/>
                </a:solidFill>
                <a:latin typeface="Arial" panose="020B0604020202020204" pitchFamily="34" charset="0"/>
                <a:cs typeface="Arial" panose="020B0604020202020204" pitchFamily="34" charset="0"/>
              </a:rPr>
              <a:t> </a:t>
            </a:r>
            <a:r>
              <a:rPr lang="en-US" dirty="0" err="1">
                <a:solidFill>
                  <a:srgbClr val="059B94"/>
                </a:solidFill>
                <a:latin typeface="Arial" panose="020B0604020202020204" pitchFamily="34" charset="0"/>
                <a:cs typeface="Arial" panose="020B0604020202020204" pitchFamily="34" charset="0"/>
              </a:rPr>
              <a:t>en</a:t>
            </a:r>
            <a:r>
              <a:rPr lang="en-US" dirty="0">
                <a:solidFill>
                  <a:srgbClr val="059B94"/>
                </a:solidFill>
                <a:latin typeface="Arial" panose="020B0604020202020204" pitchFamily="34" charset="0"/>
                <a:cs typeface="Arial" panose="020B0604020202020204" pitchFamily="34" charset="0"/>
              </a:rPr>
              <a:t> </a:t>
            </a:r>
            <a:r>
              <a:rPr lang="en-US" dirty="0" err="1">
                <a:solidFill>
                  <a:srgbClr val="059B94"/>
                </a:solidFill>
                <a:latin typeface="Arial" panose="020B0604020202020204" pitchFamily="34" charset="0"/>
                <a:cs typeface="Arial" panose="020B0604020202020204" pitchFamily="34" charset="0"/>
              </a:rPr>
              <a:t>aanspreekpunt</a:t>
            </a:r>
            <a:r>
              <a:rPr lang="en-US" dirty="0">
                <a:solidFill>
                  <a:srgbClr val="059B94"/>
                </a:solidFill>
                <a:latin typeface="Arial" panose="020B0604020202020204" pitchFamily="34" charset="0"/>
                <a:cs typeface="Arial" panose="020B0604020202020204" pitchFamily="34" charset="0"/>
              </a:rPr>
              <a:t> (1/3)</a:t>
            </a:r>
          </a:p>
        </p:txBody>
      </p:sp>
      <p:sp>
        <p:nvSpPr>
          <p:cNvPr id="18" name="Content Placeholder 2">
            <a:extLst>
              <a:ext uri="{FF2B5EF4-FFF2-40B4-BE49-F238E27FC236}">
                <a16:creationId xmlns:a16="http://schemas.microsoft.com/office/drawing/2014/main" id="{25B8F007-BFB0-2826-A815-905198535580}"/>
              </a:ext>
            </a:extLst>
          </p:cNvPr>
          <p:cNvSpPr>
            <a:spLocks noGrp="1"/>
          </p:cNvSpPr>
          <p:nvPr>
            <p:ph sz="half" idx="1"/>
          </p:nvPr>
        </p:nvSpPr>
        <p:spPr>
          <a:xfrm>
            <a:off x="838200" y="1825625"/>
            <a:ext cx="10061028" cy="4351338"/>
          </a:xfrm>
        </p:spPr>
        <p:txBody>
          <a:bodyPr>
            <a:normAutofit/>
          </a:bodyPr>
          <a:lstStyle/>
          <a:p>
            <a:pPr marL="0" indent="0">
              <a:buNone/>
            </a:pPr>
            <a:r>
              <a:rPr lang="nl-NL" b="0" i="0" u="none" strike="noStrike" dirty="0">
                <a:effectLst/>
                <a:latin typeface="Arial" panose="020B0604020202020204" pitchFamily="34" charset="0"/>
              </a:rPr>
              <a:t>Inwoners zijn tevreden over de manier waarop ze hulp krijgen door medewerkers in de (gemeentelijke) toegang en/of lokale teams.</a:t>
            </a:r>
            <a:endParaRPr lang="en-US" dirty="0"/>
          </a:p>
        </p:txBody>
      </p:sp>
      <p:graphicFrame>
        <p:nvGraphicFramePr>
          <p:cNvPr id="2" name="Tabel 1">
            <a:extLst>
              <a:ext uri="{FF2B5EF4-FFF2-40B4-BE49-F238E27FC236}">
                <a16:creationId xmlns:a16="http://schemas.microsoft.com/office/drawing/2014/main" id="{582FF406-A783-ED92-49FC-5837B796E3C0}"/>
              </a:ext>
            </a:extLst>
          </p:cNvPr>
          <p:cNvGraphicFramePr>
            <a:graphicFrameLocks noGrp="1"/>
          </p:cNvGraphicFramePr>
          <p:nvPr>
            <p:extLst>
              <p:ext uri="{D42A27DB-BD31-4B8C-83A1-F6EECF244321}">
                <p14:modId xmlns:p14="http://schemas.microsoft.com/office/powerpoint/2010/main" val="4001056382"/>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dirty="0"/>
                        <a:t>Helemaal oneens</a:t>
                      </a:r>
                    </a:p>
                  </a:txBody>
                  <a:tcPr>
                    <a:solidFill>
                      <a:srgbClr val="059B94"/>
                    </a:solidFill>
                  </a:tcPr>
                </a:tc>
                <a:tc>
                  <a:txBody>
                    <a:bodyPr/>
                    <a:lstStyle/>
                    <a:p>
                      <a:r>
                        <a:rPr lang="nl-NL" dirty="0"/>
                        <a:t>Oneens</a:t>
                      </a:r>
                    </a:p>
                  </a:txBody>
                  <a:tcPr>
                    <a:solidFill>
                      <a:srgbClr val="059B94"/>
                    </a:solidFill>
                  </a:tcPr>
                </a:tc>
                <a:tc>
                  <a:txBody>
                    <a:bodyPr/>
                    <a:lstStyle/>
                    <a:p>
                      <a:r>
                        <a:rPr lang="nl-NL" dirty="0"/>
                        <a:t>Eens</a:t>
                      </a:r>
                    </a:p>
                  </a:txBody>
                  <a:tcPr>
                    <a:solidFill>
                      <a:srgbClr val="059B94"/>
                    </a:solidFill>
                  </a:tcPr>
                </a:tc>
                <a:tc>
                  <a:txBody>
                    <a:bodyPr/>
                    <a:lstStyle/>
                    <a:p>
                      <a:r>
                        <a:rPr lang="nl-NL" dirty="0"/>
                        <a:t>Helemaal eens</a:t>
                      </a:r>
                    </a:p>
                  </a:txBody>
                  <a:tcPr>
                    <a:solidFill>
                      <a:srgbClr val="059B94"/>
                    </a:solidFill>
                  </a:tcPr>
                </a:tc>
                <a:extLst>
                  <a:ext uri="{0D108BD9-81ED-4DB2-BD59-A6C34878D82A}">
                    <a16:rowId xmlns:a16="http://schemas.microsoft.com/office/drawing/2014/main" val="490499825"/>
                  </a:ext>
                </a:extLst>
              </a:tr>
              <a:tr h="496760">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13670896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EA009B-3CA3-A3B4-05C1-B1D1403DF825}"/>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1F04E707-94DA-E5C9-6A3F-497E16B28D94}"/>
              </a:ext>
            </a:extLst>
          </p:cNvPr>
          <p:cNvSpPr>
            <a:spLocks noGrp="1"/>
          </p:cNvSpPr>
          <p:nvPr>
            <p:ph type="title"/>
          </p:nvPr>
        </p:nvSpPr>
        <p:spPr>
          <a:xfrm>
            <a:off x="838200" y="365125"/>
            <a:ext cx="10515600" cy="1325563"/>
          </a:xfrm>
        </p:spPr>
        <p:txBody>
          <a:bodyPr anchor="ctr">
            <a:normAutofit/>
          </a:bodyPr>
          <a:lstStyle/>
          <a:p>
            <a:r>
              <a:rPr lang="en-US" dirty="0">
                <a:solidFill>
                  <a:srgbClr val="059B94"/>
                </a:solidFill>
                <a:latin typeface="Arial" panose="020B0604020202020204" pitchFamily="34" charset="0"/>
                <a:cs typeface="Arial" panose="020B0604020202020204" pitchFamily="34" charset="0"/>
              </a:rPr>
              <a:t>(Basis)</a:t>
            </a:r>
            <a:r>
              <a:rPr lang="en-US" dirty="0" err="1">
                <a:solidFill>
                  <a:srgbClr val="059B94"/>
                </a:solidFill>
                <a:latin typeface="Arial" panose="020B0604020202020204" pitchFamily="34" charset="0"/>
                <a:cs typeface="Arial" panose="020B0604020202020204" pitchFamily="34" charset="0"/>
              </a:rPr>
              <a:t>hulp</a:t>
            </a:r>
            <a:r>
              <a:rPr lang="en-US" dirty="0">
                <a:solidFill>
                  <a:srgbClr val="059B94"/>
                </a:solidFill>
                <a:latin typeface="Arial" panose="020B0604020202020204" pitchFamily="34" charset="0"/>
                <a:cs typeface="Arial" panose="020B0604020202020204" pitchFamily="34" charset="0"/>
              </a:rPr>
              <a:t> </a:t>
            </a:r>
            <a:r>
              <a:rPr lang="en-US" dirty="0" err="1">
                <a:solidFill>
                  <a:srgbClr val="059B94"/>
                </a:solidFill>
                <a:latin typeface="Arial" panose="020B0604020202020204" pitchFamily="34" charset="0"/>
                <a:cs typeface="Arial" panose="020B0604020202020204" pitchFamily="34" charset="0"/>
              </a:rPr>
              <a:t>en</a:t>
            </a:r>
            <a:r>
              <a:rPr lang="en-US" dirty="0">
                <a:solidFill>
                  <a:srgbClr val="059B94"/>
                </a:solidFill>
                <a:latin typeface="Arial" panose="020B0604020202020204" pitchFamily="34" charset="0"/>
                <a:cs typeface="Arial" panose="020B0604020202020204" pitchFamily="34" charset="0"/>
              </a:rPr>
              <a:t> </a:t>
            </a:r>
            <a:r>
              <a:rPr lang="en-US" dirty="0" err="1">
                <a:solidFill>
                  <a:srgbClr val="059B94"/>
                </a:solidFill>
                <a:latin typeface="Arial" panose="020B0604020202020204" pitchFamily="34" charset="0"/>
                <a:cs typeface="Arial" panose="020B0604020202020204" pitchFamily="34" charset="0"/>
              </a:rPr>
              <a:t>aanspreekpunt</a:t>
            </a:r>
            <a:r>
              <a:rPr lang="en-US" dirty="0">
                <a:solidFill>
                  <a:srgbClr val="059B94"/>
                </a:solidFill>
                <a:latin typeface="Arial" panose="020B0604020202020204" pitchFamily="34" charset="0"/>
                <a:cs typeface="Arial" panose="020B0604020202020204" pitchFamily="34" charset="0"/>
              </a:rPr>
              <a:t> (2/3)</a:t>
            </a:r>
          </a:p>
        </p:txBody>
      </p:sp>
      <p:sp>
        <p:nvSpPr>
          <p:cNvPr id="18" name="Content Placeholder 2">
            <a:extLst>
              <a:ext uri="{FF2B5EF4-FFF2-40B4-BE49-F238E27FC236}">
                <a16:creationId xmlns:a16="http://schemas.microsoft.com/office/drawing/2014/main" id="{C86F2411-37A3-AFF0-C130-31E1317D824B}"/>
              </a:ext>
            </a:extLst>
          </p:cNvPr>
          <p:cNvSpPr>
            <a:spLocks noGrp="1"/>
          </p:cNvSpPr>
          <p:nvPr>
            <p:ph sz="half" idx="1"/>
          </p:nvPr>
        </p:nvSpPr>
        <p:spPr>
          <a:xfrm>
            <a:off x="838200" y="1825625"/>
            <a:ext cx="10061028" cy="4351338"/>
          </a:xfrm>
        </p:spPr>
        <p:txBody>
          <a:bodyPr>
            <a:normAutofit/>
          </a:bodyPr>
          <a:lstStyle/>
          <a:p>
            <a:pPr marL="0" indent="0">
              <a:buNone/>
            </a:pPr>
            <a:r>
              <a:rPr lang="nl-NL" b="0" i="0" u="none" strike="noStrike" dirty="0">
                <a:effectLst/>
                <a:latin typeface="Arial" panose="020B0604020202020204" pitchFamily="34" charset="0"/>
              </a:rPr>
              <a:t>Inwoners hebben een vertrouwd aanspreekpunt waar zij terecht kunnen voor hulp en ondersteuning.</a:t>
            </a:r>
            <a:endParaRPr lang="en-US" dirty="0"/>
          </a:p>
        </p:txBody>
      </p:sp>
      <p:graphicFrame>
        <p:nvGraphicFramePr>
          <p:cNvPr id="2" name="Tabel 1">
            <a:extLst>
              <a:ext uri="{FF2B5EF4-FFF2-40B4-BE49-F238E27FC236}">
                <a16:creationId xmlns:a16="http://schemas.microsoft.com/office/drawing/2014/main" id="{797BBC13-6740-682B-6761-FCAD3ACA1FC6}"/>
              </a:ext>
            </a:extLst>
          </p:cNvPr>
          <p:cNvGraphicFramePr>
            <a:graphicFrameLocks noGrp="1"/>
          </p:cNvGraphicFramePr>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dirty="0"/>
                        <a:t>Helemaal oneens</a:t>
                      </a:r>
                    </a:p>
                  </a:txBody>
                  <a:tcPr>
                    <a:solidFill>
                      <a:srgbClr val="059B94"/>
                    </a:solidFill>
                  </a:tcPr>
                </a:tc>
                <a:tc>
                  <a:txBody>
                    <a:bodyPr/>
                    <a:lstStyle/>
                    <a:p>
                      <a:r>
                        <a:rPr lang="nl-NL" dirty="0"/>
                        <a:t>Oneens</a:t>
                      </a:r>
                    </a:p>
                  </a:txBody>
                  <a:tcPr>
                    <a:solidFill>
                      <a:srgbClr val="059B94"/>
                    </a:solidFill>
                  </a:tcPr>
                </a:tc>
                <a:tc>
                  <a:txBody>
                    <a:bodyPr/>
                    <a:lstStyle/>
                    <a:p>
                      <a:r>
                        <a:rPr lang="nl-NL" dirty="0"/>
                        <a:t>Eens</a:t>
                      </a:r>
                    </a:p>
                  </a:txBody>
                  <a:tcPr>
                    <a:solidFill>
                      <a:srgbClr val="059B94"/>
                    </a:solidFill>
                  </a:tcPr>
                </a:tc>
                <a:tc>
                  <a:txBody>
                    <a:bodyPr/>
                    <a:lstStyle/>
                    <a:p>
                      <a:r>
                        <a:rPr lang="nl-NL" dirty="0"/>
                        <a:t>Helemaal eens</a:t>
                      </a:r>
                    </a:p>
                  </a:txBody>
                  <a:tcPr>
                    <a:solidFill>
                      <a:srgbClr val="059B94"/>
                    </a:solidFill>
                  </a:tcPr>
                </a:tc>
                <a:extLst>
                  <a:ext uri="{0D108BD9-81ED-4DB2-BD59-A6C34878D82A}">
                    <a16:rowId xmlns:a16="http://schemas.microsoft.com/office/drawing/2014/main" val="490499825"/>
                  </a:ext>
                </a:extLst>
              </a:tr>
              <a:tr h="496760">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23473632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5D3BE4-948A-A298-319C-FEE1D97CA35F}"/>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5D4A1444-890F-DE7F-6335-E53AD3936933}"/>
              </a:ext>
            </a:extLst>
          </p:cNvPr>
          <p:cNvSpPr>
            <a:spLocks noGrp="1"/>
          </p:cNvSpPr>
          <p:nvPr>
            <p:ph type="title"/>
          </p:nvPr>
        </p:nvSpPr>
        <p:spPr>
          <a:xfrm>
            <a:off x="838200" y="365125"/>
            <a:ext cx="10515600" cy="1325563"/>
          </a:xfrm>
        </p:spPr>
        <p:txBody>
          <a:bodyPr anchor="ctr">
            <a:normAutofit/>
          </a:bodyPr>
          <a:lstStyle/>
          <a:p>
            <a:r>
              <a:rPr lang="en-US" dirty="0">
                <a:solidFill>
                  <a:srgbClr val="059B94"/>
                </a:solidFill>
                <a:latin typeface="Arial" panose="020B0604020202020204" pitchFamily="34" charset="0"/>
                <a:cs typeface="Arial" panose="020B0604020202020204" pitchFamily="34" charset="0"/>
              </a:rPr>
              <a:t>(Basis)</a:t>
            </a:r>
            <a:r>
              <a:rPr lang="en-US" dirty="0" err="1">
                <a:solidFill>
                  <a:srgbClr val="059B94"/>
                </a:solidFill>
                <a:latin typeface="Arial" panose="020B0604020202020204" pitchFamily="34" charset="0"/>
                <a:cs typeface="Arial" panose="020B0604020202020204" pitchFamily="34" charset="0"/>
              </a:rPr>
              <a:t>hulp</a:t>
            </a:r>
            <a:r>
              <a:rPr lang="en-US" dirty="0">
                <a:solidFill>
                  <a:srgbClr val="059B94"/>
                </a:solidFill>
                <a:latin typeface="Arial" panose="020B0604020202020204" pitchFamily="34" charset="0"/>
                <a:cs typeface="Arial" panose="020B0604020202020204" pitchFamily="34" charset="0"/>
              </a:rPr>
              <a:t> </a:t>
            </a:r>
            <a:r>
              <a:rPr lang="en-US" dirty="0" err="1">
                <a:solidFill>
                  <a:srgbClr val="059B94"/>
                </a:solidFill>
                <a:latin typeface="Arial" panose="020B0604020202020204" pitchFamily="34" charset="0"/>
                <a:cs typeface="Arial" panose="020B0604020202020204" pitchFamily="34" charset="0"/>
              </a:rPr>
              <a:t>en</a:t>
            </a:r>
            <a:r>
              <a:rPr lang="en-US" dirty="0">
                <a:solidFill>
                  <a:srgbClr val="059B94"/>
                </a:solidFill>
                <a:latin typeface="Arial" panose="020B0604020202020204" pitchFamily="34" charset="0"/>
                <a:cs typeface="Arial" panose="020B0604020202020204" pitchFamily="34" charset="0"/>
              </a:rPr>
              <a:t> </a:t>
            </a:r>
            <a:r>
              <a:rPr lang="en-US" dirty="0" err="1">
                <a:solidFill>
                  <a:srgbClr val="059B94"/>
                </a:solidFill>
                <a:latin typeface="Arial" panose="020B0604020202020204" pitchFamily="34" charset="0"/>
                <a:cs typeface="Arial" panose="020B0604020202020204" pitchFamily="34" charset="0"/>
              </a:rPr>
              <a:t>aanspreekpunt</a:t>
            </a:r>
            <a:r>
              <a:rPr lang="en-US" dirty="0">
                <a:solidFill>
                  <a:srgbClr val="059B94"/>
                </a:solidFill>
                <a:latin typeface="Arial" panose="020B0604020202020204" pitchFamily="34" charset="0"/>
                <a:cs typeface="Arial" panose="020B0604020202020204" pitchFamily="34" charset="0"/>
              </a:rPr>
              <a:t> (3/3)</a:t>
            </a:r>
          </a:p>
        </p:txBody>
      </p:sp>
      <p:sp>
        <p:nvSpPr>
          <p:cNvPr id="18" name="Content Placeholder 2">
            <a:extLst>
              <a:ext uri="{FF2B5EF4-FFF2-40B4-BE49-F238E27FC236}">
                <a16:creationId xmlns:a16="http://schemas.microsoft.com/office/drawing/2014/main" id="{D5563BD3-0CC9-4A61-41A7-1A8492685ECA}"/>
              </a:ext>
            </a:extLst>
          </p:cNvPr>
          <p:cNvSpPr>
            <a:spLocks noGrp="1"/>
          </p:cNvSpPr>
          <p:nvPr>
            <p:ph sz="half" idx="1"/>
          </p:nvPr>
        </p:nvSpPr>
        <p:spPr>
          <a:xfrm>
            <a:off x="838200" y="1825624"/>
            <a:ext cx="10061028" cy="1325563"/>
          </a:xfrm>
        </p:spPr>
        <p:txBody>
          <a:bodyPr>
            <a:normAutofit/>
          </a:bodyPr>
          <a:lstStyle/>
          <a:p>
            <a:pPr marL="0" indent="0">
              <a:buNone/>
            </a:pPr>
            <a:r>
              <a:rPr lang="nl-NL" b="0" i="0" u="none" strike="noStrike" dirty="0">
                <a:effectLst/>
                <a:latin typeface="Arial" panose="020B0604020202020204" pitchFamily="34" charset="0"/>
              </a:rPr>
              <a:t>Wat vinden inwoners belangrijk bij het vinden van hulp vanuit de (gemeentelijke) toegang en/of het lokale team? </a:t>
            </a:r>
          </a:p>
          <a:p>
            <a:pPr marL="0" indent="0">
              <a:buNone/>
            </a:pPr>
            <a:r>
              <a:rPr lang="nl-NL" sz="1800" b="1" i="0" u="none" strike="noStrike" kern="1200" dirty="0">
                <a:solidFill>
                  <a:srgbClr val="FFFFFF"/>
                </a:solidFill>
                <a:effectLst/>
                <a:latin typeface="Aptos" panose="020B0004020202020204" pitchFamily="34" charset="0"/>
              </a:rPr>
              <a:t>Antwoord:</a:t>
            </a:r>
            <a:endParaRPr lang="nl-NL" sz="1800" b="0" i="0" u="none" strike="noStrike" dirty="0">
              <a:effectLst/>
              <a:latin typeface="Arial" panose="020B0604020202020204" pitchFamily="34" charset="0"/>
            </a:endParaRPr>
          </a:p>
          <a:p>
            <a:pPr marL="0" indent="0">
              <a:buNone/>
            </a:pPr>
            <a:endParaRPr lang="nl-NL" b="0" i="0" u="none" strike="noStrike" dirty="0">
              <a:effectLst/>
              <a:latin typeface="Arial" panose="020B0604020202020204" pitchFamily="34" charset="0"/>
            </a:endParaRPr>
          </a:p>
        </p:txBody>
      </p:sp>
      <p:graphicFrame>
        <p:nvGraphicFramePr>
          <p:cNvPr id="3" name="Tabel 2">
            <a:extLst>
              <a:ext uri="{FF2B5EF4-FFF2-40B4-BE49-F238E27FC236}">
                <a16:creationId xmlns:a16="http://schemas.microsoft.com/office/drawing/2014/main" id="{4513ACD3-4C43-8CC9-2E52-14CB7BEC22E4}"/>
              </a:ext>
            </a:extLst>
          </p:cNvPr>
          <p:cNvGraphicFramePr>
            <a:graphicFrameLocks noGrp="1"/>
          </p:cNvGraphicFramePr>
          <p:nvPr>
            <p:extLst>
              <p:ext uri="{D42A27DB-BD31-4B8C-83A1-F6EECF244321}">
                <p14:modId xmlns:p14="http://schemas.microsoft.com/office/powerpoint/2010/main" val="3105546708"/>
              </p:ext>
            </p:extLst>
          </p:nvPr>
        </p:nvGraphicFramePr>
        <p:xfrm>
          <a:off x="838199" y="3291581"/>
          <a:ext cx="9934903" cy="993520"/>
        </p:xfrm>
        <a:graphic>
          <a:graphicData uri="http://schemas.openxmlformats.org/drawingml/2006/table">
            <a:tbl>
              <a:tblPr firstRow="1" bandRow="1">
                <a:tableStyleId>{5C22544A-7EE6-4342-B048-85BDC9FD1C3A}</a:tableStyleId>
              </a:tblPr>
              <a:tblGrid>
                <a:gridCol w="9934903">
                  <a:extLst>
                    <a:ext uri="{9D8B030D-6E8A-4147-A177-3AD203B41FA5}">
                      <a16:colId xmlns:a16="http://schemas.microsoft.com/office/drawing/2014/main" val="1410887541"/>
                    </a:ext>
                  </a:extLst>
                </a:gridCol>
              </a:tblGrid>
              <a:tr h="496760">
                <a:tc>
                  <a:txBody>
                    <a:bodyPr/>
                    <a:lstStyle/>
                    <a:p>
                      <a:r>
                        <a:rPr lang="nl-NL" dirty="0"/>
                        <a:t>Antwoord:</a:t>
                      </a:r>
                    </a:p>
                  </a:txBody>
                  <a:tcPr>
                    <a:solidFill>
                      <a:srgbClr val="059B94"/>
                    </a:solidFill>
                  </a:tcPr>
                </a:tc>
                <a:extLst>
                  <a:ext uri="{0D108BD9-81ED-4DB2-BD59-A6C34878D82A}">
                    <a16:rowId xmlns:a16="http://schemas.microsoft.com/office/drawing/2014/main" val="490499825"/>
                  </a:ext>
                </a:extLst>
              </a:tr>
              <a:tr h="496760">
                <a:tc>
                  <a:txBody>
                    <a:bodyPr/>
                    <a:lstStyle/>
                    <a:p>
                      <a:pPr algn="ctr"/>
                      <a:endParaRPr lang="nl-NL" b="1" dirty="0">
                        <a:solidFill>
                          <a:srgbClr val="059B94"/>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6434783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5D3C4D-BBB9-D847-168C-B2D79B1A5D83}"/>
            </a:ext>
          </a:extLst>
        </p:cNvPr>
        <p:cNvGrpSpPr/>
        <p:nvPr/>
      </p:nvGrpSpPr>
      <p:grpSpPr>
        <a:xfrm>
          <a:off x="0" y="0"/>
          <a:ext cx="0" cy="0"/>
          <a:chOff x="0" y="0"/>
          <a:chExt cx="0" cy="0"/>
        </a:xfrm>
      </p:grpSpPr>
      <p:sp>
        <p:nvSpPr>
          <p:cNvPr id="27" name="Content Placeholder 2">
            <a:extLst>
              <a:ext uri="{FF2B5EF4-FFF2-40B4-BE49-F238E27FC236}">
                <a16:creationId xmlns:a16="http://schemas.microsoft.com/office/drawing/2014/main" id="{485B17AB-FD5A-AB6C-5EC8-329485EBF597}"/>
              </a:ext>
            </a:extLst>
          </p:cNvPr>
          <p:cNvSpPr>
            <a:spLocks noGrp="1"/>
          </p:cNvSpPr>
          <p:nvPr>
            <p:ph type="body" sz="quarter" idx="10"/>
          </p:nvPr>
        </p:nvSpPr>
        <p:spPr>
          <a:xfrm>
            <a:off x="619195" y="2226797"/>
            <a:ext cx="9496355" cy="3241849"/>
          </a:xfrm>
        </p:spPr>
        <p:txBody>
          <a:bodyPr vert="horz" lIns="91440" tIns="45720" rIns="91440" bIns="45720" rtlCol="0">
            <a:normAutofit/>
          </a:bodyPr>
          <a:lstStyle/>
          <a:p>
            <a:pPr marL="0" indent="0">
              <a:buNone/>
            </a:pPr>
            <a:r>
              <a:rPr lang="nl-NL" sz="1800" b="0" i="0" u="none" strike="noStrike" dirty="0">
                <a:effectLst/>
              </a:rPr>
              <a:t>Om met een brede blik samenhangende, passende hulp te bieden is een veelheid aan relaties nodig. Deze relaties vragen om duidelijke werkafspraken met elkaar. Gemeenten bevorderen samenwerking tussen professionals uit verschillende domeinen (onder andere huisartsen, de ggz, het onderwijs) en het sociaal domein. Ze voorkomen dat inwoners in de knel raken door conflicterende mensbeelden en prikkels achter wetgevingen. Om ondersteuning te bieden aan hulpvragen van inwoners kunnen, indien nodig, zogeheten maatwerkoplossingen uitkomsten bieden, gefinancierd vanuit integrale doorbraak- of maatwerkbudgetten. Tot slot kan samenwerking over domeinen alleen bij goede gegevensuitwisseling, zodat hulpvragers niet steeds hetzelfde verhaal hoeven te doen.</a:t>
            </a:r>
          </a:p>
        </p:txBody>
      </p:sp>
      <p:sp>
        <p:nvSpPr>
          <p:cNvPr id="25" name="Title 1">
            <a:extLst>
              <a:ext uri="{FF2B5EF4-FFF2-40B4-BE49-F238E27FC236}">
                <a16:creationId xmlns:a16="http://schemas.microsoft.com/office/drawing/2014/main" id="{8B3263CB-3A0B-48D0-1F6D-F2AA4C434DCA}"/>
              </a:ext>
            </a:extLst>
          </p:cNvPr>
          <p:cNvSpPr>
            <a:spLocks noGrp="1"/>
          </p:cNvSpPr>
          <p:nvPr>
            <p:ph type="body" sz="quarter" idx="15"/>
          </p:nvPr>
        </p:nvSpPr>
        <p:spPr>
          <a:xfrm>
            <a:off x="619195" y="228600"/>
            <a:ext cx="5821362" cy="1357953"/>
          </a:xfrm>
        </p:spPr>
        <p:txBody>
          <a:bodyPr anchor="b">
            <a:normAutofit/>
          </a:bodyPr>
          <a:lstStyle/>
          <a:p>
            <a:r>
              <a:rPr lang="en-US" sz="2800"/>
              <a:t>8. </a:t>
            </a:r>
            <a:r>
              <a:rPr lang="en-US" sz="2800" err="1"/>
              <a:t>Duidelijke</a:t>
            </a:r>
            <a:r>
              <a:rPr lang="en-US" sz="2800"/>
              <a:t> </a:t>
            </a:r>
            <a:r>
              <a:rPr lang="en-US" sz="2800" err="1"/>
              <a:t>afspraken</a:t>
            </a:r>
            <a:r>
              <a:rPr lang="en-US" sz="2800"/>
              <a:t> </a:t>
            </a:r>
            <a:r>
              <a:rPr lang="en-US" sz="2800" err="1"/>
              <a:t>voor</a:t>
            </a:r>
            <a:r>
              <a:rPr lang="en-US" sz="2800"/>
              <a:t> </a:t>
            </a:r>
            <a:r>
              <a:rPr lang="en-US" sz="2800" err="1"/>
              <a:t>integrale</a:t>
            </a:r>
            <a:r>
              <a:rPr lang="en-US" sz="2800"/>
              <a:t> </a:t>
            </a:r>
            <a:r>
              <a:rPr lang="en-US" sz="2800" err="1"/>
              <a:t>en</a:t>
            </a:r>
            <a:r>
              <a:rPr lang="en-US" sz="2800"/>
              <a:t> </a:t>
            </a:r>
            <a:r>
              <a:rPr lang="en-US" sz="2800" err="1"/>
              <a:t>domeinoverstijgende</a:t>
            </a:r>
            <a:r>
              <a:rPr lang="en-US" sz="2800"/>
              <a:t> </a:t>
            </a:r>
            <a:r>
              <a:rPr lang="en-US" sz="2800" err="1"/>
              <a:t>samenwerking</a:t>
            </a:r>
            <a:endParaRPr lang="en-US" sz="2800"/>
          </a:p>
        </p:txBody>
      </p:sp>
    </p:spTree>
    <p:extLst>
      <p:ext uri="{BB962C8B-B14F-4D97-AF65-F5344CB8AC3E}">
        <p14:creationId xmlns:p14="http://schemas.microsoft.com/office/powerpoint/2010/main" val="5209690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51A1A3-F039-1845-D4E9-2512C073836C}"/>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BAFB280E-8F18-115C-A762-3AE5147EE6A1}"/>
              </a:ext>
            </a:extLst>
          </p:cNvPr>
          <p:cNvSpPr>
            <a:spLocks noGrp="1"/>
          </p:cNvSpPr>
          <p:nvPr>
            <p:ph type="title"/>
          </p:nvPr>
        </p:nvSpPr>
        <p:spPr>
          <a:xfrm>
            <a:off x="838200" y="365125"/>
            <a:ext cx="10515600" cy="1325563"/>
          </a:xfrm>
        </p:spPr>
        <p:txBody>
          <a:bodyPr anchor="ctr">
            <a:normAutofit/>
          </a:bodyPr>
          <a:lstStyle/>
          <a:p>
            <a:r>
              <a:rPr lang="en-US" dirty="0" err="1">
                <a:solidFill>
                  <a:srgbClr val="059B94"/>
                </a:solidFill>
                <a:latin typeface="Arial" panose="020B0604020202020204" pitchFamily="34" charset="0"/>
                <a:cs typeface="Arial" panose="020B0604020202020204" pitchFamily="34" charset="0"/>
              </a:rPr>
              <a:t>Afspraken</a:t>
            </a:r>
            <a:r>
              <a:rPr lang="en-US" dirty="0">
                <a:solidFill>
                  <a:srgbClr val="059B94"/>
                </a:solidFill>
                <a:latin typeface="Arial" panose="020B0604020202020204" pitchFamily="34" charset="0"/>
                <a:cs typeface="Arial" panose="020B0604020202020204" pitchFamily="34" charset="0"/>
              </a:rPr>
              <a:t> </a:t>
            </a:r>
            <a:r>
              <a:rPr lang="en-US" dirty="0" err="1">
                <a:solidFill>
                  <a:srgbClr val="059B94"/>
                </a:solidFill>
                <a:latin typeface="Arial" panose="020B0604020202020204" pitchFamily="34" charset="0"/>
                <a:cs typeface="Arial" panose="020B0604020202020204" pitchFamily="34" charset="0"/>
              </a:rPr>
              <a:t>voor</a:t>
            </a:r>
            <a:r>
              <a:rPr lang="en-US" dirty="0">
                <a:solidFill>
                  <a:srgbClr val="059B94"/>
                </a:solidFill>
                <a:latin typeface="Arial" panose="020B0604020202020204" pitchFamily="34" charset="0"/>
                <a:cs typeface="Arial" panose="020B0604020202020204" pitchFamily="34" charset="0"/>
              </a:rPr>
              <a:t> </a:t>
            </a:r>
            <a:r>
              <a:rPr lang="en-US" dirty="0" err="1">
                <a:solidFill>
                  <a:srgbClr val="059B94"/>
                </a:solidFill>
                <a:latin typeface="Arial" panose="020B0604020202020204" pitchFamily="34" charset="0"/>
                <a:cs typeface="Arial" panose="020B0604020202020204" pitchFamily="34" charset="0"/>
              </a:rPr>
              <a:t>samenwerking</a:t>
            </a:r>
            <a:r>
              <a:rPr lang="en-US" dirty="0">
                <a:solidFill>
                  <a:srgbClr val="059B94"/>
                </a:solidFill>
                <a:latin typeface="Arial" panose="020B0604020202020204" pitchFamily="34" charset="0"/>
                <a:cs typeface="Arial" panose="020B0604020202020204" pitchFamily="34" charset="0"/>
              </a:rPr>
              <a:t> (1/1)</a:t>
            </a:r>
          </a:p>
        </p:txBody>
      </p:sp>
      <p:sp>
        <p:nvSpPr>
          <p:cNvPr id="18" name="Content Placeholder 2">
            <a:extLst>
              <a:ext uri="{FF2B5EF4-FFF2-40B4-BE49-F238E27FC236}">
                <a16:creationId xmlns:a16="http://schemas.microsoft.com/office/drawing/2014/main" id="{19CE9D54-D17D-6784-8FD8-9849A352D478}"/>
              </a:ext>
            </a:extLst>
          </p:cNvPr>
          <p:cNvSpPr>
            <a:spLocks noGrp="1"/>
          </p:cNvSpPr>
          <p:nvPr>
            <p:ph sz="half" idx="1"/>
          </p:nvPr>
        </p:nvSpPr>
        <p:spPr>
          <a:xfrm>
            <a:off x="838199" y="1825625"/>
            <a:ext cx="10218683" cy="4351338"/>
          </a:xfrm>
        </p:spPr>
        <p:txBody>
          <a:bodyPr>
            <a:normAutofit/>
          </a:bodyPr>
          <a:lstStyle/>
          <a:p>
            <a:pPr marL="0" indent="0">
              <a:buNone/>
            </a:pPr>
            <a:r>
              <a:rPr lang="nl-NL" b="0" i="0" u="none" strike="noStrike" dirty="0">
                <a:effectLst/>
                <a:latin typeface="Arial" panose="020B0604020202020204" pitchFamily="34" charset="0"/>
              </a:rPr>
              <a:t>Inwoners ervaren dat de verschillende professionals effectief samenwerken en dat deze samenwerking ten goede komt aan de beantwoording van de hulpvraag.</a:t>
            </a:r>
            <a:endParaRPr lang="en-US" dirty="0"/>
          </a:p>
        </p:txBody>
      </p:sp>
      <p:graphicFrame>
        <p:nvGraphicFramePr>
          <p:cNvPr id="2" name="Tabel 1">
            <a:extLst>
              <a:ext uri="{FF2B5EF4-FFF2-40B4-BE49-F238E27FC236}">
                <a16:creationId xmlns:a16="http://schemas.microsoft.com/office/drawing/2014/main" id="{377DFBA2-2A13-E178-2D05-F8FDC68DE548}"/>
              </a:ext>
            </a:extLst>
          </p:cNvPr>
          <p:cNvGraphicFramePr>
            <a:graphicFrameLocks noGrp="1"/>
          </p:cNvGraphicFramePr>
          <p:nvPr>
            <p:extLst>
              <p:ext uri="{D42A27DB-BD31-4B8C-83A1-F6EECF244321}">
                <p14:modId xmlns:p14="http://schemas.microsoft.com/office/powerpoint/2010/main" val="3433803305"/>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dirty="0"/>
                        <a:t>Helemaal oneens</a:t>
                      </a:r>
                    </a:p>
                  </a:txBody>
                  <a:tcPr>
                    <a:solidFill>
                      <a:srgbClr val="059B94"/>
                    </a:solidFill>
                  </a:tcPr>
                </a:tc>
                <a:tc>
                  <a:txBody>
                    <a:bodyPr/>
                    <a:lstStyle/>
                    <a:p>
                      <a:r>
                        <a:rPr lang="nl-NL" dirty="0"/>
                        <a:t>Oneens</a:t>
                      </a:r>
                    </a:p>
                  </a:txBody>
                  <a:tcPr>
                    <a:solidFill>
                      <a:srgbClr val="059B94"/>
                    </a:solidFill>
                  </a:tcPr>
                </a:tc>
                <a:tc>
                  <a:txBody>
                    <a:bodyPr/>
                    <a:lstStyle/>
                    <a:p>
                      <a:r>
                        <a:rPr lang="nl-NL" dirty="0"/>
                        <a:t>Eens</a:t>
                      </a:r>
                    </a:p>
                  </a:txBody>
                  <a:tcPr>
                    <a:solidFill>
                      <a:srgbClr val="059B94"/>
                    </a:solidFill>
                  </a:tcPr>
                </a:tc>
                <a:tc>
                  <a:txBody>
                    <a:bodyPr/>
                    <a:lstStyle/>
                    <a:p>
                      <a:r>
                        <a:rPr lang="nl-NL" dirty="0"/>
                        <a:t>Helemaal eens</a:t>
                      </a:r>
                    </a:p>
                  </a:txBody>
                  <a:tcPr>
                    <a:solidFill>
                      <a:srgbClr val="059B94"/>
                    </a:solidFill>
                  </a:tcPr>
                </a:tc>
                <a:extLst>
                  <a:ext uri="{0D108BD9-81ED-4DB2-BD59-A6C34878D82A}">
                    <a16:rowId xmlns:a16="http://schemas.microsoft.com/office/drawing/2014/main" val="490499825"/>
                  </a:ext>
                </a:extLst>
              </a:tr>
              <a:tr h="496760">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25725752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BD72B0-6786-161A-F0A9-8FFD91ECE4AC}"/>
            </a:ext>
          </a:extLst>
        </p:cNvPr>
        <p:cNvGrpSpPr/>
        <p:nvPr/>
      </p:nvGrpSpPr>
      <p:grpSpPr>
        <a:xfrm>
          <a:off x="0" y="0"/>
          <a:ext cx="0" cy="0"/>
          <a:chOff x="0" y="0"/>
          <a:chExt cx="0" cy="0"/>
        </a:xfrm>
      </p:grpSpPr>
      <p:sp>
        <p:nvSpPr>
          <p:cNvPr id="27" name="Content Placeholder 2">
            <a:extLst>
              <a:ext uri="{FF2B5EF4-FFF2-40B4-BE49-F238E27FC236}">
                <a16:creationId xmlns:a16="http://schemas.microsoft.com/office/drawing/2014/main" id="{1CD6FD1E-09A8-8045-207B-50C2EC04D227}"/>
              </a:ext>
            </a:extLst>
          </p:cNvPr>
          <p:cNvSpPr>
            <a:spLocks noGrp="1"/>
          </p:cNvSpPr>
          <p:nvPr>
            <p:ph type="body" sz="quarter" idx="10"/>
          </p:nvPr>
        </p:nvSpPr>
        <p:spPr>
          <a:xfrm>
            <a:off x="619195" y="2226797"/>
            <a:ext cx="9496355" cy="3241849"/>
          </a:xfrm>
        </p:spPr>
        <p:txBody>
          <a:bodyPr vert="horz" lIns="91440" tIns="45720" rIns="91440" bIns="45720" rtlCol="0">
            <a:normAutofit/>
          </a:bodyPr>
          <a:lstStyle/>
          <a:p>
            <a:pPr marL="0" indent="0">
              <a:buNone/>
            </a:pPr>
            <a:r>
              <a:rPr lang="nl-NL" sz="1800" b="0" i="0" u="none" strike="noStrike" dirty="0">
                <a:effectLst/>
              </a:rPr>
              <a:t>Levensgebeurtenissen kunnen van grote invloed zijn op het welzijn van inwoners en gezinnen. Gemeenten spannen zich met partners zo goed mogelijk in om de ondersteuning of zorg tijdens deze overgangen te continueren. De lokale teams besteden lang van te voren aandacht aan de overgang naar formeel meerderjarige leeftijd van 18 jaar.</a:t>
            </a:r>
          </a:p>
        </p:txBody>
      </p:sp>
      <p:sp>
        <p:nvSpPr>
          <p:cNvPr id="25" name="Title 1">
            <a:extLst>
              <a:ext uri="{FF2B5EF4-FFF2-40B4-BE49-F238E27FC236}">
                <a16:creationId xmlns:a16="http://schemas.microsoft.com/office/drawing/2014/main" id="{103A5C12-4E25-B971-0974-DE39B56F3D3D}"/>
              </a:ext>
            </a:extLst>
          </p:cNvPr>
          <p:cNvSpPr>
            <a:spLocks noGrp="1"/>
          </p:cNvSpPr>
          <p:nvPr>
            <p:ph type="body" sz="quarter" idx="15"/>
          </p:nvPr>
        </p:nvSpPr>
        <p:spPr>
          <a:xfrm>
            <a:off x="619195" y="228600"/>
            <a:ext cx="5821362" cy="1357953"/>
          </a:xfrm>
        </p:spPr>
        <p:txBody>
          <a:bodyPr anchor="b">
            <a:normAutofit/>
          </a:bodyPr>
          <a:lstStyle/>
          <a:p>
            <a:r>
              <a:rPr lang="en-US" sz="3400"/>
              <a:t>9. </a:t>
            </a:r>
            <a:r>
              <a:rPr lang="en-US" sz="3400" err="1"/>
              <a:t>Streven</a:t>
            </a:r>
            <a:r>
              <a:rPr lang="en-US" sz="3400"/>
              <a:t> </a:t>
            </a:r>
            <a:r>
              <a:rPr lang="en-US" sz="3400" err="1"/>
              <a:t>naar</a:t>
            </a:r>
            <a:r>
              <a:rPr lang="en-US" sz="3400"/>
              <a:t> </a:t>
            </a:r>
            <a:r>
              <a:rPr lang="en-US" sz="3400" err="1"/>
              <a:t>soepelere</a:t>
            </a:r>
            <a:r>
              <a:rPr lang="en-US" sz="3400"/>
              <a:t> </a:t>
            </a:r>
            <a:r>
              <a:rPr lang="en-US" sz="3400" err="1"/>
              <a:t>overgangen</a:t>
            </a:r>
            <a:r>
              <a:rPr lang="en-US" sz="3400"/>
              <a:t> in de </a:t>
            </a:r>
            <a:r>
              <a:rPr lang="en-US" sz="3400" err="1"/>
              <a:t>levensloop</a:t>
            </a:r>
            <a:endParaRPr lang="en-US" sz="3400"/>
          </a:p>
        </p:txBody>
      </p:sp>
    </p:spTree>
    <p:extLst>
      <p:ext uri="{BB962C8B-B14F-4D97-AF65-F5344CB8AC3E}">
        <p14:creationId xmlns:p14="http://schemas.microsoft.com/office/powerpoint/2010/main" val="268368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3BD3E4-C34F-B68D-54F2-E69E128D1A99}"/>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C44B4372-7F7D-71D9-E121-C33F585E3FA2}"/>
              </a:ext>
            </a:extLst>
          </p:cNvPr>
          <p:cNvSpPr>
            <a:spLocks noGrp="1"/>
          </p:cNvSpPr>
          <p:nvPr>
            <p:ph type="title"/>
          </p:nvPr>
        </p:nvSpPr>
        <p:spPr>
          <a:xfrm>
            <a:off x="838200" y="365125"/>
            <a:ext cx="10515600" cy="1325563"/>
          </a:xfrm>
        </p:spPr>
        <p:txBody>
          <a:bodyPr anchor="ctr">
            <a:normAutofit/>
          </a:bodyPr>
          <a:lstStyle/>
          <a:p>
            <a:r>
              <a:rPr lang="en-US" dirty="0" err="1">
                <a:solidFill>
                  <a:srgbClr val="059B94"/>
                </a:solidFill>
                <a:latin typeface="Arial" panose="020B0604020202020204" pitchFamily="34" charset="0"/>
                <a:cs typeface="Arial" panose="020B0604020202020204" pitchFamily="34" charset="0"/>
              </a:rPr>
              <a:t>Overgang</a:t>
            </a:r>
            <a:r>
              <a:rPr lang="en-US" dirty="0">
                <a:solidFill>
                  <a:srgbClr val="059B94"/>
                </a:solidFill>
                <a:latin typeface="Arial" panose="020B0604020202020204" pitchFamily="34" charset="0"/>
                <a:cs typeface="Arial" panose="020B0604020202020204" pitchFamily="34" charset="0"/>
              </a:rPr>
              <a:t> </a:t>
            </a:r>
            <a:r>
              <a:rPr lang="en-US" dirty="0" err="1">
                <a:solidFill>
                  <a:srgbClr val="059B94"/>
                </a:solidFill>
                <a:latin typeface="Arial" panose="020B0604020202020204" pitchFamily="34" charset="0"/>
                <a:cs typeface="Arial" panose="020B0604020202020204" pitchFamily="34" charset="0"/>
              </a:rPr>
              <a:t>levensloop</a:t>
            </a:r>
            <a:r>
              <a:rPr lang="en-US" dirty="0">
                <a:solidFill>
                  <a:srgbClr val="059B94"/>
                </a:solidFill>
                <a:latin typeface="Arial" panose="020B0604020202020204" pitchFamily="34" charset="0"/>
                <a:cs typeface="Arial" panose="020B0604020202020204" pitchFamily="34" charset="0"/>
              </a:rPr>
              <a:t> (1/1)</a:t>
            </a:r>
          </a:p>
        </p:txBody>
      </p:sp>
      <p:sp>
        <p:nvSpPr>
          <p:cNvPr id="18" name="Content Placeholder 2">
            <a:extLst>
              <a:ext uri="{FF2B5EF4-FFF2-40B4-BE49-F238E27FC236}">
                <a16:creationId xmlns:a16="http://schemas.microsoft.com/office/drawing/2014/main" id="{31DAE581-688C-80D7-FF8E-6B9479E4B933}"/>
              </a:ext>
            </a:extLst>
          </p:cNvPr>
          <p:cNvSpPr>
            <a:spLocks noGrp="1"/>
          </p:cNvSpPr>
          <p:nvPr>
            <p:ph sz="half" idx="1"/>
          </p:nvPr>
        </p:nvSpPr>
        <p:spPr>
          <a:xfrm>
            <a:off x="838200" y="1825625"/>
            <a:ext cx="10134600" cy="4351338"/>
          </a:xfrm>
        </p:spPr>
        <p:txBody>
          <a:bodyPr>
            <a:normAutofit/>
          </a:bodyPr>
          <a:lstStyle/>
          <a:p>
            <a:pPr marL="0" indent="0">
              <a:buNone/>
            </a:pPr>
            <a:r>
              <a:rPr lang="nl-NL" b="0" i="0" u="none" strike="noStrike" dirty="0">
                <a:effectLst/>
                <a:latin typeface="Arial" panose="020B0604020202020204" pitchFamily="34" charset="0"/>
              </a:rPr>
              <a:t>Inwoners ervaren steun bij het opstellen van een toekomstplan voordat ze jeugdhulp verlaten, met aandacht voor onder andere wonen, school en werk, inkomen en schulden. </a:t>
            </a:r>
            <a:endParaRPr lang="en-US" dirty="0"/>
          </a:p>
        </p:txBody>
      </p:sp>
      <p:graphicFrame>
        <p:nvGraphicFramePr>
          <p:cNvPr id="2" name="Tabel 1">
            <a:extLst>
              <a:ext uri="{FF2B5EF4-FFF2-40B4-BE49-F238E27FC236}">
                <a16:creationId xmlns:a16="http://schemas.microsoft.com/office/drawing/2014/main" id="{26E7BD28-C278-882E-038D-5AEBBB67C706}"/>
              </a:ext>
            </a:extLst>
          </p:cNvPr>
          <p:cNvGraphicFramePr>
            <a:graphicFrameLocks noGrp="1"/>
          </p:cNvGraphicFramePr>
          <p:nvPr>
            <p:extLst>
              <p:ext uri="{D42A27DB-BD31-4B8C-83A1-F6EECF244321}">
                <p14:modId xmlns:p14="http://schemas.microsoft.com/office/powerpoint/2010/main" val="3433803305"/>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dirty="0"/>
                        <a:t>Helemaal oneens</a:t>
                      </a:r>
                    </a:p>
                  </a:txBody>
                  <a:tcPr>
                    <a:solidFill>
                      <a:srgbClr val="059B94"/>
                    </a:solidFill>
                  </a:tcPr>
                </a:tc>
                <a:tc>
                  <a:txBody>
                    <a:bodyPr/>
                    <a:lstStyle/>
                    <a:p>
                      <a:r>
                        <a:rPr lang="nl-NL" dirty="0"/>
                        <a:t>Oneens</a:t>
                      </a:r>
                    </a:p>
                  </a:txBody>
                  <a:tcPr>
                    <a:solidFill>
                      <a:srgbClr val="059B94"/>
                    </a:solidFill>
                  </a:tcPr>
                </a:tc>
                <a:tc>
                  <a:txBody>
                    <a:bodyPr/>
                    <a:lstStyle/>
                    <a:p>
                      <a:r>
                        <a:rPr lang="nl-NL" dirty="0"/>
                        <a:t>Eens</a:t>
                      </a:r>
                    </a:p>
                  </a:txBody>
                  <a:tcPr>
                    <a:solidFill>
                      <a:srgbClr val="059B94"/>
                    </a:solidFill>
                  </a:tcPr>
                </a:tc>
                <a:tc>
                  <a:txBody>
                    <a:bodyPr/>
                    <a:lstStyle/>
                    <a:p>
                      <a:r>
                        <a:rPr lang="nl-NL" dirty="0"/>
                        <a:t>Helemaal eens</a:t>
                      </a:r>
                    </a:p>
                  </a:txBody>
                  <a:tcPr>
                    <a:solidFill>
                      <a:srgbClr val="059B94"/>
                    </a:solidFill>
                  </a:tcPr>
                </a:tc>
                <a:extLst>
                  <a:ext uri="{0D108BD9-81ED-4DB2-BD59-A6C34878D82A}">
                    <a16:rowId xmlns:a16="http://schemas.microsoft.com/office/drawing/2014/main" val="490499825"/>
                  </a:ext>
                </a:extLst>
              </a:tr>
              <a:tr h="496760">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27410394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C72BCB-F021-5BE6-C7DD-5D8E2F3A288C}"/>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8771E8E7-0565-7AE2-153F-C36754F8BDC7}"/>
              </a:ext>
            </a:extLst>
          </p:cNvPr>
          <p:cNvSpPr>
            <a:spLocks noGrp="1"/>
          </p:cNvSpPr>
          <p:nvPr>
            <p:ph type="title"/>
          </p:nvPr>
        </p:nvSpPr>
        <p:spPr/>
        <p:txBody>
          <a:bodyPr lIns="91440" tIns="45720" rIns="91440" bIns="45720" anchor="t">
            <a:normAutofit fontScale="90000"/>
          </a:bodyPr>
          <a:lstStyle/>
          <a:p>
            <a:r>
              <a:rPr lang="nl-NL" sz="2400" b="1" dirty="0">
                <a:solidFill>
                  <a:srgbClr val="059B94"/>
                </a:solidFill>
              </a:rPr>
              <a:t>Inwonersperspectief</a:t>
            </a:r>
            <a:br>
              <a:rPr lang="nl-NL" sz="2400" b="1" dirty="0"/>
            </a:br>
            <a:br>
              <a:rPr lang="nl-NL" sz="2400" b="1" dirty="0"/>
            </a:br>
            <a:r>
              <a:rPr lang="nl-NL" sz="1800" b="0" i="0" u="none" strike="noStrike" dirty="0">
                <a:effectLst/>
              </a:rPr>
              <a:t>Hier gaat het om geaggregeerde input van individuen, gezinnen en huishoudens die zorg en/of ondersteuning ontvangen van gemeenten. Geaggregeerde input kan op veel plekken aanwezig zijn. Bespreek met relevante beleidsmedewerkers en met uitvoerende organisaties welke tips en ideeën zij hebben, denk hierbij ook aan (coördinatoren van) cliëntondersteuners, cliëntenraden, de Adviesraad Sociaal domein en eventueel bestaande klankbordgroepen. </a:t>
            </a:r>
            <a:endParaRPr lang="nl-NL" sz="2400" b="1" dirty="0"/>
          </a:p>
        </p:txBody>
      </p:sp>
    </p:spTree>
    <p:extLst>
      <p:ext uri="{BB962C8B-B14F-4D97-AF65-F5344CB8AC3E}">
        <p14:creationId xmlns:p14="http://schemas.microsoft.com/office/powerpoint/2010/main" val="6445696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D14F4E-93EB-09D4-C6AF-60833BBE8065}"/>
            </a:ext>
          </a:extLst>
        </p:cNvPr>
        <p:cNvGrpSpPr/>
        <p:nvPr/>
      </p:nvGrpSpPr>
      <p:grpSpPr>
        <a:xfrm>
          <a:off x="0" y="0"/>
          <a:ext cx="0" cy="0"/>
          <a:chOff x="0" y="0"/>
          <a:chExt cx="0" cy="0"/>
        </a:xfrm>
      </p:grpSpPr>
      <p:sp>
        <p:nvSpPr>
          <p:cNvPr id="27" name="Content Placeholder 2">
            <a:extLst>
              <a:ext uri="{FF2B5EF4-FFF2-40B4-BE49-F238E27FC236}">
                <a16:creationId xmlns:a16="http://schemas.microsoft.com/office/drawing/2014/main" id="{8C9FC06C-02C2-98B7-C2C4-5546FF9EDAD1}"/>
              </a:ext>
            </a:extLst>
          </p:cNvPr>
          <p:cNvSpPr>
            <a:spLocks noGrp="1"/>
          </p:cNvSpPr>
          <p:nvPr>
            <p:ph type="body" sz="quarter" idx="10"/>
          </p:nvPr>
        </p:nvSpPr>
        <p:spPr>
          <a:xfrm>
            <a:off x="619195" y="2226797"/>
            <a:ext cx="9496355" cy="3241849"/>
          </a:xfrm>
        </p:spPr>
        <p:txBody>
          <a:bodyPr vert="horz" lIns="91440" tIns="45720" rIns="91440" bIns="45720" rtlCol="0">
            <a:normAutofit/>
          </a:bodyPr>
          <a:lstStyle/>
          <a:p>
            <a:pPr marL="0" indent="0">
              <a:buNone/>
            </a:pPr>
            <a:r>
              <a:rPr lang="nl-NL" sz="1800" b="0" i="0" u="none" strike="noStrike" dirty="0">
                <a:effectLst/>
              </a:rPr>
              <a:t>Veel (zorg)systemen zijn slecht afgestemd op inwoners en gezinnen met levenslange en/of </a:t>
            </a:r>
            <a:r>
              <a:rPr lang="nl-NL" sz="1800" b="0" i="0" u="none" strike="noStrike" dirty="0" err="1">
                <a:effectLst/>
              </a:rPr>
              <a:t>levensbrede</a:t>
            </a:r>
            <a:r>
              <a:rPr lang="nl-NL" sz="1800" b="0" i="0" u="none" strike="noStrike" dirty="0">
                <a:effectLst/>
              </a:rPr>
              <a:t> beperkingen. Gemeenten spannen zich in om de kwaliteit van leven van deze inwoners en gezinnen te vergroten. Dit vraagt van toegang en teams voldoende kennis en expertise over deze doelgroep. Waar mogelijk bieden gemeenten passende beschikkingen aan qua duur (looptijd), aard en omvang. Voor hulpmiddelen die met de jaren niet veranderen, is geen jaarlijkse legitimering nodig. Om de ondersteuning en zorg zoveel mogelijk aan te laten sluiten bij de desbetreffende inwoner of het gezin dient er keuzevrijheid te zijn in zorgverleners en financieringsvorm (zorg in natura of persoonsgebonden budget).</a:t>
            </a:r>
          </a:p>
        </p:txBody>
      </p:sp>
      <p:sp>
        <p:nvSpPr>
          <p:cNvPr id="25" name="Title 1">
            <a:extLst>
              <a:ext uri="{FF2B5EF4-FFF2-40B4-BE49-F238E27FC236}">
                <a16:creationId xmlns:a16="http://schemas.microsoft.com/office/drawing/2014/main" id="{C31FBC4B-AF02-6CCF-5CAE-30ECA96D5DDE}"/>
              </a:ext>
            </a:extLst>
          </p:cNvPr>
          <p:cNvSpPr>
            <a:spLocks noGrp="1"/>
          </p:cNvSpPr>
          <p:nvPr>
            <p:ph type="body" sz="quarter" idx="15"/>
          </p:nvPr>
        </p:nvSpPr>
        <p:spPr>
          <a:xfrm>
            <a:off x="619195" y="228600"/>
            <a:ext cx="5821362" cy="1357953"/>
          </a:xfrm>
        </p:spPr>
        <p:txBody>
          <a:bodyPr anchor="b">
            <a:normAutofit/>
          </a:bodyPr>
          <a:lstStyle/>
          <a:p>
            <a:r>
              <a:rPr lang="en-US" sz="3100"/>
              <a:t>10. </a:t>
            </a:r>
            <a:r>
              <a:rPr lang="en-US" sz="3100" err="1"/>
              <a:t>Inwoners</a:t>
            </a:r>
            <a:r>
              <a:rPr lang="en-US" sz="3100"/>
              <a:t> met </a:t>
            </a:r>
            <a:r>
              <a:rPr lang="en-US" sz="3100" err="1"/>
              <a:t>levenslange</a:t>
            </a:r>
            <a:r>
              <a:rPr lang="en-US" sz="3100"/>
              <a:t> </a:t>
            </a:r>
            <a:r>
              <a:rPr lang="en-US" sz="3100" err="1"/>
              <a:t>en</a:t>
            </a:r>
            <a:r>
              <a:rPr lang="en-US" sz="3100"/>
              <a:t>/of </a:t>
            </a:r>
            <a:r>
              <a:rPr lang="en-US" sz="3100" err="1"/>
              <a:t>levensbrede</a:t>
            </a:r>
            <a:r>
              <a:rPr lang="en-US" sz="3100"/>
              <a:t> </a:t>
            </a:r>
            <a:r>
              <a:rPr lang="en-US" sz="3100" err="1"/>
              <a:t>beperkingen</a:t>
            </a:r>
            <a:endParaRPr lang="en-US" sz="3100"/>
          </a:p>
        </p:txBody>
      </p:sp>
    </p:spTree>
    <p:extLst>
      <p:ext uri="{BB962C8B-B14F-4D97-AF65-F5344CB8AC3E}">
        <p14:creationId xmlns:p14="http://schemas.microsoft.com/office/powerpoint/2010/main" val="22710280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342BA8-08EE-78D1-3349-DBE2575B96AE}"/>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AE8648C0-499B-AF94-DFBB-53C6B1D19096}"/>
              </a:ext>
            </a:extLst>
          </p:cNvPr>
          <p:cNvSpPr>
            <a:spLocks noGrp="1"/>
          </p:cNvSpPr>
          <p:nvPr>
            <p:ph type="title"/>
          </p:nvPr>
        </p:nvSpPr>
        <p:spPr>
          <a:xfrm>
            <a:off x="838200" y="365125"/>
            <a:ext cx="10515600" cy="1325563"/>
          </a:xfrm>
        </p:spPr>
        <p:txBody>
          <a:bodyPr anchor="ctr">
            <a:normAutofit/>
          </a:bodyPr>
          <a:lstStyle/>
          <a:p>
            <a:r>
              <a:rPr lang="en-US" dirty="0" err="1">
                <a:solidFill>
                  <a:srgbClr val="059B94"/>
                </a:solidFill>
                <a:latin typeface="Arial" panose="020B0604020202020204" pitchFamily="34" charset="0"/>
                <a:cs typeface="Arial" panose="020B0604020202020204" pitchFamily="34" charset="0"/>
              </a:rPr>
              <a:t>Levenslang</a:t>
            </a:r>
            <a:r>
              <a:rPr lang="en-US" dirty="0">
                <a:solidFill>
                  <a:srgbClr val="059B94"/>
                </a:solidFill>
                <a:latin typeface="Arial" panose="020B0604020202020204" pitchFamily="34" charset="0"/>
                <a:cs typeface="Arial" panose="020B0604020202020204" pitchFamily="34" charset="0"/>
              </a:rPr>
              <a:t>, </a:t>
            </a:r>
            <a:r>
              <a:rPr lang="en-US" dirty="0" err="1">
                <a:solidFill>
                  <a:srgbClr val="059B94"/>
                </a:solidFill>
                <a:latin typeface="Arial" panose="020B0604020202020204" pitchFamily="34" charset="0"/>
                <a:cs typeface="Arial" panose="020B0604020202020204" pitchFamily="34" charset="0"/>
              </a:rPr>
              <a:t>levensbreed</a:t>
            </a:r>
            <a:r>
              <a:rPr lang="en-US" dirty="0">
                <a:solidFill>
                  <a:srgbClr val="059B94"/>
                </a:solidFill>
                <a:latin typeface="Arial" panose="020B0604020202020204" pitchFamily="34" charset="0"/>
                <a:cs typeface="Arial" panose="020B0604020202020204" pitchFamily="34" charset="0"/>
              </a:rPr>
              <a:t> (1/2)</a:t>
            </a:r>
          </a:p>
        </p:txBody>
      </p:sp>
      <p:sp>
        <p:nvSpPr>
          <p:cNvPr id="18" name="Content Placeholder 2">
            <a:extLst>
              <a:ext uri="{FF2B5EF4-FFF2-40B4-BE49-F238E27FC236}">
                <a16:creationId xmlns:a16="http://schemas.microsoft.com/office/drawing/2014/main" id="{89BAFD44-3FFE-20BD-3C28-8F546F10C505}"/>
              </a:ext>
            </a:extLst>
          </p:cNvPr>
          <p:cNvSpPr>
            <a:spLocks noGrp="1"/>
          </p:cNvSpPr>
          <p:nvPr>
            <p:ph sz="half" idx="1"/>
          </p:nvPr>
        </p:nvSpPr>
        <p:spPr>
          <a:xfrm>
            <a:off x="838199" y="1825625"/>
            <a:ext cx="10176641" cy="4351338"/>
          </a:xfrm>
        </p:spPr>
        <p:txBody>
          <a:bodyPr>
            <a:normAutofit/>
          </a:bodyPr>
          <a:lstStyle/>
          <a:p>
            <a:pPr marL="0" indent="0">
              <a:buNone/>
            </a:pPr>
            <a:r>
              <a:rPr lang="nl-NL" b="0" i="0" u="none" strike="noStrike" dirty="0">
                <a:effectLst/>
                <a:latin typeface="Arial" panose="020B0604020202020204" pitchFamily="34" charset="0"/>
              </a:rPr>
              <a:t>Inwoners met een levenslange en/of </a:t>
            </a:r>
            <a:r>
              <a:rPr lang="nl-NL" b="0" i="0" u="none" strike="noStrike" dirty="0" err="1">
                <a:effectLst/>
                <a:latin typeface="Arial" panose="020B0604020202020204" pitchFamily="34" charset="0"/>
              </a:rPr>
              <a:t>levensbrede</a:t>
            </a:r>
            <a:r>
              <a:rPr lang="nl-NL" b="0" i="0" u="none" strike="noStrike" dirty="0">
                <a:effectLst/>
                <a:latin typeface="Arial" panose="020B0604020202020204" pitchFamily="34" charset="0"/>
              </a:rPr>
              <a:t> beperking ervaren dat zij hun zorgvragen niet herhaaldelijk hoeven te rechtvaardigen of legitimeren. </a:t>
            </a:r>
            <a:endParaRPr lang="en-US" dirty="0"/>
          </a:p>
        </p:txBody>
      </p:sp>
      <p:graphicFrame>
        <p:nvGraphicFramePr>
          <p:cNvPr id="2" name="Tabel 1">
            <a:extLst>
              <a:ext uri="{FF2B5EF4-FFF2-40B4-BE49-F238E27FC236}">
                <a16:creationId xmlns:a16="http://schemas.microsoft.com/office/drawing/2014/main" id="{ED56A24E-88BA-4AB8-FABC-D8B844C88876}"/>
              </a:ext>
            </a:extLst>
          </p:cNvPr>
          <p:cNvGraphicFramePr>
            <a:graphicFrameLocks noGrp="1"/>
          </p:cNvGraphicFramePr>
          <p:nvPr>
            <p:extLst>
              <p:ext uri="{D42A27DB-BD31-4B8C-83A1-F6EECF244321}">
                <p14:modId xmlns:p14="http://schemas.microsoft.com/office/powerpoint/2010/main" val="3433803305"/>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dirty="0"/>
                        <a:t>Helemaal oneens</a:t>
                      </a:r>
                    </a:p>
                  </a:txBody>
                  <a:tcPr>
                    <a:solidFill>
                      <a:srgbClr val="059B94"/>
                    </a:solidFill>
                  </a:tcPr>
                </a:tc>
                <a:tc>
                  <a:txBody>
                    <a:bodyPr/>
                    <a:lstStyle/>
                    <a:p>
                      <a:r>
                        <a:rPr lang="nl-NL" dirty="0"/>
                        <a:t>Oneens</a:t>
                      </a:r>
                    </a:p>
                  </a:txBody>
                  <a:tcPr>
                    <a:solidFill>
                      <a:srgbClr val="059B94"/>
                    </a:solidFill>
                  </a:tcPr>
                </a:tc>
                <a:tc>
                  <a:txBody>
                    <a:bodyPr/>
                    <a:lstStyle/>
                    <a:p>
                      <a:r>
                        <a:rPr lang="nl-NL" dirty="0"/>
                        <a:t>Eens</a:t>
                      </a:r>
                    </a:p>
                  </a:txBody>
                  <a:tcPr>
                    <a:solidFill>
                      <a:srgbClr val="059B94"/>
                    </a:solidFill>
                  </a:tcPr>
                </a:tc>
                <a:tc>
                  <a:txBody>
                    <a:bodyPr/>
                    <a:lstStyle/>
                    <a:p>
                      <a:r>
                        <a:rPr lang="nl-NL" dirty="0"/>
                        <a:t>Helemaal eens</a:t>
                      </a:r>
                    </a:p>
                  </a:txBody>
                  <a:tcPr>
                    <a:solidFill>
                      <a:srgbClr val="059B94"/>
                    </a:solidFill>
                  </a:tcPr>
                </a:tc>
                <a:extLst>
                  <a:ext uri="{0D108BD9-81ED-4DB2-BD59-A6C34878D82A}">
                    <a16:rowId xmlns:a16="http://schemas.microsoft.com/office/drawing/2014/main" val="490499825"/>
                  </a:ext>
                </a:extLst>
              </a:tr>
              <a:tr h="496760">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39723957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B189D2-34F5-380D-48A9-9E6C0C7679ED}"/>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B08168E7-27F2-4B08-9BEB-A8564D832420}"/>
              </a:ext>
            </a:extLst>
          </p:cNvPr>
          <p:cNvSpPr>
            <a:spLocks noGrp="1"/>
          </p:cNvSpPr>
          <p:nvPr>
            <p:ph type="title"/>
          </p:nvPr>
        </p:nvSpPr>
        <p:spPr>
          <a:xfrm>
            <a:off x="838200" y="365125"/>
            <a:ext cx="10515600" cy="1325563"/>
          </a:xfrm>
        </p:spPr>
        <p:txBody>
          <a:bodyPr anchor="ctr">
            <a:normAutofit/>
          </a:bodyPr>
          <a:lstStyle/>
          <a:p>
            <a:r>
              <a:rPr lang="en-US" dirty="0" err="1">
                <a:solidFill>
                  <a:srgbClr val="059B94"/>
                </a:solidFill>
                <a:latin typeface="Arial" panose="020B0604020202020204" pitchFamily="34" charset="0"/>
                <a:cs typeface="Arial" panose="020B0604020202020204" pitchFamily="34" charset="0"/>
              </a:rPr>
              <a:t>Levenslang</a:t>
            </a:r>
            <a:r>
              <a:rPr lang="en-US" dirty="0">
                <a:solidFill>
                  <a:srgbClr val="059B94"/>
                </a:solidFill>
                <a:latin typeface="Arial" panose="020B0604020202020204" pitchFamily="34" charset="0"/>
                <a:cs typeface="Arial" panose="020B0604020202020204" pitchFamily="34" charset="0"/>
              </a:rPr>
              <a:t>, </a:t>
            </a:r>
            <a:r>
              <a:rPr lang="en-US" dirty="0" err="1">
                <a:solidFill>
                  <a:srgbClr val="059B94"/>
                </a:solidFill>
                <a:latin typeface="Arial" panose="020B0604020202020204" pitchFamily="34" charset="0"/>
                <a:cs typeface="Arial" panose="020B0604020202020204" pitchFamily="34" charset="0"/>
              </a:rPr>
              <a:t>levensbreed</a:t>
            </a:r>
            <a:r>
              <a:rPr lang="en-US" dirty="0">
                <a:solidFill>
                  <a:srgbClr val="059B94"/>
                </a:solidFill>
                <a:latin typeface="Arial" panose="020B0604020202020204" pitchFamily="34" charset="0"/>
                <a:cs typeface="Arial" panose="020B0604020202020204" pitchFamily="34" charset="0"/>
              </a:rPr>
              <a:t> (2/2)</a:t>
            </a:r>
          </a:p>
        </p:txBody>
      </p:sp>
      <p:sp>
        <p:nvSpPr>
          <p:cNvPr id="18" name="Content Placeholder 2">
            <a:extLst>
              <a:ext uri="{FF2B5EF4-FFF2-40B4-BE49-F238E27FC236}">
                <a16:creationId xmlns:a16="http://schemas.microsoft.com/office/drawing/2014/main" id="{02754D8C-4A97-BCAB-5527-4637F10BD0BF}"/>
              </a:ext>
            </a:extLst>
          </p:cNvPr>
          <p:cNvSpPr>
            <a:spLocks noGrp="1"/>
          </p:cNvSpPr>
          <p:nvPr>
            <p:ph sz="half" idx="1"/>
          </p:nvPr>
        </p:nvSpPr>
        <p:spPr>
          <a:xfrm>
            <a:off x="838199" y="1825625"/>
            <a:ext cx="10176641" cy="4351338"/>
          </a:xfrm>
        </p:spPr>
        <p:txBody>
          <a:bodyPr>
            <a:normAutofit/>
          </a:bodyPr>
          <a:lstStyle/>
          <a:p>
            <a:pPr marL="0" indent="0">
              <a:buNone/>
            </a:pPr>
            <a:r>
              <a:rPr lang="nl-NL" b="0" i="0" u="none" strike="noStrike" dirty="0">
                <a:effectLst/>
                <a:latin typeface="Arial" panose="020B0604020202020204" pitchFamily="34" charset="0"/>
              </a:rPr>
              <a:t>Inwoners met een levenslange en/of </a:t>
            </a:r>
            <a:r>
              <a:rPr lang="nl-NL" b="0" i="0" u="none" strike="noStrike" dirty="0" err="1">
                <a:effectLst/>
                <a:latin typeface="Arial" panose="020B0604020202020204" pitchFamily="34" charset="0"/>
              </a:rPr>
              <a:t>levensbrede</a:t>
            </a:r>
            <a:r>
              <a:rPr lang="nl-NL" b="0" i="0" u="none" strike="noStrike" dirty="0">
                <a:effectLst/>
                <a:latin typeface="Arial" panose="020B0604020202020204" pitchFamily="34" charset="0"/>
              </a:rPr>
              <a:t> beperking ontvangen een langdurige beschikking voor ondersteuning.</a:t>
            </a:r>
            <a:endParaRPr lang="en-US" dirty="0"/>
          </a:p>
        </p:txBody>
      </p:sp>
      <p:graphicFrame>
        <p:nvGraphicFramePr>
          <p:cNvPr id="2" name="Tabel 1">
            <a:extLst>
              <a:ext uri="{FF2B5EF4-FFF2-40B4-BE49-F238E27FC236}">
                <a16:creationId xmlns:a16="http://schemas.microsoft.com/office/drawing/2014/main" id="{35F969C8-606C-FE7C-67AA-610546FA7B2E}"/>
              </a:ext>
            </a:extLst>
          </p:cNvPr>
          <p:cNvGraphicFramePr>
            <a:graphicFrameLocks noGrp="1"/>
          </p:cNvGraphicFramePr>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dirty="0"/>
                        <a:t>Helemaal oneens</a:t>
                      </a:r>
                    </a:p>
                  </a:txBody>
                  <a:tcPr>
                    <a:solidFill>
                      <a:srgbClr val="059B94"/>
                    </a:solidFill>
                  </a:tcPr>
                </a:tc>
                <a:tc>
                  <a:txBody>
                    <a:bodyPr/>
                    <a:lstStyle/>
                    <a:p>
                      <a:r>
                        <a:rPr lang="nl-NL" dirty="0"/>
                        <a:t>Oneens</a:t>
                      </a:r>
                    </a:p>
                  </a:txBody>
                  <a:tcPr>
                    <a:solidFill>
                      <a:srgbClr val="059B94"/>
                    </a:solidFill>
                  </a:tcPr>
                </a:tc>
                <a:tc>
                  <a:txBody>
                    <a:bodyPr/>
                    <a:lstStyle/>
                    <a:p>
                      <a:r>
                        <a:rPr lang="nl-NL" dirty="0"/>
                        <a:t>Eens</a:t>
                      </a:r>
                    </a:p>
                  </a:txBody>
                  <a:tcPr>
                    <a:solidFill>
                      <a:srgbClr val="059B94"/>
                    </a:solidFill>
                  </a:tcPr>
                </a:tc>
                <a:tc>
                  <a:txBody>
                    <a:bodyPr/>
                    <a:lstStyle/>
                    <a:p>
                      <a:r>
                        <a:rPr lang="nl-NL" dirty="0"/>
                        <a:t>Helemaal eens</a:t>
                      </a:r>
                    </a:p>
                  </a:txBody>
                  <a:tcPr>
                    <a:solidFill>
                      <a:srgbClr val="059B94"/>
                    </a:solidFill>
                  </a:tcPr>
                </a:tc>
                <a:extLst>
                  <a:ext uri="{0D108BD9-81ED-4DB2-BD59-A6C34878D82A}">
                    <a16:rowId xmlns:a16="http://schemas.microsoft.com/office/drawing/2014/main" val="490499825"/>
                  </a:ext>
                </a:extLst>
              </a:tr>
              <a:tr h="496760">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26826528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DDBD8D-BBC1-4BA9-3A62-4F217BC3665D}"/>
            </a:ext>
          </a:extLst>
        </p:cNvPr>
        <p:cNvGrpSpPr/>
        <p:nvPr/>
      </p:nvGrpSpPr>
      <p:grpSpPr>
        <a:xfrm>
          <a:off x="0" y="0"/>
          <a:ext cx="0" cy="0"/>
          <a:chOff x="0" y="0"/>
          <a:chExt cx="0" cy="0"/>
        </a:xfrm>
      </p:grpSpPr>
      <p:sp>
        <p:nvSpPr>
          <p:cNvPr id="27" name="Content Placeholder 2">
            <a:extLst>
              <a:ext uri="{FF2B5EF4-FFF2-40B4-BE49-F238E27FC236}">
                <a16:creationId xmlns:a16="http://schemas.microsoft.com/office/drawing/2014/main" id="{EF230016-9A90-E8C1-2971-81E29273BA55}"/>
              </a:ext>
            </a:extLst>
          </p:cNvPr>
          <p:cNvSpPr>
            <a:spLocks noGrp="1"/>
          </p:cNvSpPr>
          <p:nvPr>
            <p:ph type="body" sz="quarter" idx="10"/>
          </p:nvPr>
        </p:nvSpPr>
        <p:spPr>
          <a:xfrm>
            <a:off x="619195" y="2226797"/>
            <a:ext cx="9496355" cy="3241849"/>
          </a:xfrm>
        </p:spPr>
        <p:txBody>
          <a:bodyPr vert="horz" lIns="91440" tIns="45720" rIns="91440" bIns="45720" rtlCol="0">
            <a:normAutofit/>
          </a:bodyPr>
          <a:lstStyle/>
          <a:p>
            <a:pPr marL="0" indent="0">
              <a:buNone/>
            </a:pPr>
            <a:r>
              <a:rPr lang="nl-NL" sz="1800" b="0" i="0" u="none" strike="noStrike" dirty="0">
                <a:effectLst/>
              </a:rPr>
              <a:t>Degene bij wie een vraag binnenkomt is niet altijd degene die de juiste kennis en/of interventies in huis heeft. Soms is het overduidelijk dat de hulp vanuit (alleen) het lokaal team niet voldoende zal zijn en dat de oplossing elders in de gemeentelijke organisatie ligt, of daarbuiten bijvoorbeeld de volwassen-ggz. Mandaat is hierbij cruciaal. Dit vraagt binnen de gemeente om bestuurlijk en beleidsmatig commitment op alle niveaus. Integraliteit is niet alleen iets van de uitvoering maar juist ook van bestuur, management en beleid.</a:t>
            </a:r>
          </a:p>
        </p:txBody>
      </p:sp>
      <p:sp>
        <p:nvSpPr>
          <p:cNvPr id="25" name="Title 1">
            <a:extLst>
              <a:ext uri="{FF2B5EF4-FFF2-40B4-BE49-F238E27FC236}">
                <a16:creationId xmlns:a16="http://schemas.microsoft.com/office/drawing/2014/main" id="{5D356590-2CCF-B34F-BC87-12C8CE52182D}"/>
              </a:ext>
            </a:extLst>
          </p:cNvPr>
          <p:cNvSpPr>
            <a:spLocks noGrp="1"/>
          </p:cNvSpPr>
          <p:nvPr>
            <p:ph type="body" sz="quarter" idx="15"/>
          </p:nvPr>
        </p:nvSpPr>
        <p:spPr>
          <a:xfrm>
            <a:off x="619195" y="228600"/>
            <a:ext cx="5821362" cy="1357953"/>
          </a:xfrm>
        </p:spPr>
        <p:txBody>
          <a:bodyPr anchor="b">
            <a:normAutofit/>
          </a:bodyPr>
          <a:lstStyle/>
          <a:p>
            <a:r>
              <a:rPr lang="en-US" sz="3100"/>
              <a:t>11. </a:t>
            </a:r>
            <a:r>
              <a:rPr lang="en-US" sz="3100" err="1"/>
              <a:t>Mandaat</a:t>
            </a:r>
            <a:r>
              <a:rPr lang="en-US" sz="3100"/>
              <a:t> over </a:t>
            </a:r>
            <a:r>
              <a:rPr lang="en-US" sz="3100" err="1"/>
              <a:t>gemeentelijke</a:t>
            </a:r>
            <a:r>
              <a:rPr lang="en-US" sz="3100"/>
              <a:t> </a:t>
            </a:r>
            <a:r>
              <a:rPr lang="en-US" sz="3100" err="1"/>
              <a:t>beleidsterreinen</a:t>
            </a:r>
            <a:r>
              <a:rPr lang="en-US" sz="3100"/>
              <a:t> </a:t>
            </a:r>
            <a:r>
              <a:rPr lang="en-US" sz="3100" err="1"/>
              <a:t>heen</a:t>
            </a:r>
            <a:endParaRPr lang="en-US" sz="3100"/>
          </a:p>
        </p:txBody>
      </p:sp>
    </p:spTree>
    <p:extLst>
      <p:ext uri="{BB962C8B-B14F-4D97-AF65-F5344CB8AC3E}">
        <p14:creationId xmlns:p14="http://schemas.microsoft.com/office/powerpoint/2010/main" val="24255998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725E99-57D9-2F4E-53AC-358B99E31E3D}"/>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737ACC15-6A2E-C6EA-B931-EA864EEC8414}"/>
              </a:ext>
            </a:extLst>
          </p:cNvPr>
          <p:cNvSpPr>
            <a:spLocks noGrp="1"/>
          </p:cNvSpPr>
          <p:nvPr>
            <p:ph type="title"/>
          </p:nvPr>
        </p:nvSpPr>
        <p:spPr>
          <a:xfrm>
            <a:off x="838200" y="365125"/>
            <a:ext cx="10515600" cy="1325563"/>
          </a:xfrm>
        </p:spPr>
        <p:txBody>
          <a:bodyPr anchor="ctr">
            <a:normAutofit/>
          </a:bodyPr>
          <a:lstStyle/>
          <a:p>
            <a:r>
              <a:rPr lang="en-US" dirty="0" err="1">
                <a:solidFill>
                  <a:srgbClr val="059B94"/>
                </a:solidFill>
                <a:latin typeface="Arial" panose="020B0604020202020204" pitchFamily="34" charset="0"/>
                <a:cs typeface="Arial" panose="020B0604020202020204" pitchFamily="34" charset="0"/>
              </a:rPr>
              <a:t>Mandaat</a:t>
            </a:r>
            <a:r>
              <a:rPr lang="en-US" dirty="0">
                <a:solidFill>
                  <a:srgbClr val="059B94"/>
                </a:solidFill>
                <a:latin typeface="Arial" panose="020B0604020202020204" pitchFamily="34" charset="0"/>
                <a:cs typeface="Arial" panose="020B0604020202020204" pitchFamily="34" charset="0"/>
              </a:rPr>
              <a:t> over </a:t>
            </a:r>
            <a:r>
              <a:rPr lang="en-US" dirty="0" err="1">
                <a:solidFill>
                  <a:srgbClr val="059B94"/>
                </a:solidFill>
                <a:latin typeface="Arial" panose="020B0604020202020204" pitchFamily="34" charset="0"/>
                <a:cs typeface="Arial" panose="020B0604020202020204" pitchFamily="34" charset="0"/>
              </a:rPr>
              <a:t>beleidsterreinen</a:t>
            </a:r>
            <a:r>
              <a:rPr lang="en-US" dirty="0">
                <a:solidFill>
                  <a:srgbClr val="059B94"/>
                </a:solidFill>
                <a:latin typeface="Arial" panose="020B0604020202020204" pitchFamily="34" charset="0"/>
                <a:cs typeface="Arial" panose="020B0604020202020204" pitchFamily="34" charset="0"/>
              </a:rPr>
              <a:t> (1/1)</a:t>
            </a:r>
          </a:p>
        </p:txBody>
      </p:sp>
      <p:sp>
        <p:nvSpPr>
          <p:cNvPr id="18" name="Content Placeholder 2">
            <a:extLst>
              <a:ext uri="{FF2B5EF4-FFF2-40B4-BE49-F238E27FC236}">
                <a16:creationId xmlns:a16="http://schemas.microsoft.com/office/drawing/2014/main" id="{482EA07C-0482-967A-E780-2BABE4FB7FF6}"/>
              </a:ext>
            </a:extLst>
          </p:cNvPr>
          <p:cNvSpPr>
            <a:spLocks noGrp="1"/>
          </p:cNvSpPr>
          <p:nvPr>
            <p:ph sz="half" idx="1"/>
          </p:nvPr>
        </p:nvSpPr>
        <p:spPr>
          <a:xfrm>
            <a:off x="838199" y="1825625"/>
            <a:ext cx="10334297" cy="4351338"/>
          </a:xfrm>
        </p:spPr>
        <p:txBody>
          <a:bodyPr>
            <a:normAutofit/>
          </a:bodyPr>
          <a:lstStyle/>
          <a:p>
            <a:pPr marL="0" indent="0">
              <a:buNone/>
            </a:pPr>
            <a:r>
              <a:rPr lang="nl-NL" b="0" i="0" u="none" strike="noStrike" dirty="0">
                <a:effectLst/>
                <a:latin typeface="Arial" panose="020B0604020202020204" pitchFamily="34" charset="0"/>
              </a:rPr>
              <a:t>Inwoners met een complexe hulpvraag ervaren dat zij deze niet herhaaldelijk hoeven toe te lichten of legitimeren. </a:t>
            </a:r>
            <a:endParaRPr lang="en-US" dirty="0"/>
          </a:p>
        </p:txBody>
      </p:sp>
      <p:graphicFrame>
        <p:nvGraphicFramePr>
          <p:cNvPr id="2" name="Tabel 1">
            <a:extLst>
              <a:ext uri="{FF2B5EF4-FFF2-40B4-BE49-F238E27FC236}">
                <a16:creationId xmlns:a16="http://schemas.microsoft.com/office/drawing/2014/main" id="{70201566-C659-6695-BB23-B58C03B46F3E}"/>
              </a:ext>
            </a:extLst>
          </p:cNvPr>
          <p:cNvGraphicFramePr>
            <a:graphicFrameLocks noGrp="1"/>
          </p:cNvGraphicFramePr>
          <p:nvPr>
            <p:extLst>
              <p:ext uri="{D42A27DB-BD31-4B8C-83A1-F6EECF244321}">
                <p14:modId xmlns:p14="http://schemas.microsoft.com/office/powerpoint/2010/main" val="3433803305"/>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dirty="0"/>
                        <a:t>Helemaal oneens</a:t>
                      </a:r>
                    </a:p>
                  </a:txBody>
                  <a:tcPr>
                    <a:solidFill>
                      <a:srgbClr val="059B94"/>
                    </a:solidFill>
                  </a:tcPr>
                </a:tc>
                <a:tc>
                  <a:txBody>
                    <a:bodyPr/>
                    <a:lstStyle/>
                    <a:p>
                      <a:r>
                        <a:rPr lang="nl-NL" dirty="0"/>
                        <a:t>Oneens</a:t>
                      </a:r>
                    </a:p>
                  </a:txBody>
                  <a:tcPr>
                    <a:solidFill>
                      <a:srgbClr val="059B94"/>
                    </a:solidFill>
                  </a:tcPr>
                </a:tc>
                <a:tc>
                  <a:txBody>
                    <a:bodyPr/>
                    <a:lstStyle/>
                    <a:p>
                      <a:r>
                        <a:rPr lang="nl-NL" dirty="0"/>
                        <a:t>Eens</a:t>
                      </a:r>
                    </a:p>
                  </a:txBody>
                  <a:tcPr>
                    <a:solidFill>
                      <a:srgbClr val="059B94"/>
                    </a:solidFill>
                  </a:tcPr>
                </a:tc>
                <a:tc>
                  <a:txBody>
                    <a:bodyPr/>
                    <a:lstStyle/>
                    <a:p>
                      <a:r>
                        <a:rPr lang="nl-NL" dirty="0"/>
                        <a:t>Helemaal eens</a:t>
                      </a:r>
                    </a:p>
                  </a:txBody>
                  <a:tcPr>
                    <a:solidFill>
                      <a:srgbClr val="059B94"/>
                    </a:solidFill>
                  </a:tcPr>
                </a:tc>
                <a:extLst>
                  <a:ext uri="{0D108BD9-81ED-4DB2-BD59-A6C34878D82A}">
                    <a16:rowId xmlns:a16="http://schemas.microsoft.com/office/drawing/2014/main" val="490499825"/>
                  </a:ext>
                </a:extLst>
              </a:tr>
              <a:tr h="496760">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25698239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0F731E-33B3-04C3-4040-F06C3C256E20}"/>
            </a:ext>
          </a:extLst>
        </p:cNvPr>
        <p:cNvGrpSpPr/>
        <p:nvPr/>
      </p:nvGrpSpPr>
      <p:grpSpPr>
        <a:xfrm>
          <a:off x="0" y="0"/>
          <a:ext cx="0" cy="0"/>
          <a:chOff x="0" y="0"/>
          <a:chExt cx="0" cy="0"/>
        </a:xfrm>
      </p:grpSpPr>
      <p:sp>
        <p:nvSpPr>
          <p:cNvPr id="27" name="Content Placeholder 2">
            <a:extLst>
              <a:ext uri="{FF2B5EF4-FFF2-40B4-BE49-F238E27FC236}">
                <a16:creationId xmlns:a16="http://schemas.microsoft.com/office/drawing/2014/main" id="{4CC47014-EFB5-3DB8-3C4B-C94394371CC9}"/>
              </a:ext>
            </a:extLst>
          </p:cNvPr>
          <p:cNvSpPr>
            <a:spLocks noGrp="1"/>
          </p:cNvSpPr>
          <p:nvPr>
            <p:ph type="body" sz="quarter" idx="10"/>
          </p:nvPr>
        </p:nvSpPr>
        <p:spPr>
          <a:xfrm>
            <a:off x="619195" y="2226797"/>
            <a:ext cx="9496355" cy="3241849"/>
          </a:xfrm>
        </p:spPr>
        <p:txBody>
          <a:bodyPr vert="horz" lIns="91440" tIns="45720" rIns="91440" bIns="45720" rtlCol="0">
            <a:normAutofit/>
          </a:bodyPr>
          <a:lstStyle/>
          <a:p>
            <a:pPr marL="0" indent="0">
              <a:buNone/>
            </a:pPr>
            <a:r>
              <a:rPr lang="nl-NL" sz="1800" b="0" i="0" u="none" strike="noStrike" dirty="0">
                <a:effectLst/>
              </a:rPr>
              <a:t>Niemand wil een onveilige omgeving en desondanks krijgen veel mensen ermee te maken. Het is daarom belangrijk om (on)veiligheid uit de taboesfeer te halen. Medewerkers in de gemeentelijke toegang en lokale teams hebben een rol om onveiligheid te signaleren. Het streven is om veiligheid zoveel mogelijk te benaderen vanuit reguliere relaties en ondersteuning die beschikbaar is in het dagelijks leven.</a:t>
            </a:r>
          </a:p>
        </p:txBody>
      </p:sp>
      <p:sp>
        <p:nvSpPr>
          <p:cNvPr id="25" name="Title 1">
            <a:extLst>
              <a:ext uri="{FF2B5EF4-FFF2-40B4-BE49-F238E27FC236}">
                <a16:creationId xmlns:a16="http://schemas.microsoft.com/office/drawing/2014/main" id="{29D656C8-5ADC-C901-17F4-367B9F8D3D52}"/>
              </a:ext>
            </a:extLst>
          </p:cNvPr>
          <p:cNvSpPr>
            <a:spLocks noGrp="1"/>
          </p:cNvSpPr>
          <p:nvPr>
            <p:ph type="body" sz="quarter" idx="15"/>
          </p:nvPr>
        </p:nvSpPr>
        <p:spPr>
          <a:xfrm>
            <a:off x="619195" y="228600"/>
            <a:ext cx="5821362" cy="1357953"/>
          </a:xfrm>
        </p:spPr>
        <p:txBody>
          <a:bodyPr anchor="b">
            <a:normAutofit/>
          </a:bodyPr>
          <a:lstStyle/>
          <a:p>
            <a:r>
              <a:rPr lang="en-US"/>
              <a:t>12. </a:t>
            </a:r>
            <a:r>
              <a:rPr lang="en-US" err="1"/>
              <a:t>Oog</a:t>
            </a:r>
            <a:r>
              <a:rPr lang="en-US"/>
              <a:t> </a:t>
            </a:r>
            <a:r>
              <a:rPr lang="en-US" err="1"/>
              <a:t>voor</a:t>
            </a:r>
            <a:r>
              <a:rPr lang="en-US"/>
              <a:t> (on)</a:t>
            </a:r>
            <a:r>
              <a:rPr lang="en-US" err="1"/>
              <a:t>veiligheid</a:t>
            </a:r>
            <a:endParaRPr lang="en-US"/>
          </a:p>
        </p:txBody>
      </p:sp>
    </p:spTree>
    <p:extLst>
      <p:ext uri="{BB962C8B-B14F-4D97-AF65-F5344CB8AC3E}">
        <p14:creationId xmlns:p14="http://schemas.microsoft.com/office/powerpoint/2010/main" val="23268198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34DCA0-3021-8394-E2D7-260AD18A302D}"/>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11B77BDD-1055-8FE2-F5C9-CA06526449CB}"/>
              </a:ext>
            </a:extLst>
          </p:cNvPr>
          <p:cNvSpPr>
            <a:spLocks noGrp="1"/>
          </p:cNvSpPr>
          <p:nvPr>
            <p:ph type="title"/>
          </p:nvPr>
        </p:nvSpPr>
        <p:spPr>
          <a:xfrm>
            <a:off x="838200" y="365125"/>
            <a:ext cx="10515600" cy="1325563"/>
          </a:xfrm>
        </p:spPr>
        <p:txBody>
          <a:bodyPr anchor="ctr">
            <a:normAutofit/>
          </a:bodyPr>
          <a:lstStyle/>
          <a:p>
            <a:r>
              <a:rPr lang="en-US" dirty="0" err="1">
                <a:solidFill>
                  <a:srgbClr val="059B94"/>
                </a:solidFill>
                <a:latin typeface="Arial" panose="020B0604020202020204" pitchFamily="34" charset="0"/>
                <a:cs typeface="Arial" panose="020B0604020202020204" pitchFamily="34" charset="0"/>
              </a:rPr>
              <a:t>Oog</a:t>
            </a:r>
            <a:r>
              <a:rPr lang="en-US" dirty="0">
                <a:solidFill>
                  <a:srgbClr val="059B94"/>
                </a:solidFill>
                <a:latin typeface="Arial" panose="020B0604020202020204" pitchFamily="34" charset="0"/>
                <a:cs typeface="Arial" panose="020B0604020202020204" pitchFamily="34" charset="0"/>
              </a:rPr>
              <a:t> </a:t>
            </a:r>
            <a:r>
              <a:rPr lang="en-US" dirty="0" err="1">
                <a:solidFill>
                  <a:srgbClr val="059B94"/>
                </a:solidFill>
                <a:latin typeface="Arial" panose="020B0604020202020204" pitchFamily="34" charset="0"/>
                <a:cs typeface="Arial" panose="020B0604020202020204" pitchFamily="34" charset="0"/>
              </a:rPr>
              <a:t>voor</a:t>
            </a:r>
            <a:r>
              <a:rPr lang="en-US" dirty="0">
                <a:solidFill>
                  <a:srgbClr val="059B94"/>
                </a:solidFill>
                <a:latin typeface="Arial" panose="020B0604020202020204" pitchFamily="34" charset="0"/>
                <a:cs typeface="Arial" panose="020B0604020202020204" pitchFamily="34" charset="0"/>
              </a:rPr>
              <a:t> (on)</a:t>
            </a:r>
            <a:r>
              <a:rPr lang="en-US" dirty="0" err="1">
                <a:solidFill>
                  <a:srgbClr val="059B94"/>
                </a:solidFill>
                <a:latin typeface="Arial" panose="020B0604020202020204" pitchFamily="34" charset="0"/>
                <a:cs typeface="Arial" panose="020B0604020202020204" pitchFamily="34" charset="0"/>
              </a:rPr>
              <a:t>veiligheid</a:t>
            </a:r>
            <a:r>
              <a:rPr lang="en-US" dirty="0">
                <a:solidFill>
                  <a:srgbClr val="059B94"/>
                </a:solidFill>
                <a:latin typeface="Arial" panose="020B0604020202020204" pitchFamily="34" charset="0"/>
                <a:cs typeface="Arial" panose="020B0604020202020204" pitchFamily="34" charset="0"/>
              </a:rPr>
              <a:t> (1/2)</a:t>
            </a:r>
          </a:p>
        </p:txBody>
      </p:sp>
      <p:sp>
        <p:nvSpPr>
          <p:cNvPr id="18" name="Content Placeholder 2">
            <a:extLst>
              <a:ext uri="{FF2B5EF4-FFF2-40B4-BE49-F238E27FC236}">
                <a16:creationId xmlns:a16="http://schemas.microsoft.com/office/drawing/2014/main" id="{4FC07CD5-6785-6692-17DE-AF5F5900D575}"/>
              </a:ext>
            </a:extLst>
          </p:cNvPr>
          <p:cNvSpPr>
            <a:spLocks noGrp="1"/>
          </p:cNvSpPr>
          <p:nvPr>
            <p:ph sz="half" idx="1"/>
          </p:nvPr>
        </p:nvSpPr>
        <p:spPr>
          <a:xfrm>
            <a:off x="838199" y="1825625"/>
            <a:ext cx="10344807" cy="4351338"/>
          </a:xfrm>
        </p:spPr>
        <p:txBody>
          <a:bodyPr>
            <a:normAutofit/>
          </a:bodyPr>
          <a:lstStyle/>
          <a:p>
            <a:pPr marL="0" indent="0">
              <a:buNone/>
            </a:pPr>
            <a:r>
              <a:rPr lang="nl-NL" b="0" i="0" u="none" strike="noStrike" dirty="0">
                <a:effectLst/>
                <a:latin typeface="Arial" panose="020B0604020202020204" pitchFamily="34" charset="0"/>
              </a:rPr>
              <a:t>Inwoners in een onveilige situatie ervaren dat zij hun situatie kunnen bespreken met medewerkers in de (gemeentelijke) toegang en/of lokale teams.</a:t>
            </a:r>
            <a:endParaRPr lang="en-US" dirty="0"/>
          </a:p>
        </p:txBody>
      </p:sp>
      <p:graphicFrame>
        <p:nvGraphicFramePr>
          <p:cNvPr id="2" name="Tabel 1">
            <a:extLst>
              <a:ext uri="{FF2B5EF4-FFF2-40B4-BE49-F238E27FC236}">
                <a16:creationId xmlns:a16="http://schemas.microsoft.com/office/drawing/2014/main" id="{E7610C88-00BA-E949-43BE-1AF2D2DBB6BF}"/>
              </a:ext>
            </a:extLst>
          </p:cNvPr>
          <p:cNvGraphicFramePr>
            <a:graphicFrameLocks noGrp="1"/>
          </p:cNvGraphicFramePr>
          <p:nvPr>
            <p:extLst>
              <p:ext uri="{D42A27DB-BD31-4B8C-83A1-F6EECF244321}">
                <p14:modId xmlns:p14="http://schemas.microsoft.com/office/powerpoint/2010/main" val="3576661880"/>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dirty="0"/>
                        <a:t>Helemaal oneens</a:t>
                      </a:r>
                    </a:p>
                  </a:txBody>
                  <a:tcPr>
                    <a:solidFill>
                      <a:srgbClr val="059B94"/>
                    </a:solidFill>
                  </a:tcPr>
                </a:tc>
                <a:tc>
                  <a:txBody>
                    <a:bodyPr/>
                    <a:lstStyle/>
                    <a:p>
                      <a:r>
                        <a:rPr lang="nl-NL" dirty="0"/>
                        <a:t>Oneens</a:t>
                      </a:r>
                    </a:p>
                  </a:txBody>
                  <a:tcPr>
                    <a:solidFill>
                      <a:srgbClr val="059B94"/>
                    </a:solidFill>
                  </a:tcPr>
                </a:tc>
                <a:tc>
                  <a:txBody>
                    <a:bodyPr/>
                    <a:lstStyle/>
                    <a:p>
                      <a:r>
                        <a:rPr lang="nl-NL" dirty="0"/>
                        <a:t>Eens</a:t>
                      </a:r>
                    </a:p>
                  </a:txBody>
                  <a:tcPr>
                    <a:solidFill>
                      <a:srgbClr val="059B94"/>
                    </a:solidFill>
                  </a:tcPr>
                </a:tc>
                <a:tc>
                  <a:txBody>
                    <a:bodyPr/>
                    <a:lstStyle/>
                    <a:p>
                      <a:r>
                        <a:rPr lang="nl-NL" dirty="0"/>
                        <a:t>Helemaal eens</a:t>
                      </a:r>
                    </a:p>
                  </a:txBody>
                  <a:tcPr>
                    <a:solidFill>
                      <a:srgbClr val="059B94"/>
                    </a:solidFill>
                  </a:tcPr>
                </a:tc>
                <a:extLst>
                  <a:ext uri="{0D108BD9-81ED-4DB2-BD59-A6C34878D82A}">
                    <a16:rowId xmlns:a16="http://schemas.microsoft.com/office/drawing/2014/main" val="490499825"/>
                  </a:ext>
                </a:extLst>
              </a:tr>
              <a:tr h="496760">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25461944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5B1B5F-EE1A-209E-121E-153A8938A1C6}"/>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CCB2246A-53E0-3427-F01D-09F53F9EBEB3}"/>
              </a:ext>
            </a:extLst>
          </p:cNvPr>
          <p:cNvSpPr>
            <a:spLocks noGrp="1"/>
          </p:cNvSpPr>
          <p:nvPr>
            <p:ph type="title"/>
          </p:nvPr>
        </p:nvSpPr>
        <p:spPr>
          <a:xfrm>
            <a:off x="838200" y="365125"/>
            <a:ext cx="10515600" cy="1325563"/>
          </a:xfrm>
        </p:spPr>
        <p:txBody>
          <a:bodyPr anchor="ctr">
            <a:normAutofit/>
          </a:bodyPr>
          <a:lstStyle/>
          <a:p>
            <a:r>
              <a:rPr lang="en-US" dirty="0" err="1">
                <a:solidFill>
                  <a:srgbClr val="059B94"/>
                </a:solidFill>
                <a:latin typeface="Arial" panose="020B0604020202020204" pitchFamily="34" charset="0"/>
                <a:cs typeface="Arial" panose="020B0604020202020204" pitchFamily="34" charset="0"/>
              </a:rPr>
              <a:t>Oog</a:t>
            </a:r>
            <a:r>
              <a:rPr lang="en-US" dirty="0">
                <a:solidFill>
                  <a:srgbClr val="059B94"/>
                </a:solidFill>
                <a:latin typeface="Arial" panose="020B0604020202020204" pitchFamily="34" charset="0"/>
                <a:cs typeface="Arial" panose="020B0604020202020204" pitchFamily="34" charset="0"/>
              </a:rPr>
              <a:t> </a:t>
            </a:r>
            <a:r>
              <a:rPr lang="en-US" dirty="0" err="1">
                <a:solidFill>
                  <a:srgbClr val="059B94"/>
                </a:solidFill>
                <a:latin typeface="Arial" panose="020B0604020202020204" pitchFamily="34" charset="0"/>
                <a:cs typeface="Arial" panose="020B0604020202020204" pitchFamily="34" charset="0"/>
              </a:rPr>
              <a:t>voor</a:t>
            </a:r>
            <a:r>
              <a:rPr lang="en-US" dirty="0">
                <a:solidFill>
                  <a:srgbClr val="059B94"/>
                </a:solidFill>
                <a:latin typeface="Arial" panose="020B0604020202020204" pitchFamily="34" charset="0"/>
                <a:cs typeface="Arial" panose="020B0604020202020204" pitchFamily="34" charset="0"/>
              </a:rPr>
              <a:t> (on)</a:t>
            </a:r>
            <a:r>
              <a:rPr lang="en-US" dirty="0" err="1">
                <a:solidFill>
                  <a:srgbClr val="059B94"/>
                </a:solidFill>
                <a:latin typeface="Arial" panose="020B0604020202020204" pitchFamily="34" charset="0"/>
                <a:cs typeface="Arial" panose="020B0604020202020204" pitchFamily="34" charset="0"/>
              </a:rPr>
              <a:t>veiligheid</a:t>
            </a:r>
            <a:r>
              <a:rPr lang="en-US" dirty="0">
                <a:solidFill>
                  <a:srgbClr val="059B94"/>
                </a:solidFill>
                <a:latin typeface="Arial" panose="020B0604020202020204" pitchFamily="34" charset="0"/>
                <a:cs typeface="Arial" panose="020B0604020202020204" pitchFamily="34" charset="0"/>
              </a:rPr>
              <a:t> (2/2)</a:t>
            </a:r>
          </a:p>
        </p:txBody>
      </p:sp>
      <p:sp>
        <p:nvSpPr>
          <p:cNvPr id="18" name="Content Placeholder 2">
            <a:extLst>
              <a:ext uri="{FF2B5EF4-FFF2-40B4-BE49-F238E27FC236}">
                <a16:creationId xmlns:a16="http://schemas.microsoft.com/office/drawing/2014/main" id="{8114EDF4-5958-8793-0E2B-62258828264C}"/>
              </a:ext>
            </a:extLst>
          </p:cNvPr>
          <p:cNvSpPr>
            <a:spLocks noGrp="1"/>
          </p:cNvSpPr>
          <p:nvPr>
            <p:ph sz="half" idx="1"/>
          </p:nvPr>
        </p:nvSpPr>
        <p:spPr>
          <a:xfrm>
            <a:off x="838199" y="1825625"/>
            <a:ext cx="10344807" cy="4351338"/>
          </a:xfrm>
        </p:spPr>
        <p:txBody>
          <a:bodyPr>
            <a:normAutofit/>
          </a:bodyPr>
          <a:lstStyle/>
          <a:p>
            <a:pPr marL="0" indent="0">
              <a:buNone/>
            </a:pPr>
            <a:r>
              <a:rPr lang="nl-NL" b="0" i="0" u="none" strike="noStrike" dirty="0">
                <a:effectLst/>
                <a:latin typeface="Arial" panose="020B0604020202020204" pitchFamily="34" charset="0"/>
              </a:rPr>
              <a:t>Inwoners in een onveilige situatie ervaren dat zij tijdig passende hulp krijgen.</a:t>
            </a:r>
            <a:endParaRPr lang="en-US" dirty="0"/>
          </a:p>
        </p:txBody>
      </p:sp>
      <p:graphicFrame>
        <p:nvGraphicFramePr>
          <p:cNvPr id="2" name="Tabel 1">
            <a:extLst>
              <a:ext uri="{FF2B5EF4-FFF2-40B4-BE49-F238E27FC236}">
                <a16:creationId xmlns:a16="http://schemas.microsoft.com/office/drawing/2014/main" id="{66C8F3FF-F92D-CBEB-7D98-49884AC7B365}"/>
              </a:ext>
            </a:extLst>
          </p:cNvPr>
          <p:cNvGraphicFramePr>
            <a:graphicFrameLocks noGrp="1"/>
          </p:cNvGraphicFramePr>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dirty="0"/>
                        <a:t>Helemaal oneens</a:t>
                      </a:r>
                    </a:p>
                  </a:txBody>
                  <a:tcPr>
                    <a:solidFill>
                      <a:srgbClr val="059B94"/>
                    </a:solidFill>
                  </a:tcPr>
                </a:tc>
                <a:tc>
                  <a:txBody>
                    <a:bodyPr/>
                    <a:lstStyle/>
                    <a:p>
                      <a:r>
                        <a:rPr lang="nl-NL" dirty="0"/>
                        <a:t>Oneens</a:t>
                      </a:r>
                    </a:p>
                  </a:txBody>
                  <a:tcPr>
                    <a:solidFill>
                      <a:srgbClr val="059B94"/>
                    </a:solidFill>
                  </a:tcPr>
                </a:tc>
                <a:tc>
                  <a:txBody>
                    <a:bodyPr/>
                    <a:lstStyle/>
                    <a:p>
                      <a:r>
                        <a:rPr lang="nl-NL" dirty="0"/>
                        <a:t>Eens</a:t>
                      </a:r>
                    </a:p>
                  </a:txBody>
                  <a:tcPr>
                    <a:solidFill>
                      <a:srgbClr val="059B94"/>
                    </a:solidFill>
                  </a:tcPr>
                </a:tc>
                <a:tc>
                  <a:txBody>
                    <a:bodyPr/>
                    <a:lstStyle/>
                    <a:p>
                      <a:r>
                        <a:rPr lang="nl-NL" dirty="0"/>
                        <a:t>Helemaal eens</a:t>
                      </a:r>
                    </a:p>
                  </a:txBody>
                  <a:tcPr>
                    <a:solidFill>
                      <a:srgbClr val="059B94"/>
                    </a:solidFill>
                  </a:tcPr>
                </a:tc>
                <a:extLst>
                  <a:ext uri="{0D108BD9-81ED-4DB2-BD59-A6C34878D82A}">
                    <a16:rowId xmlns:a16="http://schemas.microsoft.com/office/drawing/2014/main" val="490499825"/>
                  </a:ext>
                </a:extLst>
              </a:tr>
              <a:tr h="496760">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16246694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48F048-C3F6-13AB-747B-5FF7E040573E}"/>
            </a:ext>
          </a:extLst>
        </p:cNvPr>
        <p:cNvGrpSpPr/>
        <p:nvPr/>
      </p:nvGrpSpPr>
      <p:grpSpPr>
        <a:xfrm>
          <a:off x="0" y="0"/>
          <a:ext cx="0" cy="0"/>
          <a:chOff x="0" y="0"/>
          <a:chExt cx="0" cy="0"/>
        </a:xfrm>
      </p:grpSpPr>
      <p:sp>
        <p:nvSpPr>
          <p:cNvPr id="27" name="Content Placeholder 2">
            <a:extLst>
              <a:ext uri="{FF2B5EF4-FFF2-40B4-BE49-F238E27FC236}">
                <a16:creationId xmlns:a16="http://schemas.microsoft.com/office/drawing/2014/main" id="{26DCDB51-87D7-B379-F8A3-0D467D42E8F2}"/>
              </a:ext>
            </a:extLst>
          </p:cNvPr>
          <p:cNvSpPr>
            <a:spLocks noGrp="1"/>
          </p:cNvSpPr>
          <p:nvPr>
            <p:ph type="body" sz="quarter" idx="10"/>
          </p:nvPr>
        </p:nvSpPr>
        <p:spPr>
          <a:xfrm>
            <a:off x="619195" y="2226797"/>
            <a:ext cx="9496355" cy="3241849"/>
          </a:xfrm>
        </p:spPr>
        <p:txBody>
          <a:bodyPr vert="horz" lIns="91440" tIns="45720" rIns="91440" bIns="45720" rtlCol="0">
            <a:normAutofit/>
          </a:bodyPr>
          <a:lstStyle/>
          <a:p>
            <a:pPr marL="0" indent="0">
              <a:buNone/>
            </a:pPr>
            <a:r>
              <a:rPr lang="nl-NL" sz="1800" b="0" i="0" u="none" strike="noStrike" dirty="0">
                <a:effectLst/>
              </a:rPr>
              <a:t>Keuzes ten aanzien van ondersteuning en zorg zijn mede ingegeven door verschillende aspecten. Zowel gemeentelijk bestuur en beleid als uitvoerende professionals maken voortdurend afwegingen over wat nodig en passend is. Niet elke hulpvraag heeft een professioneel antwoord nodig. Bovendien vinden afwegingen altijd plaats in een context van subjectiviteit en van schaarste aan tijd, geld en middelen. Gemeenten zorgen voor een omgeving waarin deze morele overwegingen een plek kunnen krijgen binnen het gesprek met de inwoner. Uitgangspunt is dat professionals in ontmoetingen met inwoners altijd leveren tussen handelen met en zonder aanzien des persoons tegelijkertijd.</a:t>
            </a:r>
          </a:p>
        </p:txBody>
      </p:sp>
      <p:sp>
        <p:nvSpPr>
          <p:cNvPr id="25" name="Title 1">
            <a:extLst>
              <a:ext uri="{FF2B5EF4-FFF2-40B4-BE49-F238E27FC236}">
                <a16:creationId xmlns:a16="http://schemas.microsoft.com/office/drawing/2014/main" id="{8DDAD3AA-CE51-ADA5-21CC-EE864B5E4A73}"/>
              </a:ext>
            </a:extLst>
          </p:cNvPr>
          <p:cNvSpPr>
            <a:spLocks noGrp="1"/>
          </p:cNvSpPr>
          <p:nvPr>
            <p:ph type="body" sz="quarter" idx="15"/>
          </p:nvPr>
        </p:nvSpPr>
        <p:spPr>
          <a:xfrm>
            <a:off x="619195" y="228600"/>
            <a:ext cx="5821362" cy="1357953"/>
          </a:xfrm>
        </p:spPr>
        <p:txBody>
          <a:bodyPr vert="horz" lIns="91440" tIns="45720" rIns="91440" bIns="45720" rtlCol="0" anchor="b">
            <a:normAutofit/>
          </a:bodyPr>
          <a:lstStyle/>
          <a:p>
            <a:r>
              <a:rPr lang="en-US" sz="2400"/>
              <a:t>13. </a:t>
            </a:r>
            <a:r>
              <a:rPr lang="en-US" sz="2400" err="1"/>
              <a:t>Bewust</a:t>
            </a:r>
            <a:r>
              <a:rPr lang="en-US" sz="2400"/>
              <a:t> </a:t>
            </a:r>
            <a:r>
              <a:rPr lang="en-US" sz="2400" err="1"/>
              <a:t>omgaan</a:t>
            </a:r>
            <a:r>
              <a:rPr lang="en-US" sz="2400"/>
              <a:t> met wat </a:t>
            </a:r>
            <a:r>
              <a:rPr lang="en-US" sz="2400" err="1"/>
              <a:t>passend</a:t>
            </a:r>
            <a:r>
              <a:rPr lang="en-US" sz="2400"/>
              <a:t> is </a:t>
            </a:r>
            <a:r>
              <a:rPr lang="en-US" sz="2400" err="1"/>
              <a:t>en</a:t>
            </a:r>
            <a:r>
              <a:rPr lang="en-US" sz="2400"/>
              <a:t> </a:t>
            </a:r>
            <a:r>
              <a:rPr lang="en-US" sz="2400" err="1"/>
              <a:t>nodig</a:t>
            </a:r>
            <a:r>
              <a:rPr lang="en-US" sz="2400"/>
              <a:t> is, </a:t>
            </a:r>
            <a:r>
              <a:rPr lang="en-US" sz="2400" err="1"/>
              <a:t>ook</a:t>
            </a:r>
            <a:r>
              <a:rPr lang="en-US" sz="2400"/>
              <a:t> </a:t>
            </a:r>
            <a:r>
              <a:rPr lang="en-US" sz="2400" err="1"/>
              <a:t>gezien</a:t>
            </a:r>
            <a:r>
              <a:rPr lang="en-US" sz="2400"/>
              <a:t> de </a:t>
            </a:r>
            <a:r>
              <a:rPr lang="en-US" sz="2400" err="1"/>
              <a:t>schaarste</a:t>
            </a:r>
            <a:r>
              <a:rPr lang="en-US" sz="2400"/>
              <a:t> </a:t>
            </a:r>
            <a:r>
              <a:rPr lang="en-US" sz="2400" err="1"/>
              <a:t>aan</a:t>
            </a:r>
            <a:r>
              <a:rPr lang="en-US" sz="2400"/>
              <a:t> </a:t>
            </a:r>
            <a:r>
              <a:rPr lang="en-US" sz="2400" err="1"/>
              <a:t>mensen</a:t>
            </a:r>
            <a:r>
              <a:rPr lang="en-US" sz="2400"/>
              <a:t> </a:t>
            </a:r>
            <a:r>
              <a:rPr lang="en-US" sz="2400" err="1"/>
              <a:t>en</a:t>
            </a:r>
            <a:r>
              <a:rPr lang="en-US" sz="2400"/>
              <a:t> </a:t>
            </a:r>
            <a:r>
              <a:rPr lang="en-US" sz="2400" err="1"/>
              <a:t>middelen</a:t>
            </a:r>
            <a:endParaRPr lang="en-US" sz="2400"/>
          </a:p>
        </p:txBody>
      </p:sp>
    </p:spTree>
    <p:extLst>
      <p:ext uri="{BB962C8B-B14F-4D97-AF65-F5344CB8AC3E}">
        <p14:creationId xmlns:p14="http://schemas.microsoft.com/office/powerpoint/2010/main" val="98638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34D84D-651A-3E4F-8EBA-26B33A063FCF}"/>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67EA9A25-C82C-724F-9DC0-CDC7ED668357}"/>
              </a:ext>
            </a:extLst>
          </p:cNvPr>
          <p:cNvSpPr>
            <a:spLocks noGrp="1"/>
          </p:cNvSpPr>
          <p:nvPr>
            <p:ph type="title"/>
          </p:nvPr>
        </p:nvSpPr>
        <p:spPr>
          <a:xfrm>
            <a:off x="838200" y="365125"/>
            <a:ext cx="10515600" cy="1325563"/>
          </a:xfrm>
        </p:spPr>
        <p:txBody>
          <a:bodyPr anchor="ctr">
            <a:normAutofit/>
          </a:bodyPr>
          <a:lstStyle/>
          <a:p>
            <a:r>
              <a:rPr lang="en-US" dirty="0" err="1">
                <a:solidFill>
                  <a:srgbClr val="059B94"/>
                </a:solidFill>
                <a:latin typeface="Arial" panose="020B0604020202020204" pitchFamily="34" charset="0"/>
                <a:cs typeface="Arial" panose="020B0604020202020204" pitchFamily="34" charset="0"/>
              </a:rPr>
              <a:t>Passende</a:t>
            </a:r>
            <a:r>
              <a:rPr lang="en-US" dirty="0">
                <a:solidFill>
                  <a:srgbClr val="059B94"/>
                </a:solidFill>
                <a:latin typeface="Arial" panose="020B0604020202020204" pitchFamily="34" charset="0"/>
                <a:cs typeface="Arial" panose="020B0604020202020204" pitchFamily="34" charset="0"/>
              </a:rPr>
              <a:t> </a:t>
            </a:r>
            <a:r>
              <a:rPr lang="en-US" dirty="0" err="1">
                <a:solidFill>
                  <a:srgbClr val="059B94"/>
                </a:solidFill>
                <a:latin typeface="Arial" panose="020B0604020202020204" pitchFamily="34" charset="0"/>
                <a:cs typeface="Arial" panose="020B0604020202020204" pitchFamily="34" charset="0"/>
              </a:rPr>
              <a:t>oplossing</a:t>
            </a:r>
            <a:r>
              <a:rPr lang="en-US" dirty="0">
                <a:solidFill>
                  <a:srgbClr val="059B94"/>
                </a:solidFill>
                <a:latin typeface="Arial" panose="020B0604020202020204" pitchFamily="34" charset="0"/>
                <a:cs typeface="Arial" panose="020B0604020202020204" pitchFamily="34" charset="0"/>
              </a:rPr>
              <a:t> (1/1)</a:t>
            </a:r>
          </a:p>
        </p:txBody>
      </p:sp>
      <p:sp>
        <p:nvSpPr>
          <p:cNvPr id="18" name="Content Placeholder 2">
            <a:extLst>
              <a:ext uri="{FF2B5EF4-FFF2-40B4-BE49-F238E27FC236}">
                <a16:creationId xmlns:a16="http://schemas.microsoft.com/office/drawing/2014/main" id="{0337884B-9E1B-8C72-E556-3CC79B226FBE}"/>
              </a:ext>
            </a:extLst>
          </p:cNvPr>
          <p:cNvSpPr>
            <a:spLocks noGrp="1"/>
          </p:cNvSpPr>
          <p:nvPr>
            <p:ph sz="half" idx="1"/>
          </p:nvPr>
        </p:nvSpPr>
        <p:spPr>
          <a:xfrm>
            <a:off x="838200" y="1825625"/>
            <a:ext cx="10515600" cy="4351338"/>
          </a:xfrm>
        </p:spPr>
        <p:txBody>
          <a:bodyPr>
            <a:normAutofit/>
          </a:bodyPr>
          <a:lstStyle/>
          <a:p>
            <a:pPr marL="0" indent="0">
              <a:buNone/>
            </a:pPr>
            <a:r>
              <a:rPr lang="nl-NL" b="0" i="0" u="none" strike="noStrike" dirty="0">
                <a:effectLst/>
                <a:latin typeface="Arial" panose="020B0604020202020204" pitchFamily="34" charset="0"/>
              </a:rPr>
              <a:t>Inwoners voelen zich gehoord in de afweging om te komen tot passende ondersteuning.</a:t>
            </a:r>
            <a:endParaRPr lang="en-US" dirty="0"/>
          </a:p>
        </p:txBody>
      </p:sp>
      <p:graphicFrame>
        <p:nvGraphicFramePr>
          <p:cNvPr id="2" name="Tabel 1">
            <a:extLst>
              <a:ext uri="{FF2B5EF4-FFF2-40B4-BE49-F238E27FC236}">
                <a16:creationId xmlns:a16="http://schemas.microsoft.com/office/drawing/2014/main" id="{948D9442-200E-6129-2625-5EC9ABB6825B}"/>
              </a:ext>
            </a:extLst>
          </p:cNvPr>
          <p:cNvGraphicFramePr>
            <a:graphicFrameLocks noGrp="1"/>
          </p:cNvGraphicFramePr>
          <p:nvPr>
            <p:extLst>
              <p:ext uri="{D42A27DB-BD31-4B8C-83A1-F6EECF244321}">
                <p14:modId xmlns:p14="http://schemas.microsoft.com/office/powerpoint/2010/main" val="3576661880"/>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dirty="0"/>
                        <a:t>Helemaal oneens</a:t>
                      </a:r>
                    </a:p>
                  </a:txBody>
                  <a:tcPr>
                    <a:solidFill>
                      <a:srgbClr val="059B94"/>
                    </a:solidFill>
                  </a:tcPr>
                </a:tc>
                <a:tc>
                  <a:txBody>
                    <a:bodyPr/>
                    <a:lstStyle/>
                    <a:p>
                      <a:r>
                        <a:rPr lang="nl-NL" dirty="0"/>
                        <a:t>Oneens</a:t>
                      </a:r>
                    </a:p>
                  </a:txBody>
                  <a:tcPr>
                    <a:solidFill>
                      <a:srgbClr val="059B94"/>
                    </a:solidFill>
                  </a:tcPr>
                </a:tc>
                <a:tc>
                  <a:txBody>
                    <a:bodyPr/>
                    <a:lstStyle/>
                    <a:p>
                      <a:r>
                        <a:rPr lang="nl-NL" dirty="0"/>
                        <a:t>Eens</a:t>
                      </a:r>
                    </a:p>
                  </a:txBody>
                  <a:tcPr>
                    <a:solidFill>
                      <a:srgbClr val="059B94"/>
                    </a:solidFill>
                  </a:tcPr>
                </a:tc>
                <a:tc>
                  <a:txBody>
                    <a:bodyPr/>
                    <a:lstStyle/>
                    <a:p>
                      <a:r>
                        <a:rPr lang="nl-NL" dirty="0"/>
                        <a:t>Helemaal eens</a:t>
                      </a:r>
                    </a:p>
                  </a:txBody>
                  <a:tcPr>
                    <a:solidFill>
                      <a:srgbClr val="059B94"/>
                    </a:solidFill>
                  </a:tcPr>
                </a:tc>
                <a:extLst>
                  <a:ext uri="{0D108BD9-81ED-4DB2-BD59-A6C34878D82A}">
                    <a16:rowId xmlns:a16="http://schemas.microsoft.com/office/drawing/2014/main" val="490499825"/>
                  </a:ext>
                </a:extLst>
              </a:tr>
              <a:tr h="496760">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517364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Content Placeholder 2">
            <a:extLst>
              <a:ext uri="{FF2B5EF4-FFF2-40B4-BE49-F238E27FC236}">
                <a16:creationId xmlns:a16="http://schemas.microsoft.com/office/drawing/2014/main" id="{BBCD98D7-F36C-A831-DD30-BB7E0FEF8981}"/>
              </a:ext>
            </a:extLst>
          </p:cNvPr>
          <p:cNvSpPr>
            <a:spLocks noGrp="1"/>
          </p:cNvSpPr>
          <p:nvPr>
            <p:ph type="body" sz="quarter" idx="10"/>
          </p:nvPr>
        </p:nvSpPr>
        <p:spPr>
          <a:xfrm>
            <a:off x="619195" y="2226797"/>
            <a:ext cx="9496355" cy="3241849"/>
          </a:xfrm>
        </p:spPr>
        <p:txBody>
          <a:bodyPr vert="horz" lIns="91440" tIns="45720" rIns="91440" bIns="45720" rtlCol="0">
            <a:normAutofit/>
          </a:bodyPr>
          <a:lstStyle/>
          <a:p>
            <a:pPr marL="0" indent="0">
              <a:buNone/>
            </a:pPr>
            <a:r>
              <a:rPr lang="nl-NL" sz="1800" b="0" i="0" u="none" strike="noStrike" dirty="0">
                <a:effectLst/>
              </a:rPr>
              <a:t>Inwoners hun hulpvraag of ideeën zijn in alles het uitgangspunt. Het contact gaat uit van vertrouwen. Niet de regels vormen het start- en eindpunt, maar de vraag en situatie van de hulpvrager en diens omgeving. Iedere inwoner kan een beroep doen op onafhankelijke cliëntondersteuning. Daarnaast zet gemeente ervaringsdeskundigheid in. Tot slot zorgen gemeenten ervoor dat inwoners zo min mogelijk last hebben van achterliggende procedures, afstemming of financieringswijzen.</a:t>
            </a:r>
            <a:endParaRPr lang="en-US" sz="1800" dirty="0"/>
          </a:p>
        </p:txBody>
      </p:sp>
      <p:sp>
        <p:nvSpPr>
          <p:cNvPr id="25" name="Title 1">
            <a:extLst>
              <a:ext uri="{FF2B5EF4-FFF2-40B4-BE49-F238E27FC236}">
                <a16:creationId xmlns:a16="http://schemas.microsoft.com/office/drawing/2014/main" id="{31F89AF4-C006-8E74-B7F4-B05CCB9E489A}"/>
              </a:ext>
            </a:extLst>
          </p:cNvPr>
          <p:cNvSpPr>
            <a:spLocks noGrp="1"/>
          </p:cNvSpPr>
          <p:nvPr>
            <p:ph type="body" sz="quarter" idx="15"/>
          </p:nvPr>
        </p:nvSpPr>
        <p:spPr>
          <a:xfrm>
            <a:off x="619195" y="228600"/>
            <a:ext cx="5821362" cy="1357953"/>
          </a:xfrm>
        </p:spPr>
        <p:txBody>
          <a:bodyPr anchor="b">
            <a:normAutofit/>
          </a:bodyPr>
          <a:lstStyle/>
          <a:p>
            <a:r>
              <a:rPr lang="en-US" sz="2800" dirty="0"/>
              <a:t>1. </a:t>
            </a:r>
            <a:r>
              <a:rPr lang="en-US" sz="2800" dirty="0" err="1"/>
              <a:t>Een</a:t>
            </a:r>
            <a:r>
              <a:rPr lang="en-US" sz="2800" dirty="0"/>
              <a:t> </a:t>
            </a:r>
            <a:r>
              <a:rPr lang="en-US" sz="2800" dirty="0" err="1"/>
              <a:t>eenvoudig</a:t>
            </a:r>
            <a:r>
              <a:rPr lang="en-US" sz="2800" dirty="0"/>
              <a:t>(er) </a:t>
            </a:r>
            <a:r>
              <a:rPr lang="en-US" sz="2800" dirty="0" err="1"/>
              <a:t>systeem</a:t>
            </a:r>
            <a:r>
              <a:rPr lang="en-US" sz="2800" dirty="0"/>
              <a:t> met de </a:t>
            </a:r>
            <a:r>
              <a:rPr lang="en-US" sz="2800" dirty="0" err="1"/>
              <a:t>inwoner</a:t>
            </a:r>
            <a:r>
              <a:rPr lang="en-US" sz="2800" dirty="0"/>
              <a:t> </a:t>
            </a:r>
            <a:r>
              <a:rPr lang="en-US" sz="2800" dirty="0" err="1"/>
              <a:t>als</a:t>
            </a:r>
            <a:r>
              <a:rPr lang="en-US" sz="2800" dirty="0"/>
              <a:t> </a:t>
            </a:r>
            <a:r>
              <a:rPr lang="en-US" sz="2800" dirty="0" err="1"/>
              <a:t>uitgangspunt</a:t>
            </a:r>
            <a:endParaRPr lang="en-US" sz="2800" dirty="0"/>
          </a:p>
        </p:txBody>
      </p:sp>
    </p:spTree>
    <p:extLst>
      <p:ext uri="{BB962C8B-B14F-4D97-AF65-F5344CB8AC3E}">
        <p14:creationId xmlns:p14="http://schemas.microsoft.com/office/powerpoint/2010/main" val="17283985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4ABB6F-F9BA-C96E-79BB-63220412D22B}"/>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B33C0D9F-91B7-0994-3F7F-80C875EC9685}"/>
              </a:ext>
            </a:extLst>
          </p:cNvPr>
          <p:cNvSpPr>
            <a:spLocks noGrp="1"/>
          </p:cNvSpPr>
          <p:nvPr>
            <p:ph type="title"/>
          </p:nvPr>
        </p:nvSpPr>
        <p:spPr>
          <a:xfrm>
            <a:off x="838200" y="365125"/>
            <a:ext cx="10515600" cy="1325563"/>
          </a:xfrm>
        </p:spPr>
        <p:txBody>
          <a:bodyPr anchor="ctr">
            <a:normAutofit/>
          </a:bodyPr>
          <a:lstStyle/>
          <a:p>
            <a:r>
              <a:rPr lang="en-US" dirty="0" err="1">
                <a:solidFill>
                  <a:srgbClr val="059B94"/>
                </a:solidFill>
                <a:latin typeface="Arial" panose="020B0604020202020204" pitchFamily="34" charset="0"/>
                <a:cs typeface="Arial" panose="020B0604020202020204" pitchFamily="34" charset="0"/>
              </a:rPr>
              <a:t>Een</a:t>
            </a:r>
            <a:r>
              <a:rPr lang="en-US" dirty="0">
                <a:solidFill>
                  <a:srgbClr val="059B94"/>
                </a:solidFill>
                <a:latin typeface="Arial" panose="020B0604020202020204" pitchFamily="34" charset="0"/>
                <a:cs typeface="Arial" panose="020B0604020202020204" pitchFamily="34" charset="0"/>
              </a:rPr>
              <a:t> </a:t>
            </a:r>
            <a:r>
              <a:rPr lang="en-US" dirty="0" err="1">
                <a:solidFill>
                  <a:srgbClr val="059B94"/>
                </a:solidFill>
                <a:latin typeface="Arial" panose="020B0604020202020204" pitchFamily="34" charset="0"/>
                <a:cs typeface="Arial" panose="020B0604020202020204" pitchFamily="34" charset="0"/>
              </a:rPr>
              <a:t>eenvoudiger</a:t>
            </a:r>
            <a:r>
              <a:rPr lang="en-US" dirty="0">
                <a:solidFill>
                  <a:srgbClr val="059B94"/>
                </a:solidFill>
                <a:latin typeface="Arial" panose="020B0604020202020204" pitchFamily="34" charset="0"/>
                <a:cs typeface="Arial" panose="020B0604020202020204" pitchFamily="34" charset="0"/>
              </a:rPr>
              <a:t> </a:t>
            </a:r>
            <a:r>
              <a:rPr lang="en-US" dirty="0" err="1">
                <a:solidFill>
                  <a:srgbClr val="059B94"/>
                </a:solidFill>
                <a:latin typeface="Arial" panose="020B0604020202020204" pitchFamily="34" charset="0"/>
                <a:cs typeface="Arial" panose="020B0604020202020204" pitchFamily="34" charset="0"/>
              </a:rPr>
              <a:t>systeem</a:t>
            </a:r>
            <a:r>
              <a:rPr lang="en-US" dirty="0">
                <a:solidFill>
                  <a:srgbClr val="059B94"/>
                </a:solidFill>
                <a:latin typeface="Arial" panose="020B0604020202020204" pitchFamily="34" charset="0"/>
                <a:cs typeface="Arial" panose="020B0604020202020204" pitchFamily="34" charset="0"/>
              </a:rPr>
              <a:t> (1/3)</a:t>
            </a:r>
          </a:p>
        </p:txBody>
      </p:sp>
      <p:sp>
        <p:nvSpPr>
          <p:cNvPr id="18" name="Content Placeholder 2">
            <a:extLst>
              <a:ext uri="{FF2B5EF4-FFF2-40B4-BE49-F238E27FC236}">
                <a16:creationId xmlns:a16="http://schemas.microsoft.com/office/drawing/2014/main" id="{B2188F93-2D39-751A-5A41-273149AA7533}"/>
              </a:ext>
            </a:extLst>
          </p:cNvPr>
          <p:cNvSpPr>
            <a:spLocks noGrp="1"/>
          </p:cNvSpPr>
          <p:nvPr>
            <p:ph sz="half" idx="1"/>
          </p:nvPr>
        </p:nvSpPr>
        <p:spPr>
          <a:xfrm>
            <a:off x="838199" y="1825625"/>
            <a:ext cx="10029497" cy="4351338"/>
          </a:xfrm>
        </p:spPr>
        <p:txBody>
          <a:bodyPr>
            <a:normAutofit/>
          </a:bodyPr>
          <a:lstStyle/>
          <a:p>
            <a:pPr marL="0" indent="0">
              <a:buNone/>
            </a:pPr>
            <a:r>
              <a:rPr lang="nl-NL" b="0" i="0" u="none" strike="noStrike" dirty="0">
                <a:effectLst/>
                <a:latin typeface="Arial" panose="020B0604020202020204" pitchFamily="34" charset="0"/>
              </a:rPr>
              <a:t>Inwoners voelen zich gehoord en begrepen in het gesprek over hun hulpvraag met medewerkers in de (gemeentelijke) toegang en/of lokale teams.</a:t>
            </a:r>
            <a:endParaRPr lang="en-US" dirty="0">
              <a:latin typeface="Arial" panose="020B0604020202020204" pitchFamily="34" charset="0"/>
              <a:cs typeface="Arial" panose="020B0604020202020204" pitchFamily="34" charset="0"/>
            </a:endParaRPr>
          </a:p>
        </p:txBody>
      </p:sp>
      <p:graphicFrame>
        <p:nvGraphicFramePr>
          <p:cNvPr id="3" name="Tabel 2">
            <a:extLst>
              <a:ext uri="{FF2B5EF4-FFF2-40B4-BE49-F238E27FC236}">
                <a16:creationId xmlns:a16="http://schemas.microsoft.com/office/drawing/2014/main" id="{210128F9-D445-3F22-EB93-7080871D4C05}"/>
              </a:ext>
            </a:extLst>
          </p:cNvPr>
          <p:cNvGraphicFramePr>
            <a:graphicFrameLocks noGrp="1"/>
          </p:cNvGraphicFramePr>
          <p:nvPr>
            <p:extLst>
              <p:ext uri="{D42A27DB-BD31-4B8C-83A1-F6EECF244321}">
                <p14:modId xmlns:p14="http://schemas.microsoft.com/office/powerpoint/2010/main" val="3433803305"/>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dirty="0"/>
                        <a:t>Helemaal oneens</a:t>
                      </a:r>
                    </a:p>
                  </a:txBody>
                  <a:tcPr>
                    <a:solidFill>
                      <a:srgbClr val="059B94"/>
                    </a:solidFill>
                  </a:tcPr>
                </a:tc>
                <a:tc>
                  <a:txBody>
                    <a:bodyPr/>
                    <a:lstStyle/>
                    <a:p>
                      <a:r>
                        <a:rPr lang="nl-NL" dirty="0"/>
                        <a:t>Oneens</a:t>
                      </a:r>
                    </a:p>
                  </a:txBody>
                  <a:tcPr>
                    <a:solidFill>
                      <a:srgbClr val="059B94"/>
                    </a:solidFill>
                  </a:tcPr>
                </a:tc>
                <a:tc>
                  <a:txBody>
                    <a:bodyPr/>
                    <a:lstStyle/>
                    <a:p>
                      <a:r>
                        <a:rPr lang="nl-NL" dirty="0"/>
                        <a:t>Eens</a:t>
                      </a:r>
                    </a:p>
                  </a:txBody>
                  <a:tcPr>
                    <a:solidFill>
                      <a:srgbClr val="059B94"/>
                    </a:solidFill>
                  </a:tcPr>
                </a:tc>
                <a:tc>
                  <a:txBody>
                    <a:bodyPr/>
                    <a:lstStyle/>
                    <a:p>
                      <a:r>
                        <a:rPr lang="nl-NL" dirty="0"/>
                        <a:t>Helemaal eens</a:t>
                      </a:r>
                    </a:p>
                  </a:txBody>
                  <a:tcPr>
                    <a:solidFill>
                      <a:srgbClr val="059B94"/>
                    </a:solidFill>
                  </a:tcPr>
                </a:tc>
                <a:extLst>
                  <a:ext uri="{0D108BD9-81ED-4DB2-BD59-A6C34878D82A}">
                    <a16:rowId xmlns:a16="http://schemas.microsoft.com/office/drawing/2014/main" val="490499825"/>
                  </a:ext>
                </a:extLst>
              </a:tr>
              <a:tr h="496760">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890411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A91DE4-381B-305A-B1B4-2B6AD7AFAA91}"/>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972905AE-CC6B-A9B0-1FBD-35412755E3C8}"/>
              </a:ext>
            </a:extLst>
          </p:cNvPr>
          <p:cNvSpPr>
            <a:spLocks noGrp="1"/>
          </p:cNvSpPr>
          <p:nvPr>
            <p:ph type="title"/>
          </p:nvPr>
        </p:nvSpPr>
        <p:spPr>
          <a:xfrm>
            <a:off x="838200" y="365125"/>
            <a:ext cx="10515600" cy="1325563"/>
          </a:xfrm>
        </p:spPr>
        <p:txBody>
          <a:bodyPr anchor="ctr">
            <a:normAutofit/>
          </a:bodyPr>
          <a:lstStyle/>
          <a:p>
            <a:r>
              <a:rPr lang="en-US" dirty="0" err="1">
                <a:solidFill>
                  <a:srgbClr val="059B94"/>
                </a:solidFill>
                <a:latin typeface="Arial" panose="020B0604020202020204" pitchFamily="34" charset="0"/>
                <a:cs typeface="Arial" panose="020B0604020202020204" pitchFamily="34" charset="0"/>
              </a:rPr>
              <a:t>Een</a:t>
            </a:r>
            <a:r>
              <a:rPr lang="en-US" dirty="0">
                <a:solidFill>
                  <a:srgbClr val="059B94"/>
                </a:solidFill>
                <a:latin typeface="Arial" panose="020B0604020202020204" pitchFamily="34" charset="0"/>
                <a:cs typeface="Arial" panose="020B0604020202020204" pitchFamily="34" charset="0"/>
              </a:rPr>
              <a:t> </a:t>
            </a:r>
            <a:r>
              <a:rPr lang="en-US" dirty="0" err="1">
                <a:solidFill>
                  <a:srgbClr val="059B94"/>
                </a:solidFill>
                <a:latin typeface="Arial" panose="020B0604020202020204" pitchFamily="34" charset="0"/>
                <a:cs typeface="Arial" panose="020B0604020202020204" pitchFamily="34" charset="0"/>
              </a:rPr>
              <a:t>eenvoudiger</a:t>
            </a:r>
            <a:r>
              <a:rPr lang="en-US" dirty="0">
                <a:solidFill>
                  <a:srgbClr val="059B94"/>
                </a:solidFill>
                <a:latin typeface="Arial" panose="020B0604020202020204" pitchFamily="34" charset="0"/>
                <a:cs typeface="Arial" panose="020B0604020202020204" pitchFamily="34" charset="0"/>
              </a:rPr>
              <a:t> </a:t>
            </a:r>
            <a:r>
              <a:rPr lang="en-US" dirty="0" err="1">
                <a:solidFill>
                  <a:srgbClr val="059B94"/>
                </a:solidFill>
                <a:latin typeface="Arial" panose="020B0604020202020204" pitchFamily="34" charset="0"/>
                <a:cs typeface="Arial" panose="020B0604020202020204" pitchFamily="34" charset="0"/>
              </a:rPr>
              <a:t>systeem</a:t>
            </a:r>
            <a:r>
              <a:rPr lang="en-US" dirty="0">
                <a:solidFill>
                  <a:srgbClr val="059B94"/>
                </a:solidFill>
                <a:latin typeface="Arial" panose="020B0604020202020204" pitchFamily="34" charset="0"/>
                <a:cs typeface="Arial" panose="020B0604020202020204" pitchFamily="34" charset="0"/>
              </a:rPr>
              <a:t> (2/3)</a:t>
            </a:r>
          </a:p>
        </p:txBody>
      </p:sp>
      <p:sp>
        <p:nvSpPr>
          <p:cNvPr id="18" name="Content Placeholder 2">
            <a:extLst>
              <a:ext uri="{FF2B5EF4-FFF2-40B4-BE49-F238E27FC236}">
                <a16:creationId xmlns:a16="http://schemas.microsoft.com/office/drawing/2014/main" id="{22842380-F349-FE79-C057-2001AFE93EB4}"/>
              </a:ext>
            </a:extLst>
          </p:cNvPr>
          <p:cNvSpPr>
            <a:spLocks noGrp="1"/>
          </p:cNvSpPr>
          <p:nvPr>
            <p:ph sz="half" idx="1"/>
          </p:nvPr>
        </p:nvSpPr>
        <p:spPr>
          <a:xfrm>
            <a:off x="838199" y="1825625"/>
            <a:ext cx="10029497" cy="4351338"/>
          </a:xfrm>
        </p:spPr>
        <p:txBody>
          <a:bodyPr>
            <a:normAutofit/>
          </a:bodyPr>
          <a:lstStyle/>
          <a:p>
            <a:pPr marL="0" indent="0">
              <a:buNone/>
            </a:pPr>
            <a:r>
              <a:rPr lang="nl-NL" b="0" i="0" u="none" strike="noStrike" dirty="0">
                <a:effectLst/>
                <a:latin typeface="Arial" panose="020B0604020202020204" pitchFamily="34" charset="0"/>
              </a:rPr>
              <a:t>Inwoners merken dat ervaringskennis of ervaringsdeskundigheid wordt ingezet in de (gemeentelijke) toegang en/of lokale teams.</a:t>
            </a:r>
            <a:endParaRPr lang="en-US" dirty="0">
              <a:latin typeface="Arial" panose="020B0604020202020204" pitchFamily="34" charset="0"/>
              <a:cs typeface="Arial" panose="020B0604020202020204" pitchFamily="34" charset="0"/>
            </a:endParaRPr>
          </a:p>
        </p:txBody>
      </p:sp>
      <p:graphicFrame>
        <p:nvGraphicFramePr>
          <p:cNvPr id="3" name="Tabel 2">
            <a:extLst>
              <a:ext uri="{FF2B5EF4-FFF2-40B4-BE49-F238E27FC236}">
                <a16:creationId xmlns:a16="http://schemas.microsoft.com/office/drawing/2014/main" id="{E94A6133-9B44-F222-067E-BE969589C7F7}"/>
              </a:ext>
            </a:extLst>
          </p:cNvPr>
          <p:cNvGraphicFramePr>
            <a:graphicFrameLocks noGrp="1"/>
          </p:cNvGraphicFramePr>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dirty="0"/>
                        <a:t>Helemaal oneens</a:t>
                      </a:r>
                    </a:p>
                  </a:txBody>
                  <a:tcPr>
                    <a:solidFill>
                      <a:srgbClr val="059B94"/>
                    </a:solidFill>
                  </a:tcPr>
                </a:tc>
                <a:tc>
                  <a:txBody>
                    <a:bodyPr/>
                    <a:lstStyle/>
                    <a:p>
                      <a:r>
                        <a:rPr lang="nl-NL" dirty="0"/>
                        <a:t>Oneens</a:t>
                      </a:r>
                    </a:p>
                  </a:txBody>
                  <a:tcPr>
                    <a:solidFill>
                      <a:srgbClr val="059B94"/>
                    </a:solidFill>
                  </a:tcPr>
                </a:tc>
                <a:tc>
                  <a:txBody>
                    <a:bodyPr/>
                    <a:lstStyle/>
                    <a:p>
                      <a:r>
                        <a:rPr lang="nl-NL" dirty="0"/>
                        <a:t>Eens</a:t>
                      </a:r>
                    </a:p>
                  </a:txBody>
                  <a:tcPr>
                    <a:solidFill>
                      <a:srgbClr val="059B94"/>
                    </a:solidFill>
                  </a:tcPr>
                </a:tc>
                <a:tc>
                  <a:txBody>
                    <a:bodyPr/>
                    <a:lstStyle/>
                    <a:p>
                      <a:r>
                        <a:rPr lang="nl-NL" dirty="0"/>
                        <a:t>Helemaal eens</a:t>
                      </a:r>
                    </a:p>
                  </a:txBody>
                  <a:tcPr>
                    <a:solidFill>
                      <a:srgbClr val="059B94"/>
                    </a:solidFill>
                  </a:tcPr>
                </a:tc>
                <a:extLst>
                  <a:ext uri="{0D108BD9-81ED-4DB2-BD59-A6C34878D82A}">
                    <a16:rowId xmlns:a16="http://schemas.microsoft.com/office/drawing/2014/main" val="490499825"/>
                  </a:ext>
                </a:extLst>
              </a:tr>
              <a:tr h="496760">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2357321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C15B82-6409-04F6-E1DA-E6DD5ABC5E70}"/>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9CD2B309-7AED-C589-C925-43B8EC53F7B4}"/>
              </a:ext>
            </a:extLst>
          </p:cNvPr>
          <p:cNvSpPr>
            <a:spLocks noGrp="1"/>
          </p:cNvSpPr>
          <p:nvPr>
            <p:ph type="title"/>
          </p:nvPr>
        </p:nvSpPr>
        <p:spPr>
          <a:xfrm>
            <a:off x="838200" y="365125"/>
            <a:ext cx="10515600" cy="1325563"/>
          </a:xfrm>
        </p:spPr>
        <p:txBody>
          <a:bodyPr anchor="ctr">
            <a:normAutofit/>
          </a:bodyPr>
          <a:lstStyle/>
          <a:p>
            <a:r>
              <a:rPr lang="en-US" dirty="0" err="1">
                <a:solidFill>
                  <a:srgbClr val="059B94"/>
                </a:solidFill>
                <a:latin typeface="Arial" panose="020B0604020202020204" pitchFamily="34" charset="0"/>
                <a:cs typeface="Arial" panose="020B0604020202020204" pitchFamily="34" charset="0"/>
              </a:rPr>
              <a:t>Een</a:t>
            </a:r>
            <a:r>
              <a:rPr lang="en-US" dirty="0">
                <a:solidFill>
                  <a:srgbClr val="059B94"/>
                </a:solidFill>
                <a:latin typeface="Arial" panose="020B0604020202020204" pitchFamily="34" charset="0"/>
                <a:cs typeface="Arial" panose="020B0604020202020204" pitchFamily="34" charset="0"/>
              </a:rPr>
              <a:t> </a:t>
            </a:r>
            <a:r>
              <a:rPr lang="en-US" dirty="0" err="1">
                <a:solidFill>
                  <a:srgbClr val="059B94"/>
                </a:solidFill>
                <a:latin typeface="Arial" panose="020B0604020202020204" pitchFamily="34" charset="0"/>
                <a:cs typeface="Arial" panose="020B0604020202020204" pitchFamily="34" charset="0"/>
              </a:rPr>
              <a:t>eenvoudiger</a:t>
            </a:r>
            <a:r>
              <a:rPr lang="en-US" dirty="0">
                <a:solidFill>
                  <a:srgbClr val="059B94"/>
                </a:solidFill>
                <a:latin typeface="Arial" panose="020B0604020202020204" pitchFamily="34" charset="0"/>
                <a:cs typeface="Arial" panose="020B0604020202020204" pitchFamily="34" charset="0"/>
              </a:rPr>
              <a:t> </a:t>
            </a:r>
            <a:r>
              <a:rPr lang="en-US" dirty="0" err="1">
                <a:solidFill>
                  <a:srgbClr val="059B94"/>
                </a:solidFill>
                <a:latin typeface="Arial" panose="020B0604020202020204" pitchFamily="34" charset="0"/>
                <a:cs typeface="Arial" panose="020B0604020202020204" pitchFamily="34" charset="0"/>
              </a:rPr>
              <a:t>systeem</a:t>
            </a:r>
            <a:r>
              <a:rPr lang="en-US" dirty="0">
                <a:solidFill>
                  <a:srgbClr val="059B94"/>
                </a:solidFill>
                <a:latin typeface="Arial" panose="020B0604020202020204" pitchFamily="34" charset="0"/>
                <a:cs typeface="Arial" panose="020B0604020202020204" pitchFamily="34" charset="0"/>
              </a:rPr>
              <a:t> (3/3)</a:t>
            </a:r>
          </a:p>
        </p:txBody>
      </p:sp>
      <p:sp>
        <p:nvSpPr>
          <p:cNvPr id="18" name="Content Placeholder 2">
            <a:extLst>
              <a:ext uri="{FF2B5EF4-FFF2-40B4-BE49-F238E27FC236}">
                <a16:creationId xmlns:a16="http://schemas.microsoft.com/office/drawing/2014/main" id="{FE22B5D6-F986-93D2-8481-AA0A4079C5D8}"/>
              </a:ext>
            </a:extLst>
          </p:cNvPr>
          <p:cNvSpPr>
            <a:spLocks noGrp="1"/>
          </p:cNvSpPr>
          <p:nvPr>
            <p:ph sz="half" idx="1"/>
          </p:nvPr>
        </p:nvSpPr>
        <p:spPr>
          <a:xfrm>
            <a:off x="838199" y="1825625"/>
            <a:ext cx="10029497" cy="4351338"/>
          </a:xfrm>
        </p:spPr>
        <p:txBody>
          <a:bodyPr>
            <a:normAutofit/>
          </a:bodyPr>
          <a:lstStyle/>
          <a:p>
            <a:pPr marL="0" indent="0">
              <a:buNone/>
            </a:pPr>
            <a:r>
              <a:rPr lang="nl-NL" b="0" i="0" u="none" strike="noStrike" dirty="0">
                <a:effectLst/>
                <a:latin typeface="Arial" panose="020B0604020202020204" pitchFamily="34" charset="0"/>
              </a:rPr>
              <a:t>Inwoners ervaren de toegang tot advies en ondersteuning als eenvoudig.</a:t>
            </a:r>
            <a:endParaRPr lang="en-US" dirty="0">
              <a:latin typeface="Arial" panose="020B0604020202020204" pitchFamily="34" charset="0"/>
              <a:cs typeface="Arial" panose="020B0604020202020204" pitchFamily="34" charset="0"/>
            </a:endParaRPr>
          </a:p>
        </p:txBody>
      </p:sp>
      <p:graphicFrame>
        <p:nvGraphicFramePr>
          <p:cNvPr id="3" name="Tabel 2">
            <a:extLst>
              <a:ext uri="{FF2B5EF4-FFF2-40B4-BE49-F238E27FC236}">
                <a16:creationId xmlns:a16="http://schemas.microsoft.com/office/drawing/2014/main" id="{B2859494-FED4-D21C-FD9E-DFDE9AE0808B}"/>
              </a:ext>
            </a:extLst>
          </p:cNvPr>
          <p:cNvGraphicFramePr>
            <a:graphicFrameLocks noGrp="1"/>
          </p:cNvGraphicFramePr>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dirty="0"/>
                        <a:t>Helemaal oneens</a:t>
                      </a:r>
                    </a:p>
                  </a:txBody>
                  <a:tcPr>
                    <a:solidFill>
                      <a:srgbClr val="059B94"/>
                    </a:solidFill>
                  </a:tcPr>
                </a:tc>
                <a:tc>
                  <a:txBody>
                    <a:bodyPr/>
                    <a:lstStyle/>
                    <a:p>
                      <a:r>
                        <a:rPr lang="nl-NL" dirty="0"/>
                        <a:t>Oneens</a:t>
                      </a:r>
                    </a:p>
                  </a:txBody>
                  <a:tcPr>
                    <a:solidFill>
                      <a:srgbClr val="059B94"/>
                    </a:solidFill>
                  </a:tcPr>
                </a:tc>
                <a:tc>
                  <a:txBody>
                    <a:bodyPr/>
                    <a:lstStyle/>
                    <a:p>
                      <a:r>
                        <a:rPr lang="nl-NL" dirty="0"/>
                        <a:t>Eens</a:t>
                      </a:r>
                    </a:p>
                  </a:txBody>
                  <a:tcPr>
                    <a:solidFill>
                      <a:srgbClr val="059B94"/>
                    </a:solidFill>
                  </a:tcPr>
                </a:tc>
                <a:tc>
                  <a:txBody>
                    <a:bodyPr/>
                    <a:lstStyle/>
                    <a:p>
                      <a:r>
                        <a:rPr lang="nl-NL" dirty="0"/>
                        <a:t>Helemaal eens</a:t>
                      </a:r>
                    </a:p>
                  </a:txBody>
                  <a:tcPr>
                    <a:solidFill>
                      <a:srgbClr val="059B94"/>
                    </a:solidFill>
                  </a:tcPr>
                </a:tc>
                <a:extLst>
                  <a:ext uri="{0D108BD9-81ED-4DB2-BD59-A6C34878D82A}">
                    <a16:rowId xmlns:a16="http://schemas.microsoft.com/office/drawing/2014/main" val="490499825"/>
                  </a:ext>
                </a:extLst>
              </a:tr>
              <a:tr h="496760">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868068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0B7860-F28A-84E1-7799-DD970353106E}"/>
            </a:ext>
          </a:extLst>
        </p:cNvPr>
        <p:cNvGrpSpPr/>
        <p:nvPr/>
      </p:nvGrpSpPr>
      <p:grpSpPr>
        <a:xfrm>
          <a:off x="0" y="0"/>
          <a:ext cx="0" cy="0"/>
          <a:chOff x="0" y="0"/>
          <a:chExt cx="0" cy="0"/>
        </a:xfrm>
      </p:grpSpPr>
      <p:sp>
        <p:nvSpPr>
          <p:cNvPr id="27" name="Content Placeholder 2">
            <a:extLst>
              <a:ext uri="{FF2B5EF4-FFF2-40B4-BE49-F238E27FC236}">
                <a16:creationId xmlns:a16="http://schemas.microsoft.com/office/drawing/2014/main" id="{5BC96ED7-CFA8-D94F-32A8-362658D6B7BD}"/>
              </a:ext>
            </a:extLst>
          </p:cNvPr>
          <p:cNvSpPr>
            <a:spLocks noGrp="1"/>
          </p:cNvSpPr>
          <p:nvPr>
            <p:ph type="body" sz="quarter" idx="10"/>
          </p:nvPr>
        </p:nvSpPr>
        <p:spPr>
          <a:xfrm>
            <a:off x="619195" y="2226797"/>
            <a:ext cx="9496355" cy="3241849"/>
          </a:xfrm>
        </p:spPr>
        <p:txBody>
          <a:bodyPr vert="horz" lIns="91440" tIns="45720" rIns="91440" bIns="45720" rtlCol="0">
            <a:normAutofit/>
          </a:bodyPr>
          <a:lstStyle/>
          <a:p>
            <a:pPr marL="0" indent="0">
              <a:buNone/>
            </a:pPr>
            <a:r>
              <a:rPr lang="nl-NL" sz="1800" b="0" i="0" u="none" strike="noStrike" dirty="0">
                <a:effectLst/>
              </a:rPr>
              <a:t>De toegangsfunctie en lokale teams zijn laagdrempelig en (waar mogelijk fysiek) dichtbij inwoners georganiseerd. Laagdrempeligheid komt ook tot uiting in het contact met inwoners, dat in alles vertrouwen en betrouwbaarheid uitstraalt. Ook zijn er toegankelijke digitale mogelijkheden, zowel voor vragen en contact als voor hulpverlening. Tot slot kennen de professionals het gebied waar zij werken, de mensen die er wonen en de vragen die spelen.</a:t>
            </a:r>
          </a:p>
        </p:txBody>
      </p:sp>
      <p:sp>
        <p:nvSpPr>
          <p:cNvPr id="25" name="Title 1">
            <a:extLst>
              <a:ext uri="{FF2B5EF4-FFF2-40B4-BE49-F238E27FC236}">
                <a16:creationId xmlns:a16="http://schemas.microsoft.com/office/drawing/2014/main" id="{3E43681A-257A-1673-514D-D094FCC110B9}"/>
              </a:ext>
            </a:extLst>
          </p:cNvPr>
          <p:cNvSpPr>
            <a:spLocks noGrp="1"/>
          </p:cNvSpPr>
          <p:nvPr>
            <p:ph type="body" sz="quarter" idx="15"/>
          </p:nvPr>
        </p:nvSpPr>
        <p:spPr>
          <a:xfrm>
            <a:off x="619195" y="228600"/>
            <a:ext cx="5821362" cy="1357953"/>
          </a:xfrm>
        </p:spPr>
        <p:txBody>
          <a:bodyPr anchor="b">
            <a:normAutofit/>
          </a:bodyPr>
          <a:lstStyle/>
          <a:p>
            <a:r>
              <a:rPr lang="en-US" sz="2800"/>
              <a:t>2. </a:t>
            </a:r>
            <a:r>
              <a:rPr lang="en-US" sz="2800" err="1"/>
              <a:t>Laagdrempelig</a:t>
            </a:r>
            <a:r>
              <a:rPr lang="en-US" sz="2800"/>
              <a:t>: </a:t>
            </a:r>
            <a:r>
              <a:rPr lang="en-US" sz="2800" err="1"/>
              <a:t>dichtbij</a:t>
            </a:r>
            <a:r>
              <a:rPr lang="en-US" sz="2800"/>
              <a:t>, </a:t>
            </a:r>
            <a:r>
              <a:rPr lang="en-US" sz="2800" err="1"/>
              <a:t>vindbaar</a:t>
            </a:r>
            <a:r>
              <a:rPr lang="en-US" sz="2800"/>
              <a:t>, </a:t>
            </a:r>
            <a:r>
              <a:rPr lang="en-US" sz="2800" err="1"/>
              <a:t>zichtbaar</a:t>
            </a:r>
            <a:r>
              <a:rPr lang="en-US" sz="2800"/>
              <a:t>, </a:t>
            </a:r>
            <a:r>
              <a:rPr lang="en-US" sz="2800" err="1"/>
              <a:t>benaderbaar</a:t>
            </a:r>
            <a:endParaRPr lang="en-US" sz="2800"/>
          </a:p>
        </p:txBody>
      </p:sp>
    </p:spTree>
    <p:extLst>
      <p:ext uri="{BB962C8B-B14F-4D97-AF65-F5344CB8AC3E}">
        <p14:creationId xmlns:p14="http://schemas.microsoft.com/office/powerpoint/2010/main" val="1077079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56DA24-3A13-05A4-41E3-99162E458826}"/>
            </a:ext>
          </a:extLst>
        </p:cNvPr>
        <p:cNvGrpSpPr/>
        <p:nvPr/>
      </p:nvGrpSpPr>
      <p:grpSpPr>
        <a:xfrm>
          <a:off x="0" y="0"/>
          <a:ext cx="0" cy="0"/>
          <a:chOff x="0" y="0"/>
          <a:chExt cx="0" cy="0"/>
        </a:xfrm>
      </p:grpSpPr>
      <p:sp>
        <p:nvSpPr>
          <p:cNvPr id="16" name="Title 1">
            <a:extLst>
              <a:ext uri="{FF2B5EF4-FFF2-40B4-BE49-F238E27FC236}">
                <a16:creationId xmlns:a16="http://schemas.microsoft.com/office/drawing/2014/main" id="{46A3C087-41FB-E4FF-8F10-C02F33CE6ACC}"/>
              </a:ext>
            </a:extLst>
          </p:cNvPr>
          <p:cNvSpPr>
            <a:spLocks noGrp="1"/>
          </p:cNvSpPr>
          <p:nvPr>
            <p:ph type="title"/>
          </p:nvPr>
        </p:nvSpPr>
        <p:spPr>
          <a:xfrm>
            <a:off x="838200" y="365125"/>
            <a:ext cx="10515600" cy="1325563"/>
          </a:xfrm>
        </p:spPr>
        <p:txBody>
          <a:bodyPr anchor="ctr">
            <a:normAutofit/>
          </a:bodyPr>
          <a:lstStyle/>
          <a:p>
            <a:r>
              <a:rPr lang="en-US" dirty="0" err="1">
                <a:solidFill>
                  <a:srgbClr val="059B94"/>
                </a:solidFill>
                <a:latin typeface="Arial" panose="020B0604020202020204" pitchFamily="34" charset="0"/>
                <a:cs typeface="Arial" panose="020B0604020202020204" pitchFamily="34" charset="0"/>
              </a:rPr>
              <a:t>Laagdrempeligheid</a:t>
            </a:r>
            <a:r>
              <a:rPr lang="en-US" dirty="0">
                <a:solidFill>
                  <a:srgbClr val="059B94"/>
                </a:solidFill>
                <a:latin typeface="Arial" panose="020B0604020202020204" pitchFamily="34" charset="0"/>
                <a:cs typeface="Arial" panose="020B0604020202020204" pitchFamily="34" charset="0"/>
              </a:rPr>
              <a:t> (1/2)</a:t>
            </a:r>
          </a:p>
        </p:txBody>
      </p:sp>
      <p:sp>
        <p:nvSpPr>
          <p:cNvPr id="18" name="Content Placeholder 2">
            <a:extLst>
              <a:ext uri="{FF2B5EF4-FFF2-40B4-BE49-F238E27FC236}">
                <a16:creationId xmlns:a16="http://schemas.microsoft.com/office/drawing/2014/main" id="{7C7413DC-7C29-497A-3471-1B2160855139}"/>
              </a:ext>
            </a:extLst>
          </p:cNvPr>
          <p:cNvSpPr>
            <a:spLocks noGrp="1"/>
          </p:cNvSpPr>
          <p:nvPr>
            <p:ph sz="half" idx="1"/>
          </p:nvPr>
        </p:nvSpPr>
        <p:spPr>
          <a:xfrm>
            <a:off x="838199" y="1825625"/>
            <a:ext cx="10281745" cy="4351338"/>
          </a:xfrm>
        </p:spPr>
        <p:txBody>
          <a:bodyPr>
            <a:normAutofit/>
          </a:bodyPr>
          <a:lstStyle/>
          <a:p>
            <a:pPr marL="0" indent="0">
              <a:buNone/>
            </a:pPr>
            <a:r>
              <a:rPr lang="nl-NL" b="0" i="0" u="none" strike="noStrike" dirty="0">
                <a:effectLst/>
                <a:latin typeface="Arial" panose="020B0604020202020204" pitchFamily="34" charset="0"/>
              </a:rPr>
              <a:t>Inwoners ervaren de toegang en lokale teams als laagdrempelig.</a:t>
            </a:r>
            <a:endParaRPr lang="en-US" dirty="0"/>
          </a:p>
        </p:txBody>
      </p:sp>
      <p:graphicFrame>
        <p:nvGraphicFramePr>
          <p:cNvPr id="3" name="Tabel 2">
            <a:extLst>
              <a:ext uri="{FF2B5EF4-FFF2-40B4-BE49-F238E27FC236}">
                <a16:creationId xmlns:a16="http://schemas.microsoft.com/office/drawing/2014/main" id="{B8E7155C-C49B-609F-58BE-C0CEA9AE95C9}"/>
              </a:ext>
            </a:extLst>
          </p:cNvPr>
          <p:cNvGraphicFramePr>
            <a:graphicFrameLocks noGrp="1"/>
          </p:cNvGraphicFramePr>
          <p:nvPr>
            <p:extLst>
              <p:ext uri="{D42A27DB-BD31-4B8C-83A1-F6EECF244321}">
                <p14:modId xmlns:p14="http://schemas.microsoft.com/office/powerpoint/2010/main" val="3433803305"/>
              </p:ext>
            </p:extLst>
          </p:nvPr>
        </p:nvGraphicFramePr>
        <p:xfrm>
          <a:off x="922283" y="5183443"/>
          <a:ext cx="10029496" cy="993520"/>
        </p:xfrm>
        <a:graphic>
          <a:graphicData uri="http://schemas.openxmlformats.org/drawingml/2006/table">
            <a:tbl>
              <a:tblPr firstRow="1" bandRow="1">
                <a:tableStyleId>{5C22544A-7EE6-4342-B048-85BDC9FD1C3A}</a:tableStyleId>
              </a:tblPr>
              <a:tblGrid>
                <a:gridCol w="2507374">
                  <a:extLst>
                    <a:ext uri="{9D8B030D-6E8A-4147-A177-3AD203B41FA5}">
                      <a16:colId xmlns:a16="http://schemas.microsoft.com/office/drawing/2014/main" val="1410887541"/>
                    </a:ext>
                  </a:extLst>
                </a:gridCol>
                <a:gridCol w="2507374">
                  <a:extLst>
                    <a:ext uri="{9D8B030D-6E8A-4147-A177-3AD203B41FA5}">
                      <a16:colId xmlns:a16="http://schemas.microsoft.com/office/drawing/2014/main" val="1642141058"/>
                    </a:ext>
                  </a:extLst>
                </a:gridCol>
                <a:gridCol w="2507374">
                  <a:extLst>
                    <a:ext uri="{9D8B030D-6E8A-4147-A177-3AD203B41FA5}">
                      <a16:colId xmlns:a16="http://schemas.microsoft.com/office/drawing/2014/main" val="783469679"/>
                    </a:ext>
                  </a:extLst>
                </a:gridCol>
                <a:gridCol w="2507374">
                  <a:extLst>
                    <a:ext uri="{9D8B030D-6E8A-4147-A177-3AD203B41FA5}">
                      <a16:colId xmlns:a16="http://schemas.microsoft.com/office/drawing/2014/main" val="1442938051"/>
                    </a:ext>
                  </a:extLst>
                </a:gridCol>
              </a:tblGrid>
              <a:tr h="496760">
                <a:tc>
                  <a:txBody>
                    <a:bodyPr/>
                    <a:lstStyle/>
                    <a:p>
                      <a:r>
                        <a:rPr lang="nl-NL" dirty="0"/>
                        <a:t>Helemaal oneens</a:t>
                      </a:r>
                    </a:p>
                  </a:txBody>
                  <a:tcPr>
                    <a:solidFill>
                      <a:srgbClr val="059B94"/>
                    </a:solidFill>
                  </a:tcPr>
                </a:tc>
                <a:tc>
                  <a:txBody>
                    <a:bodyPr/>
                    <a:lstStyle/>
                    <a:p>
                      <a:r>
                        <a:rPr lang="nl-NL" dirty="0"/>
                        <a:t>Oneens</a:t>
                      </a:r>
                    </a:p>
                  </a:txBody>
                  <a:tcPr>
                    <a:solidFill>
                      <a:srgbClr val="059B94"/>
                    </a:solidFill>
                  </a:tcPr>
                </a:tc>
                <a:tc>
                  <a:txBody>
                    <a:bodyPr/>
                    <a:lstStyle/>
                    <a:p>
                      <a:r>
                        <a:rPr lang="nl-NL" dirty="0"/>
                        <a:t>Eens</a:t>
                      </a:r>
                    </a:p>
                  </a:txBody>
                  <a:tcPr>
                    <a:solidFill>
                      <a:srgbClr val="059B94"/>
                    </a:solidFill>
                  </a:tcPr>
                </a:tc>
                <a:tc>
                  <a:txBody>
                    <a:bodyPr/>
                    <a:lstStyle/>
                    <a:p>
                      <a:r>
                        <a:rPr lang="nl-NL" dirty="0"/>
                        <a:t>Helemaal eens</a:t>
                      </a:r>
                    </a:p>
                  </a:txBody>
                  <a:tcPr>
                    <a:solidFill>
                      <a:srgbClr val="059B94"/>
                    </a:solidFill>
                  </a:tcPr>
                </a:tc>
                <a:extLst>
                  <a:ext uri="{0D108BD9-81ED-4DB2-BD59-A6C34878D82A}">
                    <a16:rowId xmlns:a16="http://schemas.microsoft.com/office/drawing/2014/main" val="490499825"/>
                  </a:ext>
                </a:extLst>
              </a:tr>
              <a:tr h="496760">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tc>
                  <a:txBody>
                    <a:bodyPr/>
                    <a:lstStyle/>
                    <a:p>
                      <a:pPr algn="ctr"/>
                      <a:endParaRPr lang="nl-NL" b="1" dirty="0">
                        <a:solidFill>
                          <a:srgbClr val="059B94"/>
                        </a:solidFill>
                      </a:endParaRPr>
                    </a:p>
                  </a:txBody>
                  <a:tcPr/>
                </a:tc>
                <a:extLst>
                  <a:ext uri="{0D108BD9-81ED-4DB2-BD59-A6C34878D82A}">
                    <a16:rowId xmlns:a16="http://schemas.microsoft.com/office/drawing/2014/main" val="1400079394"/>
                  </a:ext>
                </a:extLst>
              </a:tr>
            </a:tbl>
          </a:graphicData>
        </a:graphic>
      </p:graphicFrame>
    </p:spTree>
    <p:extLst>
      <p:ext uri="{BB962C8B-B14F-4D97-AF65-F5344CB8AC3E}">
        <p14:creationId xmlns:p14="http://schemas.microsoft.com/office/powerpoint/2010/main" val="2291157744"/>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bf69b00d-c6b5-44ef-9537-8cf8f493e278">
      <Terms xmlns="http://schemas.microsoft.com/office/infopath/2007/PartnerControls"/>
    </lcf76f155ced4ddcb4097134ff3c332f>
    <TaxCatchAll xmlns="09f10033-7ab6-46c7-8279-3fb9aab0dcfb"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2D749D77F007D498F49259874427083" ma:contentTypeVersion="17" ma:contentTypeDescription="Een nieuw document maken." ma:contentTypeScope="" ma:versionID="e5fda03d39d80f0999147dece38beac3">
  <xsd:schema xmlns:xsd="http://www.w3.org/2001/XMLSchema" xmlns:xs="http://www.w3.org/2001/XMLSchema" xmlns:p="http://schemas.microsoft.com/office/2006/metadata/properties" xmlns:ns2="bf69b00d-c6b5-44ef-9537-8cf8f493e278" xmlns:ns3="09f10033-7ab6-46c7-8279-3fb9aab0dcfb" targetNamespace="http://schemas.microsoft.com/office/2006/metadata/properties" ma:root="true" ma:fieldsID="c037db659e31171811a3d9fcd29dfe21" ns2:_="" ns3:_="">
    <xsd:import namespace="bf69b00d-c6b5-44ef-9537-8cf8f493e278"/>
    <xsd:import namespace="09f10033-7ab6-46c7-8279-3fb9aab0dcf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AutoKeyPoints" minOccurs="0"/>
                <xsd:element ref="ns2:MediaServiceKeyPoints" minOccurs="0"/>
                <xsd:element ref="ns2:lcf76f155ced4ddcb4097134ff3c332f" minOccurs="0"/>
                <xsd:element ref="ns3:TaxCatchAll" minOccurs="0"/>
                <xsd:element ref="ns2:MediaServiceDateTaken"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69b00d-c6b5-44ef-9537-8cf8f493e27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Afbeeldingtags" ma:readOnly="false" ma:fieldId="{5cf76f15-5ced-4ddc-b409-7134ff3c332f}" ma:taxonomyMulti="true" ma:sspId="a99bed0e-432a-4091-b929-67b863917b64" ma:termSetId="09814cd3-568e-fe90-9814-8d621ff8fb84" ma:anchorId="fba54fb3-c3e1-fe81-a776-ca4b69148c4d" ma:open="true" ma:isKeyword="false">
      <xsd:complexType>
        <xsd:sequence>
          <xsd:element ref="pc:Terms" minOccurs="0" maxOccurs="1"/>
        </xsd:sequence>
      </xsd:complexType>
    </xsd:element>
    <xsd:element name="MediaServiceDateTaken" ma:index="21" nillable="true" ma:displayName="MediaServiceDateTaken" ma:hidden="true" ma:indexed="true" ma:internalName="MediaServiceDateTake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9f10033-7ab6-46c7-8279-3fb9aab0dcfb" elementFormDefault="qualified">
    <xsd:import namespace="http://schemas.microsoft.com/office/2006/documentManagement/types"/>
    <xsd:import namespace="http://schemas.microsoft.com/office/infopath/2007/PartnerControls"/>
    <xsd:element name="SharedWithUsers" ma:index="14"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Gedeeld met details" ma:internalName="SharedWithDetails" ma:readOnly="true">
      <xsd:simpleType>
        <xsd:restriction base="dms:Note">
          <xsd:maxLength value="255"/>
        </xsd:restriction>
      </xsd:simpleType>
    </xsd:element>
    <xsd:element name="TaxCatchAll" ma:index="20" nillable="true" ma:displayName="Taxonomy Catch All Column" ma:hidden="true" ma:list="{37d943cf-2922-48c0-a98c-0f0d519888fe}" ma:internalName="TaxCatchAll" ma:showField="CatchAllData" ma:web="09f10033-7ab6-46c7-8279-3fb9aab0dcf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28C66C2-7A4A-4A82-B57A-489DF15D2814}">
  <ds:schemaRefs>
    <ds:schemaRef ds:uri="http://schemas.microsoft.com/sharepoint/v3/contenttype/forms"/>
  </ds:schemaRefs>
</ds:datastoreItem>
</file>

<file path=customXml/itemProps2.xml><?xml version="1.0" encoding="utf-8"?>
<ds:datastoreItem xmlns:ds="http://schemas.openxmlformats.org/officeDocument/2006/customXml" ds:itemID="{D16254AB-1C69-46D1-B012-2F55207BF3B6}">
  <ds:schemaRefs>
    <ds:schemaRef ds:uri="http://purl.org/dc/dcmitype/"/>
    <ds:schemaRef ds:uri="http://purl.org/dc/terms/"/>
    <ds:schemaRef ds:uri="09f10033-7ab6-46c7-8279-3fb9aab0dcfb"/>
    <ds:schemaRef ds:uri="http://www.w3.org/XML/1998/namespace"/>
    <ds:schemaRef ds:uri="http://schemas.microsoft.com/office/2006/documentManagement/types"/>
    <ds:schemaRef ds:uri="http://schemas.microsoft.com/office/infopath/2007/PartnerControls"/>
    <ds:schemaRef ds:uri="http://purl.org/dc/elements/1.1/"/>
    <ds:schemaRef ds:uri="bf69b00d-c6b5-44ef-9537-8cf8f493e278"/>
    <ds:schemaRef ds:uri="http://schemas.microsoft.com/office/2006/metadata/properties"/>
    <ds:schemaRef ds:uri="http://schemas.openxmlformats.org/package/2006/metadata/core-properties"/>
  </ds:schemaRefs>
</ds:datastoreItem>
</file>

<file path=customXml/itemProps3.xml><?xml version="1.0" encoding="utf-8"?>
<ds:datastoreItem xmlns:ds="http://schemas.openxmlformats.org/officeDocument/2006/customXml" ds:itemID="{45470A8C-F541-4D71-BC3E-8E65744DD56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69b00d-c6b5-44ef-9537-8cf8f493e278"/>
    <ds:schemaRef ds:uri="09f10033-7ab6-46c7-8279-3fb9aab0dcf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107</TotalTime>
  <Words>2463</Words>
  <Application>Microsoft Office PowerPoint</Application>
  <PresentationFormat>Breedbeeld</PresentationFormat>
  <Paragraphs>171</Paragraphs>
  <Slides>39</Slides>
  <Notes>1</Notes>
  <HiddenSlides>0</HiddenSlides>
  <MMClips>0</MMClips>
  <ScaleCrop>false</ScaleCrop>
  <HeadingPairs>
    <vt:vector size="4" baseType="variant">
      <vt:variant>
        <vt:lpstr>Thema</vt:lpstr>
      </vt:variant>
      <vt:variant>
        <vt:i4>1</vt:i4>
      </vt:variant>
      <vt:variant>
        <vt:lpstr>Diatitels</vt:lpstr>
      </vt:variant>
      <vt:variant>
        <vt:i4>39</vt:i4>
      </vt:variant>
    </vt:vector>
  </HeadingPairs>
  <TitlesOfParts>
    <vt:vector size="40" baseType="lpstr">
      <vt:lpstr>Kantoorthema</vt:lpstr>
      <vt:lpstr>Verkenningsinstrument Toegang</vt:lpstr>
      <vt:lpstr>PowerPoint-presentatie</vt:lpstr>
      <vt:lpstr>Inwonersperspectief  Hier gaat het om geaggregeerde input van individuen, gezinnen en huishoudens die zorg en/of ondersteuning ontvangen van gemeenten. Geaggregeerde input kan op veel plekken aanwezig zijn. Bespreek met relevante beleidsmedewerkers en met uitvoerende organisaties welke tips en ideeën zij hebben, denk hierbij ook aan (coördinatoren van) cliëntondersteuners, cliëntenraden, de Adviesraad Sociaal domein en eventueel bestaande klankbordgroepen. </vt:lpstr>
      <vt:lpstr>PowerPoint-presentatie</vt:lpstr>
      <vt:lpstr>Een eenvoudiger systeem (1/3)</vt:lpstr>
      <vt:lpstr>Een eenvoudiger systeem (2/3)</vt:lpstr>
      <vt:lpstr>Een eenvoudiger systeem (3/3)</vt:lpstr>
      <vt:lpstr>PowerPoint-presentatie</vt:lpstr>
      <vt:lpstr>Laagdrempeligheid (1/2)</vt:lpstr>
      <vt:lpstr>Laagdrempeligheid (2/2)</vt:lpstr>
      <vt:lpstr>PowerPoint-presentatie</vt:lpstr>
      <vt:lpstr>Sociale en pedagogische basis (1/2)</vt:lpstr>
      <vt:lpstr>Sociale en pedagogische basis (2/2)</vt:lpstr>
      <vt:lpstr>PowerPoint-presentatie</vt:lpstr>
      <vt:lpstr>PowerPoint-presentatie</vt:lpstr>
      <vt:lpstr>Brede blik, brede analyse (1/2)</vt:lpstr>
      <vt:lpstr>Brede blik, brede analyse (2/2)</vt:lpstr>
      <vt:lpstr>PowerPoint-presentatie</vt:lpstr>
      <vt:lpstr>Houding, vaardigheden en kennis (1/3)</vt:lpstr>
      <vt:lpstr>Houding, vaardigheden en kennis (2/3)</vt:lpstr>
      <vt:lpstr>Houding, vaardigheden en kennis (3/3)</vt:lpstr>
      <vt:lpstr>PowerPoint-presentatie</vt:lpstr>
      <vt:lpstr>(Basis)hulp en aanspreekpunt (1/3)</vt:lpstr>
      <vt:lpstr>(Basis)hulp en aanspreekpunt (2/3)</vt:lpstr>
      <vt:lpstr>(Basis)hulp en aanspreekpunt (3/3)</vt:lpstr>
      <vt:lpstr>PowerPoint-presentatie</vt:lpstr>
      <vt:lpstr>Afspraken voor samenwerking (1/1)</vt:lpstr>
      <vt:lpstr>PowerPoint-presentatie</vt:lpstr>
      <vt:lpstr>Overgang levensloop (1/1)</vt:lpstr>
      <vt:lpstr>PowerPoint-presentatie</vt:lpstr>
      <vt:lpstr>Levenslang, levensbreed (1/2)</vt:lpstr>
      <vt:lpstr>Levenslang, levensbreed (2/2)</vt:lpstr>
      <vt:lpstr>PowerPoint-presentatie</vt:lpstr>
      <vt:lpstr>Mandaat over beleidsterreinen (1/1)</vt:lpstr>
      <vt:lpstr>PowerPoint-presentatie</vt:lpstr>
      <vt:lpstr>Oog voor (on)veiligheid (1/2)</vt:lpstr>
      <vt:lpstr>Oog voor (on)veiligheid (2/2)</vt:lpstr>
      <vt:lpstr>PowerPoint-presentatie</vt:lpstr>
      <vt:lpstr>Passende oplossing (1/1)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Platform Sociaal Domein</dc:title>
  <dc:creator>Nathan Sohilait | CommunicatieKrachten</dc:creator>
  <cp:lastModifiedBy>Hilde Maasland</cp:lastModifiedBy>
  <cp:revision>22</cp:revision>
  <cp:lastPrinted>2024-06-21T11:01:05Z</cp:lastPrinted>
  <dcterms:created xsi:type="dcterms:W3CDTF">2024-06-21T10:11:41Z</dcterms:created>
  <dcterms:modified xsi:type="dcterms:W3CDTF">2025-03-11T11:32:04Z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0x01010032D749D77F007D498F49259874427083</vt:lpwstr>
  </property>
  <property fmtid="{D5CDD505-2E9C-101B-9397-08002B2CF9AE}" pid="3" name="MediaServiceImageTags">
    <vt:lpwstr/>
  </property>
</Properties>
</file>