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1"/>
  </p:notesMasterIdLst>
  <p:sldIdLst>
    <p:sldId id="309" r:id="rId5"/>
    <p:sldId id="311" r:id="rId6"/>
    <p:sldId id="316" r:id="rId7"/>
    <p:sldId id="317" r:id="rId8"/>
    <p:sldId id="318" r:id="rId9"/>
    <p:sldId id="313" r:id="rId10"/>
  </p:sldIdLst>
  <p:sldSz cx="9144000" cy="5143500" type="screen16x9"/>
  <p:notesSz cx="6858000" cy="9144000"/>
  <p:defaultText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400" y="26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94ABBD-1D8E-AB4D-BFC8-A9CE9EA7FF94}" type="datetimeFigureOut">
              <a:rPr lang="nl-NL" smtClean="0"/>
              <a:t>12-3-2025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F96F5E-A800-3B4F-BB9F-6BE6D9D41791}" type="slidenum">
              <a:rPr lang="nl-NL" smtClean="0"/>
              <a:t>‹nr.›</a:t>
            </a:fld>
            <a:endParaRPr lang="nl-NL"/>
          </a:p>
        </p:txBody>
      </p:sp>
    </p:spTree>
    <p:extLst>
      <p:ext uri="{BB962C8B-B14F-4D97-AF65-F5344CB8AC3E}">
        <p14:creationId xmlns:p14="http://schemas.microsoft.com/office/powerpoint/2010/main" val="746086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vng.nl/sites/default/files/2023-04/checklist-raadsleden-digitale-veiligheid.pdf" TargetMode="External"/><Relationship Id="rId3" Type="http://schemas.openxmlformats.org/officeDocument/2006/relationships/hyperlink" Target="https://vng.nl/projecten/ensia" TargetMode="External"/><Relationship Id="rId7" Type="http://schemas.openxmlformats.org/officeDocument/2006/relationships/hyperlink" Target="https://vng.nl/artikelen/tools-handreikingen-en-publicaties-digitale-veiligheid"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www.informatiebeveiligingsdienst.nl/product/gesprekskaartjes-voor-de-gemeentesecretaris/" TargetMode="External"/><Relationship Id="rId5" Type="http://schemas.openxmlformats.org/officeDocument/2006/relationships/hyperlink" Target="https://www.informatiebeveiligingsdienst.nl/nieuws/aan-de-slag-met-de-bio2-gebruik-de-ibd-ondersteuningspoducten/" TargetMode="External"/><Relationship Id="rId10" Type="http://schemas.openxmlformats.org/officeDocument/2006/relationships/hyperlink" Target="https://forum.vng.nl/do/startpage?id=3456178-737461727470616765" TargetMode="External"/><Relationship Id="rId4" Type="http://schemas.openxmlformats.org/officeDocument/2006/relationships/hyperlink" Target="https://forum.vng.nl/do/startpage?id=2745735-737461727470616765" TargetMode="External"/><Relationship Id="rId9" Type="http://schemas.openxmlformats.org/officeDocument/2006/relationships/hyperlink" Target="https://vng.nl/nieuws/laatste-stand-van-zaken-nis2cyberbeveiligingswet"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65225"/>
            <a:ext cx="5486400" cy="3086100"/>
          </a:xfrm>
        </p:spPr>
      </p:sp>
      <p:sp>
        <p:nvSpPr>
          <p:cNvPr id="3" name="Tijdelijke aanduiding voor notities 2"/>
          <p:cNvSpPr>
            <a:spLocks noGrp="1"/>
          </p:cNvSpPr>
          <p:nvPr>
            <p:ph type="body" idx="1"/>
          </p:nvPr>
        </p:nvSpPr>
        <p:spPr>
          <a:xfrm>
            <a:off x="685800" y="4400550"/>
            <a:ext cx="5612130" cy="3783330"/>
          </a:xfrm>
        </p:spPr>
        <p:txBody>
          <a:bodyPr/>
          <a:lstStyle/>
          <a:p>
            <a:pPr marL="171450" indent="-171450">
              <a:buFont typeface="Arial" panose="020B0604020202020204" pitchFamily="34" charset="0"/>
              <a:buChar char="•"/>
              <a:defRPr/>
            </a:pPr>
            <a:r>
              <a:rPr lang="nl-NL">
                <a:solidFill>
                  <a:prstClr val="black"/>
                </a:solidFill>
                <a:latin typeface="+mn-lt"/>
              </a:rPr>
              <a:t>Gespreksgids</a:t>
            </a:r>
            <a:r>
              <a:rPr kumimoji="0" lang="nl-NL" sz="1200" b="0" i="0" u="none" strike="noStrike" kern="1200" cap="none" spc="0" normalizeH="0" baseline="0" noProof="0">
                <a:ln>
                  <a:noFill/>
                </a:ln>
                <a:solidFill>
                  <a:prstClr val="black"/>
                </a:solidFill>
                <a:effectLst/>
                <a:uLnTx/>
                <a:uFillTx/>
                <a:latin typeface="+mn-lt"/>
                <a:ea typeface="+mn-ea"/>
                <a:cs typeface="+mn-cs"/>
              </a:rPr>
              <a:t> voor ‘het goede gesprek’ over informatiebeveiliging met de portefeuillehouder van het </a:t>
            </a:r>
            <a:r>
              <a:rPr lang="nl-NL">
                <a:solidFill>
                  <a:prstClr val="black"/>
                </a:solidFill>
                <a:latin typeface="+mn-lt"/>
              </a:rPr>
              <a:t>college</a:t>
            </a:r>
          </a:p>
          <a:p>
            <a:pPr marL="171450" indent="-171450">
              <a:buFont typeface="Arial" panose="020B0604020202020204" pitchFamily="34" charset="0"/>
              <a:buChar char="•"/>
              <a:defRPr/>
            </a:pPr>
            <a:r>
              <a:rPr lang="nl-NL">
                <a:solidFill>
                  <a:prstClr val="black"/>
                </a:solidFill>
                <a:latin typeface="+mn-lt"/>
              </a:rPr>
              <a:t>Bedoeld voor de persoon die ‘informatiebeveiliging’ bespreekt met de portefeuillehouder van het college. Meestal is dit de CISO en/ of de ENSIA-coördinator. </a:t>
            </a:r>
          </a:p>
          <a:p>
            <a:pPr marL="171450" indent="-171450">
              <a:buFont typeface="Arial" panose="020B0604020202020204" pitchFamily="34" charset="0"/>
              <a:buChar char="•"/>
              <a:defRPr/>
            </a:pPr>
            <a:r>
              <a:rPr lang="nl-NL">
                <a:solidFill>
                  <a:prstClr val="black"/>
                </a:solidFill>
                <a:latin typeface="+mn-lt"/>
              </a:rPr>
              <a:t>De gespreksgids is bewust eenvoudig van opzet en focust op de belangrijkste bestuurlijke thema’s ten behoeve van 'het goede gesprek.'</a:t>
            </a:r>
          </a:p>
          <a:p>
            <a:pPr marL="171450" indent="-171450">
              <a:buFont typeface="Arial" panose="020B0604020202020204" pitchFamily="34" charset="0"/>
              <a:buChar char="•"/>
              <a:defRPr/>
            </a:pPr>
            <a:r>
              <a:rPr lang="nl-NL">
                <a:solidFill>
                  <a:prstClr val="black"/>
                </a:solidFill>
                <a:latin typeface="+mn-lt"/>
              </a:rPr>
              <a:t>Sommige sheets bevatten extra informatie en bespreekpunten in de notitiepagina’s van deze presentatie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a:solidFill>
                  <a:prstClr val="black"/>
                </a:solidFill>
                <a:latin typeface="+mn-lt"/>
              </a:rPr>
              <a:t>Gebruik deze gespreksgids bijvoorbeeld bij het verschijnen van de ENSIA-rapportage, rondom risico- analyses, rondom voorjaars- en/of najaarsnota</a:t>
            </a:r>
          </a:p>
          <a:p>
            <a:pPr marL="171450" indent="-171450">
              <a:buFont typeface="Arial" panose="020B0604020202020204" pitchFamily="34" charset="0"/>
              <a:buChar char="•"/>
              <a:defRPr/>
            </a:pPr>
            <a:r>
              <a:rPr lang="nl-NL">
                <a:solidFill>
                  <a:prstClr val="black"/>
                </a:solidFill>
                <a:latin typeface="+mn-lt"/>
              </a:rPr>
              <a:t>Informatiebronnen: resultaten (voorgaande) ENSIA- rapportage/ audits, inzicht in werking van maatregelen, trends, incidenten eigen organisatie of andere gemeenten, (lessen uit) crisisoefeningen, dreigingsinformatie, bijvoorbeeld van NCSC en Informatiebeveiligingsdienst (IBD) van de VNG, Cyberbeveiligingswet (</a:t>
            </a:r>
            <a:r>
              <a:rPr lang="nl-NL" err="1">
                <a:solidFill>
                  <a:prstClr val="black"/>
                </a:solidFill>
                <a:latin typeface="+mn-lt"/>
              </a:rPr>
              <a:t>Cbw</a:t>
            </a:r>
            <a:r>
              <a:rPr lang="nl-NL">
                <a:solidFill>
                  <a:prstClr val="black"/>
                </a:solidFill>
                <a:latin typeface="+mn-lt"/>
              </a:rPr>
              <a:t>)</a:t>
            </a:r>
          </a:p>
          <a:p>
            <a:pPr marL="171450" indent="-171450">
              <a:buFont typeface="Arial" panose="020B0604020202020204" pitchFamily="34" charset="0"/>
              <a:buChar char="•"/>
              <a:defRPr/>
            </a:pPr>
            <a:r>
              <a:rPr lang="nl-NL">
                <a:solidFill>
                  <a:prstClr val="black"/>
                </a:solidFill>
                <a:latin typeface="+mn-lt"/>
              </a:rPr>
              <a:t>Bespreek hoe de ENSIA-rapportage, samen met andere middelen, steeds beter inzicht geeft in informatiebeveiliging en de organisatie helpt te verbeteren; bespreek of de organisatie gebruik maakt van de ondersteuning die de VNG aanbiedt (het online aanbod staat op de notitiepagina bij ‘vervolgstappen’).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a:solidFill>
                  <a:prstClr val="black"/>
                </a:solidFill>
                <a:latin typeface="+mn-lt"/>
              </a:rPr>
              <a:t>Positioneer de ENSIA- methodiek en de </a:t>
            </a:r>
            <a:r>
              <a:rPr lang="nl-NL" err="1">
                <a:solidFill>
                  <a:prstClr val="black"/>
                </a:solidFill>
                <a:latin typeface="+mn-lt"/>
              </a:rPr>
              <a:t>Cbw</a:t>
            </a:r>
            <a:r>
              <a:rPr lang="nl-NL">
                <a:solidFill>
                  <a:prstClr val="black"/>
                </a:solidFill>
                <a:latin typeface="+mn-lt"/>
              </a:rPr>
              <a:t> niet alleen als een verplichting, ook als een kans om de continuïteit van dienstverlening te borgen én om de gemeente beter te beschermen tegen (moedwillige) digitale verstoring met gevolgen in de fysieke buitenwereld.</a:t>
            </a:r>
          </a:p>
          <a:p>
            <a:pPr marR="0" lvl="0" algn="l" defTabSz="914400" rtl="0" eaLnBrk="1" fontAlgn="auto" latinLnBrk="0" hangingPunct="1">
              <a:lnSpc>
                <a:spcPct val="100000"/>
              </a:lnSpc>
              <a:spcBef>
                <a:spcPts val="0"/>
              </a:spcBef>
              <a:spcAft>
                <a:spcPts val="0"/>
              </a:spcAft>
              <a:buClrTx/>
              <a:buSzTx/>
              <a:tabLst/>
              <a:defRPr/>
            </a:pPr>
            <a:endParaRPr lang="nl-NL">
              <a:solidFill>
                <a:prstClr val="black"/>
              </a:solidFill>
              <a:latin typeface="+mn-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a:solidFill>
                <a:prstClr val="black"/>
              </a:solidFill>
              <a:latin typeface="Aptos" panose="02110004020202020204"/>
            </a:endParaRPr>
          </a:p>
          <a:p>
            <a:endParaRPr lang="nl-NL"/>
          </a:p>
        </p:txBody>
      </p:sp>
      <p:sp>
        <p:nvSpPr>
          <p:cNvPr id="4" name="Tijdelijke aanduiding voor dianummer 3"/>
          <p:cNvSpPr>
            <a:spLocks noGrp="1"/>
          </p:cNvSpPr>
          <p:nvPr>
            <p:ph type="sldNum" sz="quarter" idx="5"/>
          </p:nvPr>
        </p:nvSpPr>
        <p:spPr/>
        <p:txBody>
          <a:bodyPr/>
          <a:lstStyle/>
          <a:p>
            <a:fld id="{B4F96F5E-A800-3B4F-BB9F-6BE6D9D41791}" type="slidenum">
              <a:rPr lang="nl-NL" smtClean="0"/>
              <a:t>1</a:t>
            </a:fld>
            <a:endParaRPr lang="nl-NL"/>
          </a:p>
        </p:txBody>
      </p:sp>
    </p:spTree>
    <p:extLst>
      <p:ext uri="{BB962C8B-B14F-4D97-AF65-F5344CB8AC3E}">
        <p14:creationId xmlns:p14="http://schemas.microsoft.com/office/powerpoint/2010/main" val="1514268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Sans-Serif"/>
              <a:buChar char="•"/>
              <a:tabLst/>
              <a:defRPr/>
            </a:pPr>
            <a:r>
              <a:rPr kumimoji="0" lang="nl-NL" sz="1200" b="0" i="0" u="none" strike="noStrike" kern="1200" cap="none" spc="0" normalizeH="0" baseline="0" noProof="0">
                <a:ln>
                  <a:noFill/>
                </a:ln>
                <a:solidFill>
                  <a:prstClr val="black"/>
                </a:solidFill>
                <a:effectLst/>
                <a:uLnTx/>
                <a:uFillTx/>
                <a:latin typeface="+mn-lt"/>
                <a:ea typeface="+mn-ea"/>
                <a:cs typeface="+mn-cs"/>
              </a:rPr>
              <a:t>Wat moet er bij ons altijd blijven werken? Welke dienstverlening mag nooit uitvallen? Denk aan: uitgifte van paspoorten, uitbetaling van uitkeringen, maar ook diensten in de fysieke omgeving zoals afvalinzameling en de bediening van bruggen en sluizen.</a:t>
            </a:r>
          </a:p>
          <a:p>
            <a:pPr marR="0" lvl="0" algn="l" defTabSz="914400" rtl="0" eaLnBrk="1" fontAlgn="auto" latinLnBrk="0" hangingPunct="1">
              <a:lnSpc>
                <a:spcPct val="100000"/>
              </a:lnSpc>
              <a:spcBef>
                <a:spcPts val="0"/>
              </a:spcBef>
              <a:spcAft>
                <a:spcPts val="0"/>
              </a:spcAft>
              <a:buClrTx/>
              <a:buSzTx/>
              <a:tabLst/>
              <a:defRPr/>
            </a:pPr>
            <a:endParaRPr lang="nl-NL"/>
          </a:p>
        </p:txBody>
      </p:sp>
      <p:sp>
        <p:nvSpPr>
          <p:cNvPr id="4" name="Tijdelijke aanduiding voor dianummer 3"/>
          <p:cNvSpPr>
            <a:spLocks noGrp="1"/>
          </p:cNvSpPr>
          <p:nvPr>
            <p:ph type="sldNum" sz="quarter" idx="5"/>
          </p:nvPr>
        </p:nvSpPr>
        <p:spPr/>
        <p:txBody>
          <a:bodyPr/>
          <a:lstStyle/>
          <a:p>
            <a:fld id="{B4F96F5E-A800-3B4F-BB9F-6BE6D9D41791}" type="slidenum">
              <a:rPr lang="nl-NL" smtClean="0"/>
              <a:t>2</a:t>
            </a:fld>
            <a:endParaRPr lang="nl-NL"/>
          </a:p>
        </p:txBody>
      </p:sp>
    </p:spTree>
    <p:extLst>
      <p:ext uri="{BB962C8B-B14F-4D97-AF65-F5344CB8AC3E}">
        <p14:creationId xmlns:p14="http://schemas.microsoft.com/office/powerpoint/2010/main" val="3737556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Sans-Serif"/>
              <a:buChar char="•"/>
            </a:pPr>
            <a:r>
              <a:rPr lang="nl-NL"/>
              <a:t>Wat zijn de belangrijkste risico's en dreigingen? Hoe managen we die? </a:t>
            </a:r>
            <a:endParaRPr lang="en-US"/>
          </a:p>
          <a:p>
            <a:pPr marL="171450" indent="-171450">
              <a:buFont typeface="Arial,Sans-Serif"/>
              <a:buChar char="•"/>
            </a:pPr>
            <a:r>
              <a:rPr lang="nl-NL"/>
              <a:t>Wat doen we als diensten die niet mogen uitvallen tóch verstoord worden of uitvallen? Bijvoorbeeld als gevolg van een cyberaanval? Wat doen we bij datalekken? </a:t>
            </a:r>
            <a:endParaRPr lang="en-US"/>
          </a:p>
          <a:p>
            <a:endParaRPr lang="nl-NL">
              <a:ea typeface="Calibri"/>
              <a:cs typeface="Calibri"/>
            </a:endParaRPr>
          </a:p>
        </p:txBody>
      </p:sp>
      <p:sp>
        <p:nvSpPr>
          <p:cNvPr id="4" name="Tijdelijke aanduiding voor dianummer 3"/>
          <p:cNvSpPr>
            <a:spLocks noGrp="1"/>
          </p:cNvSpPr>
          <p:nvPr>
            <p:ph type="sldNum" sz="quarter" idx="5"/>
          </p:nvPr>
        </p:nvSpPr>
        <p:spPr/>
        <p:txBody>
          <a:bodyPr/>
          <a:lstStyle/>
          <a:p>
            <a:fld id="{B4F96F5E-A800-3B4F-BB9F-6BE6D9D41791}" type="slidenum">
              <a:rPr lang="nl-NL" smtClean="0"/>
              <a:t>3</a:t>
            </a:fld>
            <a:endParaRPr lang="nl-NL"/>
          </a:p>
        </p:txBody>
      </p:sp>
    </p:spTree>
    <p:extLst>
      <p:ext uri="{BB962C8B-B14F-4D97-AF65-F5344CB8AC3E}">
        <p14:creationId xmlns:p14="http://schemas.microsoft.com/office/powerpoint/2010/main" val="3770829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a:buChar char="•"/>
            </a:pPr>
            <a:r>
              <a:rPr lang="nl-NL"/>
              <a:t>De controlerende rol van de raad draagt eraan bij dat de organisatie in control is. Deze rol wint aan belang tegen de achtergrond van toenemende dreiging en wettelijke verplichting om te voldoen aan de Cyberbeveiligingswet.</a:t>
            </a:r>
          </a:p>
          <a:p>
            <a:pPr marL="171450" indent="-171450">
              <a:buFont typeface="Arial"/>
              <a:buChar char="•"/>
            </a:pPr>
            <a:r>
              <a:rPr lang="nl-NL"/>
              <a:t>Staat het onderwerp 'Informatiebeveiliging' regelmatig op de agenda van de raad? Bespreekt de raad dit met de griffier en de agendacommissie? </a:t>
            </a:r>
            <a:endParaRPr lang="nl-NL">
              <a:ea typeface="Calibri"/>
              <a:cs typeface="Calibri"/>
            </a:endParaRPr>
          </a:p>
          <a:p>
            <a:pPr marL="171450" indent="-171450">
              <a:buFont typeface="Arial"/>
              <a:buChar char="•"/>
            </a:pPr>
            <a:r>
              <a:rPr lang="nl-NL"/>
              <a:t>Voert de raad het goede gesprek over het belang van informatiebeveiliging, risico’s en maatregelen? Stelt de raad vragen, bijvoorbeeld naar aanleiding van de ENSIA-rapportage, voorjaars of najaarsnota?</a:t>
            </a:r>
            <a:endParaRPr lang="nl-NL">
              <a:ea typeface="Calibri"/>
              <a:cs typeface="Calibri"/>
            </a:endParaRPr>
          </a:p>
          <a:p>
            <a:pPr marL="171450" indent="-171450">
              <a:buFont typeface="Arial"/>
              <a:buChar char="•"/>
            </a:pPr>
            <a:r>
              <a:rPr lang="nl-NL"/>
              <a:t>Heeft de raad dit onderwerp belegd in een portefeuille of (audit)commissie?</a:t>
            </a:r>
            <a:endParaRPr lang="nl-NL">
              <a:ea typeface="Calibri"/>
              <a:cs typeface="Calibri"/>
            </a:endParaRPr>
          </a:p>
          <a:p>
            <a:pPr marL="171450" indent="-171450">
              <a:buFont typeface="Arial"/>
              <a:buChar char="•"/>
            </a:pPr>
            <a:r>
              <a:rPr lang="nl-NL"/>
              <a:t>Hoe kunnen burgemeester en wethouders het bewustzijn van het belang van dit onderwerp, de betrokkenheid &amp; controlerende rol van de raad stimuleren? </a:t>
            </a:r>
            <a:endParaRPr lang="nl-NL">
              <a:ea typeface="Calibri"/>
              <a:cs typeface="Calibri"/>
            </a:endParaRPr>
          </a:p>
          <a:p>
            <a:pPr marL="171450" indent="-171450">
              <a:buFont typeface="Arial"/>
              <a:buChar char="•"/>
            </a:pPr>
            <a:r>
              <a:rPr lang="nl-NL"/>
              <a:t>Organiseren we wel eens een informatieavond of themasessie voor de raad over informatiebeveiliging, bijvoorbeeld naar aanleiding van de ENSIA-rapportage, voorjaars of najaarsnota?</a:t>
            </a:r>
            <a:endParaRPr lang="nl-NL">
              <a:ea typeface="Calibri"/>
              <a:cs typeface="Calibri"/>
            </a:endParaRPr>
          </a:p>
          <a:p>
            <a:pPr marL="171450" indent="-171450">
              <a:buFont typeface="Arial"/>
              <a:buChar char="•"/>
            </a:pPr>
            <a:r>
              <a:rPr lang="nl-NL">
                <a:ea typeface="Calibri"/>
                <a:cs typeface="Calibri"/>
              </a:rPr>
              <a:t>Maakt de raad gebruik van ondersteunende producten en diensten op dit onderwerp van de VNG en de vereniging voor raadsleden?</a:t>
            </a:r>
          </a:p>
          <a:p>
            <a:endParaRPr lang="nl-NL">
              <a:ea typeface="Calibri"/>
              <a:cs typeface="Calibri"/>
            </a:endParaRPr>
          </a:p>
        </p:txBody>
      </p:sp>
      <p:sp>
        <p:nvSpPr>
          <p:cNvPr id="4" name="Tijdelijke aanduiding voor dianummer 3"/>
          <p:cNvSpPr>
            <a:spLocks noGrp="1"/>
          </p:cNvSpPr>
          <p:nvPr>
            <p:ph type="sldNum" sz="quarter" idx="5"/>
          </p:nvPr>
        </p:nvSpPr>
        <p:spPr/>
        <p:txBody>
          <a:bodyPr/>
          <a:lstStyle/>
          <a:p>
            <a:fld id="{B4F96F5E-A800-3B4F-BB9F-6BE6D9D41791}" type="slidenum">
              <a:rPr lang="nl-NL" smtClean="0"/>
              <a:t>4</a:t>
            </a:fld>
            <a:endParaRPr lang="nl-NL"/>
          </a:p>
        </p:txBody>
      </p:sp>
    </p:spTree>
    <p:extLst>
      <p:ext uri="{BB962C8B-B14F-4D97-AF65-F5344CB8AC3E}">
        <p14:creationId xmlns:p14="http://schemas.microsoft.com/office/powerpoint/2010/main" val="2107220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539750" lvl="1" indent="-269875" defTabSz="912813">
              <a:lnSpc>
                <a:spcPct val="90000"/>
              </a:lnSpc>
              <a:spcBef>
                <a:spcPts val="438"/>
              </a:spcBef>
              <a:spcAft>
                <a:spcPct val="0"/>
              </a:spcAft>
              <a:buClr>
                <a:srgbClr val="00A9F3"/>
              </a:buClr>
              <a:buSzPct val="80000"/>
              <a:buFont typeface="Courier New" charset="0"/>
              <a:buChar char="o"/>
              <a:defRPr/>
            </a:pPr>
            <a:r>
              <a:rPr lang="nl-NL" sz="1200">
                <a:solidFill>
                  <a:srgbClr val="002C64"/>
                </a:solidFill>
                <a:latin typeface="+mn-lt"/>
                <a:cs typeface="Arial"/>
                <a:hlinkClick r:id="rId3"/>
              </a:rPr>
              <a:t>ENSIA</a:t>
            </a:r>
            <a:r>
              <a:rPr kumimoji="0" lang="nl-NL" sz="1200" b="0" i="0" u="none" strike="noStrike" kern="1200" cap="none" spc="0" normalizeH="0" baseline="0" noProof="0">
                <a:ln>
                  <a:noFill/>
                </a:ln>
                <a:solidFill>
                  <a:srgbClr val="002C64"/>
                </a:solidFill>
                <a:effectLst/>
                <a:uLnTx/>
                <a:uFillTx/>
                <a:latin typeface="+mn-lt"/>
                <a:cs typeface="Arial"/>
                <a:hlinkClick r:id="rId3"/>
              </a:rPr>
              <a:t> | VNG</a:t>
            </a:r>
            <a:r>
              <a:rPr lang="nl-NL" sz="1200">
                <a:solidFill>
                  <a:srgbClr val="002C64"/>
                </a:solidFill>
                <a:latin typeface="+mn-lt"/>
                <a:cs typeface="Arial"/>
              </a:rPr>
              <a:t>. Gemeenten leggen via ENSIA verantwoording af over informatiebeveiliging en datakwaliteit aan de raad en aan toezichthouders bij het Rijk. De ENSIA-methode is hét verantwoordingsinstrument over informatiebeveiliging en datakwaliteit. De ENSIA-methode geeft gemeenten inzicht in de risico’s op het vlak van informatiebeveiliging en helpt gemeenten om de juiste maatregelen te nemen. </a:t>
            </a:r>
            <a:endParaRPr lang="nl-NL" sz="1200">
              <a:latin typeface="+mn-lt"/>
            </a:endParaRPr>
          </a:p>
          <a:p>
            <a:pPr marL="539750" marR="0" lvl="1" indent="-269875" algn="l" defTabSz="912813">
              <a:lnSpc>
                <a:spcPct val="90000"/>
              </a:lnSpc>
              <a:spcBef>
                <a:spcPts val="438"/>
              </a:spcBef>
              <a:spcAft>
                <a:spcPct val="0"/>
              </a:spcAft>
              <a:buClr>
                <a:srgbClr val="00A9F3"/>
              </a:buClr>
              <a:buSzPct val="80000"/>
              <a:buFont typeface="Courier New" charset="0"/>
              <a:buChar char="o"/>
              <a:tabLst/>
              <a:defRPr/>
            </a:pPr>
            <a:r>
              <a:rPr kumimoji="0" lang="nl-NL" sz="1200" b="0" i="0" u="none" strike="noStrike" kern="1200" cap="none" spc="0" normalizeH="0" baseline="0" noProof="0">
                <a:ln>
                  <a:noFill/>
                </a:ln>
                <a:solidFill>
                  <a:srgbClr val="002C64"/>
                </a:solidFill>
                <a:effectLst/>
                <a:uLnTx/>
                <a:uFillTx/>
                <a:latin typeface="+mn-lt"/>
                <a:cs typeface="Arial"/>
                <a:hlinkClick r:id="rId4"/>
              </a:rPr>
              <a:t>ENSIA - Startpagina - VNG Fora</a:t>
            </a:r>
            <a:endParaRPr lang="nl-NL" sz="1200" b="0" i="0" u="none" strike="noStrike" kern="1200" cap="none" spc="0" normalizeH="0" baseline="0" noProof="0">
              <a:ln>
                <a:noFill/>
              </a:ln>
              <a:solidFill>
                <a:srgbClr val="002C64"/>
              </a:solidFill>
              <a:effectLst/>
              <a:uLnTx/>
              <a:uFillTx/>
              <a:latin typeface="+mn-lt"/>
              <a:cs typeface="Arial"/>
            </a:endParaRPr>
          </a:p>
          <a:p>
            <a:pPr marL="539750" lvl="1" indent="-269875" defTabSz="912813" fontAlgn="base">
              <a:lnSpc>
                <a:spcPct val="90000"/>
              </a:lnSpc>
              <a:spcBef>
                <a:spcPts val="438"/>
              </a:spcBef>
              <a:spcAft>
                <a:spcPct val="0"/>
              </a:spcAft>
              <a:buClr>
                <a:srgbClr val="00A9F3"/>
              </a:buClr>
              <a:buSzPct val="80000"/>
              <a:buFont typeface="Courier New" charset="0"/>
              <a:buChar char="o"/>
              <a:defRPr/>
            </a:pPr>
            <a:r>
              <a:rPr kumimoji="0" lang="nl-NL" sz="1200" b="0" i="0" u="none" strike="noStrike" kern="1200" cap="none" spc="0" normalizeH="0" baseline="0" noProof="0">
                <a:ln>
                  <a:noFill/>
                </a:ln>
                <a:solidFill>
                  <a:srgbClr val="002C64"/>
                </a:solidFill>
                <a:effectLst/>
                <a:uLnTx/>
                <a:uFillTx/>
                <a:latin typeface="+mn-lt"/>
                <a:cs typeface="Arial"/>
                <a:hlinkClick r:id="rId5"/>
              </a:rPr>
              <a:t>Aan de slag met de BIO2: gebruik de IBD-</a:t>
            </a:r>
            <a:r>
              <a:rPr kumimoji="0" lang="nl-NL" sz="1200" b="0" i="0" u="none" strike="noStrike" kern="1200" cap="none" spc="0" normalizeH="0" baseline="0" noProof="0" err="1">
                <a:ln>
                  <a:noFill/>
                </a:ln>
                <a:solidFill>
                  <a:srgbClr val="002C64"/>
                </a:solidFill>
                <a:effectLst/>
                <a:uLnTx/>
                <a:uFillTx/>
                <a:latin typeface="+mn-lt"/>
                <a:cs typeface="Arial"/>
                <a:hlinkClick r:id="rId5"/>
              </a:rPr>
              <a:t>ondersteuningspoducten</a:t>
            </a:r>
            <a:r>
              <a:rPr kumimoji="0" lang="nl-NL" sz="1200" b="0" i="0" u="none" strike="noStrike" kern="1200" cap="none" spc="0" normalizeH="0" baseline="0" noProof="0">
                <a:ln>
                  <a:noFill/>
                </a:ln>
                <a:solidFill>
                  <a:srgbClr val="002C64"/>
                </a:solidFill>
                <a:effectLst/>
                <a:uLnTx/>
                <a:uFillTx/>
                <a:latin typeface="+mn-lt"/>
                <a:cs typeface="Arial"/>
                <a:hlinkClick r:id="rId5"/>
              </a:rPr>
              <a:t> - Informatiebeveiligingsdienst</a:t>
            </a:r>
            <a:r>
              <a:rPr lang="nl-NL" sz="1200">
                <a:solidFill>
                  <a:srgbClr val="002C64"/>
                </a:solidFill>
                <a:latin typeface="+mn-lt"/>
                <a:cs typeface="Arial"/>
              </a:rPr>
              <a:t>. Overzicht van IBD ondersteuningsproducten voor de implementatie van de BIO2.</a:t>
            </a:r>
            <a:endParaRPr lang="nl-NL" sz="1200" b="0" i="0" u="none" strike="noStrike" kern="1200" cap="none" spc="0" normalizeH="0" baseline="0" noProof="0">
              <a:ln>
                <a:noFill/>
              </a:ln>
              <a:solidFill>
                <a:srgbClr val="002C64"/>
              </a:solidFill>
              <a:effectLst/>
              <a:uLnTx/>
              <a:uFillTx/>
              <a:latin typeface="+mn-lt"/>
              <a:cs typeface="Arial"/>
            </a:endParaRPr>
          </a:p>
          <a:p>
            <a:pPr marL="539750" lvl="1" indent="-269875" defTabSz="912813" fontAlgn="base">
              <a:lnSpc>
                <a:spcPct val="90000"/>
              </a:lnSpc>
              <a:spcBef>
                <a:spcPts val="438"/>
              </a:spcBef>
              <a:spcAft>
                <a:spcPct val="0"/>
              </a:spcAft>
              <a:buClr>
                <a:srgbClr val="00A9F3"/>
              </a:buClr>
              <a:buSzPct val="80000"/>
              <a:buFont typeface="Courier New" charset="0"/>
              <a:buChar char="o"/>
              <a:defRPr/>
            </a:pPr>
            <a:r>
              <a:rPr kumimoji="0" lang="nl-NL" sz="1200" b="0" i="0" u="none" strike="noStrike" kern="1200" cap="none" spc="0" normalizeH="0" baseline="0" noProof="0">
                <a:ln>
                  <a:noFill/>
                </a:ln>
                <a:solidFill>
                  <a:srgbClr val="002C64"/>
                </a:solidFill>
                <a:effectLst/>
                <a:uLnTx/>
                <a:uFillTx/>
                <a:latin typeface="+mn-lt"/>
                <a:cs typeface="Arial"/>
                <a:hlinkClick r:id="rId6"/>
              </a:rPr>
              <a:t>https://www.informatiebeveiligingsdienst.nl/product/gesprekskaartjes-voor-de-gemeentesecretaris</a:t>
            </a:r>
            <a:r>
              <a:rPr lang="nl-NL" sz="1200">
                <a:solidFill>
                  <a:srgbClr val="002C64"/>
                </a:solidFill>
                <a:latin typeface="+mn-lt"/>
                <a:cs typeface="Arial"/>
                <a:hlinkClick r:id="rId6"/>
              </a:rPr>
              <a:t>/</a:t>
            </a:r>
            <a:r>
              <a:rPr lang="nl-NL" sz="1200">
                <a:solidFill>
                  <a:srgbClr val="002C64"/>
                </a:solidFill>
                <a:latin typeface="+mn-lt"/>
                <a:cs typeface="Arial"/>
              </a:rPr>
              <a:t>. Dit product ondersteunt het 'goede gesprek' met de gemeentesecretaris.</a:t>
            </a:r>
            <a:endParaRPr lang="nl-NL" sz="1200" b="0" i="0" u="none" strike="noStrike" kern="1200" cap="none" spc="0" normalizeH="0" baseline="0" noProof="0">
              <a:ln>
                <a:noFill/>
              </a:ln>
              <a:solidFill>
                <a:srgbClr val="002C64"/>
              </a:solidFill>
              <a:effectLst/>
              <a:uLnTx/>
              <a:uFillTx/>
              <a:latin typeface="+mn-lt"/>
              <a:cs typeface="Arial"/>
            </a:endParaRPr>
          </a:p>
          <a:p>
            <a:pPr marL="539750" lvl="1" indent="-269875" defTabSz="912813" fontAlgn="base">
              <a:lnSpc>
                <a:spcPct val="90000"/>
              </a:lnSpc>
              <a:spcBef>
                <a:spcPts val="438"/>
              </a:spcBef>
              <a:spcAft>
                <a:spcPct val="0"/>
              </a:spcAft>
              <a:buClr>
                <a:srgbClr val="00A9F3"/>
              </a:buClr>
              <a:buSzPct val="80000"/>
              <a:buFont typeface="Courier New" charset="0"/>
              <a:buChar char="o"/>
              <a:defRPr/>
            </a:pPr>
            <a:r>
              <a:rPr kumimoji="0" lang="nl-NL" sz="1200" b="0" i="0" u="none" strike="noStrike" kern="1200" cap="none" spc="0" normalizeH="0" baseline="0" noProof="0">
                <a:ln>
                  <a:noFill/>
                </a:ln>
                <a:solidFill>
                  <a:srgbClr val="002C64"/>
                </a:solidFill>
                <a:effectLst/>
                <a:uLnTx/>
                <a:uFillTx/>
                <a:latin typeface="+mn-lt"/>
                <a:cs typeface="Arial"/>
                <a:hlinkClick r:id="rId7"/>
              </a:rPr>
              <a:t>Tools, handreikingen en publicaties digitale veiligheid | </a:t>
            </a:r>
            <a:r>
              <a:rPr lang="nl-NL" sz="1200">
                <a:solidFill>
                  <a:srgbClr val="002C64"/>
                </a:solidFill>
                <a:latin typeface="+mn-lt"/>
                <a:cs typeface="Arial"/>
                <a:hlinkClick r:id="rId7"/>
              </a:rPr>
              <a:t>VNG</a:t>
            </a:r>
            <a:r>
              <a:rPr lang="nl-NL" sz="1200">
                <a:solidFill>
                  <a:srgbClr val="002C64"/>
                </a:solidFill>
                <a:latin typeface="+mn-lt"/>
                <a:cs typeface="Arial"/>
              </a:rPr>
              <a:t>. Hier staat informatie voor raadsleden, bestuurders en beleidsmakers. </a:t>
            </a:r>
            <a:endParaRPr lang="nl-NL" sz="1200" b="0" i="0" u="none" strike="noStrike" kern="1200" cap="none" spc="0" normalizeH="0" baseline="0" noProof="0">
              <a:ln>
                <a:noFill/>
              </a:ln>
              <a:solidFill>
                <a:srgbClr val="002C64"/>
              </a:solidFill>
              <a:effectLst/>
              <a:uLnTx/>
              <a:uFillTx/>
              <a:latin typeface="+mn-lt"/>
              <a:cs typeface="Arial"/>
            </a:endParaRPr>
          </a:p>
          <a:p>
            <a:pPr marL="539750" lvl="1" indent="-269875" defTabSz="912813">
              <a:lnSpc>
                <a:spcPct val="90000"/>
              </a:lnSpc>
              <a:spcBef>
                <a:spcPts val="438"/>
              </a:spcBef>
              <a:spcAft>
                <a:spcPct val="0"/>
              </a:spcAft>
              <a:buClr>
                <a:srgbClr val="00A9F3"/>
              </a:buClr>
              <a:buSzPct val="80000"/>
              <a:buFont typeface="Courier New" charset="0"/>
              <a:buChar char="o"/>
              <a:defRPr/>
            </a:pPr>
            <a:r>
              <a:rPr lang="nl-NL" sz="1200">
                <a:solidFill>
                  <a:srgbClr val="002C64"/>
                </a:solidFill>
                <a:latin typeface="+mn-lt"/>
                <a:cs typeface="Arial"/>
                <a:hlinkClick r:id="rId8">
                  <a:extLst>
                    <a:ext uri="{A12FA001-AC4F-418D-AE19-62706E023703}">
                      <ahyp:hlinkClr xmlns:ahyp="http://schemas.microsoft.com/office/drawing/2018/hyperlinkcolor" val="tx"/>
                    </a:ext>
                  </a:extLst>
                </a:hlinkClick>
              </a:rPr>
              <a:t>Checklist-raadsleden-digitale-veiligheid.pdf</a:t>
            </a:r>
            <a:endParaRPr lang="nl-NL" sz="1200">
              <a:solidFill>
                <a:srgbClr val="002C64"/>
              </a:solidFill>
              <a:latin typeface="+mn-lt"/>
              <a:cs typeface="Arial"/>
            </a:endParaRPr>
          </a:p>
          <a:p>
            <a:pPr marL="539750" marR="0" lvl="1" indent="-269875" algn="l" defTabSz="912813" rtl="0" eaLnBrk="1" fontAlgn="base" latinLnBrk="0" hangingPunct="1">
              <a:lnSpc>
                <a:spcPct val="90000"/>
              </a:lnSpc>
              <a:spcBef>
                <a:spcPts val="438"/>
              </a:spcBef>
              <a:spcAft>
                <a:spcPct val="0"/>
              </a:spcAft>
              <a:buClr>
                <a:srgbClr val="00A9F3"/>
              </a:buClr>
              <a:buSzPct val="80000"/>
              <a:buFont typeface="Courier New" charset="0"/>
              <a:buChar char="o"/>
              <a:tabLst/>
              <a:defRPr/>
            </a:pPr>
            <a:r>
              <a:rPr kumimoji="0" lang="nl-NL" sz="1200" b="0" i="0" u="none" strike="noStrike" kern="1200" cap="none" spc="0" normalizeH="0" baseline="0" noProof="0">
                <a:ln>
                  <a:noFill/>
                </a:ln>
                <a:solidFill>
                  <a:srgbClr val="002C64"/>
                </a:solidFill>
                <a:effectLst/>
                <a:uLnTx/>
                <a:uFillTx/>
                <a:latin typeface="+mn-lt"/>
                <a:cs typeface="Arial"/>
                <a:hlinkClick r:id="rId9">
                  <a:extLst>
                    <a:ext uri="{A12FA001-AC4F-418D-AE19-62706E023703}">
                      <ahyp:hlinkClr xmlns:ahyp="http://schemas.microsoft.com/office/drawing/2018/hyperlinkcolor" val="tx"/>
                    </a:ext>
                  </a:extLst>
                </a:hlinkClick>
              </a:rPr>
              <a:t>Laatste stand van zaken NIS2/Cyberbeveiligingswet | VNG</a:t>
            </a:r>
            <a:endParaRPr lang="nl-NL" sz="1200" b="0" i="0" u="none" strike="noStrike" kern="1200" cap="none" spc="0" normalizeH="0" baseline="0" noProof="0">
              <a:ln>
                <a:noFill/>
              </a:ln>
              <a:solidFill>
                <a:srgbClr val="002C64"/>
              </a:solidFill>
              <a:effectLst/>
              <a:uLnTx/>
              <a:uFillTx/>
              <a:latin typeface="+mn-lt"/>
              <a:cs typeface="Arial"/>
            </a:endParaRPr>
          </a:p>
          <a:p>
            <a:pPr marL="539750" marR="0" lvl="1" indent="-269875" algn="l" defTabSz="912813" rtl="0" eaLnBrk="1" fontAlgn="base" latinLnBrk="0" hangingPunct="1">
              <a:lnSpc>
                <a:spcPct val="90000"/>
              </a:lnSpc>
              <a:spcBef>
                <a:spcPts val="438"/>
              </a:spcBef>
              <a:spcAft>
                <a:spcPct val="0"/>
              </a:spcAft>
              <a:buClr>
                <a:srgbClr val="00A9F3"/>
              </a:buClr>
              <a:buSzPct val="80000"/>
              <a:buFont typeface="Courier New" charset="0"/>
              <a:buChar char="o"/>
              <a:tabLst/>
              <a:defRPr/>
            </a:pPr>
            <a:r>
              <a:rPr kumimoji="0" lang="nl-NL" sz="1200" b="0" i="0" u="none" strike="noStrike" kern="1200" cap="none" spc="0" normalizeH="0" baseline="0" noProof="0">
                <a:ln>
                  <a:noFill/>
                </a:ln>
                <a:solidFill>
                  <a:srgbClr val="002C64"/>
                </a:solidFill>
                <a:effectLst/>
                <a:uLnTx/>
                <a:uFillTx/>
                <a:latin typeface="+mn-lt"/>
                <a:cs typeface="Arial"/>
                <a:hlinkClick r:id="rId10"/>
              </a:rPr>
              <a:t>Digitale Veiligheid - Startpagina - VNG Fora</a:t>
            </a:r>
            <a:endParaRPr kumimoji="0" lang="nl-NL" sz="1200" b="0" i="0" u="none" strike="noStrike" kern="1200" cap="none" spc="0" normalizeH="0" baseline="0" noProof="0">
              <a:ln>
                <a:noFill/>
              </a:ln>
              <a:solidFill>
                <a:srgbClr val="002C64"/>
              </a:solidFill>
              <a:effectLst/>
              <a:uLnTx/>
              <a:uFillTx/>
              <a:latin typeface="+mn-lt"/>
              <a:cs typeface="Arial"/>
            </a:endParaRPr>
          </a:p>
          <a:p>
            <a:endParaRPr lang="nl-NL"/>
          </a:p>
        </p:txBody>
      </p:sp>
      <p:sp>
        <p:nvSpPr>
          <p:cNvPr id="4" name="Tijdelijke aanduiding voor dianummer 3"/>
          <p:cNvSpPr>
            <a:spLocks noGrp="1"/>
          </p:cNvSpPr>
          <p:nvPr>
            <p:ph type="sldNum" sz="quarter" idx="5"/>
          </p:nvPr>
        </p:nvSpPr>
        <p:spPr/>
        <p:txBody>
          <a:bodyPr/>
          <a:lstStyle/>
          <a:p>
            <a:fld id="{B4F96F5E-A800-3B4F-BB9F-6BE6D9D41791}" type="slidenum">
              <a:rPr lang="nl-NL" smtClean="0"/>
              <a:t>5</a:t>
            </a:fld>
            <a:endParaRPr lang="nl-NL"/>
          </a:p>
        </p:txBody>
      </p:sp>
    </p:spTree>
    <p:extLst>
      <p:ext uri="{BB962C8B-B14F-4D97-AF65-F5344CB8AC3E}">
        <p14:creationId xmlns:p14="http://schemas.microsoft.com/office/powerpoint/2010/main" val="3214318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B4F96F5E-A800-3B4F-BB9F-6BE6D9D41791}" type="slidenum">
              <a:rPr lang="nl-NL" smtClean="0"/>
              <a:t>6</a:t>
            </a:fld>
            <a:endParaRPr lang="nl-NL"/>
          </a:p>
        </p:txBody>
      </p:sp>
    </p:spTree>
    <p:extLst>
      <p:ext uri="{BB962C8B-B14F-4D97-AF65-F5344CB8AC3E}">
        <p14:creationId xmlns:p14="http://schemas.microsoft.com/office/powerpoint/2010/main" val="31134429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 - Titelblad uitgebreid">
    <p:bg>
      <p:bgPr>
        <a:solidFill>
          <a:schemeClr val="accent1"/>
        </a:solidFill>
        <a:effectLst/>
      </p:bgPr>
    </p:bg>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17FE8838-5315-24F2-9B20-EF0F9362BA66}"/>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762"/>
            <a:ext cx="9144000" cy="5141975"/>
          </a:xfrm>
          <a:prstGeom prst="rect">
            <a:avLst/>
          </a:prstGeom>
        </p:spPr>
      </p:pic>
      <p:sp>
        <p:nvSpPr>
          <p:cNvPr id="15" name="Text Placeholder 3">
            <a:extLst>
              <a:ext uri="{FF2B5EF4-FFF2-40B4-BE49-F238E27FC236}">
                <a16:creationId xmlns:a16="http://schemas.microsoft.com/office/drawing/2014/main" id="{428B37C5-903E-08B0-58A1-E89DEAD5BEC2}"/>
              </a:ext>
            </a:extLst>
          </p:cNvPr>
          <p:cNvSpPr>
            <a:spLocks noGrp="1"/>
          </p:cNvSpPr>
          <p:nvPr>
            <p:ph type="body" sz="half" idx="13" hasCustomPrompt="1"/>
          </p:nvPr>
        </p:nvSpPr>
        <p:spPr>
          <a:xfrm>
            <a:off x="1296000" y="3888000"/>
            <a:ext cx="3060782" cy="360000"/>
          </a:xfrm>
          <a:prstGeom prst="rect">
            <a:avLst/>
          </a:prstGeom>
        </p:spPr>
        <p:txBody>
          <a:bodyPr anchor="b" anchorCtr="0"/>
          <a:lstStyle>
            <a:lvl1pPr marL="0" indent="0" algn="r">
              <a:lnSpc>
                <a:spcPct val="100000"/>
              </a:lnSpc>
              <a:buNone/>
              <a:defRPr sz="1600" b="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Thema</a:t>
            </a:r>
          </a:p>
        </p:txBody>
      </p:sp>
      <p:sp>
        <p:nvSpPr>
          <p:cNvPr id="14" name="Title 1">
            <a:extLst>
              <a:ext uri="{FF2B5EF4-FFF2-40B4-BE49-F238E27FC236}">
                <a16:creationId xmlns:a16="http://schemas.microsoft.com/office/drawing/2014/main" id="{02CEF6F5-ADF3-2131-871C-B5631E2DCE32}"/>
              </a:ext>
            </a:extLst>
          </p:cNvPr>
          <p:cNvSpPr>
            <a:spLocks noGrp="1"/>
          </p:cNvSpPr>
          <p:nvPr>
            <p:ph type="ctrTitle" hasCustomPrompt="1"/>
          </p:nvPr>
        </p:nvSpPr>
        <p:spPr>
          <a:xfrm>
            <a:off x="864000" y="1836000"/>
            <a:ext cx="3492000" cy="864000"/>
          </a:xfrm>
          <a:prstGeom prst="rect">
            <a:avLst/>
          </a:prstGeom>
        </p:spPr>
        <p:txBody>
          <a:bodyPr anchor="t" anchorCtr="0"/>
          <a:lstStyle>
            <a:lvl1pPr algn="l">
              <a:lnSpc>
                <a:spcPct val="100000"/>
              </a:lnSpc>
              <a:defRPr sz="2400">
                <a:solidFill>
                  <a:schemeClr val="bg1"/>
                </a:solidFill>
              </a:defRPr>
            </a:lvl1pPr>
          </a:lstStyle>
          <a:p>
            <a:r>
              <a:rPr lang="nl-NL"/>
              <a:t>Klik om presentatietitel te bewerken</a:t>
            </a:r>
            <a:endParaRPr lang="en-US"/>
          </a:p>
        </p:txBody>
      </p:sp>
      <p:sp>
        <p:nvSpPr>
          <p:cNvPr id="16" name="Subtitle 2">
            <a:extLst>
              <a:ext uri="{FF2B5EF4-FFF2-40B4-BE49-F238E27FC236}">
                <a16:creationId xmlns:a16="http://schemas.microsoft.com/office/drawing/2014/main" id="{B9360470-6AD7-00CE-2A05-3075B0CDEC0C}"/>
              </a:ext>
            </a:extLst>
          </p:cNvPr>
          <p:cNvSpPr>
            <a:spLocks noGrp="1"/>
          </p:cNvSpPr>
          <p:nvPr>
            <p:ph type="subTitle" idx="1" hasCustomPrompt="1"/>
          </p:nvPr>
        </p:nvSpPr>
        <p:spPr>
          <a:xfrm>
            <a:off x="4788000" y="3384000"/>
            <a:ext cx="3708000" cy="864000"/>
          </a:xfrm>
          <a:prstGeom prst="rect">
            <a:avLst/>
          </a:prstGeom>
        </p:spPr>
        <p:txBody>
          <a:bodyPr anchor="b" anchorCtr="0"/>
          <a:lstStyle>
            <a:lvl1pPr marL="0" indent="0" algn="l">
              <a:lnSpc>
                <a:spcPct val="100000"/>
              </a:lnSpc>
              <a:buNone/>
              <a:defRPr sz="16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 om de subtitel te bewerken</a:t>
            </a:r>
            <a:endParaRPr lang="en-US"/>
          </a:p>
        </p:txBody>
      </p:sp>
      <p:sp>
        <p:nvSpPr>
          <p:cNvPr id="17" name="Text Placeholder 3">
            <a:extLst>
              <a:ext uri="{FF2B5EF4-FFF2-40B4-BE49-F238E27FC236}">
                <a16:creationId xmlns:a16="http://schemas.microsoft.com/office/drawing/2014/main" id="{D722208E-217E-556D-D2A7-3DF40BFCA83D}"/>
              </a:ext>
            </a:extLst>
          </p:cNvPr>
          <p:cNvSpPr>
            <a:spLocks noGrp="1"/>
          </p:cNvSpPr>
          <p:nvPr>
            <p:ph type="body" sz="half" idx="2" hasCustomPrompt="1"/>
          </p:nvPr>
        </p:nvSpPr>
        <p:spPr>
          <a:xfrm>
            <a:off x="863999" y="2844000"/>
            <a:ext cx="3491567" cy="360000"/>
          </a:xfrm>
          <a:prstGeom prst="rect">
            <a:avLst/>
          </a:prstGeom>
        </p:spPr>
        <p:txBody>
          <a:bodyPr anchor="t" anchorCtr="0"/>
          <a:lstStyle>
            <a:lvl1pPr marL="0" indent="0" algn="l">
              <a:lnSpc>
                <a:spcPct val="100000"/>
              </a:lnSpc>
              <a:buNone/>
              <a:defRPr sz="1600" b="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 om de datum te bewerken</a:t>
            </a:r>
          </a:p>
        </p:txBody>
      </p:sp>
      <p:pic>
        <p:nvPicPr>
          <p:cNvPr id="7" name="Afbeelding 6" descr="VNG">
            <a:extLst>
              <a:ext uri="{FF2B5EF4-FFF2-40B4-BE49-F238E27FC236}">
                <a16:creationId xmlns:a16="http://schemas.microsoft.com/office/drawing/2014/main" id="{057B954A-6D43-4FE6-02A2-CD635A262CA0}"/>
              </a:ext>
            </a:extLst>
          </p:cNvPr>
          <p:cNvPicPr>
            <a:picLocks noChangeAspect="1"/>
          </p:cNvPicPr>
          <p:nvPr userDrawn="1"/>
        </p:nvPicPr>
        <p:blipFill>
          <a:blip r:embed="rId3"/>
          <a:stretch>
            <a:fillRect/>
          </a:stretch>
        </p:blipFill>
        <p:spPr>
          <a:xfrm>
            <a:off x="432000" y="432028"/>
            <a:ext cx="936000" cy="576227"/>
          </a:xfrm>
          <a:prstGeom prst="rect">
            <a:avLst/>
          </a:prstGeom>
        </p:spPr>
      </p:pic>
    </p:spTree>
    <p:extLst>
      <p:ext uri="{BB962C8B-B14F-4D97-AF65-F5344CB8AC3E}">
        <p14:creationId xmlns:p14="http://schemas.microsoft.com/office/powerpoint/2010/main" val="2492823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V - Fotopagina met gekleurd logo">
    <p:bg>
      <p:bgPr>
        <a:solidFill>
          <a:schemeClr val="accent1"/>
        </a:solidFill>
        <a:effectLst/>
      </p:bgPr>
    </p:bg>
    <p:spTree>
      <p:nvGrpSpPr>
        <p:cNvPr id="1" name=""/>
        <p:cNvGrpSpPr/>
        <p:nvPr/>
      </p:nvGrpSpPr>
      <p:grpSpPr>
        <a:xfrm>
          <a:off x="0" y="0"/>
          <a:ext cx="0" cy="0"/>
          <a:chOff x="0" y="0"/>
          <a:chExt cx="0" cy="0"/>
        </a:xfrm>
      </p:grpSpPr>
      <p:sp>
        <p:nvSpPr>
          <p:cNvPr id="8" name="Tijdelijke aanduiding voor afbeelding 7">
            <a:extLst>
              <a:ext uri="{FF2B5EF4-FFF2-40B4-BE49-F238E27FC236}">
                <a16:creationId xmlns:a16="http://schemas.microsoft.com/office/drawing/2014/main" id="{9A863E99-2E7D-16D6-9881-9A60F5FDC4EA}"/>
              </a:ext>
            </a:extLst>
          </p:cNvPr>
          <p:cNvSpPr>
            <a:spLocks noGrp="1"/>
          </p:cNvSpPr>
          <p:nvPr>
            <p:ph type="pic" idx="13" hasCustomPrompt="1"/>
          </p:nvPr>
        </p:nvSpPr>
        <p:spPr>
          <a:xfrm>
            <a:off x="0" y="0"/>
            <a:ext cx="9144000" cy="5144400"/>
          </a:xfrm>
          <a:custGeom>
            <a:avLst/>
            <a:gdLst>
              <a:gd name="connsiteX0" fmla="*/ 0 w 9144000"/>
              <a:gd name="connsiteY0" fmla="*/ 0 h 2628000"/>
              <a:gd name="connsiteX1" fmla="*/ 9144000 w 9144000"/>
              <a:gd name="connsiteY1" fmla="*/ 0 h 2628000"/>
              <a:gd name="connsiteX2" fmla="*/ 9144000 w 9144000"/>
              <a:gd name="connsiteY2" fmla="*/ 2628000 h 2628000"/>
              <a:gd name="connsiteX3" fmla="*/ 0 w 9144000"/>
              <a:gd name="connsiteY3" fmla="*/ 2628000 h 2628000"/>
            </a:gdLst>
            <a:ahLst/>
            <a:cxnLst>
              <a:cxn ang="0">
                <a:pos x="connsiteX0" y="connsiteY0"/>
              </a:cxn>
              <a:cxn ang="0">
                <a:pos x="connsiteX1" y="connsiteY1"/>
              </a:cxn>
              <a:cxn ang="0">
                <a:pos x="connsiteX2" y="connsiteY2"/>
              </a:cxn>
              <a:cxn ang="0">
                <a:pos x="connsiteX3" y="connsiteY3"/>
              </a:cxn>
            </a:cxnLst>
            <a:rect l="l" t="t" r="r" b="b"/>
            <a:pathLst>
              <a:path w="9144000" h="2628000">
                <a:moveTo>
                  <a:pt x="0" y="0"/>
                </a:moveTo>
                <a:lnTo>
                  <a:pt x="9144000" y="0"/>
                </a:lnTo>
                <a:lnTo>
                  <a:pt x="9144000" y="2628000"/>
                </a:lnTo>
                <a:lnTo>
                  <a:pt x="0" y="2628000"/>
                </a:lnTo>
                <a:close/>
              </a:path>
            </a:pathLst>
          </a:custGeom>
          <a:solidFill>
            <a:schemeClr val="bg1">
              <a:lumMod val="85000"/>
            </a:schemeClr>
          </a:solidFill>
        </p:spPr>
        <p:txBody>
          <a:bodyPr wrap="square" lIns="1800000" tIns="360000" rIns="1800000" anchor="t">
            <a:noAutofit/>
          </a:bodyPr>
          <a:lstStyle>
            <a:lvl1pPr marL="0" indent="0" algn="l">
              <a:lnSpc>
                <a:spcPct val="100000"/>
              </a:lnSpc>
              <a:spcBef>
                <a:spcPts val="0"/>
              </a:spcBef>
              <a:buNone/>
              <a:defRPr sz="1600" b="0">
                <a:solidFill>
                  <a:schemeClr val="tx1">
                    <a:lumMod val="50000"/>
                    <a:lumOff val="50000"/>
                  </a:schemeClr>
                </a:solidFill>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Sleep afbeelding in het grijze vlak of klik op het pictogram</a:t>
            </a:r>
          </a:p>
          <a:p>
            <a:endParaRPr lang="nl-NL"/>
          </a:p>
          <a:p>
            <a:r>
              <a:rPr lang="nl-NL"/>
              <a:t>Gebruik </a:t>
            </a:r>
            <a:r>
              <a:rPr lang="nl-NL" err="1"/>
              <a:t>rechtenvrije</a:t>
            </a:r>
            <a:r>
              <a:rPr lang="nl-NL"/>
              <a:t> foto's, realistisch, Nederlands en liefst met mensen erop.</a:t>
            </a:r>
          </a:p>
          <a:p>
            <a:r>
              <a:rPr lang="nl-NL"/>
              <a:t>A.I. beeldmateriaal is niet toegestaan i.v.m. onduidelijkheid rechten.</a:t>
            </a:r>
            <a:endParaRPr lang="en-US"/>
          </a:p>
        </p:txBody>
      </p:sp>
      <p:pic>
        <p:nvPicPr>
          <p:cNvPr id="2" name="Afbeelding 1" descr="VNG">
            <a:extLst>
              <a:ext uri="{FF2B5EF4-FFF2-40B4-BE49-F238E27FC236}">
                <a16:creationId xmlns:a16="http://schemas.microsoft.com/office/drawing/2014/main" id="{32E837D0-DB12-8F86-4F11-EA9B0459D047}"/>
              </a:ext>
            </a:extLst>
          </p:cNvPr>
          <p:cNvPicPr>
            <a:picLocks noChangeAspect="1"/>
          </p:cNvPicPr>
          <p:nvPr userDrawn="1"/>
        </p:nvPicPr>
        <p:blipFill>
          <a:blip r:embed="rId2"/>
          <a:stretch>
            <a:fillRect/>
          </a:stretch>
        </p:blipFill>
        <p:spPr>
          <a:xfrm>
            <a:off x="432000" y="432028"/>
            <a:ext cx="936000" cy="576227"/>
          </a:xfrm>
          <a:prstGeom prst="rect">
            <a:avLst/>
          </a:prstGeom>
        </p:spPr>
      </p:pic>
    </p:spTree>
    <p:extLst>
      <p:ext uri="{BB962C8B-B14F-4D97-AF65-F5344CB8AC3E}">
        <p14:creationId xmlns:p14="http://schemas.microsoft.com/office/powerpoint/2010/main" val="2693585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V - Fotopagina met wit logo">
    <p:bg>
      <p:bgPr>
        <a:solidFill>
          <a:schemeClr val="accent1"/>
        </a:solidFill>
        <a:effectLst/>
      </p:bgPr>
    </p:bg>
    <p:spTree>
      <p:nvGrpSpPr>
        <p:cNvPr id="1" name=""/>
        <p:cNvGrpSpPr/>
        <p:nvPr/>
      </p:nvGrpSpPr>
      <p:grpSpPr>
        <a:xfrm>
          <a:off x="0" y="0"/>
          <a:ext cx="0" cy="0"/>
          <a:chOff x="0" y="0"/>
          <a:chExt cx="0" cy="0"/>
        </a:xfrm>
      </p:grpSpPr>
      <p:sp>
        <p:nvSpPr>
          <p:cNvPr id="8" name="Tijdelijke aanduiding voor afbeelding 7">
            <a:extLst>
              <a:ext uri="{FF2B5EF4-FFF2-40B4-BE49-F238E27FC236}">
                <a16:creationId xmlns:a16="http://schemas.microsoft.com/office/drawing/2014/main" id="{9A863E99-2E7D-16D6-9881-9A60F5FDC4EA}"/>
              </a:ext>
            </a:extLst>
          </p:cNvPr>
          <p:cNvSpPr>
            <a:spLocks noGrp="1"/>
          </p:cNvSpPr>
          <p:nvPr>
            <p:ph type="pic" idx="13" hasCustomPrompt="1"/>
          </p:nvPr>
        </p:nvSpPr>
        <p:spPr>
          <a:xfrm>
            <a:off x="0" y="0"/>
            <a:ext cx="9144000" cy="5144400"/>
          </a:xfrm>
          <a:custGeom>
            <a:avLst/>
            <a:gdLst>
              <a:gd name="connsiteX0" fmla="*/ 0 w 9144000"/>
              <a:gd name="connsiteY0" fmla="*/ 0 h 2628000"/>
              <a:gd name="connsiteX1" fmla="*/ 9144000 w 9144000"/>
              <a:gd name="connsiteY1" fmla="*/ 0 h 2628000"/>
              <a:gd name="connsiteX2" fmla="*/ 9144000 w 9144000"/>
              <a:gd name="connsiteY2" fmla="*/ 2628000 h 2628000"/>
              <a:gd name="connsiteX3" fmla="*/ 0 w 9144000"/>
              <a:gd name="connsiteY3" fmla="*/ 2628000 h 2628000"/>
            </a:gdLst>
            <a:ahLst/>
            <a:cxnLst>
              <a:cxn ang="0">
                <a:pos x="connsiteX0" y="connsiteY0"/>
              </a:cxn>
              <a:cxn ang="0">
                <a:pos x="connsiteX1" y="connsiteY1"/>
              </a:cxn>
              <a:cxn ang="0">
                <a:pos x="connsiteX2" y="connsiteY2"/>
              </a:cxn>
              <a:cxn ang="0">
                <a:pos x="connsiteX3" y="connsiteY3"/>
              </a:cxn>
            </a:cxnLst>
            <a:rect l="l" t="t" r="r" b="b"/>
            <a:pathLst>
              <a:path w="9144000" h="2628000">
                <a:moveTo>
                  <a:pt x="0" y="0"/>
                </a:moveTo>
                <a:lnTo>
                  <a:pt x="9144000" y="0"/>
                </a:lnTo>
                <a:lnTo>
                  <a:pt x="9144000" y="2628000"/>
                </a:lnTo>
                <a:lnTo>
                  <a:pt x="0" y="2628000"/>
                </a:lnTo>
                <a:close/>
              </a:path>
            </a:pathLst>
          </a:custGeom>
          <a:solidFill>
            <a:schemeClr val="bg1">
              <a:lumMod val="85000"/>
            </a:schemeClr>
          </a:solidFill>
        </p:spPr>
        <p:txBody>
          <a:bodyPr wrap="square" lIns="1800000" tIns="360000" rIns="1800000" anchor="t">
            <a:noAutofit/>
          </a:bodyPr>
          <a:lstStyle>
            <a:lvl1pPr marL="0" indent="0" algn="l">
              <a:lnSpc>
                <a:spcPct val="100000"/>
              </a:lnSpc>
              <a:spcBef>
                <a:spcPts val="0"/>
              </a:spcBef>
              <a:buNone/>
              <a:defRPr sz="1600" b="0">
                <a:solidFill>
                  <a:schemeClr val="tx1">
                    <a:lumMod val="50000"/>
                    <a:lumOff val="50000"/>
                  </a:schemeClr>
                </a:solidFill>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Sleep afbeelding in het grijze vlak of klik op het pictogram</a:t>
            </a:r>
          </a:p>
          <a:p>
            <a:endParaRPr lang="nl-NL"/>
          </a:p>
          <a:p>
            <a:r>
              <a:rPr lang="nl-NL"/>
              <a:t>Gebruik </a:t>
            </a:r>
            <a:r>
              <a:rPr lang="nl-NL" err="1"/>
              <a:t>rechtenvrije</a:t>
            </a:r>
            <a:r>
              <a:rPr lang="nl-NL"/>
              <a:t> foto's, realistisch, Nederlands en liefst met mensen erop.</a:t>
            </a:r>
          </a:p>
          <a:p>
            <a:r>
              <a:rPr lang="nl-NL"/>
              <a:t>A.I. beeldmateriaal is niet toegestaan i.v.m. onduidelijkheid rechten.</a:t>
            </a:r>
            <a:endParaRPr lang="en-US"/>
          </a:p>
        </p:txBody>
      </p:sp>
      <p:pic>
        <p:nvPicPr>
          <p:cNvPr id="6" name="Afbeelding 5" descr="VNG">
            <a:extLst>
              <a:ext uri="{FF2B5EF4-FFF2-40B4-BE49-F238E27FC236}">
                <a16:creationId xmlns:a16="http://schemas.microsoft.com/office/drawing/2014/main" id="{AB112480-AB59-6707-E606-3CEDBDC33061}"/>
              </a:ext>
            </a:extLst>
          </p:cNvPr>
          <p:cNvPicPr>
            <a:picLocks noChangeAspect="1"/>
          </p:cNvPicPr>
          <p:nvPr userDrawn="1"/>
        </p:nvPicPr>
        <p:blipFill>
          <a:blip r:embed="rId2"/>
          <a:stretch>
            <a:fillRect/>
          </a:stretch>
        </p:blipFill>
        <p:spPr>
          <a:xfrm>
            <a:off x="432001" y="432000"/>
            <a:ext cx="935624" cy="576000"/>
          </a:xfrm>
          <a:prstGeom prst="rect">
            <a:avLst/>
          </a:prstGeom>
        </p:spPr>
      </p:pic>
    </p:spTree>
    <p:extLst>
      <p:ext uri="{BB962C8B-B14F-4D97-AF65-F5344CB8AC3E}">
        <p14:creationId xmlns:p14="http://schemas.microsoft.com/office/powerpoint/2010/main" val="637877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 - Meer weten">
    <p:bg>
      <p:bgPr>
        <a:solidFill>
          <a:schemeClr val="accent1"/>
        </a:solidFill>
        <a:effectLst/>
      </p:bgPr>
    </p:bg>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2D84BE0D-FA50-EF0C-F14C-54696FE7C999}"/>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9144000" cy="5143500"/>
          </a:xfrm>
          <a:prstGeom prst="rect">
            <a:avLst/>
          </a:prstGeom>
        </p:spPr>
      </p:pic>
      <p:sp>
        <p:nvSpPr>
          <p:cNvPr id="6" name="Text Placeholder 3">
            <a:extLst>
              <a:ext uri="{FF2B5EF4-FFF2-40B4-BE49-F238E27FC236}">
                <a16:creationId xmlns:a16="http://schemas.microsoft.com/office/drawing/2014/main" id="{F48889DB-C6B9-E052-06A2-C3970409C3FC}"/>
              </a:ext>
            </a:extLst>
          </p:cNvPr>
          <p:cNvSpPr>
            <a:spLocks noGrp="1"/>
          </p:cNvSpPr>
          <p:nvPr>
            <p:ph type="body" sz="half" idx="2" hasCustomPrompt="1"/>
          </p:nvPr>
        </p:nvSpPr>
        <p:spPr>
          <a:xfrm>
            <a:off x="1080000" y="2736000"/>
            <a:ext cx="3060000" cy="1512000"/>
          </a:xfrm>
          <a:prstGeom prst="rect">
            <a:avLst/>
          </a:prstGeom>
        </p:spPr>
        <p:txBody>
          <a:bodyPr anchor="b" anchorCtr="0"/>
          <a:lstStyle>
            <a:lvl1pPr marL="0" indent="0">
              <a:lnSpc>
                <a:spcPct val="100000"/>
              </a:lnSpc>
              <a:buNone/>
              <a:defRPr sz="1600">
                <a:solidFill>
                  <a:schemeClr val="tx1"/>
                </a:solidFill>
                <a:latin typeface="Arial" panose="020B0604020202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 om de subtitel te bewerken</a:t>
            </a:r>
          </a:p>
        </p:txBody>
      </p:sp>
      <p:sp>
        <p:nvSpPr>
          <p:cNvPr id="9" name="Title 1">
            <a:extLst>
              <a:ext uri="{FF2B5EF4-FFF2-40B4-BE49-F238E27FC236}">
                <a16:creationId xmlns:a16="http://schemas.microsoft.com/office/drawing/2014/main" id="{6DC72A37-EDF4-79BD-2C4A-655F12EEE71F}"/>
              </a:ext>
            </a:extLst>
          </p:cNvPr>
          <p:cNvSpPr>
            <a:spLocks noGrp="1"/>
          </p:cNvSpPr>
          <p:nvPr>
            <p:ph type="title" hasCustomPrompt="1"/>
          </p:nvPr>
        </p:nvSpPr>
        <p:spPr>
          <a:xfrm>
            <a:off x="5004000" y="864000"/>
            <a:ext cx="3276000" cy="504000"/>
          </a:xfrm>
          <a:prstGeom prst="rect">
            <a:avLst/>
          </a:prstGeom>
        </p:spPr>
        <p:txBody>
          <a:bodyPr anchor="t" anchorCtr="0"/>
          <a:lstStyle>
            <a:lvl1pPr>
              <a:lnSpc>
                <a:spcPct val="100000"/>
              </a:lnSpc>
              <a:defRPr sz="2400">
                <a:latin typeface="Arial" panose="020B0604020202020204" pitchFamily="34" charset="0"/>
                <a:cs typeface="Arial" panose="020B0604020202020204" pitchFamily="34" charset="0"/>
              </a:defRPr>
            </a:lvl1pPr>
          </a:lstStyle>
          <a:p>
            <a:r>
              <a:rPr lang="nl-NL"/>
              <a:t>Meer weten?</a:t>
            </a:r>
            <a:endParaRPr lang="en-US"/>
          </a:p>
        </p:txBody>
      </p:sp>
      <p:sp>
        <p:nvSpPr>
          <p:cNvPr id="11" name="Text Placeholder 3">
            <a:extLst>
              <a:ext uri="{FF2B5EF4-FFF2-40B4-BE49-F238E27FC236}">
                <a16:creationId xmlns:a16="http://schemas.microsoft.com/office/drawing/2014/main" id="{1C610AA6-D533-C808-0CA9-125738DF9F59}"/>
              </a:ext>
            </a:extLst>
          </p:cNvPr>
          <p:cNvSpPr>
            <a:spLocks noGrp="1"/>
          </p:cNvSpPr>
          <p:nvPr>
            <p:ph type="body" sz="half" idx="14" hasCustomPrompt="1"/>
          </p:nvPr>
        </p:nvSpPr>
        <p:spPr>
          <a:xfrm>
            <a:off x="5004000" y="1512000"/>
            <a:ext cx="3276000" cy="2736000"/>
          </a:xfrm>
          <a:prstGeom prst="rect">
            <a:avLst/>
          </a:prstGeom>
        </p:spPr>
        <p:txBody>
          <a:bodyPr anchor="t" anchorCtr="0"/>
          <a:lstStyle>
            <a:lvl1pPr marL="0" indent="0">
              <a:lnSpc>
                <a:spcPct val="100000"/>
              </a:lnSpc>
              <a:buNone/>
              <a:defRPr sz="1600">
                <a:solidFill>
                  <a:schemeClr val="tx2"/>
                </a:solidFill>
                <a:latin typeface="Arial" panose="020B0604020202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noProof="1"/>
              <a:t>vng.nl</a:t>
            </a:r>
          </a:p>
          <a:p>
            <a:pPr lvl="0"/>
            <a:endParaRPr lang="nl-NL" noProof="1"/>
          </a:p>
        </p:txBody>
      </p:sp>
      <p:pic>
        <p:nvPicPr>
          <p:cNvPr id="2" name="Afbeelding 1" descr="VNG">
            <a:extLst>
              <a:ext uri="{FF2B5EF4-FFF2-40B4-BE49-F238E27FC236}">
                <a16:creationId xmlns:a16="http://schemas.microsoft.com/office/drawing/2014/main" id="{F39942EC-F342-A903-0293-C8EFB4D51CE8}"/>
              </a:ext>
            </a:extLst>
          </p:cNvPr>
          <p:cNvPicPr>
            <a:picLocks noChangeAspect="1"/>
          </p:cNvPicPr>
          <p:nvPr userDrawn="1"/>
        </p:nvPicPr>
        <p:blipFill>
          <a:blip r:embed="rId3"/>
          <a:stretch>
            <a:fillRect/>
          </a:stretch>
        </p:blipFill>
        <p:spPr>
          <a:xfrm>
            <a:off x="432000" y="432028"/>
            <a:ext cx="936000" cy="576227"/>
          </a:xfrm>
          <a:prstGeom prst="rect">
            <a:avLst/>
          </a:prstGeom>
        </p:spPr>
      </p:pic>
    </p:spTree>
    <p:extLst>
      <p:ext uri="{BB962C8B-B14F-4D97-AF65-F5344CB8AC3E}">
        <p14:creationId xmlns:p14="http://schemas.microsoft.com/office/powerpoint/2010/main" val="3292040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 - Titelblad uitgebreid">
    <p:bg>
      <p:bgPr>
        <a:solidFill>
          <a:schemeClr val="accent1"/>
        </a:solidFill>
        <a:effectLst/>
      </p:bgPr>
    </p:bg>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D7E47D27-E79E-61FE-A909-0E60D63B8F5D}"/>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9144000" cy="5143500"/>
          </a:xfrm>
          <a:prstGeom prst="rect">
            <a:avLst/>
          </a:prstGeom>
        </p:spPr>
      </p:pic>
      <p:sp>
        <p:nvSpPr>
          <p:cNvPr id="7" name="Title 1">
            <a:extLst>
              <a:ext uri="{FF2B5EF4-FFF2-40B4-BE49-F238E27FC236}">
                <a16:creationId xmlns:a16="http://schemas.microsoft.com/office/drawing/2014/main" id="{892D1649-8177-CAC9-A6FD-0822051FB23A}"/>
              </a:ext>
            </a:extLst>
          </p:cNvPr>
          <p:cNvSpPr>
            <a:spLocks noGrp="1"/>
          </p:cNvSpPr>
          <p:nvPr>
            <p:ph type="ctrTitle" hasCustomPrompt="1"/>
          </p:nvPr>
        </p:nvSpPr>
        <p:spPr>
          <a:xfrm>
            <a:off x="864000" y="1836000"/>
            <a:ext cx="3492000" cy="864000"/>
          </a:xfrm>
          <a:prstGeom prst="rect">
            <a:avLst/>
          </a:prstGeom>
        </p:spPr>
        <p:txBody>
          <a:bodyPr anchor="t" anchorCtr="0"/>
          <a:lstStyle>
            <a:lvl1pPr algn="l">
              <a:lnSpc>
                <a:spcPct val="100000"/>
              </a:lnSpc>
              <a:defRPr sz="2400">
                <a:solidFill>
                  <a:schemeClr val="bg1"/>
                </a:solidFill>
              </a:defRPr>
            </a:lvl1pPr>
          </a:lstStyle>
          <a:p>
            <a:r>
              <a:rPr lang="nl-NL"/>
              <a:t>Klik om presentatietitel te bewerken</a:t>
            </a:r>
            <a:endParaRPr lang="en-US"/>
          </a:p>
        </p:txBody>
      </p:sp>
      <p:sp>
        <p:nvSpPr>
          <p:cNvPr id="9" name="Subtitle 2">
            <a:extLst>
              <a:ext uri="{FF2B5EF4-FFF2-40B4-BE49-F238E27FC236}">
                <a16:creationId xmlns:a16="http://schemas.microsoft.com/office/drawing/2014/main" id="{E282AD33-5F40-9015-EEBA-53FC9F1F618D}"/>
              </a:ext>
            </a:extLst>
          </p:cNvPr>
          <p:cNvSpPr>
            <a:spLocks noGrp="1"/>
          </p:cNvSpPr>
          <p:nvPr>
            <p:ph type="subTitle" idx="1" hasCustomPrompt="1"/>
          </p:nvPr>
        </p:nvSpPr>
        <p:spPr>
          <a:xfrm>
            <a:off x="4788000" y="3384000"/>
            <a:ext cx="3708000" cy="864000"/>
          </a:xfrm>
          <a:prstGeom prst="rect">
            <a:avLst/>
          </a:prstGeom>
        </p:spPr>
        <p:txBody>
          <a:bodyPr anchor="b" anchorCtr="0"/>
          <a:lstStyle>
            <a:lvl1pPr marL="0" indent="0" algn="l">
              <a:lnSpc>
                <a:spcPct val="100000"/>
              </a:lnSpc>
              <a:buNone/>
              <a:defRPr sz="16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 om de subtitel te bewerken</a:t>
            </a:r>
            <a:endParaRPr lang="en-US"/>
          </a:p>
        </p:txBody>
      </p:sp>
      <p:sp>
        <p:nvSpPr>
          <p:cNvPr id="10" name="Text Placeholder 3">
            <a:extLst>
              <a:ext uri="{FF2B5EF4-FFF2-40B4-BE49-F238E27FC236}">
                <a16:creationId xmlns:a16="http://schemas.microsoft.com/office/drawing/2014/main" id="{EBF42D68-33FB-C489-06D1-7C1BA615365F}"/>
              </a:ext>
            </a:extLst>
          </p:cNvPr>
          <p:cNvSpPr>
            <a:spLocks noGrp="1"/>
          </p:cNvSpPr>
          <p:nvPr>
            <p:ph type="body" sz="half" idx="2" hasCustomPrompt="1"/>
          </p:nvPr>
        </p:nvSpPr>
        <p:spPr>
          <a:xfrm>
            <a:off x="863999" y="2844000"/>
            <a:ext cx="3491567" cy="360000"/>
          </a:xfrm>
          <a:prstGeom prst="rect">
            <a:avLst/>
          </a:prstGeom>
        </p:spPr>
        <p:txBody>
          <a:bodyPr anchor="t" anchorCtr="0"/>
          <a:lstStyle>
            <a:lvl1pPr marL="0" indent="0" algn="l">
              <a:lnSpc>
                <a:spcPct val="100000"/>
              </a:lnSpc>
              <a:buNone/>
              <a:defRPr sz="1600" b="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 om de datum te bewerken</a:t>
            </a:r>
          </a:p>
        </p:txBody>
      </p:sp>
      <p:pic>
        <p:nvPicPr>
          <p:cNvPr id="4" name="Afbeelding 3" descr="VNG">
            <a:extLst>
              <a:ext uri="{FF2B5EF4-FFF2-40B4-BE49-F238E27FC236}">
                <a16:creationId xmlns:a16="http://schemas.microsoft.com/office/drawing/2014/main" id="{37086DBC-CDE9-0636-C108-781AF5969339}"/>
              </a:ext>
            </a:extLst>
          </p:cNvPr>
          <p:cNvPicPr>
            <a:picLocks noChangeAspect="1"/>
          </p:cNvPicPr>
          <p:nvPr userDrawn="1"/>
        </p:nvPicPr>
        <p:blipFill>
          <a:blip r:embed="rId3"/>
          <a:stretch>
            <a:fillRect/>
          </a:stretch>
        </p:blipFill>
        <p:spPr>
          <a:xfrm>
            <a:off x="432000" y="432028"/>
            <a:ext cx="936000" cy="576227"/>
          </a:xfrm>
          <a:prstGeom prst="rect">
            <a:avLst/>
          </a:prstGeom>
        </p:spPr>
      </p:pic>
    </p:spTree>
    <p:extLst>
      <p:ext uri="{BB962C8B-B14F-4D97-AF65-F5344CB8AC3E}">
        <p14:creationId xmlns:p14="http://schemas.microsoft.com/office/powerpoint/2010/main" val="753456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 - Titelblad met foto in kader">
    <p:bg>
      <p:bgPr>
        <a:solidFill>
          <a:schemeClr val="accent1"/>
        </a:solidFill>
        <a:effectLst/>
      </p:bgPr>
    </p:bg>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D84AF015-2AD4-C079-54AE-0E626E7BEA39}"/>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9144000" cy="5143500"/>
          </a:xfrm>
          <a:prstGeom prst="rect">
            <a:avLst/>
          </a:prstGeom>
        </p:spPr>
      </p:pic>
      <p:sp>
        <p:nvSpPr>
          <p:cNvPr id="13" name="Tijdelijke aanduiding voor afbeelding 12">
            <a:extLst>
              <a:ext uri="{FF2B5EF4-FFF2-40B4-BE49-F238E27FC236}">
                <a16:creationId xmlns:a16="http://schemas.microsoft.com/office/drawing/2014/main" id="{D8A91568-5FA9-A2D2-8AAD-A34801C1863C}"/>
              </a:ext>
            </a:extLst>
          </p:cNvPr>
          <p:cNvSpPr>
            <a:spLocks noGrp="1"/>
          </p:cNvSpPr>
          <p:nvPr>
            <p:ph type="pic" idx="1" hasCustomPrompt="1"/>
          </p:nvPr>
        </p:nvSpPr>
        <p:spPr>
          <a:xfrm>
            <a:off x="432000" y="1403999"/>
            <a:ext cx="4140000" cy="3308400"/>
          </a:xfrm>
          <a:custGeom>
            <a:avLst/>
            <a:gdLst>
              <a:gd name="connsiteX0" fmla="*/ 223777 w 4140000"/>
              <a:gd name="connsiteY0" fmla="*/ 0 h 3308400"/>
              <a:gd name="connsiteX1" fmla="*/ 4140000 w 4140000"/>
              <a:gd name="connsiteY1" fmla="*/ 0 h 3308400"/>
              <a:gd name="connsiteX2" fmla="*/ 4140000 w 4140000"/>
              <a:gd name="connsiteY2" fmla="*/ 3308400 h 3308400"/>
              <a:gd name="connsiteX3" fmla="*/ 891044 w 4140000"/>
              <a:gd name="connsiteY3" fmla="*/ 3308400 h 3308400"/>
              <a:gd name="connsiteX4" fmla="*/ 0 w 4140000"/>
              <a:gd name="connsiteY4" fmla="*/ 2417896 h 3308400"/>
              <a:gd name="connsiteX5" fmla="*/ 0 w 4140000"/>
              <a:gd name="connsiteY5" fmla="*/ 223642 h 3308400"/>
              <a:gd name="connsiteX6" fmla="*/ 223777 w 4140000"/>
              <a:gd name="connsiteY6" fmla="*/ 0 h 330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0000" h="3308400">
                <a:moveTo>
                  <a:pt x="223777" y="0"/>
                </a:moveTo>
                <a:lnTo>
                  <a:pt x="4140000" y="0"/>
                </a:lnTo>
                <a:lnTo>
                  <a:pt x="4140000" y="3308400"/>
                </a:lnTo>
                <a:lnTo>
                  <a:pt x="891044" y="3308400"/>
                </a:lnTo>
                <a:cubicBezTo>
                  <a:pt x="398913" y="3308400"/>
                  <a:pt x="0" y="2909629"/>
                  <a:pt x="0" y="2417896"/>
                </a:cubicBezTo>
                <a:lnTo>
                  <a:pt x="0" y="223642"/>
                </a:lnTo>
                <a:cubicBezTo>
                  <a:pt x="0" y="100073"/>
                  <a:pt x="100204" y="0"/>
                  <a:pt x="223777" y="0"/>
                </a:cubicBezTo>
                <a:close/>
              </a:path>
            </a:pathLst>
          </a:custGeom>
          <a:solidFill>
            <a:schemeClr val="bg1">
              <a:lumMod val="85000"/>
            </a:schemeClr>
          </a:solidFill>
        </p:spPr>
        <p:txBody>
          <a:bodyPr wrap="square" lIns="360000" tIns="360000" rIns="360000" anchor="t">
            <a:noAutofit/>
          </a:bodyPr>
          <a:lstStyle>
            <a:lvl1pPr marL="0" indent="0" algn="l">
              <a:lnSpc>
                <a:spcPct val="100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Sleep afbeelding in het grijze vlak of klik op het pictogram</a:t>
            </a:r>
          </a:p>
          <a:p>
            <a:endParaRPr lang="nl-NL"/>
          </a:p>
          <a:p>
            <a:r>
              <a:rPr lang="nl-NL"/>
              <a:t>Gebruik </a:t>
            </a:r>
            <a:r>
              <a:rPr lang="nl-NL" err="1"/>
              <a:t>rechtenvrije</a:t>
            </a:r>
            <a:r>
              <a:rPr lang="nl-NL"/>
              <a:t> foto's, realistisch, Nederlands en liefst met mensen erop.</a:t>
            </a:r>
          </a:p>
          <a:p>
            <a:r>
              <a:rPr lang="nl-NL"/>
              <a:t>A.I. beeldmateriaal is niet toegestaan i.v.m. onduidelijkheid rechten.</a:t>
            </a:r>
            <a:endParaRPr lang="en-US"/>
          </a:p>
        </p:txBody>
      </p:sp>
      <p:sp>
        <p:nvSpPr>
          <p:cNvPr id="7" name="Title 1">
            <a:extLst>
              <a:ext uri="{FF2B5EF4-FFF2-40B4-BE49-F238E27FC236}">
                <a16:creationId xmlns:a16="http://schemas.microsoft.com/office/drawing/2014/main" id="{769D3C3D-F82C-FF72-DCDA-E90319A626EE}"/>
              </a:ext>
            </a:extLst>
          </p:cNvPr>
          <p:cNvSpPr>
            <a:spLocks noGrp="1"/>
          </p:cNvSpPr>
          <p:nvPr>
            <p:ph type="ctrTitle" hasCustomPrompt="1"/>
          </p:nvPr>
        </p:nvSpPr>
        <p:spPr>
          <a:xfrm>
            <a:off x="5004000" y="1836000"/>
            <a:ext cx="3276000" cy="864000"/>
          </a:xfrm>
          <a:prstGeom prst="rect">
            <a:avLst/>
          </a:prstGeom>
        </p:spPr>
        <p:txBody>
          <a:bodyPr anchor="t" anchorCtr="0"/>
          <a:lstStyle>
            <a:lvl1pPr algn="l">
              <a:lnSpc>
                <a:spcPct val="100000"/>
              </a:lnSpc>
              <a:defRPr sz="2400">
                <a:solidFill>
                  <a:schemeClr val="bg1"/>
                </a:solidFill>
              </a:defRPr>
            </a:lvl1pPr>
          </a:lstStyle>
          <a:p>
            <a:r>
              <a:rPr lang="nl-NL"/>
              <a:t>Klik om presentatietitel te bewerken</a:t>
            </a:r>
            <a:endParaRPr lang="en-US"/>
          </a:p>
        </p:txBody>
      </p:sp>
      <p:sp>
        <p:nvSpPr>
          <p:cNvPr id="8" name="Text Placeholder 3">
            <a:extLst>
              <a:ext uri="{FF2B5EF4-FFF2-40B4-BE49-F238E27FC236}">
                <a16:creationId xmlns:a16="http://schemas.microsoft.com/office/drawing/2014/main" id="{EA6BD51B-2661-6EDB-C142-6AAF02215911}"/>
              </a:ext>
            </a:extLst>
          </p:cNvPr>
          <p:cNvSpPr>
            <a:spLocks noGrp="1"/>
          </p:cNvSpPr>
          <p:nvPr>
            <p:ph type="body" sz="half" idx="2" hasCustomPrompt="1"/>
          </p:nvPr>
        </p:nvSpPr>
        <p:spPr>
          <a:xfrm>
            <a:off x="5004001" y="2844000"/>
            <a:ext cx="3276000" cy="360000"/>
          </a:xfrm>
          <a:prstGeom prst="rect">
            <a:avLst/>
          </a:prstGeom>
        </p:spPr>
        <p:txBody>
          <a:bodyPr anchor="t" anchorCtr="0"/>
          <a:lstStyle>
            <a:lvl1pPr marL="0" indent="0" algn="l">
              <a:lnSpc>
                <a:spcPct val="100000"/>
              </a:lnSpc>
              <a:buNone/>
              <a:defRPr sz="1600" b="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 om de datum te bewerken</a:t>
            </a:r>
          </a:p>
        </p:txBody>
      </p:sp>
      <p:pic>
        <p:nvPicPr>
          <p:cNvPr id="4" name="Afbeelding 3" descr="VNG">
            <a:extLst>
              <a:ext uri="{FF2B5EF4-FFF2-40B4-BE49-F238E27FC236}">
                <a16:creationId xmlns:a16="http://schemas.microsoft.com/office/drawing/2014/main" id="{C75D7A00-606D-F348-9809-12E074B2D23E}"/>
              </a:ext>
            </a:extLst>
          </p:cNvPr>
          <p:cNvPicPr>
            <a:picLocks noChangeAspect="1"/>
          </p:cNvPicPr>
          <p:nvPr userDrawn="1"/>
        </p:nvPicPr>
        <p:blipFill>
          <a:blip r:embed="rId3"/>
          <a:stretch>
            <a:fillRect/>
          </a:stretch>
        </p:blipFill>
        <p:spPr>
          <a:xfrm>
            <a:off x="432000" y="432028"/>
            <a:ext cx="936000" cy="576227"/>
          </a:xfrm>
          <a:prstGeom prst="rect">
            <a:avLst/>
          </a:prstGeom>
        </p:spPr>
      </p:pic>
    </p:spTree>
    <p:extLst>
      <p:ext uri="{BB962C8B-B14F-4D97-AF65-F5344CB8AC3E}">
        <p14:creationId xmlns:p14="http://schemas.microsoft.com/office/powerpoint/2010/main" val="2947765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 - Titelblad simpel">
    <p:bg>
      <p:bgPr>
        <a:solidFill>
          <a:schemeClr val="accent1"/>
        </a:solidFill>
        <a:effectLst/>
      </p:bgPr>
    </p:bg>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4540B268-5002-B0D4-DCA2-18370582BF88}"/>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9144000" cy="5143500"/>
          </a:xfrm>
          <a:prstGeom prst="rect">
            <a:avLst/>
          </a:prstGeom>
        </p:spPr>
      </p:pic>
      <p:sp>
        <p:nvSpPr>
          <p:cNvPr id="11" name="Title 1">
            <a:extLst>
              <a:ext uri="{FF2B5EF4-FFF2-40B4-BE49-F238E27FC236}">
                <a16:creationId xmlns:a16="http://schemas.microsoft.com/office/drawing/2014/main" id="{E957DD93-57C8-1296-3069-C8DA32EB578E}"/>
              </a:ext>
            </a:extLst>
          </p:cNvPr>
          <p:cNvSpPr>
            <a:spLocks noGrp="1"/>
          </p:cNvSpPr>
          <p:nvPr>
            <p:ph type="ctrTitle" hasCustomPrompt="1"/>
          </p:nvPr>
        </p:nvSpPr>
        <p:spPr>
          <a:xfrm>
            <a:off x="5004000" y="864000"/>
            <a:ext cx="3276000" cy="864000"/>
          </a:xfrm>
          <a:prstGeom prst="rect">
            <a:avLst/>
          </a:prstGeom>
        </p:spPr>
        <p:txBody>
          <a:bodyPr anchor="t" anchorCtr="0"/>
          <a:lstStyle>
            <a:lvl1pPr algn="l">
              <a:lnSpc>
                <a:spcPct val="100000"/>
              </a:lnSpc>
              <a:defRPr sz="2400">
                <a:solidFill>
                  <a:schemeClr val="bg1"/>
                </a:solidFill>
              </a:defRPr>
            </a:lvl1pPr>
          </a:lstStyle>
          <a:p>
            <a:r>
              <a:rPr lang="nl-NL"/>
              <a:t>Klik om presentatietitel te bewerken</a:t>
            </a:r>
            <a:endParaRPr lang="en-US"/>
          </a:p>
        </p:txBody>
      </p:sp>
      <p:sp>
        <p:nvSpPr>
          <p:cNvPr id="12" name="Text Placeholder 3">
            <a:extLst>
              <a:ext uri="{FF2B5EF4-FFF2-40B4-BE49-F238E27FC236}">
                <a16:creationId xmlns:a16="http://schemas.microsoft.com/office/drawing/2014/main" id="{2A011DB4-AA52-C68E-70F5-1CB23BF6AAA6}"/>
              </a:ext>
            </a:extLst>
          </p:cNvPr>
          <p:cNvSpPr>
            <a:spLocks noGrp="1"/>
          </p:cNvSpPr>
          <p:nvPr>
            <p:ph type="body" sz="half" idx="2" hasCustomPrompt="1"/>
          </p:nvPr>
        </p:nvSpPr>
        <p:spPr>
          <a:xfrm>
            <a:off x="5004001" y="1872000"/>
            <a:ext cx="3276000" cy="360000"/>
          </a:xfrm>
          <a:prstGeom prst="rect">
            <a:avLst/>
          </a:prstGeom>
        </p:spPr>
        <p:txBody>
          <a:bodyPr anchor="t" anchorCtr="0"/>
          <a:lstStyle>
            <a:lvl1pPr marL="0" indent="0" algn="l">
              <a:lnSpc>
                <a:spcPct val="100000"/>
              </a:lnSpc>
              <a:buNone/>
              <a:defRPr sz="1600" b="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 om de datum te bewerken</a:t>
            </a:r>
          </a:p>
        </p:txBody>
      </p:sp>
      <p:pic>
        <p:nvPicPr>
          <p:cNvPr id="2" name="Afbeelding 1" descr="VNG">
            <a:extLst>
              <a:ext uri="{FF2B5EF4-FFF2-40B4-BE49-F238E27FC236}">
                <a16:creationId xmlns:a16="http://schemas.microsoft.com/office/drawing/2014/main" id="{FD3F67B1-F91E-D356-F2C8-B0FA97034203}"/>
              </a:ext>
            </a:extLst>
          </p:cNvPr>
          <p:cNvPicPr>
            <a:picLocks noChangeAspect="1"/>
          </p:cNvPicPr>
          <p:nvPr userDrawn="1"/>
        </p:nvPicPr>
        <p:blipFill>
          <a:blip r:embed="rId3"/>
          <a:stretch>
            <a:fillRect/>
          </a:stretch>
        </p:blipFill>
        <p:spPr>
          <a:xfrm>
            <a:off x="432000" y="432028"/>
            <a:ext cx="936000" cy="576227"/>
          </a:xfrm>
          <a:prstGeom prst="rect">
            <a:avLst/>
          </a:prstGeom>
        </p:spPr>
      </p:pic>
    </p:spTree>
    <p:extLst>
      <p:ext uri="{BB962C8B-B14F-4D97-AF65-F5344CB8AC3E}">
        <p14:creationId xmlns:p14="http://schemas.microsoft.com/office/powerpoint/2010/main" val="1068982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 - Titelblad met foto en gekleurd logo">
    <p:bg>
      <p:bgPr>
        <a:solidFill>
          <a:schemeClr val="accent1"/>
        </a:solidFill>
        <a:effectLst/>
      </p:bgPr>
    </p:bg>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5CD7ADCE-5CB8-C149-7FA5-227080A620D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1525"/>
            <a:ext cx="9144000" cy="5141975"/>
          </a:xfrm>
          <a:prstGeom prst="rect">
            <a:avLst/>
          </a:prstGeom>
        </p:spPr>
      </p:pic>
      <p:sp>
        <p:nvSpPr>
          <p:cNvPr id="9" name="Tijdelijke aanduiding voor afbeelding 27">
            <a:extLst>
              <a:ext uri="{FF2B5EF4-FFF2-40B4-BE49-F238E27FC236}">
                <a16:creationId xmlns:a16="http://schemas.microsoft.com/office/drawing/2014/main" id="{CCFD6FDB-40F3-AD42-AA5B-48B315C0AF68}"/>
              </a:ext>
            </a:extLst>
          </p:cNvPr>
          <p:cNvSpPr>
            <a:spLocks noGrp="1"/>
          </p:cNvSpPr>
          <p:nvPr>
            <p:ph type="pic" idx="13" hasCustomPrompt="1"/>
          </p:nvPr>
        </p:nvSpPr>
        <p:spPr>
          <a:xfrm>
            <a:off x="0" y="1035"/>
            <a:ext cx="6696000" cy="5142465"/>
          </a:xfrm>
          <a:custGeom>
            <a:avLst/>
            <a:gdLst>
              <a:gd name="connsiteX0" fmla="*/ 575541 w 6696000"/>
              <a:gd name="connsiteY0" fmla="*/ 564834 h 5142465"/>
              <a:gd name="connsiteX1" fmla="*/ 652266 w 6696000"/>
              <a:gd name="connsiteY1" fmla="*/ 751297 h 5142465"/>
              <a:gd name="connsiteX2" fmla="*/ 689232 w 6696000"/>
              <a:gd name="connsiteY2" fmla="*/ 751297 h 5142465"/>
              <a:gd name="connsiteX3" fmla="*/ 768370 w 6696000"/>
              <a:gd name="connsiteY3" fmla="*/ 564834 h 5142465"/>
              <a:gd name="connsiteX4" fmla="*/ 717940 w 6696000"/>
              <a:gd name="connsiteY4" fmla="*/ 564834 h 5142465"/>
              <a:gd name="connsiteX5" fmla="*/ 672972 w 6696000"/>
              <a:gd name="connsiteY5" fmla="*/ 678393 h 5142465"/>
              <a:gd name="connsiteX6" fmla="*/ 628893 w 6696000"/>
              <a:gd name="connsiteY6" fmla="*/ 564834 h 5142465"/>
              <a:gd name="connsiteX7" fmla="*/ 788060 w 6696000"/>
              <a:gd name="connsiteY7" fmla="*/ 564834 h 5142465"/>
              <a:gd name="connsiteX8" fmla="*/ 788060 w 6696000"/>
              <a:gd name="connsiteY8" fmla="*/ 751297 h 5142465"/>
              <a:gd name="connsiteX9" fmla="*/ 835188 w 6696000"/>
              <a:gd name="connsiteY9" fmla="*/ 751297 h 5142465"/>
              <a:gd name="connsiteX10" fmla="*/ 835188 w 6696000"/>
              <a:gd name="connsiteY10" fmla="*/ 629583 h 5142465"/>
              <a:gd name="connsiteX11" fmla="*/ 912040 w 6696000"/>
              <a:gd name="connsiteY11" fmla="*/ 751297 h 5142465"/>
              <a:gd name="connsiteX12" fmla="*/ 970346 w 6696000"/>
              <a:gd name="connsiteY12" fmla="*/ 751297 h 5142465"/>
              <a:gd name="connsiteX13" fmla="*/ 970346 w 6696000"/>
              <a:gd name="connsiteY13" fmla="*/ 564834 h 5142465"/>
              <a:gd name="connsiteX14" fmla="*/ 923218 w 6696000"/>
              <a:gd name="connsiteY14" fmla="*/ 564834 h 5142465"/>
              <a:gd name="connsiteX15" fmla="*/ 923218 w 6696000"/>
              <a:gd name="connsiteY15" fmla="*/ 683459 h 5142465"/>
              <a:gd name="connsiteX16" fmla="*/ 848526 w 6696000"/>
              <a:gd name="connsiteY16" fmla="*/ 564834 h 5142465"/>
              <a:gd name="connsiteX17" fmla="*/ 1104106 w 6696000"/>
              <a:gd name="connsiteY17" fmla="*/ 559644 h 5142465"/>
              <a:gd name="connsiteX18" fmla="*/ 1062822 w 6696000"/>
              <a:gd name="connsiteY18" fmla="*/ 566440 h 5142465"/>
              <a:gd name="connsiteX19" fmla="*/ 1029922 w 6696000"/>
              <a:gd name="connsiteY19" fmla="*/ 586087 h 5142465"/>
              <a:gd name="connsiteX20" fmla="*/ 1008327 w 6696000"/>
              <a:gd name="connsiteY20" fmla="*/ 617103 h 5142465"/>
              <a:gd name="connsiteX21" fmla="*/ 1000578 w 6696000"/>
              <a:gd name="connsiteY21" fmla="*/ 657633 h 5142465"/>
              <a:gd name="connsiteX22" fmla="*/ 1008327 w 6696000"/>
              <a:gd name="connsiteY22" fmla="*/ 698163 h 5142465"/>
              <a:gd name="connsiteX23" fmla="*/ 1029922 w 6696000"/>
              <a:gd name="connsiteY23" fmla="*/ 729179 h 5142465"/>
              <a:gd name="connsiteX24" fmla="*/ 1062822 w 6696000"/>
              <a:gd name="connsiteY24" fmla="*/ 748826 h 5142465"/>
              <a:gd name="connsiteX25" fmla="*/ 1104106 w 6696000"/>
              <a:gd name="connsiteY25" fmla="*/ 755622 h 5142465"/>
              <a:gd name="connsiteX26" fmla="*/ 1145010 w 6696000"/>
              <a:gd name="connsiteY26" fmla="*/ 751421 h 5142465"/>
              <a:gd name="connsiteX27" fmla="*/ 1183753 w 6696000"/>
              <a:gd name="connsiteY27" fmla="*/ 737828 h 5142465"/>
              <a:gd name="connsiteX28" fmla="*/ 1185405 w 6696000"/>
              <a:gd name="connsiteY28" fmla="*/ 736963 h 5142465"/>
              <a:gd name="connsiteX29" fmla="*/ 1185405 w 6696000"/>
              <a:gd name="connsiteY29" fmla="*/ 637615 h 5142465"/>
              <a:gd name="connsiteX30" fmla="*/ 1106393 w 6696000"/>
              <a:gd name="connsiteY30" fmla="*/ 637615 h 5142465"/>
              <a:gd name="connsiteX31" fmla="*/ 1106266 w 6696000"/>
              <a:gd name="connsiteY31" fmla="*/ 637986 h 5142465"/>
              <a:gd name="connsiteX32" fmla="*/ 1106266 w 6696000"/>
              <a:gd name="connsiteY32" fmla="*/ 680740 h 5142465"/>
              <a:gd name="connsiteX33" fmla="*/ 1139674 w 6696000"/>
              <a:gd name="connsiteY33" fmla="*/ 680740 h 5142465"/>
              <a:gd name="connsiteX34" fmla="*/ 1139674 w 6696000"/>
              <a:gd name="connsiteY34" fmla="*/ 705330 h 5142465"/>
              <a:gd name="connsiteX35" fmla="*/ 1126336 w 6696000"/>
              <a:gd name="connsiteY35" fmla="*/ 710273 h 5142465"/>
              <a:gd name="connsiteX36" fmla="*/ 1104106 w 6696000"/>
              <a:gd name="connsiteY36" fmla="*/ 713115 h 5142465"/>
              <a:gd name="connsiteX37" fmla="*/ 1081495 w 6696000"/>
              <a:gd name="connsiteY37" fmla="*/ 709037 h 5142465"/>
              <a:gd name="connsiteX38" fmla="*/ 1064219 w 6696000"/>
              <a:gd name="connsiteY38" fmla="*/ 697545 h 5142465"/>
              <a:gd name="connsiteX39" fmla="*/ 1053168 w 6696000"/>
              <a:gd name="connsiteY39" fmla="*/ 680122 h 5142465"/>
              <a:gd name="connsiteX40" fmla="*/ 1049230 w 6696000"/>
              <a:gd name="connsiteY40" fmla="*/ 657757 h 5142465"/>
              <a:gd name="connsiteX41" fmla="*/ 1053168 w 6696000"/>
              <a:gd name="connsiteY41" fmla="*/ 635514 h 5142465"/>
              <a:gd name="connsiteX42" fmla="*/ 1064219 w 6696000"/>
              <a:gd name="connsiteY42" fmla="*/ 617968 h 5142465"/>
              <a:gd name="connsiteX43" fmla="*/ 1081495 w 6696000"/>
              <a:gd name="connsiteY43" fmla="*/ 606476 h 5142465"/>
              <a:gd name="connsiteX44" fmla="*/ 1104106 w 6696000"/>
              <a:gd name="connsiteY44" fmla="*/ 602398 h 5142465"/>
              <a:gd name="connsiteX45" fmla="*/ 1129258 w 6696000"/>
              <a:gd name="connsiteY45" fmla="*/ 606476 h 5142465"/>
              <a:gd name="connsiteX46" fmla="*/ 1147169 w 6696000"/>
              <a:gd name="connsiteY46" fmla="*/ 618586 h 5142465"/>
              <a:gd name="connsiteX47" fmla="*/ 1149456 w 6696000"/>
              <a:gd name="connsiteY47" fmla="*/ 620810 h 5142465"/>
              <a:gd name="connsiteX48" fmla="*/ 1182737 w 6696000"/>
              <a:gd name="connsiteY48" fmla="*/ 585593 h 5142465"/>
              <a:gd name="connsiteX49" fmla="*/ 1180450 w 6696000"/>
              <a:gd name="connsiteY49" fmla="*/ 583616 h 5142465"/>
              <a:gd name="connsiteX50" fmla="*/ 1146153 w 6696000"/>
              <a:gd name="connsiteY50" fmla="*/ 564957 h 5142465"/>
              <a:gd name="connsiteX51" fmla="*/ 1104106 w 6696000"/>
              <a:gd name="connsiteY51" fmla="*/ 559644 h 5142465"/>
              <a:gd name="connsiteX52" fmla="*/ 1018617 w 6696000"/>
              <a:gd name="connsiteY52" fmla="*/ 431999 h 5142465"/>
              <a:gd name="connsiteX53" fmla="*/ 994990 w 6696000"/>
              <a:gd name="connsiteY53" fmla="*/ 454983 h 5142465"/>
              <a:gd name="connsiteX54" fmla="*/ 1018617 w 6696000"/>
              <a:gd name="connsiteY54" fmla="*/ 477966 h 5142465"/>
              <a:gd name="connsiteX55" fmla="*/ 1093564 w 6696000"/>
              <a:gd name="connsiteY55" fmla="*/ 477966 h 5142465"/>
              <a:gd name="connsiteX56" fmla="*/ 1279279 w 6696000"/>
              <a:gd name="connsiteY56" fmla="*/ 658251 h 5142465"/>
              <a:gd name="connsiteX57" fmla="*/ 1093564 w 6696000"/>
              <a:gd name="connsiteY57" fmla="*/ 838536 h 5142465"/>
              <a:gd name="connsiteX58" fmla="*/ 835188 w 6696000"/>
              <a:gd name="connsiteY58" fmla="*/ 838536 h 5142465"/>
              <a:gd name="connsiteX59" fmla="*/ 835188 w 6696000"/>
              <a:gd name="connsiteY59" fmla="*/ 796647 h 5142465"/>
              <a:gd name="connsiteX60" fmla="*/ 787933 w 6696000"/>
              <a:gd name="connsiteY60" fmla="*/ 796647 h 5142465"/>
              <a:gd name="connsiteX61" fmla="*/ 787933 w 6696000"/>
              <a:gd name="connsiteY61" fmla="*/ 884380 h 5142465"/>
              <a:gd name="connsiteX62" fmla="*/ 1094199 w 6696000"/>
              <a:gd name="connsiteY62" fmla="*/ 884380 h 5142465"/>
              <a:gd name="connsiteX63" fmla="*/ 1308131 w 6696000"/>
              <a:gd name="connsiteY63" fmla="*/ 745975 h 5142465"/>
              <a:gd name="connsiteX64" fmla="*/ 1326394 w 6696000"/>
              <a:gd name="connsiteY64" fmla="*/ 658190 h 5142465"/>
              <a:gd name="connsiteX65" fmla="*/ 1326407 w 6696000"/>
              <a:gd name="connsiteY65" fmla="*/ 658251 h 5142465"/>
              <a:gd name="connsiteX66" fmla="*/ 1326407 w 6696000"/>
              <a:gd name="connsiteY66" fmla="*/ 658128 h 5142465"/>
              <a:gd name="connsiteX67" fmla="*/ 1326394 w 6696000"/>
              <a:gd name="connsiteY67" fmla="*/ 658190 h 5142465"/>
              <a:gd name="connsiteX68" fmla="*/ 1308194 w 6696000"/>
              <a:gd name="connsiteY68" fmla="*/ 570456 h 5142465"/>
              <a:gd name="connsiteX69" fmla="*/ 1094834 w 6696000"/>
              <a:gd name="connsiteY69" fmla="*/ 431999 h 5142465"/>
              <a:gd name="connsiteX70" fmla="*/ 664207 w 6696000"/>
              <a:gd name="connsiteY70" fmla="*/ 431999 h 5142465"/>
              <a:gd name="connsiteX71" fmla="*/ 431999 w 6696000"/>
              <a:gd name="connsiteY71" fmla="*/ 658251 h 5142465"/>
              <a:gd name="connsiteX72" fmla="*/ 663572 w 6696000"/>
              <a:gd name="connsiteY72" fmla="*/ 884503 h 5142465"/>
              <a:gd name="connsiteX73" fmla="*/ 739789 w 6696000"/>
              <a:gd name="connsiteY73" fmla="*/ 884503 h 5142465"/>
              <a:gd name="connsiteX74" fmla="*/ 763417 w 6696000"/>
              <a:gd name="connsiteY74" fmla="*/ 861520 h 5142465"/>
              <a:gd name="connsiteX75" fmla="*/ 739789 w 6696000"/>
              <a:gd name="connsiteY75" fmla="*/ 838536 h 5142465"/>
              <a:gd name="connsiteX76" fmla="*/ 664842 w 6696000"/>
              <a:gd name="connsiteY76" fmla="*/ 838536 h 5142465"/>
              <a:gd name="connsiteX77" fmla="*/ 479127 w 6696000"/>
              <a:gd name="connsiteY77" fmla="*/ 658251 h 5142465"/>
              <a:gd name="connsiteX78" fmla="*/ 664842 w 6696000"/>
              <a:gd name="connsiteY78" fmla="*/ 477843 h 5142465"/>
              <a:gd name="connsiteX79" fmla="*/ 923218 w 6696000"/>
              <a:gd name="connsiteY79" fmla="*/ 477843 h 5142465"/>
              <a:gd name="connsiteX80" fmla="*/ 923218 w 6696000"/>
              <a:gd name="connsiteY80" fmla="*/ 519732 h 5142465"/>
              <a:gd name="connsiteX81" fmla="*/ 970473 w 6696000"/>
              <a:gd name="connsiteY81" fmla="*/ 519732 h 5142465"/>
              <a:gd name="connsiteX82" fmla="*/ 970473 w 6696000"/>
              <a:gd name="connsiteY82" fmla="*/ 431999 h 5142465"/>
              <a:gd name="connsiteX83" fmla="*/ 0 w 6696000"/>
              <a:gd name="connsiteY83" fmla="*/ 0 h 5142465"/>
              <a:gd name="connsiteX84" fmla="*/ 6696000 w 6696000"/>
              <a:gd name="connsiteY84" fmla="*/ 0 h 5142465"/>
              <a:gd name="connsiteX85" fmla="*/ 6696000 w 6696000"/>
              <a:gd name="connsiteY85" fmla="*/ 1796399 h 5142465"/>
              <a:gd name="connsiteX86" fmla="*/ 4219772 w 6696000"/>
              <a:gd name="connsiteY86" fmla="*/ 1796399 h 5142465"/>
              <a:gd name="connsiteX87" fmla="*/ 3995999 w 6696000"/>
              <a:gd name="connsiteY87" fmla="*/ 2020043 h 5142465"/>
              <a:gd name="connsiteX88" fmla="*/ 3995999 w 6696000"/>
              <a:gd name="connsiteY88" fmla="*/ 3821890 h 5142465"/>
              <a:gd name="connsiteX89" fmla="*/ 4887028 w 6696000"/>
              <a:gd name="connsiteY89" fmla="*/ 4712400 h 5142465"/>
              <a:gd name="connsiteX90" fmla="*/ 6696000 w 6696000"/>
              <a:gd name="connsiteY90" fmla="*/ 4712400 h 5142465"/>
              <a:gd name="connsiteX91" fmla="*/ 6696000 w 6696000"/>
              <a:gd name="connsiteY91" fmla="*/ 5142465 h 5142465"/>
              <a:gd name="connsiteX92" fmla="*/ 0 w 6696000"/>
              <a:gd name="connsiteY92" fmla="*/ 5142465 h 5142465"/>
              <a:gd name="connsiteX0" fmla="*/ 575541 w 6696000"/>
              <a:gd name="connsiteY0" fmla="*/ 564834 h 5142465"/>
              <a:gd name="connsiteX1" fmla="*/ 652266 w 6696000"/>
              <a:gd name="connsiteY1" fmla="*/ 751297 h 5142465"/>
              <a:gd name="connsiteX2" fmla="*/ 689232 w 6696000"/>
              <a:gd name="connsiteY2" fmla="*/ 751297 h 5142465"/>
              <a:gd name="connsiteX3" fmla="*/ 768370 w 6696000"/>
              <a:gd name="connsiteY3" fmla="*/ 564834 h 5142465"/>
              <a:gd name="connsiteX4" fmla="*/ 717940 w 6696000"/>
              <a:gd name="connsiteY4" fmla="*/ 564834 h 5142465"/>
              <a:gd name="connsiteX5" fmla="*/ 672972 w 6696000"/>
              <a:gd name="connsiteY5" fmla="*/ 678393 h 5142465"/>
              <a:gd name="connsiteX6" fmla="*/ 628893 w 6696000"/>
              <a:gd name="connsiteY6" fmla="*/ 564834 h 5142465"/>
              <a:gd name="connsiteX7" fmla="*/ 575541 w 6696000"/>
              <a:gd name="connsiteY7" fmla="*/ 564834 h 5142465"/>
              <a:gd name="connsiteX8" fmla="*/ 788060 w 6696000"/>
              <a:gd name="connsiteY8" fmla="*/ 564834 h 5142465"/>
              <a:gd name="connsiteX9" fmla="*/ 788060 w 6696000"/>
              <a:gd name="connsiteY9" fmla="*/ 751297 h 5142465"/>
              <a:gd name="connsiteX10" fmla="*/ 835188 w 6696000"/>
              <a:gd name="connsiteY10" fmla="*/ 751297 h 5142465"/>
              <a:gd name="connsiteX11" fmla="*/ 835188 w 6696000"/>
              <a:gd name="connsiteY11" fmla="*/ 629583 h 5142465"/>
              <a:gd name="connsiteX12" fmla="*/ 912040 w 6696000"/>
              <a:gd name="connsiteY12" fmla="*/ 751297 h 5142465"/>
              <a:gd name="connsiteX13" fmla="*/ 970346 w 6696000"/>
              <a:gd name="connsiteY13" fmla="*/ 751297 h 5142465"/>
              <a:gd name="connsiteX14" fmla="*/ 970346 w 6696000"/>
              <a:gd name="connsiteY14" fmla="*/ 564834 h 5142465"/>
              <a:gd name="connsiteX15" fmla="*/ 923218 w 6696000"/>
              <a:gd name="connsiteY15" fmla="*/ 564834 h 5142465"/>
              <a:gd name="connsiteX16" fmla="*/ 923218 w 6696000"/>
              <a:gd name="connsiteY16" fmla="*/ 683459 h 5142465"/>
              <a:gd name="connsiteX17" fmla="*/ 848526 w 6696000"/>
              <a:gd name="connsiteY17" fmla="*/ 564834 h 5142465"/>
              <a:gd name="connsiteX18" fmla="*/ 788060 w 6696000"/>
              <a:gd name="connsiteY18" fmla="*/ 564834 h 5142465"/>
              <a:gd name="connsiteX19" fmla="*/ 1464106 w 6696000"/>
              <a:gd name="connsiteY19" fmla="*/ 358044 h 5142465"/>
              <a:gd name="connsiteX20" fmla="*/ 1062822 w 6696000"/>
              <a:gd name="connsiteY20" fmla="*/ 566440 h 5142465"/>
              <a:gd name="connsiteX21" fmla="*/ 1029922 w 6696000"/>
              <a:gd name="connsiteY21" fmla="*/ 586087 h 5142465"/>
              <a:gd name="connsiteX22" fmla="*/ 1008327 w 6696000"/>
              <a:gd name="connsiteY22" fmla="*/ 617103 h 5142465"/>
              <a:gd name="connsiteX23" fmla="*/ 1000578 w 6696000"/>
              <a:gd name="connsiteY23" fmla="*/ 657633 h 5142465"/>
              <a:gd name="connsiteX24" fmla="*/ 1008327 w 6696000"/>
              <a:gd name="connsiteY24" fmla="*/ 698163 h 5142465"/>
              <a:gd name="connsiteX25" fmla="*/ 1029922 w 6696000"/>
              <a:gd name="connsiteY25" fmla="*/ 729179 h 5142465"/>
              <a:gd name="connsiteX26" fmla="*/ 1062822 w 6696000"/>
              <a:gd name="connsiteY26" fmla="*/ 748826 h 5142465"/>
              <a:gd name="connsiteX27" fmla="*/ 1104106 w 6696000"/>
              <a:gd name="connsiteY27" fmla="*/ 755622 h 5142465"/>
              <a:gd name="connsiteX28" fmla="*/ 1145010 w 6696000"/>
              <a:gd name="connsiteY28" fmla="*/ 751421 h 5142465"/>
              <a:gd name="connsiteX29" fmla="*/ 1183753 w 6696000"/>
              <a:gd name="connsiteY29" fmla="*/ 737828 h 5142465"/>
              <a:gd name="connsiteX30" fmla="*/ 1185405 w 6696000"/>
              <a:gd name="connsiteY30" fmla="*/ 736963 h 5142465"/>
              <a:gd name="connsiteX31" fmla="*/ 1185405 w 6696000"/>
              <a:gd name="connsiteY31" fmla="*/ 637615 h 5142465"/>
              <a:gd name="connsiteX32" fmla="*/ 1106393 w 6696000"/>
              <a:gd name="connsiteY32" fmla="*/ 637615 h 5142465"/>
              <a:gd name="connsiteX33" fmla="*/ 1106266 w 6696000"/>
              <a:gd name="connsiteY33" fmla="*/ 637986 h 5142465"/>
              <a:gd name="connsiteX34" fmla="*/ 1106266 w 6696000"/>
              <a:gd name="connsiteY34" fmla="*/ 680740 h 5142465"/>
              <a:gd name="connsiteX35" fmla="*/ 1139674 w 6696000"/>
              <a:gd name="connsiteY35" fmla="*/ 680740 h 5142465"/>
              <a:gd name="connsiteX36" fmla="*/ 1139674 w 6696000"/>
              <a:gd name="connsiteY36" fmla="*/ 705330 h 5142465"/>
              <a:gd name="connsiteX37" fmla="*/ 1126336 w 6696000"/>
              <a:gd name="connsiteY37" fmla="*/ 710273 h 5142465"/>
              <a:gd name="connsiteX38" fmla="*/ 1104106 w 6696000"/>
              <a:gd name="connsiteY38" fmla="*/ 713115 h 5142465"/>
              <a:gd name="connsiteX39" fmla="*/ 1081495 w 6696000"/>
              <a:gd name="connsiteY39" fmla="*/ 709037 h 5142465"/>
              <a:gd name="connsiteX40" fmla="*/ 1064219 w 6696000"/>
              <a:gd name="connsiteY40" fmla="*/ 697545 h 5142465"/>
              <a:gd name="connsiteX41" fmla="*/ 1053168 w 6696000"/>
              <a:gd name="connsiteY41" fmla="*/ 680122 h 5142465"/>
              <a:gd name="connsiteX42" fmla="*/ 1049230 w 6696000"/>
              <a:gd name="connsiteY42" fmla="*/ 657757 h 5142465"/>
              <a:gd name="connsiteX43" fmla="*/ 1053168 w 6696000"/>
              <a:gd name="connsiteY43" fmla="*/ 635514 h 5142465"/>
              <a:gd name="connsiteX44" fmla="*/ 1064219 w 6696000"/>
              <a:gd name="connsiteY44" fmla="*/ 617968 h 5142465"/>
              <a:gd name="connsiteX45" fmla="*/ 1081495 w 6696000"/>
              <a:gd name="connsiteY45" fmla="*/ 606476 h 5142465"/>
              <a:gd name="connsiteX46" fmla="*/ 1104106 w 6696000"/>
              <a:gd name="connsiteY46" fmla="*/ 602398 h 5142465"/>
              <a:gd name="connsiteX47" fmla="*/ 1129258 w 6696000"/>
              <a:gd name="connsiteY47" fmla="*/ 606476 h 5142465"/>
              <a:gd name="connsiteX48" fmla="*/ 1147169 w 6696000"/>
              <a:gd name="connsiteY48" fmla="*/ 618586 h 5142465"/>
              <a:gd name="connsiteX49" fmla="*/ 1149456 w 6696000"/>
              <a:gd name="connsiteY49" fmla="*/ 620810 h 5142465"/>
              <a:gd name="connsiteX50" fmla="*/ 1182737 w 6696000"/>
              <a:gd name="connsiteY50" fmla="*/ 585593 h 5142465"/>
              <a:gd name="connsiteX51" fmla="*/ 1180450 w 6696000"/>
              <a:gd name="connsiteY51" fmla="*/ 583616 h 5142465"/>
              <a:gd name="connsiteX52" fmla="*/ 1146153 w 6696000"/>
              <a:gd name="connsiteY52" fmla="*/ 564957 h 5142465"/>
              <a:gd name="connsiteX53" fmla="*/ 1464106 w 6696000"/>
              <a:gd name="connsiteY53" fmla="*/ 358044 h 5142465"/>
              <a:gd name="connsiteX54" fmla="*/ 1018617 w 6696000"/>
              <a:gd name="connsiteY54" fmla="*/ 431999 h 5142465"/>
              <a:gd name="connsiteX55" fmla="*/ 994990 w 6696000"/>
              <a:gd name="connsiteY55" fmla="*/ 454983 h 5142465"/>
              <a:gd name="connsiteX56" fmla="*/ 1018617 w 6696000"/>
              <a:gd name="connsiteY56" fmla="*/ 477966 h 5142465"/>
              <a:gd name="connsiteX57" fmla="*/ 1093564 w 6696000"/>
              <a:gd name="connsiteY57" fmla="*/ 477966 h 5142465"/>
              <a:gd name="connsiteX58" fmla="*/ 1279279 w 6696000"/>
              <a:gd name="connsiteY58" fmla="*/ 658251 h 5142465"/>
              <a:gd name="connsiteX59" fmla="*/ 1093564 w 6696000"/>
              <a:gd name="connsiteY59" fmla="*/ 838536 h 5142465"/>
              <a:gd name="connsiteX60" fmla="*/ 835188 w 6696000"/>
              <a:gd name="connsiteY60" fmla="*/ 838536 h 5142465"/>
              <a:gd name="connsiteX61" fmla="*/ 835188 w 6696000"/>
              <a:gd name="connsiteY61" fmla="*/ 796647 h 5142465"/>
              <a:gd name="connsiteX62" fmla="*/ 787933 w 6696000"/>
              <a:gd name="connsiteY62" fmla="*/ 796647 h 5142465"/>
              <a:gd name="connsiteX63" fmla="*/ 787933 w 6696000"/>
              <a:gd name="connsiteY63" fmla="*/ 884380 h 5142465"/>
              <a:gd name="connsiteX64" fmla="*/ 1094199 w 6696000"/>
              <a:gd name="connsiteY64" fmla="*/ 884380 h 5142465"/>
              <a:gd name="connsiteX65" fmla="*/ 1308131 w 6696000"/>
              <a:gd name="connsiteY65" fmla="*/ 745975 h 5142465"/>
              <a:gd name="connsiteX66" fmla="*/ 1326394 w 6696000"/>
              <a:gd name="connsiteY66" fmla="*/ 658190 h 5142465"/>
              <a:gd name="connsiteX67" fmla="*/ 1326407 w 6696000"/>
              <a:gd name="connsiteY67" fmla="*/ 658251 h 5142465"/>
              <a:gd name="connsiteX68" fmla="*/ 1326407 w 6696000"/>
              <a:gd name="connsiteY68" fmla="*/ 658128 h 5142465"/>
              <a:gd name="connsiteX69" fmla="*/ 1326394 w 6696000"/>
              <a:gd name="connsiteY69" fmla="*/ 658190 h 5142465"/>
              <a:gd name="connsiteX70" fmla="*/ 1308194 w 6696000"/>
              <a:gd name="connsiteY70" fmla="*/ 570456 h 5142465"/>
              <a:gd name="connsiteX71" fmla="*/ 1094834 w 6696000"/>
              <a:gd name="connsiteY71" fmla="*/ 431999 h 5142465"/>
              <a:gd name="connsiteX72" fmla="*/ 1018617 w 6696000"/>
              <a:gd name="connsiteY72" fmla="*/ 431999 h 5142465"/>
              <a:gd name="connsiteX73" fmla="*/ 664207 w 6696000"/>
              <a:gd name="connsiteY73" fmla="*/ 431999 h 5142465"/>
              <a:gd name="connsiteX74" fmla="*/ 431999 w 6696000"/>
              <a:gd name="connsiteY74" fmla="*/ 658251 h 5142465"/>
              <a:gd name="connsiteX75" fmla="*/ 663572 w 6696000"/>
              <a:gd name="connsiteY75" fmla="*/ 884503 h 5142465"/>
              <a:gd name="connsiteX76" fmla="*/ 739789 w 6696000"/>
              <a:gd name="connsiteY76" fmla="*/ 884503 h 5142465"/>
              <a:gd name="connsiteX77" fmla="*/ 763417 w 6696000"/>
              <a:gd name="connsiteY77" fmla="*/ 861520 h 5142465"/>
              <a:gd name="connsiteX78" fmla="*/ 739789 w 6696000"/>
              <a:gd name="connsiteY78" fmla="*/ 838536 h 5142465"/>
              <a:gd name="connsiteX79" fmla="*/ 664842 w 6696000"/>
              <a:gd name="connsiteY79" fmla="*/ 838536 h 5142465"/>
              <a:gd name="connsiteX80" fmla="*/ 479127 w 6696000"/>
              <a:gd name="connsiteY80" fmla="*/ 658251 h 5142465"/>
              <a:gd name="connsiteX81" fmla="*/ 664842 w 6696000"/>
              <a:gd name="connsiteY81" fmla="*/ 477843 h 5142465"/>
              <a:gd name="connsiteX82" fmla="*/ 923218 w 6696000"/>
              <a:gd name="connsiteY82" fmla="*/ 477843 h 5142465"/>
              <a:gd name="connsiteX83" fmla="*/ 923218 w 6696000"/>
              <a:gd name="connsiteY83" fmla="*/ 519732 h 5142465"/>
              <a:gd name="connsiteX84" fmla="*/ 970473 w 6696000"/>
              <a:gd name="connsiteY84" fmla="*/ 519732 h 5142465"/>
              <a:gd name="connsiteX85" fmla="*/ 970473 w 6696000"/>
              <a:gd name="connsiteY85" fmla="*/ 431999 h 5142465"/>
              <a:gd name="connsiteX86" fmla="*/ 664207 w 6696000"/>
              <a:gd name="connsiteY86" fmla="*/ 431999 h 5142465"/>
              <a:gd name="connsiteX87" fmla="*/ 0 w 6696000"/>
              <a:gd name="connsiteY87" fmla="*/ 0 h 5142465"/>
              <a:gd name="connsiteX88" fmla="*/ 6696000 w 6696000"/>
              <a:gd name="connsiteY88" fmla="*/ 0 h 5142465"/>
              <a:gd name="connsiteX89" fmla="*/ 6696000 w 6696000"/>
              <a:gd name="connsiteY89" fmla="*/ 1796399 h 5142465"/>
              <a:gd name="connsiteX90" fmla="*/ 4219772 w 6696000"/>
              <a:gd name="connsiteY90" fmla="*/ 1796399 h 5142465"/>
              <a:gd name="connsiteX91" fmla="*/ 3995999 w 6696000"/>
              <a:gd name="connsiteY91" fmla="*/ 2020043 h 5142465"/>
              <a:gd name="connsiteX92" fmla="*/ 3995999 w 6696000"/>
              <a:gd name="connsiteY92" fmla="*/ 3821890 h 5142465"/>
              <a:gd name="connsiteX93" fmla="*/ 4887028 w 6696000"/>
              <a:gd name="connsiteY93" fmla="*/ 4712400 h 5142465"/>
              <a:gd name="connsiteX94" fmla="*/ 6696000 w 6696000"/>
              <a:gd name="connsiteY94" fmla="*/ 4712400 h 5142465"/>
              <a:gd name="connsiteX95" fmla="*/ 6696000 w 6696000"/>
              <a:gd name="connsiteY95" fmla="*/ 5142465 h 5142465"/>
              <a:gd name="connsiteX96" fmla="*/ 0 w 6696000"/>
              <a:gd name="connsiteY96" fmla="*/ 5142465 h 5142465"/>
              <a:gd name="connsiteX97" fmla="*/ 0 w 6696000"/>
              <a:gd name="connsiteY97" fmla="*/ 0 h 5142465"/>
              <a:gd name="connsiteX0" fmla="*/ 437429 w 6696000"/>
              <a:gd name="connsiteY0" fmla="*/ 643415 h 5142465"/>
              <a:gd name="connsiteX1" fmla="*/ 652266 w 6696000"/>
              <a:gd name="connsiteY1" fmla="*/ 751297 h 5142465"/>
              <a:gd name="connsiteX2" fmla="*/ 689232 w 6696000"/>
              <a:gd name="connsiteY2" fmla="*/ 751297 h 5142465"/>
              <a:gd name="connsiteX3" fmla="*/ 768370 w 6696000"/>
              <a:gd name="connsiteY3" fmla="*/ 564834 h 5142465"/>
              <a:gd name="connsiteX4" fmla="*/ 717940 w 6696000"/>
              <a:gd name="connsiteY4" fmla="*/ 564834 h 5142465"/>
              <a:gd name="connsiteX5" fmla="*/ 672972 w 6696000"/>
              <a:gd name="connsiteY5" fmla="*/ 678393 h 5142465"/>
              <a:gd name="connsiteX6" fmla="*/ 628893 w 6696000"/>
              <a:gd name="connsiteY6" fmla="*/ 564834 h 5142465"/>
              <a:gd name="connsiteX7" fmla="*/ 437429 w 6696000"/>
              <a:gd name="connsiteY7" fmla="*/ 643415 h 5142465"/>
              <a:gd name="connsiteX8" fmla="*/ 788060 w 6696000"/>
              <a:gd name="connsiteY8" fmla="*/ 564834 h 5142465"/>
              <a:gd name="connsiteX9" fmla="*/ 788060 w 6696000"/>
              <a:gd name="connsiteY9" fmla="*/ 751297 h 5142465"/>
              <a:gd name="connsiteX10" fmla="*/ 835188 w 6696000"/>
              <a:gd name="connsiteY10" fmla="*/ 751297 h 5142465"/>
              <a:gd name="connsiteX11" fmla="*/ 835188 w 6696000"/>
              <a:gd name="connsiteY11" fmla="*/ 629583 h 5142465"/>
              <a:gd name="connsiteX12" fmla="*/ 912040 w 6696000"/>
              <a:gd name="connsiteY12" fmla="*/ 751297 h 5142465"/>
              <a:gd name="connsiteX13" fmla="*/ 970346 w 6696000"/>
              <a:gd name="connsiteY13" fmla="*/ 751297 h 5142465"/>
              <a:gd name="connsiteX14" fmla="*/ 970346 w 6696000"/>
              <a:gd name="connsiteY14" fmla="*/ 564834 h 5142465"/>
              <a:gd name="connsiteX15" fmla="*/ 923218 w 6696000"/>
              <a:gd name="connsiteY15" fmla="*/ 564834 h 5142465"/>
              <a:gd name="connsiteX16" fmla="*/ 923218 w 6696000"/>
              <a:gd name="connsiteY16" fmla="*/ 683459 h 5142465"/>
              <a:gd name="connsiteX17" fmla="*/ 848526 w 6696000"/>
              <a:gd name="connsiteY17" fmla="*/ 564834 h 5142465"/>
              <a:gd name="connsiteX18" fmla="*/ 788060 w 6696000"/>
              <a:gd name="connsiteY18" fmla="*/ 564834 h 5142465"/>
              <a:gd name="connsiteX19" fmla="*/ 1464106 w 6696000"/>
              <a:gd name="connsiteY19" fmla="*/ 358044 h 5142465"/>
              <a:gd name="connsiteX20" fmla="*/ 1062822 w 6696000"/>
              <a:gd name="connsiteY20" fmla="*/ 566440 h 5142465"/>
              <a:gd name="connsiteX21" fmla="*/ 1029922 w 6696000"/>
              <a:gd name="connsiteY21" fmla="*/ 586087 h 5142465"/>
              <a:gd name="connsiteX22" fmla="*/ 1008327 w 6696000"/>
              <a:gd name="connsiteY22" fmla="*/ 617103 h 5142465"/>
              <a:gd name="connsiteX23" fmla="*/ 1000578 w 6696000"/>
              <a:gd name="connsiteY23" fmla="*/ 657633 h 5142465"/>
              <a:gd name="connsiteX24" fmla="*/ 1008327 w 6696000"/>
              <a:gd name="connsiteY24" fmla="*/ 698163 h 5142465"/>
              <a:gd name="connsiteX25" fmla="*/ 1029922 w 6696000"/>
              <a:gd name="connsiteY25" fmla="*/ 729179 h 5142465"/>
              <a:gd name="connsiteX26" fmla="*/ 1062822 w 6696000"/>
              <a:gd name="connsiteY26" fmla="*/ 748826 h 5142465"/>
              <a:gd name="connsiteX27" fmla="*/ 1104106 w 6696000"/>
              <a:gd name="connsiteY27" fmla="*/ 755622 h 5142465"/>
              <a:gd name="connsiteX28" fmla="*/ 1145010 w 6696000"/>
              <a:gd name="connsiteY28" fmla="*/ 751421 h 5142465"/>
              <a:gd name="connsiteX29" fmla="*/ 1183753 w 6696000"/>
              <a:gd name="connsiteY29" fmla="*/ 737828 h 5142465"/>
              <a:gd name="connsiteX30" fmla="*/ 1185405 w 6696000"/>
              <a:gd name="connsiteY30" fmla="*/ 736963 h 5142465"/>
              <a:gd name="connsiteX31" fmla="*/ 1185405 w 6696000"/>
              <a:gd name="connsiteY31" fmla="*/ 637615 h 5142465"/>
              <a:gd name="connsiteX32" fmla="*/ 1106393 w 6696000"/>
              <a:gd name="connsiteY32" fmla="*/ 637615 h 5142465"/>
              <a:gd name="connsiteX33" fmla="*/ 1106266 w 6696000"/>
              <a:gd name="connsiteY33" fmla="*/ 637986 h 5142465"/>
              <a:gd name="connsiteX34" fmla="*/ 1106266 w 6696000"/>
              <a:gd name="connsiteY34" fmla="*/ 680740 h 5142465"/>
              <a:gd name="connsiteX35" fmla="*/ 1139674 w 6696000"/>
              <a:gd name="connsiteY35" fmla="*/ 680740 h 5142465"/>
              <a:gd name="connsiteX36" fmla="*/ 1139674 w 6696000"/>
              <a:gd name="connsiteY36" fmla="*/ 705330 h 5142465"/>
              <a:gd name="connsiteX37" fmla="*/ 1126336 w 6696000"/>
              <a:gd name="connsiteY37" fmla="*/ 710273 h 5142465"/>
              <a:gd name="connsiteX38" fmla="*/ 1104106 w 6696000"/>
              <a:gd name="connsiteY38" fmla="*/ 713115 h 5142465"/>
              <a:gd name="connsiteX39" fmla="*/ 1081495 w 6696000"/>
              <a:gd name="connsiteY39" fmla="*/ 709037 h 5142465"/>
              <a:gd name="connsiteX40" fmla="*/ 1064219 w 6696000"/>
              <a:gd name="connsiteY40" fmla="*/ 697545 h 5142465"/>
              <a:gd name="connsiteX41" fmla="*/ 1053168 w 6696000"/>
              <a:gd name="connsiteY41" fmla="*/ 680122 h 5142465"/>
              <a:gd name="connsiteX42" fmla="*/ 1049230 w 6696000"/>
              <a:gd name="connsiteY42" fmla="*/ 657757 h 5142465"/>
              <a:gd name="connsiteX43" fmla="*/ 1053168 w 6696000"/>
              <a:gd name="connsiteY43" fmla="*/ 635514 h 5142465"/>
              <a:gd name="connsiteX44" fmla="*/ 1064219 w 6696000"/>
              <a:gd name="connsiteY44" fmla="*/ 617968 h 5142465"/>
              <a:gd name="connsiteX45" fmla="*/ 1081495 w 6696000"/>
              <a:gd name="connsiteY45" fmla="*/ 606476 h 5142465"/>
              <a:gd name="connsiteX46" fmla="*/ 1104106 w 6696000"/>
              <a:gd name="connsiteY46" fmla="*/ 602398 h 5142465"/>
              <a:gd name="connsiteX47" fmla="*/ 1129258 w 6696000"/>
              <a:gd name="connsiteY47" fmla="*/ 606476 h 5142465"/>
              <a:gd name="connsiteX48" fmla="*/ 1147169 w 6696000"/>
              <a:gd name="connsiteY48" fmla="*/ 618586 h 5142465"/>
              <a:gd name="connsiteX49" fmla="*/ 1149456 w 6696000"/>
              <a:gd name="connsiteY49" fmla="*/ 620810 h 5142465"/>
              <a:gd name="connsiteX50" fmla="*/ 1182737 w 6696000"/>
              <a:gd name="connsiteY50" fmla="*/ 585593 h 5142465"/>
              <a:gd name="connsiteX51" fmla="*/ 1180450 w 6696000"/>
              <a:gd name="connsiteY51" fmla="*/ 583616 h 5142465"/>
              <a:gd name="connsiteX52" fmla="*/ 1146153 w 6696000"/>
              <a:gd name="connsiteY52" fmla="*/ 564957 h 5142465"/>
              <a:gd name="connsiteX53" fmla="*/ 1464106 w 6696000"/>
              <a:gd name="connsiteY53" fmla="*/ 358044 h 5142465"/>
              <a:gd name="connsiteX54" fmla="*/ 1018617 w 6696000"/>
              <a:gd name="connsiteY54" fmla="*/ 431999 h 5142465"/>
              <a:gd name="connsiteX55" fmla="*/ 994990 w 6696000"/>
              <a:gd name="connsiteY55" fmla="*/ 454983 h 5142465"/>
              <a:gd name="connsiteX56" fmla="*/ 1018617 w 6696000"/>
              <a:gd name="connsiteY56" fmla="*/ 477966 h 5142465"/>
              <a:gd name="connsiteX57" fmla="*/ 1093564 w 6696000"/>
              <a:gd name="connsiteY57" fmla="*/ 477966 h 5142465"/>
              <a:gd name="connsiteX58" fmla="*/ 1279279 w 6696000"/>
              <a:gd name="connsiteY58" fmla="*/ 658251 h 5142465"/>
              <a:gd name="connsiteX59" fmla="*/ 1093564 w 6696000"/>
              <a:gd name="connsiteY59" fmla="*/ 838536 h 5142465"/>
              <a:gd name="connsiteX60" fmla="*/ 835188 w 6696000"/>
              <a:gd name="connsiteY60" fmla="*/ 838536 h 5142465"/>
              <a:gd name="connsiteX61" fmla="*/ 835188 w 6696000"/>
              <a:gd name="connsiteY61" fmla="*/ 796647 h 5142465"/>
              <a:gd name="connsiteX62" fmla="*/ 787933 w 6696000"/>
              <a:gd name="connsiteY62" fmla="*/ 796647 h 5142465"/>
              <a:gd name="connsiteX63" fmla="*/ 787933 w 6696000"/>
              <a:gd name="connsiteY63" fmla="*/ 884380 h 5142465"/>
              <a:gd name="connsiteX64" fmla="*/ 1094199 w 6696000"/>
              <a:gd name="connsiteY64" fmla="*/ 884380 h 5142465"/>
              <a:gd name="connsiteX65" fmla="*/ 1308131 w 6696000"/>
              <a:gd name="connsiteY65" fmla="*/ 745975 h 5142465"/>
              <a:gd name="connsiteX66" fmla="*/ 1326394 w 6696000"/>
              <a:gd name="connsiteY66" fmla="*/ 658190 h 5142465"/>
              <a:gd name="connsiteX67" fmla="*/ 1326407 w 6696000"/>
              <a:gd name="connsiteY67" fmla="*/ 658251 h 5142465"/>
              <a:gd name="connsiteX68" fmla="*/ 1326407 w 6696000"/>
              <a:gd name="connsiteY68" fmla="*/ 658128 h 5142465"/>
              <a:gd name="connsiteX69" fmla="*/ 1326394 w 6696000"/>
              <a:gd name="connsiteY69" fmla="*/ 658190 h 5142465"/>
              <a:gd name="connsiteX70" fmla="*/ 1308194 w 6696000"/>
              <a:gd name="connsiteY70" fmla="*/ 570456 h 5142465"/>
              <a:gd name="connsiteX71" fmla="*/ 1094834 w 6696000"/>
              <a:gd name="connsiteY71" fmla="*/ 431999 h 5142465"/>
              <a:gd name="connsiteX72" fmla="*/ 1018617 w 6696000"/>
              <a:gd name="connsiteY72" fmla="*/ 431999 h 5142465"/>
              <a:gd name="connsiteX73" fmla="*/ 664207 w 6696000"/>
              <a:gd name="connsiteY73" fmla="*/ 431999 h 5142465"/>
              <a:gd name="connsiteX74" fmla="*/ 431999 w 6696000"/>
              <a:gd name="connsiteY74" fmla="*/ 658251 h 5142465"/>
              <a:gd name="connsiteX75" fmla="*/ 663572 w 6696000"/>
              <a:gd name="connsiteY75" fmla="*/ 884503 h 5142465"/>
              <a:gd name="connsiteX76" fmla="*/ 739789 w 6696000"/>
              <a:gd name="connsiteY76" fmla="*/ 884503 h 5142465"/>
              <a:gd name="connsiteX77" fmla="*/ 763417 w 6696000"/>
              <a:gd name="connsiteY77" fmla="*/ 861520 h 5142465"/>
              <a:gd name="connsiteX78" fmla="*/ 739789 w 6696000"/>
              <a:gd name="connsiteY78" fmla="*/ 838536 h 5142465"/>
              <a:gd name="connsiteX79" fmla="*/ 664842 w 6696000"/>
              <a:gd name="connsiteY79" fmla="*/ 838536 h 5142465"/>
              <a:gd name="connsiteX80" fmla="*/ 479127 w 6696000"/>
              <a:gd name="connsiteY80" fmla="*/ 658251 h 5142465"/>
              <a:gd name="connsiteX81" fmla="*/ 664842 w 6696000"/>
              <a:gd name="connsiteY81" fmla="*/ 477843 h 5142465"/>
              <a:gd name="connsiteX82" fmla="*/ 923218 w 6696000"/>
              <a:gd name="connsiteY82" fmla="*/ 477843 h 5142465"/>
              <a:gd name="connsiteX83" fmla="*/ 923218 w 6696000"/>
              <a:gd name="connsiteY83" fmla="*/ 519732 h 5142465"/>
              <a:gd name="connsiteX84" fmla="*/ 970473 w 6696000"/>
              <a:gd name="connsiteY84" fmla="*/ 519732 h 5142465"/>
              <a:gd name="connsiteX85" fmla="*/ 970473 w 6696000"/>
              <a:gd name="connsiteY85" fmla="*/ 431999 h 5142465"/>
              <a:gd name="connsiteX86" fmla="*/ 664207 w 6696000"/>
              <a:gd name="connsiteY86" fmla="*/ 431999 h 5142465"/>
              <a:gd name="connsiteX87" fmla="*/ 0 w 6696000"/>
              <a:gd name="connsiteY87" fmla="*/ 0 h 5142465"/>
              <a:gd name="connsiteX88" fmla="*/ 6696000 w 6696000"/>
              <a:gd name="connsiteY88" fmla="*/ 0 h 5142465"/>
              <a:gd name="connsiteX89" fmla="*/ 6696000 w 6696000"/>
              <a:gd name="connsiteY89" fmla="*/ 1796399 h 5142465"/>
              <a:gd name="connsiteX90" fmla="*/ 4219772 w 6696000"/>
              <a:gd name="connsiteY90" fmla="*/ 1796399 h 5142465"/>
              <a:gd name="connsiteX91" fmla="*/ 3995999 w 6696000"/>
              <a:gd name="connsiteY91" fmla="*/ 2020043 h 5142465"/>
              <a:gd name="connsiteX92" fmla="*/ 3995999 w 6696000"/>
              <a:gd name="connsiteY92" fmla="*/ 3821890 h 5142465"/>
              <a:gd name="connsiteX93" fmla="*/ 4887028 w 6696000"/>
              <a:gd name="connsiteY93" fmla="*/ 4712400 h 5142465"/>
              <a:gd name="connsiteX94" fmla="*/ 6696000 w 6696000"/>
              <a:gd name="connsiteY94" fmla="*/ 4712400 h 5142465"/>
              <a:gd name="connsiteX95" fmla="*/ 6696000 w 6696000"/>
              <a:gd name="connsiteY95" fmla="*/ 5142465 h 5142465"/>
              <a:gd name="connsiteX96" fmla="*/ 0 w 6696000"/>
              <a:gd name="connsiteY96" fmla="*/ 5142465 h 5142465"/>
              <a:gd name="connsiteX97" fmla="*/ 0 w 6696000"/>
              <a:gd name="connsiteY97" fmla="*/ 0 h 5142465"/>
              <a:gd name="connsiteX0" fmla="*/ 437429 w 6696000"/>
              <a:gd name="connsiteY0" fmla="*/ 643415 h 5142465"/>
              <a:gd name="connsiteX1" fmla="*/ 652266 w 6696000"/>
              <a:gd name="connsiteY1" fmla="*/ 751297 h 5142465"/>
              <a:gd name="connsiteX2" fmla="*/ 689232 w 6696000"/>
              <a:gd name="connsiteY2" fmla="*/ 751297 h 5142465"/>
              <a:gd name="connsiteX3" fmla="*/ 768370 w 6696000"/>
              <a:gd name="connsiteY3" fmla="*/ 564834 h 5142465"/>
              <a:gd name="connsiteX4" fmla="*/ 717940 w 6696000"/>
              <a:gd name="connsiteY4" fmla="*/ 564834 h 5142465"/>
              <a:gd name="connsiteX5" fmla="*/ 672972 w 6696000"/>
              <a:gd name="connsiteY5" fmla="*/ 678393 h 5142465"/>
              <a:gd name="connsiteX6" fmla="*/ 437429 w 6696000"/>
              <a:gd name="connsiteY6" fmla="*/ 643415 h 5142465"/>
              <a:gd name="connsiteX7" fmla="*/ 788060 w 6696000"/>
              <a:gd name="connsiteY7" fmla="*/ 564834 h 5142465"/>
              <a:gd name="connsiteX8" fmla="*/ 788060 w 6696000"/>
              <a:gd name="connsiteY8" fmla="*/ 751297 h 5142465"/>
              <a:gd name="connsiteX9" fmla="*/ 835188 w 6696000"/>
              <a:gd name="connsiteY9" fmla="*/ 751297 h 5142465"/>
              <a:gd name="connsiteX10" fmla="*/ 835188 w 6696000"/>
              <a:gd name="connsiteY10" fmla="*/ 629583 h 5142465"/>
              <a:gd name="connsiteX11" fmla="*/ 912040 w 6696000"/>
              <a:gd name="connsiteY11" fmla="*/ 751297 h 5142465"/>
              <a:gd name="connsiteX12" fmla="*/ 970346 w 6696000"/>
              <a:gd name="connsiteY12" fmla="*/ 751297 h 5142465"/>
              <a:gd name="connsiteX13" fmla="*/ 970346 w 6696000"/>
              <a:gd name="connsiteY13" fmla="*/ 564834 h 5142465"/>
              <a:gd name="connsiteX14" fmla="*/ 923218 w 6696000"/>
              <a:gd name="connsiteY14" fmla="*/ 564834 h 5142465"/>
              <a:gd name="connsiteX15" fmla="*/ 923218 w 6696000"/>
              <a:gd name="connsiteY15" fmla="*/ 683459 h 5142465"/>
              <a:gd name="connsiteX16" fmla="*/ 848526 w 6696000"/>
              <a:gd name="connsiteY16" fmla="*/ 564834 h 5142465"/>
              <a:gd name="connsiteX17" fmla="*/ 788060 w 6696000"/>
              <a:gd name="connsiteY17" fmla="*/ 564834 h 5142465"/>
              <a:gd name="connsiteX18" fmla="*/ 1464106 w 6696000"/>
              <a:gd name="connsiteY18" fmla="*/ 358044 h 5142465"/>
              <a:gd name="connsiteX19" fmla="*/ 1062822 w 6696000"/>
              <a:gd name="connsiteY19" fmla="*/ 566440 h 5142465"/>
              <a:gd name="connsiteX20" fmla="*/ 1029922 w 6696000"/>
              <a:gd name="connsiteY20" fmla="*/ 586087 h 5142465"/>
              <a:gd name="connsiteX21" fmla="*/ 1008327 w 6696000"/>
              <a:gd name="connsiteY21" fmla="*/ 617103 h 5142465"/>
              <a:gd name="connsiteX22" fmla="*/ 1000578 w 6696000"/>
              <a:gd name="connsiteY22" fmla="*/ 657633 h 5142465"/>
              <a:gd name="connsiteX23" fmla="*/ 1008327 w 6696000"/>
              <a:gd name="connsiteY23" fmla="*/ 698163 h 5142465"/>
              <a:gd name="connsiteX24" fmla="*/ 1029922 w 6696000"/>
              <a:gd name="connsiteY24" fmla="*/ 729179 h 5142465"/>
              <a:gd name="connsiteX25" fmla="*/ 1062822 w 6696000"/>
              <a:gd name="connsiteY25" fmla="*/ 748826 h 5142465"/>
              <a:gd name="connsiteX26" fmla="*/ 1104106 w 6696000"/>
              <a:gd name="connsiteY26" fmla="*/ 755622 h 5142465"/>
              <a:gd name="connsiteX27" fmla="*/ 1145010 w 6696000"/>
              <a:gd name="connsiteY27" fmla="*/ 751421 h 5142465"/>
              <a:gd name="connsiteX28" fmla="*/ 1183753 w 6696000"/>
              <a:gd name="connsiteY28" fmla="*/ 737828 h 5142465"/>
              <a:gd name="connsiteX29" fmla="*/ 1185405 w 6696000"/>
              <a:gd name="connsiteY29" fmla="*/ 736963 h 5142465"/>
              <a:gd name="connsiteX30" fmla="*/ 1185405 w 6696000"/>
              <a:gd name="connsiteY30" fmla="*/ 637615 h 5142465"/>
              <a:gd name="connsiteX31" fmla="*/ 1106393 w 6696000"/>
              <a:gd name="connsiteY31" fmla="*/ 637615 h 5142465"/>
              <a:gd name="connsiteX32" fmla="*/ 1106266 w 6696000"/>
              <a:gd name="connsiteY32" fmla="*/ 637986 h 5142465"/>
              <a:gd name="connsiteX33" fmla="*/ 1106266 w 6696000"/>
              <a:gd name="connsiteY33" fmla="*/ 680740 h 5142465"/>
              <a:gd name="connsiteX34" fmla="*/ 1139674 w 6696000"/>
              <a:gd name="connsiteY34" fmla="*/ 680740 h 5142465"/>
              <a:gd name="connsiteX35" fmla="*/ 1139674 w 6696000"/>
              <a:gd name="connsiteY35" fmla="*/ 705330 h 5142465"/>
              <a:gd name="connsiteX36" fmla="*/ 1126336 w 6696000"/>
              <a:gd name="connsiteY36" fmla="*/ 710273 h 5142465"/>
              <a:gd name="connsiteX37" fmla="*/ 1104106 w 6696000"/>
              <a:gd name="connsiteY37" fmla="*/ 713115 h 5142465"/>
              <a:gd name="connsiteX38" fmla="*/ 1081495 w 6696000"/>
              <a:gd name="connsiteY38" fmla="*/ 709037 h 5142465"/>
              <a:gd name="connsiteX39" fmla="*/ 1064219 w 6696000"/>
              <a:gd name="connsiteY39" fmla="*/ 697545 h 5142465"/>
              <a:gd name="connsiteX40" fmla="*/ 1053168 w 6696000"/>
              <a:gd name="connsiteY40" fmla="*/ 680122 h 5142465"/>
              <a:gd name="connsiteX41" fmla="*/ 1049230 w 6696000"/>
              <a:gd name="connsiteY41" fmla="*/ 657757 h 5142465"/>
              <a:gd name="connsiteX42" fmla="*/ 1053168 w 6696000"/>
              <a:gd name="connsiteY42" fmla="*/ 635514 h 5142465"/>
              <a:gd name="connsiteX43" fmla="*/ 1064219 w 6696000"/>
              <a:gd name="connsiteY43" fmla="*/ 617968 h 5142465"/>
              <a:gd name="connsiteX44" fmla="*/ 1081495 w 6696000"/>
              <a:gd name="connsiteY44" fmla="*/ 606476 h 5142465"/>
              <a:gd name="connsiteX45" fmla="*/ 1104106 w 6696000"/>
              <a:gd name="connsiteY45" fmla="*/ 602398 h 5142465"/>
              <a:gd name="connsiteX46" fmla="*/ 1129258 w 6696000"/>
              <a:gd name="connsiteY46" fmla="*/ 606476 h 5142465"/>
              <a:gd name="connsiteX47" fmla="*/ 1147169 w 6696000"/>
              <a:gd name="connsiteY47" fmla="*/ 618586 h 5142465"/>
              <a:gd name="connsiteX48" fmla="*/ 1149456 w 6696000"/>
              <a:gd name="connsiteY48" fmla="*/ 620810 h 5142465"/>
              <a:gd name="connsiteX49" fmla="*/ 1182737 w 6696000"/>
              <a:gd name="connsiteY49" fmla="*/ 585593 h 5142465"/>
              <a:gd name="connsiteX50" fmla="*/ 1180450 w 6696000"/>
              <a:gd name="connsiteY50" fmla="*/ 583616 h 5142465"/>
              <a:gd name="connsiteX51" fmla="*/ 1146153 w 6696000"/>
              <a:gd name="connsiteY51" fmla="*/ 564957 h 5142465"/>
              <a:gd name="connsiteX52" fmla="*/ 1464106 w 6696000"/>
              <a:gd name="connsiteY52" fmla="*/ 358044 h 5142465"/>
              <a:gd name="connsiteX53" fmla="*/ 1018617 w 6696000"/>
              <a:gd name="connsiteY53" fmla="*/ 431999 h 5142465"/>
              <a:gd name="connsiteX54" fmla="*/ 994990 w 6696000"/>
              <a:gd name="connsiteY54" fmla="*/ 454983 h 5142465"/>
              <a:gd name="connsiteX55" fmla="*/ 1018617 w 6696000"/>
              <a:gd name="connsiteY55" fmla="*/ 477966 h 5142465"/>
              <a:gd name="connsiteX56" fmla="*/ 1093564 w 6696000"/>
              <a:gd name="connsiteY56" fmla="*/ 477966 h 5142465"/>
              <a:gd name="connsiteX57" fmla="*/ 1279279 w 6696000"/>
              <a:gd name="connsiteY57" fmla="*/ 658251 h 5142465"/>
              <a:gd name="connsiteX58" fmla="*/ 1093564 w 6696000"/>
              <a:gd name="connsiteY58" fmla="*/ 838536 h 5142465"/>
              <a:gd name="connsiteX59" fmla="*/ 835188 w 6696000"/>
              <a:gd name="connsiteY59" fmla="*/ 838536 h 5142465"/>
              <a:gd name="connsiteX60" fmla="*/ 835188 w 6696000"/>
              <a:gd name="connsiteY60" fmla="*/ 796647 h 5142465"/>
              <a:gd name="connsiteX61" fmla="*/ 787933 w 6696000"/>
              <a:gd name="connsiteY61" fmla="*/ 796647 h 5142465"/>
              <a:gd name="connsiteX62" fmla="*/ 787933 w 6696000"/>
              <a:gd name="connsiteY62" fmla="*/ 884380 h 5142465"/>
              <a:gd name="connsiteX63" fmla="*/ 1094199 w 6696000"/>
              <a:gd name="connsiteY63" fmla="*/ 884380 h 5142465"/>
              <a:gd name="connsiteX64" fmla="*/ 1308131 w 6696000"/>
              <a:gd name="connsiteY64" fmla="*/ 745975 h 5142465"/>
              <a:gd name="connsiteX65" fmla="*/ 1326394 w 6696000"/>
              <a:gd name="connsiteY65" fmla="*/ 658190 h 5142465"/>
              <a:gd name="connsiteX66" fmla="*/ 1326407 w 6696000"/>
              <a:gd name="connsiteY66" fmla="*/ 658251 h 5142465"/>
              <a:gd name="connsiteX67" fmla="*/ 1326407 w 6696000"/>
              <a:gd name="connsiteY67" fmla="*/ 658128 h 5142465"/>
              <a:gd name="connsiteX68" fmla="*/ 1326394 w 6696000"/>
              <a:gd name="connsiteY68" fmla="*/ 658190 h 5142465"/>
              <a:gd name="connsiteX69" fmla="*/ 1308194 w 6696000"/>
              <a:gd name="connsiteY69" fmla="*/ 570456 h 5142465"/>
              <a:gd name="connsiteX70" fmla="*/ 1094834 w 6696000"/>
              <a:gd name="connsiteY70" fmla="*/ 431999 h 5142465"/>
              <a:gd name="connsiteX71" fmla="*/ 1018617 w 6696000"/>
              <a:gd name="connsiteY71" fmla="*/ 431999 h 5142465"/>
              <a:gd name="connsiteX72" fmla="*/ 664207 w 6696000"/>
              <a:gd name="connsiteY72" fmla="*/ 431999 h 5142465"/>
              <a:gd name="connsiteX73" fmla="*/ 431999 w 6696000"/>
              <a:gd name="connsiteY73" fmla="*/ 658251 h 5142465"/>
              <a:gd name="connsiteX74" fmla="*/ 663572 w 6696000"/>
              <a:gd name="connsiteY74" fmla="*/ 884503 h 5142465"/>
              <a:gd name="connsiteX75" fmla="*/ 739789 w 6696000"/>
              <a:gd name="connsiteY75" fmla="*/ 884503 h 5142465"/>
              <a:gd name="connsiteX76" fmla="*/ 763417 w 6696000"/>
              <a:gd name="connsiteY76" fmla="*/ 861520 h 5142465"/>
              <a:gd name="connsiteX77" fmla="*/ 739789 w 6696000"/>
              <a:gd name="connsiteY77" fmla="*/ 838536 h 5142465"/>
              <a:gd name="connsiteX78" fmla="*/ 664842 w 6696000"/>
              <a:gd name="connsiteY78" fmla="*/ 838536 h 5142465"/>
              <a:gd name="connsiteX79" fmla="*/ 479127 w 6696000"/>
              <a:gd name="connsiteY79" fmla="*/ 658251 h 5142465"/>
              <a:gd name="connsiteX80" fmla="*/ 664842 w 6696000"/>
              <a:gd name="connsiteY80" fmla="*/ 477843 h 5142465"/>
              <a:gd name="connsiteX81" fmla="*/ 923218 w 6696000"/>
              <a:gd name="connsiteY81" fmla="*/ 477843 h 5142465"/>
              <a:gd name="connsiteX82" fmla="*/ 923218 w 6696000"/>
              <a:gd name="connsiteY82" fmla="*/ 519732 h 5142465"/>
              <a:gd name="connsiteX83" fmla="*/ 970473 w 6696000"/>
              <a:gd name="connsiteY83" fmla="*/ 519732 h 5142465"/>
              <a:gd name="connsiteX84" fmla="*/ 970473 w 6696000"/>
              <a:gd name="connsiteY84" fmla="*/ 431999 h 5142465"/>
              <a:gd name="connsiteX85" fmla="*/ 664207 w 6696000"/>
              <a:gd name="connsiteY85" fmla="*/ 431999 h 5142465"/>
              <a:gd name="connsiteX86" fmla="*/ 0 w 6696000"/>
              <a:gd name="connsiteY86" fmla="*/ 0 h 5142465"/>
              <a:gd name="connsiteX87" fmla="*/ 6696000 w 6696000"/>
              <a:gd name="connsiteY87" fmla="*/ 0 h 5142465"/>
              <a:gd name="connsiteX88" fmla="*/ 6696000 w 6696000"/>
              <a:gd name="connsiteY88" fmla="*/ 1796399 h 5142465"/>
              <a:gd name="connsiteX89" fmla="*/ 4219772 w 6696000"/>
              <a:gd name="connsiteY89" fmla="*/ 1796399 h 5142465"/>
              <a:gd name="connsiteX90" fmla="*/ 3995999 w 6696000"/>
              <a:gd name="connsiteY90" fmla="*/ 2020043 h 5142465"/>
              <a:gd name="connsiteX91" fmla="*/ 3995999 w 6696000"/>
              <a:gd name="connsiteY91" fmla="*/ 3821890 h 5142465"/>
              <a:gd name="connsiteX92" fmla="*/ 4887028 w 6696000"/>
              <a:gd name="connsiteY92" fmla="*/ 4712400 h 5142465"/>
              <a:gd name="connsiteX93" fmla="*/ 6696000 w 6696000"/>
              <a:gd name="connsiteY93" fmla="*/ 4712400 h 5142465"/>
              <a:gd name="connsiteX94" fmla="*/ 6696000 w 6696000"/>
              <a:gd name="connsiteY94" fmla="*/ 5142465 h 5142465"/>
              <a:gd name="connsiteX95" fmla="*/ 0 w 6696000"/>
              <a:gd name="connsiteY95" fmla="*/ 5142465 h 5142465"/>
              <a:gd name="connsiteX96" fmla="*/ 0 w 6696000"/>
              <a:gd name="connsiteY96" fmla="*/ 0 h 5142465"/>
              <a:gd name="connsiteX0" fmla="*/ 672972 w 6696000"/>
              <a:gd name="connsiteY0" fmla="*/ 678393 h 5142465"/>
              <a:gd name="connsiteX1" fmla="*/ 652266 w 6696000"/>
              <a:gd name="connsiteY1" fmla="*/ 751297 h 5142465"/>
              <a:gd name="connsiteX2" fmla="*/ 689232 w 6696000"/>
              <a:gd name="connsiteY2" fmla="*/ 751297 h 5142465"/>
              <a:gd name="connsiteX3" fmla="*/ 768370 w 6696000"/>
              <a:gd name="connsiteY3" fmla="*/ 564834 h 5142465"/>
              <a:gd name="connsiteX4" fmla="*/ 717940 w 6696000"/>
              <a:gd name="connsiteY4" fmla="*/ 564834 h 5142465"/>
              <a:gd name="connsiteX5" fmla="*/ 672972 w 6696000"/>
              <a:gd name="connsiteY5" fmla="*/ 678393 h 5142465"/>
              <a:gd name="connsiteX6" fmla="*/ 788060 w 6696000"/>
              <a:gd name="connsiteY6" fmla="*/ 564834 h 5142465"/>
              <a:gd name="connsiteX7" fmla="*/ 788060 w 6696000"/>
              <a:gd name="connsiteY7" fmla="*/ 751297 h 5142465"/>
              <a:gd name="connsiteX8" fmla="*/ 835188 w 6696000"/>
              <a:gd name="connsiteY8" fmla="*/ 751297 h 5142465"/>
              <a:gd name="connsiteX9" fmla="*/ 835188 w 6696000"/>
              <a:gd name="connsiteY9" fmla="*/ 629583 h 5142465"/>
              <a:gd name="connsiteX10" fmla="*/ 912040 w 6696000"/>
              <a:gd name="connsiteY10" fmla="*/ 751297 h 5142465"/>
              <a:gd name="connsiteX11" fmla="*/ 970346 w 6696000"/>
              <a:gd name="connsiteY11" fmla="*/ 751297 h 5142465"/>
              <a:gd name="connsiteX12" fmla="*/ 970346 w 6696000"/>
              <a:gd name="connsiteY12" fmla="*/ 564834 h 5142465"/>
              <a:gd name="connsiteX13" fmla="*/ 923218 w 6696000"/>
              <a:gd name="connsiteY13" fmla="*/ 564834 h 5142465"/>
              <a:gd name="connsiteX14" fmla="*/ 923218 w 6696000"/>
              <a:gd name="connsiteY14" fmla="*/ 683459 h 5142465"/>
              <a:gd name="connsiteX15" fmla="*/ 848526 w 6696000"/>
              <a:gd name="connsiteY15" fmla="*/ 564834 h 5142465"/>
              <a:gd name="connsiteX16" fmla="*/ 788060 w 6696000"/>
              <a:gd name="connsiteY16" fmla="*/ 564834 h 5142465"/>
              <a:gd name="connsiteX17" fmla="*/ 1464106 w 6696000"/>
              <a:gd name="connsiteY17" fmla="*/ 358044 h 5142465"/>
              <a:gd name="connsiteX18" fmla="*/ 1062822 w 6696000"/>
              <a:gd name="connsiteY18" fmla="*/ 566440 h 5142465"/>
              <a:gd name="connsiteX19" fmla="*/ 1029922 w 6696000"/>
              <a:gd name="connsiteY19" fmla="*/ 586087 h 5142465"/>
              <a:gd name="connsiteX20" fmla="*/ 1008327 w 6696000"/>
              <a:gd name="connsiteY20" fmla="*/ 617103 h 5142465"/>
              <a:gd name="connsiteX21" fmla="*/ 1000578 w 6696000"/>
              <a:gd name="connsiteY21" fmla="*/ 657633 h 5142465"/>
              <a:gd name="connsiteX22" fmla="*/ 1008327 w 6696000"/>
              <a:gd name="connsiteY22" fmla="*/ 698163 h 5142465"/>
              <a:gd name="connsiteX23" fmla="*/ 1029922 w 6696000"/>
              <a:gd name="connsiteY23" fmla="*/ 729179 h 5142465"/>
              <a:gd name="connsiteX24" fmla="*/ 1062822 w 6696000"/>
              <a:gd name="connsiteY24" fmla="*/ 748826 h 5142465"/>
              <a:gd name="connsiteX25" fmla="*/ 1104106 w 6696000"/>
              <a:gd name="connsiteY25" fmla="*/ 755622 h 5142465"/>
              <a:gd name="connsiteX26" fmla="*/ 1145010 w 6696000"/>
              <a:gd name="connsiteY26" fmla="*/ 751421 h 5142465"/>
              <a:gd name="connsiteX27" fmla="*/ 1183753 w 6696000"/>
              <a:gd name="connsiteY27" fmla="*/ 737828 h 5142465"/>
              <a:gd name="connsiteX28" fmla="*/ 1185405 w 6696000"/>
              <a:gd name="connsiteY28" fmla="*/ 736963 h 5142465"/>
              <a:gd name="connsiteX29" fmla="*/ 1185405 w 6696000"/>
              <a:gd name="connsiteY29" fmla="*/ 637615 h 5142465"/>
              <a:gd name="connsiteX30" fmla="*/ 1106393 w 6696000"/>
              <a:gd name="connsiteY30" fmla="*/ 637615 h 5142465"/>
              <a:gd name="connsiteX31" fmla="*/ 1106266 w 6696000"/>
              <a:gd name="connsiteY31" fmla="*/ 637986 h 5142465"/>
              <a:gd name="connsiteX32" fmla="*/ 1106266 w 6696000"/>
              <a:gd name="connsiteY32" fmla="*/ 680740 h 5142465"/>
              <a:gd name="connsiteX33" fmla="*/ 1139674 w 6696000"/>
              <a:gd name="connsiteY33" fmla="*/ 680740 h 5142465"/>
              <a:gd name="connsiteX34" fmla="*/ 1139674 w 6696000"/>
              <a:gd name="connsiteY34" fmla="*/ 705330 h 5142465"/>
              <a:gd name="connsiteX35" fmla="*/ 1126336 w 6696000"/>
              <a:gd name="connsiteY35" fmla="*/ 710273 h 5142465"/>
              <a:gd name="connsiteX36" fmla="*/ 1104106 w 6696000"/>
              <a:gd name="connsiteY36" fmla="*/ 713115 h 5142465"/>
              <a:gd name="connsiteX37" fmla="*/ 1081495 w 6696000"/>
              <a:gd name="connsiteY37" fmla="*/ 709037 h 5142465"/>
              <a:gd name="connsiteX38" fmla="*/ 1064219 w 6696000"/>
              <a:gd name="connsiteY38" fmla="*/ 697545 h 5142465"/>
              <a:gd name="connsiteX39" fmla="*/ 1053168 w 6696000"/>
              <a:gd name="connsiteY39" fmla="*/ 680122 h 5142465"/>
              <a:gd name="connsiteX40" fmla="*/ 1049230 w 6696000"/>
              <a:gd name="connsiteY40" fmla="*/ 657757 h 5142465"/>
              <a:gd name="connsiteX41" fmla="*/ 1053168 w 6696000"/>
              <a:gd name="connsiteY41" fmla="*/ 635514 h 5142465"/>
              <a:gd name="connsiteX42" fmla="*/ 1064219 w 6696000"/>
              <a:gd name="connsiteY42" fmla="*/ 617968 h 5142465"/>
              <a:gd name="connsiteX43" fmla="*/ 1081495 w 6696000"/>
              <a:gd name="connsiteY43" fmla="*/ 606476 h 5142465"/>
              <a:gd name="connsiteX44" fmla="*/ 1104106 w 6696000"/>
              <a:gd name="connsiteY44" fmla="*/ 602398 h 5142465"/>
              <a:gd name="connsiteX45" fmla="*/ 1129258 w 6696000"/>
              <a:gd name="connsiteY45" fmla="*/ 606476 h 5142465"/>
              <a:gd name="connsiteX46" fmla="*/ 1147169 w 6696000"/>
              <a:gd name="connsiteY46" fmla="*/ 618586 h 5142465"/>
              <a:gd name="connsiteX47" fmla="*/ 1149456 w 6696000"/>
              <a:gd name="connsiteY47" fmla="*/ 620810 h 5142465"/>
              <a:gd name="connsiteX48" fmla="*/ 1182737 w 6696000"/>
              <a:gd name="connsiteY48" fmla="*/ 585593 h 5142465"/>
              <a:gd name="connsiteX49" fmla="*/ 1180450 w 6696000"/>
              <a:gd name="connsiteY49" fmla="*/ 583616 h 5142465"/>
              <a:gd name="connsiteX50" fmla="*/ 1146153 w 6696000"/>
              <a:gd name="connsiteY50" fmla="*/ 564957 h 5142465"/>
              <a:gd name="connsiteX51" fmla="*/ 1464106 w 6696000"/>
              <a:gd name="connsiteY51" fmla="*/ 358044 h 5142465"/>
              <a:gd name="connsiteX52" fmla="*/ 1018617 w 6696000"/>
              <a:gd name="connsiteY52" fmla="*/ 431999 h 5142465"/>
              <a:gd name="connsiteX53" fmla="*/ 994990 w 6696000"/>
              <a:gd name="connsiteY53" fmla="*/ 454983 h 5142465"/>
              <a:gd name="connsiteX54" fmla="*/ 1018617 w 6696000"/>
              <a:gd name="connsiteY54" fmla="*/ 477966 h 5142465"/>
              <a:gd name="connsiteX55" fmla="*/ 1093564 w 6696000"/>
              <a:gd name="connsiteY55" fmla="*/ 477966 h 5142465"/>
              <a:gd name="connsiteX56" fmla="*/ 1279279 w 6696000"/>
              <a:gd name="connsiteY56" fmla="*/ 658251 h 5142465"/>
              <a:gd name="connsiteX57" fmla="*/ 1093564 w 6696000"/>
              <a:gd name="connsiteY57" fmla="*/ 838536 h 5142465"/>
              <a:gd name="connsiteX58" fmla="*/ 835188 w 6696000"/>
              <a:gd name="connsiteY58" fmla="*/ 838536 h 5142465"/>
              <a:gd name="connsiteX59" fmla="*/ 835188 w 6696000"/>
              <a:gd name="connsiteY59" fmla="*/ 796647 h 5142465"/>
              <a:gd name="connsiteX60" fmla="*/ 787933 w 6696000"/>
              <a:gd name="connsiteY60" fmla="*/ 796647 h 5142465"/>
              <a:gd name="connsiteX61" fmla="*/ 787933 w 6696000"/>
              <a:gd name="connsiteY61" fmla="*/ 884380 h 5142465"/>
              <a:gd name="connsiteX62" fmla="*/ 1094199 w 6696000"/>
              <a:gd name="connsiteY62" fmla="*/ 884380 h 5142465"/>
              <a:gd name="connsiteX63" fmla="*/ 1308131 w 6696000"/>
              <a:gd name="connsiteY63" fmla="*/ 745975 h 5142465"/>
              <a:gd name="connsiteX64" fmla="*/ 1326394 w 6696000"/>
              <a:gd name="connsiteY64" fmla="*/ 658190 h 5142465"/>
              <a:gd name="connsiteX65" fmla="*/ 1326407 w 6696000"/>
              <a:gd name="connsiteY65" fmla="*/ 658251 h 5142465"/>
              <a:gd name="connsiteX66" fmla="*/ 1326407 w 6696000"/>
              <a:gd name="connsiteY66" fmla="*/ 658128 h 5142465"/>
              <a:gd name="connsiteX67" fmla="*/ 1326394 w 6696000"/>
              <a:gd name="connsiteY67" fmla="*/ 658190 h 5142465"/>
              <a:gd name="connsiteX68" fmla="*/ 1308194 w 6696000"/>
              <a:gd name="connsiteY68" fmla="*/ 570456 h 5142465"/>
              <a:gd name="connsiteX69" fmla="*/ 1094834 w 6696000"/>
              <a:gd name="connsiteY69" fmla="*/ 431999 h 5142465"/>
              <a:gd name="connsiteX70" fmla="*/ 1018617 w 6696000"/>
              <a:gd name="connsiteY70" fmla="*/ 431999 h 5142465"/>
              <a:gd name="connsiteX71" fmla="*/ 664207 w 6696000"/>
              <a:gd name="connsiteY71" fmla="*/ 431999 h 5142465"/>
              <a:gd name="connsiteX72" fmla="*/ 431999 w 6696000"/>
              <a:gd name="connsiteY72" fmla="*/ 658251 h 5142465"/>
              <a:gd name="connsiteX73" fmla="*/ 663572 w 6696000"/>
              <a:gd name="connsiteY73" fmla="*/ 884503 h 5142465"/>
              <a:gd name="connsiteX74" fmla="*/ 739789 w 6696000"/>
              <a:gd name="connsiteY74" fmla="*/ 884503 h 5142465"/>
              <a:gd name="connsiteX75" fmla="*/ 763417 w 6696000"/>
              <a:gd name="connsiteY75" fmla="*/ 861520 h 5142465"/>
              <a:gd name="connsiteX76" fmla="*/ 739789 w 6696000"/>
              <a:gd name="connsiteY76" fmla="*/ 838536 h 5142465"/>
              <a:gd name="connsiteX77" fmla="*/ 664842 w 6696000"/>
              <a:gd name="connsiteY77" fmla="*/ 838536 h 5142465"/>
              <a:gd name="connsiteX78" fmla="*/ 479127 w 6696000"/>
              <a:gd name="connsiteY78" fmla="*/ 658251 h 5142465"/>
              <a:gd name="connsiteX79" fmla="*/ 664842 w 6696000"/>
              <a:gd name="connsiteY79" fmla="*/ 477843 h 5142465"/>
              <a:gd name="connsiteX80" fmla="*/ 923218 w 6696000"/>
              <a:gd name="connsiteY80" fmla="*/ 477843 h 5142465"/>
              <a:gd name="connsiteX81" fmla="*/ 923218 w 6696000"/>
              <a:gd name="connsiteY81" fmla="*/ 519732 h 5142465"/>
              <a:gd name="connsiteX82" fmla="*/ 970473 w 6696000"/>
              <a:gd name="connsiteY82" fmla="*/ 519732 h 5142465"/>
              <a:gd name="connsiteX83" fmla="*/ 970473 w 6696000"/>
              <a:gd name="connsiteY83" fmla="*/ 431999 h 5142465"/>
              <a:gd name="connsiteX84" fmla="*/ 664207 w 6696000"/>
              <a:gd name="connsiteY84" fmla="*/ 431999 h 5142465"/>
              <a:gd name="connsiteX85" fmla="*/ 0 w 6696000"/>
              <a:gd name="connsiteY85" fmla="*/ 0 h 5142465"/>
              <a:gd name="connsiteX86" fmla="*/ 6696000 w 6696000"/>
              <a:gd name="connsiteY86" fmla="*/ 0 h 5142465"/>
              <a:gd name="connsiteX87" fmla="*/ 6696000 w 6696000"/>
              <a:gd name="connsiteY87" fmla="*/ 1796399 h 5142465"/>
              <a:gd name="connsiteX88" fmla="*/ 4219772 w 6696000"/>
              <a:gd name="connsiteY88" fmla="*/ 1796399 h 5142465"/>
              <a:gd name="connsiteX89" fmla="*/ 3995999 w 6696000"/>
              <a:gd name="connsiteY89" fmla="*/ 2020043 h 5142465"/>
              <a:gd name="connsiteX90" fmla="*/ 3995999 w 6696000"/>
              <a:gd name="connsiteY90" fmla="*/ 3821890 h 5142465"/>
              <a:gd name="connsiteX91" fmla="*/ 4887028 w 6696000"/>
              <a:gd name="connsiteY91" fmla="*/ 4712400 h 5142465"/>
              <a:gd name="connsiteX92" fmla="*/ 6696000 w 6696000"/>
              <a:gd name="connsiteY92" fmla="*/ 4712400 h 5142465"/>
              <a:gd name="connsiteX93" fmla="*/ 6696000 w 6696000"/>
              <a:gd name="connsiteY93" fmla="*/ 5142465 h 5142465"/>
              <a:gd name="connsiteX94" fmla="*/ 0 w 6696000"/>
              <a:gd name="connsiteY94" fmla="*/ 5142465 h 5142465"/>
              <a:gd name="connsiteX95" fmla="*/ 0 w 6696000"/>
              <a:gd name="connsiteY95" fmla="*/ 0 h 5142465"/>
              <a:gd name="connsiteX0" fmla="*/ 717940 w 6696000"/>
              <a:gd name="connsiteY0" fmla="*/ 564834 h 5142465"/>
              <a:gd name="connsiteX1" fmla="*/ 652266 w 6696000"/>
              <a:gd name="connsiteY1" fmla="*/ 751297 h 5142465"/>
              <a:gd name="connsiteX2" fmla="*/ 689232 w 6696000"/>
              <a:gd name="connsiteY2" fmla="*/ 751297 h 5142465"/>
              <a:gd name="connsiteX3" fmla="*/ 768370 w 6696000"/>
              <a:gd name="connsiteY3" fmla="*/ 564834 h 5142465"/>
              <a:gd name="connsiteX4" fmla="*/ 717940 w 6696000"/>
              <a:gd name="connsiteY4" fmla="*/ 564834 h 5142465"/>
              <a:gd name="connsiteX5" fmla="*/ 788060 w 6696000"/>
              <a:gd name="connsiteY5" fmla="*/ 564834 h 5142465"/>
              <a:gd name="connsiteX6" fmla="*/ 788060 w 6696000"/>
              <a:gd name="connsiteY6" fmla="*/ 751297 h 5142465"/>
              <a:gd name="connsiteX7" fmla="*/ 835188 w 6696000"/>
              <a:gd name="connsiteY7" fmla="*/ 751297 h 5142465"/>
              <a:gd name="connsiteX8" fmla="*/ 835188 w 6696000"/>
              <a:gd name="connsiteY8" fmla="*/ 629583 h 5142465"/>
              <a:gd name="connsiteX9" fmla="*/ 912040 w 6696000"/>
              <a:gd name="connsiteY9" fmla="*/ 751297 h 5142465"/>
              <a:gd name="connsiteX10" fmla="*/ 970346 w 6696000"/>
              <a:gd name="connsiteY10" fmla="*/ 751297 h 5142465"/>
              <a:gd name="connsiteX11" fmla="*/ 970346 w 6696000"/>
              <a:gd name="connsiteY11" fmla="*/ 564834 h 5142465"/>
              <a:gd name="connsiteX12" fmla="*/ 923218 w 6696000"/>
              <a:gd name="connsiteY12" fmla="*/ 564834 h 5142465"/>
              <a:gd name="connsiteX13" fmla="*/ 923218 w 6696000"/>
              <a:gd name="connsiteY13" fmla="*/ 683459 h 5142465"/>
              <a:gd name="connsiteX14" fmla="*/ 848526 w 6696000"/>
              <a:gd name="connsiteY14" fmla="*/ 564834 h 5142465"/>
              <a:gd name="connsiteX15" fmla="*/ 788060 w 6696000"/>
              <a:gd name="connsiteY15" fmla="*/ 564834 h 5142465"/>
              <a:gd name="connsiteX16" fmla="*/ 1464106 w 6696000"/>
              <a:gd name="connsiteY16" fmla="*/ 358044 h 5142465"/>
              <a:gd name="connsiteX17" fmla="*/ 1062822 w 6696000"/>
              <a:gd name="connsiteY17" fmla="*/ 566440 h 5142465"/>
              <a:gd name="connsiteX18" fmla="*/ 1029922 w 6696000"/>
              <a:gd name="connsiteY18" fmla="*/ 586087 h 5142465"/>
              <a:gd name="connsiteX19" fmla="*/ 1008327 w 6696000"/>
              <a:gd name="connsiteY19" fmla="*/ 617103 h 5142465"/>
              <a:gd name="connsiteX20" fmla="*/ 1000578 w 6696000"/>
              <a:gd name="connsiteY20" fmla="*/ 657633 h 5142465"/>
              <a:gd name="connsiteX21" fmla="*/ 1008327 w 6696000"/>
              <a:gd name="connsiteY21" fmla="*/ 698163 h 5142465"/>
              <a:gd name="connsiteX22" fmla="*/ 1029922 w 6696000"/>
              <a:gd name="connsiteY22" fmla="*/ 729179 h 5142465"/>
              <a:gd name="connsiteX23" fmla="*/ 1062822 w 6696000"/>
              <a:gd name="connsiteY23" fmla="*/ 748826 h 5142465"/>
              <a:gd name="connsiteX24" fmla="*/ 1104106 w 6696000"/>
              <a:gd name="connsiteY24" fmla="*/ 755622 h 5142465"/>
              <a:gd name="connsiteX25" fmla="*/ 1145010 w 6696000"/>
              <a:gd name="connsiteY25" fmla="*/ 751421 h 5142465"/>
              <a:gd name="connsiteX26" fmla="*/ 1183753 w 6696000"/>
              <a:gd name="connsiteY26" fmla="*/ 737828 h 5142465"/>
              <a:gd name="connsiteX27" fmla="*/ 1185405 w 6696000"/>
              <a:gd name="connsiteY27" fmla="*/ 736963 h 5142465"/>
              <a:gd name="connsiteX28" fmla="*/ 1185405 w 6696000"/>
              <a:gd name="connsiteY28" fmla="*/ 637615 h 5142465"/>
              <a:gd name="connsiteX29" fmla="*/ 1106393 w 6696000"/>
              <a:gd name="connsiteY29" fmla="*/ 637615 h 5142465"/>
              <a:gd name="connsiteX30" fmla="*/ 1106266 w 6696000"/>
              <a:gd name="connsiteY30" fmla="*/ 637986 h 5142465"/>
              <a:gd name="connsiteX31" fmla="*/ 1106266 w 6696000"/>
              <a:gd name="connsiteY31" fmla="*/ 680740 h 5142465"/>
              <a:gd name="connsiteX32" fmla="*/ 1139674 w 6696000"/>
              <a:gd name="connsiteY32" fmla="*/ 680740 h 5142465"/>
              <a:gd name="connsiteX33" fmla="*/ 1139674 w 6696000"/>
              <a:gd name="connsiteY33" fmla="*/ 705330 h 5142465"/>
              <a:gd name="connsiteX34" fmla="*/ 1126336 w 6696000"/>
              <a:gd name="connsiteY34" fmla="*/ 710273 h 5142465"/>
              <a:gd name="connsiteX35" fmla="*/ 1104106 w 6696000"/>
              <a:gd name="connsiteY35" fmla="*/ 713115 h 5142465"/>
              <a:gd name="connsiteX36" fmla="*/ 1081495 w 6696000"/>
              <a:gd name="connsiteY36" fmla="*/ 709037 h 5142465"/>
              <a:gd name="connsiteX37" fmla="*/ 1064219 w 6696000"/>
              <a:gd name="connsiteY37" fmla="*/ 697545 h 5142465"/>
              <a:gd name="connsiteX38" fmla="*/ 1053168 w 6696000"/>
              <a:gd name="connsiteY38" fmla="*/ 680122 h 5142465"/>
              <a:gd name="connsiteX39" fmla="*/ 1049230 w 6696000"/>
              <a:gd name="connsiteY39" fmla="*/ 657757 h 5142465"/>
              <a:gd name="connsiteX40" fmla="*/ 1053168 w 6696000"/>
              <a:gd name="connsiteY40" fmla="*/ 635514 h 5142465"/>
              <a:gd name="connsiteX41" fmla="*/ 1064219 w 6696000"/>
              <a:gd name="connsiteY41" fmla="*/ 617968 h 5142465"/>
              <a:gd name="connsiteX42" fmla="*/ 1081495 w 6696000"/>
              <a:gd name="connsiteY42" fmla="*/ 606476 h 5142465"/>
              <a:gd name="connsiteX43" fmla="*/ 1104106 w 6696000"/>
              <a:gd name="connsiteY43" fmla="*/ 602398 h 5142465"/>
              <a:gd name="connsiteX44" fmla="*/ 1129258 w 6696000"/>
              <a:gd name="connsiteY44" fmla="*/ 606476 h 5142465"/>
              <a:gd name="connsiteX45" fmla="*/ 1147169 w 6696000"/>
              <a:gd name="connsiteY45" fmla="*/ 618586 h 5142465"/>
              <a:gd name="connsiteX46" fmla="*/ 1149456 w 6696000"/>
              <a:gd name="connsiteY46" fmla="*/ 620810 h 5142465"/>
              <a:gd name="connsiteX47" fmla="*/ 1182737 w 6696000"/>
              <a:gd name="connsiteY47" fmla="*/ 585593 h 5142465"/>
              <a:gd name="connsiteX48" fmla="*/ 1180450 w 6696000"/>
              <a:gd name="connsiteY48" fmla="*/ 583616 h 5142465"/>
              <a:gd name="connsiteX49" fmla="*/ 1146153 w 6696000"/>
              <a:gd name="connsiteY49" fmla="*/ 564957 h 5142465"/>
              <a:gd name="connsiteX50" fmla="*/ 1464106 w 6696000"/>
              <a:gd name="connsiteY50" fmla="*/ 358044 h 5142465"/>
              <a:gd name="connsiteX51" fmla="*/ 1018617 w 6696000"/>
              <a:gd name="connsiteY51" fmla="*/ 431999 h 5142465"/>
              <a:gd name="connsiteX52" fmla="*/ 994990 w 6696000"/>
              <a:gd name="connsiteY52" fmla="*/ 454983 h 5142465"/>
              <a:gd name="connsiteX53" fmla="*/ 1018617 w 6696000"/>
              <a:gd name="connsiteY53" fmla="*/ 477966 h 5142465"/>
              <a:gd name="connsiteX54" fmla="*/ 1093564 w 6696000"/>
              <a:gd name="connsiteY54" fmla="*/ 477966 h 5142465"/>
              <a:gd name="connsiteX55" fmla="*/ 1279279 w 6696000"/>
              <a:gd name="connsiteY55" fmla="*/ 658251 h 5142465"/>
              <a:gd name="connsiteX56" fmla="*/ 1093564 w 6696000"/>
              <a:gd name="connsiteY56" fmla="*/ 838536 h 5142465"/>
              <a:gd name="connsiteX57" fmla="*/ 835188 w 6696000"/>
              <a:gd name="connsiteY57" fmla="*/ 838536 h 5142465"/>
              <a:gd name="connsiteX58" fmla="*/ 835188 w 6696000"/>
              <a:gd name="connsiteY58" fmla="*/ 796647 h 5142465"/>
              <a:gd name="connsiteX59" fmla="*/ 787933 w 6696000"/>
              <a:gd name="connsiteY59" fmla="*/ 796647 h 5142465"/>
              <a:gd name="connsiteX60" fmla="*/ 787933 w 6696000"/>
              <a:gd name="connsiteY60" fmla="*/ 884380 h 5142465"/>
              <a:gd name="connsiteX61" fmla="*/ 1094199 w 6696000"/>
              <a:gd name="connsiteY61" fmla="*/ 884380 h 5142465"/>
              <a:gd name="connsiteX62" fmla="*/ 1308131 w 6696000"/>
              <a:gd name="connsiteY62" fmla="*/ 745975 h 5142465"/>
              <a:gd name="connsiteX63" fmla="*/ 1326394 w 6696000"/>
              <a:gd name="connsiteY63" fmla="*/ 658190 h 5142465"/>
              <a:gd name="connsiteX64" fmla="*/ 1326407 w 6696000"/>
              <a:gd name="connsiteY64" fmla="*/ 658251 h 5142465"/>
              <a:gd name="connsiteX65" fmla="*/ 1326407 w 6696000"/>
              <a:gd name="connsiteY65" fmla="*/ 658128 h 5142465"/>
              <a:gd name="connsiteX66" fmla="*/ 1326394 w 6696000"/>
              <a:gd name="connsiteY66" fmla="*/ 658190 h 5142465"/>
              <a:gd name="connsiteX67" fmla="*/ 1308194 w 6696000"/>
              <a:gd name="connsiteY67" fmla="*/ 570456 h 5142465"/>
              <a:gd name="connsiteX68" fmla="*/ 1094834 w 6696000"/>
              <a:gd name="connsiteY68" fmla="*/ 431999 h 5142465"/>
              <a:gd name="connsiteX69" fmla="*/ 1018617 w 6696000"/>
              <a:gd name="connsiteY69" fmla="*/ 431999 h 5142465"/>
              <a:gd name="connsiteX70" fmla="*/ 664207 w 6696000"/>
              <a:gd name="connsiteY70" fmla="*/ 431999 h 5142465"/>
              <a:gd name="connsiteX71" fmla="*/ 431999 w 6696000"/>
              <a:gd name="connsiteY71" fmla="*/ 658251 h 5142465"/>
              <a:gd name="connsiteX72" fmla="*/ 663572 w 6696000"/>
              <a:gd name="connsiteY72" fmla="*/ 884503 h 5142465"/>
              <a:gd name="connsiteX73" fmla="*/ 739789 w 6696000"/>
              <a:gd name="connsiteY73" fmla="*/ 884503 h 5142465"/>
              <a:gd name="connsiteX74" fmla="*/ 763417 w 6696000"/>
              <a:gd name="connsiteY74" fmla="*/ 861520 h 5142465"/>
              <a:gd name="connsiteX75" fmla="*/ 739789 w 6696000"/>
              <a:gd name="connsiteY75" fmla="*/ 838536 h 5142465"/>
              <a:gd name="connsiteX76" fmla="*/ 664842 w 6696000"/>
              <a:gd name="connsiteY76" fmla="*/ 838536 h 5142465"/>
              <a:gd name="connsiteX77" fmla="*/ 479127 w 6696000"/>
              <a:gd name="connsiteY77" fmla="*/ 658251 h 5142465"/>
              <a:gd name="connsiteX78" fmla="*/ 664842 w 6696000"/>
              <a:gd name="connsiteY78" fmla="*/ 477843 h 5142465"/>
              <a:gd name="connsiteX79" fmla="*/ 923218 w 6696000"/>
              <a:gd name="connsiteY79" fmla="*/ 477843 h 5142465"/>
              <a:gd name="connsiteX80" fmla="*/ 923218 w 6696000"/>
              <a:gd name="connsiteY80" fmla="*/ 519732 h 5142465"/>
              <a:gd name="connsiteX81" fmla="*/ 970473 w 6696000"/>
              <a:gd name="connsiteY81" fmla="*/ 519732 h 5142465"/>
              <a:gd name="connsiteX82" fmla="*/ 970473 w 6696000"/>
              <a:gd name="connsiteY82" fmla="*/ 431999 h 5142465"/>
              <a:gd name="connsiteX83" fmla="*/ 664207 w 6696000"/>
              <a:gd name="connsiteY83" fmla="*/ 431999 h 5142465"/>
              <a:gd name="connsiteX84" fmla="*/ 0 w 6696000"/>
              <a:gd name="connsiteY84" fmla="*/ 0 h 5142465"/>
              <a:gd name="connsiteX85" fmla="*/ 6696000 w 6696000"/>
              <a:gd name="connsiteY85" fmla="*/ 0 h 5142465"/>
              <a:gd name="connsiteX86" fmla="*/ 6696000 w 6696000"/>
              <a:gd name="connsiteY86" fmla="*/ 1796399 h 5142465"/>
              <a:gd name="connsiteX87" fmla="*/ 4219772 w 6696000"/>
              <a:gd name="connsiteY87" fmla="*/ 1796399 h 5142465"/>
              <a:gd name="connsiteX88" fmla="*/ 3995999 w 6696000"/>
              <a:gd name="connsiteY88" fmla="*/ 2020043 h 5142465"/>
              <a:gd name="connsiteX89" fmla="*/ 3995999 w 6696000"/>
              <a:gd name="connsiteY89" fmla="*/ 3821890 h 5142465"/>
              <a:gd name="connsiteX90" fmla="*/ 4887028 w 6696000"/>
              <a:gd name="connsiteY90" fmla="*/ 4712400 h 5142465"/>
              <a:gd name="connsiteX91" fmla="*/ 6696000 w 6696000"/>
              <a:gd name="connsiteY91" fmla="*/ 4712400 h 5142465"/>
              <a:gd name="connsiteX92" fmla="*/ 6696000 w 6696000"/>
              <a:gd name="connsiteY92" fmla="*/ 5142465 h 5142465"/>
              <a:gd name="connsiteX93" fmla="*/ 0 w 6696000"/>
              <a:gd name="connsiteY93" fmla="*/ 5142465 h 5142465"/>
              <a:gd name="connsiteX94" fmla="*/ 0 w 6696000"/>
              <a:gd name="connsiteY94" fmla="*/ 0 h 5142465"/>
              <a:gd name="connsiteX0" fmla="*/ 768370 w 6696000"/>
              <a:gd name="connsiteY0" fmla="*/ 564834 h 5142465"/>
              <a:gd name="connsiteX1" fmla="*/ 652266 w 6696000"/>
              <a:gd name="connsiteY1" fmla="*/ 751297 h 5142465"/>
              <a:gd name="connsiteX2" fmla="*/ 689232 w 6696000"/>
              <a:gd name="connsiteY2" fmla="*/ 751297 h 5142465"/>
              <a:gd name="connsiteX3" fmla="*/ 768370 w 6696000"/>
              <a:gd name="connsiteY3" fmla="*/ 564834 h 5142465"/>
              <a:gd name="connsiteX4" fmla="*/ 788060 w 6696000"/>
              <a:gd name="connsiteY4" fmla="*/ 564834 h 5142465"/>
              <a:gd name="connsiteX5" fmla="*/ 788060 w 6696000"/>
              <a:gd name="connsiteY5" fmla="*/ 751297 h 5142465"/>
              <a:gd name="connsiteX6" fmla="*/ 835188 w 6696000"/>
              <a:gd name="connsiteY6" fmla="*/ 751297 h 5142465"/>
              <a:gd name="connsiteX7" fmla="*/ 835188 w 6696000"/>
              <a:gd name="connsiteY7" fmla="*/ 629583 h 5142465"/>
              <a:gd name="connsiteX8" fmla="*/ 912040 w 6696000"/>
              <a:gd name="connsiteY8" fmla="*/ 751297 h 5142465"/>
              <a:gd name="connsiteX9" fmla="*/ 970346 w 6696000"/>
              <a:gd name="connsiteY9" fmla="*/ 751297 h 5142465"/>
              <a:gd name="connsiteX10" fmla="*/ 970346 w 6696000"/>
              <a:gd name="connsiteY10" fmla="*/ 564834 h 5142465"/>
              <a:gd name="connsiteX11" fmla="*/ 923218 w 6696000"/>
              <a:gd name="connsiteY11" fmla="*/ 564834 h 5142465"/>
              <a:gd name="connsiteX12" fmla="*/ 923218 w 6696000"/>
              <a:gd name="connsiteY12" fmla="*/ 683459 h 5142465"/>
              <a:gd name="connsiteX13" fmla="*/ 848526 w 6696000"/>
              <a:gd name="connsiteY13" fmla="*/ 564834 h 5142465"/>
              <a:gd name="connsiteX14" fmla="*/ 788060 w 6696000"/>
              <a:gd name="connsiteY14" fmla="*/ 564834 h 5142465"/>
              <a:gd name="connsiteX15" fmla="*/ 1464106 w 6696000"/>
              <a:gd name="connsiteY15" fmla="*/ 358044 h 5142465"/>
              <a:gd name="connsiteX16" fmla="*/ 1062822 w 6696000"/>
              <a:gd name="connsiteY16" fmla="*/ 566440 h 5142465"/>
              <a:gd name="connsiteX17" fmla="*/ 1029922 w 6696000"/>
              <a:gd name="connsiteY17" fmla="*/ 586087 h 5142465"/>
              <a:gd name="connsiteX18" fmla="*/ 1008327 w 6696000"/>
              <a:gd name="connsiteY18" fmla="*/ 617103 h 5142465"/>
              <a:gd name="connsiteX19" fmla="*/ 1000578 w 6696000"/>
              <a:gd name="connsiteY19" fmla="*/ 657633 h 5142465"/>
              <a:gd name="connsiteX20" fmla="*/ 1008327 w 6696000"/>
              <a:gd name="connsiteY20" fmla="*/ 698163 h 5142465"/>
              <a:gd name="connsiteX21" fmla="*/ 1029922 w 6696000"/>
              <a:gd name="connsiteY21" fmla="*/ 729179 h 5142465"/>
              <a:gd name="connsiteX22" fmla="*/ 1062822 w 6696000"/>
              <a:gd name="connsiteY22" fmla="*/ 748826 h 5142465"/>
              <a:gd name="connsiteX23" fmla="*/ 1104106 w 6696000"/>
              <a:gd name="connsiteY23" fmla="*/ 755622 h 5142465"/>
              <a:gd name="connsiteX24" fmla="*/ 1145010 w 6696000"/>
              <a:gd name="connsiteY24" fmla="*/ 751421 h 5142465"/>
              <a:gd name="connsiteX25" fmla="*/ 1183753 w 6696000"/>
              <a:gd name="connsiteY25" fmla="*/ 737828 h 5142465"/>
              <a:gd name="connsiteX26" fmla="*/ 1185405 w 6696000"/>
              <a:gd name="connsiteY26" fmla="*/ 736963 h 5142465"/>
              <a:gd name="connsiteX27" fmla="*/ 1185405 w 6696000"/>
              <a:gd name="connsiteY27" fmla="*/ 637615 h 5142465"/>
              <a:gd name="connsiteX28" fmla="*/ 1106393 w 6696000"/>
              <a:gd name="connsiteY28" fmla="*/ 637615 h 5142465"/>
              <a:gd name="connsiteX29" fmla="*/ 1106266 w 6696000"/>
              <a:gd name="connsiteY29" fmla="*/ 637986 h 5142465"/>
              <a:gd name="connsiteX30" fmla="*/ 1106266 w 6696000"/>
              <a:gd name="connsiteY30" fmla="*/ 680740 h 5142465"/>
              <a:gd name="connsiteX31" fmla="*/ 1139674 w 6696000"/>
              <a:gd name="connsiteY31" fmla="*/ 680740 h 5142465"/>
              <a:gd name="connsiteX32" fmla="*/ 1139674 w 6696000"/>
              <a:gd name="connsiteY32" fmla="*/ 705330 h 5142465"/>
              <a:gd name="connsiteX33" fmla="*/ 1126336 w 6696000"/>
              <a:gd name="connsiteY33" fmla="*/ 710273 h 5142465"/>
              <a:gd name="connsiteX34" fmla="*/ 1104106 w 6696000"/>
              <a:gd name="connsiteY34" fmla="*/ 713115 h 5142465"/>
              <a:gd name="connsiteX35" fmla="*/ 1081495 w 6696000"/>
              <a:gd name="connsiteY35" fmla="*/ 709037 h 5142465"/>
              <a:gd name="connsiteX36" fmla="*/ 1064219 w 6696000"/>
              <a:gd name="connsiteY36" fmla="*/ 697545 h 5142465"/>
              <a:gd name="connsiteX37" fmla="*/ 1053168 w 6696000"/>
              <a:gd name="connsiteY37" fmla="*/ 680122 h 5142465"/>
              <a:gd name="connsiteX38" fmla="*/ 1049230 w 6696000"/>
              <a:gd name="connsiteY38" fmla="*/ 657757 h 5142465"/>
              <a:gd name="connsiteX39" fmla="*/ 1053168 w 6696000"/>
              <a:gd name="connsiteY39" fmla="*/ 635514 h 5142465"/>
              <a:gd name="connsiteX40" fmla="*/ 1064219 w 6696000"/>
              <a:gd name="connsiteY40" fmla="*/ 617968 h 5142465"/>
              <a:gd name="connsiteX41" fmla="*/ 1081495 w 6696000"/>
              <a:gd name="connsiteY41" fmla="*/ 606476 h 5142465"/>
              <a:gd name="connsiteX42" fmla="*/ 1104106 w 6696000"/>
              <a:gd name="connsiteY42" fmla="*/ 602398 h 5142465"/>
              <a:gd name="connsiteX43" fmla="*/ 1129258 w 6696000"/>
              <a:gd name="connsiteY43" fmla="*/ 606476 h 5142465"/>
              <a:gd name="connsiteX44" fmla="*/ 1147169 w 6696000"/>
              <a:gd name="connsiteY44" fmla="*/ 618586 h 5142465"/>
              <a:gd name="connsiteX45" fmla="*/ 1149456 w 6696000"/>
              <a:gd name="connsiteY45" fmla="*/ 620810 h 5142465"/>
              <a:gd name="connsiteX46" fmla="*/ 1182737 w 6696000"/>
              <a:gd name="connsiteY46" fmla="*/ 585593 h 5142465"/>
              <a:gd name="connsiteX47" fmla="*/ 1180450 w 6696000"/>
              <a:gd name="connsiteY47" fmla="*/ 583616 h 5142465"/>
              <a:gd name="connsiteX48" fmla="*/ 1146153 w 6696000"/>
              <a:gd name="connsiteY48" fmla="*/ 564957 h 5142465"/>
              <a:gd name="connsiteX49" fmla="*/ 1464106 w 6696000"/>
              <a:gd name="connsiteY49" fmla="*/ 358044 h 5142465"/>
              <a:gd name="connsiteX50" fmla="*/ 1018617 w 6696000"/>
              <a:gd name="connsiteY50" fmla="*/ 431999 h 5142465"/>
              <a:gd name="connsiteX51" fmla="*/ 994990 w 6696000"/>
              <a:gd name="connsiteY51" fmla="*/ 454983 h 5142465"/>
              <a:gd name="connsiteX52" fmla="*/ 1018617 w 6696000"/>
              <a:gd name="connsiteY52" fmla="*/ 477966 h 5142465"/>
              <a:gd name="connsiteX53" fmla="*/ 1093564 w 6696000"/>
              <a:gd name="connsiteY53" fmla="*/ 477966 h 5142465"/>
              <a:gd name="connsiteX54" fmla="*/ 1279279 w 6696000"/>
              <a:gd name="connsiteY54" fmla="*/ 658251 h 5142465"/>
              <a:gd name="connsiteX55" fmla="*/ 1093564 w 6696000"/>
              <a:gd name="connsiteY55" fmla="*/ 838536 h 5142465"/>
              <a:gd name="connsiteX56" fmla="*/ 835188 w 6696000"/>
              <a:gd name="connsiteY56" fmla="*/ 838536 h 5142465"/>
              <a:gd name="connsiteX57" fmla="*/ 835188 w 6696000"/>
              <a:gd name="connsiteY57" fmla="*/ 796647 h 5142465"/>
              <a:gd name="connsiteX58" fmla="*/ 787933 w 6696000"/>
              <a:gd name="connsiteY58" fmla="*/ 796647 h 5142465"/>
              <a:gd name="connsiteX59" fmla="*/ 787933 w 6696000"/>
              <a:gd name="connsiteY59" fmla="*/ 884380 h 5142465"/>
              <a:gd name="connsiteX60" fmla="*/ 1094199 w 6696000"/>
              <a:gd name="connsiteY60" fmla="*/ 884380 h 5142465"/>
              <a:gd name="connsiteX61" fmla="*/ 1308131 w 6696000"/>
              <a:gd name="connsiteY61" fmla="*/ 745975 h 5142465"/>
              <a:gd name="connsiteX62" fmla="*/ 1326394 w 6696000"/>
              <a:gd name="connsiteY62" fmla="*/ 658190 h 5142465"/>
              <a:gd name="connsiteX63" fmla="*/ 1326407 w 6696000"/>
              <a:gd name="connsiteY63" fmla="*/ 658251 h 5142465"/>
              <a:gd name="connsiteX64" fmla="*/ 1326407 w 6696000"/>
              <a:gd name="connsiteY64" fmla="*/ 658128 h 5142465"/>
              <a:gd name="connsiteX65" fmla="*/ 1326394 w 6696000"/>
              <a:gd name="connsiteY65" fmla="*/ 658190 h 5142465"/>
              <a:gd name="connsiteX66" fmla="*/ 1308194 w 6696000"/>
              <a:gd name="connsiteY66" fmla="*/ 570456 h 5142465"/>
              <a:gd name="connsiteX67" fmla="*/ 1094834 w 6696000"/>
              <a:gd name="connsiteY67" fmla="*/ 431999 h 5142465"/>
              <a:gd name="connsiteX68" fmla="*/ 1018617 w 6696000"/>
              <a:gd name="connsiteY68" fmla="*/ 431999 h 5142465"/>
              <a:gd name="connsiteX69" fmla="*/ 664207 w 6696000"/>
              <a:gd name="connsiteY69" fmla="*/ 431999 h 5142465"/>
              <a:gd name="connsiteX70" fmla="*/ 431999 w 6696000"/>
              <a:gd name="connsiteY70" fmla="*/ 658251 h 5142465"/>
              <a:gd name="connsiteX71" fmla="*/ 663572 w 6696000"/>
              <a:gd name="connsiteY71" fmla="*/ 884503 h 5142465"/>
              <a:gd name="connsiteX72" fmla="*/ 739789 w 6696000"/>
              <a:gd name="connsiteY72" fmla="*/ 884503 h 5142465"/>
              <a:gd name="connsiteX73" fmla="*/ 763417 w 6696000"/>
              <a:gd name="connsiteY73" fmla="*/ 861520 h 5142465"/>
              <a:gd name="connsiteX74" fmla="*/ 739789 w 6696000"/>
              <a:gd name="connsiteY74" fmla="*/ 838536 h 5142465"/>
              <a:gd name="connsiteX75" fmla="*/ 664842 w 6696000"/>
              <a:gd name="connsiteY75" fmla="*/ 838536 h 5142465"/>
              <a:gd name="connsiteX76" fmla="*/ 479127 w 6696000"/>
              <a:gd name="connsiteY76" fmla="*/ 658251 h 5142465"/>
              <a:gd name="connsiteX77" fmla="*/ 664842 w 6696000"/>
              <a:gd name="connsiteY77" fmla="*/ 477843 h 5142465"/>
              <a:gd name="connsiteX78" fmla="*/ 923218 w 6696000"/>
              <a:gd name="connsiteY78" fmla="*/ 477843 h 5142465"/>
              <a:gd name="connsiteX79" fmla="*/ 923218 w 6696000"/>
              <a:gd name="connsiteY79" fmla="*/ 519732 h 5142465"/>
              <a:gd name="connsiteX80" fmla="*/ 970473 w 6696000"/>
              <a:gd name="connsiteY80" fmla="*/ 519732 h 5142465"/>
              <a:gd name="connsiteX81" fmla="*/ 970473 w 6696000"/>
              <a:gd name="connsiteY81" fmla="*/ 431999 h 5142465"/>
              <a:gd name="connsiteX82" fmla="*/ 664207 w 6696000"/>
              <a:gd name="connsiteY82" fmla="*/ 431999 h 5142465"/>
              <a:gd name="connsiteX83" fmla="*/ 0 w 6696000"/>
              <a:gd name="connsiteY83" fmla="*/ 0 h 5142465"/>
              <a:gd name="connsiteX84" fmla="*/ 6696000 w 6696000"/>
              <a:gd name="connsiteY84" fmla="*/ 0 h 5142465"/>
              <a:gd name="connsiteX85" fmla="*/ 6696000 w 6696000"/>
              <a:gd name="connsiteY85" fmla="*/ 1796399 h 5142465"/>
              <a:gd name="connsiteX86" fmla="*/ 4219772 w 6696000"/>
              <a:gd name="connsiteY86" fmla="*/ 1796399 h 5142465"/>
              <a:gd name="connsiteX87" fmla="*/ 3995999 w 6696000"/>
              <a:gd name="connsiteY87" fmla="*/ 2020043 h 5142465"/>
              <a:gd name="connsiteX88" fmla="*/ 3995999 w 6696000"/>
              <a:gd name="connsiteY88" fmla="*/ 3821890 h 5142465"/>
              <a:gd name="connsiteX89" fmla="*/ 4887028 w 6696000"/>
              <a:gd name="connsiteY89" fmla="*/ 4712400 h 5142465"/>
              <a:gd name="connsiteX90" fmla="*/ 6696000 w 6696000"/>
              <a:gd name="connsiteY90" fmla="*/ 4712400 h 5142465"/>
              <a:gd name="connsiteX91" fmla="*/ 6696000 w 6696000"/>
              <a:gd name="connsiteY91" fmla="*/ 5142465 h 5142465"/>
              <a:gd name="connsiteX92" fmla="*/ 0 w 6696000"/>
              <a:gd name="connsiteY92" fmla="*/ 5142465 h 5142465"/>
              <a:gd name="connsiteX93" fmla="*/ 0 w 6696000"/>
              <a:gd name="connsiteY93" fmla="*/ 0 h 5142465"/>
              <a:gd name="connsiteX0" fmla="*/ 689232 w 6696000"/>
              <a:gd name="connsiteY0" fmla="*/ 751297 h 5142465"/>
              <a:gd name="connsiteX1" fmla="*/ 652266 w 6696000"/>
              <a:gd name="connsiteY1" fmla="*/ 751297 h 5142465"/>
              <a:gd name="connsiteX2" fmla="*/ 689232 w 6696000"/>
              <a:gd name="connsiteY2" fmla="*/ 751297 h 5142465"/>
              <a:gd name="connsiteX3" fmla="*/ 788060 w 6696000"/>
              <a:gd name="connsiteY3" fmla="*/ 564834 h 5142465"/>
              <a:gd name="connsiteX4" fmla="*/ 788060 w 6696000"/>
              <a:gd name="connsiteY4" fmla="*/ 751297 h 5142465"/>
              <a:gd name="connsiteX5" fmla="*/ 835188 w 6696000"/>
              <a:gd name="connsiteY5" fmla="*/ 751297 h 5142465"/>
              <a:gd name="connsiteX6" fmla="*/ 835188 w 6696000"/>
              <a:gd name="connsiteY6" fmla="*/ 629583 h 5142465"/>
              <a:gd name="connsiteX7" fmla="*/ 912040 w 6696000"/>
              <a:gd name="connsiteY7" fmla="*/ 751297 h 5142465"/>
              <a:gd name="connsiteX8" fmla="*/ 970346 w 6696000"/>
              <a:gd name="connsiteY8" fmla="*/ 751297 h 5142465"/>
              <a:gd name="connsiteX9" fmla="*/ 970346 w 6696000"/>
              <a:gd name="connsiteY9" fmla="*/ 564834 h 5142465"/>
              <a:gd name="connsiteX10" fmla="*/ 923218 w 6696000"/>
              <a:gd name="connsiteY10" fmla="*/ 564834 h 5142465"/>
              <a:gd name="connsiteX11" fmla="*/ 923218 w 6696000"/>
              <a:gd name="connsiteY11" fmla="*/ 683459 h 5142465"/>
              <a:gd name="connsiteX12" fmla="*/ 848526 w 6696000"/>
              <a:gd name="connsiteY12" fmla="*/ 564834 h 5142465"/>
              <a:gd name="connsiteX13" fmla="*/ 788060 w 6696000"/>
              <a:gd name="connsiteY13" fmla="*/ 564834 h 5142465"/>
              <a:gd name="connsiteX14" fmla="*/ 1464106 w 6696000"/>
              <a:gd name="connsiteY14" fmla="*/ 358044 h 5142465"/>
              <a:gd name="connsiteX15" fmla="*/ 1062822 w 6696000"/>
              <a:gd name="connsiteY15" fmla="*/ 566440 h 5142465"/>
              <a:gd name="connsiteX16" fmla="*/ 1029922 w 6696000"/>
              <a:gd name="connsiteY16" fmla="*/ 586087 h 5142465"/>
              <a:gd name="connsiteX17" fmla="*/ 1008327 w 6696000"/>
              <a:gd name="connsiteY17" fmla="*/ 617103 h 5142465"/>
              <a:gd name="connsiteX18" fmla="*/ 1000578 w 6696000"/>
              <a:gd name="connsiteY18" fmla="*/ 657633 h 5142465"/>
              <a:gd name="connsiteX19" fmla="*/ 1008327 w 6696000"/>
              <a:gd name="connsiteY19" fmla="*/ 698163 h 5142465"/>
              <a:gd name="connsiteX20" fmla="*/ 1029922 w 6696000"/>
              <a:gd name="connsiteY20" fmla="*/ 729179 h 5142465"/>
              <a:gd name="connsiteX21" fmla="*/ 1062822 w 6696000"/>
              <a:gd name="connsiteY21" fmla="*/ 748826 h 5142465"/>
              <a:gd name="connsiteX22" fmla="*/ 1104106 w 6696000"/>
              <a:gd name="connsiteY22" fmla="*/ 755622 h 5142465"/>
              <a:gd name="connsiteX23" fmla="*/ 1145010 w 6696000"/>
              <a:gd name="connsiteY23" fmla="*/ 751421 h 5142465"/>
              <a:gd name="connsiteX24" fmla="*/ 1183753 w 6696000"/>
              <a:gd name="connsiteY24" fmla="*/ 737828 h 5142465"/>
              <a:gd name="connsiteX25" fmla="*/ 1185405 w 6696000"/>
              <a:gd name="connsiteY25" fmla="*/ 736963 h 5142465"/>
              <a:gd name="connsiteX26" fmla="*/ 1185405 w 6696000"/>
              <a:gd name="connsiteY26" fmla="*/ 637615 h 5142465"/>
              <a:gd name="connsiteX27" fmla="*/ 1106393 w 6696000"/>
              <a:gd name="connsiteY27" fmla="*/ 637615 h 5142465"/>
              <a:gd name="connsiteX28" fmla="*/ 1106266 w 6696000"/>
              <a:gd name="connsiteY28" fmla="*/ 637986 h 5142465"/>
              <a:gd name="connsiteX29" fmla="*/ 1106266 w 6696000"/>
              <a:gd name="connsiteY29" fmla="*/ 680740 h 5142465"/>
              <a:gd name="connsiteX30" fmla="*/ 1139674 w 6696000"/>
              <a:gd name="connsiteY30" fmla="*/ 680740 h 5142465"/>
              <a:gd name="connsiteX31" fmla="*/ 1139674 w 6696000"/>
              <a:gd name="connsiteY31" fmla="*/ 705330 h 5142465"/>
              <a:gd name="connsiteX32" fmla="*/ 1126336 w 6696000"/>
              <a:gd name="connsiteY32" fmla="*/ 710273 h 5142465"/>
              <a:gd name="connsiteX33" fmla="*/ 1104106 w 6696000"/>
              <a:gd name="connsiteY33" fmla="*/ 713115 h 5142465"/>
              <a:gd name="connsiteX34" fmla="*/ 1081495 w 6696000"/>
              <a:gd name="connsiteY34" fmla="*/ 709037 h 5142465"/>
              <a:gd name="connsiteX35" fmla="*/ 1064219 w 6696000"/>
              <a:gd name="connsiteY35" fmla="*/ 697545 h 5142465"/>
              <a:gd name="connsiteX36" fmla="*/ 1053168 w 6696000"/>
              <a:gd name="connsiteY36" fmla="*/ 680122 h 5142465"/>
              <a:gd name="connsiteX37" fmla="*/ 1049230 w 6696000"/>
              <a:gd name="connsiteY37" fmla="*/ 657757 h 5142465"/>
              <a:gd name="connsiteX38" fmla="*/ 1053168 w 6696000"/>
              <a:gd name="connsiteY38" fmla="*/ 635514 h 5142465"/>
              <a:gd name="connsiteX39" fmla="*/ 1064219 w 6696000"/>
              <a:gd name="connsiteY39" fmla="*/ 617968 h 5142465"/>
              <a:gd name="connsiteX40" fmla="*/ 1081495 w 6696000"/>
              <a:gd name="connsiteY40" fmla="*/ 606476 h 5142465"/>
              <a:gd name="connsiteX41" fmla="*/ 1104106 w 6696000"/>
              <a:gd name="connsiteY41" fmla="*/ 602398 h 5142465"/>
              <a:gd name="connsiteX42" fmla="*/ 1129258 w 6696000"/>
              <a:gd name="connsiteY42" fmla="*/ 606476 h 5142465"/>
              <a:gd name="connsiteX43" fmla="*/ 1147169 w 6696000"/>
              <a:gd name="connsiteY43" fmla="*/ 618586 h 5142465"/>
              <a:gd name="connsiteX44" fmla="*/ 1149456 w 6696000"/>
              <a:gd name="connsiteY44" fmla="*/ 620810 h 5142465"/>
              <a:gd name="connsiteX45" fmla="*/ 1182737 w 6696000"/>
              <a:gd name="connsiteY45" fmla="*/ 585593 h 5142465"/>
              <a:gd name="connsiteX46" fmla="*/ 1180450 w 6696000"/>
              <a:gd name="connsiteY46" fmla="*/ 583616 h 5142465"/>
              <a:gd name="connsiteX47" fmla="*/ 1146153 w 6696000"/>
              <a:gd name="connsiteY47" fmla="*/ 564957 h 5142465"/>
              <a:gd name="connsiteX48" fmla="*/ 1464106 w 6696000"/>
              <a:gd name="connsiteY48" fmla="*/ 358044 h 5142465"/>
              <a:gd name="connsiteX49" fmla="*/ 1018617 w 6696000"/>
              <a:gd name="connsiteY49" fmla="*/ 431999 h 5142465"/>
              <a:gd name="connsiteX50" fmla="*/ 994990 w 6696000"/>
              <a:gd name="connsiteY50" fmla="*/ 454983 h 5142465"/>
              <a:gd name="connsiteX51" fmla="*/ 1018617 w 6696000"/>
              <a:gd name="connsiteY51" fmla="*/ 477966 h 5142465"/>
              <a:gd name="connsiteX52" fmla="*/ 1093564 w 6696000"/>
              <a:gd name="connsiteY52" fmla="*/ 477966 h 5142465"/>
              <a:gd name="connsiteX53" fmla="*/ 1279279 w 6696000"/>
              <a:gd name="connsiteY53" fmla="*/ 658251 h 5142465"/>
              <a:gd name="connsiteX54" fmla="*/ 1093564 w 6696000"/>
              <a:gd name="connsiteY54" fmla="*/ 838536 h 5142465"/>
              <a:gd name="connsiteX55" fmla="*/ 835188 w 6696000"/>
              <a:gd name="connsiteY55" fmla="*/ 838536 h 5142465"/>
              <a:gd name="connsiteX56" fmla="*/ 835188 w 6696000"/>
              <a:gd name="connsiteY56" fmla="*/ 796647 h 5142465"/>
              <a:gd name="connsiteX57" fmla="*/ 787933 w 6696000"/>
              <a:gd name="connsiteY57" fmla="*/ 796647 h 5142465"/>
              <a:gd name="connsiteX58" fmla="*/ 787933 w 6696000"/>
              <a:gd name="connsiteY58" fmla="*/ 884380 h 5142465"/>
              <a:gd name="connsiteX59" fmla="*/ 1094199 w 6696000"/>
              <a:gd name="connsiteY59" fmla="*/ 884380 h 5142465"/>
              <a:gd name="connsiteX60" fmla="*/ 1308131 w 6696000"/>
              <a:gd name="connsiteY60" fmla="*/ 745975 h 5142465"/>
              <a:gd name="connsiteX61" fmla="*/ 1326394 w 6696000"/>
              <a:gd name="connsiteY61" fmla="*/ 658190 h 5142465"/>
              <a:gd name="connsiteX62" fmla="*/ 1326407 w 6696000"/>
              <a:gd name="connsiteY62" fmla="*/ 658251 h 5142465"/>
              <a:gd name="connsiteX63" fmla="*/ 1326407 w 6696000"/>
              <a:gd name="connsiteY63" fmla="*/ 658128 h 5142465"/>
              <a:gd name="connsiteX64" fmla="*/ 1326394 w 6696000"/>
              <a:gd name="connsiteY64" fmla="*/ 658190 h 5142465"/>
              <a:gd name="connsiteX65" fmla="*/ 1308194 w 6696000"/>
              <a:gd name="connsiteY65" fmla="*/ 570456 h 5142465"/>
              <a:gd name="connsiteX66" fmla="*/ 1094834 w 6696000"/>
              <a:gd name="connsiteY66" fmla="*/ 431999 h 5142465"/>
              <a:gd name="connsiteX67" fmla="*/ 1018617 w 6696000"/>
              <a:gd name="connsiteY67" fmla="*/ 431999 h 5142465"/>
              <a:gd name="connsiteX68" fmla="*/ 664207 w 6696000"/>
              <a:gd name="connsiteY68" fmla="*/ 431999 h 5142465"/>
              <a:gd name="connsiteX69" fmla="*/ 431999 w 6696000"/>
              <a:gd name="connsiteY69" fmla="*/ 658251 h 5142465"/>
              <a:gd name="connsiteX70" fmla="*/ 663572 w 6696000"/>
              <a:gd name="connsiteY70" fmla="*/ 884503 h 5142465"/>
              <a:gd name="connsiteX71" fmla="*/ 739789 w 6696000"/>
              <a:gd name="connsiteY71" fmla="*/ 884503 h 5142465"/>
              <a:gd name="connsiteX72" fmla="*/ 763417 w 6696000"/>
              <a:gd name="connsiteY72" fmla="*/ 861520 h 5142465"/>
              <a:gd name="connsiteX73" fmla="*/ 739789 w 6696000"/>
              <a:gd name="connsiteY73" fmla="*/ 838536 h 5142465"/>
              <a:gd name="connsiteX74" fmla="*/ 664842 w 6696000"/>
              <a:gd name="connsiteY74" fmla="*/ 838536 h 5142465"/>
              <a:gd name="connsiteX75" fmla="*/ 479127 w 6696000"/>
              <a:gd name="connsiteY75" fmla="*/ 658251 h 5142465"/>
              <a:gd name="connsiteX76" fmla="*/ 664842 w 6696000"/>
              <a:gd name="connsiteY76" fmla="*/ 477843 h 5142465"/>
              <a:gd name="connsiteX77" fmla="*/ 923218 w 6696000"/>
              <a:gd name="connsiteY77" fmla="*/ 477843 h 5142465"/>
              <a:gd name="connsiteX78" fmla="*/ 923218 w 6696000"/>
              <a:gd name="connsiteY78" fmla="*/ 519732 h 5142465"/>
              <a:gd name="connsiteX79" fmla="*/ 970473 w 6696000"/>
              <a:gd name="connsiteY79" fmla="*/ 519732 h 5142465"/>
              <a:gd name="connsiteX80" fmla="*/ 970473 w 6696000"/>
              <a:gd name="connsiteY80" fmla="*/ 431999 h 5142465"/>
              <a:gd name="connsiteX81" fmla="*/ 664207 w 6696000"/>
              <a:gd name="connsiteY81" fmla="*/ 431999 h 5142465"/>
              <a:gd name="connsiteX82" fmla="*/ 0 w 6696000"/>
              <a:gd name="connsiteY82" fmla="*/ 0 h 5142465"/>
              <a:gd name="connsiteX83" fmla="*/ 6696000 w 6696000"/>
              <a:gd name="connsiteY83" fmla="*/ 0 h 5142465"/>
              <a:gd name="connsiteX84" fmla="*/ 6696000 w 6696000"/>
              <a:gd name="connsiteY84" fmla="*/ 1796399 h 5142465"/>
              <a:gd name="connsiteX85" fmla="*/ 4219772 w 6696000"/>
              <a:gd name="connsiteY85" fmla="*/ 1796399 h 5142465"/>
              <a:gd name="connsiteX86" fmla="*/ 3995999 w 6696000"/>
              <a:gd name="connsiteY86" fmla="*/ 2020043 h 5142465"/>
              <a:gd name="connsiteX87" fmla="*/ 3995999 w 6696000"/>
              <a:gd name="connsiteY87" fmla="*/ 3821890 h 5142465"/>
              <a:gd name="connsiteX88" fmla="*/ 4887028 w 6696000"/>
              <a:gd name="connsiteY88" fmla="*/ 4712400 h 5142465"/>
              <a:gd name="connsiteX89" fmla="*/ 6696000 w 6696000"/>
              <a:gd name="connsiteY89" fmla="*/ 4712400 h 5142465"/>
              <a:gd name="connsiteX90" fmla="*/ 6696000 w 6696000"/>
              <a:gd name="connsiteY90" fmla="*/ 5142465 h 5142465"/>
              <a:gd name="connsiteX91" fmla="*/ 0 w 6696000"/>
              <a:gd name="connsiteY91" fmla="*/ 5142465 h 5142465"/>
              <a:gd name="connsiteX92" fmla="*/ 0 w 6696000"/>
              <a:gd name="connsiteY92" fmla="*/ 0 h 5142465"/>
              <a:gd name="connsiteX0" fmla="*/ 788060 w 6696000"/>
              <a:gd name="connsiteY0" fmla="*/ 564834 h 5142465"/>
              <a:gd name="connsiteX1" fmla="*/ 788060 w 6696000"/>
              <a:gd name="connsiteY1" fmla="*/ 751297 h 5142465"/>
              <a:gd name="connsiteX2" fmla="*/ 835188 w 6696000"/>
              <a:gd name="connsiteY2" fmla="*/ 751297 h 5142465"/>
              <a:gd name="connsiteX3" fmla="*/ 835188 w 6696000"/>
              <a:gd name="connsiteY3" fmla="*/ 629583 h 5142465"/>
              <a:gd name="connsiteX4" fmla="*/ 912040 w 6696000"/>
              <a:gd name="connsiteY4" fmla="*/ 751297 h 5142465"/>
              <a:gd name="connsiteX5" fmla="*/ 970346 w 6696000"/>
              <a:gd name="connsiteY5" fmla="*/ 751297 h 5142465"/>
              <a:gd name="connsiteX6" fmla="*/ 970346 w 6696000"/>
              <a:gd name="connsiteY6" fmla="*/ 564834 h 5142465"/>
              <a:gd name="connsiteX7" fmla="*/ 923218 w 6696000"/>
              <a:gd name="connsiteY7" fmla="*/ 564834 h 5142465"/>
              <a:gd name="connsiteX8" fmla="*/ 923218 w 6696000"/>
              <a:gd name="connsiteY8" fmla="*/ 683459 h 5142465"/>
              <a:gd name="connsiteX9" fmla="*/ 848526 w 6696000"/>
              <a:gd name="connsiteY9" fmla="*/ 564834 h 5142465"/>
              <a:gd name="connsiteX10" fmla="*/ 788060 w 6696000"/>
              <a:gd name="connsiteY10" fmla="*/ 564834 h 5142465"/>
              <a:gd name="connsiteX11" fmla="*/ 1464106 w 6696000"/>
              <a:gd name="connsiteY11" fmla="*/ 358044 h 5142465"/>
              <a:gd name="connsiteX12" fmla="*/ 1062822 w 6696000"/>
              <a:gd name="connsiteY12" fmla="*/ 566440 h 5142465"/>
              <a:gd name="connsiteX13" fmla="*/ 1029922 w 6696000"/>
              <a:gd name="connsiteY13" fmla="*/ 586087 h 5142465"/>
              <a:gd name="connsiteX14" fmla="*/ 1008327 w 6696000"/>
              <a:gd name="connsiteY14" fmla="*/ 617103 h 5142465"/>
              <a:gd name="connsiteX15" fmla="*/ 1000578 w 6696000"/>
              <a:gd name="connsiteY15" fmla="*/ 657633 h 5142465"/>
              <a:gd name="connsiteX16" fmla="*/ 1008327 w 6696000"/>
              <a:gd name="connsiteY16" fmla="*/ 698163 h 5142465"/>
              <a:gd name="connsiteX17" fmla="*/ 1029922 w 6696000"/>
              <a:gd name="connsiteY17" fmla="*/ 729179 h 5142465"/>
              <a:gd name="connsiteX18" fmla="*/ 1062822 w 6696000"/>
              <a:gd name="connsiteY18" fmla="*/ 748826 h 5142465"/>
              <a:gd name="connsiteX19" fmla="*/ 1104106 w 6696000"/>
              <a:gd name="connsiteY19" fmla="*/ 755622 h 5142465"/>
              <a:gd name="connsiteX20" fmla="*/ 1145010 w 6696000"/>
              <a:gd name="connsiteY20" fmla="*/ 751421 h 5142465"/>
              <a:gd name="connsiteX21" fmla="*/ 1183753 w 6696000"/>
              <a:gd name="connsiteY21" fmla="*/ 737828 h 5142465"/>
              <a:gd name="connsiteX22" fmla="*/ 1185405 w 6696000"/>
              <a:gd name="connsiteY22" fmla="*/ 736963 h 5142465"/>
              <a:gd name="connsiteX23" fmla="*/ 1185405 w 6696000"/>
              <a:gd name="connsiteY23" fmla="*/ 637615 h 5142465"/>
              <a:gd name="connsiteX24" fmla="*/ 1106393 w 6696000"/>
              <a:gd name="connsiteY24" fmla="*/ 637615 h 5142465"/>
              <a:gd name="connsiteX25" fmla="*/ 1106266 w 6696000"/>
              <a:gd name="connsiteY25" fmla="*/ 637986 h 5142465"/>
              <a:gd name="connsiteX26" fmla="*/ 1106266 w 6696000"/>
              <a:gd name="connsiteY26" fmla="*/ 680740 h 5142465"/>
              <a:gd name="connsiteX27" fmla="*/ 1139674 w 6696000"/>
              <a:gd name="connsiteY27" fmla="*/ 680740 h 5142465"/>
              <a:gd name="connsiteX28" fmla="*/ 1139674 w 6696000"/>
              <a:gd name="connsiteY28" fmla="*/ 705330 h 5142465"/>
              <a:gd name="connsiteX29" fmla="*/ 1126336 w 6696000"/>
              <a:gd name="connsiteY29" fmla="*/ 710273 h 5142465"/>
              <a:gd name="connsiteX30" fmla="*/ 1104106 w 6696000"/>
              <a:gd name="connsiteY30" fmla="*/ 713115 h 5142465"/>
              <a:gd name="connsiteX31" fmla="*/ 1081495 w 6696000"/>
              <a:gd name="connsiteY31" fmla="*/ 709037 h 5142465"/>
              <a:gd name="connsiteX32" fmla="*/ 1064219 w 6696000"/>
              <a:gd name="connsiteY32" fmla="*/ 697545 h 5142465"/>
              <a:gd name="connsiteX33" fmla="*/ 1053168 w 6696000"/>
              <a:gd name="connsiteY33" fmla="*/ 680122 h 5142465"/>
              <a:gd name="connsiteX34" fmla="*/ 1049230 w 6696000"/>
              <a:gd name="connsiteY34" fmla="*/ 657757 h 5142465"/>
              <a:gd name="connsiteX35" fmla="*/ 1053168 w 6696000"/>
              <a:gd name="connsiteY35" fmla="*/ 635514 h 5142465"/>
              <a:gd name="connsiteX36" fmla="*/ 1064219 w 6696000"/>
              <a:gd name="connsiteY36" fmla="*/ 617968 h 5142465"/>
              <a:gd name="connsiteX37" fmla="*/ 1081495 w 6696000"/>
              <a:gd name="connsiteY37" fmla="*/ 606476 h 5142465"/>
              <a:gd name="connsiteX38" fmla="*/ 1104106 w 6696000"/>
              <a:gd name="connsiteY38" fmla="*/ 602398 h 5142465"/>
              <a:gd name="connsiteX39" fmla="*/ 1129258 w 6696000"/>
              <a:gd name="connsiteY39" fmla="*/ 606476 h 5142465"/>
              <a:gd name="connsiteX40" fmla="*/ 1147169 w 6696000"/>
              <a:gd name="connsiteY40" fmla="*/ 618586 h 5142465"/>
              <a:gd name="connsiteX41" fmla="*/ 1149456 w 6696000"/>
              <a:gd name="connsiteY41" fmla="*/ 620810 h 5142465"/>
              <a:gd name="connsiteX42" fmla="*/ 1182737 w 6696000"/>
              <a:gd name="connsiteY42" fmla="*/ 585593 h 5142465"/>
              <a:gd name="connsiteX43" fmla="*/ 1180450 w 6696000"/>
              <a:gd name="connsiteY43" fmla="*/ 583616 h 5142465"/>
              <a:gd name="connsiteX44" fmla="*/ 1146153 w 6696000"/>
              <a:gd name="connsiteY44" fmla="*/ 564957 h 5142465"/>
              <a:gd name="connsiteX45" fmla="*/ 1464106 w 6696000"/>
              <a:gd name="connsiteY45" fmla="*/ 358044 h 5142465"/>
              <a:gd name="connsiteX46" fmla="*/ 1018617 w 6696000"/>
              <a:gd name="connsiteY46" fmla="*/ 431999 h 5142465"/>
              <a:gd name="connsiteX47" fmla="*/ 994990 w 6696000"/>
              <a:gd name="connsiteY47" fmla="*/ 454983 h 5142465"/>
              <a:gd name="connsiteX48" fmla="*/ 1018617 w 6696000"/>
              <a:gd name="connsiteY48" fmla="*/ 477966 h 5142465"/>
              <a:gd name="connsiteX49" fmla="*/ 1093564 w 6696000"/>
              <a:gd name="connsiteY49" fmla="*/ 477966 h 5142465"/>
              <a:gd name="connsiteX50" fmla="*/ 1279279 w 6696000"/>
              <a:gd name="connsiteY50" fmla="*/ 658251 h 5142465"/>
              <a:gd name="connsiteX51" fmla="*/ 1093564 w 6696000"/>
              <a:gd name="connsiteY51" fmla="*/ 838536 h 5142465"/>
              <a:gd name="connsiteX52" fmla="*/ 835188 w 6696000"/>
              <a:gd name="connsiteY52" fmla="*/ 838536 h 5142465"/>
              <a:gd name="connsiteX53" fmla="*/ 835188 w 6696000"/>
              <a:gd name="connsiteY53" fmla="*/ 796647 h 5142465"/>
              <a:gd name="connsiteX54" fmla="*/ 787933 w 6696000"/>
              <a:gd name="connsiteY54" fmla="*/ 796647 h 5142465"/>
              <a:gd name="connsiteX55" fmla="*/ 787933 w 6696000"/>
              <a:gd name="connsiteY55" fmla="*/ 884380 h 5142465"/>
              <a:gd name="connsiteX56" fmla="*/ 1094199 w 6696000"/>
              <a:gd name="connsiteY56" fmla="*/ 884380 h 5142465"/>
              <a:gd name="connsiteX57" fmla="*/ 1308131 w 6696000"/>
              <a:gd name="connsiteY57" fmla="*/ 745975 h 5142465"/>
              <a:gd name="connsiteX58" fmla="*/ 1326394 w 6696000"/>
              <a:gd name="connsiteY58" fmla="*/ 658190 h 5142465"/>
              <a:gd name="connsiteX59" fmla="*/ 1326407 w 6696000"/>
              <a:gd name="connsiteY59" fmla="*/ 658251 h 5142465"/>
              <a:gd name="connsiteX60" fmla="*/ 1326407 w 6696000"/>
              <a:gd name="connsiteY60" fmla="*/ 658128 h 5142465"/>
              <a:gd name="connsiteX61" fmla="*/ 1326394 w 6696000"/>
              <a:gd name="connsiteY61" fmla="*/ 658190 h 5142465"/>
              <a:gd name="connsiteX62" fmla="*/ 1308194 w 6696000"/>
              <a:gd name="connsiteY62" fmla="*/ 570456 h 5142465"/>
              <a:gd name="connsiteX63" fmla="*/ 1094834 w 6696000"/>
              <a:gd name="connsiteY63" fmla="*/ 431999 h 5142465"/>
              <a:gd name="connsiteX64" fmla="*/ 1018617 w 6696000"/>
              <a:gd name="connsiteY64" fmla="*/ 431999 h 5142465"/>
              <a:gd name="connsiteX65" fmla="*/ 664207 w 6696000"/>
              <a:gd name="connsiteY65" fmla="*/ 431999 h 5142465"/>
              <a:gd name="connsiteX66" fmla="*/ 431999 w 6696000"/>
              <a:gd name="connsiteY66" fmla="*/ 658251 h 5142465"/>
              <a:gd name="connsiteX67" fmla="*/ 663572 w 6696000"/>
              <a:gd name="connsiteY67" fmla="*/ 884503 h 5142465"/>
              <a:gd name="connsiteX68" fmla="*/ 739789 w 6696000"/>
              <a:gd name="connsiteY68" fmla="*/ 884503 h 5142465"/>
              <a:gd name="connsiteX69" fmla="*/ 763417 w 6696000"/>
              <a:gd name="connsiteY69" fmla="*/ 861520 h 5142465"/>
              <a:gd name="connsiteX70" fmla="*/ 739789 w 6696000"/>
              <a:gd name="connsiteY70" fmla="*/ 838536 h 5142465"/>
              <a:gd name="connsiteX71" fmla="*/ 664842 w 6696000"/>
              <a:gd name="connsiteY71" fmla="*/ 838536 h 5142465"/>
              <a:gd name="connsiteX72" fmla="*/ 479127 w 6696000"/>
              <a:gd name="connsiteY72" fmla="*/ 658251 h 5142465"/>
              <a:gd name="connsiteX73" fmla="*/ 664842 w 6696000"/>
              <a:gd name="connsiteY73" fmla="*/ 477843 h 5142465"/>
              <a:gd name="connsiteX74" fmla="*/ 923218 w 6696000"/>
              <a:gd name="connsiteY74" fmla="*/ 477843 h 5142465"/>
              <a:gd name="connsiteX75" fmla="*/ 923218 w 6696000"/>
              <a:gd name="connsiteY75" fmla="*/ 519732 h 5142465"/>
              <a:gd name="connsiteX76" fmla="*/ 970473 w 6696000"/>
              <a:gd name="connsiteY76" fmla="*/ 519732 h 5142465"/>
              <a:gd name="connsiteX77" fmla="*/ 970473 w 6696000"/>
              <a:gd name="connsiteY77" fmla="*/ 431999 h 5142465"/>
              <a:gd name="connsiteX78" fmla="*/ 664207 w 6696000"/>
              <a:gd name="connsiteY78" fmla="*/ 431999 h 5142465"/>
              <a:gd name="connsiteX79" fmla="*/ 0 w 6696000"/>
              <a:gd name="connsiteY79" fmla="*/ 0 h 5142465"/>
              <a:gd name="connsiteX80" fmla="*/ 6696000 w 6696000"/>
              <a:gd name="connsiteY80" fmla="*/ 0 h 5142465"/>
              <a:gd name="connsiteX81" fmla="*/ 6696000 w 6696000"/>
              <a:gd name="connsiteY81" fmla="*/ 1796399 h 5142465"/>
              <a:gd name="connsiteX82" fmla="*/ 4219772 w 6696000"/>
              <a:gd name="connsiteY82" fmla="*/ 1796399 h 5142465"/>
              <a:gd name="connsiteX83" fmla="*/ 3995999 w 6696000"/>
              <a:gd name="connsiteY83" fmla="*/ 2020043 h 5142465"/>
              <a:gd name="connsiteX84" fmla="*/ 3995999 w 6696000"/>
              <a:gd name="connsiteY84" fmla="*/ 3821890 h 5142465"/>
              <a:gd name="connsiteX85" fmla="*/ 4887028 w 6696000"/>
              <a:gd name="connsiteY85" fmla="*/ 4712400 h 5142465"/>
              <a:gd name="connsiteX86" fmla="*/ 6696000 w 6696000"/>
              <a:gd name="connsiteY86" fmla="*/ 4712400 h 5142465"/>
              <a:gd name="connsiteX87" fmla="*/ 6696000 w 6696000"/>
              <a:gd name="connsiteY87" fmla="*/ 5142465 h 5142465"/>
              <a:gd name="connsiteX88" fmla="*/ 0 w 6696000"/>
              <a:gd name="connsiteY88" fmla="*/ 5142465 h 5142465"/>
              <a:gd name="connsiteX89" fmla="*/ 0 w 6696000"/>
              <a:gd name="connsiteY89" fmla="*/ 0 h 5142465"/>
              <a:gd name="connsiteX0" fmla="*/ 848526 w 6696000"/>
              <a:gd name="connsiteY0" fmla="*/ 564834 h 5142465"/>
              <a:gd name="connsiteX1" fmla="*/ 788060 w 6696000"/>
              <a:gd name="connsiteY1" fmla="*/ 751297 h 5142465"/>
              <a:gd name="connsiteX2" fmla="*/ 835188 w 6696000"/>
              <a:gd name="connsiteY2" fmla="*/ 751297 h 5142465"/>
              <a:gd name="connsiteX3" fmla="*/ 835188 w 6696000"/>
              <a:gd name="connsiteY3" fmla="*/ 629583 h 5142465"/>
              <a:gd name="connsiteX4" fmla="*/ 912040 w 6696000"/>
              <a:gd name="connsiteY4" fmla="*/ 751297 h 5142465"/>
              <a:gd name="connsiteX5" fmla="*/ 970346 w 6696000"/>
              <a:gd name="connsiteY5" fmla="*/ 751297 h 5142465"/>
              <a:gd name="connsiteX6" fmla="*/ 970346 w 6696000"/>
              <a:gd name="connsiteY6" fmla="*/ 564834 h 5142465"/>
              <a:gd name="connsiteX7" fmla="*/ 923218 w 6696000"/>
              <a:gd name="connsiteY7" fmla="*/ 564834 h 5142465"/>
              <a:gd name="connsiteX8" fmla="*/ 923218 w 6696000"/>
              <a:gd name="connsiteY8" fmla="*/ 683459 h 5142465"/>
              <a:gd name="connsiteX9" fmla="*/ 848526 w 6696000"/>
              <a:gd name="connsiteY9" fmla="*/ 564834 h 5142465"/>
              <a:gd name="connsiteX10" fmla="*/ 1464106 w 6696000"/>
              <a:gd name="connsiteY10" fmla="*/ 358044 h 5142465"/>
              <a:gd name="connsiteX11" fmla="*/ 1062822 w 6696000"/>
              <a:gd name="connsiteY11" fmla="*/ 566440 h 5142465"/>
              <a:gd name="connsiteX12" fmla="*/ 1029922 w 6696000"/>
              <a:gd name="connsiteY12" fmla="*/ 586087 h 5142465"/>
              <a:gd name="connsiteX13" fmla="*/ 1008327 w 6696000"/>
              <a:gd name="connsiteY13" fmla="*/ 617103 h 5142465"/>
              <a:gd name="connsiteX14" fmla="*/ 1000578 w 6696000"/>
              <a:gd name="connsiteY14" fmla="*/ 657633 h 5142465"/>
              <a:gd name="connsiteX15" fmla="*/ 1008327 w 6696000"/>
              <a:gd name="connsiteY15" fmla="*/ 698163 h 5142465"/>
              <a:gd name="connsiteX16" fmla="*/ 1029922 w 6696000"/>
              <a:gd name="connsiteY16" fmla="*/ 729179 h 5142465"/>
              <a:gd name="connsiteX17" fmla="*/ 1062822 w 6696000"/>
              <a:gd name="connsiteY17" fmla="*/ 748826 h 5142465"/>
              <a:gd name="connsiteX18" fmla="*/ 1104106 w 6696000"/>
              <a:gd name="connsiteY18" fmla="*/ 755622 h 5142465"/>
              <a:gd name="connsiteX19" fmla="*/ 1145010 w 6696000"/>
              <a:gd name="connsiteY19" fmla="*/ 751421 h 5142465"/>
              <a:gd name="connsiteX20" fmla="*/ 1183753 w 6696000"/>
              <a:gd name="connsiteY20" fmla="*/ 737828 h 5142465"/>
              <a:gd name="connsiteX21" fmla="*/ 1185405 w 6696000"/>
              <a:gd name="connsiteY21" fmla="*/ 736963 h 5142465"/>
              <a:gd name="connsiteX22" fmla="*/ 1185405 w 6696000"/>
              <a:gd name="connsiteY22" fmla="*/ 637615 h 5142465"/>
              <a:gd name="connsiteX23" fmla="*/ 1106393 w 6696000"/>
              <a:gd name="connsiteY23" fmla="*/ 637615 h 5142465"/>
              <a:gd name="connsiteX24" fmla="*/ 1106266 w 6696000"/>
              <a:gd name="connsiteY24" fmla="*/ 637986 h 5142465"/>
              <a:gd name="connsiteX25" fmla="*/ 1106266 w 6696000"/>
              <a:gd name="connsiteY25" fmla="*/ 680740 h 5142465"/>
              <a:gd name="connsiteX26" fmla="*/ 1139674 w 6696000"/>
              <a:gd name="connsiteY26" fmla="*/ 680740 h 5142465"/>
              <a:gd name="connsiteX27" fmla="*/ 1139674 w 6696000"/>
              <a:gd name="connsiteY27" fmla="*/ 705330 h 5142465"/>
              <a:gd name="connsiteX28" fmla="*/ 1126336 w 6696000"/>
              <a:gd name="connsiteY28" fmla="*/ 710273 h 5142465"/>
              <a:gd name="connsiteX29" fmla="*/ 1104106 w 6696000"/>
              <a:gd name="connsiteY29" fmla="*/ 713115 h 5142465"/>
              <a:gd name="connsiteX30" fmla="*/ 1081495 w 6696000"/>
              <a:gd name="connsiteY30" fmla="*/ 709037 h 5142465"/>
              <a:gd name="connsiteX31" fmla="*/ 1064219 w 6696000"/>
              <a:gd name="connsiteY31" fmla="*/ 697545 h 5142465"/>
              <a:gd name="connsiteX32" fmla="*/ 1053168 w 6696000"/>
              <a:gd name="connsiteY32" fmla="*/ 680122 h 5142465"/>
              <a:gd name="connsiteX33" fmla="*/ 1049230 w 6696000"/>
              <a:gd name="connsiteY33" fmla="*/ 657757 h 5142465"/>
              <a:gd name="connsiteX34" fmla="*/ 1053168 w 6696000"/>
              <a:gd name="connsiteY34" fmla="*/ 635514 h 5142465"/>
              <a:gd name="connsiteX35" fmla="*/ 1064219 w 6696000"/>
              <a:gd name="connsiteY35" fmla="*/ 617968 h 5142465"/>
              <a:gd name="connsiteX36" fmla="*/ 1081495 w 6696000"/>
              <a:gd name="connsiteY36" fmla="*/ 606476 h 5142465"/>
              <a:gd name="connsiteX37" fmla="*/ 1104106 w 6696000"/>
              <a:gd name="connsiteY37" fmla="*/ 602398 h 5142465"/>
              <a:gd name="connsiteX38" fmla="*/ 1129258 w 6696000"/>
              <a:gd name="connsiteY38" fmla="*/ 606476 h 5142465"/>
              <a:gd name="connsiteX39" fmla="*/ 1147169 w 6696000"/>
              <a:gd name="connsiteY39" fmla="*/ 618586 h 5142465"/>
              <a:gd name="connsiteX40" fmla="*/ 1149456 w 6696000"/>
              <a:gd name="connsiteY40" fmla="*/ 620810 h 5142465"/>
              <a:gd name="connsiteX41" fmla="*/ 1182737 w 6696000"/>
              <a:gd name="connsiteY41" fmla="*/ 585593 h 5142465"/>
              <a:gd name="connsiteX42" fmla="*/ 1180450 w 6696000"/>
              <a:gd name="connsiteY42" fmla="*/ 583616 h 5142465"/>
              <a:gd name="connsiteX43" fmla="*/ 1146153 w 6696000"/>
              <a:gd name="connsiteY43" fmla="*/ 564957 h 5142465"/>
              <a:gd name="connsiteX44" fmla="*/ 1464106 w 6696000"/>
              <a:gd name="connsiteY44" fmla="*/ 358044 h 5142465"/>
              <a:gd name="connsiteX45" fmla="*/ 1018617 w 6696000"/>
              <a:gd name="connsiteY45" fmla="*/ 431999 h 5142465"/>
              <a:gd name="connsiteX46" fmla="*/ 994990 w 6696000"/>
              <a:gd name="connsiteY46" fmla="*/ 454983 h 5142465"/>
              <a:gd name="connsiteX47" fmla="*/ 1018617 w 6696000"/>
              <a:gd name="connsiteY47" fmla="*/ 477966 h 5142465"/>
              <a:gd name="connsiteX48" fmla="*/ 1093564 w 6696000"/>
              <a:gd name="connsiteY48" fmla="*/ 477966 h 5142465"/>
              <a:gd name="connsiteX49" fmla="*/ 1279279 w 6696000"/>
              <a:gd name="connsiteY49" fmla="*/ 658251 h 5142465"/>
              <a:gd name="connsiteX50" fmla="*/ 1093564 w 6696000"/>
              <a:gd name="connsiteY50" fmla="*/ 838536 h 5142465"/>
              <a:gd name="connsiteX51" fmla="*/ 835188 w 6696000"/>
              <a:gd name="connsiteY51" fmla="*/ 838536 h 5142465"/>
              <a:gd name="connsiteX52" fmla="*/ 835188 w 6696000"/>
              <a:gd name="connsiteY52" fmla="*/ 796647 h 5142465"/>
              <a:gd name="connsiteX53" fmla="*/ 787933 w 6696000"/>
              <a:gd name="connsiteY53" fmla="*/ 796647 h 5142465"/>
              <a:gd name="connsiteX54" fmla="*/ 787933 w 6696000"/>
              <a:gd name="connsiteY54" fmla="*/ 884380 h 5142465"/>
              <a:gd name="connsiteX55" fmla="*/ 1094199 w 6696000"/>
              <a:gd name="connsiteY55" fmla="*/ 884380 h 5142465"/>
              <a:gd name="connsiteX56" fmla="*/ 1308131 w 6696000"/>
              <a:gd name="connsiteY56" fmla="*/ 745975 h 5142465"/>
              <a:gd name="connsiteX57" fmla="*/ 1326394 w 6696000"/>
              <a:gd name="connsiteY57" fmla="*/ 658190 h 5142465"/>
              <a:gd name="connsiteX58" fmla="*/ 1326407 w 6696000"/>
              <a:gd name="connsiteY58" fmla="*/ 658251 h 5142465"/>
              <a:gd name="connsiteX59" fmla="*/ 1326407 w 6696000"/>
              <a:gd name="connsiteY59" fmla="*/ 658128 h 5142465"/>
              <a:gd name="connsiteX60" fmla="*/ 1326394 w 6696000"/>
              <a:gd name="connsiteY60" fmla="*/ 658190 h 5142465"/>
              <a:gd name="connsiteX61" fmla="*/ 1308194 w 6696000"/>
              <a:gd name="connsiteY61" fmla="*/ 570456 h 5142465"/>
              <a:gd name="connsiteX62" fmla="*/ 1094834 w 6696000"/>
              <a:gd name="connsiteY62" fmla="*/ 431999 h 5142465"/>
              <a:gd name="connsiteX63" fmla="*/ 1018617 w 6696000"/>
              <a:gd name="connsiteY63" fmla="*/ 431999 h 5142465"/>
              <a:gd name="connsiteX64" fmla="*/ 664207 w 6696000"/>
              <a:gd name="connsiteY64" fmla="*/ 431999 h 5142465"/>
              <a:gd name="connsiteX65" fmla="*/ 431999 w 6696000"/>
              <a:gd name="connsiteY65" fmla="*/ 658251 h 5142465"/>
              <a:gd name="connsiteX66" fmla="*/ 663572 w 6696000"/>
              <a:gd name="connsiteY66" fmla="*/ 884503 h 5142465"/>
              <a:gd name="connsiteX67" fmla="*/ 739789 w 6696000"/>
              <a:gd name="connsiteY67" fmla="*/ 884503 h 5142465"/>
              <a:gd name="connsiteX68" fmla="*/ 763417 w 6696000"/>
              <a:gd name="connsiteY68" fmla="*/ 861520 h 5142465"/>
              <a:gd name="connsiteX69" fmla="*/ 739789 w 6696000"/>
              <a:gd name="connsiteY69" fmla="*/ 838536 h 5142465"/>
              <a:gd name="connsiteX70" fmla="*/ 664842 w 6696000"/>
              <a:gd name="connsiteY70" fmla="*/ 838536 h 5142465"/>
              <a:gd name="connsiteX71" fmla="*/ 479127 w 6696000"/>
              <a:gd name="connsiteY71" fmla="*/ 658251 h 5142465"/>
              <a:gd name="connsiteX72" fmla="*/ 664842 w 6696000"/>
              <a:gd name="connsiteY72" fmla="*/ 477843 h 5142465"/>
              <a:gd name="connsiteX73" fmla="*/ 923218 w 6696000"/>
              <a:gd name="connsiteY73" fmla="*/ 477843 h 5142465"/>
              <a:gd name="connsiteX74" fmla="*/ 923218 w 6696000"/>
              <a:gd name="connsiteY74" fmla="*/ 519732 h 5142465"/>
              <a:gd name="connsiteX75" fmla="*/ 970473 w 6696000"/>
              <a:gd name="connsiteY75" fmla="*/ 519732 h 5142465"/>
              <a:gd name="connsiteX76" fmla="*/ 970473 w 6696000"/>
              <a:gd name="connsiteY76" fmla="*/ 431999 h 5142465"/>
              <a:gd name="connsiteX77" fmla="*/ 664207 w 6696000"/>
              <a:gd name="connsiteY77" fmla="*/ 431999 h 5142465"/>
              <a:gd name="connsiteX78" fmla="*/ 0 w 6696000"/>
              <a:gd name="connsiteY78" fmla="*/ 0 h 5142465"/>
              <a:gd name="connsiteX79" fmla="*/ 6696000 w 6696000"/>
              <a:gd name="connsiteY79" fmla="*/ 0 h 5142465"/>
              <a:gd name="connsiteX80" fmla="*/ 6696000 w 6696000"/>
              <a:gd name="connsiteY80" fmla="*/ 1796399 h 5142465"/>
              <a:gd name="connsiteX81" fmla="*/ 4219772 w 6696000"/>
              <a:gd name="connsiteY81" fmla="*/ 1796399 h 5142465"/>
              <a:gd name="connsiteX82" fmla="*/ 3995999 w 6696000"/>
              <a:gd name="connsiteY82" fmla="*/ 2020043 h 5142465"/>
              <a:gd name="connsiteX83" fmla="*/ 3995999 w 6696000"/>
              <a:gd name="connsiteY83" fmla="*/ 3821890 h 5142465"/>
              <a:gd name="connsiteX84" fmla="*/ 4887028 w 6696000"/>
              <a:gd name="connsiteY84" fmla="*/ 4712400 h 5142465"/>
              <a:gd name="connsiteX85" fmla="*/ 6696000 w 6696000"/>
              <a:gd name="connsiteY85" fmla="*/ 4712400 h 5142465"/>
              <a:gd name="connsiteX86" fmla="*/ 6696000 w 6696000"/>
              <a:gd name="connsiteY86" fmla="*/ 5142465 h 5142465"/>
              <a:gd name="connsiteX87" fmla="*/ 0 w 6696000"/>
              <a:gd name="connsiteY87" fmla="*/ 5142465 h 5142465"/>
              <a:gd name="connsiteX88" fmla="*/ 0 w 6696000"/>
              <a:gd name="connsiteY88" fmla="*/ 0 h 5142465"/>
              <a:gd name="connsiteX0" fmla="*/ 923218 w 6696000"/>
              <a:gd name="connsiteY0" fmla="*/ 683459 h 5142465"/>
              <a:gd name="connsiteX1" fmla="*/ 788060 w 6696000"/>
              <a:gd name="connsiteY1" fmla="*/ 751297 h 5142465"/>
              <a:gd name="connsiteX2" fmla="*/ 835188 w 6696000"/>
              <a:gd name="connsiteY2" fmla="*/ 751297 h 5142465"/>
              <a:gd name="connsiteX3" fmla="*/ 835188 w 6696000"/>
              <a:gd name="connsiteY3" fmla="*/ 629583 h 5142465"/>
              <a:gd name="connsiteX4" fmla="*/ 912040 w 6696000"/>
              <a:gd name="connsiteY4" fmla="*/ 751297 h 5142465"/>
              <a:gd name="connsiteX5" fmla="*/ 970346 w 6696000"/>
              <a:gd name="connsiteY5" fmla="*/ 751297 h 5142465"/>
              <a:gd name="connsiteX6" fmla="*/ 970346 w 6696000"/>
              <a:gd name="connsiteY6" fmla="*/ 564834 h 5142465"/>
              <a:gd name="connsiteX7" fmla="*/ 923218 w 6696000"/>
              <a:gd name="connsiteY7" fmla="*/ 564834 h 5142465"/>
              <a:gd name="connsiteX8" fmla="*/ 923218 w 6696000"/>
              <a:gd name="connsiteY8" fmla="*/ 683459 h 5142465"/>
              <a:gd name="connsiteX9" fmla="*/ 1464106 w 6696000"/>
              <a:gd name="connsiteY9" fmla="*/ 358044 h 5142465"/>
              <a:gd name="connsiteX10" fmla="*/ 1062822 w 6696000"/>
              <a:gd name="connsiteY10" fmla="*/ 566440 h 5142465"/>
              <a:gd name="connsiteX11" fmla="*/ 1029922 w 6696000"/>
              <a:gd name="connsiteY11" fmla="*/ 586087 h 5142465"/>
              <a:gd name="connsiteX12" fmla="*/ 1008327 w 6696000"/>
              <a:gd name="connsiteY12" fmla="*/ 617103 h 5142465"/>
              <a:gd name="connsiteX13" fmla="*/ 1000578 w 6696000"/>
              <a:gd name="connsiteY13" fmla="*/ 657633 h 5142465"/>
              <a:gd name="connsiteX14" fmla="*/ 1008327 w 6696000"/>
              <a:gd name="connsiteY14" fmla="*/ 698163 h 5142465"/>
              <a:gd name="connsiteX15" fmla="*/ 1029922 w 6696000"/>
              <a:gd name="connsiteY15" fmla="*/ 729179 h 5142465"/>
              <a:gd name="connsiteX16" fmla="*/ 1062822 w 6696000"/>
              <a:gd name="connsiteY16" fmla="*/ 748826 h 5142465"/>
              <a:gd name="connsiteX17" fmla="*/ 1104106 w 6696000"/>
              <a:gd name="connsiteY17" fmla="*/ 755622 h 5142465"/>
              <a:gd name="connsiteX18" fmla="*/ 1145010 w 6696000"/>
              <a:gd name="connsiteY18" fmla="*/ 751421 h 5142465"/>
              <a:gd name="connsiteX19" fmla="*/ 1183753 w 6696000"/>
              <a:gd name="connsiteY19" fmla="*/ 737828 h 5142465"/>
              <a:gd name="connsiteX20" fmla="*/ 1185405 w 6696000"/>
              <a:gd name="connsiteY20" fmla="*/ 736963 h 5142465"/>
              <a:gd name="connsiteX21" fmla="*/ 1185405 w 6696000"/>
              <a:gd name="connsiteY21" fmla="*/ 637615 h 5142465"/>
              <a:gd name="connsiteX22" fmla="*/ 1106393 w 6696000"/>
              <a:gd name="connsiteY22" fmla="*/ 637615 h 5142465"/>
              <a:gd name="connsiteX23" fmla="*/ 1106266 w 6696000"/>
              <a:gd name="connsiteY23" fmla="*/ 637986 h 5142465"/>
              <a:gd name="connsiteX24" fmla="*/ 1106266 w 6696000"/>
              <a:gd name="connsiteY24" fmla="*/ 680740 h 5142465"/>
              <a:gd name="connsiteX25" fmla="*/ 1139674 w 6696000"/>
              <a:gd name="connsiteY25" fmla="*/ 680740 h 5142465"/>
              <a:gd name="connsiteX26" fmla="*/ 1139674 w 6696000"/>
              <a:gd name="connsiteY26" fmla="*/ 705330 h 5142465"/>
              <a:gd name="connsiteX27" fmla="*/ 1126336 w 6696000"/>
              <a:gd name="connsiteY27" fmla="*/ 710273 h 5142465"/>
              <a:gd name="connsiteX28" fmla="*/ 1104106 w 6696000"/>
              <a:gd name="connsiteY28" fmla="*/ 713115 h 5142465"/>
              <a:gd name="connsiteX29" fmla="*/ 1081495 w 6696000"/>
              <a:gd name="connsiteY29" fmla="*/ 709037 h 5142465"/>
              <a:gd name="connsiteX30" fmla="*/ 1064219 w 6696000"/>
              <a:gd name="connsiteY30" fmla="*/ 697545 h 5142465"/>
              <a:gd name="connsiteX31" fmla="*/ 1053168 w 6696000"/>
              <a:gd name="connsiteY31" fmla="*/ 680122 h 5142465"/>
              <a:gd name="connsiteX32" fmla="*/ 1049230 w 6696000"/>
              <a:gd name="connsiteY32" fmla="*/ 657757 h 5142465"/>
              <a:gd name="connsiteX33" fmla="*/ 1053168 w 6696000"/>
              <a:gd name="connsiteY33" fmla="*/ 635514 h 5142465"/>
              <a:gd name="connsiteX34" fmla="*/ 1064219 w 6696000"/>
              <a:gd name="connsiteY34" fmla="*/ 617968 h 5142465"/>
              <a:gd name="connsiteX35" fmla="*/ 1081495 w 6696000"/>
              <a:gd name="connsiteY35" fmla="*/ 606476 h 5142465"/>
              <a:gd name="connsiteX36" fmla="*/ 1104106 w 6696000"/>
              <a:gd name="connsiteY36" fmla="*/ 602398 h 5142465"/>
              <a:gd name="connsiteX37" fmla="*/ 1129258 w 6696000"/>
              <a:gd name="connsiteY37" fmla="*/ 606476 h 5142465"/>
              <a:gd name="connsiteX38" fmla="*/ 1147169 w 6696000"/>
              <a:gd name="connsiteY38" fmla="*/ 618586 h 5142465"/>
              <a:gd name="connsiteX39" fmla="*/ 1149456 w 6696000"/>
              <a:gd name="connsiteY39" fmla="*/ 620810 h 5142465"/>
              <a:gd name="connsiteX40" fmla="*/ 1182737 w 6696000"/>
              <a:gd name="connsiteY40" fmla="*/ 585593 h 5142465"/>
              <a:gd name="connsiteX41" fmla="*/ 1180450 w 6696000"/>
              <a:gd name="connsiteY41" fmla="*/ 583616 h 5142465"/>
              <a:gd name="connsiteX42" fmla="*/ 1146153 w 6696000"/>
              <a:gd name="connsiteY42" fmla="*/ 564957 h 5142465"/>
              <a:gd name="connsiteX43" fmla="*/ 1464106 w 6696000"/>
              <a:gd name="connsiteY43" fmla="*/ 358044 h 5142465"/>
              <a:gd name="connsiteX44" fmla="*/ 1018617 w 6696000"/>
              <a:gd name="connsiteY44" fmla="*/ 431999 h 5142465"/>
              <a:gd name="connsiteX45" fmla="*/ 994990 w 6696000"/>
              <a:gd name="connsiteY45" fmla="*/ 454983 h 5142465"/>
              <a:gd name="connsiteX46" fmla="*/ 1018617 w 6696000"/>
              <a:gd name="connsiteY46" fmla="*/ 477966 h 5142465"/>
              <a:gd name="connsiteX47" fmla="*/ 1093564 w 6696000"/>
              <a:gd name="connsiteY47" fmla="*/ 477966 h 5142465"/>
              <a:gd name="connsiteX48" fmla="*/ 1279279 w 6696000"/>
              <a:gd name="connsiteY48" fmla="*/ 658251 h 5142465"/>
              <a:gd name="connsiteX49" fmla="*/ 1093564 w 6696000"/>
              <a:gd name="connsiteY49" fmla="*/ 838536 h 5142465"/>
              <a:gd name="connsiteX50" fmla="*/ 835188 w 6696000"/>
              <a:gd name="connsiteY50" fmla="*/ 838536 h 5142465"/>
              <a:gd name="connsiteX51" fmla="*/ 835188 w 6696000"/>
              <a:gd name="connsiteY51" fmla="*/ 796647 h 5142465"/>
              <a:gd name="connsiteX52" fmla="*/ 787933 w 6696000"/>
              <a:gd name="connsiteY52" fmla="*/ 796647 h 5142465"/>
              <a:gd name="connsiteX53" fmla="*/ 787933 w 6696000"/>
              <a:gd name="connsiteY53" fmla="*/ 884380 h 5142465"/>
              <a:gd name="connsiteX54" fmla="*/ 1094199 w 6696000"/>
              <a:gd name="connsiteY54" fmla="*/ 884380 h 5142465"/>
              <a:gd name="connsiteX55" fmla="*/ 1308131 w 6696000"/>
              <a:gd name="connsiteY55" fmla="*/ 745975 h 5142465"/>
              <a:gd name="connsiteX56" fmla="*/ 1326394 w 6696000"/>
              <a:gd name="connsiteY56" fmla="*/ 658190 h 5142465"/>
              <a:gd name="connsiteX57" fmla="*/ 1326407 w 6696000"/>
              <a:gd name="connsiteY57" fmla="*/ 658251 h 5142465"/>
              <a:gd name="connsiteX58" fmla="*/ 1326407 w 6696000"/>
              <a:gd name="connsiteY58" fmla="*/ 658128 h 5142465"/>
              <a:gd name="connsiteX59" fmla="*/ 1326394 w 6696000"/>
              <a:gd name="connsiteY59" fmla="*/ 658190 h 5142465"/>
              <a:gd name="connsiteX60" fmla="*/ 1308194 w 6696000"/>
              <a:gd name="connsiteY60" fmla="*/ 570456 h 5142465"/>
              <a:gd name="connsiteX61" fmla="*/ 1094834 w 6696000"/>
              <a:gd name="connsiteY61" fmla="*/ 431999 h 5142465"/>
              <a:gd name="connsiteX62" fmla="*/ 1018617 w 6696000"/>
              <a:gd name="connsiteY62" fmla="*/ 431999 h 5142465"/>
              <a:gd name="connsiteX63" fmla="*/ 664207 w 6696000"/>
              <a:gd name="connsiteY63" fmla="*/ 431999 h 5142465"/>
              <a:gd name="connsiteX64" fmla="*/ 431999 w 6696000"/>
              <a:gd name="connsiteY64" fmla="*/ 658251 h 5142465"/>
              <a:gd name="connsiteX65" fmla="*/ 663572 w 6696000"/>
              <a:gd name="connsiteY65" fmla="*/ 884503 h 5142465"/>
              <a:gd name="connsiteX66" fmla="*/ 739789 w 6696000"/>
              <a:gd name="connsiteY66" fmla="*/ 884503 h 5142465"/>
              <a:gd name="connsiteX67" fmla="*/ 763417 w 6696000"/>
              <a:gd name="connsiteY67" fmla="*/ 861520 h 5142465"/>
              <a:gd name="connsiteX68" fmla="*/ 739789 w 6696000"/>
              <a:gd name="connsiteY68" fmla="*/ 838536 h 5142465"/>
              <a:gd name="connsiteX69" fmla="*/ 664842 w 6696000"/>
              <a:gd name="connsiteY69" fmla="*/ 838536 h 5142465"/>
              <a:gd name="connsiteX70" fmla="*/ 479127 w 6696000"/>
              <a:gd name="connsiteY70" fmla="*/ 658251 h 5142465"/>
              <a:gd name="connsiteX71" fmla="*/ 664842 w 6696000"/>
              <a:gd name="connsiteY71" fmla="*/ 477843 h 5142465"/>
              <a:gd name="connsiteX72" fmla="*/ 923218 w 6696000"/>
              <a:gd name="connsiteY72" fmla="*/ 477843 h 5142465"/>
              <a:gd name="connsiteX73" fmla="*/ 923218 w 6696000"/>
              <a:gd name="connsiteY73" fmla="*/ 519732 h 5142465"/>
              <a:gd name="connsiteX74" fmla="*/ 970473 w 6696000"/>
              <a:gd name="connsiteY74" fmla="*/ 519732 h 5142465"/>
              <a:gd name="connsiteX75" fmla="*/ 970473 w 6696000"/>
              <a:gd name="connsiteY75" fmla="*/ 431999 h 5142465"/>
              <a:gd name="connsiteX76" fmla="*/ 664207 w 6696000"/>
              <a:gd name="connsiteY76" fmla="*/ 431999 h 5142465"/>
              <a:gd name="connsiteX77" fmla="*/ 0 w 6696000"/>
              <a:gd name="connsiteY77" fmla="*/ 0 h 5142465"/>
              <a:gd name="connsiteX78" fmla="*/ 6696000 w 6696000"/>
              <a:gd name="connsiteY78" fmla="*/ 0 h 5142465"/>
              <a:gd name="connsiteX79" fmla="*/ 6696000 w 6696000"/>
              <a:gd name="connsiteY79" fmla="*/ 1796399 h 5142465"/>
              <a:gd name="connsiteX80" fmla="*/ 4219772 w 6696000"/>
              <a:gd name="connsiteY80" fmla="*/ 1796399 h 5142465"/>
              <a:gd name="connsiteX81" fmla="*/ 3995999 w 6696000"/>
              <a:gd name="connsiteY81" fmla="*/ 2020043 h 5142465"/>
              <a:gd name="connsiteX82" fmla="*/ 3995999 w 6696000"/>
              <a:gd name="connsiteY82" fmla="*/ 3821890 h 5142465"/>
              <a:gd name="connsiteX83" fmla="*/ 4887028 w 6696000"/>
              <a:gd name="connsiteY83" fmla="*/ 4712400 h 5142465"/>
              <a:gd name="connsiteX84" fmla="*/ 6696000 w 6696000"/>
              <a:gd name="connsiteY84" fmla="*/ 4712400 h 5142465"/>
              <a:gd name="connsiteX85" fmla="*/ 6696000 w 6696000"/>
              <a:gd name="connsiteY85" fmla="*/ 5142465 h 5142465"/>
              <a:gd name="connsiteX86" fmla="*/ 0 w 6696000"/>
              <a:gd name="connsiteY86" fmla="*/ 5142465 h 5142465"/>
              <a:gd name="connsiteX87" fmla="*/ 0 w 6696000"/>
              <a:gd name="connsiteY87" fmla="*/ 0 h 5142465"/>
              <a:gd name="connsiteX0" fmla="*/ 923218 w 6696000"/>
              <a:gd name="connsiteY0" fmla="*/ 683459 h 5142465"/>
              <a:gd name="connsiteX1" fmla="*/ 835188 w 6696000"/>
              <a:gd name="connsiteY1" fmla="*/ 751297 h 5142465"/>
              <a:gd name="connsiteX2" fmla="*/ 835188 w 6696000"/>
              <a:gd name="connsiteY2" fmla="*/ 629583 h 5142465"/>
              <a:gd name="connsiteX3" fmla="*/ 912040 w 6696000"/>
              <a:gd name="connsiteY3" fmla="*/ 751297 h 5142465"/>
              <a:gd name="connsiteX4" fmla="*/ 970346 w 6696000"/>
              <a:gd name="connsiteY4" fmla="*/ 751297 h 5142465"/>
              <a:gd name="connsiteX5" fmla="*/ 970346 w 6696000"/>
              <a:gd name="connsiteY5" fmla="*/ 564834 h 5142465"/>
              <a:gd name="connsiteX6" fmla="*/ 923218 w 6696000"/>
              <a:gd name="connsiteY6" fmla="*/ 564834 h 5142465"/>
              <a:gd name="connsiteX7" fmla="*/ 923218 w 6696000"/>
              <a:gd name="connsiteY7" fmla="*/ 683459 h 5142465"/>
              <a:gd name="connsiteX8" fmla="*/ 1464106 w 6696000"/>
              <a:gd name="connsiteY8" fmla="*/ 358044 h 5142465"/>
              <a:gd name="connsiteX9" fmla="*/ 1062822 w 6696000"/>
              <a:gd name="connsiteY9" fmla="*/ 566440 h 5142465"/>
              <a:gd name="connsiteX10" fmla="*/ 1029922 w 6696000"/>
              <a:gd name="connsiteY10" fmla="*/ 586087 h 5142465"/>
              <a:gd name="connsiteX11" fmla="*/ 1008327 w 6696000"/>
              <a:gd name="connsiteY11" fmla="*/ 617103 h 5142465"/>
              <a:gd name="connsiteX12" fmla="*/ 1000578 w 6696000"/>
              <a:gd name="connsiteY12" fmla="*/ 657633 h 5142465"/>
              <a:gd name="connsiteX13" fmla="*/ 1008327 w 6696000"/>
              <a:gd name="connsiteY13" fmla="*/ 698163 h 5142465"/>
              <a:gd name="connsiteX14" fmla="*/ 1029922 w 6696000"/>
              <a:gd name="connsiteY14" fmla="*/ 729179 h 5142465"/>
              <a:gd name="connsiteX15" fmla="*/ 1062822 w 6696000"/>
              <a:gd name="connsiteY15" fmla="*/ 748826 h 5142465"/>
              <a:gd name="connsiteX16" fmla="*/ 1104106 w 6696000"/>
              <a:gd name="connsiteY16" fmla="*/ 755622 h 5142465"/>
              <a:gd name="connsiteX17" fmla="*/ 1145010 w 6696000"/>
              <a:gd name="connsiteY17" fmla="*/ 751421 h 5142465"/>
              <a:gd name="connsiteX18" fmla="*/ 1183753 w 6696000"/>
              <a:gd name="connsiteY18" fmla="*/ 737828 h 5142465"/>
              <a:gd name="connsiteX19" fmla="*/ 1185405 w 6696000"/>
              <a:gd name="connsiteY19" fmla="*/ 736963 h 5142465"/>
              <a:gd name="connsiteX20" fmla="*/ 1185405 w 6696000"/>
              <a:gd name="connsiteY20" fmla="*/ 637615 h 5142465"/>
              <a:gd name="connsiteX21" fmla="*/ 1106393 w 6696000"/>
              <a:gd name="connsiteY21" fmla="*/ 637615 h 5142465"/>
              <a:gd name="connsiteX22" fmla="*/ 1106266 w 6696000"/>
              <a:gd name="connsiteY22" fmla="*/ 637986 h 5142465"/>
              <a:gd name="connsiteX23" fmla="*/ 1106266 w 6696000"/>
              <a:gd name="connsiteY23" fmla="*/ 680740 h 5142465"/>
              <a:gd name="connsiteX24" fmla="*/ 1139674 w 6696000"/>
              <a:gd name="connsiteY24" fmla="*/ 680740 h 5142465"/>
              <a:gd name="connsiteX25" fmla="*/ 1139674 w 6696000"/>
              <a:gd name="connsiteY25" fmla="*/ 705330 h 5142465"/>
              <a:gd name="connsiteX26" fmla="*/ 1126336 w 6696000"/>
              <a:gd name="connsiteY26" fmla="*/ 710273 h 5142465"/>
              <a:gd name="connsiteX27" fmla="*/ 1104106 w 6696000"/>
              <a:gd name="connsiteY27" fmla="*/ 713115 h 5142465"/>
              <a:gd name="connsiteX28" fmla="*/ 1081495 w 6696000"/>
              <a:gd name="connsiteY28" fmla="*/ 709037 h 5142465"/>
              <a:gd name="connsiteX29" fmla="*/ 1064219 w 6696000"/>
              <a:gd name="connsiteY29" fmla="*/ 697545 h 5142465"/>
              <a:gd name="connsiteX30" fmla="*/ 1053168 w 6696000"/>
              <a:gd name="connsiteY30" fmla="*/ 680122 h 5142465"/>
              <a:gd name="connsiteX31" fmla="*/ 1049230 w 6696000"/>
              <a:gd name="connsiteY31" fmla="*/ 657757 h 5142465"/>
              <a:gd name="connsiteX32" fmla="*/ 1053168 w 6696000"/>
              <a:gd name="connsiteY32" fmla="*/ 635514 h 5142465"/>
              <a:gd name="connsiteX33" fmla="*/ 1064219 w 6696000"/>
              <a:gd name="connsiteY33" fmla="*/ 617968 h 5142465"/>
              <a:gd name="connsiteX34" fmla="*/ 1081495 w 6696000"/>
              <a:gd name="connsiteY34" fmla="*/ 606476 h 5142465"/>
              <a:gd name="connsiteX35" fmla="*/ 1104106 w 6696000"/>
              <a:gd name="connsiteY35" fmla="*/ 602398 h 5142465"/>
              <a:gd name="connsiteX36" fmla="*/ 1129258 w 6696000"/>
              <a:gd name="connsiteY36" fmla="*/ 606476 h 5142465"/>
              <a:gd name="connsiteX37" fmla="*/ 1147169 w 6696000"/>
              <a:gd name="connsiteY37" fmla="*/ 618586 h 5142465"/>
              <a:gd name="connsiteX38" fmla="*/ 1149456 w 6696000"/>
              <a:gd name="connsiteY38" fmla="*/ 620810 h 5142465"/>
              <a:gd name="connsiteX39" fmla="*/ 1182737 w 6696000"/>
              <a:gd name="connsiteY39" fmla="*/ 585593 h 5142465"/>
              <a:gd name="connsiteX40" fmla="*/ 1180450 w 6696000"/>
              <a:gd name="connsiteY40" fmla="*/ 583616 h 5142465"/>
              <a:gd name="connsiteX41" fmla="*/ 1146153 w 6696000"/>
              <a:gd name="connsiteY41" fmla="*/ 564957 h 5142465"/>
              <a:gd name="connsiteX42" fmla="*/ 1464106 w 6696000"/>
              <a:gd name="connsiteY42" fmla="*/ 358044 h 5142465"/>
              <a:gd name="connsiteX43" fmla="*/ 1018617 w 6696000"/>
              <a:gd name="connsiteY43" fmla="*/ 431999 h 5142465"/>
              <a:gd name="connsiteX44" fmla="*/ 994990 w 6696000"/>
              <a:gd name="connsiteY44" fmla="*/ 454983 h 5142465"/>
              <a:gd name="connsiteX45" fmla="*/ 1018617 w 6696000"/>
              <a:gd name="connsiteY45" fmla="*/ 477966 h 5142465"/>
              <a:gd name="connsiteX46" fmla="*/ 1093564 w 6696000"/>
              <a:gd name="connsiteY46" fmla="*/ 477966 h 5142465"/>
              <a:gd name="connsiteX47" fmla="*/ 1279279 w 6696000"/>
              <a:gd name="connsiteY47" fmla="*/ 658251 h 5142465"/>
              <a:gd name="connsiteX48" fmla="*/ 1093564 w 6696000"/>
              <a:gd name="connsiteY48" fmla="*/ 838536 h 5142465"/>
              <a:gd name="connsiteX49" fmla="*/ 835188 w 6696000"/>
              <a:gd name="connsiteY49" fmla="*/ 838536 h 5142465"/>
              <a:gd name="connsiteX50" fmla="*/ 835188 w 6696000"/>
              <a:gd name="connsiteY50" fmla="*/ 796647 h 5142465"/>
              <a:gd name="connsiteX51" fmla="*/ 787933 w 6696000"/>
              <a:gd name="connsiteY51" fmla="*/ 796647 h 5142465"/>
              <a:gd name="connsiteX52" fmla="*/ 787933 w 6696000"/>
              <a:gd name="connsiteY52" fmla="*/ 884380 h 5142465"/>
              <a:gd name="connsiteX53" fmla="*/ 1094199 w 6696000"/>
              <a:gd name="connsiteY53" fmla="*/ 884380 h 5142465"/>
              <a:gd name="connsiteX54" fmla="*/ 1308131 w 6696000"/>
              <a:gd name="connsiteY54" fmla="*/ 745975 h 5142465"/>
              <a:gd name="connsiteX55" fmla="*/ 1326394 w 6696000"/>
              <a:gd name="connsiteY55" fmla="*/ 658190 h 5142465"/>
              <a:gd name="connsiteX56" fmla="*/ 1326407 w 6696000"/>
              <a:gd name="connsiteY56" fmla="*/ 658251 h 5142465"/>
              <a:gd name="connsiteX57" fmla="*/ 1326407 w 6696000"/>
              <a:gd name="connsiteY57" fmla="*/ 658128 h 5142465"/>
              <a:gd name="connsiteX58" fmla="*/ 1326394 w 6696000"/>
              <a:gd name="connsiteY58" fmla="*/ 658190 h 5142465"/>
              <a:gd name="connsiteX59" fmla="*/ 1308194 w 6696000"/>
              <a:gd name="connsiteY59" fmla="*/ 570456 h 5142465"/>
              <a:gd name="connsiteX60" fmla="*/ 1094834 w 6696000"/>
              <a:gd name="connsiteY60" fmla="*/ 431999 h 5142465"/>
              <a:gd name="connsiteX61" fmla="*/ 1018617 w 6696000"/>
              <a:gd name="connsiteY61" fmla="*/ 431999 h 5142465"/>
              <a:gd name="connsiteX62" fmla="*/ 664207 w 6696000"/>
              <a:gd name="connsiteY62" fmla="*/ 431999 h 5142465"/>
              <a:gd name="connsiteX63" fmla="*/ 431999 w 6696000"/>
              <a:gd name="connsiteY63" fmla="*/ 658251 h 5142465"/>
              <a:gd name="connsiteX64" fmla="*/ 663572 w 6696000"/>
              <a:gd name="connsiteY64" fmla="*/ 884503 h 5142465"/>
              <a:gd name="connsiteX65" fmla="*/ 739789 w 6696000"/>
              <a:gd name="connsiteY65" fmla="*/ 884503 h 5142465"/>
              <a:gd name="connsiteX66" fmla="*/ 763417 w 6696000"/>
              <a:gd name="connsiteY66" fmla="*/ 861520 h 5142465"/>
              <a:gd name="connsiteX67" fmla="*/ 739789 w 6696000"/>
              <a:gd name="connsiteY67" fmla="*/ 838536 h 5142465"/>
              <a:gd name="connsiteX68" fmla="*/ 664842 w 6696000"/>
              <a:gd name="connsiteY68" fmla="*/ 838536 h 5142465"/>
              <a:gd name="connsiteX69" fmla="*/ 479127 w 6696000"/>
              <a:gd name="connsiteY69" fmla="*/ 658251 h 5142465"/>
              <a:gd name="connsiteX70" fmla="*/ 664842 w 6696000"/>
              <a:gd name="connsiteY70" fmla="*/ 477843 h 5142465"/>
              <a:gd name="connsiteX71" fmla="*/ 923218 w 6696000"/>
              <a:gd name="connsiteY71" fmla="*/ 477843 h 5142465"/>
              <a:gd name="connsiteX72" fmla="*/ 923218 w 6696000"/>
              <a:gd name="connsiteY72" fmla="*/ 519732 h 5142465"/>
              <a:gd name="connsiteX73" fmla="*/ 970473 w 6696000"/>
              <a:gd name="connsiteY73" fmla="*/ 519732 h 5142465"/>
              <a:gd name="connsiteX74" fmla="*/ 970473 w 6696000"/>
              <a:gd name="connsiteY74" fmla="*/ 431999 h 5142465"/>
              <a:gd name="connsiteX75" fmla="*/ 664207 w 6696000"/>
              <a:gd name="connsiteY75" fmla="*/ 431999 h 5142465"/>
              <a:gd name="connsiteX76" fmla="*/ 0 w 6696000"/>
              <a:gd name="connsiteY76" fmla="*/ 0 h 5142465"/>
              <a:gd name="connsiteX77" fmla="*/ 6696000 w 6696000"/>
              <a:gd name="connsiteY77" fmla="*/ 0 h 5142465"/>
              <a:gd name="connsiteX78" fmla="*/ 6696000 w 6696000"/>
              <a:gd name="connsiteY78" fmla="*/ 1796399 h 5142465"/>
              <a:gd name="connsiteX79" fmla="*/ 4219772 w 6696000"/>
              <a:gd name="connsiteY79" fmla="*/ 1796399 h 5142465"/>
              <a:gd name="connsiteX80" fmla="*/ 3995999 w 6696000"/>
              <a:gd name="connsiteY80" fmla="*/ 2020043 h 5142465"/>
              <a:gd name="connsiteX81" fmla="*/ 3995999 w 6696000"/>
              <a:gd name="connsiteY81" fmla="*/ 3821890 h 5142465"/>
              <a:gd name="connsiteX82" fmla="*/ 4887028 w 6696000"/>
              <a:gd name="connsiteY82" fmla="*/ 4712400 h 5142465"/>
              <a:gd name="connsiteX83" fmla="*/ 6696000 w 6696000"/>
              <a:gd name="connsiteY83" fmla="*/ 4712400 h 5142465"/>
              <a:gd name="connsiteX84" fmla="*/ 6696000 w 6696000"/>
              <a:gd name="connsiteY84" fmla="*/ 5142465 h 5142465"/>
              <a:gd name="connsiteX85" fmla="*/ 0 w 6696000"/>
              <a:gd name="connsiteY85" fmla="*/ 5142465 h 5142465"/>
              <a:gd name="connsiteX86" fmla="*/ 0 w 6696000"/>
              <a:gd name="connsiteY86" fmla="*/ 0 h 5142465"/>
              <a:gd name="connsiteX0" fmla="*/ 923218 w 6696000"/>
              <a:gd name="connsiteY0" fmla="*/ 683459 h 5142465"/>
              <a:gd name="connsiteX1" fmla="*/ 835188 w 6696000"/>
              <a:gd name="connsiteY1" fmla="*/ 629583 h 5142465"/>
              <a:gd name="connsiteX2" fmla="*/ 912040 w 6696000"/>
              <a:gd name="connsiteY2" fmla="*/ 751297 h 5142465"/>
              <a:gd name="connsiteX3" fmla="*/ 970346 w 6696000"/>
              <a:gd name="connsiteY3" fmla="*/ 751297 h 5142465"/>
              <a:gd name="connsiteX4" fmla="*/ 970346 w 6696000"/>
              <a:gd name="connsiteY4" fmla="*/ 564834 h 5142465"/>
              <a:gd name="connsiteX5" fmla="*/ 923218 w 6696000"/>
              <a:gd name="connsiteY5" fmla="*/ 564834 h 5142465"/>
              <a:gd name="connsiteX6" fmla="*/ 923218 w 6696000"/>
              <a:gd name="connsiteY6" fmla="*/ 683459 h 5142465"/>
              <a:gd name="connsiteX7" fmla="*/ 1464106 w 6696000"/>
              <a:gd name="connsiteY7" fmla="*/ 358044 h 5142465"/>
              <a:gd name="connsiteX8" fmla="*/ 1062822 w 6696000"/>
              <a:gd name="connsiteY8" fmla="*/ 566440 h 5142465"/>
              <a:gd name="connsiteX9" fmla="*/ 1029922 w 6696000"/>
              <a:gd name="connsiteY9" fmla="*/ 586087 h 5142465"/>
              <a:gd name="connsiteX10" fmla="*/ 1008327 w 6696000"/>
              <a:gd name="connsiteY10" fmla="*/ 617103 h 5142465"/>
              <a:gd name="connsiteX11" fmla="*/ 1000578 w 6696000"/>
              <a:gd name="connsiteY11" fmla="*/ 657633 h 5142465"/>
              <a:gd name="connsiteX12" fmla="*/ 1008327 w 6696000"/>
              <a:gd name="connsiteY12" fmla="*/ 698163 h 5142465"/>
              <a:gd name="connsiteX13" fmla="*/ 1029922 w 6696000"/>
              <a:gd name="connsiteY13" fmla="*/ 729179 h 5142465"/>
              <a:gd name="connsiteX14" fmla="*/ 1062822 w 6696000"/>
              <a:gd name="connsiteY14" fmla="*/ 748826 h 5142465"/>
              <a:gd name="connsiteX15" fmla="*/ 1104106 w 6696000"/>
              <a:gd name="connsiteY15" fmla="*/ 755622 h 5142465"/>
              <a:gd name="connsiteX16" fmla="*/ 1145010 w 6696000"/>
              <a:gd name="connsiteY16" fmla="*/ 751421 h 5142465"/>
              <a:gd name="connsiteX17" fmla="*/ 1183753 w 6696000"/>
              <a:gd name="connsiteY17" fmla="*/ 737828 h 5142465"/>
              <a:gd name="connsiteX18" fmla="*/ 1185405 w 6696000"/>
              <a:gd name="connsiteY18" fmla="*/ 736963 h 5142465"/>
              <a:gd name="connsiteX19" fmla="*/ 1185405 w 6696000"/>
              <a:gd name="connsiteY19" fmla="*/ 637615 h 5142465"/>
              <a:gd name="connsiteX20" fmla="*/ 1106393 w 6696000"/>
              <a:gd name="connsiteY20" fmla="*/ 637615 h 5142465"/>
              <a:gd name="connsiteX21" fmla="*/ 1106266 w 6696000"/>
              <a:gd name="connsiteY21" fmla="*/ 637986 h 5142465"/>
              <a:gd name="connsiteX22" fmla="*/ 1106266 w 6696000"/>
              <a:gd name="connsiteY22" fmla="*/ 680740 h 5142465"/>
              <a:gd name="connsiteX23" fmla="*/ 1139674 w 6696000"/>
              <a:gd name="connsiteY23" fmla="*/ 680740 h 5142465"/>
              <a:gd name="connsiteX24" fmla="*/ 1139674 w 6696000"/>
              <a:gd name="connsiteY24" fmla="*/ 705330 h 5142465"/>
              <a:gd name="connsiteX25" fmla="*/ 1126336 w 6696000"/>
              <a:gd name="connsiteY25" fmla="*/ 710273 h 5142465"/>
              <a:gd name="connsiteX26" fmla="*/ 1104106 w 6696000"/>
              <a:gd name="connsiteY26" fmla="*/ 713115 h 5142465"/>
              <a:gd name="connsiteX27" fmla="*/ 1081495 w 6696000"/>
              <a:gd name="connsiteY27" fmla="*/ 709037 h 5142465"/>
              <a:gd name="connsiteX28" fmla="*/ 1064219 w 6696000"/>
              <a:gd name="connsiteY28" fmla="*/ 697545 h 5142465"/>
              <a:gd name="connsiteX29" fmla="*/ 1053168 w 6696000"/>
              <a:gd name="connsiteY29" fmla="*/ 680122 h 5142465"/>
              <a:gd name="connsiteX30" fmla="*/ 1049230 w 6696000"/>
              <a:gd name="connsiteY30" fmla="*/ 657757 h 5142465"/>
              <a:gd name="connsiteX31" fmla="*/ 1053168 w 6696000"/>
              <a:gd name="connsiteY31" fmla="*/ 635514 h 5142465"/>
              <a:gd name="connsiteX32" fmla="*/ 1064219 w 6696000"/>
              <a:gd name="connsiteY32" fmla="*/ 617968 h 5142465"/>
              <a:gd name="connsiteX33" fmla="*/ 1081495 w 6696000"/>
              <a:gd name="connsiteY33" fmla="*/ 606476 h 5142465"/>
              <a:gd name="connsiteX34" fmla="*/ 1104106 w 6696000"/>
              <a:gd name="connsiteY34" fmla="*/ 602398 h 5142465"/>
              <a:gd name="connsiteX35" fmla="*/ 1129258 w 6696000"/>
              <a:gd name="connsiteY35" fmla="*/ 606476 h 5142465"/>
              <a:gd name="connsiteX36" fmla="*/ 1147169 w 6696000"/>
              <a:gd name="connsiteY36" fmla="*/ 618586 h 5142465"/>
              <a:gd name="connsiteX37" fmla="*/ 1149456 w 6696000"/>
              <a:gd name="connsiteY37" fmla="*/ 620810 h 5142465"/>
              <a:gd name="connsiteX38" fmla="*/ 1182737 w 6696000"/>
              <a:gd name="connsiteY38" fmla="*/ 585593 h 5142465"/>
              <a:gd name="connsiteX39" fmla="*/ 1180450 w 6696000"/>
              <a:gd name="connsiteY39" fmla="*/ 583616 h 5142465"/>
              <a:gd name="connsiteX40" fmla="*/ 1146153 w 6696000"/>
              <a:gd name="connsiteY40" fmla="*/ 564957 h 5142465"/>
              <a:gd name="connsiteX41" fmla="*/ 1464106 w 6696000"/>
              <a:gd name="connsiteY41" fmla="*/ 358044 h 5142465"/>
              <a:gd name="connsiteX42" fmla="*/ 1018617 w 6696000"/>
              <a:gd name="connsiteY42" fmla="*/ 431999 h 5142465"/>
              <a:gd name="connsiteX43" fmla="*/ 994990 w 6696000"/>
              <a:gd name="connsiteY43" fmla="*/ 454983 h 5142465"/>
              <a:gd name="connsiteX44" fmla="*/ 1018617 w 6696000"/>
              <a:gd name="connsiteY44" fmla="*/ 477966 h 5142465"/>
              <a:gd name="connsiteX45" fmla="*/ 1093564 w 6696000"/>
              <a:gd name="connsiteY45" fmla="*/ 477966 h 5142465"/>
              <a:gd name="connsiteX46" fmla="*/ 1279279 w 6696000"/>
              <a:gd name="connsiteY46" fmla="*/ 658251 h 5142465"/>
              <a:gd name="connsiteX47" fmla="*/ 1093564 w 6696000"/>
              <a:gd name="connsiteY47" fmla="*/ 838536 h 5142465"/>
              <a:gd name="connsiteX48" fmla="*/ 835188 w 6696000"/>
              <a:gd name="connsiteY48" fmla="*/ 838536 h 5142465"/>
              <a:gd name="connsiteX49" fmla="*/ 835188 w 6696000"/>
              <a:gd name="connsiteY49" fmla="*/ 796647 h 5142465"/>
              <a:gd name="connsiteX50" fmla="*/ 787933 w 6696000"/>
              <a:gd name="connsiteY50" fmla="*/ 796647 h 5142465"/>
              <a:gd name="connsiteX51" fmla="*/ 787933 w 6696000"/>
              <a:gd name="connsiteY51" fmla="*/ 884380 h 5142465"/>
              <a:gd name="connsiteX52" fmla="*/ 1094199 w 6696000"/>
              <a:gd name="connsiteY52" fmla="*/ 884380 h 5142465"/>
              <a:gd name="connsiteX53" fmla="*/ 1308131 w 6696000"/>
              <a:gd name="connsiteY53" fmla="*/ 745975 h 5142465"/>
              <a:gd name="connsiteX54" fmla="*/ 1326394 w 6696000"/>
              <a:gd name="connsiteY54" fmla="*/ 658190 h 5142465"/>
              <a:gd name="connsiteX55" fmla="*/ 1326407 w 6696000"/>
              <a:gd name="connsiteY55" fmla="*/ 658251 h 5142465"/>
              <a:gd name="connsiteX56" fmla="*/ 1326407 w 6696000"/>
              <a:gd name="connsiteY56" fmla="*/ 658128 h 5142465"/>
              <a:gd name="connsiteX57" fmla="*/ 1326394 w 6696000"/>
              <a:gd name="connsiteY57" fmla="*/ 658190 h 5142465"/>
              <a:gd name="connsiteX58" fmla="*/ 1308194 w 6696000"/>
              <a:gd name="connsiteY58" fmla="*/ 570456 h 5142465"/>
              <a:gd name="connsiteX59" fmla="*/ 1094834 w 6696000"/>
              <a:gd name="connsiteY59" fmla="*/ 431999 h 5142465"/>
              <a:gd name="connsiteX60" fmla="*/ 1018617 w 6696000"/>
              <a:gd name="connsiteY60" fmla="*/ 431999 h 5142465"/>
              <a:gd name="connsiteX61" fmla="*/ 664207 w 6696000"/>
              <a:gd name="connsiteY61" fmla="*/ 431999 h 5142465"/>
              <a:gd name="connsiteX62" fmla="*/ 431999 w 6696000"/>
              <a:gd name="connsiteY62" fmla="*/ 658251 h 5142465"/>
              <a:gd name="connsiteX63" fmla="*/ 663572 w 6696000"/>
              <a:gd name="connsiteY63" fmla="*/ 884503 h 5142465"/>
              <a:gd name="connsiteX64" fmla="*/ 739789 w 6696000"/>
              <a:gd name="connsiteY64" fmla="*/ 884503 h 5142465"/>
              <a:gd name="connsiteX65" fmla="*/ 763417 w 6696000"/>
              <a:gd name="connsiteY65" fmla="*/ 861520 h 5142465"/>
              <a:gd name="connsiteX66" fmla="*/ 739789 w 6696000"/>
              <a:gd name="connsiteY66" fmla="*/ 838536 h 5142465"/>
              <a:gd name="connsiteX67" fmla="*/ 664842 w 6696000"/>
              <a:gd name="connsiteY67" fmla="*/ 838536 h 5142465"/>
              <a:gd name="connsiteX68" fmla="*/ 479127 w 6696000"/>
              <a:gd name="connsiteY68" fmla="*/ 658251 h 5142465"/>
              <a:gd name="connsiteX69" fmla="*/ 664842 w 6696000"/>
              <a:gd name="connsiteY69" fmla="*/ 477843 h 5142465"/>
              <a:gd name="connsiteX70" fmla="*/ 923218 w 6696000"/>
              <a:gd name="connsiteY70" fmla="*/ 477843 h 5142465"/>
              <a:gd name="connsiteX71" fmla="*/ 923218 w 6696000"/>
              <a:gd name="connsiteY71" fmla="*/ 519732 h 5142465"/>
              <a:gd name="connsiteX72" fmla="*/ 970473 w 6696000"/>
              <a:gd name="connsiteY72" fmla="*/ 519732 h 5142465"/>
              <a:gd name="connsiteX73" fmla="*/ 970473 w 6696000"/>
              <a:gd name="connsiteY73" fmla="*/ 431999 h 5142465"/>
              <a:gd name="connsiteX74" fmla="*/ 664207 w 6696000"/>
              <a:gd name="connsiteY74" fmla="*/ 431999 h 5142465"/>
              <a:gd name="connsiteX75" fmla="*/ 0 w 6696000"/>
              <a:gd name="connsiteY75" fmla="*/ 0 h 5142465"/>
              <a:gd name="connsiteX76" fmla="*/ 6696000 w 6696000"/>
              <a:gd name="connsiteY76" fmla="*/ 0 h 5142465"/>
              <a:gd name="connsiteX77" fmla="*/ 6696000 w 6696000"/>
              <a:gd name="connsiteY77" fmla="*/ 1796399 h 5142465"/>
              <a:gd name="connsiteX78" fmla="*/ 4219772 w 6696000"/>
              <a:gd name="connsiteY78" fmla="*/ 1796399 h 5142465"/>
              <a:gd name="connsiteX79" fmla="*/ 3995999 w 6696000"/>
              <a:gd name="connsiteY79" fmla="*/ 2020043 h 5142465"/>
              <a:gd name="connsiteX80" fmla="*/ 3995999 w 6696000"/>
              <a:gd name="connsiteY80" fmla="*/ 3821890 h 5142465"/>
              <a:gd name="connsiteX81" fmla="*/ 4887028 w 6696000"/>
              <a:gd name="connsiteY81" fmla="*/ 4712400 h 5142465"/>
              <a:gd name="connsiteX82" fmla="*/ 6696000 w 6696000"/>
              <a:gd name="connsiteY82" fmla="*/ 4712400 h 5142465"/>
              <a:gd name="connsiteX83" fmla="*/ 6696000 w 6696000"/>
              <a:gd name="connsiteY83" fmla="*/ 5142465 h 5142465"/>
              <a:gd name="connsiteX84" fmla="*/ 0 w 6696000"/>
              <a:gd name="connsiteY84" fmla="*/ 5142465 h 5142465"/>
              <a:gd name="connsiteX85" fmla="*/ 0 w 6696000"/>
              <a:gd name="connsiteY85" fmla="*/ 0 h 5142465"/>
              <a:gd name="connsiteX0" fmla="*/ 923218 w 6696000"/>
              <a:gd name="connsiteY0" fmla="*/ 683459 h 5142465"/>
              <a:gd name="connsiteX1" fmla="*/ 912040 w 6696000"/>
              <a:gd name="connsiteY1" fmla="*/ 751297 h 5142465"/>
              <a:gd name="connsiteX2" fmla="*/ 970346 w 6696000"/>
              <a:gd name="connsiteY2" fmla="*/ 751297 h 5142465"/>
              <a:gd name="connsiteX3" fmla="*/ 970346 w 6696000"/>
              <a:gd name="connsiteY3" fmla="*/ 564834 h 5142465"/>
              <a:gd name="connsiteX4" fmla="*/ 923218 w 6696000"/>
              <a:gd name="connsiteY4" fmla="*/ 564834 h 5142465"/>
              <a:gd name="connsiteX5" fmla="*/ 923218 w 6696000"/>
              <a:gd name="connsiteY5" fmla="*/ 683459 h 5142465"/>
              <a:gd name="connsiteX6" fmla="*/ 1464106 w 6696000"/>
              <a:gd name="connsiteY6" fmla="*/ 358044 h 5142465"/>
              <a:gd name="connsiteX7" fmla="*/ 1062822 w 6696000"/>
              <a:gd name="connsiteY7" fmla="*/ 566440 h 5142465"/>
              <a:gd name="connsiteX8" fmla="*/ 1029922 w 6696000"/>
              <a:gd name="connsiteY8" fmla="*/ 586087 h 5142465"/>
              <a:gd name="connsiteX9" fmla="*/ 1008327 w 6696000"/>
              <a:gd name="connsiteY9" fmla="*/ 617103 h 5142465"/>
              <a:gd name="connsiteX10" fmla="*/ 1000578 w 6696000"/>
              <a:gd name="connsiteY10" fmla="*/ 657633 h 5142465"/>
              <a:gd name="connsiteX11" fmla="*/ 1008327 w 6696000"/>
              <a:gd name="connsiteY11" fmla="*/ 698163 h 5142465"/>
              <a:gd name="connsiteX12" fmla="*/ 1029922 w 6696000"/>
              <a:gd name="connsiteY12" fmla="*/ 729179 h 5142465"/>
              <a:gd name="connsiteX13" fmla="*/ 1062822 w 6696000"/>
              <a:gd name="connsiteY13" fmla="*/ 748826 h 5142465"/>
              <a:gd name="connsiteX14" fmla="*/ 1104106 w 6696000"/>
              <a:gd name="connsiteY14" fmla="*/ 755622 h 5142465"/>
              <a:gd name="connsiteX15" fmla="*/ 1145010 w 6696000"/>
              <a:gd name="connsiteY15" fmla="*/ 751421 h 5142465"/>
              <a:gd name="connsiteX16" fmla="*/ 1183753 w 6696000"/>
              <a:gd name="connsiteY16" fmla="*/ 737828 h 5142465"/>
              <a:gd name="connsiteX17" fmla="*/ 1185405 w 6696000"/>
              <a:gd name="connsiteY17" fmla="*/ 736963 h 5142465"/>
              <a:gd name="connsiteX18" fmla="*/ 1185405 w 6696000"/>
              <a:gd name="connsiteY18" fmla="*/ 637615 h 5142465"/>
              <a:gd name="connsiteX19" fmla="*/ 1106393 w 6696000"/>
              <a:gd name="connsiteY19" fmla="*/ 637615 h 5142465"/>
              <a:gd name="connsiteX20" fmla="*/ 1106266 w 6696000"/>
              <a:gd name="connsiteY20" fmla="*/ 637986 h 5142465"/>
              <a:gd name="connsiteX21" fmla="*/ 1106266 w 6696000"/>
              <a:gd name="connsiteY21" fmla="*/ 680740 h 5142465"/>
              <a:gd name="connsiteX22" fmla="*/ 1139674 w 6696000"/>
              <a:gd name="connsiteY22" fmla="*/ 680740 h 5142465"/>
              <a:gd name="connsiteX23" fmla="*/ 1139674 w 6696000"/>
              <a:gd name="connsiteY23" fmla="*/ 705330 h 5142465"/>
              <a:gd name="connsiteX24" fmla="*/ 1126336 w 6696000"/>
              <a:gd name="connsiteY24" fmla="*/ 710273 h 5142465"/>
              <a:gd name="connsiteX25" fmla="*/ 1104106 w 6696000"/>
              <a:gd name="connsiteY25" fmla="*/ 713115 h 5142465"/>
              <a:gd name="connsiteX26" fmla="*/ 1081495 w 6696000"/>
              <a:gd name="connsiteY26" fmla="*/ 709037 h 5142465"/>
              <a:gd name="connsiteX27" fmla="*/ 1064219 w 6696000"/>
              <a:gd name="connsiteY27" fmla="*/ 697545 h 5142465"/>
              <a:gd name="connsiteX28" fmla="*/ 1053168 w 6696000"/>
              <a:gd name="connsiteY28" fmla="*/ 680122 h 5142465"/>
              <a:gd name="connsiteX29" fmla="*/ 1049230 w 6696000"/>
              <a:gd name="connsiteY29" fmla="*/ 657757 h 5142465"/>
              <a:gd name="connsiteX30" fmla="*/ 1053168 w 6696000"/>
              <a:gd name="connsiteY30" fmla="*/ 635514 h 5142465"/>
              <a:gd name="connsiteX31" fmla="*/ 1064219 w 6696000"/>
              <a:gd name="connsiteY31" fmla="*/ 617968 h 5142465"/>
              <a:gd name="connsiteX32" fmla="*/ 1081495 w 6696000"/>
              <a:gd name="connsiteY32" fmla="*/ 606476 h 5142465"/>
              <a:gd name="connsiteX33" fmla="*/ 1104106 w 6696000"/>
              <a:gd name="connsiteY33" fmla="*/ 602398 h 5142465"/>
              <a:gd name="connsiteX34" fmla="*/ 1129258 w 6696000"/>
              <a:gd name="connsiteY34" fmla="*/ 606476 h 5142465"/>
              <a:gd name="connsiteX35" fmla="*/ 1147169 w 6696000"/>
              <a:gd name="connsiteY35" fmla="*/ 618586 h 5142465"/>
              <a:gd name="connsiteX36" fmla="*/ 1149456 w 6696000"/>
              <a:gd name="connsiteY36" fmla="*/ 620810 h 5142465"/>
              <a:gd name="connsiteX37" fmla="*/ 1182737 w 6696000"/>
              <a:gd name="connsiteY37" fmla="*/ 585593 h 5142465"/>
              <a:gd name="connsiteX38" fmla="*/ 1180450 w 6696000"/>
              <a:gd name="connsiteY38" fmla="*/ 583616 h 5142465"/>
              <a:gd name="connsiteX39" fmla="*/ 1146153 w 6696000"/>
              <a:gd name="connsiteY39" fmla="*/ 564957 h 5142465"/>
              <a:gd name="connsiteX40" fmla="*/ 1464106 w 6696000"/>
              <a:gd name="connsiteY40" fmla="*/ 358044 h 5142465"/>
              <a:gd name="connsiteX41" fmla="*/ 1018617 w 6696000"/>
              <a:gd name="connsiteY41" fmla="*/ 431999 h 5142465"/>
              <a:gd name="connsiteX42" fmla="*/ 994990 w 6696000"/>
              <a:gd name="connsiteY42" fmla="*/ 454983 h 5142465"/>
              <a:gd name="connsiteX43" fmla="*/ 1018617 w 6696000"/>
              <a:gd name="connsiteY43" fmla="*/ 477966 h 5142465"/>
              <a:gd name="connsiteX44" fmla="*/ 1093564 w 6696000"/>
              <a:gd name="connsiteY44" fmla="*/ 477966 h 5142465"/>
              <a:gd name="connsiteX45" fmla="*/ 1279279 w 6696000"/>
              <a:gd name="connsiteY45" fmla="*/ 658251 h 5142465"/>
              <a:gd name="connsiteX46" fmla="*/ 1093564 w 6696000"/>
              <a:gd name="connsiteY46" fmla="*/ 838536 h 5142465"/>
              <a:gd name="connsiteX47" fmla="*/ 835188 w 6696000"/>
              <a:gd name="connsiteY47" fmla="*/ 838536 h 5142465"/>
              <a:gd name="connsiteX48" fmla="*/ 835188 w 6696000"/>
              <a:gd name="connsiteY48" fmla="*/ 796647 h 5142465"/>
              <a:gd name="connsiteX49" fmla="*/ 787933 w 6696000"/>
              <a:gd name="connsiteY49" fmla="*/ 796647 h 5142465"/>
              <a:gd name="connsiteX50" fmla="*/ 787933 w 6696000"/>
              <a:gd name="connsiteY50" fmla="*/ 884380 h 5142465"/>
              <a:gd name="connsiteX51" fmla="*/ 1094199 w 6696000"/>
              <a:gd name="connsiteY51" fmla="*/ 884380 h 5142465"/>
              <a:gd name="connsiteX52" fmla="*/ 1308131 w 6696000"/>
              <a:gd name="connsiteY52" fmla="*/ 745975 h 5142465"/>
              <a:gd name="connsiteX53" fmla="*/ 1326394 w 6696000"/>
              <a:gd name="connsiteY53" fmla="*/ 658190 h 5142465"/>
              <a:gd name="connsiteX54" fmla="*/ 1326407 w 6696000"/>
              <a:gd name="connsiteY54" fmla="*/ 658251 h 5142465"/>
              <a:gd name="connsiteX55" fmla="*/ 1326407 w 6696000"/>
              <a:gd name="connsiteY55" fmla="*/ 658128 h 5142465"/>
              <a:gd name="connsiteX56" fmla="*/ 1326394 w 6696000"/>
              <a:gd name="connsiteY56" fmla="*/ 658190 h 5142465"/>
              <a:gd name="connsiteX57" fmla="*/ 1308194 w 6696000"/>
              <a:gd name="connsiteY57" fmla="*/ 570456 h 5142465"/>
              <a:gd name="connsiteX58" fmla="*/ 1094834 w 6696000"/>
              <a:gd name="connsiteY58" fmla="*/ 431999 h 5142465"/>
              <a:gd name="connsiteX59" fmla="*/ 1018617 w 6696000"/>
              <a:gd name="connsiteY59" fmla="*/ 431999 h 5142465"/>
              <a:gd name="connsiteX60" fmla="*/ 664207 w 6696000"/>
              <a:gd name="connsiteY60" fmla="*/ 431999 h 5142465"/>
              <a:gd name="connsiteX61" fmla="*/ 431999 w 6696000"/>
              <a:gd name="connsiteY61" fmla="*/ 658251 h 5142465"/>
              <a:gd name="connsiteX62" fmla="*/ 663572 w 6696000"/>
              <a:gd name="connsiteY62" fmla="*/ 884503 h 5142465"/>
              <a:gd name="connsiteX63" fmla="*/ 739789 w 6696000"/>
              <a:gd name="connsiteY63" fmla="*/ 884503 h 5142465"/>
              <a:gd name="connsiteX64" fmla="*/ 763417 w 6696000"/>
              <a:gd name="connsiteY64" fmla="*/ 861520 h 5142465"/>
              <a:gd name="connsiteX65" fmla="*/ 739789 w 6696000"/>
              <a:gd name="connsiteY65" fmla="*/ 838536 h 5142465"/>
              <a:gd name="connsiteX66" fmla="*/ 664842 w 6696000"/>
              <a:gd name="connsiteY66" fmla="*/ 838536 h 5142465"/>
              <a:gd name="connsiteX67" fmla="*/ 479127 w 6696000"/>
              <a:gd name="connsiteY67" fmla="*/ 658251 h 5142465"/>
              <a:gd name="connsiteX68" fmla="*/ 664842 w 6696000"/>
              <a:gd name="connsiteY68" fmla="*/ 477843 h 5142465"/>
              <a:gd name="connsiteX69" fmla="*/ 923218 w 6696000"/>
              <a:gd name="connsiteY69" fmla="*/ 477843 h 5142465"/>
              <a:gd name="connsiteX70" fmla="*/ 923218 w 6696000"/>
              <a:gd name="connsiteY70" fmla="*/ 519732 h 5142465"/>
              <a:gd name="connsiteX71" fmla="*/ 970473 w 6696000"/>
              <a:gd name="connsiteY71" fmla="*/ 519732 h 5142465"/>
              <a:gd name="connsiteX72" fmla="*/ 970473 w 6696000"/>
              <a:gd name="connsiteY72" fmla="*/ 431999 h 5142465"/>
              <a:gd name="connsiteX73" fmla="*/ 664207 w 6696000"/>
              <a:gd name="connsiteY73" fmla="*/ 431999 h 5142465"/>
              <a:gd name="connsiteX74" fmla="*/ 0 w 6696000"/>
              <a:gd name="connsiteY74" fmla="*/ 0 h 5142465"/>
              <a:gd name="connsiteX75" fmla="*/ 6696000 w 6696000"/>
              <a:gd name="connsiteY75" fmla="*/ 0 h 5142465"/>
              <a:gd name="connsiteX76" fmla="*/ 6696000 w 6696000"/>
              <a:gd name="connsiteY76" fmla="*/ 1796399 h 5142465"/>
              <a:gd name="connsiteX77" fmla="*/ 4219772 w 6696000"/>
              <a:gd name="connsiteY77" fmla="*/ 1796399 h 5142465"/>
              <a:gd name="connsiteX78" fmla="*/ 3995999 w 6696000"/>
              <a:gd name="connsiteY78" fmla="*/ 2020043 h 5142465"/>
              <a:gd name="connsiteX79" fmla="*/ 3995999 w 6696000"/>
              <a:gd name="connsiteY79" fmla="*/ 3821890 h 5142465"/>
              <a:gd name="connsiteX80" fmla="*/ 4887028 w 6696000"/>
              <a:gd name="connsiteY80" fmla="*/ 4712400 h 5142465"/>
              <a:gd name="connsiteX81" fmla="*/ 6696000 w 6696000"/>
              <a:gd name="connsiteY81" fmla="*/ 4712400 h 5142465"/>
              <a:gd name="connsiteX82" fmla="*/ 6696000 w 6696000"/>
              <a:gd name="connsiteY82" fmla="*/ 5142465 h 5142465"/>
              <a:gd name="connsiteX83" fmla="*/ 0 w 6696000"/>
              <a:gd name="connsiteY83" fmla="*/ 5142465 h 5142465"/>
              <a:gd name="connsiteX84" fmla="*/ 0 w 6696000"/>
              <a:gd name="connsiteY84" fmla="*/ 0 h 5142465"/>
              <a:gd name="connsiteX0" fmla="*/ 923218 w 6696000"/>
              <a:gd name="connsiteY0" fmla="*/ 683459 h 5142465"/>
              <a:gd name="connsiteX1" fmla="*/ 970346 w 6696000"/>
              <a:gd name="connsiteY1" fmla="*/ 751297 h 5142465"/>
              <a:gd name="connsiteX2" fmla="*/ 970346 w 6696000"/>
              <a:gd name="connsiteY2" fmla="*/ 564834 h 5142465"/>
              <a:gd name="connsiteX3" fmla="*/ 923218 w 6696000"/>
              <a:gd name="connsiteY3" fmla="*/ 564834 h 5142465"/>
              <a:gd name="connsiteX4" fmla="*/ 923218 w 6696000"/>
              <a:gd name="connsiteY4" fmla="*/ 683459 h 5142465"/>
              <a:gd name="connsiteX5" fmla="*/ 1464106 w 6696000"/>
              <a:gd name="connsiteY5" fmla="*/ 358044 h 5142465"/>
              <a:gd name="connsiteX6" fmla="*/ 1062822 w 6696000"/>
              <a:gd name="connsiteY6" fmla="*/ 566440 h 5142465"/>
              <a:gd name="connsiteX7" fmla="*/ 1029922 w 6696000"/>
              <a:gd name="connsiteY7" fmla="*/ 586087 h 5142465"/>
              <a:gd name="connsiteX8" fmla="*/ 1008327 w 6696000"/>
              <a:gd name="connsiteY8" fmla="*/ 617103 h 5142465"/>
              <a:gd name="connsiteX9" fmla="*/ 1000578 w 6696000"/>
              <a:gd name="connsiteY9" fmla="*/ 657633 h 5142465"/>
              <a:gd name="connsiteX10" fmla="*/ 1008327 w 6696000"/>
              <a:gd name="connsiteY10" fmla="*/ 698163 h 5142465"/>
              <a:gd name="connsiteX11" fmla="*/ 1029922 w 6696000"/>
              <a:gd name="connsiteY11" fmla="*/ 729179 h 5142465"/>
              <a:gd name="connsiteX12" fmla="*/ 1062822 w 6696000"/>
              <a:gd name="connsiteY12" fmla="*/ 748826 h 5142465"/>
              <a:gd name="connsiteX13" fmla="*/ 1104106 w 6696000"/>
              <a:gd name="connsiteY13" fmla="*/ 755622 h 5142465"/>
              <a:gd name="connsiteX14" fmla="*/ 1145010 w 6696000"/>
              <a:gd name="connsiteY14" fmla="*/ 751421 h 5142465"/>
              <a:gd name="connsiteX15" fmla="*/ 1183753 w 6696000"/>
              <a:gd name="connsiteY15" fmla="*/ 737828 h 5142465"/>
              <a:gd name="connsiteX16" fmla="*/ 1185405 w 6696000"/>
              <a:gd name="connsiteY16" fmla="*/ 736963 h 5142465"/>
              <a:gd name="connsiteX17" fmla="*/ 1185405 w 6696000"/>
              <a:gd name="connsiteY17" fmla="*/ 637615 h 5142465"/>
              <a:gd name="connsiteX18" fmla="*/ 1106393 w 6696000"/>
              <a:gd name="connsiteY18" fmla="*/ 637615 h 5142465"/>
              <a:gd name="connsiteX19" fmla="*/ 1106266 w 6696000"/>
              <a:gd name="connsiteY19" fmla="*/ 637986 h 5142465"/>
              <a:gd name="connsiteX20" fmla="*/ 1106266 w 6696000"/>
              <a:gd name="connsiteY20" fmla="*/ 680740 h 5142465"/>
              <a:gd name="connsiteX21" fmla="*/ 1139674 w 6696000"/>
              <a:gd name="connsiteY21" fmla="*/ 680740 h 5142465"/>
              <a:gd name="connsiteX22" fmla="*/ 1139674 w 6696000"/>
              <a:gd name="connsiteY22" fmla="*/ 705330 h 5142465"/>
              <a:gd name="connsiteX23" fmla="*/ 1126336 w 6696000"/>
              <a:gd name="connsiteY23" fmla="*/ 710273 h 5142465"/>
              <a:gd name="connsiteX24" fmla="*/ 1104106 w 6696000"/>
              <a:gd name="connsiteY24" fmla="*/ 713115 h 5142465"/>
              <a:gd name="connsiteX25" fmla="*/ 1081495 w 6696000"/>
              <a:gd name="connsiteY25" fmla="*/ 709037 h 5142465"/>
              <a:gd name="connsiteX26" fmla="*/ 1064219 w 6696000"/>
              <a:gd name="connsiteY26" fmla="*/ 697545 h 5142465"/>
              <a:gd name="connsiteX27" fmla="*/ 1053168 w 6696000"/>
              <a:gd name="connsiteY27" fmla="*/ 680122 h 5142465"/>
              <a:gd name="connsiteX28" fmla="*/ 1049230 w 6696000"/>
              <a:gd name="connsiteY28" fmla="*/ 657757 h 5142465"/>
              <a:gd name="connsiteX29" fmla="*/ 1053168 w 6696000"/>
              <a:gd name="connsiteY29" fmla="*/ 635514 h 5142465"/>
              <a:gd name="connsiteX30" fmla="*/ 1064219 w 6696000"/>
              <a:gd name="connsiteY30" fmla="*/ 617968 h 5142465"/>
              <a:gd name="connsiteX31" fmla="*/ 1081495 w 6696000"/>
              <a:gd name="connsiteY31" fmla="*/ 606476 h 5142465"/>
              <a:gd name="connsiteX32" fmla="*/ 1104106 w 6696000"/>
              <a:gd name="connsiteY32" fmla="*/ 602398 h 5142465"/>
              <a:gd name="connsiteX33" fmla="*/ 1129258 w 6696000"/>
              <a:gd name="connsiteY33" fmla="*/ 606476 h 5142465"/>
              <a:gd name="connsiteX34" fmla="*/ 1147169 w 6696000"/>
              <a:gd name="connsiteY34" fmla="*/ 618586 h 5142465"/>
              <a:gd name="connsiteX35" fmla="*/ 1149456 w 6696000"/>
              <a:gd name="connsiteY35" fmla="*/ 620810 h 5142465"/>
              <a:gd name="connsiteX36" fmla="*/ 1182737 w 6696000"/>
              <a:gd name="connsiteY36" fmla="*/ 585593 h 5142465"/>
              <a:gd name="connsiteX37" fmla="*/ 1180450 w 6696000"/>
              <a:gd name="connsiteY37" fmla="*/ 583616 h 5142465"/>
              <a:gd name="connsiteX38" fmla="*/ 1146153 w 6696000"/>
              <a:gd name="connsiteY38" fmla="*/ 564957 h 5142465"/>
              <a:gd name="connsiteX39" fmla="*/ 1464106 w 6696000"/>
              <a:gd name="connsiteY39" fmla="*/ 358044 h 5142465"/>
              <a:gd name="connsiteX40" fmla="*/ 1018617 w 6696000"/>
              <a:gd name="connsiteY40" fmla="*/ 431999 h 5142465"/>
              <a:gd name="connsiteX41" fmla="*/ 994990 w 6696000"/>
              <a:gd name="connsiteY41" fmla="*/ 454983 h 5142465"/>
              <a:gd name="connsiteX42" fmla="*/ 1018617 w 6696000"/>
              <a:gd name="connsiteY42" fmla="*/ 477966 h 5142465"/>
              <a:gd name="connsiteX43" fmla="*/ 1093564 w 6696000"/>
              <a:gd name="connsiteY43" fmla="*/ 477966 h 5142465"/>
              <a:gd name="connsiteX44" fmla="*/ 1279279 w 6696000"/>
              <a:gd name="connsiteY44" fmla="*/ 658251 h 5142465"/>
              <a:gd name="connsiteX45" fmla="*/ 1093564 w 6696000"/>
              <a:gd name="connsiteY45" fmla="*/ 838536 h 5142465"/>
              <a:gd name="connsiteX46" fmla="*/ 835188 w 6696000"/>
              <a:gd name="connsiteY46" fmla="*/ 838536 h 5142465"/>
              <a:gd name="connsiteX47" fmla="*/ 835188 w 6696000"/>
              <a:gd name="connsiteY47" fmla="*/ 796647 h 5142465"/>
              <a:gd name="connsiteX48" fmla="*/ 787933 w 6696000"/>
              <a:gd name="connsiteY48" fmla="*/ 796647 h 5142465"/>
              <a:gd name="connsiteX49" fmla="*/ 787933 w 6696000"/>
              <a:gd name="connsiteY49" fmla="*/ 884380 h 5142465"/>
              <a:gd name="connsiteX50" fmla="*/ 1094199 w 6696000"/>
              <a:gd name="connsiteY50" fmla="*/ 884380 h 5142465"/>
              <a:gd name="connsiteX51" fmla="*/ 1308131 w 6696000"/>
              <a:gd name="connsiteY51" fmla="*/ 745975 h 5142465"/>
              <a:gd name="connsiteX52" fmla="*/ 1326394 w 6696000"/>
              <a:gd name="connsiteY52" fmla="*/ 658190 h 5142465"/>
              <a:gd name="connsiteX53" fmla="*/ 1326407 w 6696000"/>
              <a:gd name="connsiteY53" fmla="*/ 658251 h 5142465"/>
              <a:gd name="connsiteX54" fmla="*/ 1326407 w 6696000"/>
              <a:gd name="connsiteY54" fmla="*/ 658128 h 5142465"/>
              <a:gd name="connsiteX55" fmla="*/ 1326394 w 6696000"/>
              <a:gd name="connsiteY55" fmla="*/ 658190 h 5142465"/>
              <a:gd name="connsiteX56" fmla="*/ 1308194 w 6696000"/>
              <a:gd name="connsiteY56" fmla="*/ 570456 h 5142465"/>
              <a:gd name="connsiteX57" fmla="*/ 1094834 w 6696000"/>
              <a:gd name="connsiteY57" fmla="*/ 431999 h 5142465"/>
              <a:gd name="connsiteX58" fmla="*/ 1018617 w 6696000"/>
              <a:gd name="connsiteY58" fmla="*/ 431999 h 5142465"/>
              <a:gd name="connsiteX59" fmla="*/ 664207 w 6696000"/>
              <a:gd name="connsiteY59" fmla="*/ 431999 h 5142465"/>
              <a:gd name="connsiteX60" fmla="*/ 431999 w 6696000"/>
              <a:gd name="connsiteY60" fmla="*/ 658251 h 5142465"/>
              <a:gd name="connsiteX61" fmla="*/ 663572 w 6696000"/>
              <a:gd name="connsiteY61" fmla="*/ 884503 h 5142465"/>
              <a:gd name="connsiteX62" fmla="*/ 739789 w 6696000"/>
              <a:gd name="connsiteY62" fmla="*/ 884503 h 5142465"/>
              <a:gd name="connsiteX63" fmla="*/ 763417 w 6696000"/>
              <a:gd name="connsiteY63" fmla="*/ 861520 h 5142465"/>
              <a:gd name="connsiteX64" fmla="*/ 739789 w 6696000"/>
              <a:gd name="connsiteY64" fmla="*/ 838536 h 5142465"/>
              <a:gd name="connsiteX65" fmla="*/ 664842 w 6696000"/>
              <a:gd name="connsiteY65" fmla="*/ 838536 h 5142465"/>
              <a:gd name="connsiteX66" fmla="*/ 479127 w 6696000"/>
              <a:gd name="connsiteY66" fmla="*/ 658251 h 5142465"/>
              <a:gd name="connsiteX67" fmla="*/ 664842 w 6696000"/>
              <a:gd name="connsiteY67" fmla="*/ 477843 h 5142465"/>
              <a:gd name="connsiteX68" fmla="*/ 923218 w 6696000"/>
              <a:gd name="connsiteY68" fmla="*/ 477843 h 5142465"/>
              <a:gd name="connsiteX69" fmla="*/ 923218 w 6696000"/>
              <a:gd name="connsiteY69" fmla="*/ 519732 h 5142465"/>
              <a:gd name="connsiteX70" fmla="*/ 970473 w 6696000"/>
              <a:gd name="connsiteY70" fmla="*/ 519732 h 5142465"/>
              <a:gd name="connsiteX71" fmla="*/ 970473 w 6696000"/>
              <a:gd name="connsiteY71" fmla="*/ 431999 h 5142465"/>
              <a:gd name="connsiteX72" fmla="*/ 664207 w 6696000"/>
              <a:gd name="connsiteY72" fmla="*/ 431999 h 5142465"/>
              <a:gd name="connsiteX73" fmla="*/ 0 w 6696000"/>
              <a:gd name="connsiteY73" fmla="*/ 0 h 5142465"/>
              <a:gd name="connsiteX74" fmla="*/ 6696000 w 6696000"/>
              <a:gd name="connsiteY74" fmla="*/ 0 h 5142465"/>
              <a:gd name="connsiteX75" fmla="*/ 6696000 w 6696000"/>
              <a:gd name="connsiteY75" fmla="*/ 1796399 h 5142465"/>
              <a:gd name="connsiteX76" fmla="*/ 4219772 w 6696000"/>
              <a:gd name="connsiteY76" fmla="*/ 1796399 h 5142465"/>
              <a:gd name="connsiteX77" fmla="*/ 3995999 w 6696000"/>
              <a:gd name="connsiteY77" fmla="*/ 2020043 h 5142465"/>
              <a:gd name="connsiteX78" fmla="*/ 3995999 w 6696000"/>
              <a:gd name="connsiteY78" fmla="*/ 3821890 h 5142465"/>
              <a:gd name="connsiteX79" fmla="*/ 4887028 w 6696000"/>
              <a:gd name="connsiteY79" fmla="*/ 4712400 h 5142465"/>
              <a:gd name="connsiteX80" fmla="*/ 6696000 w 6696000"/>
              <a:gd name="connsiteY80" fmla="*/ 4712400 h 5142465"/>
              <a:gd name="connsiteX81" fmla="*/ 6696000 w 6696000"/>
              <a:gd name="connsiteY81" fmla="*/ 5142465 h 5142465"/>
              <a:gd name="connsiteX82" fmla="*/ 0 w 6696000"/>
              <a:gd name="connsiteY82" fmla="*/ 5142465 h 5142465"/>
              <a:gd name="connsiteX83" fmla="*/ 0 w 6696000"/>
              <a:gd name="connsiteY83" fmla="*/ 0 h 5142465"/>
              <a:gd name="connsiteX0" fmla="*/ 923218 w 6696000"/>
              <a:gd name="connsiteY0" fmla="*/ 564834 h 5142465"/>
              <a:gd name="connsiteX1" fmla="*/ 970346 w 6696000"/>
              <a:gd name="connsiteY1" fmla="*/ 751297 h 5142465"/>
              <a:gd name="connsiteX2" fmla="*/ 970346 w 6696000"/>
              <a:gd name="connsiteY2" fmla="*/ 564834 h 5142465"/>
              <a:gd name="connsiteX3" fmla="*/ 923218 w 6696000"/>
              <a:gd name="connsiteY3" fmla="*/ 564834 h 5142465"/>
              <a:gd name="connsiteX4" fmla="*/ 1464106 w 6696000"/>
              <a:gd name="connsiteY4" fmla="*/ 358044 h 5142465"/>
              <a:gd name="connsiteX5" fmla="*/ 1062822 w 6696000"/>
              <a:gd name="connsiteY5" fmla="*/ 566440 h 5142465"/>
              <a:gd name="connsiteX6" fmla="*/ 1029922 w 6696000"/>
              <a:gd name="connsiteY6" fmla="*/ 586087 h 5142465"/>
              <a:gd name="connsiteX7" fmla="*/ 1008327 w 6696000"/>
              <a:gd name="connsiteY7" fmla="*/ 617103 h 5142465"/>
              <a:gd name="connsiteX8" fmla="*/ 1000578 w 6696000"/>
              <a:gd name="connsiteY8" fmla="*/ 657633 h 5142465"/>
              <a:gd name="connsiteX9" fmla="*/ 1008327 w 6696000"/>
              <a:gd name="connsiteY9" fmla="*/ 698163 h 5142465"/>
              <a:gd name="connsiteX10" fmla="*/ 1029922 w 6696000"/>
              <a:gd name="connsiteY10" fmla="*/ 729179 h 5142465"/>
              <a:gd name="connsiteX11" fmla="*/ 1062822 w 6696000"/>
              <a:gd name="connsiteY11" fmla="*/ 748826 h 5142465"/>
              <a:gd name="connsiteX12" fmla="*/ 1104106 w 6696000"/>
              <a:gd name="connsiteY12" fmla="*/ 755622 h 5142465"/>
              <a:gd name="connsiteX13" fmla="*/ 1145010 w 6696000"/>
              <a:gd name="connsiteY13" fmla="*/ 751421 h 5142465"/>
              <a:gd name="connsiteX14" fmla="*/ 1183753 w 6696000"/>
              <a:gd name="connsiteY14" fmla="*/ 737828 h 5142465"/>
              <a:gd name="connsiteX15" fmla="*/ 1185405 w 6696000"/>
              <a:gd name="connsiteY15" fmla="*/ 736963 h 5142465"/>
              <a:gd name="connsiteX16" fmla="*/ 1185405 w 6696000"/>
              <a:gd name="connsiteY16" fmla="*/ 637615 h 5142465"/>
              <a:gd name="connsiteX17" fmla="*/ 1106393 w 6696000"/>
              <a:gd name="connsiteY17" fmla="*/ 637615 h 5142465"/>
              <a:gd name="connsiteX18" fmla="*/ 1106266 w 6696000"/>
              <a:gd name="connsiteY18" fmla="*/ 637986 h 5142465"/>
              <a:gd name="connsiteX19" fmla="*/ 1106266 w 6696000"/>
              <a:gd name="connsiteY19" fmla="*/ 680740 h 5142465"/>
              <a:gd name="connsiteX20" fmla="*/ 1139674 w 6696000"/>
              <a:gd name="connsiteY20" fmla="*/ 680740 h 5142465"/>
              <a:gd name="connsiteX21" fmla="*/ 1139674 w 6696000"/>
              <a:gd name="connsiteY21" fmla="*/ 705330 h 5142465"/>
              <a:gd name="connsiteX22" fmla="*/ 1126336 w 6696000"/>
              <a:gd name="connsiteY22" fmla="*/ 710273 h 5142465"/>
              <a:gd name="connsiteX23" fmla="*/ 1104106 w 6696000"/>
              <a:gd name="connsiteY23" fmla="*/ 713115 h 5142465"/>
              <a:gd name="connsiteX24" fmla="*/ 1081495 w 6696000"/>
              <a:gd name="connsiteY24" fmla="*/ 709037 h 5142465"/>
              <a:gd name="connsiteX25" fmla="*/ 1064219 w 6696000"/>
              <a:gd name="connsiteY25" fmla="*/ 697545 h 5142465"/>
              <a:gd name="connsiteX26" fmla="*/ 1053168 w 6696000"/>
              <a:gd name="connsiteY26" fmla="*/ 680122 h 5142465"/>
              <a:gd name="connsiteX27" fmla="*/ 1049230 w 6696000"/>
              <a:gd name="connsiteY27" fmla="*/ 657757 h 5142465"/>
              <a:gd name="connsiteX28" fmla="*/ 1053168 w 6696000"/>
              <a:gd name="connsiteY28" fmla="*/ 635514 h 5142465"/>
              <a:gd name="connsiteX29" fmla="*/ 1064219 w 6696000"/>
              <a:gd name="connsiteY29" fmla="*/ 617968 h 5142465"/>
              <a:gd name="connsiteX30" fmla="*/ 1081495 w 6696000"/>
              <a:gd name="connsiteY30" fmla="*/ 606476 h 5142465"/>
              <a:gd name="connsiteX31" fmla="*/ 1104106 w 6696000"/>
              <a:gd name="connsiteY31" fmla="*/ 602398 h 5142465"/>
              <a:gd name="connsiteX32" fmla="*/ 1129258 w 6696000"/>
              <a:gd name="connsiteY32" fmla="*/ 606476 h 5142465"/>
              <a:gd name="connsiteX33" fmla="*/ 1147169 w 6696000"/>
              <a:gd name="connsiteY33" fmla="*/ 618586 h 5142465"/>
              <a:gd name="connsiteX34" fmla="*/ 1149456 w 6696000"/>
              <a:gd name="connsiteY34" fmla="*/ 620810 h 5142465"/>
              <a:gd name="connsiteX35" fmla="*/ 1182737 w 6696000"/>
              <a:gd name="connsiteY35" fmla="*/ 585593 h 5142465"/>
              <a:gd name="connsiteX36" fmla="*/ 1180450 w 6696000"/>
              <a:gd name="connsiteY36" fmla="*/ 583616 h 5142465"/>
              <a:gd name="connsiteX37" fmla="*/ 1146153 w 6696000"/>
              <a:gd name="connsiteY37" fmla="*/ 564957 h 5142465"/>
              <a:gd name="connsiteX38" fmla="*/ 1464106 w 6696000"/>
              <a:gd name="connsiteY38" fmla="*/ 358044 h 5142465"/>
              <a:gd name="connsiteX39" fmla="*/ 1018617 w 6696000"/>
              <a:gd name="connsiteY39" fmla="*/ 431999 h 5142465"/>
              <a:gd name="connsiteX40" fmla="*/ 994990 w 6696000"/>
              <a:gd name="connsiteY40" fmla="*/ 454983 h 5142465"/>
              <a:gd name="connsiteX41" fmla="*/ 1018617 w 6696000"/>
              <a:gd name="connsiteY41" fmla="*/ 477966 h 5142465"/>
              <a:gd name="connsiteX42" fmla="*/ 1093564 w 6696000"/>
              <a:gd name="connsiteY42" fmla="*/ 477966 h 5142465"/>
              <a:gd name="connsiteX43" fmla="*/ 1279279 w 6696000"/>
              <a:gd name="connsiteY43" fmla="*/ 658251 h 5142465"/>
              <a:gd name="connsiteX44" fmla="*/ 1093564 w 6696000"/>
              <a:gd name="connsiteY44" fmla="*/ 838536 h 5142465"/>
              <a:gd name="connsiteX45" fmla="*/ 835188 w 6696000"/>
              <a:gd name="connsiteY45" fmla="*/ 838536 h 5142465"/>
              <a:gd name="connsiteX46" fmla="*/ 835188 w 6696000"/>
              <a:gd name="connsiteY46" fmla="*/ 796647 h 5142465"/>
              <a:gd name="connsiteX47" fmla="*/ 787933 w 6696000"/>
              <a:gd name="connsiteY47" fmla="*/ 796647 h 5142465"/>
              <a:gd name="connsiteX48" fmla="*/ 787933 w 6696000"/>
              <a:gd name="connsiteY48" fmla="*/ 884380 h 5142465"/>
              <a:gd name="connsiteX49" fmla="*/ 1094199 w 6696000"/>
              <a:gd name="connsiteY49" fmla="*/ 884380 h 5142465"/>
              <a:gd name="connsiteX50" fmla="*/ 1308131 w 6696000"/>
              <a:gd name="connsiteY50" fmla="*/ 745975 h 5142465"/>
              <a:gd name="connsiteX51" fmla="*/ 1326394 w 6696000"/>
              <a:gd name="connsiteY51" fmla="*/ 658190 h 5142465"/>
              <a:gd name="connsiteX52" fmla="*/ 1326407 w 6696000"/>
              <a:gd name="connsiteY52" fmla="*/ 658251 h 5142465"/>
              <a:gd name="connsiteX53" fmla="*/ 1326407 w 6696000"/>
              <a:gd name="connsiteY53" fmla="*/ 658128 h 5142465"/>
              <a:gd name="connsiteX54" fmla="*/ 1326394 w 6696000"/>
              <a:gd name="connsiteY54" fmla="*/ 658190 h 5142465"/>
              <a:gd name="connsiteX55" fmla="*/ 1308194 w 6696000"/>
              <a:gd name="connsiteY55" fmla="*/ 570456 h 5142465"/>
              <a:gd name="connsiteX56" fmla="*/ 1094834 w 6696000"/>
              <a:gd name="connsiteY56" fmla="*/ 431999 h 5142465"/>
              <a:gd name="connsiteX57" fmla="*/ 1018617 w 6696000"/>
              <a:gd name="connsiteY57" fmla="*/ 431999 h 5142465"/>
              <a:gd name="connsiteX58" fmla="*/ 664207 w 6696000"/>
              <a:gd name="connsiteY58" fmla="*/ 431999 h 5142465"/>
              <a:gd name="connsiteX59" fmla="*/ 431999 w 6696000"/>
              <a:gd name="connsiteY59" fmla="*/ 658251 h 5142465"/>
              <a:gd name="connsiteX60" fmla="*/ 663572 w 6696000"/>
              <a:gd name="connsiteY60" fmla="*/ 884503 h 5142465"/>
              <a:gd name="connsiteX61" fmla="*/ 739789 w 6696000"/>
              <a:gd name="connsiteY61" fmla="*/ 884503 h 5142465"/>
              <a:gd name="connsiteX62" fmla="*/ 763417 w 6696000"/>
              <a:gd name="connsiteY62" fmla="*/ 861520 h 5142465"/>
              <a:gd name="connsiteX63" fmla="*/ 739789 w 6696000"/>
              <a:gd name="connsiteY63" fmla="*/ 838536 h 5142465"/>
              <a:gd name="connsiteX64" fmla="*/ 664842 w 6696000"/>
              <a:gd name="connsiteY64" fmla="*/ 838536 h 5142465"/>
              <a:gd name="connsiteX65" fmla="*/ 479127 w 6696000"/>
              <a:gd name="connsiteY65" fmla="*/ 658251 h 5142465"/>
              <a:gd name="connsiteX66" fmla="*/ 664842 w 6696000"/>
              <a:gd name="connsiteY66" fmla="*/ 477843 h 5142465"/>
              <a:gd name="connsiteX67" fmla="*/ 923218 w 6696000"/>
              <a:gd name="connsiteY67" fmla="*/ 477843 h 5142465"/>
              <a:gd name="connsiteX68" fmla="*/ 923218 w 6696000"/>
              <a:gd name="connsiteY68" fmla="*/ 519732 h 5142465"/>
              <a:gd name="connsiteX69" fmla="*/ 970473 w 6696000"/>
              <a:gd name="connsiteY69" fmla="*/ 519732 h 5142465"/>
              <a:gd name="connsiteX70" fmla="*/ 970473 w 6696000"/>
              <a:gd name="connsiteY70" fmla="*/ 431999 h 5142465"/>
              <a:gd name="connsiteX71" fmla="*/ 664207 w 6696000"/>
              <a:gd name="connsiteY71" fmla="*/ 431999 h 5142465"/>
              <a:gd name="connsiteX72" fmla="*/ 0 w 6696000"/>
              <a:gd name="connsiteY72" fmla="*/ 0 h 5142465"/>
              <a:gd name="connsiteX73" fmla="*/ 6696000 w 6696000"/>
              <a:gd name="connsiteY73" fmla="*/ 0 h 5142465"/>
              <a:gd name="connsiteX74" fmla="*/ 6696000 w 6696000"/>
              <a:gd name="connsiteY74" fmla="*/ 1796399 h 5142465"/>
              <a:gd name="connsiteX75" fmla="*/ 4219772 w 6696000"/>
              <a:gd name="connsiteY75" fmla="*/ 1796399 h 5142465"/>
              <a:gd name="connsiteX76" fmla="*/ 3995999 w 6696000"/>
              <a:gd name="connsiteY76" fmla="*/ 2020043 h 5142465"/>
              <a:gd name="connsiteX77" fmla="*/ 3995999 w 6696000"/>
              <a:gd name="connsiteY77" fmla="*/ 3821890 h 5142465"/>
              <a:gd name="connsiteX78" fmla="*/ 4887028 w 6696000"/>
              <a:gd name="connsiteY78" fmla="*/ 4712400 h 5142465"/>
              <a:gd name="connsiteX79" fmla="*/ 6696000 w 6696000"/>
              <a:gd name="connsiteY79" fmla="*/ 4712400 h 5142465"/>
              <a:gd name="connsiteX80" fmla="*/ 6696000 w 6696000"/>
              <a:gd name="connsiteY80" fmla="*/ 5142465 h 5142465"/>
              <a:gd name="connsiteX81" fmla="*/ 0 w 6696000"/>
              <a:gd name="connsiteY81" fmla="*/ 5142465 h 5142465"/>
              <a:gd name="connsiteX82" fmla="*/ 0 w 6696000"/>
              <a:gd name="connsiteY82" fmla="*/ 0 h 5142465"/>
              <a:gd name="connsiteX0" fmla="*/ 970346 w 6696000"/>
              <a:gd name="connsiteY0" fmla="*/ 564834 h 5142465"/>
              <a:gd name="connsiteX1" fmla="*/ 970346 w 6696000"/>
              <a:gd name="connsiteY1" fmla="*/ 751297 h 5142465"/>
              <a:gd name="connsiteX2" fmla="*/ 970346 w 6696000"/>
              <a:gd name="connsiteY2" fmla="*/ 564834 h 5142465"/>
              <a:gd name="connsiteX3" fmla="*/ 1464106 w 6696000"/>
              <a:gd name="connsiteY3" fmla="*/ 358044 h 5142465"/>
              <a:gd name="connsiteX4" fmla="*/ 1062822 w 6696000"/>
              <a:gd name="connsiteY4" fmla="*/ 566440 h 5142465"/>
              <a:gd name="connsiteX5" fmla="*/ 1029922 w 6696000"/>
              <a:gd name="connsiteY5" fmla="*/ 586087 h 5142465"/>
              <a:gd name="connsiteX6" fmla="*/ 1008327 w 6696000"/>
              <a:gd name="connsiteY6" fmla="*/ 617103 h 5142465"/>
              <a:gd name="connsiteX7" fmla="*/ 1000578 w 6696000"/>
              <a:gd name="connsiteY7" fmla="*/ 657633 h 5142465"/>
              <a:gd name="connsiteX8" fmla="*/ 1008327 w 6696000"/>
              <a:gd name="connsiteY8" fmla="*/ 698163 h 5142465"/>
              <a:gd name="connsiteX9" fmla="*/ 1029922 w 6696000"/>
              <a:gd name="connsiteY9" fmla="*/ 729179 h 5142465"/>
              <a:gd name="connsiteX10" fmla="*/ 1062822 w 6696000"/>
              <a:gd name="connsiteY10" fmla="*/ 748826 h 5142465"/>
              <a:gd name="connsiteX11" fmla="*/ 1104106 w 6696000"/>
              <a:gd name="connsiteY11" fmla="*/ 755622 h 5142465"/>
              <a:gd name="connsiteX12" fmla="*/ 1145010 w 6696000"/>
              <a:gd name="connsiteY12" fmla="*/ 751421 h 5142465"/>
              <a:gd name="connsiteX13" fmla="*/ 1183753 w 6696000"/>
              <a:gd name="connsiteY13" fmla="*/ 737828 h 5142465"/>
              <a:gd name="connsiteX14" fmla="*/ 1185405 w 6696000"/>
              <a:gd name="connsiteY14" fmla="*/ 736963 h 5142465"/>
              <a:gd name="connsiteX15" fmla="*/ 1185405 w 6696000"/>
              <a:gd name="connsiteY15" fmla="*/ 637615 h 5142465"/>
              <a:gd name="connsiteX16" fmla="*/ 1106393 w 6696000"/>
              <a:gd name="connsiteY16" fmla="*/ 637615 h 5142465"/>
              <a:gd name="connsiteX17" fmla="*/ 1106266 w 6696000"/>
              <a:gd name="connsiteY17" fmla="*/ 637986 h 5142465"/>
              <a:gd name="connsiteX18" fmla="*/ 1106266 w 6696000"/>
              <a:gd name="connsiteY18" fmla="*/ 680740 h 5142465"/>
              <a:gd name="connsiteX19" fmla="*/ 1139674 w 6696000"/>
              <a:gd name="connsiteY19" fmla="*/ 680740 h 5142465"/>
              <a:gd name="connsiteX20" fmla="*/ 1139674 w 6696000"/>
              <a:gd name="connsiteY20" fmla="*/ 705330 h 5142465"/>
              <a:gd name="connsiteX21" fmla="*/ 1126336 w 6696000"/>
              <a:gd name="connsiteY21" fmla="*/ 710273 h 5142465"/>
              <a:gd name="connsiteX22" fmla="*/ 1104106 w 6696000"/>
              <a:gd name="connsiteY22" fmla="*/ 713115 h 5142465"/>
              <a:gd name="connsiteX23" fmla="*/ 1081495 w 6696000"/>
              <a:gd name="connsiteY23" fmla="*/ 709037 h 5142465"/>
              <a:gd name="connsiteX24" fmla="*/ 1064219 w 6696000"/>
              <a:gd name="connsiteY24" fmla="*/ 697545 h 5142465"/>
              <a:gd name="connsiteX25" fmla="*/ 1053168 w 6696000"/>
              <a:gd name="connsiteY25" fmla="*/ 680122 h 5142465"/>
              <a:gd name="connsiteX26" fmla="*/ 1049230 w 6696000"/>
              <a:gd name="connsiteY26" fmla="*/ 657757 h 5142465"/>
              <a:gd name="connsiteX27" fmla="*/ 1053168 w 6696000"/>
              <a:gd name="connsiteY27" fmla="*/ 635514 h 5142465"/>
              <a:gd name="connsiteX28" fmla="*/ 1064219 w 6696000"/>
              <a:gd name="connsiteY28" fmla="*/ 617968 h 5142465"/>
              <a:gd name="connsiteX29" fmla="*/ 1081495 w 6696000"/>
              <a:gd name="connsiteY29" fmla="*/ 606476 h 5142465"/>
              <a:gd name="connsiteX30" fmla="*/ 1104106 w 6696000"/>
              <a:gd name="connsiteY30" fmla="*/ 602398 h 5142465"/>
              <a:gd name="connsiteX31" fmla="*/ 1129258 w 6696000"/>
              <a:gd name="connsiteY31" fmla="*/ 606476 h 5142465"/>
              <a:gd name="connsiteX32" fmla="*/ 1147169 w 6696000"/>
              <a:gd name="connsiteY32" fmla="*/ 618586 h 5142465"/>
              <a:gd name="connsiteX33" fmla="*/ 1149456 w 6696000"/>
              <a:gd name="connsiteY33" fmla="*/ 620810 h 5142465"/>
              <a:gd name="connsiteX34" fmla="*/ 1182737 w 6696000"/>
              <a:gd name="connsiteY34" fmla="*/ 585593 h 5142465"/>
              <a:gd name="connsiteX35" fmla="*/ 1180450 w 6696000"/>
              <a:gd name="connsiteY35" fmla="*/ 583616 h 5142465"/>
              <a:gd name="connsiteX36" fmla="*/ 1146153 w 6696000"/>
              <a:gd name="connsiteY36" fmla="*/ 564957 h 5142465"/>
              <a:gd name="connsiteX37" fmla="*/ 1464106 w 6696000"/>
              <a:gd name="connsiteY37" fmla="*/ 358044 h 5142465"/>
              <a:gd name="connsiteX38" fmla="*/ 1018617 w 6696000"/>
              <a:gd name="connsiteY38" fmla="*/ 431999 h 5142465"/>
              <a:gd name="connsiteX39" fmla="*/ 994990 w 6696000"/>
              <a:gd name="connsiteY39" fmla="*/ 454983 h 5142465"/>
              <a:gd name="connsiteX40" fmla="*/ 1018617 w 6696000"/>
              <a:gd name="connsiteY40" fmla="*/ 477966 h 5142465"/>
              <a:gd name="connsiteX41" fmla="*/ 1093564 w 6696000"/>
              <a:gd name="connsiteY41" fmla="*/ 477966 h 5142465"/>
              <a:gd name="connsiteX42" fmla="*/ 1279279 w 6696000"/>
              <a:gd name="connsiteY42" fmla="*/ 658251 h 5142465"/>
              <a:gd name="connsiteX43" fmla="*/ 1093564 w 6696000"/>
              <a:gd name="connsiteY43" fmla="*/ 838536 h 5142465"/>
              <a:gd name="connsiteX44" fmla="*/ 835188 w 6696000"/>
              <a:gd name="connsiteY44" fmla="*/ 838536 h 5142465"/>
              <a:gd name="connsiteX45" fmla="*/ 835188 w 6696000"/>
              <a:gd name="connsiteY45" fmla="*/ 796647 h 5142465"/>
              <a:gd name="connsiteX46" fmla="*/ 787933 w 6696000"/>
              <a:gd name="connsiteY46" fmla="*/ 796647 h 5142465"/>
              <a:gd name="connsiteX47" fmla="*/ 787933 w 6696000"/>
              <a:gd name="connsiteY47" fmla="*/ 884380 h 5142465"/>
              <a:gd name="connsiteX48" fmla="*/ 1094199 w 6696000"/>
              <a:gd name="connsiteY48" fmla="*/ 884380 h 5142465"/>
              <a:gd name="connsiteX49" fmla="*/ 1308131 w 6696000"/>
              <a:gd name="connsiteY49" fmla="*/ 745975 h 5142465"/>
              <a:gd name="connsiteX50" fmla="*/ 1326394 w 6696000"/>
              <a:gd name="connsiteY50" fmla="*/ 658190 h 5142465"/>
              <a:gd name="connsiteX51" fmla="*/ 1326407 w 6696000"/>
              <a:gd name="connsiteY51" fmla="*/ 658251 h 5142465"/>
              <a:gd name="connsiteX52" fmla="*/ 1326407 w 6696000"/>
              <a:gd name="connsiteY52" fmla="*/ 658128 h 5142465"/>
              <a:gd name="connsiteX53" fmla="*/ 1326394 w 6696000"/>
              <a:gd name="connsiteY53" fmla="*/ 658190 h 5142465"/>
              <a:gd name="connsiteX54" fmla="*/ 1308194 w 6696000"/>
              <a:gd name="connsiteY54" fmla="*/ 570456 h 5142465"/>
              <a:gd name="connsiteX55" fmla="*/ 1094834 w 6696000"/>
              <a:gd name="connsiteY55" fmla="*/ 431999 h 5142465"/>
              <a:gd name="connsiteX56" fmla="*/ 1018617 w 6696000"/>
              <a:gd name="connsiteY56" fmla="*/ 431999 h 5142465"/>
              <a:gd name="connsiteX57" fmla="*/ 664207 w 6696000"/>
              <a:gd name="connsiteY57" fmla="*/ 431999 h 5142465"/>
              <a:gd name="connsiteX58" fmla="*/ 431999 w 6696000"/>
              <a:gd name="connsiteY58" fmla="*/ 658251 h 5142465"/>
              <a:gd name="connsiteX59" fmla="*/ 663572 w 6696000"/>
              <a:gd name="connsiteY59" fmla="*/ 884503 h 5142465"/>
              <a:gd name="connsiteX60" fmla="*/ 739789 w 6696000"/>
              <a:gd name="connsiteY60" fmla="*/ 884503 h 5142465"/>
              <a:gd name="connsiteX61" fmla="*/ 763417 w 6696000"/>
              <a:gd name="connsiteY61" fmla="*/ 861520 h 5142465"/>
              <a:gd name="connsiteX62" fmla="*/ 739789 w 6696000"/>
              <a:gd name="connsiteY62" fmla="*/ 838536 h 5142465"/>
              <a:gd name="connsiteX63" fmla="*/ 664842 w 6696000"/>
              <a:gd name="connsiteY63" fmla="*/ 838536 h 5142465"/>
              <a:gd name="connsiteX64" fmla="*/ 479127 w 6696000"/>
              <a:gd name="connsiteY64" fmla="*/ 658251 h 5142465"/>
              <a:gd name="connsiteX65" fmla="*/ 664842 w 6696000"/>
              <a:gd name="connsiteY65" fmla="*/ 477843 h 5142465"/>
              <a:gd name="connsiteX66" fmla="*/ 923218 w 6696000"/>
              <a:gd name="connsiteY66" fmla="*/ 477843 h 5142465"/>
              <a:gd name="connsiteX67" fmla="*/ 923218 w 6696000"/>
              <a:gd name="connsiteY67" fmla="*/ 519732 h 5142465"/>
              <a:gd name="connsiteX68" fmla="*/ 970473 w 6696000"/>
              <a:gd name="connsiteY68" fmla="*/ 519732 h 5142465"/>
              <a:gd name="connsiteX69" fmla="*/ 970473 w 6696000"/>
              <a:gd name="connsiteY69" fmla="*/ 431999 h 5142465"/>
              <a:gd name="connsiteX70" fmla="*/ 664207 w 6696000"/>
              <a:gd name="connsiteY70" fmla="*/ 431999 h 5142465"/>
              <a:gd name="connsiteX71" fmla="*/ 0 w 6696000"/>
              <a:gd name="connsiteY71" fmla="*/ 0 h 5142465"/>
              <a:gd name="connsiteX72" fmla="*/ 6696000 w 6696000"/>
              <a:gd name="connsiteY72" fmla="*/ 0 h 5142465"/>
              <a:gd name="connsiteX73" fmla="*/ 6696000 w 6696000"/>
              <a:gd name="connsiteY73" fmla="*/ 1796399 h 5142465"/>
              <a:gd name="connsiteX74" fmla="*/ 4219772 w 6696000"/>
              <a:gd name="connsiteY74" fmla="*/ 1796399 h 5142465"/>
              <a:gd name="connsiteX75" fmla="*/ 3995999 w 6696000"/>
              <a:gd name="connsiteY75" fmla="*/ 2020043 h 5142465"/>
              <a:gd name="connsiteX76" fmla="*/ 3995999 w 6696000"/>
              <a:gd name="connsiteY76" fmla="*/ 3821890 h 5142465"/>
              <a:gd name="connsiteX77" fmla="*/ 4887028 w 6696000"/>
              <a:gd name="connsiteY77" fmla="*/ 4712400 h 5142465"/>
              <a:gd name="connsiteX78" fmla="*/ 6696000 w 6696000"/>
              <a:gd name="connsiteY78" fmla="*/ 4712400 h 5142465"/>
              <a:gd name="connsiteX79" fmla="*/ 6696000 w 6696000"/>
              <a:gd name="connsiteY79" fmla="*/ 5142465 h 5142465"/>
              <a:gd name="connsiteX80" fmla="*/ 0 w 6696000"/>
              <a:gd name="connsiteY80" fmla="*/ 5142465 h 5142465"/>
              <a:gd name="connsiteX81" fmla="*/ 0 w 6696000"/>
              <a:gd name="connsiteY81" fmla="*/ 0 h 5142465"/>
              <a:gd name="connsiteX0" fmla="*/ 1464106 w 6696000"/>
              <a:gd name="connsiteY0" fmla="*/ 358044 h 5142465"/>
              <a:gd name="connsiteX1" fmla="*/ 1062822 w 6696000"/>
              <a:gd name="connsiteY1" fmla="*/ 566440 h 5142465"/>
              <a:gd name="connsiteX2" fmla="*/ 1029922 w 6696000"/>
              <a:gd name="connsiteY2" fmla="*/ 586087 h 5142465"/>
              <a:gd name="connsiteX3" fmla="*/ 1008327 w 6696000"/>
              <a:gd name="connsiteY3" fmla="*/ 617103 h 5142465"/>
              <a:gd name="connsiteX4" fmla="*/ 1000578 w 6696000"/>
              <a:gd name="connsiteY4" fmla="*/ 657633 h 5142465"/>
              <a:gd name="connsiteX5" fmla="*/ 1008327 w 6696000"/>
              <a:gd name="connsiteY5" fmla="*/ 698163 h 5142465"/>
              <a:gd name="connsiteX6" fmla="*/ 1029922 w 6696000"/>
              <a:gd name="connsiteY6" fmla="*/ 729179 h 5142465"/>
              <a:gd name="connsiteX7" fmla="*/ 1062822 w 6696000"/>
              <a:gd name="connsiteY7" fmla="*/ 748826 h 5142465"/>
              <a:gd name="connsiteX8" fmla="*/ 1104106 w 6696000"/>
              <a:gd name="connsiteY8" fmla="*/ 755622 h 5142465"/>
              <a:gd name="connsiteX9" fmla="*/ 1145010 w 6696000"/>
              <a:gd name="connsiteY9" fmla="*/ 751421 h 5142465"/>
              <a:gd name="connsiteX10" fmla="*/ 1183753 w 6696000"/>
              <a:gd name="connsiteY10" fmla="*/ 737828 h 5142465"/>
              <a:gd name="connsiteX11" fmla="*/ 1185405 w 6696000"/>
              <a:gd name="connsiteY11" fmla="*/ 736963 h 5142465"/>
              <a:gd name="connsiteX12" fmla="*/ 1185405 w 6696000"/>
              <a:gd name="connsiteY12" fmla="*/ 637615 h 5142465"/>
              <a:gd name="connsiteX13" fmla="*/ 1106393 w 6696000"/>
              <a:gd name="connsiteY13" fmla="*/ 637615 h 5142465"/>
              <a:gd name="connsiteX14" fmla="*/ 1106266 w 6696000"/>
              <a:gd name="connsiteY14" fmla="*/ 637986 h 5142465"/>
              <a:gd name="connsiteX15" fmla="*/ 1106266 w 6696000"/>
              <a:gd name="connsiteY15" fmla="*/ 680740 h 5142465"/>
              <a:gd name="connsiteX16" fmla="*/ 1139674 w 6696000"/>
              <a:gd name="connsiteY16" fmla="*/ 680740 h 5142465"/>
              <a:gd name="connsiteX17" fmla="*/ 1139674 w 6696000"/>
              <a:gd name="connsiteY17" fmla="*/ 705330 h 5142465"/>
              <a:gd name="connsiteX18" fmla="*/ 1126336 w 6696000"/>
              <a:gd name="connsiteY18" fmla="*/ 710273 h 5142465"/>
              <a:gd name="connsiteX19" fmla="*/ 1104106 w 6696000"/>
              <a:gd name="connsiteY19" fmla="*/ 713115 h 5142465"/>
              <a:gd name="connsiteX20" fmla="*/ 1081495 w 6696000"/>
              <a:gd name="connsiteY20" fmla="*/ 709037 h 5142465"/>
              <a:gd name="connsiteX21" fmla="*/ 1064219 w 6696000"/>
              <a:gd name="connsiteY21" fmla="*/ 697545 h 5142465"/>
              <a:gd name="connsiteX22" fmla="*/ 1053168 w 6696000"/>
              <a:gd name="connsiteY22" fmla="*/ 680122 h 5142465"/>
              <a:gd name="connsiteX23" fmla="*/ 1049230 w 6696000"/>
              <a:gd name="connsiteY23" fmla="*/ 657757 h 5142465"/>
              <a:gd name="connsiteX24" fmla="*/ 1053168 w 6696000"/>
              <a:gd name="connsiteY24" fmla="*/ 635514 h 5142465"/>
              <a:gd name="connsiteX25" fmla="*/ 1064219 w 6696000"/>
              <a:gd name="connsiteY25" fmla="*/ 617968 h 5142465"/>
              <a:gd name="connsiteX26" fmla="*/ 1081495 w 6696000"/>
              <a:gd name="connsiteY26" fmla="*/ 606476 h 5142465"/>
              <a:gd name="connsiteX27" fmla="*/ 1104106 w 6696000"/>
              <a:gd name="connsiteY27" fmla="*/ 602398 h 5142465"/>
              <a:gd name="connsiteX28" fmla="*/ 1129258 w 6696000"/>
              <a:gd name="connsiteY28" fmla="*/ 606476 h 5142465"/>
              <a:gd name="connsiteX29" fmla="*/ 1147169 w 6696000"/>
              <a:gd name="connsiteY29" fmla="*/ 618586 h 5142465"/>
              <a:gd name="connsiteX30" fmla="*/ 1149456 w 6696000"/>
              <a:gd name="connsiteY30" fmla="*/ 620810 h 5142465"/>
              <a:gd name="connsiteX31" fmla="*/ 1182737 w 6696000"/>
              <a:gd name="connsiteY31" fmla="*/ 585593 h 5142465"/>
              <a:gd name="connsiteX32" fmla="*/ 1180450 w 6696000"/>
              <a:gd name="connsiteY32" fmla="*/ 583616 h 5142465"/>
              <a:gd name="connsiteX33" fmla="*/ 1146153 w 6696000"/>
              <a:gd name="connsiteY33" fmla="*/ 564957 h 5142465"/>
              <a:gd name="connsiteX34" fmla="*/ 1464106 w 6696000"/>
              <a:gd name="connsiteY34" fmla="*/ 358044 h 5142465"/>
              <a:gd name="connsiteX35" fmla="*/ 1018617 w 6696000"/>
              <a:gd name="connsiteY35" fmla="*/ 431999 h 5142465"/>
              <a:gd name="connsiteX36" fmla="*/ 994990 w 6696000"/>
              <a:gd name="connsiteY36" fmla="*/ 454983 h 5142465"/>
              <a:gd name="connsiteX37" fmla="*/ 1018617 w 6696000"/>
              <a:gd name="connsiteY37" fmla="*/ 477966 h 5142465"/>
              <a:gd name="connsiteX38" fmla="*/ 1093564 w 6696000"/>
              <a:gd name="connsiteY38" fmla="*/ 477966 h 5142465"/>
              <a:gd name="connsiteX39" fmla="*/ 1279279 w 6696000"/>
              <a:gd name="connsiteY39" fmla="*/ 658251 h 5142465"/>
              <a:gd name="connsiteX40" fmla="*/ 1093564 w 6696000"/>
              <a:gd name="connsiteY40" fmla="*/ 838536 h 5142465"/>
              <a:gd name="connsiteX41" fmla="*/ 835188 w 6696000"/>
              <a:gd name="connsiteY41" fmla="*/ 838536 h 5142465"/>
              <a:gd name="connsiteX42" fmla="*/ 835188 w 6696000"/>
              <a:gd name="connsiteY42" fmla="*/ 796647 h 5142465"/>
              <a:gd name="connsiteX43" fmla="*/ 787933 w 6696000"/>
              <a:gd name="connsiteY43" fmla="*/ 796647 h 5142465"/>
              <a:gd name="connsiteX44" fmla="*/ 787933 w 6696000"/>
              <a:gd name="connsiteY44" fmla="*/ 884380 h 5142465"/>
              <a:gd name="connsiteX45" fmla="*/ 1094199 w 6696000"/>
              <a:gd name="connsiteY45" fmla="*/ 884380 h 5142465"/>
              <a:gd name="connsiteX46" fmla="*/ 1308131 w 6696000"/>
              <a:gd name="connsiteY46" fmla="*/ 745975 h 5142465"/>
              <a:gd name="connsiteX47" fmla="*/ 1326394 w 6696000"/>
              <a:gd name="connsiteY47" fmla="*/ 658190 h 5142465"/>
              <a:gd name="connsiteX48" fmla="*/ 1326407 w 6696000"/>
              <a:gd name="connsiteY48" fmla="*/ 658251 h 5142465"/>
              <a:gd name="connsiteX49" fmla="*/ 1326407 w 6696000"/>
              <a:gd name="connsiteY49" fmla="*/ 658128 h 5142465"/>
              <a:gd name="connsiteX50" fmla="*/ 1326394 w 6696000"/>
              <a:gd name="connsiteY50" fmla="*/ 658190 h 5142465"/>
              <a:gd name="connsiteX51" fmla="*/ 1308194 w 6696000"/>
              <a:gd name="connsiteY51" fmla="*/ 570456 h 5142465"/>
              <a:gd name="connsiteX52" fmla="*/ 1094834 w 6696000"/>
              <a:gd name="connsiteY52" fmla="*/ 431999 h 5142465"/>
              <a:gd name="connsiteX53" fmla="*/ 1018617 w 6696000"/>
              <a:gd name="connsiteY53" fmla="*/ 431999 h 5142465"/>
              <a:gd name="connsiteX54" fmla="*/ 664207 w 6696000"/>
              <a:gd name="connsiteY54" fmla="*/ 431999 h 5142465"/>
              <a:gd name="connsiteX55" fmla="*/ 431999 w 6696000"/>
              <a:gd name="connsiteY55" fmla="*/ 658251 h 5142465"/>
              <a:gd name="connsiteX56" fmla="*/ 663572 w 6696000"/>
              <a:gd name="connsiteY56" fmla="*/ 884503 h 5142465"/>
              <a:gd name="connsiteX57" fmla="*/ 739789 w 6696000"/>
              <a:gd name="connsiteY57" fmla="*/ 884503 h 5142465"/>
              <a:gd name="connsiteX58" fmla="*/ 763417 w 6696000"/>
              <a:gd name="connsiteY58" fmla="*/ 861520 h 5142465"/>
              <a:gd name="connsiteX59" fmla="*/ 739789 w 6696000"/>
              <a:gd name="connsiteY59" fmla="*/ 838536 h 5142465"/>
              <a:gd name="connsiteX60" fmla="*/ 664842 w 6696000"/>
              <a:gd name="connsiteY60" fmla="*/ 838536 h 5142465"/>
              <a:gd name="connsiteX61" fmla="*/ 479127 w 6696000"/>
              <a:gd name="connsiteY61" fmla="*/ 658251 h 5142465"/>
              <a:gd name="connsiteX62" fmla="*/ 664842 w 6696000"/>
              <a:gd name="connsiteY62" fmla="*/ 477843 h 5142465"/>
              <a:gd name="connsiteX63" fmla="*/ 923218 w 6696000"/>
              <a:gd name="connsiteY63" fmla="*/ 477843 h 5142465"/>
              <a:gd name="connsiteX64" fmla="*/ 923218 w 6696000"/>
              <a:gd name="connsiteY64" fmla="*/ 519732 h 5142465"/>
              <a:gd name="connsiteX65" fmla="*/ 970473 w 6696000"/>
              <a:gd name="connsiteY65" fmla="*/ 519732 h 5142465"/>
              <a:gd name="connsiteX66" fmla="*/ 970473 w 6696000"/>
              <a:gd name="connsiteY66" fmla="*/ 431999 h 5142465"/>
              <a:gd name="connsiteX67" fmla="*/ 664207 w 6696000"/>
              <a:gd name="connsiteY67" fmla="*/ 431999 h 5142465"/>
              <a:gd name="connsiteX68" fmla="*/ 0 w 6696000"/>
              <a:gd name="connsiteY68" fmla="*/ 0 h 5142465"/>
              <a:gd name="connsiteX69" fmla="*/ 6696000 w 6696000"/>
              <a:gd name="connsiteY69" fmla="*/ 0 h 5142465"/>
              <a:gd name="connsiteX70" fmla="*/ 6696000 w 6696000"/>
              <a:gd name="connsiteY70" fmla="*/ 1796399 h 5142465"/>
              <a:gd name="connsiteX71" fmla="*/ 4219772 w 6696000"/>
              <a:gd name="connsiteY71" fmla="*/ 1796399 h 5142465"/>
              <a:gd name="connsiteX72" fmla="*/ 3995999 w 6696000"/>
              <a:gd name="connsiteY72" fmla="*/ 2020043 h 5142465"/>
              <a:gd name="connsiteX73" fmla="*/ 3995999 w 6696000"/>
              <a:gd name="connsiteY73" fmla="*/ 3821890 h 5142465"/>
              <a:gd name="connsiteX74" fmla="*/ 4887028 w 6696000"/>
              <a:gd name="connsiteY74" fmla="*/ 4712400 h 5142465"/>
              <a:gd name="connsiteX75" fmla="*/ 6696000 w 6696000"/>
              <a:gd name="connsiteY75" fmla="*/ 4712400 h 5142465"/>
              <a:gd name="connsiteX76" fmla="*/ 6696000 w 6696000"/>
              <a:gd name="connsiteY76" fmla="*/ 5142465 h 5142465"/>
              <a:gd name="connsiteX77" fmla="*/ 0 w 6696000"/>
              <a:gd name="connsiteY77" fmla="*/ 5142465 h 5142465"/>
              <a:gd name="connsiteX78" fmla="*/ 0 w 6696000"/>
              <a:gd name="connsiteY78" fmla="*/ 0 h 5142465"/>
              <a:gd name="connsiteX0" fmla="*/ 1146153 w 6696000"/>
              <a:gd name="connsiteY0" fmla="*/ 564957 h 5142465"/>
              <a:gd name="connsiteX1" fmla="*/ 1062822 w 6696000"/>
              <a:gd name="connsiteY1" fmla="*/ 566440 h 5142465"/>
              <a:gd name="connsiteX2" fmla="*/ 1029922 w 6696000"/>
              <a:gd name="connsiteY2" fmla="*/ 586087 h 5142465"/>
              <a:gd name="connsiteX3" fmla="*/ 1008327 w 6696000"/>
              <a:gd name="connsiteY3" fmla="*/ 617103 h 5142465"/>
              <a:gd name="connsiteX4" fmla="*/ 1000578 w 6696000"/>
              <a:gd name="connsiteY4" fmla="*/ 657633 h 5142465"/>
              <a:gd name="connsiteX5" fmla="*/ 1008327 w 6696000"/>
              <a:gd name="connsiteY5" fmla="*/ 698163 h 5142465"/>
              <a:gd name="connsiteX6" fmla="*/ 1029922 w 6696000"/>
              <a:gd name="connsiteY6" fmla="*/ 729179 h 5142465"/>
              <a:gd name="connsiteX7" fmla="*/ 1062822 w 6696000"/>
              <a:gd name="connsiteY7" fmla="*/ 748826 h 5142465"/>
              <a:gd name="connsiteX8" fmla="*/ 1104106 w 6696000"/>
              <a:gd name="connsiteY8" fmla="*/ 755622 h 5142465"/>
              <a:gd name="connsiteX9" fmla="*/ 1145010 w 6696000"/>
              <a:gd name="connsiteY9" fmla="*/ 751421 h 5142465"/>
              <a:gd name="connsiteX10" fmla="*/ 1183753 w 6696000"/>
              <a:gd name="connsiteY10" fmla="*/ 737828 h 5142465"/>
              <a:gd name="connsiteX11" fmla="*/ 1185405 w 6696000"/>
              <a:gd name="connsiteY11" fmla="*/ 736963 h 5142465"/>
              <a:gd name="connsiteX12" fmla="*/ 1185405 w 6696000"/>
              <a:gd name="connsiteY12" fmla="*/ 637615 h 5142465"/>
              <a:gd name="connsiteX13" fmla="*/ 1106393 w 6696000"/>
              <a:gd name="connsiteY13" fmla="*/ 637615 h 5142465"/>
              <a:gd name="connsiteX14" fmla="*/ 1106266 w 6696000"/>
              <a:gd name="connsiteY14" fmla="*/ 637986 h 5142465"/>
              <a:gd name="connsiteX15" fmla="*/ 1106266 w 6696000"/>
              <a:gd name="connsiteY15" fmla="*/ 680740 h 5142465"/>
              <a:gd name="connsiteX16" fmla="*/ 1139674 w 6696000"/>
              <a:gd name="connsiteY16" fmla="*/ 680740 h 5142465"/>
              <a:gd name="connsiteX17" fmla="*/ 1139674 w 6696000"/>
              <a:gd name="connsiteY17" fmla="*/ 705330 h 5142465"/>
              <a:gd name="connsiteX18" fmla="*/ 1126336 w 6696000"/>
              <a:gd name="connsiteY18" fmla="*/ 710273 h 5142465"/>
              <a:gd name="connsiteX19" fmla="*/ 1104106 w 6696000"/>
              <a:gd name="connsiteY19" fmla="*/ 713115 h 5142465"/>
              <a:gd name="connsiteX20" fmla="*/ 1081495 w 6696000"/>
              <a:gd name="connsiteY20" fmla="*/ 709037 h 5142465"/>
              <a:gd name="connsiteX21" fmla="*/ 1064219 w 6696000"/>
              <a:gd name="connsiteY21" fmla="*/ 697545 h 5142465"/>
              <a:gd name="connsiteX22" fmla="*/ 1053168 w 6696000"/>
              <a:gd name="connsiteY22" fmla="*/ 680122 h 5142465"/>
              <a:gd name="connsiteX23" fmla="*/ 1049230 w 6696000"/>
              <a:gd name="connsiteY23" fmla="*/ 657757 h 5142465"/>
              <a:gd name="connsiteX24" fmla="*/ 1053168 w 6696000"/>
              <a:gd name="connsiteY24" fmla="*/ 635514 h 5142465"/>
              <a:gd name="connsiteX25" fmla="*/ 1064219 w 6696000"/>
              <a:gd name="connsiteY25" fmla="*/ 617968 h 5142465"/>
              <a:gd name="connsiteX26" fmla="*/ 1081495 w 6696000"/>
              <a:gd name="connsiteY26" fmla="*/ 606476 h 5142465"/>
              <a:gd name="connsiteX27" fmla="*/ 1104106 w 6696000"/>
              <a:gd name="connsiteY27" fmla="*/ 602398 h 5142465"/>
              <a:gd name="connsiteX28" fmla="*/ 1129258 w 6696000"/>
              <a:gd name="connsiteY28" fmla="*/ 606476 h 5142465"/>
              <a:gd name="connsiteX29" fmla="*/ 1147169 w 6696000"/>
              <a:gd name="connsiteY29" fmla="*/ 618586 h 5142465"/>
              <a:gd name="connsiteX30" fmla="*/ 1149456 w 6696000"/>
              <a:gd name="connsiteY30" fmla="*/ 620810 h 5142465"/>
              <a:gd name="connsiteX31" fmla="*/ 1182737 w 6696000"/>
              <a:gd name="connsiteY31" fmla="*/ 585593 h 5142465"/>
              <a:gd name="connsiteX32" fmla="*/ 1180450 w 6696000"/>
              <a:gd name="connsiteY32" fmla="*/ 583616 h 5142465"/>
              <a:gd name="connsiteX33" fmla="*/ 1146153 w 6696000"/>
              <a:gd name="connsiteY33" fmla="*/ 564957 h 5142465"/>
              <a:gd name="connsiteX34" fmla="*/ 1018617 w 6696000"/>
              <a:gd name="connsiteY34" fmla="*/ 431999 h 5142465"/>
              <a:gd name="connsiteX35" fmla="*/ 994990 w 6696000"/>
              <a:gd name="connsiteY35" fmla="*/ 454983 h 5142465"/>
              <a:gd name="connsiteX36" fmla="*/ 1018617 w 6696000"/>
              <a:gd name="connsiteY36" fmla="*/ 477966 h 5142465"/>
              <a:gd name="connsiteX37" fmla="*/ 1093564 w 6696000"/>
              <a:gd name="connsiteY37" fmla="*/ 477966 h 5142465"/>
              <a:gd name="connsiteX38" fmla="*/ 1279279 w 6696000"/>
              <a:gd name="connsiteY38" fmla="*/ 658251 h 5142465"/>
              <a:gd name="connsiteX39" fmla="*/ 1093564 w 6696000"/>
              <a:gd name="connsiteY39" fmla="*/ 838536 h 5142465"/>
              <a:gd name="connsiteX40" fmla="*/ 835188 w 6696000"/>
              <a:gd name="connsiteY40" fmla="*/ 838536 h 5142465"/>
              <a:gd name="connsiteX41" fmla="*/ 835188 w 6696000"/>
              <a:gd name="connsiteY41" fmla="*/ 796647 h 5142465"/>
              <a:gd name="connsiteX42" fmla="*/ 787933 w 6696000"/>
              <a:gd name="connsiteY42" fmla="*/ 796647 h 5142465"/>
              <a:gd name="connsiteX43" fmla="*/ 787933 w 6696000"/>
              <a:gd name="connsiteY43" fmla="*/ 884380 h 5142465"/>
              <a:gd name="connsiteX44" fmla="*/ 1094199 w 6696000"/>
              <a:gd name="connsiteY44" fmla="*/ 884380 h 5142465"/>
              <a:gd name="connsiteX45" fmla="*/ 1308131 w 6696000"/>
              <a:gd name="connsiteY45" fmla="*/ 745975 h 5142465"/>
              <a:gd name="connsiteX46" fmla="*/ 1326394 w 6696000"/>
              <a:gd name="connsiteY46" fmla="*/ 658190 h 5142465"/>
              <a:gd name="connsiteX47" fmla="*/ 1326407 w 6696000"/>
              <a:gd name="connsiteY47" fmla="*/ 658251 h 5142465"/>
              <a:gd name="connsiteX48" fmla="*/ 1326407 w 6696000"/>
              <a:gd name="connsiteY48" fmla="*/ 658128 h 5142465"/>
              <a:gd name="connsiteX49" fmla="*/ 1326394 w 6696000"/>
              <a:gd name="connsiteY49" fmla="*/ 658190 h 5142465"/>
              <a:gd name="connsiteX50" fmla="*/ 1308194 w 6696000"/>
              <a:gd name="connsiteY50" fmla="*/ 570456 h 5142465"/>
              <a:gd name="connsiteX51" fmla="*/ 1094834 w 6696000"/>
              <a:gd name="connsiteY51" fmla="*/ 431999 h 5142465"/>
              <a:gd name="connsiteX52" fmla="*/ 1018617 w 6696000"/>
              <a:gd name="connsiteY52" fmla="*/ 431999 h 5142465"/>
              <a:gd name="connsiteX53" fmla="*/ 664207 w 6696000"/>
              <a:gd name="connsiteY53" fmla="*/ 431999 h 5142465"/>
              <a:gd name="connsiteX54" fmla="*/ 431999 w 6696000"/>
              <a:gd name="connsiteY54" fmla="*/ 658251 h 5142465"/>
              <a:gd name="connsiteX55" fmla="*/ 663572 w 6696000"/>
              <a:gd name="connsiteY55" fmla="*/ 884503 h 5142465"/>
              <a:gd name="connsiteX56" fmla="*/ 739789 w 6696000"/>
              <a:gd name="connsiteY56" fmla="*/ 884503 h 5142465"/>
              <a:gd name="connsiteX57" fmla="*/ 763417 w 6696000"/>
              <a:gd name="connsiteY57" fmla="*/ 861520 h 5142465"/>
              <a:gd name="connsiteX58" fmla="*/ 739789 w 6696000"/>
              <a:gd name="connsiteY58" fmla="*/ 838536 h 5142465"/>
              <a:gd name="connsiteX59" fmla="*/ 664842 w 6696000"/>
              <a:gd name="connsiteY59" fmla="*/ 838536 h 5142465"/>
              <a:gd name="connsiteX60" fmla="*/ 479127 w 6696000"/>
              <a:gd name="connsiteY60" fmla="*/ 658251 h 5142465"/>
              <a:gd name="connsiteX61" fmla="*/ 664842 w 6696000"/>
              <a:gd name="connsiteY61" fmla="*/ 477843 h 5142465"/>
              <a:gd name="connsiteX62" fmla="*/ 923218 w 6696000"/>
              <a:gd name="connsiteY62" fmla="*/ 477843 h 5142465"/>
              <a:gd name="connsiteX63" fmla="*/ 923218 w 6696000"/>
              <a:gd name="connsiteY63" fmla="*/ 519732 h 5142465"/>
              <a:gd name="connsiteX64" fmla="*/ 970473 w 6696000"/>
              <a:gd name="connsiteY64" fmla="*/ 519732 h 5142465"/>
              <a:gd name="connsiteX65" fmla="*/ 970473 w 6696000"/>
              <a:gd name="connsiteY65" fmla="*/ 431999 h 5142465"/>
              <a:gd name="connsiteX66" fmla="*/ 664207 w 6696000"/>
              <a:gd name="connsiteY66" fmla="*/ 431999 h 5142465"/>
              <a:gd name="connsiteX67" fmla="*/ 0 w 6696000"/>
              <a:gd name="connsiteY67" fmla="*/ 0 h 5142465"/>
              <a:gd name="connsiteX68" fmla="*/ 6696000 w 6696000"/>
              <a:gd name="connsiteY68" fmla="*/ 0 h 5142465"/>
              <a:gd name="connsiteX69" fmla="*/ 6696000 w 6696000"/>
              <a:gd name="connsiteY69" fmla="*/ 1796399 h 5142465"/>
              <a:gd name="connsiteX70" fmla="*/ 4219772 w 6696000"/>
              <a:gd name="connsiteY70" fmla="*/ 1796399 h 5142465"/>
              <a:gd name="connsiteX71" fmla="*/ 3995999 w 6696000"/>
              <a:gd name="connsiteY71" fmla="*/ 2020043 h 5142465"/>
              <a:gd name="connsiteX72" fmla="*/ 3995999 w 6696000"/>
              <a:gd name="connsiteY72" fmla="*/ 3821890 h 5142465"/>
              <a:gd name="connsiteX73" fmla="*/ 4887028 w 6696000"/>
              <a:gd name="connsiteY73" fmla="*/ 4712400 h 5142465"/>
              <a:gd name="connsiteX74" fmla="*/ 6696000 w 6696000"/>
              <a:gd name="connsiteY74" fmla="*/ 4712400 h 5142465"/>
              <a:gd name="connsiteX75" fmla="*/ 6696000 w 6696000"/>
              <a:gd name="connsiteY75" fmla="*/ 5142465 h 5142465"/>
              <a:gd name="connsiteX76" fmla="*/ 0 w 6696000"/>
              <a:gd name="connsiteY76" fmla="*/ 5142465 h 5142465"/>
              <a:gd name="connsiteX77" fmla="*/ 0 w 6696000"/>
              <a:gd name="connsiteY77" fmla="*/ 0 h 5142465"/>
              <a:gd name="connsiteX0" fmla="*/ 1180450 w 6696000"/>
              <a:gd name="connsiteY0" fmla="*/ 583616 h 5142465"/>
              <a:gd name="connsiteX1" fmla="*/ 1062822 w 6696000"/>
              <a:gd name="connsiteY1" fmla="*/ 566440 h 5142465"/>
              <a:gd name="connsiteX2" fmla="*/ 1029922 w 6696000"/>
              <a:gd name="connsiteY2" fmla="*/ 586087 h 5142465"/>
              <a:gd name="connsiteX3" fmla="*/ 1008327 w 6696000"/>
              <a:gd name="connsiteY3" fmla="*/ 617103 h 5142465"/>
              <a:gd name="connsiteX4" fmla="*/ 1000578 w 6696000"/>
              <a:gd name="connsiteY4" fmla="*/ 657633 h 5142465"/>
              <a:gd name="connsiteX5" fmla="*/ 1008327 w 6696000"/>
              <a:gd name="connsiteY5" fmla="*/ 698163 h 5142465"/>
              <a:gd name="connsiteX6" fmla="*/ 1029922 w 6696000"/>
              <a:gd name="connsiteY6" fmla="*/ 729179 h 5142465"/>
              <a:gd name="connsiteX7" fmla="*/ 1062822 w 6696000"/>
              <a:gd name="connsiteY7" fmla="*/ 748826 h 5142465"/>
              <a:gd name="connsiteX8" fmla="*/ 1104106 w 6696000"/>
              <a:gd name="connsiteY8" fmla="*/ 755622 h 5142465"/>
              <a:gd name="connsiteX9" fmla="*/ 1145010 w 6696000"/>
              <a:gd name="connsiteY9" fmla="*/ 751421 h 5142465"/>
              <a:gd name="connsiteX10" fmla="*/ 1183753 w 6696000"/>
              <a:gd name="connsiteY10" fmla="*/ 737828 h 5142465"/>
              <a:gd name="connsiteX11" fmla="*/ 1185405 w 6696000"/>
              <a:gd name="connsiteY11" fmla="*/ 736963 h 5142465"/>
              <a:gd name="connsiteX12" fmla="*/ 1185405 w 6696000"/>
              <a:gd name="connsiteY12" fmla="*/ 637615 h 5142465"/>
              <a:gd name="connsiteX13" fmla="*/ 1106393 w 6696000"/>
              <a:gd name="connsiteY13" fmla="*/ 637615 h 5142465"/>
              <a:gd name="connsiteX14" fmla="*/ 1106266 w 6696000"/>
              <a:gd name="connsiteY14" fmla="*/ 637986 h 5142465"/>
              <a:gd name="connsiteX15" fmla="*/ 1106266 w 6696000"/>
              <a:gd name="connsiteY15" fmla="*/ 680740 h 5142465"/>
              <a:gd name="connsiteX16" fmla="*/ 1139674 w 6696000"/>
              <a:gd name="connsiteY16" fmla="*/ 680740 h 5142465"/>
              <a:gd name="connsiteX17" fmla="*/ 1139674 w 6696000"/>
              <a:gd name="connsiteY17" fmla="*/ 705330 h 5142465"/>
              <a:gd name="connsiteX18" fmla="*/ 1126336 w 6696000"/>
              <a:gd name="connsiteY18" fmla="*/ 710273 h 5142465"/>
              <a:gd name="connsiteX19" fmla="*/ 1104106 w 6696000"/>
              <a:gd name="connsiteY19" fmla="*/ 713115 h 5142465"/>
              <a:gd name="connsiteX20" fmla="*/ 1081495 w 6696000"/>
              <a:gd name="connsiteY20" fmla="*/ 709037 h 5142465"/>
              <a:gd name="connsiteX21" fmla="*/ 1064219 w 6696000"/>
              <a:gd name="connsiteY21" fmla="*/ 697545 h 5142465"/>
              <a:gd name="connsiteX22" fmla="*/ 1053168 w 6696000"/>
              <a:gd name="connsiteY22" fmla="*/ 680122 h 5142465"/>
              <a:gd name="connsiteX23" fmla="*/ 1049230 w 6696000"/>
              <a:gd name="connsiteY23" fmla="*/ 657757 h 5142465"/>
              <a:gd name="connsiteX24" fmla="*/ 1053168 w 6696000"/>
              <a:gd name="connsiteY24" fmla="*/ 635514 h 5142465"/>
              <a:gd name="connsiteX25" fmla="*/ 1064219 w 6696000"/>
              <a:gd name="connsiteY25" fmla="*/ 617968 h 5142465"/>
              <a:gd name="connsiteX26" fmla="*/ 1081495 w 6696000"/>
              <a:gd name="connsiteY26" fmla="*/ 606476 h 5142465"/>
              <a:gd name="connsiteX27" fmla="*/ 1104106 w 6696000"/>
              <a:gd name="connsiteY27" fmla="*/ 602398 h 5142465"/>
              <a:gd name="connsiteX28" fmla="*/ 1129258 w 6696000"/>
              <a:gd name="connsiteY28" fmla="*/ 606476 h 5142465"/>
              <a:gd name="connsiteX29" fmla="*/ 1147169 w 6696000"/>
              <a:gd name="connsiteY29" fmla="*/ 618586 h 5142465"/>
              <a:gd name="connsiteX30" fmla="*/ 1149456 w 6696000"/>
              <a:gd name="connsiteY30" fmla="*/ 620810 h 5142465"/>
              <a:gd name="connsiteX31" fmla="*/ 1182737 w 6696000"/>
              <a:gd name="connsiteY31" fmla="*/ 585593 h 5142465"/>
              <a:gd name="connsiteX32" fmla="*/ 1180450 w 6696000"/>
              <a:gd name="connsiteY32" fmla="*/ 583616 h 5142465"/>
              <a:gd name="connsiteX33" fmla="*/ 1018617 w 6696000"/>
              <a:gd name="connsiteY33" fmla="*/ 431999 h 5142465"/>
              <a:gd name="connsiteX34" fmla="*/ 994990 w 6696000"/>
              <a:gd name="connsiteY34" fmla="*/ 454983 h 5142465"/>
              <a:gd name="connsiteX35" fmla="*/ 1018617 w 6696000"/>
              <a:gd name="connsiteY35" fmla="*/ 477966 h 5142465"/>
              <a:gd name="connsiteX36" fmla="*/ 1093564 w 6696000"/>
              <a:gd name="connsiteY36" fmla="*/ 477966 h 5142465"/>
              <a:gd name="connsiteX37" fmla="*/ 1279279 w 6696000"/>
              <a:gd name="connsiteY37" fmla="*/ 658251 h 5142465"/>
              <a:gd name="connsiteX38" fmla="*/ 1093564 w 6696000"/>
              <a:gd name="connsiteY38" fmla="*/ 838536 h 5142465"/>
              <a:gd name="connsiteX39" fmla="*/ 835188 w 6696000"/>
              <a:gd name="connsiteY39" fmla="*/ 838536 h 5142465"/>
              <a:gd name="connsiteX40" fmla="*/ 835188 w 6696000"/>
              <a:gd name="connsiteY40" fmla="*/ 796647 h 5142465"/>
              <a:gd name="connsiteX41" fmla="*/ 787933 w 6696000"/>
              <a:gd name="connsiteY41" fmla="*/ 796647 h 5142465"/>
              <a:gd name="connsiteX42" fmla="*/ 787933 w 6696000"/>
              <a:gd name="connsiteY42" fmla="*/ 884380 h 5142465"/>
              <a:gd name="connsiteX43" fmla="*/ 1094199 w 6696000"/>
              <a:gd name="connsiteY43" fmla="*/ 884380 h 5142465"/>
              <a:gd name="connsiteX44" fmla="*/ 1308131 w 6696000"/>
              <a:gd name="connsiteY44" fmla="*/ 745975 h 5142465"/>
              <a:gd name="connsiteX45" fmla="*/ 1326394 w 6696000"/>
              <a:gd name="connsiteY45" fmla="*/ 658190 h 5142465"/>
              <a:gd name="connsiteX46" fmla="*/ 1326407 w 6696000"/>
              <a:gd name="connsiteY46" fmla="*/ 658251 h 5142465"/>
              <a:gd name="connsiteX47" fmla="*/ 1326407 w 6696000"/>
              <a:gd name="connsiteY47" fmla="*/ 658128 h 5142465"/>
              <a:gd name="connsiteX48" fmla="*/ 1326394 w 6696000"/>
              <a:gd name="connsiteY48" fmla="*/ 658190 h 5142465"/>
              <a:gd name="connsiteX49" fmla="*/ 1308194 w 6696000"/>
              <a:gd name="connsiteY49" fmla="*/ 570456 h 5142465"/>
              <a:gd name="connsiteX50" fmla="*/ 1094834 w 6696000"/>
              <a:gd name="connsiteY50" fmla="*/ 431999 h 5142465"/>
              <a:gd name="connsiteX51" fmla="*/ 1018617 w 6696000"/>
              <a:gd name="connsiteY51" fmla="*/ 431999 h 5142465"/>
              <a:gd name="connsiteX52" fmla="*/ 664207 w 6696000"/>
              <a:gd name="connsiteY52" fmla="*/ 431999 h 5142465"/>
              <a:gd name="connsiteX53" fmla="*/ 431999 w 6696000"/>
              <a:gd name="connsiteY53" fmla="*/ 658251 h 5142465"/>
              <a:gd name="connsiteX54" fmla="*/ 663572 w 6696000"/>
              <a:gd name="connsiteY54" fmla="*/ 884503 h 5142465"/>
              <a:gd name="connsiteX55" fmla="*/ 739789 w 6696000"/>
              <a:gd name="connsiteY55" fmla="*/ 884503 h 5142465"/>
              <a:gd name="connsiteX56" fmla="*/ 763417 w 6696000"/>
              <a:gd name="connsiteY56" fmla="*/ 861520 h 5142465"/>
              <a:gd name="connsiteX57" fmla="*/ 739789 w 6696000"/>
              <a:gd name="connsiteY57" fmla="*/ 838536 h 5142465"/>
              <a:gd name="connsiteX58" fmla="*/ 664842 w 6696000"/>
              <a:gd name="connsiteY58" fmla="*/ 838536 h 5142465"/>
              <a:gd name="connsiteX59" fmla="*/ 479127 w 6696000"/>
              <a:gd name="connsiteY59" fmla="*/ 658251 h 5142465"/>
              <a:gd name="connsiteX60" fmla="*/ 664842 w 6696000"/>
              <a:gd name="connsiteY60" fmla="*/ 477843 h 5142465"/>
              <a:gd name="connsiteX61" fmla="*/ 923218 w 6696000"/>
              <a:gd name="connsiteY61" fmla="*/ 477843 h 5142465"/>
              <a:gd name="connsiteX62" fmla="*/ 923218 w 6696000"/>
              <a:gd name="connsiteY62" fmla="*/ 519732 h 5142465"/>
              <a:gd name="connsiteX63" fmla="*/ 970473 w 6696000"/>
              <a:gd name="connsiteY63" fmla="*/ 519732 h 5142465"/>
              <a:gd name="connsiteX64" fmla="*/ 970473 w 6696000"/>
              <a:gd name="connsiteY64" fmla="*/ 431999 h 5142465"/>
              <a:gd name="connsiteX65" fmla="*/ 664207 w 6696000"/>
              <a:gd name="connsiteY65" fmla="*/ 431999 h 5142465"/>
              <a:gd name="connsiteX66" fmla="*/ 0 w 6696000"/>
              <a:gd name="connsiteY66" fmla="*/ 0 h 5142465"/>
              <a:gd name="connsiteX67" fmla="*/ 6696000 w 6696000"/>
              <a:gd name="connsiteY67" fmla="*/ 0 h 5142465"/>
              <a:gd name="connsiteX68" fmla="*/ 6696000 w 6696000"/>
              <a:gd name="connsiteY68" fmla="*/ 1796399 h 5142465"/>
              <a:gd name="connsiteX69" fmla="*/ 4219772 w 6696000"/>
              <a:gd name="connsiteY69" fmla="*/ 1796399 h 5142465"/>
              <a:gd name="connsiteX70" fmla="*/ 3995999 w 6696000"/>
              <a:gd name="connsiteY70" fmla="*/ 2020043 h 5142465"/>
              <a:gd name="connsiteX71" fmla="*/ 3995999 w 6696000"/>
              <a:gd name="connsiteY71" fmla="*/ 3821890 h 5142465"/>
              <a:gd name="connsiteX72" fmla="*/ 4887028 w 6696000"/>
              <a:gd name="connsiteY72" fmla="*/ 4712400 h 5142465"/>
              <a:gd name="connsiteX73" fmla="*/ 6696000 w 6696000"/>
              <a:gd name="connsiteY73" fmla="*/ 4712400 h 5142465"/>
              <a:gd name="connsiteX74" fmla="*/ 6696000 w 6696000"/>
              <a:gd name="connsiteY74" fmla="*/ 5142465 h 5142465"/>
              <a:gd name="connsiteX75" fmla="*/ 0 w 6696000"/>
              <a:gd name="connsiteY75" fmla="*/ 5142465 h 5142465"/>
              <a:gd name="connsiteX76" fmla="*/ 0 w 6696000"/>
              <a:gd name="connsiteY76" fmla="*/ 0 h 5142465"/>
              <a:gd name="connsiteX0" fmla="*/ 1182737 w 6696000"/>
              <a:gd name="connsiteY0" fmla="*/ 585593 h 5142465"/>
              <a:gd name="connsiteX1" fmla="*/ 1062822 w 6696000"/>
              <a:gd name="connsiteY1" fmla="*/ 566440 h 5142465"/>
              <a:gd name="connsiteX2" fmla="*/ 1029922 w 6696000"/>
              <a:gd name="connsiteY2" fmla="*/ 586087 h 5142465"/>
              <a:gd name="connsiteX3" fmla="*/ 1008327 w 6696000"/>
              <a:gd name="connsiteY3" fmla="*/ 617103 h 5142465"/>
              <a:gd name="connsiteX4" fmla="*/ 1000578 w 6696000"/>
              <a:gd name="connsiteY4" fmla="*/ 657633 h 5142465"/>
              <a:gd name="connsiteX5" fmla="*/ 1008327 w 6696000"/>
              <a:gd name="connsiteY5" fmla="*/ 698163 h 5142465"/>
              <a:gd name="connsiteX6" fmla="*/ 1029922 w 6696000"/>
              <a:gd name="connsiteY6" fmla="*/ 729179 h 5142465"/>
              <a:gd name="connsiteX7" fmla="*/ 1062822 w 6696000"/>
              <a:gd name="connsiteY7" fmla="*/ 748826 h 5142465"/>
              <a:gd name="connsiteX8" fmla="*/ 1104106 w 6696000"/>
              <a:gd name="connsiteY8" fmla="*/ 755622 h 5142465"/>
              <a:gd name="connsiteX9" fmla="*/ 1145010 w 6696000"/>
              <a:gd name="connsiteY9" fmla="*/ 751421 h 5142465"/>
              <a:gd name="connsiteX10" fmla="*/ 1183753 w 6696000"/>
              <a:gd name="connsiteY10" fmla="*/ 737828 h 5142465"/>
              <a:gd name="connsiteX11" fmla="*/ 1185405 w 6696000"/>
              <a:gd name="connsiteY11" fmla="*/ 736963 h 5142465"/>
              <a:gd name="connsiteX12" fmla="*/ 1185405 w 6696000"/>
              <a:gd name="connsiteY12" fmla="*/ 637615 h 5142465"/>
              <a:gd name="connsiteX13" fmla="*/ 1106393 w 6696000"/>
              <a:gd name="connsiteY13" fmla="*/ 637615 h 5142465"/>
              <a:gd name="connsiteX14" fmla="*/ 1106266 w 6696000"/>
              <a:gd name="connsiteY14" fmla="*/ 637986 h 5142465"/>
              <a:gd name="connsiteX15" fmla="*/ 1106266 w 6696000"/>
              <a:gd name="connsiteY15" fmla="*/ 680740 h 5142465"/>
              <a:gd name="connsiteX16" fmla="*/ 1139674 w 6696000"/>
              <a:gd name="connsiteY16" fmla="*/ 680740 h 5142465"/>
              <a:gd name="connsiteX17" fmla="*/ 1139674 w 6696000"/>
              <a:gd name="connsiteY17" fmla="*/ 705330 h 5142465"/>
              <a:gd name="connsiteX18" fmla="*/ 1126336 w 6696000"/>
              <a:gd name="connsiteY18" fmla="*/ 710273 h 5142465"/>
              <a:gd name="connsiteX19" fmla="*/ 1104106 w 6696000"/>
              <a:gd name="connsiteY19" fmla="*/ 713115 h 5142465"/>
              <a:gd name="connsiteX20" fmla="*/ 1081495 w 6696000"/>
              <a:gd name="connsiteY20" fmla="*/ 709037 h 5142465"/>
              <a:gd name="connsiteX21" fmla="*/ 1064219 w 6696000"/>
              <a:gd name="connsiteY21" fmla="*/ 697545 h 5142465"/>
              <a:gd name="connsiteX22" fmla="*/ 1053168 w 6696000"/>
              <a:gd name="connsiteY22" fmla="*/ 680122 h 5142465"/>
              <a:gd name="connsiteX23" fmla="*/ 1049230 w 6696000"/>
              <a:gd name="connsiteY23" fmla="*/ 657757 h 5142465"/>
              <a:gd name="connsiteX24" fmla="*/ 1053168 w 6696000"/>
              <a:gd name="connsiteY24" fmla="*/ 635514 h 5142465"/>
              <a:gd name="connsiteX25" fmla="*/ 1064219 w 6696000"/>
              <a:gd name="connsiteY25" fmla="*/ 617968 h 5142465"/>
              <a:gd name="connsiteX26" fmla="*/ 1081495 w 6696000"/>
              <a:gd name="connsiteY26" fmla="*/ 606476 h 5142465"/>
              <a:gd name="connsiteX27" fmla="*/ 1104106 w 6696000"/>
              <a:gd name="connsiteY27" fmla="*/ 602398 h 5142465"/>
              <a:gd name="connsiteX28" fmla="*/ 1129258 w 6696000"/>
              <a:gd name="connsiteY28" fmla="*/ 606476 h 5142465"/>
              <a:gd name="connsiteX29" fmla="*/ 1147169 w 6696000"/>
              <a:gd name="connsiteY29" fmla="*/ 618586 h 5142465"/>
              <a:gd name="connsiteX30" fmla="*/ 1149456 w 6696000"/>
              <a:gd name="connsiteY30" fmla="*/ 620810 h 5142465"/>
              <a:gd name="connsiteX31" fmla="*/ 1182737 w 6696000"/>
              <a:gd name="connsiteY31" fmla="*/ 585593 h 5142465"/>
              <a:gd name="connsiteX32" fmla="*/ 1018617 w 6696000"/>
              <a:gd name="connsiteY32" fmla="*/ 431999 h 5142465"/>
              <a:gd name="connsiteX33" fmla="*/ 994990 w 6696000"/>
              <a:gd name="connsiteY33" fmla="*/ 454983 h 5142465"/>
              <a:gd name="connsiteX34" fmla="*/ 1018617 w 6696000"/>
              <a:gd name="connsiteY34" fmla="*/ 477966 h 5142465"/>
              <a:gd name="connsiteX35" fmla="*/ 1093564 w 6696000"/>
              <a:gd name="connsiteY35" fmla="*/ 477966 h 5142465"/>
              <a:gd name="connsiteX36" fmla="*/ 1279279 w 6696000"/>
              <a:gd name="connsiteY36" fmla="*/ 658251 h 5142465"/>
              <a:gd name="connsiteX37" fmla="*/ 1093564 w 6696000"/>
              <a:gd name="connsiteY37" fmla="*/ 838536 h 5142465"/>
              <a:gd name="connsiteX38" fmla="*/ 835188 w 6696000"/>
              <a:gd name="connsiteY38" fmla="*/ 838536 h 5142465"/>
              <a:gd name="connsiteX39" fmla="*/ 835188 w 6696000"/>
              <a:gd name="connsiteY39" fmla="*/ 796647 h 5142465"/>
              <a:gd name="connsiteX40" fmla="*/ 787933 w 6696000"/>
              <a:gd name="connsiteY40" fmla="*/ 796647 h 5142465"/>
              <a:gd name="connsiteX41" fmla="*/ 787933 w 6696000"/>
              <a:gd name="connsiteY41" fmla="*/ 884380 h 5142465"/>
              <a:gd name="connsiteX42" fmla="*/ 1094199 w 6696000"/>
              <a:gd name="connsiteY42" fmla="*/ 884380 h 5142465"/>
              <a:gd name="connsiteX43" fmla="*/ 1308131 w 6696000"/>
              <a:gd name="connsiteY43" fmla="*/ 745975 h 5142465"/>
              <a:gd name="connsiteX44" fmla="*/ 1326394 w 6696000"/>
              <a:gd name="connsiteY44" fmla="*/ 658190 h 5142465"/>
              <a:gd name="connsiteX45" fmla="*/ 1326407 w 6696000"/>
              <a:gd name="connsiteY45" fmla="*/ 658251 h 5142465"/>
              <a:gd name="connsiteX46" fmla="*/ 1326407 w 6696000"/>
              <a:gd name="connsiteY46" fmla="*/ 658128 h 5142465"/>
              <a:gd name="connsiteX47" fmla="*/ 1326394 w 6696000"/>
              <a:gd name="connsiteY47" fmla="*/ 658190 h 5142465"/>
              <a:gd name="connsiteX48" fmla="*/ 1308194 w 6696000"/>
              <a:gd name="connsiteY48" fmla="*/ 570456 h 5142465"/>
              <a:gd name="connsiteX49" fmla="*/ 1094834 w 6696000"/>
              <a:gd name="connsiteY49" fmla="*/ 431999 h 5142465"/>
              <a:gd name="connsiteX50" fmla="*/ 1018617 w 6696000"/>
              <a:gd name="connsiteY50" fmla="*/ 431999 h 5142465"/>
              <a:gd name="connsiteX51" fmla="*/ 664207 w 6696000"/>
              <a:gd name="connsiteY51" fmla="*/ 431999 h 5142465"/>
              <a:gd name="connsiteX52" fmla="*/ 431999 w 6696000"/>
              <a:gd name="connsiteY52" fmla="*/ 658251 h 5142465"/>
              <a:gd name="connsiteX53" fmla="*/ 663572 w 6696000"/>
              <a:gd name="connsiteY53" fmla="*/ 884503 h 5142465"/>
              <a:gd name="connsiteX54" fmla="*/ 739789 w 6696000"/>
              <a:gd name="connsiteY54" fmla="*/ 884503 h 5142465"/>
              <a:gd name="connsiteX55" fmla="*/ 763417 w 6696000"/>
              <a:gd name="connsiteY55" fmla="*/ 861520 h 5142465"/>
              <a:gd name="connsiteX56" fmla="*/ 739789 w 6696000"/>
              <a:gd name="connsiteY56" fmla="*/ 838536 h 5142465"/>
              <a:gd name="connsiteX57" fmla="*/ 664842 w 6696000"/>
              <a:gd name="connsiteY57" fmla="*/ 838536 h 5142465"/>
              <a:gd name="connsiteX58" fmla="*/ 479127 w 6696000"/>
              <a:gd name="connsiteY58" fmla="*/ 658251 h 5142465"/>
              <a:gd name="connsiteX59" fmla="*/ 664842 w 6696000"/>
              <a:gd name="connsiteY59" fmla="*/ 477843 h 5142465"/>
              <a:gd name="connsiteX60" fmla="*/ 923218 w 6696000"/>
              <a:gd name="connsiteY60" fmla="*/ 477843 h 5142465"/>
              <a:gd name="connsiteX61" fmla="*/ 923218 w 6696000"/>
              <a:gd name="connsiteY61" fmla="*/ 519732 h 5142465"/>
              <a:gd name="connsiteX62" fmla="*/ 970473 w 6696000"/>
              <a:gd name="connsiteY62" fmla="*/ 519732 h 5142465"/>
              <a:gd name="connsiteX63" fmla="*/ 970473 w 6696000"/>
              <a:gd name="connsiteY63" fmla="*/ 431999 h 5142465"/>
              <a:gd name="connsiteX64" fmla="*/ 664207 w 6696000"/>
              <a:gd name="connsiteY64" fmla="*/ 431999 h 5142465"/>
              <a:gd name="connsiteX65" fmla="*/ 0 w 6696000"/>
              <a:gd name="connsiteY65" fmla="*/ 0 h 5142465"/>
              <a:gd name="connsiteX66" fmla="*/ 6696000 w 6696000"/>
              <a:gd name="connsiteY66" fmla="*/ 0 h 5142465"/>
              <a:gd name="connsiteX67" fmla="*/ 6696000 w 6696000"/>
              <a:gd name="connsiteY67" fmla="*/ 1796399 h 5142465"/>
              <a:gd name="connsiteX68" fmla="*/ 4219772 w 6696000"/>
              <a:gd name="connsiteY68" fmla="*/ 1796399 h 5142465"/>
              <a:gd name="connsiteX69" fmla="*/ 3995999 w 6696000"/>
              <a:gd name="connsiteY69" fmla="*/ 2020043 h 5142465"/>
              <a:gd name="connsiteX70" fmla="*/ 3995999 w 6696000"/>
              <a:gd name="connsiteY70" fmla="*/ 3821890 h 5142465"/>
              <a:gd name="connsiteX71" fmla="*/ 4887028 w 6696000"/>
              <a:gd name="connsiteY71" fmla="*/ 4712400 h 5142465"/>
              <a:gd name="connsiteX72" fmla="*/ 6696000 w 6696000"/>
              <a:gd name="connsiteY72" fmla="*/ 4712400 h 5142465"/>
              <a:gd name="connsiteX73" fmla="*/ 6696000 w 6696000"/>
              <a:gd name="connsiteY73" fmla="*/ 5142465 h 5142465"/>
              <a:gd name="connsiteX74" fmla="*/ 0 w 6696000"/>
              <a:gd name="connsiteY74" fmla="*/ 5142465 h 5142465"/>
              <a:gd name="connsiteX75" fmla="*/ 0 w 6696000"/>
              <a:gd name="connsiteY75" fmla="*/ 0 h 5142465"/>
              <a:gd name="connsiteX0" fmla="*/ 1182737 w 6696000"/>
              <a:gd name="connsiteY0" fmla="*/ 585593 h 5142465"/>
              <a:gd name="connsiteX1" fmla="*/ 1062822 w 6696000"/>
              <a:gd name="connsiteY1" fmla="*/ 566440 h 5142465"/>
              <a:gd name="connsiteX2" fmla="*/ 1029922 w 6696000"/>
              <a:gd name="connsiteY2" fmla="*/ 586087 h 5142465"/>
              <a:gd name="connsiteX3" fmla="*/ 1008327 w 6696000"/>
              <a:gd name="connsiteY3" fmla="*/ 617103 h 5142465"/>
              <a:gd name="connsiteX4" fmla="*/ 1000578 w 6696000"/>
              <a:gd name="connsiteY4" fmla="*/ 657633 h 5142465"/>
              <a:gd name="connsiteX5" fmla="*/ 1008327 w 6696000"/>
              <a:gd name="connsiteY5" fmla="*/ 698163 h 5142465"/>
              <a:gd name="connsiteX6" fmla="*/ 1029922 w 6696000"/>
              <a:gd name="connsiteY6" fmla="*/ 729179 h 5142465"/>
              <a:gd name="connsiteX7" fmla="*/ 1062822 w 6696000"/>
              <a:gd name="connsiteY7" fmla="*/ 748826 h 5142465"/>
              <a:gd name="connsiteX8" fmla="*/ 1104106 w 6696000"/>
              <a:gd name="connsiteY8" fmla="*/ 755622 h 5142465"/>
              <a:gd name="connsiteX9" fmla="*/ 1145010 w 6696000"/>
              <a:gd name="connsiteY9" fmla="*/ 751421 h 5142465"/>
              <a:gd name="connsiteX10" fmla="*/ 1183753 w 6696000"/>
              <a:gd name="connsiteY10" fmla="*/ 737828 h 5142465"/>
              <a:gd name="connsiteX11" fmla="*/ 1185405 w 6696000"/>
              <a:gd name="connsiteY11" fmla="*/ 736963 h 5142465"/>
              <a:gd name="connsiteX12" fmla="*/ 1185405 w 6696000"/>
              <a:gd name="connsiteY12" fmla="*/ 637615 h 5142465"/>
              <a:gd name="connsiteX13" fmla="*/ 1106393 w 6696000"/>
              <a:gd name="connsiteY13" fmla="*/ 637615 h 5142465"/>
              <a:gd name="connsiteX14" fmla="*/ 1106266 w 6696000"/>
              <a:gd name="connsiteY14" fmla="*/ 637986 h 5142465"/>
              <a:gd name="connsiteX15" fmla="*/ 1106266 w 6696000"/>
              <a:gd name="connsiteY15" fmla="*/ 680740 h 5142465"/>
              <a:gd name="connsiteX16" fmla="*/ 1139674 w 6696000"/>
              <a:gd name="connsiteY16" fmla="*/ 680740 h 5142465"/>
              <a:gd name="connsiteX17" fmla="*/ 1139674 w 6696000"/>
              <a:gd name="connsiteY17" fmla="*/ 705330 h 5142465"/>
              <a:gd name="connsiteX18" fmla="*/ 1126336 w 6696000"/>
              <a:gd name="connsiteY18" fmla="*/ 710273 h 5142465"/>
              <a:gd name="connsiteX19" fmla="*/ 1104106 w 6696000"/>
              <a:gd name="connsiteY19" fmla="*/ 713115 h 5142465"/>
              <a:gd name="connsiteX20" fmla="*/ 1081495 w 6696000"/>
              <a:gd name="connsiteY20" fmla="*/ 709037 h 5142465"/>
              <a:gd name="connsiteX21" fmla="*/ 1064219 w 6696000"/>
              <a:gd name="connsiteY21" fmla="*/ 697545 h 5142465"/>
              <a:gd name="connsiteX22" fmla="*/ 1053168 w 6696000"/>
              <a:gd name="connsiteY22" fmla="*/ 680122 h 5142465"/>
              <a:gd name="connsiteX23" fmla="*/ 1049230 w 6696000"/>
              <a:gd name="connsiteY23" fmla="*/ 657757 h 5142465"/>
              <a:gd name="connsiteX24" fmla="*/ 1053168 w 6696000"/>
              <a:gd name="connsiteY24" fmla="*/ 635514 h 5142465"/>
              <a:gd name="connsiteX25" fmla="*/ 1064219 w 6696000"/>
              <a:gd name="connsiteY25" fmla="*/ 617968 h 5142465"/>
              <a:gd name="connsiteX26" fmla="*/ 1081495 w 6696000"/>
              <a:gd name="connsiteY26" fmla="*/ 606476 h 5142465"/>
              <a:gd name="connsiteX27" fmla="*/ 1104106 w 6696000"/>
              <a:gd name="connsiteY27" fmla="*/ 602398 h 5142465"/>
              <a:gd name="connsiteX28" fmla="*/ 1129258 w 6696000"/>
              <a:gd name="connsiteY28" fmla="*/ 606476 h 5142465"/>
              <a:gd name="connsiteX29" fmla="*/ 1147169 w 6696000"/>
              <a:gd name="connsiteY29" fmla="*/ 618586 h 5142465"/>
              <a:gd name="connsiteX30" fmla="*/ 1182737 w 6696000"/>
              <a:gd name="connsiteY30" fmla="*/ 585593 h 5142465"/>
              <a:gd name="connsiteX31" fmla="*/ 1018617 w 6696000"/>
              <a:gd name="connsiteY31" fmla="*/ 431999 h 5142465"/>
              <a:gd name="connsiteX32" fmla="*/ 994990 w 6696000"/>
              <a:gd name="connsiteY32" fmla="*/ 454983 h 5142465"/>
              <a:gd name="connsiteX33" fmla="*/ 1018617 w 6696000"/>
              <a:gd name="connsiteY33" fmla="*/ 477966 h 5142465"/>
              <a:gd name="connsiteX34" fmla="*/ 1093564 w 6696000"/>
              <a:gd name="connsiteY34" fmla="*/ 477966 h 5142465"/>
              <a:gd name="connsiteX35" fmla="*/ 1279279 w 6696000"/>
              <a:gd name="connsiteY35" fmla="*/ 658251 h 5142465"/>
              <a:gd name="connsiteX36" fmla="*/ 1093564 w 6696000"/>
              <a:gd name="connsiteY36" fmla="*/ 838536 h 5142465"/>
              <a:gd name="connsiteX37" fmla="*/ 835188 w 6696000"/>
              <a:gd name="connsiteY37" fmla="*/ 838536 h 5142465"/>
              <a:gd name="connsiteX38" fmla="*/ 835188 w 6696000"/>
              <a:gd name="connsiteY38" fmla="*/ 796647 h 5142465"/>
              <a:gd name="connsiteX39" fmla="*/ 787933 w 6696000"/>
              <a:gd name="connsiteY39" fmla="*/ 796647 h 5142465"/>
              <a:gd name="connsiteX40" fmla="*/ 787933 w 6696000"/>
              <a:gd name="connsiteY40" fmla="*/ 884380 h 5142465"/>
              <a:gd name="connsiteX41" fmla="*/ 1094199 w 6696000"/>
              <a:gd name="connsiteY41" fmla="*/ 884380 h 5142465"/>
              <a:gd name="connsiteX42" fmla="*/ 1308131 w 6696000"/>
              <a:gd name="connsiteY42" fmla="*/ 745975 h 5142465"/>
              <a:gd name="connsiteX43" fmla="*/ 1326394 w 6696000"/>
              <a:gd name="connsiteY43" fmla="*/ 658190 h 5142465"/>
              <a:gd name="connsiteX44" fmla="*/ 1326407 w 6696000"/>
              <a:gd name="connsiteY44" fmla="*/ 658251 h 5142465"/>
              <a:gd name="connsiteX45" fmla="*/ 1326407 w 6696000"/>
              <a:gd name="connsiteY45" fmla="*/ 658128 h 5142465"/>
              <a:gd name="connsiteX46" fmla="*/ 1326394 w 6696000"/>
              <a:gd name="connsiteY46" fmla="*/ 658190 h 5142465"/>
              <a:gd name="connsiteX47" fmla="*/ 1308194 w 6696000"/>
              <a:gd name="connsiteY47" fmla="*/ 570456 h 5142465"/>
              <a:gd name="connsiteX48" fmla="*/ 1094834 w 6696000"/>
              <a:gd name="connsiteY48" fmla="*/ 431999 h 5142465"/>
              <a:gd name="connsiteX49" fmla="*/ 1018617 w 6696000"/>
              <a:gd name="connsiteY49" fmla="*/ 431999 h 5142465"/>
              <a:gd name="connsiteX50" fmla="*/ 664207 w 6696000"/>
              <a:gd name="connsiteY50" fmla="*/ 431999 h 5142465"/>
              <a:gd name="connsiteX51" fmla="*/ 431999 w 6696000"/>
              <a:gd name="connsiteY51" fmla="*/ 658251 h 5142465"/>
              <a:gd name="connsiteX52" fmla="*/ 663572 w 6696000"/>
              <a:gd name="connsiteY52" fmla="*/ 884503 h 5142465"/>
              <a:gd name="connsiteX53" fmla="*/ 739789 w 6696000"/>
              <a:gd name="connsiteY53" fmla="*/ 884503 h 5142465"/>
              <a:gd name="connsiteX54" fmla="*/ 763417 w 6696000"/>
              <a:gd name="connsiteY54" fmla="*/ 861520 h 5142465"/>
              <a:gd name="connsiteX55" fmla="*/ 739789 w 6696000"/>
              <a:gd name="connsiteY55" fmla="*/ 838536 h 5142465"/>
              <a:gd name="connsiteX56" fmla="*/ 664842 w 6696000"/>
              <a:gd name="connsiteY56" fmla="*/ 838536 h 5142465"/>
              <a:gd name="connsiteX57" fmla="*/ 479127 w 6696000"/>
              <a:gd name="connsiteY57" fmla="*/ 658251 h 5142465"/>
              <a:gd name="connsiteX58" fmla="*/ 664842 w 6696000"/>
              <a:gd name="connsiteY58" fmla="*/ 477843 h 5142465"/>
              <a:gd name="connsiteX59" fmla="*/ 923218 w 6696000"/>
              <a:gd name="connsiteY59" fmla="*/ 477843 h 5142465"/>
              <a:gd name="connsiteX60" fmla="*/ 923218 w 6696000"/>
              <a:gd name="connsiteY60" fmla="*/ 519732 h 5142465"/>
              <a:gd name="connsiteX61" fmla="*/ 970473 w 6696000"/>
              <a:gd name="connsiteY61" fmla="*/ 519732 h 5142465"/>
              <a:gd name="connsiteX62" fmla="*/ 970473 w 6696000"/>
              <a:gd name="connsiteY62" fmla="*/ 431999 h 5142465"/>
              <a:gd name="connsiteX63" fmla="*/ 664207 w 6696000"/>
              <a:gd name="connsiteY63" fmla="*/ 431999 h 5142465"/>
              <a:gd name="connsiteX64" fmla="*/ 0 w 6696000"/>
              <a:gd name="connsiteY64" fmla="*/ 0 h 5142465"/>
              <a:gd name="connsiteX65" fmla="*/ 6696000 w 6696000"/>
              <a:gd name="connsiteY65" fmla="*/ 0 h 5142465"/>
              <a:gd name="connsiteX66" fmla="*/ 6696000 w 6696000"/>
              <a:gd name="connsiteY66" fmla="*/ 1796399 h 5142465"/>
              <a:gd name="connsiteX67" fmla="*/ 4219772 w 6696000"/>
              <a:gd name="connsiteY67" fmla="*/ 1796399 h 5142465"/>
              <a:gd name="connsiteX68" fmla="*/ 3995999 w 6696000"/>
              <a:gd name="connsiteY68" fmla="*/ 2020043 h 5142465"/>
              <a:gd name="connsiteX69" fmla="*/ 3995999 w 6696000"/>
              <a:gd name="connsiteY69" fmla="*/ 3821890 h 5142465"/>
              <a:gd name="connsiteX70" fmla="*/ 4887028 w 6696000"/>
              <a:gd name="connsiteY70" fmla="*/ 4712400 h 5142465"/>
              <a:gd name="connsiteX71" fmla="*/ 6696000 w 6696000"/>
              <a:gd name="connsiteY71" fmla="*/ 4712400 h 5142465"/>
              <a:gd name="connsiteX72" fmla="*/ 6696000 w 6696000"/>
              <a:gd name="connsiteY72" fmla="*/ 5142465 h 5142465"/>
              <a:gd name="connsiteX73" fmla="*/ 0 w 6696000"/>
              <a:gd name="connsiteY73" fmla="*/ 5142465 h 5142465"/>
              <a:gd name="connsiteX74" fmla="*/ 0 w 6696000"/>
              <a:gd name="connsiteY74" fmla="*/ 0 h 5142465"/>
              <a:gd name="connsiteX0" fmla="*/ 1147169 w 6696000"/>
              <a:gd name="connsiteY0" fmla="*/ 618586 h 5142465"/>
              <a:gd name="connsiteX1" fmla="*/ 1062822 w 6696000"/>
              <a:gd name="connsiteY1" fmla="*/ 566440 h 5142465"/>
              <a:gd name="connsiteX2" fmla="*/ 1029922 w 6696000"/>
              <a:gd name="connsiteY2" fmla="*/ 586087 h 5142465"/>
              <a:gd name="connsiteX3" fmla="*/ 1008327 w 6696000"/>
              <a:gd name="connsiteY3" fmla="*/ 617103 h 5142465"/>
              <a:gd name="connsiteX4" fmla="*/ 1000578 w 6696000"/>
              <a:gd name="connsiteY4" fmla="*/ 657633 h 5142465"/>
              <a:gd name="connsiteX5" fmla="*/ 1008327 w 6696000"/>
              <a:gd name="connsiteY5" fmla="*/ 698163 h 5142465"/>
              <a:gd name="connsiteX6" fmla="*/ 1029922 w 6696000"/>
              <a:gd name="connsiteY6" fmla="*/ 729179 h 5142465"/>
              <a:gd name="connsiteX7" fmla="*/ 1062822 w 6696000"/>
              <a:gd name="connsiteY7" fmla="*/ 748826 h 5142465"/>
              <a:gd name="connsiteX8" fmla="*/ 1104106 w 6696000"/>
              <a:gd name="connsiteY8" fmla="*/ 755622 h 5142465"/>
              <a:gd name="connsiteX9" fmla="*/ 1145010 w 6696000"/>
              <a:gd name="connsiteY9" fmla="*/ 751421 h 5142465"/>
              <a:gd name="connsiteX10" fmla="*/ 1183753 w 6696000"/>
              <a:gd name="connsiteY10" fmla="*/ 737828 h 5142465"/>
              <a:gd name="connsiteX11" fmla="*/ 1185405 w 6696000"/>
              <a:gd name="connsiteY11" fmla="*/ 736963 h 5142465"/>
              <a:gd name="connsiteX12" fmla="*/ 1185405 w 6696000"/>
              <a:gd name="connsiteY12" fmla="*/ 637615 h 5142465"/>
              <a:gd name="connsiteX13" fmla="*/ 1106393 w 6696000"/>
              <a:gd name="connsiteY13" fmla="*/ 637615 h 5142465"/>
              <a:gd name="connsiteX14" fmla="*/ 1106266 w 6696000"/>
              <a:gd name="connsiteY14" fmla="*/ 637986 h 5142465"/>
              <a:gd name="connsiteX15" fmla="*/ 1106266 w 6696000"/>
              <a:gd name="connsiteY15" fmla="*/ 680740 h 5142465"/>
              <a:gd name="connsiteX16" fmla="*/ 1139674 w 6696000"/>
              <a:gd name="connsiteY16" fmla="*/ 680740 h 5142465"/>
              <a:gd name="connsiteX17" fmla="*/ 1139674 w 6696000"/>
              <a:gd name="connsiteY17" fmla="*/ 705330 h 5142465"/>
              <a:gd name="connsiteX18" fmla="*/ 1126336 w 6696000"/>
              <a:gd name="connsiteY18" fmla="*/ 710273 h 5142465"/>
              <a:gd name="connsiteX19" fmla="*/ 1104106 w 6696000"/>
              <a:gd name="connsiteY19" fmla="*/ 713115 h 5142465"/>
              <a:gd name="connsiteX20" fmla="*/ 1081495 w 6696000"/>
              <a:gd name="connsiteY20" fmla="*/ 709037 h 5142465"/>
              <a:gd name="connsiteX21" fmla="*/ 1064219 w 6696000"/>
              <a:gd name="connsiteY21" fmla="*/ 697545 h 5142465"/>
              <a:gd name="connsiteX22" fmla="*/ 1053168 w 6696000"/>
              <a:gd name="connsiteY22" fmla="*/ 680122 h 5142465"/>
              <a:gd name="connsiteX23" fmla="*/ 1049230 w 6696000"/>
              <a:gd name="connsiteY23" fmla="*/ 657757 h 5142465"/>
              <a:gd name="connsiteX24" fmla="*/ 1053168 w 6696000"/>
              <a:gd name="connsiteY24" fmla="*/ 635514 h 5142465"/>
              <a:gd name="connsiteX25" fmla="*/ 1064219 w 6696000"/>
              <a:gd name="connsiteY25" fmla="*/ 617968 h 5142465"/>
              <a:gd name="connsiteX26" fmla="*/ 1081495 w 6696000"/>
              <a:gd name="connsiteY26" fmla="*/ 606476 h 5142465"/>
              <a:gd name="connsiteX27" fmla="*/ 1104106 w 6696000"/>
              <a:gd name="connsiteY27" fmla="*/ 602398 h 5142465"/>
              <a:gd name="connsiteX28" fmla="*/ 1129258 w 6696000"/>
              <a:gd name="connsiteY28" fmla="*/ 606476 h 5142465"/>
              <a:gd name="connsiteX29" fmla="*/ 1147169 w 6696000"/>
              <a:gd name="connsiteY29" fmla="*/ 618586 h 5142465"/>
              <a:gd name="connsiteX30" fmla="*/ 1018617 w 6696000"/>
              <a:gd name="connsiteY30" fmla="*/ 431999 h 5142465"/>
              <a:gd name="connsiteX31" fmla="*/ 994990 w 6696000"/>
              <a:gd name="connsiteY31" fmla="*/ 454983 h 5142465"/>
              <a:gd name="connsiteX32" fmla="*/ 1018617 w 6696000"/>
              <a:gd name="connsiteY32" fmla="*/ 477966 h 5142465"/>
              <a:gd name="connsiteX33" fmla="*/ 1093564 w 6696000"/>
              <a:gd name="connsiteY33" fmla="*/ 477966 h 5142465"/>
              <a:gd name="connsiteX34" fmla="*/ 1279279 w 6696000"/>
              <a:gd name="connsiteY34" fmla="*/ 658251 h 5142465"/>
              <a:gd name="connsiteX35" fmla="*/ 1093564 w 6696000"/>
              <a:gd name="connsiteY35" fmla="*/ 838536 h 5142465"/>
              <a:gd name="connsiteX36" fmla="*/ 835188 w 6696000"/>
              <a:gd name="connsiteY36" fmla="*/ 838536 h 5142465"/>
              <a:gd name="connsiteX37" fmla="*/ 835188 w 6696000"/>
              <a:gd name="connsiteY37" fmla="*/ 796647 h 5142465"/>
              <a:gd name="connsiteX38" fmla="*/ 787933 w 6696000"/>
              <a:gd name="connsiteY38" fmla="*/ 796647 h 5142465"/>
              <a:gd name="connsiteX39" fmla="*/ 787933 w 6696000"/>
              <a:gd name="connsiteY39" fmla="*/ 884380 h 5142465"/>
              <a:gd name="connsiteX40" fmla="*/ 1094199 w 6696000"/>
              <a:gd name="connsiteY40" fmla="*/ 884380 h 5142465"/>
              <a:gd name="connsiteX41" fmla="*/ 1308131 w 6696000"/>
              <a:gd name="connsiteY41" fmla="*/ 745975 h 5142465"/>
              <a:gd name="connsiteX42" fmla="*/ 1326394 w 6696000"/>
              <a:gd name="connsiteY42" fmla="*/ 658190 h 5142465"/>
              <a:gd name="connsiteX43" fmla="*/ 1326407 w 6696000"/>
              <a:gd name="connsiteY43" fmla="*/ 658251 h 5142465"/>
              <a:gd name="connsiteX44" fmla="*/ 1326407 w 6696000"/>
              <a:gd name="connsiteY44" fmla="*/ 658128 h 5142465"/>
              <a:gd name="connsiteX45" fmla="*/ 1326394 w 6696000"/>
              <a:gd name="connsiteY45" fmla="*/ 658190 h 5142465"/>
              <a:gd name="connsiteX46" fmla="*/ 1308194 w 6696000"/>
              <a:gd name="connsiteY46" fmla="*/ 570456 h 5142465"/>
              <a:gd name="connsiteX47" fmla="*/ 1094834 w 6696000"/>
              <a:gd name="connsiteY47" fmla="*/ 431999 h 5142465"/>
              <a:gd name="connsiteX48" fmla="*/ 1018617 w 6696000"/>
              <a:gd name="connsiteY48" fmla="*/ 431999 h 5142465"/>
              <a:gd name="connsiteX49" fmla="*/ 664207 w 6696000"/>
              <a:gd name="connsiteY49" fmla="*/ 431999 h 5142465"/>
              <a:gd name="connsiteX50" fmla="*/ 431999 w 6696000"/>
              <a:gd name="connsiteY50" fmla="*/ 658251 h 5142465"/>
              <a:gd name="connsiteX51" fmla="*/ 663572 w 6696000"/>
              <a:gd name="connsiteY51" fmla="*/ 884503 h 5142465"/>
              <a:gd name="connsiteX52" fmla="*/ 739789 w 6696000"/>
              <a:gd name="connsiteY52" fmla="*/ 884503 h 5142465"/>
              <a:gd name="connsiteX53" fmla="*/ 763417 w 6696000"/>
              <a:gd name="connsiteY53" fmla="*/ 861520 h 5142465"/>
              <a:gd name="connsiteX54" fmla="*/ 739789 w 6696000"/>
              <a:gd name="connsiteY54" fmla="*/ 838536 h 5142465"/>
              <a:gd name="connsiteX55" fmla="*/ 664842 w 6696000"/>
              <a:gd name="connsiteY55" fmla="*/ 838536 h 5142465"/>
              <a:gd name="connsiteX56" fmla="*/ 479127 w 6696000"/>
              <a:gd name="connsiteY56" fmla="*/ 658251 h 5142465"/>
              <a:gd name="connsiteX57" fmla="*/ 664842 w 6696000"/>
              <a:gd name="connsiteY57" fmla="*/ 477843 h 5142465"/>
              <a:gd name="connsiteX58" fmla="*/ 923218 w 6696000"/>
              <a:gd name="connsiteY58" fmla="*/ 477843 h 5142465"/>
              <a:gd name="connsiteX59" fmla="*/ 923218 w 6696000"/>
              <a:gd name="connsiteY59" fmla="*/ 519732 h 5142465"/>
              <a:gd name="connsiteX60" fmla="*/ 970473 w 6696000"/>
              <a:gd name="connsiteY60" fmla="*/ 519732 h 5142465"/>
              <a:gd name="connsiteX61" fmla="*/ 970473 w 6696000"/>
              <a:gd name="connsiteY61" fmla="*/ 431999 h 5142465"/>
              <a:gd name="connsiteX62" fmla="*/ 664207 w 6696000"/>
              <a:gd name="connsiteY62" fmla="*/ 431999 h 5142465"/>
              <a:gd name="connsiteX63" fmla="*/ 0 w 6696000"/>
              <a:gd name="connsiteY63" fmla="*/ 0 h 5142465"/>
              <a:gd name="connsiteX64" fmla="*/ 6696000 w 6696000"/>
              <a:gd name="connsiteY64" fmla="*/ 0 h 5142465"/>
              <a:gd name="connsiteX65" fmla="*/ 6696000 w 6696000"/>
              <a:gd name="connsiteY65" fmla="*/ 1796399 h 5142465"/>
              <a:gd name="connsiteX66" fmla="*/ 4219772 w 6696000"/>
              <a:gd name="connsiteY66" fmla="*/ 1796399 h 5142465"/>
              <a:gd name="connsiteX67" fmla="*/ 3995999 w 6696000"/>
              <a:gd name="connsiteY67" fmla="*/ 2020043 h 5142465"/>
              <a:gd name="connsiteX68" fmla="*/ 3995999 w 6696000"/>
              <a:gd name="connsiteY68" fmla="*/ 3821890 h 5142465"/>
              <a:gd name="connsiteX69" fmla="*/ 4887028 w 6696000"/>
              <a:gd name="connsiteY69" fmla="*/ 4712400 h 5142465"/>
              <a:gd name="connsiteX70" fmla="*/ 6696000 w 6696000"/>
              <a:gd name="connsiteY70" fmla="*/ 4712400 h 5142465"/>
              <a:gd name="connsiteX71" fmla="*/ 6696000 w 6696000"/>
              <a:gd name="connsiteY71" fmla="*/ 5142465 h 5142465"/>
              <a:gd name="connsiteX72" fmla="*/ 0 w 6696000"/>
              <a:gd name="connsiteY72" fmla="*/ 5142465 h 5142465"/>
              <a:gd name="connsiteX73" fmla="*/ 0 w 6696000"/>
              <a:gd name="connsiteY73" fmla="*/ 0 h 5142465"/>
              <a:gd name="connsiteX0" fmla="*/ 1129258 w 6696000"/>
              <a:gd name="connsiteY0" fmla="*/ 606476 h 5142465"/>
              <a:gd name="connsiteX1" fmla="*/ 1062822 w 6696000"/>
              <a:gd name="connsiteY1" fmla="*/ 566440 h 5142465"/>
              <a:gd name="connsiteX2" fmla="*/ 1029922 w 6696000"/>
              <a:gd name="connsiteY2" fmla="*/ 586087 h 5142465"/>
              <a:gd name="connsiteX3" fmla="*/ 1008327 w 6696000"/>
              <a:gd name="connsiteY3" fmla="*/ 617103 h 5142465"/>
              <a:gd name="connsiteX4" fmla="*/ 1000578 w 6696000"/>
              <a:gd name="connsiteY4" fmla="*/ 657633 h 5142465"/>
              <a:gd name="connsiteX5" fmla="*/ 1008327 w 6696000"/>
              <a:gd name="connsiteY5" fmla="*/ 698163 h 5142465"/>
              <a:gd name="connsiteX6" fmla="*/ 1029922 w 6696000"/>
              <a:gd name="connsiteY6" fmla="*/ 729179 h 5142465"/>
              <a:gd name="connsiteX7" fmla="*/ 1062822 w 6696000"/>
              <a:gd name="connsiteY7" fmla="*/ 748826 h 5142465"/>
              <a:gd name="connsiteX8" fmla="*/ 1104106 w 6696000"/>
              <a:gd name="connsiteY8" fmla="*/ 755622 h 5142465"/>
              <a:gd name="connsiteX9" fmla="*/ 1145010 w 6696000"/>
              <a:gd name="connsiteY9" fmla="*/ 751421 h 5142465"/>
              <a:gd name="connsiteX10" fmla="*/ 1183753 w 6696000"/>
              <a:gd name="connsiteY10" fmla="*/ 737828 h 5142465"/>
              <a:gd name="connsiteX11" fmla="*/ 1185405 w 6696000"/>
              <a:gd name="connsiteY11" fmla="*/ 736963 h 5142465"/>
              <a:gd name="connsiteX12" fmla="*/ 1185405 w 6696000"/>
              <a:gd name="connsiteY12" fmla="*/ 637615 h 5142465"/>
              <a:gd name="connsiteX13" fmla="*/ 1106393 w 6696000"/>
              <a:gd name="connsiteY13" fmla="*/ 637615 h 5142465"/>
              <a:gd name="connsiteX14" fmla="*/ 1106266 w 6696000"/>
              <a:gd name="connsiteY14" fmla="*/ 637986 h 5142465"/>
              <a:gd name="connsiteX15" fmla="*/ 1106266 w 6696000"/>
              <a:gd name="connsiteY15" fmla="*/ 680740 h 5142465"/>
              <a:gd name="connsiteX16" fmla="*/ 1139674 w 6696000"/>
              <a:gd name="connsiteY16" fmla="*/ 680740 h 5142465"/>
              <a:gd name="connsiteX17" fmla="*/ 1139674 w 6696000"/>
              <a:gd name="connsiteY17" fmla="*/ 705330 h 5142465"/>
              <a:gd name="connsiteX18" fmla="*/ 1126336 w 6696000"/>
              <a:gd name="connsiteY18" fmla="*/ 710273 h 5142465"/>
              <a:gd name="connsiteX19" fmla="*/ 1104106 w 6696000"/>
              <a:gd name="connsiteY19" fmla="*/ 713115 h 5142465"/>
              <a:gd name="connsiteX20" fmla="*/ 1081495 w 6696000"/>
              <a:gd name="connsiteY20" fmla="*/ 709037 h 5142465"/>
              <a:gd name="connsiteX21" fmla="*/ 1064219 w 6696000"/>
              <a:gd name="connsiteY21" fmla="*/ 697545 h 5142465"/>
              <a:gd name="connsiteX22" fmla="*/ 1053168 w 6696000"/>
              <a:gd name="connsiteY22" fmla="*/ 680122 h 5142465"/>
              <a:gd name="connsiteX23" fmla="*/ 1049230 w 6696000"/>
              <a:gd name="connsiteY23" fmla="*/ 657757 h 5142465"/>
              <a:gd name="connsiteX24" fmla="*/ 1053168 w 6696000"/>
              <a:gd name="connsiteY24" fmla="*/ 635514 h 5142465"/>
              <a:gd name="connsiteX25" fmla="*/ 1064219 w 6696000"/>
              <a:gd name="connsiteY25" fmla="*/ 617968 h 5142465"/>
              <a:gd name="connsiteX26" fmla="*/ 1081495 w 6696000"/>
              <a:gd name="connsiteY26" fmla="*/ 606476 h 5142465"/>
              <a:gd name="connsiteX27" fmla="*/ 1104106 w 6696000"/>
              <a:gd name="connsiteY27" fmla="*/ 602398 h 5142465"/>
              <a:gd name="connsiteX28" fmla="*/ 1129258 w 6696000"/>
              <a:gd name="connsiteY28" fmla="*/ 606476 h 5142465"/>
              <a:gd name="connsiteX29" fmla="*/ 1018617 w 6696000"/>
              <a:gd name="connsiteY29" fmla="*/ 431999 h 5142465"/>
              <a:gd name="connsiteX30" fmla="*/ 994990 w 6696000"/>
              <a:gd name="connsiteY30" fmla="*/ 454983 h 5142465"/>
              <a:gd name="connsiteX31" fmla="*/ 1018617 w 6696000"/>
              <a:gd name="connsiteY31" fmla="*/ 477966 h 5142465"/>
              <a:gd name="connsiteX32" fmla="*/ 1093564 w 6696000"/>
              <a:gd name="connsiteY32" fmla="*/ 477966 h 5142465"/>
              <a:gd name="connsiteX33" fmla="*/ 1279279 w 6696000"/>
              <a:gd name="connsiteY33" fmla="*/ 658251 h 5142465"/>
              <a:gd name="connsiteX34" fmla="*/ 1093564 w 6696000"/>
              <a:gd name="connsiteY34" fmla="*/ 838536 h 5142465"/>
              <a:gd name="connsiteX35" fmla="*/ 835188 w 6696000"/>
              <a:gd name="connsiteY35" fmla="*/ 838536 h 5142465"/>
              <a:gd name="connsiteX36" fmla="*/ 835188 w 6696000"/>
              <a:gd name="connsiteY36" fmla="*/ 796647 h 5142465"/>
              <a:gd name="connsiteX37" fmla="*/ 787933 w 6696000"/>
              <a:gd name="connsiteY37" fmla="*/ 796647 h 5142465"/>
              <a:gd name="connsiteX38" fmla="*/ 787933 w 6696000"/>
              <a:gd name="connsiteY38" fmla="*/ 884380 h 5142465"/>
              <a:gd name="connsiteX39" fmla="*/ 1094199 w 6696000"/>
              <a:gd name="connsiteY39" fmla="*/ 884380 h 5142465"/>
              <a:gd name="connsiteX40" fmla="*/ 1308131 w 6696000"/>
              <a:gd name="connsiteY40" fmla="*/ 745975 h 5142465"/>
              <a:gd name="connsiteX41" fmla="*/ 1326394 w 6696000"/>
              <a:gd name="connsiteY41" fmla="*/ 658190 h 5142465"/>
              <a:gd name="connsiteX42" fmla="*/ 1326407 w 6696000"/>
              <a:gd name="connsiteY42" fmla="*/ 658251 h 5142465"/>
              <a:gd name="connsiteX43" fmla="*/ 1326407 w 6696000"/>
              <a:gd name="connsiteY43" fmla="*/ 658128 h 5142465"/>
              <a:gd name="connsiteX44" fmla="*/ 1326394 w 6696000"/>
              <a:gd name="connsiteY44" fmla="*/ 658190 h 5142465"/>
              <a:gd name="connsiteX45" fmla="*/ 1308194 w 6696000"/>
              <a:gd name="connsiteY45" fmla="*/ 570456 h 5142465"/>
              <a:gd name="connsiteX46" fmla="*/ 1094834 w 6696000"/>
              <a:gd name="connsiteY46" fmla="*/ 431999 h 5142465"/>
              <a:gd name="connsiteX47" fmla="*/ 1018617 w 6696000"/>
              <a:gd name="connsiteY47" fmla="*/ 431999 h 5142465"/>
              <a:gd name="connsiteX48" fmla="*/ 664207 w 6696000"/>
              <a:gd name="connsiteY48" fmla="*/ 431999 h 5142465"/>
              <a:gd name="connsiteX49" fmla="*/ 431999 w 6696000"/>
              <a:gd name="connsiteY49" fmla="*/ 658251 h 5142465"/>
              <a:gd name="connsiteX50" fmla="*/ 663572 w 6696000"/>
              <a:gd name="connsiteY50" fmla="*/ 884503 h 5142465"/>
              <a:gd name="connsiteX51" fmla="*/ 739789 w 6696000"/>
              <a:gd name="connsiteY51" fmla="*/ 884503 h 5142465"/>
              <a:gd name="connsiteX52" fmla="*/ 763417 w 6696000"/>
              <a:gd name="connsiteY52" fmla="*/ 861520 h 5142465"/>
              <a:gd name="connsiteX53" fmla="*/ 739789 w 6696000"/>
              <a:gd name="connsiteY53" fmla="*/ 838536 h 5142465"/>
              <a:gd name="connsiteX54" fmla="*/ 664842 w 6696000"/>
              <a:gd name="connsiteY54" fmla="*/ 838536 h 5142465"/>
              <a:gd name="connsiteX55" fmla="*/ 479127 w 6696000"/>
              <a:gd name="connsiteY55" fmla="*/ 658251 h 5142465"/>
              <a:gd name="connsiteX56" fmla="*/ 664842 w 6696000"/>
              <a:gd name="connsiteY56" fmla="*/ 477843 h 5142465"/>
              <a:gd name="connsiteX57" fmla="*/ 923218 w 6696000"/>
              <a:gd name="connsiteY57" fmla="*/ 477843 h 5142465"/>
              <a:gd name="connsiteX58" fmla="*/ 923218 w 6696000"/>
              <a:gd name="connsiteY58" fmla="*/ 519732 h 5142465"/>
              <a:gd name="connsiteX59" fmla="*/ 970473 w 6696000"/>
              <a:gd name="connsiteY59" fmla="*/ 519732 h 5142465"/>
              <a:gd name="connsiteX60" fmla="*/ 970473 w 6696000"/>
              <a:gd name="connsiteY60" fmla="*/ 431999 h 5142465"/>
              <a:gd name="connsiteX61" fmla="*/ 664207 w 6696000"/>
              <a:gd name="connsiteY61" fmla="*/ 431999 h 5142465"/>
              <a:gd name="connsiteX62" fmla="*/ 0 w 6696000"/>
              <a:gd name="connsiteY62" fmla="*/ 0 h 5142465"/>
              <a:gd name="connsiteX63" fmla="*/ 6696000 w 6696000"/>
              <a:gd name="connsiteY63" fmla="*/ 0 h 5142465"/>
              <a:gd name="connsiteX64" fmla="*/ 6696000 w 6696000"/>
              <a:gd name="connsiteY64" fmla="*/ 1796399 h 5142465"/>
              <a:gd name="connsiteX65" fmla="*/ 4219772 w 6696000"/>
              <a:gd name="connsiteY65" fmla="*/ 1796399 h 5142465"/>
              <a:gd name="connsiteX66" fmla="*/ 3995999 w 6696000"/>
              <a:gd name="connsiteY66" fmla="*/ 2020043 h 5142465"/>
              <a:gd name="connsiteX67" fmla="*/ 3995999 w 6696000"/>
              <a:gd name="connsiteY67" fmla="*/ 3821890 h 5142465"/>
              <a:gd name="connsiteX68" fmla="*/ 4887028 w 6696000"/>
              <a:gd name="connsiteY68" fmla="*/ 4712400 h 5142465"/>
              <a:gd name="connsiteX69" fmla="*/ 6696000 w 6696000"/>
              <a:gd name="connsiteY69" fmla="*/ 4712400 h 5142465"/>
              <a:gd name="connsiteX70" fmla="*/ 6696000 w 6696000"/>
              <a:gd name="connsiteY70" fmla="*/ 5142465 h 5142465"/>
              <a:gd name="connsiteX71" fmla="*/ 0 w 6696000"/>
              <a:gd name="connsiteY71" fmla="*/ 5142465 h 5142465"/>
              <a:gd name="connsiteX72" fmla="*/ 0 w 6696000"/>
              <a:gd name="connsiteY72" fmla="*/ 0 h 5142465"/>
              <a:gd name="connsiteX0" fmla="*/ 1104106 w 6696000"/>
              <a:gd name="connsiteY0" fmla="*/ 602398 h 5142465"/>
              <a:gd name="connsiteX1" fmla="*/ 1062822 w 6696000"/>
              <a:gd name="connsiteY1" fmla="*/ 566440 h 5142465"/>
              <a:gd name="connsiteX2" fmla="*/ 1029922 w 6696000"/>
              <a:gd name="connsiteY2" fmla="*/ 586087 h 5142465"/>
              <a:gd name="connsiteX3" fmla="*/ 1008327 w 6696000"/>
              <a:gd name="connsiteY3" fmla="*/ 617103 h 5142465"/>
              <a:gd name="connsiteX4" fmla="*/ 1000578 w 6696000"/>
              <a:gd name="connsiteY4" fmla="*/ 657633 h 5142465"/>
              <a:gd name="connsiteX5" fmla="*/ 1008327 w 6696000"/>
              <a:gd name="connsiteY5" fmla="*/ 698163 h 5142465"/>
              <a:gd name="connsiteX6" fmla="*/ 1029922 w 6696000"/>
              <a:gd name="connsiteY6" fmla="*/ 729179 h 5142465"/>
              <a:gd name="connsiteX7" fmla="*/ 1062822 w 6696000"/>
              <a:gd name="connsiteY7" fmla="*/ 748826 h 5142465"/>
              <a:gd name="connsiteX8" fmla="*/ 1104106 w 6696000"/>
              <a:gd name="connsiteY8" fmla="*/ 755622 h 5142465"/>
              <a:gd name="connsiteX9" fmla="*/ 1145010 w 6696000"/>
              <a:gd name="connsiteY9" fmla="*/ 751421 h 5142465"/>
              <a:gd name="connsiteX10" fmla="*/ 1183753 w 6696000"/>
              <a:gd name="connsiteY10" fmla="*/ 737828 h 5142465"/>
              <a:gd name="connsiteX11" fmla="*/ 1185405 w 6696000"/>
              <a:gd name="connsiteY11" fmla="*/ 736963 h 5142465"/>
              <a:gd name="connsiteX12" fmla="*/ 1185405 w 6696000"/>
              <a:gd name="connsiteY12" fmla="*/ 637615 h 5142465"/>
              <a:gd name="connsiteX13" fmla="*/ 1106393 w 6696000"/>
              <a:gd name="connsiteY13" fmla="*/ 637615 h 5142465"/>
              <a:gd name="connsiteX14" fmla="*/ 1106266 w 6696000"/>
              <a:gd name="connsiteY14" fmla="*/ 637986 h 5142465"/>
              <a:gd name="connsiteX15" fmla="*/ 1106266 w 6696000"/>
              <a:gd name="connsiteY15" fmla="*/ 680740 h 5142465"/>
              <a:gd name="connsiteX16" fmla="*/ 1139674 w 6696000"/>
              <a:gd name="connsiteY16" fmla="*/ 680740 h 5142465"/>
              <a:gd name="connsiteX17" fmla="*/ 1139674 w 6696000"/>
              <a:gd name="connsiteY17" fmla="*/ 705330 h 5142465"/>
              <a:gd name="connsiteX18" fmla="*/ 1126336 w 6696000"/>
              <a:gd name="connsiteY18" fmla="*/ 710273 h 5142465"/>
              <a:gd name="connsiteX19" fmla="*/ 1104106 w 6696000"/>
              <a:gd name="connsiteY19" fmla="*/ 713115 h 5142465"/>
              <a:gd name="connsiteX20" fmla="*/ 1081495 w 6696000"/>
              <a:gd name="connsiteY20" fmla="*/ 709037 h 5142465"/>
              <a:gd name="connsiteX21" fmla="*/ 1064219 w 6696000"/>
              <a:gd name="connsiteY21" fmla="*/ 697545 h 5142465"/>
              <a:gd name="connsiteX22" fmla="*/ 1053168 w 6696000"/>
              <a:gd name="connsiteY22" fmla="*/ 680122 h 5142465"/>
              <a:gd name="connsiteX23" fmla="*/ 1049230 w 6696000"/>
              <a:gd name="connsiteY23" fmla="*/ 657757 h 5142465"/>
              <a:gd name="connsiteX24" fmla="*/ 1053168 w 6696000"/>
              <a:gd name="connsiteY24" fmla="*/ 635514 h 5142465"/>
              <a:gd name="connsiteX25" fmla="*/ 1064219 w 6696000"/>
              <a:gd name="connsiteY25" fmla="*/ 617968 h 5142465"/>
              <a:gd name="connsiteX26" fmla="*/ 1081495 w 6696000"/>
              <a:gd name="connsiteY26" fmla="*/ 606476 h 5142465"/>
              <a:gd name="connsiteX27" fmla="*/ 1104106 w 6696000"/>
              <a:gd name="connsiteY27" fmla="*/ 602398 h 5142465"/>
              <a:gd name="connsiteX28" fmla="*/ 1018617 w 6696000"/>
              <a:gd name="connsiteY28" fmla="*/ 431999 h 5142465"/>
              <a:gd name="connsiteX29" fmla="*/ 994990 w 6696000"/>
              <a:gd name="connsiteY29" fmla="*/ 454983 h 5142465"/>
              <a:gd name="connsiteX30" fmla="*/ 1018617 w 6696000"/>
              <a:gd name="connsiteY30" fmla="*/ 477966 h 5142465"/>
              <a:gd name="connsiteX31" fmla="*/ 1093564 w 6696000"/>
              <a:gd name="connsiteY31" fmla="*/ 477966 h 5142465"/>
              <a:gd name="connsiteX32" fmla="*/ 1279279 w 6696000"/>
              <a:gd name="connsiteY32" fmla="*/ 658251 h 5142465"/>
              <a:gd name="connsiteX33" fmla="*/ 1093564 w 6696000"/>
              <a:gd name="connsiteY33" fmla="*/ 838536 h 5142465"/>
              <a:gd name="connsiteX34" fmla="*/ 835188 w 6696000"/>
              <a:gd name="connsiteY34" fmla="*/ 838536 h 5142465"/>
              <a:gd name="connsiteX35" fmla="*/ 835188 w 6696000"/>
              <a:gd name="connsiteY35" fmla="*/ 796647 h 5142465"/>
              <a:gd name="connsiteX36" fmla="*/ 787933 w 6696000"/>
              <a:gd name="connsiteY36" fmla="*/ 796647 h 5142465"/>
              <a:gd name="connsiteX37" fmla="*/ 787933 w 6696000"/>
              <a:gd name="connsiteY37" fmla="*/ 884380 h 5142465"/>
              <a:gd name="connsiteX38" fmla="*/ 1094199 w 6696000"/>
              <a:gd name="connsiteY38" fmla="*/ 884380 h 5142465"/>
              <a:gd name="connsiteX39" fmla="*/ 1308131 w 6696000"/>
              <a:gd name="connsiteY39" fmla="*/ 745975 h 5142465"/>
              <a:gd name="connsiteX40" fmla="*/ 1326394 w 6696000"/>
              <a:gd name="connsiteY40" fmla="*/ 658190 h 5142465"/>
              <a:gd name="connsiteX41" fmla="*/ 1326407 w 6696000"/>
              <a:gd name="connsiteY41" fmla="*/ 658251 h 5142465"/>
              <a:gd name="connsiteX42" fmla="*/ 1326407 w 6696000"/>
              <a:gd name="connsiteY42" fmla="*/ 658128 h 5142465"/>
              <a:gd name="connsiteX43" fmla="*/ 1326394 w 6696000"/>
              <a:gd name="connsiteY43" fmla="*/ 658190 h 5142465"/>
              <a:gd name="connsiteX44" fmla="*/ 1308194 w 6696000"/>
              <a:gd name="connsiteY44" fmla="*/ 570456 h 5142465"/>
              <a:gd name="connsiteX45" fmla="*/ 1094834 w 6696000"/>
              <a:gd name="connsiteY45" fmla="*/ 431999 h 5142465"/>
              <a:gd name="connsiteX46" fmla="*/ 1018617 w 6696000"/>
              <a:gd name="connsiteY46" fmla="*/ 431999 h 5142465"/>
              <a:gd name="connsiteX47" fmla="*/ 664207 w 6696000"/>
              <a:gd name="connsiteY47" fmla="*/ 431999 h 5142465"/>
              <a:gd name="connsiteX48" fmla="*/ 431999 w 6696000"/>
              <a:gd name="connsiteY48" fmla="*/ 658251 h 5142465"/>
              <a:gd name="connsiteX49" fmla="*/ 663572 w 6696000"/>
              <a:gd name="connsiteY49" fmla="*/ 884503 h 5142465"/>
              <a:gd name="connsiteX50" fmla="*/ 739789 w 6696000"/>
              <a:gd name="connsiteY50" fmla="*/ 884503 h 5142465"/>
              <a:gd name="connsiteX51" fmla="*/ 763417 w 6696000"/>
              <a:gd name="connsiteY51" fmla="*/ 861520 h 5142465"/>
              <a:gd name="connsiteX52" fmla="*/ 739789 w 6696000"/>
              <a:gd name="connsiteY52" fmla="*/ 838536 h 5142465"/>
              <a:gd name="connsiteX53" fmla="*/ 664842 w 6696000"/>
              <a:gd name="connsiteY53" fmla="*/ 838536 h 5142465"/>
              <a:gd name="connsiteX54" fmla="*/ 479127 w 6696000"/>
              <a:gd name="connsiteY54" fmla="*/ 658251 h 5142465"/>
              <a:gd name="connsiteX55" fmla="*/ 664842 w 6696000"/>
              <a:gd name="connsiteY55" fmla="*/ 477843 h 5142465"/>
              <a:gd name="connsiteX56" fmla="*/ 923218 w 6696000"/>
              <a:gd name="connsiteY56" fmla="*/ 477843 h 5142465"/>
              <a:gd name="connsiteX57" fmla="*/ 923218 w 6696000"/>
              <a:gd name="connsiteY57" fmla="*/ 519732 h 5142465"/>
              <a:gd name="connsiteX58" fmla="*/ 970473 w 6696000"/>
              <a:gd name="connsiteY58" fmla="*/ 519732 h 5142465"/>
              <a:gd name="connsiteX59" fmla="*/ 970473 w 6696000"/>
              <a:gd name="connsiteY59" fmla="*/ 431999 h 5142465"/>
              <a:gd name="connsiteX60" fmla="*/ 664207 w 6696000"/>
              <a:gd name="connsiteY60" fmla="*/ 431999 h 5142465"/>
              <a:gd name="connsiteX61" fmla="*/ 0 w 6696000"/>
              <a:gd name="connsiteY61" fmla="*/ 0 h 5142465"/>
              <a:gd name="connsiteX62" fmla="*/ 6696000 w 6696000"/>
              <a:gd name="connsiteY62" fmla="*/ 0 h 5142465"/>
              <a:gd name="connsiteX63" fmla="*/ 6696000 w 6696000"/>
              <a:gd name="connsiteY63" fmla="*/ 1796399 h 5142465"/>
              <a:gd name="connsiteX64" fmla="*/ 4219772 w 6696000"/>
              <a:gd name="connsiteY64" fmla="*/ 1796399 h 5142465"/>
              <a:gd name="connsiteX65" fmla="*/ 3995999 w 6696000"/>
              <a:gd name="connsiteY65" fmla="*/ 2020043 h 5142465"/>
              <a:gd name="connsiteX66" fmla="*/ 3995999 w 6696000"/>
              <a:gd name="connsiteY66" fmla="*/ 3821890 h 5142465"/>
              <a:gd name="connsiteX67" fmla="*/ 4887028 w 6696000"/>
              <a:gd name="connsiteY67" fmla="*/ 4712400 h 5142465"/>
              <a:gd name="connsiteX68" fmla="*/ 6696000 w 6696000"/>
              <a:gd name="connsiteY68" fmla="*/ 4712400 h 5142465"/>
              <a:gd name="connsiteX69" fmla="*/ 6696000 w 6696000"/>
              <a:gd name="connsiteY69" fmla="*/ 5142465 h 5142465"/>
              <a:gd name="connsiteX70" fmla="*/ 0 w 6696000"/>
              <a:gd name="connsiteY70" fmla="*/ 5142465 h 5142465"/>
              <a:gd name="connsiteX71" fmla="*/ 0 w 6696000"/>
              <a:gd name="connsiteY71" fmla="*/ 0 h 5142465"/>
              <a:gd name="connsiteX0" fmla="*/ 1081495 w 6696000"/>
              <a:gd name="connsiteY0" fmla="*/ 606476 h 5142465"/>
              <a:gd name="connsiteX1" fmla="*/ 1062822 w 6696000"/>
              <a:gd name="connsiteY1" fmla="*/ 566440 h 5142465"/>
              <a:gd name="connsiteX2" fmla="*/ 1029922 w 6696000"/>
              <a:gd name="connsiteY2" fmla="*/ 586087 h 5142465"/>
              <a:gd name="connsiteX3" fmla="*/ 1008327 w 6696000"/>
              <a:gd name="connsiteY3" fmla="*/ 617103 h 5142465"/>
              <a:gd name="connsiteX4" fmla="*/ 1000578 w 6696000"/>
              <a:gd name="connsiteY4" fmla="*/ 657633 h 5142465"/>
              <a:gd name="connsiteX5" fmla="*/ 1008327 w 6696000"/>
              <a:gd name="connsiteY5" fmla="*/ 698163 h 5142465"/>
              <a:gd name="connsiteX6" fmla="*/ 1029922 w 6696000"/>
              <a:gd name="connsiteY6" fmla="*/ 729179 h 5142465"/>
              <a:gd name="connsiteX7" fmla="*/ 1062822 w 6696000"/>
              <a:gd name="connsiteY7" fmla="*/ 748826 h 5142465"/>
              <a:gd name="connsiteX8" fmla="*/ 1104106 w 6696000"/>
              <a:gd name="connsiteY8" fmla="*/ 755622 h 5142465"/>
              <a:gd name="connsiteX9" fmla="*/ 1145010 w 6696000"/>
              <a:gd name="connsiteY9" fmla="*/ 751421 h 5142465"/>
              <a:gd name="connsiteX10" fmla="*/ 1183753 w 6696000"/>
              <a:gd name="connsiteY10" fmla="*/ 737828 h 5142465"/>
              <a:gd name="connsiteX11" fmla="*/ 1185405 w 6696000"/>
              <a:gd name="connsiteY11" fmla="*/ 736963 h 5142465"/>
              <a:gd name="connsiteX12" fmla="*/ 1185405 w 6696000"/>
              <a:gd name="connsiteY12" fmla="*/ 637615 h 5142465"/>
              <a:gd name="connsiteX13" fmla="*/ 1106393 w 6696000"/>
              <a:gd name="connsiteY13" fmla="*/ 637615 h 5142465"/>
              <a:gd name="connsiteX14" fmla="*/ 1106266 w 6696000"/>
              <a:gd name="connsiteY14" fmla="*/ 637986 h 5142465"/>
              <a:gd name="connsiteX15" fmla="*/ 1106266 w 6696000"/>
              <a:gd name="connsiteY15" fmla="*/ 680740 h 5142465"/>
              <a:gd name="connsiteX16" fmla="*/ 1139674 w 6696000"/>
              <a:gd name="connsiteY16" fmla="*/ 680740 h 5142465"/>
              <a:gd name="connsiteX17" fmla="*/ 1139674 w 6696000"/>
              <a:gd name="connsiteY17" fmla="*/ 705330 h 5142465"/>
              <a:gd name="connsiteX18" fmla="*/ 1126336 w 6696000"/>
              <a:gd name="connsiteY18" fmla="*/ 710273 h 5142465"/>
              <a:gd name="connsiteX19" fmla="*/ 1104106 w 6696000"/>
              <a:gd name="connsiteY19" fmla="*/ 713115 h 5142465"/>
              <a:gd name="connsiteX20" fmla="*/ 1081495 w 6696000"/>
              <a:gd name="connsiteY20" fmla="*/ 709037 h 5142465"/>
              <a:gd name="connsiteX21" fmla="*/ 1064219 w 6696000"/>
              <a:gd name="connsiteY21" fmla="*/ 697545 h 5142465"/>
              <a:gd name="connsiteX22" fmla="*/ 1053168 w 6696000"/>
              <a:gd name="connsiteY22" fmla="*/ 680122 h 5142465"/>
              <a:gd name="connsiteX23" fmla="*/ 1049230 w 6696000"/>
              <a:gd name="connsiteY23" fmla="*/ 657757 h 5142465"/>
              <a:gd name="connsiteX24" fmla="*/ 1053168 w 6696000"/>
              <a:gd name="connsiteY24" fmla="*/ 635514 h 5142465"/>
              <a:gd name="connsiteX25" fmla="*/ 1064219 w 6696000"/>
              <a:gd name="connsiteY25" fmla="*/ 617968 h 5142465"/>
              <a:gd name="connsiteX26" fmla="*/ 1081495 w 6696000"/>
              <a:gd name="connsiteY26" fmla="*/ 606476 h 5142465"/>
              <a:gd name="connsiteX27" fmla="*/ 1018617 w 6696000"/>
              <a:gd name="connsiteY27" fmla="*/ 431999 h 5142465"/>
              <a:gd name="connsiteX28" fmla="*/ 994990 w 6696000"/>
              <a:gd name="connsiteY28" fmla="*/ 454983 h 5142465"/>
              <a:gd name="connsiteX29" fmla="*/ 1018617 w 6696000"/>
              <a:gd name="connsiteY29" fmla="*/ 477966 h 5142465"/>
              <a:gd name="connsiteX30" fmla="*/ 1093564 w 6696000"/>
              <a:gd name="connsiteY30" fmla="*/ 477966 h 5142465"/>
              <a:gd name="connsiteX31" fmla="*/ 1279279 w 6696000"/>
              <a:gd name="connsiteY31" fmla="*/ 658251 h 5142465"/>
              <a:gd name="connsiteX32" fmla="*/ 1093564 w 6696000"/>
              <a:gd name="connsiteY32" fmla="*/ 838536 h 5142465"/>
              <a:gd name="connsiteX33" fmla="*/ 835188 w 6696000"/>
              <a:gd name="connsiteY33" fmla="*/ 838536 h 5142465"/>
              <a:gd name="connsiteX34" fmla="*/ 835188 w 6696000"/>
              <a:gd name="connsiteY34" fmla="*/ 796647 h 5142465"/>
              <a:gd name="connsiteX35" fmla="*/ 787933 w 6696000"/>
              <a:gd name="connsiteY35" fmla="*/ 796647 h 5142465"/>
              <a:gd name="connsiteX36" fmla="*/ 787933 w 6696000"/>
              <a:gd name="connsiteY36" fmla="*/ 884380 h 5142465"/>
              <a:gd name="connsiteX37" fmla="*/ 1094199 w 6696000"/>
              <a:gd name="connsiteY37" fmla="*/ 884380 h 5142465"/>
              <a:gd name="connsiteX38" fmla="*/ 1308131 w 6696000"/>
              <a:gd name="connsiteY38" fmla="*/ 745975 h 5142465"/>
              <a:gd name="connsiteX39" fmla="*/ 1326394 w 6696000"/>
              <a:gd name="connsiteY39" fmla="*/ 658190 h 5142465"/>
              <a:gd name="connsiteX40" fmla="*/ 1326407 w 6696000"/>
              <a:gd name="connsiteY40" fmla="*/ 658251 h 5142465"/>
              <a:gd name="connsiteX41" fmla="*/ 1326407 w 6696000"/>
              <a:gd name="connsiteY41" fmla="*/ 658128 h 5142465"/>
              <a:gd name="connsiteX42" fmla="*/ 1326394 w 6696000"/>
              <a:gd name="connsiteY42" fmla="*/ 658190 h 5142465"/>
              <a:gd name="connsiteX43" fmla="*/ 1308194 w 6696000"/>
              <a:gd name="connsiteY43" fmla="*/ 570456 h 5142465"/>
              <a:gd name="connsiteX44" fmla="*/ 1094834 w 6696000"/>
              <a:gd name="connsiteY44" fmla="*/ 431999 h 5142465"/>
              <a:gd name="connsiteX45" fmla="*/ 1018617 w 6696000"/>
              <a:gd name="connsiteY45" fmla="*/ 431999 h 5142465"/>
              <a:gd name="connsiteX46" fmla="*/ 664207 w 6696000"/>
              <a:gd name="connsiteY46" fmla="*/ 431999 h 5142465"/>
              <a:gd name="connsiteX47" fmla="*/ 431999 w 6696000"/>
              <a:gd name="connsiteY47" fmla="*/ 658251 h 5142465"/>
              <a:gd name="connsiteX48" fmla="*/ 663572 w 6696000"/>
              <a:gd name="connsiteY48" fmla="*/ 884503 h 5142465"/>
              <a:gd name="connsiteX49" fmla="*/ 739789 w 6696000"/>
              <a:gd name="connsiteY49" fmla="*/ 884503 h 5142465"/>
              <a:gd name="connsiteX50" fmla="*/ 763417 w 6696000"/>
              <a:gd name="connsiteY50" fmla="*/ 861520 h 5142465"/>
              <a:gd name="connsiteX51" fmla="*/ 739789 w 6696000"/>
              <a:gd name="connsiteY51" fmla="*/ 838536 h 5142465"/>
              <a:gd name="connsiteX52" fmla="*/ 664842 w 6696000"/>
              <a:gd name="connsiteY52" fmla="*/ 838536 h 5142465"/>
              <a:gd name="connsiteX53" fmla="*/ 479127 w 6696000"/>
              <a:gd name="connsiteY53" fmla="*/ 658251 h 5142465"/>
              <a:gd name="connsiteX54" fmla="*/ 664842 w 6696000"/>
              <a:gd name="connsiteY54" fmla="*/ 477843 h 5142465"/>
              <a:gd name="connsiteX55" fmla="*/ 923218 w 6696000"/>
              <a:gd name="connsiteY55" fmla="*/ 477843 h 5142465"/>
              <a:gd name="connsiteX56" fmla="*/ 923218 w 6696000"/>
              <a:gd name="connsiteY56" fmla="*/ 519732 h 5142465"/>
              <a:gd name="connsiteX57" fmla="*/ 970473 w 6696000"/>
              <a:gd name="connsiteY57" fmla="*/ 519732 h 5142465"/>
              <a:gd name="connsiteX58" fmla="*/ 970473 w 6696000"/>
              <a:gd name="connsiteY58" fmla="*/ 431999 h 5142465"/>
              <a:gd name="connsiteX59" fmla="*/ 664207 w 6696000"/>
              <a:gd name="connsiteY59" fmla="*/ 431999 h 5142465"/>
              <a:gd name="connsiteX60" fmla="*/ 0 w 6696000"/>
              <a:gd name="connsiteY60" fmla="*/ 0 h 5142465"/>
              <a:gd name="connsiteX61" fmla="*/ 6696000 w 6696000"/>
              <a:gd name="connsiteY61" fmla="*/ 0 h 5142465"/>
              <a:gd name="connsiteX62" fmla="*/ 6696000 w 6696000"/>
              <a:gd name="connsiteY62" fmla="*/ 1796399 h 5142465"/>
              <a:gd name="connsiteX63" fmla="*/ 4219772 w 6696000"/>
              <a:gd name="connsiteY63" fmla="*/ 1796399 h 5142465"/>
              <a:gd name="connsiteX64" fmla="*/ 3995999 w 6696000"/>
              <a:gd name="connsiteY64" fmla="*/ 2020043 h 5142465"/>
              <a:gd name="connsiteX65" fmla="*/ 3995999 w 6696000"/>
              <a:gd name="connsiteY65" fmla="*/ 3821890 h 5142465"/>
              <a:gd name="connsiteX66" fmla="*/ 4887028 w 6696000"/>
              <a:gd name="connsiteY66" fmla="*/ 4712400 h 5142465"/>
              <a:gd name="connsiteX67" fmla="*/ 6696000 w 6696000"/>
              <a:gd name="connsiteY67" fmla="*/ 4712400 h 5142465"/>
              <a:gd name="connsiteX68" fmla="*/ 6696000 w 6696000"/>
              <a:gd name="connsiteY68" fmla="*/ 5142465 h 5142465"/>
              <a:gd name="connsiteX69" fmla="*/ 0 w 6696000"/>
              <a:gd name="connsiteY69" fmla="*/ 5142465 h 5142465"/>
              <a:gd name="connsiteX70" fmla="*/ 0 w 6696000"/>
              <a:gd name="connsiteY70" fmla="*/ 0 h 5142465"/>
              <a:gd name="connsiteX0" fmla="*/ 1064219 w 6696000"/>
              <a:gd name="connsiteY0" fmla="*/ 617968 h 5142465"/>
              <a:gd name="connsiteX1" fmla="*/ 1062822 w 6696000"/>
              <a:gd name="connsiteY1" fmla="*/ 566440 h 5142465"/>
              <a:gd name="connsiteX2" fmla="*/ 1029922 w 6696000"/>
              <a:gd name="connsiteY2" fmla="*/ 586087 h 5142465"/>
              <a:gd name="connsiteX3" fmla="*/ 1008327 w 6696000"/>
              <a:gd name="connsiteY3" fmla="*/ 617103 h 5142465"/>
              <a:gd name="connsiteX4" fmla="*/ 1000578 w 6696000"/>
              <a:gd name="connsiteY4" fmla="*/ 657633 h 5142465"/>
              <a:gd name="connsiteX5" fmla="*/ 1008327 w 6696000"/>
              <a:gd name="connsiteY5" fmla="*/ 698163 h 5142465"/>
              <a:gd name="connsiteX6" fmla="*/ 1029922 w 6696000"/>
              <a:gd name="connsiteY6" fmla="*/ 729179 h 5142465"/>
              <a:gd name="connsiteX7" fmla="*/ 1062822 w 6696000"/>
              <a:gd name="connsiteY7" fmla="*/ 748826 h 5142465"/>
              <a:gd name="connsiteX8" fmla="*/ 1104106 w 6696000"/>
              <a:gd name="connsiteY8" fmla="*/ 755622 h 5142465"/>
              <a:gd name="connsiteX9" fmla="*/ 1145010 w 6696000"/>
              <a:gd name="connsiteY9" fmla="*/ 751421 h 5142465"/>
              <a:gd name="connsiteX10" fmla="*/ 1183753 w 6696000"/>
              <a:gd name="connsiteY10" fmla="*/ 737828 h 5142465"/>
              <a:gd name="connsiteX11" fmla="*/ 1185405 w 6696000"/>
              <a:gd name="connsiteY11" fmla="*/ 736963 h 5142465"/>
              <a:gd name="connsiteX12" fmla="*/ 1185405 w 6696000"/>
              <a:gd name="connsiteY12" fmla="*/ 637615 h 5142465"/>
              <a:gd name="connsiteX13" fmla="*/ 1106393 w 6696000"/>
              <a:gd name="connsiteY13" fmla="*/ 637615 h 5142465"/>
              <a:gd name="connsiteX14" fmla="*/ 1106266 w 6696000"/>
              <a:gd name="connsiteY14" fmla="*/ 637986 h 5142465"/>
              <a:gd name="connsiteX15" fmla="*/ 1106266 w 6696000"/>
              <a:gd name="connsiteY15" fmla="*/ 680740 h 5142465"/>
              <a:gd name="connsiteX16" fmla="*/ 1139674 w 6696000"/>
              <a:gd name="connsiteY16" fmla="*/ 680740 h 5142465"/>
              <a:gd name="connsiteX17" fmla="*/ 1139674 w 6696000"/>
              <a:gd name="connsiteY17" fmla="*/ 705330 h 5142465"/>
              <a:gd name="connsiteX18" fmla="*/ 1126336 w 6696000"/>
              <a:gd name="connsiteY18" fmla="*/ 710273 h 5142465"/>
              <a:gd name="connsiteX19" fmla="*/ 1104106 w 6696000"/>
              <a:gd name="connsiteY19" fmla="*/ 713115 h 5142465"/>
              <a:gd name="connsiteX20" fmla="*/ 1081495 w 6696000"/>
              <a:gd name="connsiteY20" fmla="*/ 709037 h 5142465"/>
              <a:gd name="connsiteX21" fmla="*/ 1064219 w 6696000"/>
              <a:gd name="connsiteY21" fmla="*/ 697545 h 5142465"/>
              <a:gd name="connsiteX22" fmla="*/ 1053168 w 6696000"/>
              <a:gd name="connsiteY22" fmla="*/ 680122 h 5142465"/>
              <a:gd name="connsiteX23" fmla="*/ 1049230 w 6696000"/>
              <a:gd name="connsiteY23" fmla="*/ 657757 h 5142465"/>
              <a:gd name="connsiteX24" fmla="*/ 1053168 w 6696000"/>
              <a:gd name="connsiteY24" fmla="*/ 635514 h 5142465"/>
              <a:gd name="connsiteX25" fmla="*/ 1064219 w 6696000"/>
              <a:gd name="connsiteY25" fmla="*/ 617968 h 5142465"/>
              <a:gd name="connsiteX26" fmla="*/ 1018617 w 6696000"/>
              <a:gd name="connsiteY26" fmla="*/ 431999 h 5142465"/>
              <a:gd name="connsiteX27" fmla="*/ 994990 w 6696000"/>
              <a:gd name="connsiteY27" fmla="*/ 454983 h 5142465"/>
              <a:gd name="connsiteX28" fmla="*/ 1018617 w 6696000"/>
              <a:gd name="connsiteY28" fmla="*/ 477966 h 5142465"/>
              <a:gd name="connsiteX29" fmla="*/ 1093564 w 6696000"/>
              <a:gd name="connsiteY29" fmla="*/ 477966 h 5142465"/>
              <a:gd name="connsiteX30" fmla="*/ 1279279 w 6696000"/>
              <a:gd name="connsiteY30" fmla="*/ 658251 h 5142465"/>
              <a:gd name="connsiteX31" fmla="*/ 1093564 w 6696000"/>
              <a:gd name="connsiteY31" fmla="*/ 838536 h 5142465"/>
              <a:gd name="connsiteX32" fmla="*/ 835188 w 6696000"/>
              <a:gd name="connsiteY32" fmla="*/ 838536 h 5142465"/>
              <a:gd name="connsiteX33" fmla="*/ 835188 w 6696000"/>
              <a:gd name="connsiteY33" fmla="*/ 796647 h 5142465"/>
              <a:gd name="connsiteX34" fmla="*/ 787933 w 6696000"/>
              <a:gd name="connsiteY34" fmla="*/ 796647 h 5142465"/>
              <a:gd name="connsiteX35" fmla="*/ 787933 w 6696000"/>
              <a:gd name="connsiteY35" fmla="*/ 884380 h 5142465"/>
              <a:gd name="connsiteX36" fmla="*/ 1094199 w 6696000"/>
              <a:gd name="connsiteY36" fmla="*/ 884380 h 5142465"/>
              <a:gd name="connsiteX37" fmla="*/ 1308131 w 6696000"/>
              <a:gd name="connsiteY37" fmla="*/ 745975 h 5142465"/>
              <a:gd name="connsiteX38" fmla="*/ 1326394 w 6696000"/>
              <a:gd name="connsiteY38" fmla="*/ 658190 h 5142465"/>
              <a:gd name="connsiteX39" fmla="*/ 1326407 w 6696000"/>
              <a:gd name="connsiteY39" fmla="*/ 658251 h 5142465"/>
              <a:gd name="connsiteX40" fmla="*/ 1326407 w 6696000"/>
              <a:gd name="connsiteY40" fmla="*/ 658128 h 5142465"/>
              <a:gd name="connsiteX41" fmla="*/ 1326394 w 6696000"/>
              <a:gd name="connsiteY41" fmla="*/ 658190 h 5142465"/>
              <a:gd name="connsiteX42" fmla="*/ 1308194 w 6696000"/>
              <a:gd name="connsiteY42" fmla="*/ 570456 h 5142465"/>
              <a:gd name="connsiteX43" fmla="*/ 1094834 w 6696000"/>
              <a:gd name="connsiteY43" fmla="*/ 431999 h 5142465"/>
              <a:gd name="connsiteX44" fmla="*/ 1018617 w 6696000"/>
              <a:gd name="connsiteY44" fmla="*/ 431999 h 5142465"/>
              <a:gd name="connsiteX45" fmla="*/ 664207 w 6696000"/>
              <a:gd name="connsiteY45" fmla="*/ 431999 h 5142465"/>
              <a:gd name="connsiteX46" fmla="*/ 431999 w 6696000"/>
              <a:gd name="connsiteY46" fmla="*/ 658251 h 5142465"/>
              <a:gd name="connsiteX47" fmla="*/ 663572 w 6696000"/>
              <a:gd name="connsiteY47" fmla="*/ 884503 h 5142465"/>
              <a:gd name="connsiteX48" fmla="*/ 739789 w 6696000"/>
              <a:gd name="connsiteY48" fmla="*/ 884503 h 5142465"/>
              <a:gd name="connsiteX49" fmla="*/ 763417 w 6696000"/>
              <a:gd name="connsiteY49" fmla="*/ 861520 h 5142465"/>
              <a:gd name="connsiteX50" fmla="*/ 739789 w 6696000"/>
              <a:gd name="connsiteY50" fmla="*/ 838536 h 5142465"/>
              <a:gd name="connsiteX51" fmla="*/ 664842 w 6696000"/>
              <a:gd name="connsiteY51" fmla="*/ 838536 h 5142465"/>
              <a:gd name="connsiteX52" fmla="*/ 479127 w 6696000"/>
              <a:gd name="connsiteY52" fmla="*/ 658251 h 5142465"/>
              <a:gd name="connsiteX53" fmla="*/ 664842 w 6696000"/>
              <a:gd name="connsiteY53" fmla="*/ 477843 h 5142465"/>
              <a:gd name="connsiteX54" fmla="*/ 923218 w 6696000"/>
              <a:gd name="connsiteY54" fmla="*/ 477843 h 5142465"/>
              <a:gd name="connsiteX55" fmla="*/ 923218 w 6696000"/>
              <a:gd name="connsiteY55" fmla="*/ 519732 h 5142465"/>
              <a:gd name="connsiteX56" fmla="*/ 970473 w 6696000"/>
              <a:gd name="connsiteY56" fmla="*/ 519732 h 5142465"/>
              <a:gd name="connsiteX57" fmla="*/ 970473 w 6696000"/>
              <a:gd name="connsiteY57" fmla="*/ 431999 h 5142465"/>
              <a:gd name="connsiteX58" fmla="*/ 664207 w 6696000"/>
              <a:gd name="connsiteY58" fmla="*/ 431999 h 5142465"/>
              <a:gd name="connsiteX59" fmla="*/ 0 w 6696000"/>
              <a:gd name="connsiteY59" fmla="*/ 0 h 5142465"/>
              <a:gd name="connsiteX60" fmla="*/ 6696000 w 6696000"/>
              <a:gd name="connsiteY60" fmla="*/ 0 h 5142465"/>
              <a:gd name="connsiteX61" fmla="*/ 6696000 w 6696000"/>
              <a:gd name="connsiteY61" fmla="*/ 1796399 h 5142465"/>
              <a:gd name="connsiteX62" fmla="*/ 4219772 w 6696000"/>
              <a:gd name="connsiteY62" fmla="*/ 1796399 h 5142465"/>
              <a:gd name="connsiteX63" fmla="*/ 3995999 w 6696000"/>
              <a:gd name="connsiteY63" fmla="*/ 2020043 h 5142465"/>
              <a:gd name="connsiteX64" fmla="*/ 3995999 w 6696000"/>
              <a:gd name="connsiteY64" fmla="*/ 3821890 h 5142465"/>
              <a:gd name="connsiteX65" fmla="*/ 4887028 w 6696000"/>
              <a:gd name="connsiteY65" fmla="*/ 4712400 h 5142465"/>
              <a:gd name="connsiteX66" fmla="*/ 6696000 w 6696000"/>
              <a:gd name="connsiteY66" fmla="*/ 4712400 h 5142465"/>
              <a:gd name="connsiteX67" fmla="*/ 6696000 w 6696000"/>
              <a:gd name="connsiteY67" fmla="*/ 5142465 h 5142465"/>
              <a:gd name="connsiteX68" fmla="*/ 0 w 6696000"/>
              <a:gd name="connsiteY68" fmla="*/ 5142465 h 5142465"/>
              <a:gd name="connsiteX69" fmla="*/ 0 w 6696000"/>
              <a:gd name="connsiteY69" fmla="*/ 0 h 5142465"/>
              <a:gd name="connsiteX0" fmla="*/ 1064219 w 6696000"/>
              <a:gd name="connsiteY0" fmla="*/ 617968 h 5142465"/>
              <a:gd name="connsiteX1" fmla="*/ 1029922 w 6696000"/>
              <a:gd name="connsiteY1" fmla="*/ 586087 h 5142465"/>
              <a:gd name="connsiteX2" fmla="*/ 1008327 w 6696000"/>
              <a:gd name="connsiteY2" fmla="*/ 617103 h 5142465"/>
              <a:gd name="connsiteX3" fmla="*/ 1000578 w 6696000"/>
              <a:gd name="connsiteY3" fmla="*/ 657633 h 5142465"/>
              <a:gd name="connsiteX4" fmla="*/ 1008327 w 6696000"/>
              <a:gd name="connsiteY4" fmla="*/ 698163 h 5142465"/>
              <a:gd name="connsiteX5" fmla="*/ 1029922 w 6696000"/>
              <a:gd name="connsiteY5" fmla="*/ 729179 h 5142465"/>
              <a:gd name="connsiteX6" fmla="*/ 1062822 w 6696000"/>
              <a:gd name="connsiteY6" fmla="*/ 748826 h 5142465"/>
              <a:gd name="connsiteX7" fmla="*/ 1104106 w 6696000"/>
              <a:gd name="connsiteY7" fmla="*/ 755622 h 5142465"/>
              <a:gd name="connsiteX8" fmla="*/ 1145010 w 6696000"/>
              <a:gd name="connsiteY8" fmla="*/ 751421 h 5142465"/>
              <a:gd name="connsiteX9" fmla="*/ 1183753 w 6696000"/>
              <a:gd name="connsiteY9" fmla="*/ 737828 h 5142465"/>
              <a:gd name="connsiteX10" fmla="*/ 1185405 w 6696000"/>
              <a:gd name="connsiteY10" fmla="*/ 736963 h 5142465"/>
              <a:gd name="connsiteX11" fmla="*/ 1185405 w 6696000"/>
              <a:gd name="connsiteY11" fmla="*/ 637615 h 5142465"/>
              <a:gd name="connsiteX12" fmla="*/ 1106393 w 6696000"/>
              <a:gd name="connsiteY12" fmla="*/ 637615 h 5142465"/>
              <a:gd name="connsiteX13" fmla="*/ 1106266 w 6696000"/>
              <a:gd name="connsiteY13" fmla="*/ 637986 h 5142465"/>
              <a:gd name="connsiteX14" fmla="*/ 1106266 w 6696000"/>
              <a:gd name="connsiteY14" fmla="*/ 680740 h 5142465"/>
              <a:gd name="connsiteX15" fmla="*/ 1139674 w 6696000"/>
              <a:gd name="connsiteY15" fmla="*/ 680740 h 5142465"/>
              <a:gd name="connsiteX16" fmla="*/ 1139674 w 6696000"/>
              <a:gd name="connsiteY16" fmla="*/ 705330 h 5142465"/>
              <a:gd name="connsiteX17" fmla="*/ 1126336 w 6696000"/>
              <a:gd name="connsiteY17" fmla="*/ 710273 h 5142465"/>
              <a:gd name="connsiteX18" fmla="*/ 1104106 w 6696000"/>
              <a:gd name="connsiteY18" fmla="*/ 713115 h 5142465"/>
              <a:gd name="connsiteX19" fmla="*/ 1081495 w 6696000"/>
              <a:gd name="connsiteY19" fmla="*/ 709037 h 5142465"/>
              <a:gd name="connsiteX20" fmla="*/ 1064219 w 6696000"/>
              <a:gd name="connsiteY20" fmla="*/ 697545 h 5142465"/>
              <a:gd name="connsiteX21" fmla="*/ 1053168 w 6696000"/>
              <a:gd name="connsiteY21" fmla="*/ 680122 h 5142465"/>
              <a:gd name="connsiteX22" fmla="*/ 1049230 w 6696000"/>
              <a:gd name="connsiteY22" fmla="*/ 657757 h 5142465"/>
              <a:gd name="connsiteX23" fmla="*/ 1053168 w 6696000"/>
              <a:gd name="connsiteY23" fmla="*/ 635514 h 5142465"/>
              <a:gd name="connsiteX24" fmla="*/ 1064219 w 6696000"/>
              <a:gd name="connsiteY24" fmla="*/ 617968 h 5142465"/>
              <a:gd name="connsiteX25" fmla="*/ 1018617 w 6696000"/>
              <a:gd name="connsiteY25" fmla="*/ 431999 h 5142465"/>
              <a:gd name="connsiteX26" fmla="*/ 994990 w 6696000"/>
              <a:gd name="connsiteY26" fmla="*/ 454983 h 5142465"/>
              <a:gd name="connsiteX27" fmla="*/ 1018617 w 6696000"/>
              <a:gd name="connsiteY27" fmla="*/ 477966 h 5142465"/>
              <a:gd name="connsiteX28" fmla="*/ 1093564 w 6696000"/>
              <a:gd name="connsiteY28" fmla="*/ 477966 h 5142465"/>
              <a:gd name="connsiteX29" fmla="*/ 1279279 w 6696000"/>
              <a:gd name="connsiteY29" fmla="*/ 658251 h 5142465"/>
              <a:gd name="connsiteX30" fmla="*/ 1093564 w 6696000"/>
              <a:gd name="connsiteY30" fmla="*/ 838536 h 5142465"/>
              <a:gd name="connsiteX31" fmla="*/ 835188 w 6696000"/>
              <a:gd name="connsiteY31" fmla="*/ 838536 h 5142465"/>
              <a:gd name="connsiteX32" fmla="*/ 835188 w 6696000"/>
              <a:gd name="connsiteY32" fmla="*/ 796647 h 5142465"/>
              <a:gd name="connsiteX33" fmla="*/ 787933 w 6696000"/>
              <a:gd name="connsiteY33" fmla="*/ 796647 h 5142465"/>
              <a:gd name="connsiteX34" fmla="*/ 787933 w 6696000"/>
              <a:gd name="connsiteY34" fmla="*/ 884380 h 5142465"/>
              <a:gd name="connsiteX35" fmla="*/ 1094199 w 6696000"/>
              <a:gd name="connsiteY35" fmla="*/ 884380 h 5142465"/>
              <a:gd name="connsiteX36" fmla="*/ 1308131 w 6696000"/>
              <a:gd name="connsiteY36" fmla="*/ 745975 h 5142465"/>
              <a:gd name="connsiteX37" fmla="*/ 1326394 w 6696000"/>
              <a:gd name="connsiteY37" fmla="*/ 658190 h 5142465"/>
              <a:gd name="connsiteX38" fmla="*/ 1326407 w 6696000"/>
              <a:gd name="connsiteY38" fmla="*/ 658251 h 5142465"/>
              <a:gd name="connsiteX39" fmla="*/ 1326407 w 6696000"/>
              <a:gd name="connsiteY39" fmla="*/ 658128 h 5142465"/>
              <a:gd name="connsiteX40" fmla="*/ 1326394 w 6696000"/>
              <a:gd name="connsiteY40" fmla="*/ 658190 h 5142465"/>
              <a:gd name="connsiteX41" fmla="*/ 1308194 w 6696000"/>
              <a:gd name="connsiteY41" fmla="*/ 570456 h 5142465"/>
              <a:gd name="connsiteX42" fmla="*/ 1094834 w 6696000"/>
              <a:gd name="connsiteY42" fmla="*/ 431999 h 5142465"/>
              <a:gd name="connsiteX43" fmla="*/ 1018617 w 6696000"/>
              <a:gd name="connsiteY43" fmla="*/ 431999 h 5142465"/>
              <a:gd name="connsiteX44" fmla="*/ 664207 w 6696000"/>
              <a:gd name="connsiteY44" fmla="*/ 431999 h 5142465"/>
              <a:gd name="connsiteX45" fmla="*/ 431999 w 6696000"/>
              <a:gd name="connsiteY45" fmla="*/ 658251 h 5142465"/>
              <a:gd name="connsiteX46" fmla="*/ 663572 w 6696000"/>
              <a:gd name="connsiteY46" fmla="*/ 884503 h 5142465"/>
              <a:gd name="connsiteX47" fmla="*/ 739789 w 6696000"/>
              <a:gd name="connsiteY47" fmla="*/ 884503 h 5142465"/>
              <a:gd name="connsiteX48" fmla="*/ 763417 w 6696000"/>
              <a:gd name="connsiteY48" fmla="*/ 861520 h 5142465"/>
              <a:gd name="connsiteX49" fmla="*/ 739789 w 6696000"/>
              <a:gd name="connsiteY49" fmla="*/ 838536 h 5142465"/>
              <a:gd name="connsiteX50" fmla="*/ 664842 w 6696000"/>
              <a:gd name="connsiteY50" fmla="*/ 838536 h 5142465"/>
              <a:gd name="connsiteX51" fmla="*/ 479127 w 6696000"/>
              <a:gd name="connsiteY51" fmla="*/ 658251 h 5142465"/>
              <a:gd name="connsiteX52" fmla="*/ 664842 w 6696000"/>
              <a:gd name="connsiteY52" fmla="*/ 477843 h 5142465"/>
              <a:gd name="connsiteX53" fmla="*/ 923218 w 6696000"/>
              <a:gd name="connsiteY53" fmla="*/ 477843 h 5142465"/>
              <a:gd name="connsiteX54" fmla="*/ 923218 w 6696000"/>
              <a:gd name="connsiteY54" fmla="*/ 519732 h 5142465"/>
              <a:gd name="connsiteX55" fmla="*/ 970473 w 6696000"/>
              <a:gd name="connsiteY55" fmla="*/ 519732 h 5142465"/>
              <a:gd name="connsiteX56" fmla="*/ 970473 w 6696000"/>
              <a:gd name="connsiteY56" fmla="*/ 431999 h 5142465"/>
              <a:gd name="connsiteX57" fmla="*/ 664207 w 6696000"/>
              <a:gd name="connsiteY57" fmla="*/ 431999 h 5142465"/>
              <a:gd name="connsiteX58" fmla="*/ 0 w 6696000"/>
              <a:gd name="connsiteY58" fmla="*/ 0 h 5142465"/>
              <a:gd name="connsiteX59" fmla="*/ 6696000 w 6696000"/>
              <a:gd name="connsiteY59" fmla="*/ 0 h 5142465"/>
              <a:gd name="connsiteX60" fmla="*/ 6696000 w 6696000"/>
              <a:gd name="connsiteY60" fmla="*/ 1796399 h 5142465"/>
              <a:gd name="connsiteX61" fmla="*/ 4219772 w 6696000"/>
              <a:gd name="connsiteY61" fmla="*/ 1796399 h 5142465"/>
              <a:gd name="connsiteX62" fmla="*/ 3995999 w 6696000"/>
              <a:gd name="connsiteY62" fmla="*/ 2020043 h 5142465"/>
              <a:gd name="connsiteX63" fmla="*/ 3995999 w 6696000"/>
              <a:gd name="connsiteY63" fmla="*/ 3821890 h 5142465"/>
              <a:gd name="connsiteX64" fmla="*/ 4887028 w 6696000"/>
              <a:gd name="connsiteY64" fmla="*/ 4712400 h 5142465"/>
              <a:gd name="connsiteX65" fmla="*/ 6696000 w 6696000"/>
              <a:gd name="connsiteY65" fmla="*/ 4712400 h 5142465"/>
              <a:gd name="connsiteX66" fmla="*/ 6696000 w 6696000"/>
              <a:gd name="connsiteY66" fmla="*/ 5142465 h 5142465"/>
              <a:gd name="connsiteX67" fmla="*/ 0 w 6696000"/>
              <a:gd name="connsiteY67" fmla="*/ 5142465 h 5142465"/>
              <a:gd name="connsiteX68" fmla="*/ 0 w 6696000"/>
              <a:gd name="connsiteY68" fmla="*/ 0 h 5142465"/>
              <a:gd name="connsiteX0" fmla="*/ 1053168 w 6696000"/>
              <a:gd name="connsiteY0" fmla="*/ 635514 h 5142465"/>
              <a:gd name="connsiteX1" fmla="*/ 1029922 w 6696000"/>
              <a:gd name="connsiteY1" fmla="*/ 586087 h 5142465"/>
              <a:gd name="connsiteX2" fmla="*/ 1008327 w 6696000"/>
              <a:gd name="connsiteY2" fmla="*/ 617103 h 5142465"/>
              <a:gd name="connsiteX3" fmla="*/ 1000578 w 6696000"/>
              <a:gd name="connsiteY3" fmla="*/ 657633 h 5142465"/>
              <a:gd name="connsiteX4" fmla="*/ 1008327 w 6696000"/>
              <a:gd name="connsiteY4" fmla="*/ 698163 h 5142465"/>
              <a:gd name="connsiteX5" fmla="*/ 1029922 w 6696000"/>
              <a:gd name="connsiteY5" fmla="*/ 729179 h 5142465"/>
              <a:gd name="connsiteX6" fmla="*/ 1062822 w 6696000"/>
              <a:gd name="connsiteY6" fmla="*/ 748826 h 5142465"/>
              <a:gd name="connsiteX7" fmla="*/ 1104106 w 6696000"/>
              <a:gd name="connsiteY7" fmla="*/ 755622 h 5142465"/>
              <a:gd name="connsiteX8" fmla="*/ 1145010 w 6696000"/>
              <a:gd name="connsiteY8" fmla="*/ 751421 h 5142465"/>
              <a:gd name="connsiteX9" fmla="*/ 1183753 w 6696000"/>
              <a:gd name="connsiteY9" fmla="*/ 737828 h 5142465"/>
              <a:gd name="connsiteX10" fmla="*/ 1185405 w 6696000"/>
              <a:gd name="connsiteY10" fmla="*/ 736963 h 5142465"/>
              <a:gd name="connsiteX11" fmla="*/ 1185405 w 6696000"/>
              <a:gd name="connsiteY11" fmla="*/ 637615 h 5142465"/>
              <a:gd name="connsiteX12" fmla="*/ 1106393 w 6696000"/>
              <a:gd name="connsiteY12" fmla="*/ 637615 h 5142465"/>
              <a:gd name="connsiteX13" fmla="*/ 1106266 w 6696000"/>
              <a:gd name="connsiteY13" fmla="*/ 637986 h 5142465"/>
              <a:gd name="connsiteX14" fmla="*/ 1106266 w 6696000"/>
              <a:gd name="connsiteY14" fmla="*/ 680740 h 5142465"/>
              <a:gd name="connsiteX15" fmla="*/ 1139674 w 6696000"/>
              <a:gd name="connsiteY15" fmla="*/ 680740 h 5142465"/>
              <a:gd name="connsiteX16" fmla="*/ 1139674 w 6696000"/>
              <a:gd name="connsiteY16" fmla="*/ 705330 h 5142465"/>
              <a:gd name="connsiteX17" fmla="*/ 1126336 w 6696000"/>
              <a:gd name="connsiteY17" fmla="*/ 710273 h 5142465"/>
              <a:gd name="connsiteX18" fmla="*/ 1104106 w 6696000"/>
              <a:gd name="connsiteY18" fmla="*/ 713115 h 5142465"/>
              <a:gd name="connsiteX19" fmla="*/ 1081495 w 6696000"/>
              <a:gd name="connsiteY19" fmla="*/ 709037 h 5142465"/>
              <a:gd name="connsiteX20" fmla="*/ 1064219 w 6696000"/>
              <a:gd name="connsiteY20" fmla="*/ 697545 h 5142465"/>
              <a:gd name="connsiteX21" fmla="*/ 1053168 w 6696000"/>
              <a:gd name="connsiteY21" fmla="*/ 680122 h 5142465"/>
              <a:gd name="connsiteX22" fmla="*/ 1049230 w 6696000"/>
              <a:gd name="connsiteY22" fmla="*/ 657757 h 5142465"/>
              <a:gd name="connsiteX23" fmla="*/ 1053168 w 6696000"/>
              <a:gd name="connsiteY23" fmla="*/ 635514 h 5142465"/>
              <a:gd name="connsiteX24" fmla="*/ 1018617 w 6696000"/>
              <a:gd name="connsiteY24" fmla="*/ 431999 h 5142465"/>
              <a:gd name="connsiteX25" fmla="*/ 994990 w 6696000"/>
              <a:gd name="connsiteY25" fmla="*/ 454983 h 5142465"/>
              <a:gd name="connsiteX26" fmla="*/ 1018617 w 6696000"/>
              <a:gd name="connsiteY26" fmla="*/ 477966 h 5142465"/>
              <a:gd name="connsiteX27" fmla="*/ 1093564 w 6696000"/>
              <a:gd name="connsiteY27" fmla="*/ 477966 h 5142465"/>
              <a:gd name="connsiteX28" fmla="*/ 1279279 w 6696000"/>
              <a:gd name="connsiteY28" fmla="*/ 658251 h 5142465"/>
              <a:gd name="connsiteX29" fmla="*/ 1093564 w 6696000"/>
              <a:gd name="connsiteY29" fmla="*/ 838536 h 5142465"/>
              <a:gd name="connsiteX30" fmla="*/ 835188 w 6696000"/>
              <a:gd name="connsiteY30" fmla="*/ 838536 h 5142465"/>
              <a:gd name="connsiteX31" fmla="*/ 835188 w 6696000"/>
              <a:gd name="connsiteY31" fmla="*/ 796647 h 5142465"/>
              <a:gd name="connsiteX32" fmla="*/ 787933 w 6696000"/>
              <a:gd name="connsiteY32" fmla="*/ 796647 h 5142465"/>
              <a:gd name="connsiteX33" fmla="*/ 787933 w 6696000"/>
              <a:gd name="connsiteY33" fmla="*/ 884380 h 5142465"/>
              <a:gd name="connsiteX34" fmla="*/ 1094199 w 6696000"/>
              <a:gd name="connsiteY34" fmla="*/ 884380 h 5142465"/>
              <a:gd name="connsiteX35" fmla="*/ 1308131 w 6696000"/>
              <a:gd name="connsiteY35" fmla="*/ 745975 h 5142465"/>
              <a:gd name="connsiteX36" fmla="*/ 1326394 w 6696000"/>
              <a:gd name="connsiteY36" fmla="*/ 658190 h 5142465"/>
              <a:gd name="connsiteX37" fmla="*/ 1326407 w 6696000"/>
              <a:gd name="connsiteY37" fmla="*/ 658251 h 5142465"/>
              <a:gd name="connsiteX38" fmla="*/ 1326407 w 6696000"/>
              <a:gd name="connsiteY38" fmla="*/ 658128 h 5142465"/>
              <a:gd name="connsiteX39" fmla="*/ 1326394 w 6696000"/>
              <a:gd name="connsiteY39" fmla="*/ 658190 h 5142465"/>
              <a:gd name="connsiteX40" fmla="*/ 1308194 w 6696000"/>
              <a:gd name="connsiteY40" fmla="*/ 570456 h 5142465"/>
              <a:gd name="connsiteX41" fmla="*/ 1094834 w 6696000"/>
              <a:gd name="connsiteY41" fmla="*/ 431999 h 5142465"/>
              <a:gd name="connsiteX42" fmla="*/ 1018617 w 6696000"/>
              <a:gd name="connsiteY42" fmla="*/ 431999 h 5142465"/>
              <a:gd name="connsiteX43" fmla="*/ 664207 w 6696000"/>
              <a:gd name="connsiteY43" fmla="*/ 431999 h 5142465"/>
              <a:gd name="connsiteX44" fmla="*/ 431999 w 6696000"/>
              <a:gd name="connsiteY44" fmla="*/ 658251 h 5142465"/>
              <a:gd name="connsiteX45" fmla="*/ 663572 w 6696000"/>
              <a:gd name="connsiteY45" fmla="*/ 884503 h 5142465"/>
              <a:gd name="connsiteX46" fmla="*/ 739789 w 6696000"/>
              <a:gd name="connsiteY46" fmla="*/ 884503 h 5142465"/>
              <a:gd name="connsiteX47" fmla="*/ 763417 w 6696000"/>
              <a:gd name="connsiteY47" fmla="*/ 861520 h 5142465"/>
              <a:gd name="connsiteX48" fmla="*/ 739789 w 6696000"/>
              <a:gd name="connsiteY48" fmla="*/ 838536 h 5142465"/>
              <a:gd name="connsiteX49" fmla="*/ 664842 w 6696000"/>
              <a:gd name="connsiteY49" fmla="*/ 838536 h 5142465"/>
              <a:gd name="connsiteX50" fmla="*/ 479127 w 6696000"/>
              <a:gd name="connsiteY50" fmla="*/ 658251 h 5142465"/>
              <a:gd name="connsiteX51" fmla="*/ 664842 w 6696000"/>
              <a:gd name="connsiteY51" fmla="*/ 477843 h 5142465"/>
              <a:gd name="connsiteX52" fmla="*/ 923218 w 6696000"/>
              <a:gd name="connsiteY52" fmla="*/ 477843 h 5142465"/>
              <a:gd name="connsiteX53" fmla="*/ 923218 w 6696000"/>
              <a:gd name="connsiteY53" fmla="*/ 519732 h 5142465"/>
              <a:gd name="connsiteX54" fmla="*/ 970473 w 6696000"/>
              <a:gd name="connsiteY54" fmla="*/ 519732 h 5142465"/>
              <a:gd name="connsiteX55" fmla="*/ 970473 w 6696000"/>
              <a:gd name="connsiteY55" fmla="*/ 431999 h 5142465"/>
              <a:gd name="connsiteX56" fmla="*/ 664207 w 6696000"/>
              <a:gd name="connsiteY56" fmla="*/ 431999 h 5142465"/>
              <a:gd name="connsiteX57" fmla="*/ 0 w 6696000"/>
              <a:gd name="connsiteY57" fmla="*/ 0 h 5142465"/>
              <a:gd name="connsiteX58" fmla="*/ 6696000 w 6696000"/>
              <a:gd name="connsiteY58" fmla="*/ 0 h 5142465"/>
              <a:gd name="connsiteX59" fmla="*/ 6696000 w 6696000"/>
              <a:gd name="connsiteY59" fmla="*/ 1796399 h 5142465"/>
              <a:gd name="connsiteX60" fmla="*/ 4219772 w 6696000"/>
              <a:gd name="connsiteY60" fmla="*/ 1796399 h 5142465"/>
              <a:gd name="connsiteX61" fmla="*/ 3995999 w 6696000"/>
              <a:gd name="connsiteY61" fmla="*/ 2020043 h 5142465"/>
              <a:gd name="connsiteX62" fmla="*/ 3995999 w 6696000"/>
              <a:gd name="connsiteY62" fmla="*/ 3821890 h 5142465"/>
              <a:gd name="connsiteX63" fmla="*/ 4887028 w 6696000"/>
              <a:gd name="connsiteY63" fmla="*/ 4712400 h 5142465"/>
              <a:gd name="connsiteX64" fmla="*/ 6696000 w 6696000"/>
              <a:gd name="connsiteY64" fmla="*/ 4712400 h 5142465"/>
              <a:gd name="connsiteX65" fmla="*/ 6696000 w 6696000"/>
              <a:gd name="connsiteY65" fmla="*/ 5142465 h 5142465"/>
              <a:gd name="connsiteX66" fmla="*/ 0 w 6696000"/>
              <a:gd name="connsiteY66" fmla="*/ 5142465 h 5142465"/>
              <a:gd name="connsiteX67" fmla="*/ 0 w 6696000"/>
              <a:gd name="connsiteY67" fmla="*/ 0 h 5142465"/>
              <a:gd name="connsiteX0" fmla="*/ 1053168 w 6696000"/>
              <a:gd name="connsiteY0" fmla="*/ 635514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106266 w 6696000"/>
              <a:gd name="connsiteY13" fmla="*/ 680740 h 5142465"/>
              <a:gd name="connsiteX14" fmla="*/ 1139674 w 6696000"/>
              <a:gd name="connsiteY14" fmla="*/ 680740 h 5142465"/>
              <a:gd name="connsiteX15" fmla="*/ 1139674 w 6696000"/>
              <a:gd name="connsiteY15" fmla="*/ 705330 h 5142465"/>
              <a:gd name="connsiteX16" fmla="*/ 1126336 w 6696000"/>
              <a:gd name="connsiteY16" fmla="*/ 710273 h 5142465"/>
              <a:gd name="connsiteX17" fmla="*/ 1104106 w 6696000"/>
              <a:gd name="connsiteY17" fmla="*/ 713115 h 5142465"/>
              <a:gd name="connsiteX18" fmla="*/ 1081495 w 6696000"/>
              <a:gd name="connsiteY18" fmla="*/ 709037 h 5142465"/>
              <a:gd name="connsiteX19" fmla="*/ 1064219 w 6696000"/>
              <a:gd name="connsiteY19" fmla="*/ 697545 h 5142465"/>
              <a:gd name="connsiteX20" fmla="*/ 1053168 w 6696000"/>
              <a:gd name="connsiteY20" fmla="*/ 680122 h 5142465"/>
              <a:gd name="connsiteX21" fmla="*/ 1049230 w 6696000"/>
              <a:gd name="connsiteY21" fmla="*/ 657757 h 5142465"/>
              <a:gd name="connsiteX22" fmla="*/ 1053168 w 6696000"/>
              <a:gd name="connsiteY22" fmla="*/ 635514 h 5142465"/>
              <a:gd name="connsiteX23" fmla="*/ 1018617 w 6696000"/>
              <a:gd name="connsiteY23" fmla="*/ 431999 h 5142465"/>
              <a:gd name="connsiteX24" fmla="*/ 994990 w 6696000"/>
              <a:gd name="connsiteY24" fmla="*/ 454983 h 5142465"/>
              <a:gd name="connsiteX25" fmla="*/ 1018617 w 6696000"/>
              <a:gd name="connsiteY25" fmla="*/ 477966 h 5142465"/>
              <a:gd name="connsiteX26" fmla="*/ 1093564 w 6696000"/>
              <a:gd name="connsiteY26" fmla="*/ 477966 h 5142465"/>
              <a:gd name="connsiteX27" fmla="*/ 1279279 w 6696000"/>
              <a:gd name="connsiteY27" fmla="*/ 658251 h 5142465"/>
              <a:gd name="connsiteX28" fmla="*/ 1093564 w 6696000"/>
              <a:gd name="connsiteY28" fmla="*/ 838536 h 5142465"/>
              <a:gd name="connsiteX29" fmla="*/ 835188 w 6696000"/>
              <a:gd name="connsiteY29" fmla="*/ 838536 h 5142465"/>
              <a:gd name="connsiteX30" fmla="*/ 835188 w 6696000"/>
              <a:gd name="connsiteY30" fmla="*/ 796647 h 5142465"/>
              <a:gd name="connsiteX31" fmla="*/ 787933 w 6696000"/>
              <a:gd name="connsiteY31" fmla="*/ 796647 h 5142465"/>
              <a:gd name="connsiteX32" fmla="*/ 787933 w 6696000"/>
              <a:gd name="connsiteY32" fmla="*/ 884380 h 5142465"/>
              <a:gd name="connsiteX33" fmla="*/ 1094199 w 6696000"/>
              <a:gd name="connsiteY33" fmla="*/ 884380 h 5142465"/>
              <a:gd name="connsiteX34" fmla="*/ 1308131 w 6696000"/>
              <a:gd name="connsiteY34" fmla="*/ 745975 h 5142465"/>
              <a:gd name="connsiteX35" fmla="*/ 1326394 w 6696000"/>
              <a:gd name="connsiteY35" fmla="*/ 658190 h 5142465"/>
              <a:gd name="connsiteX36" fmla="*/ 1326407 w 6696000"/>
              <a:gd name="connsiteY36" fmla="*/ 658251 h 5142465"/>
              <a:gd name="connsiteX37" fmla="*/ 1326407 w 6696000"/>
              <a:gd name="connsiteY37" fmla="*/ 658128 h 5142465"/>
              <a:gd name="connsiteX38" fmla="*/ 1326394 w 6696000"/>
              <a:gd name="connsiteY38" fmla="*/ 658190 h 5142465"/>
              <a:gd name="connsiteX39" fmla="*/ 1308194 w 6696000"/>
              <a:gd name="connsiteY39" fmla="*/ 570456 h 5142465"/>
              <a:gd name="connsiteX40" fmla="*/ 1094834 w 6696000"/>
              <a:gd name="connsiteY40" fmla="*/ 431999 h 5142465"/>
              <a:gd name="connsiteX41" fmla="*/ 1018617 w 6696000"/>
              <a:gd name="connsiteY41" fmla="*/ 431999 h 5142465"/>
              <a:gd name="connsiteX42" fmla="*/ 664207 w 6696000"/>
              <a:gd name="connsiteY42" fmla="*/ 431999 h 5142465"/>
              <a:gd name="connsiteX43" fmla="*/ 431999 w 6696000"/>
              <a:gd name="connsiteY43" fmla="*/ 658251 h 5142465"/>
              <a:gd name="connsiteX44" fmla="*/ 663572 w 6696000"/>
              <a:gd name="connsiteY44" fmla="*/ 884503 h 5142465"/>
              <a:gd name="connsiteX45" fmla="*/ 739789 w 6696000"/>
              <a:gd name="connsiteY45" fmla="*/ 884503 h 5142465"/>
              <a:gd name="connsiteX46" fmla="*/ 763417 w 6696000"/>
              <a:gd name="connsiteY46" fmla="*/ 861520 h 5142465"/>
              <a:gd name="connsiteX47" fmla="*/ 739789 w 6696000"/>
              <a:gd name="connsiteY47" fmla="*/ 838536 h 5142465"/>
              <a:gd name="connsiteX48" fmla="*/ 664842 w 6696000"/>
              <a:gd name="connsiteY48" fmla="*/ 838536 h 5142465"/>
              <a:gd name="connsiteX49" fmla="*/ 479127 w 6696000"/>
              <a:gd name="connsiteY49" fmla="*/ 658251 h 5142465"/>
              <a:gd name="connsiteX50" fmla="*/ 664842 w 6696000"/>
              <a:gd name="connsiteY50" fmla="*/ 477843 h 5142465"/>
              <a:gd name="connsiteX51" fmla="*/ 923218 w 6696000"/>
              <a:gd name="connsiteY51" fmla="*/ 477843 h 5142465"/>
              <a:gd name="connsiteX52" fmla="*/ 923218 w 6696000"/>
              <a:gd name="connsiteY52" fmla="*/ 519732 h 5142465"/>
              <a:gd name="connsiteX53" fmla="*/ 970473 w 6696000"/>
              <a:gd name="connsiteY53" fmla="*/ 519732 h 5142465"/>
              <a:gd name="connsiteX54" fmla="*/ 970473 w 6696000"/>
              <a:gd name="connsiteY54" fmla="*/ 431999 h 5142465"/>
              <a:gd name="connsiteX55" fmla="*/ 664207 w 6696000"/>
              <a:gd name="connsiteY55" fmla="*/ 431999 h 5142465"/>
              <a:gd name="connsiteX56" fmla="*/ 0 w 6696000"/>
              <a:gd name="connsiteY56" fmla="*/ 0 h 5142465"/>
              <a:gd name="connsiteX57" fmla="*/ 6696000 w 6696000"/>
              <a:gd name="connsiteY57" fmla="*/ 0 h 5142465"/>
              <a:gd name="connsiteX58" fmla="*/ 6696000 w 6696000"/>
              <a:gd name="connsiteY58" fmla="*/ 1796399 h 5142465"/>
              <a:gd name="connsiteX59" fmla="*/ 4219772 w 6696000"/>
              <a:gd name="connsiteY59" fmla="*/ 1796399 h 5142465"/>
              <a:gd name="connsiteX60" fmla="*/ 3995999 w 6696000"/>
              <a:gd name="connsiteY60" fmla="*/ 2020043 h 5142465"/>
              <a:gd name="connsiteX61" fmla="*/ 3995999 w 6696000"/>
              <a:gd name="connsiteY61" fmla="*/ 3821890 h 5142465"/>
              <a:gd name="connsiteX62" fmla="*/ 4887028 w 6696000"/>
              <a:gd name="connsiteY62" fmla="*/ 4712400 h 5142465"/>
              <a:gd name="connsiteX63" fmla="*/ 6696000 w 6696000"/>
              <a:gd name="connsiteY63" fmla="*/ 4712400 h 5142465"/>
              <a:gd name="connsiteX64" fmla="*/ 6696000 w 6696000"/>
              <a:gd name="connsiteY64" fmla="*/ 5142465 h 5142465"/>
              <a:gd name="connsiteX65" fmla="*/ 0 w 6696000"/>
              <a:gd name="connsiteY65" fmla="*/ 5142465 h 5142465"/>
              <a:gd name="connsiteX66" fmla="*/ 0 w 6696000"/>
              <a:gd name="connsiteY66" fmla="*/ 0 h 5142465"/>
              <a:gd name="connsiteX0" fmla="*/ 1049230 w 6696000"/>
              <a:gd name="connsiteY0" fmla="*/ 657757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106266 w 6696000"/>
              <a:gd name="connsiteY13" fmla="*/ 680740 h 5142465"/>
              <a:gd name="connsiteX14" fmla="*/ 1139674 w 6696000"/>
              <a:gd name="connsiteY14" fmla="*/ 680740 h 5142465"/>
              <a:gd name="connsiteX15" fmla="*/ 1139674 w 6696000"/>
              <a:gd name="connsiteY15" fmla="*/ 705330 h 5142465"/>
              <a:gd name="connsiteX16" fmla="*/ 1126336 w 6696000"/>
              <a:gd name="connsiteY16" fmla="*/ 710273 h 5142465"/>
              <a:gd name="connsiteX17" fmla="*/ 1104106 w 6696000"/>
              <a:gd name="connsiteY17" fmla="*/ 713115 h 5142465"/>
              <a:gd name="connsiteX18" fmla="*/ 1081495 w 6696000"/>
              <a:gd name="connsiteY18" fmla="*/ 709037 h 5142465"/>
              <a:gd name="connsiteX19" fmla="*/ 1064219 w 6696000"/>
              <a:gd name="connsiteY19" fmla="*/ 697545 h 5142465"/>
              <a:gd name="connsiteX20" fmla="*/ 1053168 w 6696000"/>
              <a:gd name="connsiteY20" fmla="*/ 680122 h 5142465"/>
              <a:gd name="connsiteX21" fmla="*/ 1049230 w 6696000"/>
              <a:gd name="connsiteY21" fmla="*/ 657757 h 5142465"/>
              <a:gd name="connsiteX22" fmla="*/ 1018617 w 6696000"/>
              <a:gd name="connsiteY22" fmla="*/ 431999 h 5142465"/>
              <a:gd name="connsiteX23" fmla="*/ 994990 w 6696000"/>
              <a:gd name="connsiteY23" fmla="*/ 454983 h 5142465"/>
              <a:gd name="connsiteX24" fmla="*/ 1018617 w 6696000"/>
              <a:gd name="connsiteY24" fmla="*/ 477966 h 5142465"/>
              <a:gd name="connsiteX25" fmla="*/ 1093564 w 6696000"/>
              <a:gd name="connsiteY25" fmla="*/ 477966 h 5142465"/>
              <a:gd name="connsiteX26" fmla="*/ 1279279 w 6696000"/>
              <a:gd name="connsiteY26" fmla="*/ 658251 h 5142465"/>
              <a:gd name="connsiteX27" fmla="*/ 1093564 w 6696000"/>
              <a:gd name="connsiteY27" fmla="*/ 838536 h 5142465"/>
              <a:gd name="connsiteX28" fmla="*/ 835188 w 6696000"/>
              <a:gd name="connsiteY28" fmla="*/ 838536 h 5142465"/>
              <a:gd name="connsiteX29" fmla="*/ 835188 w 6696000"/>
              <a:gd name="connsiteY29" fmla="*/ 796647 h 5142465"/>
              <a:gd name="connsiteX30" fmla="*/ 787933 w 6696000"/>
              <a:gd name="connsiteY30" fmla="*/ 796647 h 5142465"/>
              <a:gd name="connsiteX31" fmla="*/ 787933 w 6696000"/>
              <a:gd name="connsiteY31" fmla="*/ 884380 h 5142465"/>
              <a:gd name="connsiteX32" fmla="*/ 1094199 w 6696000"/>
              <a:gd name="connsiteY32" fmla="*/ 884380 h 5142465"/>
              <a:gd name="connsiteX33" fmla="*/ 1308131 w 6696000"/>
              <a:gd name="connsiteY33" fmla="*/ 745975 h 5142465"/>
              <a:gd name="connsiteX34" fmla="*/ 1326394 w 6696000"/>
              <a:gd name="connsiteY34" fmla="*/ 658190 h 5142465"/>
              <a:gd name="connsiteX35" fmla="*/ 1326407 w 6696000"/>
              <a:gd name="connsiteY35" fmla="*/ 658251 h 5142465"/>
              <a:gd name="connsiteX36" fmla="*/ 1326407 w 6696000"/>
              <a:gd name="connsiteY36" fmla="*/ 658128 h 5142465"/>
              <a:gd name="connsiteX37" fmla="*/ 1326394 w 6696000"/>
              <a:gd name="connsiteY37" fmla="*/ 658190 h 5142465"/>
              <a:gd name="connsiteX38" fmla="*/ 1308194 w 6696000"/>
              <a:gd name="connsiteY38" fmla="*/ 570456 h 5142465"/>
              <a:gd name="connsiteX39" fmla="*/ 1094834 w 6696000"/>
              <a:gd name="connsiteY39" fmla="*/ 431999 h 5142465"/>
              <a:gd name="connsiteX40" fmla="*/ 1018617 w 6696000"/>
              <a:gd name="connsiteY40" fmla="*/ 431999 h 5142465"/>
              <a:gd name="connsiteX41" fmla="*/ 664207 w 6696000"/>
              <a:gd name="connsiteY41" fmla="*/ 431999 h 5142465"/>
              <a:gd name="connsiteX42" fmla="*/ 431999 w 6696000"/>
              <a:gd name="connsiteY42" fmla="*/ 658251 h 5142465"/>
              <a:gd name="connsiteX43" fmla="*/ 663572 w 6696000"/>
              <a:gd name="connsiteY43" fmla="*/ 884503 h 5142465"/>
              <a:gd name="connsiteX44" fmla="*/ 739789 w 6696000"/>
              <a:gd name="connsiteY44" fmla="*/ 884503 h 5142465"/>
              <a:gd name="connsiteX45" fmla="*/ 763417 w 6696000"/>
              <a:gd name="connsiteY45" fmla="*/ 861520 h 5142465"/>
              <a:gd name="connsiteX46" fmla="*/ 739789 w 6696000"/>
              <a:gd name="connsiteY46" fmla="*/ 838536 h 5142465"/>
              <a:gd name="connsiteX47" fmla="*/ 664842 w 6696000"/>
              <a:gd name="connsiteY47" fmla="*/ 838536 h 5142465"/>
              <a:gd name="connsiteX48" fmla="*/ 479127 w 6696000"/>
              <a:gd name="connsiteY48" fmla="*/ 658251 h 5142465"/>
              <a:gd name="connsiteX49" fmla="*/ 664842 w 6696000"/>
              <a:gd name="connsiteY49" fmla="*/ 477843 h 5142465"/>
              <a:gd name="connsiteX50" fmla="*/ 923218 w 6696000"/>
              <a:gd name="connsiteY50" fmla="*/ 477843 h 5142465"/>
              <a:gd name="connsiteX51" fmla="*/ 923218 w 6696000"/>
              <a:gd name="connsiteY51" fmla="*/ 519732 h 5142465"/>
              <a:gd name="connsiteX52" fmla="*/ 970473 w 6696000"/>
              <a:gd name="connsiteY52" fmla="*/ 519732 h 5142465"/>
              <a:gd name="connsiteX53" fmla="*/ 970473 w 6696000"/>
              <a:gd name="connsiteY53" fmla="*/ 431999 h 5142465"/>
              <a:gd name="connsiteX54" fmla="*/ 664207 w 6696000"/>
              <a:gd name="connsiteY54" fmla="*/ 431999 h 5142465"/>
              <a:gd name="connsiteX55" fmla="*/ 0 w 6696000"/>
              <a:gd name="connsiteY55" fmla="*/ 0 h 5142465"/>
              <a:gd name="connsiteX56" fmla="*/ 6696000 w 6696000"/>
              <a:gd name="connsiteY56" fmla="*/ 0 h 5142465"/>
              <a:gd name="connsiteX57" fmla="*/ 6696000 w 6696000"/>
              <a:gd name="connsiteY57" fmla="*/ 1796399 h 5142465"/>
              <a:gd name="connsiteX58" fmla="*/ 4219772 w 6696000"/>
              <a:gd name="connsiteY58" fmla="*/ 1796399 h 5142465"/>
              <a:gd name="connsiteX59" fmla="*/ 3995999 w 6696000"/>
              <a:gd name="connsiteY59" fmla="*/ 2020043 h 5142465"/>
              <a:gd name="connsiteX60" fmla="*/ 3995999 w 6696000"/>
              <a:gd name="connsiteY60" fmla="*/ 3821890 h 5142465"/>
              <a:gd name="connsiteX61" fmla="*/ 4887028 w 6696000"/>
              <a:gd name="connsiteY61" fmla="*/ 4712400 h 5142465"/>
              <a:gd name="connsiteX62" fmla="*/ 6696000 w 6696000"/>
              <a:gd name="connsiteY62" fmla="*/ 4712400 h 5142465"/>
              <a:gd name="connsiteX63" fmla="*/ 6696000 w 6696000"/>
              <a:gd name="connsiteY63" fmla="*/ 5142465 h 5142465"/>
              <a:gd name="connsiteX64" fmla="*/ 0 w 6696000"/>
              <a:gd name="connsiteY64" fmla="*/ 5142465 h 5142465"/>
              <a:gd name="connsiteX65" fmla="*/ 0 w 6696000"/>
              <a:gd name="connsiteY65" fmla="*/ 0 h 5142465"/>
              <a:gd name="connsiteX0" fmla="*/ 1053168 w 6696000"/>
              <a:gd name="connsiteY0" fmla="*/ 680122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106266 w 6696000"/>
              <a:gd name="connsiteY13" fmla="*/ 680740 h 5142465"/>
              <a:gd name="connsiteX14" fmla="*/ 1139674 w 6696000"/>
              <a:gd name="connsiteY14" fmla="*/ 680740 h 5142465"/>
              <a:gd name="connsiteX15" fmla="*/ 1139674 w 6696000"/>
              <a:gd name="connsiteY15" fmla="*/ 705330 h 5142465"/>
              <a:gd name="connsiteX16" fmla="*/ 1126336 w 6696000"/>
              <a:gd name="connsiteY16" fmla="*/ 710273 h 5142465"/>
              <a:gd name="connsiteX17" fmla="*/ 1104106 w 6696000"/>
              <a:gd name="connsiteY17" fmla="*/ 713115 h 5142465"/>
              <a:gd name="connsiteX18" fmla="*/ 1081495 w 6696000"/>
              <a:gd name="connsiteY18" fmla="*/ 709037 h 5142465"/>
              <a:gd name="connsiteX19" fmla="*/ 1064219 w 6696000"/>
              <a:gd name="connsiteY19" fmla="*/ 697545 h 5142465"/>
              <a:gd name="connsiteX20" fmla="*/ 1053168 w 6696000"/>
              <a:gd name="connsiteY20" fmla="*/ 680122 h 5142465"/>
              <a:gd name="connsiteX21" fmla="*/ 1018617 w 6696000"/>
              <a:gd name="connsiteY21" fmla="*/ 431999 h 5142465"/>
              <a:gd name="connsiteX22" fmla="*/ 994990 w 6696000"/>
              <a:gd name="connsiteY22" fmla="*/ 454983 h 5142465"/>
              <a:gd name="connsiteX23" fmla="*/ 1018617 w 6696000"/>
              <a:gd name="connsiteY23" fmla="*/ 477966 h 5142465"/>
              <a:gd name="connsiteX24" fmla="*/ 1093564 w 6696000"/>
              <a:gd name="connsiteY24" fmla="*/ 477966 h 5142465"/>
              <a:gd name="connsiteX25" fmla="*/ 1279279 w 6696000"/>
              <a:gd name="connsiteY25" fmla="*/ 658251 h 5142465"/>
              <a:gd name="connsiteX26" fmla="*/ 1093564 w 6696000"/>
              <a:gd name="connsiteY26" fmla="*/ 838536 h 5142465"/>
              <a:gd name="connsiteX27" fmla="*/ 835188 w 6696000"/>
              <a:gd name="connsiteY27" fmla="*/ 838536 h 5142465"/>
              <a:gd name="connsiteX28" fmla="*/ 835188 w 6696000"/>
              <a:gd name="connsiteY28" fmla="*/ 796647 h 5142465"/>
              <a:gd name="connsiteX29" fmla="*/ 787933 w 6696000"/>
              <a:gd name="connsiteY29" fmla="*/ 796647 h 5142465"/>
              <a:gd name="connsiteX30" fmla="*/ 787933 w 6696000"/>
              <a:gd name="connsiteY30" fmla="*/ 884380 h 5142465"/>
              <a:gd name="connsiteX31" fmla="*/ 1094199 w 6696000"/>
              <a:gd name="connsiteY31" fmla="*/ 884380 h 5142465"/>
              <a:gd name="connsiteX32" fmla="*/ 1308131 w 6696000"/>
              <a:gd name="connsiteY32" fmla="*/ 745975 h 5142465"/>
              <a:gd name="connsiteX33" fmla="*/ 1326394 w 6696000"/>
              <a:gd name="connsiteY33" fmla="*/ 658190 h 5142465"/>
              <a:gd name="connsiteX34" fmla="*/ 1326407 w 6696000"/>
              <a:gd name="connsiteY34" fmla="*/ 658251 h 5142465"/>
              <a:gd name="connsiteX35" fmla="*/ 1326407 w 6696000"/>
              <a:gd name="connsiteY35" fmla="*/ 658128 h 5142465"/>
              <a:gd name="connsiteX36" fmla="*/ 1326394 w 6696000"/>
              <a:gd name="connsiteY36" fmla="*/ 658190 h 5142465"/>
              <a:gd name="connsiteX37" fmla="*/ 1308194 w 6696000"/>
              <a:gd name="connsiteY37" fmla="*/ 570456 h 5142465"/>
              <a:gd name="connsiteX38" fmla="*/ 1094834 w 6696000"/>
              <a:gd name="connsiteY38" fmla="*/ 431999 h 5142465"/>
              <a:gd name="connsiteX39" fmla="*/ 1018617 w 6696000"/>
              <a:gd name="connsiteY39" fmla="*/ 431999 h 5142465"/>
              <a:gd name="connsiteX40" fmla="*/ 664207 w 6696000"/>
              <a:gd name="connsiteY40" fmla="*/ 431999 h 5142465"/>
              <a:gd name="connsiteX41" fmla="*/ 431999 w 6696000"/>
              <a:gd name="connsiteY41" fmla="*/ 658251 h 5142465"/>
              <a:gd name="connsiteX42" fmla="*/ 663572 w 6696000"/>
              <a:gd name="connsiteY42" fmla="*/ 884503 h 5142465"/>
              <a:gd name="connsiteX43" fmla="*/ 739789 w 6696000"/>
              <a:gd name="connsiteY43" fmla="*/ 884503 h 5142465"/>
              <a:gd name="connsiteX44" fmla="*/ 763417 w 6696000"/>
              <a:gd name="connsiteY44" fmla="*/ 861520 h 5142465"/>
              <a:gd name="connsiteX45" fmla="*/ 739789 w 6696000"/>
              <a:gd name="connsiteY45" fmla="*/ 838536 h 5142465"/>
              <a:gd name="connsiteX46" fmla="*/ 664842 w 6696000"/>
              <a:gd name="connsiteY46" fmla="*/ 838536 h 5142465"/>
              <a:gd name="connsiteX47" fmla="*/ 479127 w 6696000"/>
              <a:gd name="connsiteY47" fmla="*/ 658251 h 5142465"/>
              <a:gd name="connsiteX48" fmla="*/ 664842 w 6696000"/>
              <a:gd name="connsiteY48" fmla="*/ 477843 h 5142465"/>
              <a:gd name="connsiteX49" fmla="*/ 923218 w 6696000"/>
              <a:gd name="connsiteY49" fmla="*/ 477843 h 5142465"/>
              <a:gd name="connsiteX50" fmla="*/ 923218 w 6696000"/>
              <a:gd name="connsiteY50" fmla="*/ 519732 h 5142465"/>
              <a:gd name="connsiteX51" fmla="*/ 970473 w 6696000"/>
              <a:gd name="connsiteY51" fmla="*/ 519732 h 5142465"/>
              <a:gd name="connsiteX52" fmla="*/ 970473 w 6696000"/>
              <a:gd name="connsiteY52" fmla="*/ 431999 h 5142465"/>
              <a:gd name="connsiteX53" fmla="*/ 664207 w 6696000"/>
              <a:gd name="connsiteY53" fmla="*/ 431999 h 5142465"/>
              <a:gd name="connsiteX54" fmla="*/ 0 w 6696000"/>
              <a:gd name="connsiteY54" fmla="*/ 0 h 5142465"/>
              <a:gd name="connsiteX55" fmla="*/ 6696000 w 6696000"/>
              <a:gd name="connsiteY55" fmla="*/ 0 h 5142465"/>
              <a:gd name="connsiteX56" fmla="*/ 6696000 w 6696000"/>
              <a:gd name="connsiteY56" fmla="*/ 1796399 h 5142465"/>
              <a:gd name="connsiteX57" fmla="*/ 4219772 w 6696000"/>
              <a:gd name="connsiteY57" fmla="*/ 1796399 h 5142465"/>
              <a:gd name="connsiteX58" fmla="*/ 3995999 w 6696000"/>
              <a:gd name="connsiteY58" fmla="*/ 2020043 h 5142465"/>
              <a:gd name="connsiteX59" fmla="*/ 3995999 w 6696000"/>
              <a:gd name="connsiteY59" fmla="*/ 3821890 h 5142465"/>
              <a:gd name="connsiteX60" fmla="*/ 4887028 w 6696000"/>
              <a:gd name="connsiteY60" fmla="*/ 4712400 h 5142465"/>
              <a:gd name="connsiteX61" fmla="*/ 6696000 w 6696000"/>
              <a:gd name="connsiteY61" fmla="*/ 4712400 h 5142465"/>
              <a:gd name="connsiteX62" fmla="*/ 6696000 w 6696000"/>
              <a:gd name="connsiteY62" fmla="*/ 5142465 h 5142465"/>
              <a:gd name="connsiteX63" fmla="*/ 0 w 6696000"/>
              <a:gd name="connsiteY63" fmla="*/ 5142465 h 5142465"/>
              <a:gd name="connsiteX64" fmla="*/ 0 w 6696000"/>
              <a:gd name="connsiteY64" fmla="*/ 0 h 5142465"/>
              <a:gd name="connsiteX0" fmla="*/ 1064219 w 6696000"/>
              <a:gd name="connsiteY0" fmla="*/ 697545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106266 w 6696000"/>
              <a:gd name="connsiteY13" fmla="*/ 680740 h 5142465"/>
              <a:gd name="connsiteX14" fmla="*/ 1139674 w 6696000"/>
              <a:gd name="connsiteY14" fmla="*/ 680740 h 5142465"/>
              <a:gd name="connsiteX15" fmla="*/ 1139674 w 6696000"/>
              <a:gd name="connsiteY15" fmla="*/ 705330 h 5142465"/>
              <a:gd name="connsiteX16" fmla="*/ 1126336 w 6696000"/>
              <a:gd name="connsiteY16" fmla="*/ 710273 h 5142465"/>
              <a:gd name="connsiteX17" fmla="*/ 1104106 w 6696000"/>
              <a:gd name="connsiteY17" fmla="*/ 713115 h 5142465"/>
              <a:gd name="connsiteX18" fmla="*/ 1081495 w 6696000"/>
              <a:gd name="connsiteY18" fmla="*/ 709037 h 5142465"/>
              <a:gd name="connsiteX19" fmla="*/ 1064219 w 6696000"/>
              <a:gd name="connsiteY19" fmla="*/ 697545 h 5142465"/>
              <a:gd name="connsiteX20" fmla="*/ 1018617 w 6696000"/>
              <a:gd name="connsiteY20" fmla="*/ 431999 h 5142465"/>
              <a:gd name="connsiteX21" fmla="*/ 994990 w 6696000"/>
              <a:gd name="connsiteY21" fmla="*/ 454983 h 5142465"/>
              <a:gd name="connsiteX22" fmla="*/ 1018617 w 6696000"/>
              <a:gd name="connsiteY22" fmla="*/ 477966 h 5142465"/>
              <a:gd name="connsiteX23" fmla="*/ 1093564 w 6696000"/>
              <a:gd name="connsiteY23" fmla="*/ 477966 h 5142465"/>
              <a:gd name="connsiteX24" fmla="*/ 1279279 w 6696000"/>
              <a:gd name="connsiteY24" fmla="*/ 658251 h 5142465"/>
              <a:gd name="connsiteX25" fmla="*/ 1093564 w 6696000"/>
              <a:gd name="connsiteY25" fmla="*/ 838536 h 5142465"/>
              <a:gd name="connsiteX26" fmla="*/ 835188 w 6696000"/>
              <a:gd name="connsiteY26" fmla="*/ 838536 h 5142465"/>
              <a:gd name="connsiteX27" fmla="*/ 835188 w 6696000"/>
              <a:gd name="connsiteY27" fmla="*/ 796647 h 5142465"/>
              <a:gd name="connsiteX28" fmla="*/ 787933 w 6696000"/>
              <a:gd name="connsiteY28" fmla="*/ 796647 h 5142465"/>
              <a:gd name="connsiteX29" fmla="*/ 787933 w 6696000"/>
              <a:gd name="connsiteY29" fmla="*/ 884380 h 5142465"/>
              <a:gd name="connsiteX30" fmla="*/ 1094199 w 6696000"/>
              <a:gd name="connsiteY30" fmla="*/ 884380 h 5142465"/>
              <a:gd name="connsiteX31" fmla="*/ 1308131 w 6696000"/>
              <a:gd name="connsiteY31" fmla="*/ 745975 h 5142465"/>
              <a:gd name="connsiteX32" fmla="*/ 1326394 w 6696000"/>
              <a:gd name="connsiteY32" fmla="*/ 658190 h 5142465"/>
              <a:gd name="connsiteX33" fmla="*/ 1326407 w 6696000"/>
              <a:gd name="connsiteY33" fmla="*/ 658251 h 5142465"/>
              <a:gd name="connsiteX34" fmla="*/ 1326407 w 6696000"/>
              <a:gd name="connsiteY34" fmla="*/ 658128 h 5142465"/>
              <a:gd name="connsiteX35" fmla="*/ 1326394 w 6696000"/>
              <a:gd name="connsiteY35" fmla="*/ 658190 h 5142465"/>
              <a:gd name="connsiteX36" fmla="*/ 1308194 w 6696000"/>
              <a:gd name="connsiteY36" fmla="*/ 570456 h 5142465"/>
              <a:gd name="connsiteX37" fmla="*/ 1094834 w 6696000"/>
              <a:gd name="connsiteY37" fmla="*/ 431999 h 5142465"/>
              <a:gd name="connsiteX38" fmla="*/ 1018617 w 6696000"/>
              <a:gd name="connsiteY38" fmla="*/ 431999 h 5142465"/>
              <a:gd name="connsiteX39" fmla="*/ 664207 w 6696000"/>
              <a:gd name="connsiteY39" fmla="*/ 431999 h 5142465"/>
              <a:gd name="connsiteX40" fmla="*/ 431999 w 6696000"/>
              <a:gd name="connsiteY40" fmla="*/ 658251 h 5142465"/>
              <a:gd name="connsiteX41" fmla="*/ 663572 w 6696000"/>
              <a:gd name="connsiteY41" fmla="*/ 884503 h 5142465"/>
              <a:gd name="connsiteX42" fmla="*/ 739789 w 6696000"/>
              <a:gd name="connsiteY42" fmla="*/ 884503 h 5142465"/>
              <a:gd name="connsiteX43" fmla="*/ 763417 w 6696000"/>
              <a:gd name="connsiteY43" fmla="*/ 861520 h 5142465"/>
              <a:gd name="connsiteX44" fmla="*/ 739789 w 6696000"/>
              <a:gd name="connsiteY44" fmla="*/ 838536 h 5142465"/>
              <a:gd name="connsiteX45" fmla="*/ 664842 w 6696000"/>
              <a:gd name="connsiteY45" fmla="*/ 838536 h 5142465"/>
              <a:gd name="connsiteX46" fmla="*/ 479127 w 6696000"/>
              <a:gd name="connsiteY46" fmla="*/ 658251 h 5142465"/>
              <a:gd name="connsiteX47" fmla="*/ 664842 w 6696000"/>
              <a:gd name="connsiteY47" fmla="*/ 477843 h 5142465"/>
              <a:gd name="connsiteX48" fmla="*/ 923218 w 6696000"/>
              <a:gd name="connsiteY48" fmla="*/ 477843 h 5142465"/>
              <a:gd name="connsiteX49" fmla="*/ 923218 w 6696000"/>
              <a:gd name="connsiteY49" fmla="*/ 519732 h 5142465"/>
              <a:gd name="connsiteX50" fmla="*/ 970473 w 6696000"/>
              <a:gd name="connsiteY50" fmla="*/ 519732 h 5142465"/>
              <a:gd name="connsiteX51" fmla="*/ 970473 w 6696000"/>
              <a:gd name="connsiteY51" fmla="*/ 431999 h 5142465"/>
              <a:gd name="connsiteX52" fmla="*/ 664207 w 6696000"/>
              <a:gd name="connsiteY52" fmla="*/ 431999 h 5142465"/>
              <a:gd name="connsiteX53" fmla="*/ 0 w 6696000"/>
              <a:gd name="connsiteY53" fmla="*/ 0 h 5142465"/>
              <a:gd name="connsiteX54" fmla="*/ 6696000 w 6696000"/>
              <a:gd name="connsiteY54" fmla="*/ 0 h 5142465"/>
              <a:gd name="connsiteX55" fmla="*/ 6696000 w 6696000"/>
              <a:gd name="connsiteY55" fmla="*/ 1796399 h 5142465"/>
              <a:gd name="connsiteX56" fmla="*/ 4219772 w 6696000"/>
              <a:gd name="connsiteY56" fmla="*/ 1796399 h 5142465"/>
              <a:gd name="connsiteX57" fmla="*/ 3995999 w 6696000"/>
              <a:gd name="connsiteY57" fmla="*/ 2020043 h 5142465"/>
              <a:gd name="connsiteX58" fmla="*/ 3995999 w 6696000"/>
              <a:gd name="connsiteY58" fmla="*/ 3821890 h 5142465"/>
              <a:gd name="connsiteX59" fmla="*/ 4887028 w 6696000"/>
              <a:gd name="connsiteY59" fmla="*/ 4712400 h 5142465"/>
              <a:gd name="connsiteX60" fmla="*/ 6696000 w 6696000"/>
              <a:gd name="connsiteY60" fmla="*/ 4712400 h 5142465"/>
              <a:gd name="connsiteX61" fmla="*/ 6696000 w 6696000"/>
              <a:gd name="connsiteY61" fmla="*/ 5142465 h 5142465"/>
              <a:gd name="connsiteX62" fmla="*/ 0 w 6696000"/>
              <a:gd name="connsiteY62" fmla="*/ 5142465 h 5142465"/>
              <a:gd name="connsiteX63" fmla="*/ 0 w 6696000"/>
              <a:gd name="connsiteY63" fmla="*/ 0 h 5142465"/>
              <a:gd name="connsiteX0" fmla="*/ 1081495 w 6696000"/>
              <a:gd name="connsiteY0" fmla="*/ 709037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106266 w 6696000"/>
              <a:gd name="connsiteY13" fmla="*/ 680740 h 5142465"/>
              <a:gd name="connsiteX14" fmla="*/ 1139674 w 6696000"/>
              <a:gd name="connsiteY14" fmla="*/ 680740 h 5142465"/>
              <a:gd name="connsiteX15" fmla="*/ 1139674 w 6696000"/>
              <a:gd name="connsiteY15" fmla="*/ 705330 h 5142465"/>
              <a:gd name="connsiteX16" fmla="*/ 1126336 w 6696000"/>
              <a:gd name="connsiteY16" fmla="*/ 710273 h 5142465"/>
              <a:gd name="connsiteX17" fmla="*/ 1104106 w 6696000"/>
              <a:gd name="connsiteY17" fmla="*/ 713115 h 5142465"/>
              <a:gd name="connsiteX18" fmla="*/ 1081495 w 6696000"/>
              <a:gd name="connsiteY18" fmla="*/ 709037 h 5142465"/>
              <a:gd name="connsiteX19" fmla="*/ 1018617 w 6696000"/>
              <a:gd name="connsiteY19" fmla="*/ 431999 h 5142465"/>
              <a:gd name="connsiteX20" fmla="*/ 994990 w 6696000"/>
              <a:gd name="connsiteY20" fmla="*/ 454983 h 5142465"/>
              <a:gd name="connsiteX21" fmla="*/ 1018617 w 6696000"/>
              <a:gd name="connsiteY21" fmla="*/ 477966 h 5142465"/>
              <a:gd name="connsiteX22" fmla="*/ 1093564 w 6696000"/>
              <a:gd name="connsiteY22" fmla="*/ 477966 h 5142465"/>
              <a:gd name="connsiteX23" fmla="*/ 1279279 w 6696000"/>
              <a:gd name="connsiteY23" fmla="*/ 658251 h 5142465"/>
              <a:gd name="connsiteX24" fmla="*/ 1093564 w 6696000"/>
              <a:gd name="connsiteY24" fmla="*/ 838536 h 5142465"/>
              <a:gd name="connsiteX25" fmla="*/ 835188 w 6696000"/>
              <a:gd name="connsiteY25" fmla="*/ 838536 h 5142465"/>
              <a:gd name="connsiteX26" fmla="*/ 835188 w 6696000"/>
              <a:gd name="connsiteY26" fmla="*/ 796647 h 5142465"/>
              <a:gd name="connsiteX27" fmla="*/ 787933 w 6696000"/>
              <a:gd name="connsiteY27" fmla="*/ 796647 h 5142465"/>
              <a:gd name="connsiteX28" fmla="*/ 787933 w 6696000"/>
              <a:gd name="connsiteY28" fmla="*/ 884380 h 5142465"/>
              <a:gd name="connsiteX29" fmla="*/ 1094199 w 6696000"/>
              <a:gd name="connsiteY29" fmla="*/ 884380 h 5142465"/>
              <a:gd name="connsiteX30" fmla="*/ 1308131 w 6696000"/>
              <a:gd name="connsiteY30" fmla="*/ 745975 h 5142465"/>
              <a:gd name="connsiteX31" fmla="*/ 1326394 w 6696000"/>
              <a:gd name="connsiteY31" fmla="*/ 658190 h 5142465"/>
              <a:gd name="connsiteX32" fmla="*/ 1326407 w 6696000"/>
              <a:gd name="connsiteY32" fmla="*/ 658251 h 5142465"/>
              <a:gd name="connsiteX33" fmla="*/ 1326407 w 6696000"/>
              <a:gd name="connsiteY33" fmla="*/ 658128 h 5142465"/>
              <a:gd name="connsiteX34" fmla="*/ 1326394 w 6696000"/>
              <a:gd name="connsiteY34" fmla="*/ 658190 h 5142465"/>
              <a:gd name="connsiteX35" fmla="*/ 1308194 w 6696000"/>
              <a:gd name="connsiteY35" fmla="*/ 570456 h 5142465"/>
              <a:gd name="connsiteX36" fmla="*/ 1094834 w 6696000"/>
              <a:gd name="connsiteY36" fmla="*/ 431999 h 5142465"/>
              <a:gd name="connsiteX37" fmla="*/ 1018617 w 6696000"/>
              <a:gd name="connsiteY37" fmla="*/ 431999 h 5142465"/>
              <a:gd name="connsiteX38" fmla="*/ 664207 w 6696000"/>
              <a:gd name="connsiteY38" fmla="*/ 431999 h 5142465"/>
              <a:gd name="connsiteX39" fmla="*/ 431999 w 6696000"/>
              <a:gd name="connsiteY39" fmla="*/ 658251 h 5142465"/>
              <a:gd name="connsiteX40" fmla="*/ 663572 w 6696000"/>
              <a:gd name="connsiteY40" fmla="*/ 884503 h 5142465"/>
              <a:gd name="connsiteX41" fmla="*/ 739789 w 6696000"/>
              <a:gd name="connsiteY41" fmla="*/ 884503 h 5142465"/>
              <a:gd name="connsiteX42" fmla="*/ 763417 w 6696000"/>
              <a:gd name="connsiteY42" fmla="*/ 861520 h 5142465"/>
              <a:gd name="connsiteX43" fmla="*/ 739789 w 6696000"/>
              <a:gd name="connsiteY43" fmla="*/ 838536 h 5142465"/>
              <a:gd name="connsiteX44" fmla="*/ 664842 w 6696000"/>
              <a:gd name="connsiteY44" fmla="*/ 838536 h 5142465"/>
              <a:gd name="connsiteX45" fmla="*/ 479127 w 6696000"/>
              <a:gd name="connsiteY45" fmla="*/ 658251 h 5142465"/>
              <a:gd name="connsiteX46" fmla="*/ 664842 w 6696000"/>
              <a:gd name="connsiteY46" fmla="*/ 477843 h 5142465"/>
              <a:gd name="connsiteX47" fmla="*/ 923218 w 6696000"/>
              <a:gd name="connsiteY47" fmla="*/ 477843 h 5142465"/>
              <a:gd name="connsiteX48" fmla="*/ 923218 w 6696000"/>
              <a:gd name="connsiteY48" fmla="*/ 519732 h 5142465"/>
              <a:gd name="connsiteX49" fmla="*/ 970473 w 6696000"/>
              <a:gd name="connsiteY49" fmla="*/ 519732 h 5142465"/>
              <a:gd name="connsiteX50" fmla="*/ 970473 w 6696000"/>
              <a:gd name="connsiteY50" fmla="*/ 431999 h 5142465"/>
              <a:gd name="connsiteX51" fmla="*/ 664207 w 6696000"/>
              <a:gd name="connsiteY51" fmla="*/ 431999 h 5142465"/>
              <a:gd name="connsiteX52" fmla="*/ 0 w 6696000"/>
              <a:gd name="connsiteY52" fmla="*/ 0 h 5142465"/>
              <a:gd name="connsiteX53" fmla="*/ 6696000 w 6696000"/>
              <a:gd name="connsiteY53" fmla="*/ 0 h 5142465"/>
              <a:gd name="connsiteX54" fmla="*/ 6696000 w 6696000"/>
              <a:gd name="connsiteY54" fmla="*/ 1796399 h 5142465"/>
              <a:gd name="connsiteX55" fmla="*/ 4219772 w 6696000"/>
              <a:gd name="connsiteY55" fmla="*/ 1796399 h 5142465"/>
              <a:gd name="connsiteX56" fmla="*/ 3995999 w 6696000"/>
              <a:gd name="connsiteY56" fmla="*/ 2020043 h 5142465"/>
              <a:gd name="connsiteX57" fmla="*/ 3995999 w 6696000"/>
              <a:gd name="connsiteY57" fmla="*/ 3821890 h 5142465"/>
              <a:gd name="connsiteX58" fmla="*/ 4887028 w 6696000"/>
              <a:gd name="connsiteY58" fmla="*/ 4712400 h 5142465"/>
              <a:gd name="connsiteX59" fmla="*/ 6696000 w 6696000"/>
              <a:gd name="connsiteY59" fmla="*/ 4712400 h 5142465"/>
              <a:gd name="connsiteX60" fmla="*/ 6696000 w 6696000"/>
              <a:gd name="connsiteY60" fmla="*/ 5142465 h 5142465"/>
              <a:gd name="connsiteX61" fmla="*/ 0 w 6696000"/>
              <a:gd name="connsiteY61" fmla="*/ 5142465 h 5142465"/>
              <a:gd name="connsiteX62" fmla="*/ 0 w 6696000"/>
              <a:gd name="connsiteY62" fmla="*/ 0 h 5142465"/>
              <a:gd name="connsiteX0" fmla="*/ 1104106 w 6696000"/>
              <a:gd name="connsiteY0" fmla="*/ 713115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106266 w 6696000"/>
              <a:gd name="connsiteY13" fmla="*/ 680740 h 5142465"/>
              <a:gd name="connsiteX14" fmla="*/ 1139674 w 6696000"/>
              <a:gd name="connsiteY14" fmla="*/ 680740 h 5142465"/>
              <a:gd name="connsiteX15" fmla="*/ 1139674 w 6696000"/>
              <a:gd name="connsiteY15" fmla="*/ 705330 h 5142465"/>
              <a:gd name="connsiteX16" fmla="*/ 1126336 w 6696000"/>
              <a:gd name="connsiteY16" fmla="*/ 710273 h 5142465"/>
              <a:gd name="connsiteX17" fmla="*/ 1104106 w 6696000"/>
              <a:gd name="connsiteY17" fmla="*/ 713115 h 5142465"/>
              <a:gd name="connsiteX18" fmla="*/ 1018617 w 6696000"/>
              <a:gd name="connsiteY18" fmla="*/ 431999 h 5142465"/>
              <a:gd name="connsiteX19" fmla="*/ 994990 w 6696000"/>
              <a:gd name="connsiteY19" fmla="*/ 454983 h 5142465"/>
              <a:gd name="connsiteX20" fmla="*/ 1018617 w 6696000"/>
              <a:gd name="connsiteY20" fmla="*/ 477966 h 5142465"/>
              <a:gd name="connsiteX21" fmla="*/ 1093564 w 6696000"/>
              <a:gd name="connsiteY21" fmla="*/ 477966 h 5142465"/>
              <a:gd name="connsiteX22" fmla="*/ 1279279 w 6696000"/>
              <a:gd name="connsiteY22" fmla="*/ 658251 h 5142465"/>
              <a:gd name="connsiteX23" fmla="*/ 1093564 w 6696000"/>
              <a:gd name="connsiteY23" fmla="*/ 838536 h 5142465"/>
              <a:gd name="connsiteX24" fmla="*/ 835188 w 6696000"/>
              <a:gd name="connsiteY24" fmla="*/ 838536 h 5142465"/>
              <a:gd name="connsiteX25" fmla="*/ 835188 w 6696000"/>
              <a:gd name="connsiteY25" fmla="*/ 796647 h 5142465"/>
              <a:gd name="connsiteX26" fmla="*/ 787933 w 6696000"/>
              <a:gd name="connsiteY26" fmla="*/ 796647 h 5142465"/>
              <a:gd name="connsiteX27" fmla="*/ 787933 w 6696000"/>
              <a:gd name="connsiteY27" fmla="*/ 884380 h 5142465"/>
              <a:gd name="connsiteX28" fmla="*/ 1094199 w 6696000"/>
              <a:gd name="connsiteY28" fmla="*/ 884380 h 5142465"/>
              <a:gd name="connsiteX29" fmla="*/ 1308131 w 6696000"/>
              <a:gd name="connsiteY29" fmla="*/ 745975 h 5142465"/>
              <a:gd name="connsiteX30" fmla="*/ 1326394 w 6696000"/>
              <a:gd name="connsiteY30" fmla="*/ 658190 h 5142465"/>
              <a:gd name="connsiteX31" fmla="*/ 1326407 w 6696000"/>
              <a:gd name="connsiteY31" fmla="*/ 658251 h 5142465"/>
              <a:gd name="connsiteX32" fmla="*/ 1326407 w 6696000"/>
              <a:gd name="connsiteY32" fmla="*/ 658128 h 5142465"/>
              <a:gd name="connsiteX33" fmla="*/ 1326394 w 6696000"/>
              <a:gd name="connsiteY33" fmla="*/ 658190 h 5142465"/>
              <a:gd name="connsiteX34" fmla="*/ 1308194 w 6696000"/>
              <a:gd name="connsiteY34" fmla="*/ 570456 h 5142465"/>
              <a:gd name="connsiteX35" fmla="*/ 1094834 w 6696000"/>
              <a:gd name="connsiteY35" fmla="*/ 431999 h 5142465"/>
              <a:gd name="connsiteX36" fmla="*/ 1018617 w 6696000"/>
              <a:gd name="connsiteY36" fmla="*/ 431999 h 5142465"/>
              <a:gd name="connsiteX37" fmla="*/ 664207 w 6696000"/>
              <a:gd name="connsiteY37" fmla="*/ 431999 h 5142465"/>
              <a:gd name="connsiteX38" fmla="*/ 431999 w 6696000"/>
              <a:gd name="connsiteY38" fmla="*/ 658251 h 5142465"/>
              <a:gd name="connsiteX39" fmla="*/ 663572 w 6696000"/>
              <a:gd name="connsiteY39" fmla="*/ 884503 h 5142465"/>
              <a:gd name="connsiteX40" fmla="*/ 739789 w 6696000"/>
              <a:gd name="connsiteY40" fmla="*/ 884503 h 5142465"/>
              <a:gd name="connsiteX41" fmla="*/ 763417 w 6696000"/>
              <a:gd name="connsiteY41" fmla="*/ 861520 h 5142465"/>
              <a:gd name="connsiteX42" fmla="*/ 739789 w 6696000"/>
              <a:gd name="connsiteY42" fmla="*/ 838536 h 5142465"/>
              <a:gd name="connsiteX43" fmla="*/ 664842 w 6696000"/>
              <a:gd name="connsiteY43" fmla="*/ 838536 h 5142465"/>
              <a:gd name="connsiteX44" fmla="*/ 479127 w 6696000"/>
              <a:gd name="connsiteY44" fmla="*/ 658251 h 5142465"/>
              <a:gd name="connsiteX45" fmla="*/ 664842 w 6696000"/>
              <a:gd name="connsiteY45" fmla="*/ 477843 h 5142465"/>
              <a:gd name="connsiteX46" fmla="*/ 923218 w 6696000"/>
              <a:gd name="connsiteY46" fmla="*/ 477843 h 5142465"/>
              <a:gd name="connsiteX47" fmla="*/ 923218 w 6696000"/>
              <a:gd name="connsiteY47" fmla="*/ 519732 h 5142465"/>
              <a:gd name="connsiteX48" fmla="*/ 970473 w 6696000"/>
              <a:gd name="connsiteY48" fmla="*/ 519732 h 5142465"/>
              <a:gd name="connsiteX49" fmla="*/ 970473 w 6696000"/>
              <a:gd name="connsiteY49" fmla="*/ 431999 h 5142465"/>
              <a:gd name="connsiteX50" fmla="*/ 664207 w 6696000"/>
              <a:gd name="connsiteY50" fmla="*/ 431999 h 5142465"/>
              <a:gd name="connsiteX51" fmla="*/ 0 w 6696000"/>
              <a:gd name="connsiteY51" fmla="*/ 0 h 5142465"/>
              <a:gd name="connsiteX52" fmla="*/ 6696000 w 6696000"/>
              <a:gd name="connsiteY52" fmla="*/ 0 h 5142465"/>
              <a:gd name="connsiteX53" fmla="*/ 6696000 w 6696000"/>
              <a:gd name="connsiteY53" fmla="*/ 1796399 h 5142465"/>
              <a:gd name="connsiteX54" fmla="*/ 4219772 w 6696000"/>
              <a:gd name="connsiteY54" fmla="*/ 1796399 h 5142465"/>
              <a:gd name="connsiteX55" fmla="*/ 3995999 w 6696000"/>
              <a:gd name="connsiteY55" fmla="*/ 2020043 h 5142465"/>
              <a:gd name="connsiteX56" fmla="*/ 3995999 w 6696000"/>
              <a:gd name="connsiteY56" fmla="*/ 3821890 h 5142465"/>
              <a:gd name="connsiteX57" fmla="*/ 4887028 w 6696000"/>
              <a:gd name="connsiteY57" fmla="*/ 4712400 h 5142465"/>
              <a:gd name="connsiteX58" fmla="*/ 6696000 w 6696000"/>
              <a:gd name="connsiteY58" fmla="*/ 4712400 h 5142465"/>
              <a:gd name="connsiteX59" fmla="*/ 6696000 w 6696000"/>
              <a:gd name="connsiteY59" fmla="*/ 5142465 h 5142465"/>
              <a:gd name="connsiteX60" fmla="*/ 0 w 6696000"/>
              <a:gd name="connsiteY60" fmla="*/ 5142465 h 5142465"/>
              <a:gd name="connsiteX61" fmla="*/ 0 w 6696000"/>
              <a:gd name="connsiteY61" fmla="*/ 0 h 5142465"/>
              <a:gd name="connsiteX0" fmla="*/ 1126336 w 6696000"/>
              <a:gd name="connsiteY0" fmla="*/ 710273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106266 w 6696000"/>
              <a:gd name="connsiteY13" fmla="*/ 680740 h 5142465"/>
              <a:gd name="connsiteX14" fmla="*/ 1139674 w 6696000"/>
              <a:gd name="connsiteY14" fmla="*/ 680740 h 5142465"/>
              <a:gd name="connsiteX15" fmla="*/ 1139674 w 6696000"/>
              <a:gd name="connsiteY15" fmla="*/ 705330 h 5142465"/>
              <a:gd name="connsiteX16" fmla="*/ 1126336 w 6696000"/>
              <a:gd name="connsiteY16" fmla="*/ 710273 h 5142465"/>
              <a:gd name="connsiteX17" fmla="*/ 1018617 w 6696000"/>
              <a:gd name="connsiteY17" fmla="*/ 431999 h 5142465"/>
              <a:gd name="connsiteX18" fmla="*/ 994990 w 6696000"/>
              <a:gd name="connsiteY18" fmla="*/ 454983 h 5142465"/>
              <a:gd name="connsiteX19" fmla="*/ 1018617 w 6696000"/>
              <a:gd name="connsiteY19" fmla="*/ 477966 h 5142465"/>
              <a:gd name="connsiteX20" fmla="*/ 1093564 w 6696000"/>
              <a:gd name="connsiteY20" fmla="*/ 477966 h 5142465"/>
              <a:gd name="connsiteX21" fmla="*/ 1279279 w 6696000"/>
              <a:gd name="connsiteY21" fmla="*/ 658251 h 5142465"/>
              <a:gd name="connsiteX22" fmla="*/ 1093564 w 6696000"/>
              <a:gd name="connsiteY22" fmla="*/ 838536 h 5142465"/>
              <a:gd name="connsiteX23" fmla="*/ 835188 w 6696000"/>
              <a:gd name="connsiteY23" fmla="*/ 838536 h 5142465"/>
              <a:gd name="connsiteX24" fmla="*/ 835188 w 6696000"/>
              <a:gd name="connsiteY24" fmla="*/ 796647 h 5142465"/>
              <a:gd name="connsiteX25" fmla="*/ 787933 w 6696000"/>
              <a:gd name="connsiteY25" fmla="*/ 796647 h 5142465"/>
              <a:gd name="connsiteX26" fmla="*/ 787933 w 6696000"/>
              <a:gd name="connsiteY26" fmla="*/ 884380 h 5142465"/>
              <a:gd name="connsiteX27" fmla="*/ 1094199 w 6696000"/>
              <a:gd name="connsiteY27" fmla="*/ 884380 h 5142465"/>
              <a:gd name="connsiteX28" fmla="*/ 1308131 w 6696000"/>
              <a:gd name="connsiteY28" fmla="*/ 745975 h 5142465"/>
              <a:gd name="connsiteX29" fmla="*/ 1326394 w 6696000"/>
              <a:gd name="connsiteY29" fmla="*/ 658190 h 5142465"/>
              <a:gd name="connsiteX30" fmla="*/ 1326407 w 6696000"/>
              <a:gd name="connsiteY30" fmla="*/ 658251 h 5142465"/>
              <a:gd name="connsiteX31" fmla="*/ 1326407 w 6696000"/>
              <a:gd name="connsiteY31" fmla="*/ 658128 h 5142465"/>
              <a:gd name="connsiteX32" fmla="*/ 1326394 w 6696000"/>
              <a:gd name="connsiteY32" fmla="*/ 658190 h 5142465"/>
              <a:gd name="connsiteX33" fmla="*/ 1308194 w 6696000"/>
              <a:gd name="connsiteY33" fmla="*/ 570456 h 5142465"/>
              <a:gd name="connsiteX34" fmla="*/ 1094834 w 6696000"/>
              <a:gd name="connsiteY34" fmla="*/ 431999 h 5142465"/>
              <a:gd name="connsiteX35" fmla="*/ 1018617 w 6696000"/>
              <a:gd name="connsiteY35" fmla="*/ 431999 h 5142465"/>
              <a:gd name="connsiteX36" fmla="*/ 664207 w 6696000"/>
              <a:gd name="connsiteY36" fmla="*/ 431999 h 5142465"/>
              <a:gd name="connsiteX37" fmla="*/ 431999 w 6696000"/>
              <a:gd name="connsiteY37" fmla="*/ 658251 h 5142465"/>
              <a:gd name="connsiteX38" fmla="*/ 663572 w 6696000"/>
              <a:gd name="connsiteY38" fmla="*/ 884503 h 5142465"/>
              <a:gd name="connsiteX39" fmla="*/ 739789 w 6696000"/>
              <a:gd name="connsiteY39" fmla="*/ 884503 h 5142465"/>
              <a:gd name="connsiteX40" fmla="*/ 763417 w 6696000"/>
              <a:gd name="connsiteY40" fmla="*/ 861520 h 5142465"/>
              <a:gd name="connsiteX41" fmla="*/ 739789 w 6696000"/>
              <a:gd name="connsiteY41" fmla="*/ 838536 h 5142465"/>
              <a:gd name="connsiteX42" fmla="*/ 664842 w 6696000"/>
              <a:gd name="connsiteY42" fmla="*/ 838536 h 5142465"/>
              <a:gd name="connsiteX43" fmla="*/ 479127 w 6696000"/>
              <a:gd name="connsiteY43" fmla="*/ 658251 h 5142465"/>
              <a:gd name="connsiteX44" fmla="*/ 664842 w 6696000"/>
              <a:gd name="connsiteY44" fmla="*/ 477843 h 5142465"/>
              <a:gd name="connsiteX45" fmla="*/ 923218 w 6696000"/>
              <a:gd name="connsiteY45" fmla="*/ 477843 h 5142465"/>
              <a:gd name="connsiteX46" fmla="*/ 923218 w 6696000"/>
              <a:gd name="connsiteY46" fmla="*/ 519732 h 5142465"/>
              <a:gd name="connsiteX47" fmla="*/ 970473 w 6696000"/>
              <a:gd name="connsiteY47" fmla="*/ 519732 h 5142465"/>
              <a:gd name="connsiteX48" fmla="*/ 970473 w 6696000"/>
              <a:gd name="connsiteY48" fmla="*/ 431999 h 5142465"/>
              <a:gd name="connsiteX49" fmla="*/ 664207 w 6696000"/>
              <a:gd name="connsiteY49" fmla="*/ 431999 h 5142465"/>
              <a:gd name="connsiteX50" fmla="*/ 0 w 6696000"/>
              <a:gd name="connsiteY50" fmla="*/ 0 h 5142465"/>
              <a:gd name="connsiteX51" fmla="*/ 6696000 w 6696000"/>
              <a:gd name="connsiteY51" fmla="*/ 0 h 5142465"/>
              <a:gd name="connsiteX52" fmla="*/ 6696000 w 6696000"/>
              <a:gd name="connsiteY52" fmla="*/ 1796399 h 5142465"/>
              <a:gd name="connsiteX53" fmla="*/ 4219772 w 6696000"/>
              <a:gd name="connsiteY53" fmla="*/ 1796399 h 5142465"/>
              <a:gd name="connsiteX54" fmla="*/ 3995999 w 6696000"/>
              <a:gd name="connsiteY54" fmla="*/ 2020043 h 5142465"/>
              <a:gd name="connsiteX55" fmla="*/ 3995999 w 6696000"/>
              <a:gd name="connsiteY55" fmla="*/ 3821890 h 5142465"/>
              <a:gd name="connsiteX56" fmla="*/ 4887028 w 6696000"/>
              <a:gd name="connsiteY56" fmla="*/ 4712400 h 5142465"/>
              <a:gd name="connsiteX57" fmla="*/ 6696000 w 6696000"/>
              <a:gd name="connsiteY57" fmla="*/ 4712400 h 5142465"/>
              <a:gd name="connsiteX58" fmla="*/ 6696000 w 6696000"/>
              <a:gd name="connsiteY58" fmla="*/ 5142465 h 5142465"/>
              <a:gd name="connsiteX59" fmla="*/ 0 w 6696000"/>
              <a:gd name="connsiteY59" fmla="*/ 5142465 h 5142465"/>
              <a:gd name="connsiteX60" fmla="*/ 0 w 6696000"/>
              <a:gd name="connsiteY60" fmla="*/ 0 h 5142465"/>
              <a:gd name="connsiteX0" fmla="*/ 1139674 w 6696000"/>
              <a:gd name="connsiteY0" fmla="*/ 705330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106266 w 6696000"/>
              <a:gd name="connsiteY13" fmla="*/ 680740 h 5142465"/>
              <a:gd name="connsiteX14" fmla="*/ 1139674 w 6696000"/>
              <a:gd name="connsiteY14" fmla="*/ 680740 h 5142465"/>
              <a:gd name="connsiteX15" fmla="*/ 1139674 w 6696000"/>
              <a:gd name="connsiteY15" fmla="*/ 705330 h 5142465"/>
              <a:gd name="connsiteX16" fmla="*/ 1018617 w 6696000"/>
              <a:gd name="connsiteY16" fmla="*/ 431999 h 5142465"/>
              <a:gd name="connsiteX17" fmla="*/ 994990 w 6696000"/>
              <a:gd name="connsiteY17" fmla="*/ 454983 h 5142465"/>
              <a:gd name="connsiteX18" fmla="*/ 1018617 w 6696000"/>
              <a:gd name="connsiteY18" fmla="*/ 477966 h 5142465"/>
              <a:gd name="connsiteX19" fmla="*/ 1093564 w 6696000"/>
              <a:gd name="connsiteY19" fmla="*/ 477966 h 5142465"/>
              <a:gd name="connsiteX20" fmla="*/ 1279279 w 6696000"/>
              <a:gd name="connsiteY20" fmla="*/ 658251 h 5142465"/>
              <a:gd name="connsiteX21" fmla="*/ 1093564 w 6696000"/>
              <a:gd name="connsiteY21" fmla="*/ 838536 h 5142465"/>
              <a:gd name="connsiteX22" fmla="*/ 835188 w 6696000"/>
              <a:gd name="connsiteY22" fmla="*/ 838536 h 5142465"/>
              <a:gd name="connsiteX23" fmla="*/ 835188 w 6696000"/>
              <a:gd name="connsiteY23" fmla="*/ 796647 h 5142465"/>
              <a:gd name="connsiteX24" fmla="*/ 787933 w 6696000"/>
              <a:gd name="connsiteY24" fmla="*/ 796647 h 5142465"/>
              <a:gd name="connsiteX25" fmla="*/ 787933 w 6696000"/>
              <a:gd name="connsiteY25" fmla="*/ 884380 h 5142465"/>
              <a:gd name="connsiteX26" fmla="*/ 1094199 w 6696000"/>
              <a:gd name="connsiteY26" fmla="*/ 884380 h 5142465"/>
              <a:gd name="connsiteX27" fmla="*/ 1308131 w 6696000"/>
              <a:gd name="connsiteY27" fmla="*/ 745975 h 5142465"/>
              <a:gd name="connsiteX28" fmla="*/ 1326394 w 6696000"/>
              <a:gd name="connsiteY28" fmla="*/ 658190 h 5142465"/>
              <a:gd name="connsiteX29" fmla="*/ 1326407 w 6696000"/>
              <a:gd name="connsiteY29" fmla="*/ 658251 h 5142465"/>
              <a:gd name="connsiteX30" fmla="*/ 1326407 w 6696000"/>
              <a:gd name="connsiteY30" fmla="*/ 658128 h 5142465"/>
              <a:gd name="connsiteX31" fmla="*/ 1326394 w 6696000"/>
              <a:gd name="connsiteY31" fmla="*/ 658190 h 5142465"/>
              <a:gd name="connsiteX32" fmla="*/ 1308194 w 6696000"/>
              <a:gd name="connsiteY32" fmla="*/ 570456 h 5142465"/>
              <a:gd name="connsiteX33" fmla="*/ 1094834 w 6696000"/>
              <a:gd name="connsiteY33" fmla="*/ 431999 h 5142465"/>
              <a:gd name="connsiteX34" fmla="*/ 1018617 w 6696000"/>
              <a:gd name="connsiteY34" fmla="*/ 431999 h 5142465"/>
              <a:gd name="connsiteX35" fmla="*/ 664207 w 6696000"/>
              <a:gd name="connsiteY35" fmla="*/ 431999 h 5142465"/>
              <a:gd name="connsiteX36" fmla="*/ 431999 w 6696000"/>
              <a:gd name="connsiteY36" fmla="*/ 658251 h 5142465"/>
              <a:gd name="connsiteX37" fmla="*/ 663572 w 6696000"/>
              <a:gd name="connsiteY37" fmla="*/ 884503 h 5142465"/>
              <a:gd name="connsiteX38" fmla="*/ 739789 w 6696000"/>
              <a:gd name="connsiteY38" fmla="*/ 884503 h 5142465"/>
              <a:gd name="connsiteX39" fmla="*/ 763417 w 6696000"/>
              <a:gd name="connsiteY39" fmla="*/ 861520 h 5142465"/>
              <a:gd name="connsiteX40" fmla="*/ 739789 w 6696000"/>
              <a:gd name="connsiteY40" fmla="*/ 838536 h 5142465"/>
              <a:gd name="connsiteX41" fmla="*/ 664842 w 6696000"/>
              <a:gd name="connsiteY41" fmla="*/ 838536 h 5142465"/>
              <a:gd name="connsiteX42" fmla="*/ 479127 w 6696000"/>
              <a:gd name="connsiteY42" fmla="*/ 658251 h 5142465"/>
              <a:gd name="connsiteX43" fmla="*/ 664842 w 6696000"/>
              <a:gd name="connsiteY43" fmla="*/ 477843 h 5142465"/>
              <a:gd name="connsiteX44" fmla="*/ 923218 w 6696000"/>
              <a:gd name="connsiteY44" fmla="*/ 477843 h 5142465"/>
              <a:gd name="connsiteX45" fmla="*/ 923218 w 6696000"/>
              <a:gd name="connsiteY45" fmla="*/ 519732 h 5142465"/>
              <a:gd name="connsiteX46" fmla="*/ 970473 w 6696000"/>
              <a:gd name="connsiteY46" fmla="*/ 519732 h 5142465"/>
              <a:gd name="connsiteX47" fmla="*/ 970473 w 6696000"/>
              <a:gd name="connsiteY47" fmla="*/ 431999 h 5142465"/>
              <a:gd name="connsiteX48" fmla="*/ 664207 w 6696000"/>
              <a:gd name="connsiteY48" fmla="*/ 431999 h 5142465"/>
              <a:gd name="connsiteX49" fmla="*/ 0 w 6696000"/>
              <a:gd name="connsiteY49" fmla="*/ 0 h 5142465"/>
              <a:gd name="connsiteX50" fmla="*/ 6696000 w 6696000"/>
              <a:gd name="connsiteY50" fmla="*/ 0 h 5142465"/>
              <a:gd name="connsiteX51" fmla="*/ 6696000 w 6696000"/>
              <a:gd name="connsiteY51" fmla="*/ 1796399 h 5142465"/>
              <a:gd name="connsiteX52" fmla="*/ 4219772 w 6696000"/>
              <a:gd name="connsiteY52" fmla="*/ 1796399 h 5142465"/>
              <a:gd name="connsiteX53" fmla="*/ 3995999 w 6696000"/>
              <a:gd name="connsiteY53" fmla="*/ 2020043 h 5142465"/>
              <a:gd name="connsiteX54" fmla="*/ 3995999 w 6696000"/>
              <a:gd name="connsiteY54" fmla="*/ 3821890 h 5142465"/>
              <a:gd name="connsiteX55" fmla="*/ 4887028 w 6696000"/>
              <a:gd name="connsiteY55" fmla="*/ 4712400 h 5142465"/>
              <a:gd name="connsiteX56" fmla="*/ 6696000 w 6696000"/>
              <a:gd name="connsiteY56" fmla="*/ 4712400 h 5142465"/>
              <a:gd name="connsiteX57" fmla="*/ 6696000 w 6696000"/>
              <a:gd name="connsiteY57" fmla="*/ 5142465 h 5142465"/>
              <a:gd name="connsiteX58" fmla="*/ 0 w 6696000"/>
              <a:gd name="connsiteY58" fmla="*/ 5142465 h 5142465"/>
              <a:gd name="connsiteX59" fmla="*/ 0 w 6696000"/>
              <a:gd name="connsiteY59" fmla="*/ 0 h 5142465"/>
              <a:gd name="connsiteX0" fmla="*/ 1139674 w 6696000"/>
              <a:gd name="connsiteY0" fmla="*/ 680740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106266 w 6696000"/>
              <a:gd name="connsiteY13" fmla="*/ 680740 h 5142465"/>
              <a:gd name="connsiteX14" fmla="*/ 1139674 w 6696000"/>
              <a:gd name="connsiteY14" fmla="*/ 680740 h 5142465"/>
              <a:gd name="connsiteX15" fmla="*/ 1018617 w 6696000"/>
              <a:gd name="connsiteY15" fmla="*/ 431999 h 5142465"/>
              <a:gd name="connsiteX16" fmla="*/ 994990 w 6696000"/>
              <a:gd name="connsiteY16" fmla="*/ 454983 h 5142465"/>
              <a:gd name="connsiteX17" fmla="*/ 1018617 w 6696000"/>
              <a:gd name="connsiteY17" fmla="*/ 477966 h 5142465"/>
              <a:gd name="connsiteX18" fmla="*/ 1093564 w 6696000"/>
              <a:gd name="connsiteY18" fmla="*/ 477966 h 5142465"/>
              <a:gd name="connsiteX19" fmla="*/ 1279279 w 6696000"/>
              <a:gd name="connsiteY19" fmla="*/ 658251 h 5142465"/>
              <a:gd name="connsiteX20" fmla="*/ 1093564 w 6696000"/>
              <a:gd name="connsiteY20" fmla="*/ 838536 h 5142465"/>
              <a:gd name="connsiteX21" fmla="*/ 835188 w 6696000"/>
              <a:gd name="connsiteY21" fmla="*/ 838536 h 5142465"/>
              <a:gd name="connsiteX22" fmla="*/ 835188 w 6696000"/>
              <a:gd name="connsiteY22" fmla="*/ 796647 h 5142465"/>
              <a:gd name="connsiteX23" fmla="*/ 787933 w 6696000"/>
              <a:gd name="connsiteY23" fmla="*/ 796647 h 5142465"/>
              <a:gd name="connsiteX24" fmla="*/ 787933 w 6696000"/>
              <a:gd name="connsiteY24" fmla="*/ 884380 h 5142465"/>
              <a:gd name="connsiteX25" fmla="*/ 1094199 w 6696000"/>
              <a:gd name="connsiteY25" fmla="*/ 884380 h 5142465"/>
              <a:gd name="connsiteX26" fmla="*/ 1308131 w 6696000"/>
              <a:gd name="connsiteY26" fmla="*/ 745975 h 5142465"/>
              <a:gd name="connsiteX27" fmla="*/ 1326394 w 6696000"/>
              <a:gd name="connsiteY27" fmla="*/ 658190 h 5142465"/>
              <a:gd name="connsiteX28" fmla="*/ 1326407 w 6696000"/>
              <a:gd name="connsiteY28" fmla="*/ 658251 h 5142465"/>
              <a:gd name="connsiteX29" fmla="*/ 1326407 w 6696000"/>
              <a:gd name="connsiteY29" fmla="*/ 658128 h 5142465"/>
              <a:gd name="connsiteX30" fmla="*/ 1326394 w 6696000"/>
              <a:gd name="connsiteY30" fmla="*/ 658190 h 5142465"/>
              <a:gd name="connsiteX31" fmla="*/ 1308194 w 6696000"/>
              <a:gd name="connsiteY31" fmla="*/ 570456 h 5142465"/>
              <a:gd name="connsiteX32" fmla="*/ 1094834 w 6696000"/>
              <a:gd name="connsiteY32" fmla="*/ 431999 h 5142465"/>
              <a:gd name="connsiteX33" fmla="*/ 1018617 w 6696000"/>
              <a:gd name="connsiteY33" fmla="*/ 431999 h 5142465"/>
              <a:gd name="connsiteX34" fmla="*/ 664207 w 6696000"/>
              <a:gd name="connsiteY34" fmla="*/ 431999 h 5142465"/>
              <a:gd name="connsiteX35" fmla="*/ 431999 w 6696000"/>
              <a:gd name="connsiteY35" fmla="*/ 658251 h 5142465"/>
              <a:gd name="connsiteX36" fmla="*/ 663572 w 6696000"/>
              <a:gd name="connsiteY36" fmla="*/ 884503 h 5142465"/>
              <a:gd name="connsiteX37" fmla="*/ 739789 w 6696000"/>
              <a:gd name="connsiteY37" fmla="*/ 884503 h 5142465"/>
              <a:gd name="connsiteX38" fmla="*/ 763417 w 6696000"/>
              <a:gd name="connsiteY38" fmla="*/ 861520 h 5142465"/>
              <a:gd name="connsiteX39" fmla="*/ 739789 w 6696000"/>
              <a:gd name="connsiteY39" fmla="*/ 838536 h 5142465"/>
              <a:gd name="connsiteX40" fmla="*/ 664842 w 6696000"/>
              <a:gd name="connsiteY40" fmla="*/ 838536 h 5142465"/>
              <a:gd name="connsiteX41" fmla="*/ 479127 w 6696000"/>
              <a:gd name="connsiteY41" fmla="*/ 658251 h 5142465"/>
              <a:gd name="connsiteX42" fmla="*/ 664842 w 6696000"/>
              <a:gd name="connsiteY42" fmla="*/ 477843 h 5142465"/>
              <a:gd name="connsiteX43" fmla="*/ 923218 w 6696000"/>
              <a:gd name="connsiteY43" fmla="*/ 477843 h 5142465"/>
              <a:gd name="connsiteX44" fmla="*/ 923218 w 6696000"/>
              <a:gd name="connsiteY44" fmla="*/ 519732 h 5142465"/>
              <a:gd name="connsiteX45" fmla="*/ 970473 w 6696000"/>
              <a:gd name="connsiteY45" fmla="*/ 519732 h 5142465"/>
              <a:gd name="connsiteX46" fmla="*/ 970473 w 6696000"/>
              <a:gd name="connsiteY46" fmla="*/ 431999 h 5142465"/>
              <a:gd name="connsiteX47" fmla="*/ 664207 w 6696000"/>
              <a:gd name="connsiteY47" fmla="*/ 431999 h 5142465"/>
              <a:gd name="connsiteX48" fmla="*/ 0 w 6696000"/>
              <a:gd name="connsiteY48" fmla="*/ 0 h 5142465"/>
              <a:gd name="connsiteX49" fmla="*/ 6696000 w 6696000"/>
              <a:gd name="connsiteY49" fmla="*/ 0 h 5142465"/>
              <a:gd name="connsiteX50" fmla="*/ 6696000 w 6696000"/>
              <a:gd name="connsiteY50" fmla="*/ 1796399 h 5142465"/>
              <a:gd name="connsiteX51" fmla="*/ 4219772 w 6696000"/>
              <a:gd name="connsiteY51" fmla="*/ 1796399 h 5142465"/>
              <a:gd name="connsiteX52" fmla="*/ 3995999 w 6696000"/>
              <a:gd name="connsiteY52" fmla="*/ 2020043 h 5142465"/>
              <a:gd name="connsiteX53" fmla="*/ 3995999 w 6696000"/>
              <a:gd name="connsiteY53" fmla="*/ 3821890 h 5142465"/>
              <a:gd name="connsiteX54" fmla="*/ 4887028 w 6696000"/>
              <a:gd name="connsiteY54" fmla="*/ 4712400 h 5142465"/>
              <a:gd name="connsiteX55" fmla="*/ 6696000 w 6696000"/>
              <a:gd name="connsiteY55" fmla="*/ 4712400 h 5142465"/>
              <a:gd name="connsiteX56" fmla="*/ 6696000 w 6696000"/>
              <a:gd name="connsiteY56" fmla="*/ 5142465 h 5142465"/>
              <a:gd name="connsiteX57" fmla="*/ 0 w 6696000"/>
              <a:gd name="connsiteY57" fmla="*/ 5142465 h 5142465"/>
              <a:gd name="connsiteX58" fmla="*/ 0 w 6696000"/>
              <a:gd name="connsiteY58" fmla="*/ 0 h 5142465"/>
              <a:gd name="connsiteX0" fmla="*/ 1106266 w 6696000"/>
              <a:gd name="connsiteY0" fmla="*/ 680740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106266 w 6696000"/>
              <a:gd name="connsiteY13" fmla="*/ 680740 h 5142465"/>
              <a:gd name="connsiteX14" fmla="*/ 1018617 w 6696000"/>
              <a:gd name="connsiteY14" fmla="*/ 431999 h 5142465"/>
              <a:gd name="connsiteX15" fmla="*/ 994990 w 6696000"/>
              <a:gd name="connsiteY15" fmla="*/ 454983 h 5142465"/>
              <a:gd name="connsiteX16" fmla="*/ 1018617 w 6696000"/>
              <a:gd name="connsiteY16" fmla="*/ 477966 h 5142465"/>
              <a:gd name="connsiteX17" fmla="*/ 1093564 w 6696000"/>
              <a:gd name="connsiteY17" fmla="*/ 477966 h 5142465"/>
              <a:gd name="connsiteX18" fmla="*/ 1279279 w 6696000"/>
              <a:gd name="connsiteY18" fmla="*/ 658251 h 5142465"/>
              <a:gd name="connsiteX19" fmla="*/ 1093564 w 6696000"/>
              <a:gd name="connsiteY19" fmla="*/ 838536 h 5142465"/>
              <a:gd name="connsiteX20" fmla="*/ 835188 w 6696000"/>
              <a:gd name="connsiteY20" fmla="*/ 838536 h 5142465"/>
              <a:gd name="connsiteX21" fmla="*/ 835188 w 6696000"/>
              <a:gd name="connsiteY21" fmla="*/ 796647 h 5142465"/>
              <a:gd name="connsiteX22" fmla="*/ 787933 w 6696000"/>
              <a:gd name="connsiteY22" fmla="*/ 796647 h 5142465"/>
              <a:gd name="connsiteX23" fmla="*/ 787933 w 6696000"/>
              <a:gd name="connsiteY23" fmla="*/ 884380 h 5142465"/>
              <a:gd name="connsiteX24" fmla="*/ 1094199 w 6696000"/>
              <a:gd name="connsiteY24" fmla="*/ 884380 h 5142465"/>
              <a:gd name="connsiteX25" fmla="*/ 1308131 w 6696000"/>
              <a:gd name="connsiteY25" fmla="*/ 745975 h 5142465"/>
              <a:gd name="connsiteX26" fmla="*/ 1326394 w 6696000"/>
              <a:gd name="connsiteY26" fmla="*/ 658190 h 5142465"/>
              <a:gd name="connsiteX27" fmla="*/ 1326407 w 6696000"/>
              <a:gd name="connsiteY27" fmla="*/ 658251 h 5142465"/>
              <a:gd name="connsiteX28" fmla="*/ 1326407 w 6696000"/>
              <a:gd name="connsiteY28" fmla="*/ 658128 h 5142465"/>
              <a:gd name="connsiteX29" fmla="*/ 1326394 w 6696000"/>
              <a:gd name="connsiteY29" fmla="*/ 658190 h 5142465"/>
              <a:gd name="connsiteX30" fmla="*/ 1308194 w 6696000"/>
              <a:gd name="connsiteY30" fmla="*/ 570456 h 5142465"/>
              <a:gd name="connsiteX31" fmla="*/ 1094834 w 6696000"/>
              <a:gd name="connsiteY31" fmla="*/ 431999 h 5142465"/>
              <a:gd name="connsiteX32" fmla="*/ 1018617 w 6696000"/>
              <a:gd name="connsiteY32" fmla="*/ 431999 h 5142465"/>
              <a:gd name="connsiteX33" fmla="*/ 664207 w 6696000"/>
              <a:gd name="connsiteY33" fmla="*/ 431999 h 5142465"/>
              <a:gd name="connsiteX34" fmla="*/ 431999 w 6696000"/>
              <a:gd name="connsiteY34" fmla="*/ 658251 h 5142465"/>
              <a:gd name="connsiteX35" fmla="*/ 663572 w 6696000"/>
              <a:gd name="connsiteY35" fmla="*/ 884503 h 5142465"/>
              <a:gd name="connsiteX36" fmla="*/ 739789 w 6696000"/>
              <a:gd name="connsiteY36" fmla="*/ 884503 h 5142465"/>
              <a:gd name="connsiteX37" fmla="*/ 763417 w 6696000"/>
              <a:gd name="connsiteY37" fmla="*/ 861520 h 5142465"/>
              <a:gd name="connsiteX38" fmla="*/ 739789 w 6696000"/>
              <a:gd name="connsiteY38" fmla="*/ 838536 h 5142465"/>
              <a:gd name="connsiteX39" fmla="*/ 664842 w 6696000"/>
              <a:gd name="connsiteY39" fmla="*/ 838536 h 5142465"/>
              <a:gd name="connsiteX40" fmla="*/ 479127 w 6696000"/>
              <a:gd name="connsiteY40" fmla="*/ 658251 h 5142465"/>
              <a:gd name="connsiteX41" fmla="*/ 664842 w 6696000"/>
              <a:gd name="connsiteY41" fmla="*/ 477843 h 5142465"/>
              <a:gd name="connsiteX42" fmla="*/ 923218 w 6696000"/>
              <a:gd name="connsiteY42" fmla="*/ 477843 h 5142465"/>
              <a:gd name="connsiteX43" fmla="*/ 923218 w 6696000"/>
              <a:gd name="connsiteY43" fmla="*/ 519732 h 5142465"/>
              <a:gd name="connsiteX44" fmla="*/ 970473 w 6696000"/>
              <a:gd name="connsiteY44" fmla="*/ 519732 h 5142465"/>
              <a:gd name="connsiteX45" fmla="*/ 970473 w 6696000"/>
              <a:gd name="connsiteY45" fmla="*/ 431999 h 5142465"/>
              <a:gd name="connsiteX46" fmla="*/ 664207 w 6696000"/>
              <a:gd name="connsiteY46" fmla="*/ 431999 h 5142465"/>
              <a:gd name="connsiteX47" fmla="*/ 0 w 6696000"/>
              <a:gd name="connsiteY47" fmla="*/ 0 h 5142465"/>
              <a:gd name="connsiteX48" fmla="*/ 6696000 w 6696000"/>
              <a:gd name="connsiteY48" fmla="*/ 0 h 5142465"/>
              <a:gd name="connsiteX49" fmla="*/ 6696000 w 6696000"/>
              <a:gd name="connsiteY49" fmla="*/ 1796399 h 5142465"/>
              <a:gd name="connsiteX50" fmla="*/ 4219772 w 6696000"/>
              <a:gd name="connsiteY50" fmla="*/ 1796399 h 5142465"/>
              <a:gd name="connsiteX51" fmla="*/ 3995999 w 6696000"/>
              <a:gd name="connsiteY51" fmla="*/ 2020043 h 5142465"/>
              <a:gd name="connsiteX52" fmla="*/ 3995999 w 6696000"/>
              <a:gd name="connsiteY52" fmla="*/ 3821890 h 5142465"/>
              <a:gd name="connsiteX53" fmla="*/ 4887028 w 6696000"/>
              <a:gd name="connsiteY53" fmla="*/ 4712400 h 5142465"/>
              <a:gd name="connsiteX54" fmla="*/ 6696000 w 6696000"/>
              <a:gd name="connsiteY54" fmla="*/ 4712400 h 5142465"/>
              <a:gd name="connsiteX55" fmla="*/ 6696000 w 6696000"/>
              <a:gd name="connsiteY55" fmla="*/ 5142465 h 5142465"/>
              <a:gd name="connsiteX56" fmla="*/ 0 w 6696000"/>
              <a:gd name="connsiteY56" fmla="*/ 5142465 h 5142465"/>
              <a:gd name="connsiteX57" fmla="*/ 0 w 6696000"/>
              <a:gd name="connsiteY57" fmla="*/ 0 h 5142465"/>
              <a:gd name="connsiteX0" fmla="*/ 1106266 w 6696000"/>
              <a:gd name="connsiteY0" fmla="*/ 637986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018617 w 6696000"/>
              <a:gd name="connsiteY13" fmla="*/ 431999 h 5142465"/>
              <a:gd name="connsiteX14" fmla="*/ 994990 w 6696000"/>
              <a:gd name="connsiteY14" fmla="*/ 454983 h 5142465"/>
              <a:gd name="connsiteX15" fmla="*/ 1018617 w 6696000"/>
              <a:gd name="connsiteY15" fmla="*/ 477966 h 5142465"/>
              <a:gd name="connsiteX16" fmla="*/ 1093564 w 6696000"/>
              <a:gd name="connsiteY16" fmla="*/ 477966 h 5142465"/>
              <a:gd name="connsiteX17" fmla="*/ 1279279 w 6696000"/>
              <a:gd name="connsiteY17" fmla="*/ 658251 h 5142465"/>
              <a:gd name="connsiteX18" fmla="*/ 1093564 w 6696000"/>
              <a:gd name="connsiteY18" fmla="*/ 838536 h 5142465"/>
              <a:gd name="connsiteX19" fmla="*/ 835188 w 6696000"/>
              <a:gd name="connsiteY19" fmla="*/ 838536 h 5142465"/>
              <a:gd name="connsiteX20" fmla="*/ 835188 w 6696000"/>
              <a:gd name="connsiteY20" fmla="*/ 796647 h 5142465"/>
              <a:gd name="connsiteX21" fmla="*/ 787933 w 6696000"/>
              <a:gd name="connsiteY21" fmla="*/ 796647 h 5142465"/>
              <a:gd name="connsiteX22" fmla="*/ 787933 w 6696000"/>
              <a:gd name="connsiteY22" fmla="*/ 884380 h 5142465"/>
              <a:gd name="connsiteX23" fmla="*/ 1094199 w 6696000"/>
              <a:gd name="connsiteY23" fmla="*/ 884380 h 5142465"/>
              <a:gd name="connsiteX24" fmla="*/ 1308131 w 6696000"/>
              <a:gd name="connsiteY24" fmla="*/ 745975 h 5142465"/>
              <a:gd name="connsiteX25" fmla="*/ 1326394 w 6696000"/>
              <a:gd name="connsiteY25" fmla="*/ 658190 h 5142465"/>
              <a:gd name="connsiteX26" fmla="*/ 1326407 w 6696000"/>
              <a:gd name="connsiteY26" fmla="*/ 658251 h 5142465"/>
              <a:gd name="connsiteX27" fmla="*/ 1326407 w 6696000"/>
              <a:gd name="connsiteY27" fmla="*/ 658128 h 5142465"/>
              <a:gd name="connsiteX28" fmla="*/ 1326394 w 6696000"/>
              <a:gd name="connsiteY28" fmla="*/ 658190 h 5142465"/>
              <a:gd name="connsiteX29" fmla="*/ 1308194 w 6696000"/>
              <a:gd name="connsiteY29" fmla="*/ 570456 h 5142465"/>
              <a:gd name="connsiteX30" fmla="*/ 1094834 w 6696000"/>
              <a:gd name="connsiteY30" fmla="*/ 431999 h 5142465"/>
              <a:gd name="connsiteX31" fmla="*/ 1018617 w 6696000"/>
              <a:gd name="connsiteY31" fmla="*/ 431999 h 5142465"/>
              <a:gd name="connsiteX32" fmla="*/ 664207 w 6696000"/>
              <a:gd name="connsiteY32" fmla="*/ 431999 h 5142465"/>
              <a:gd name="connsiteX33" fmla="*/ 431999 w 6696000"/>
              <a:gd name="connsiteY33" fmla="*/ 658251 h 5142465"/>
              <a:gd name="connsiteX34" fmla="*/ 663572 w 6696000"/>
              <a:gd name="connsiteY34" fmla="*/ 884503 h 5142465"/>
              <a:gd name="connsiteX35" fmla="*/ 739789 w 6696000"/>
              <a:gd name="connsiteY35" fmla="*/ 884503 h 5142465"/>
              <a:gd name="connsiteX36" fmla="*/ 763417 w 6696000"/>
              <a:gd name="connsiteY36" fmla="*/ 861520 h 5142465"/>
              <a:gd name="connsiteX37" fmla="*/ 739789 w 6696000"/>
              <a:gd name="connsiteY37" fmla="*/ 838536 h 5142465"/>
              <a:gd name="connsiteX38" fmla="*/ 664842 w 6696000"/>
              <a:gd name="connsiteY38" fmla="*/ 838536 h 5142465"/>
              <a:gd name="connsiteX39" fmla="*/ 479127 w 6696000"/>
              <a:gd name="connsiteY39" fmla="*/ 658251 h 5142465"/>
              <a:gd name="connsiteX40" fmla="*/ 664842 w 6696000"/>
              <a:gd name="connsiteY40" fmla="*/ 477843 h 5142465"/>
              <a:gd name="connsiteX41" fmla="*/ 923218 w 6696000"/>
              <a:gd name="connsiteY41" fmla="*/ 477843 h 5142465"/>
              <a:gd name="connsiteX42" fmla="*/ 923218 w 6696000"/>
              <a:gd name="connsiteY42" fmla="*/ 519732 h 5142465"/>
              <a:gd name="connsiteX43" fmla="*/ 970473 w 6696000"/>
              <a:gd name="connsiteY43" fmla="*/ 519732 h 5142465"/>
              <a:gd name="connsiteX44" fmla="*/ 970473 w 6696000"/>
              <a:gd name="connsiteY44" fmla="*/ 431999 h 5142465"/>
              <a:gd name="connsiteX45" fmla="*/ 664207 w 6696000"/>
              <a:gd name="connsiteY45" fmla="*/ 431999 h 5142465"/>
              <a:gd name="connsiteX46" fmla="*/ 0 w 6696000"/>
              <a:gd name="connsiteY46" fmla="*/ 0 h 5142465"/>
              <a:gd name="connsiteX47" fmla="*/ 6696000 w 6696000"/>
              <a:gd name="connsiteY47" fmla="*/ 0 h 5142465"/>
              <a:gd name="connsiteX48" fmla="*/ 6696000 w 6696000"/>
              <a:gd name="connsiteY48" fmla="*/ 1796399 h 5142465"/>
              <a:gd name="connsiteX49" fmla="*/ 4219772 w 6696000"/>
              <a:gd name="connsiteY49" fmla="*/ 1796399 h 5142465"/>
              <a:gd name="connsiteX50" fmla="*/ 3995999 w 6696000"/>
              <a:gd name="connsiteY50" fmla="*/ 2020043 h 5142465"/>
              <a:gd name="connsiteX51" fmla="*/ 3995999 w 6696000"/>
              <a:gd name="connsiteY51" fmla="*/ 3821890 h 5142465"/>
              <a:gd name="connsiteX52" fmla="*/ 4887028 w 6696000"/>
              <a:gd name="connsiteY52" fmla="*/ 4712400 h 5142465"/>
              <a:gd name="connsiteX53" fmla="*/ 6696000 w 6696000"/>
              <a:gd name="connsiteY53" fmla="*/ 4712400 h 5142465"/>
              <a:gd name="connsiteX54" fmla="*/ 6696000 w 6696000"/>
              <a:gd name="connsiteY54" fmla="*/ 5142465 h 5142465"/>
              <a:gd name="connsiteX55" fmla="*/ 0 w 6696000"/>
              <a:gd name="connsiteY55" fmla="*/ 5142465 h 5142465"/>
              <a:gd name="connsiteX56" fmla="*/ 0 w 6696000"/>
              <a:gd name="connsiteY56" fmla="*/ 0 h 5142465"/>
              <a:gd name="connsiteX0" fmla="*/ 1106393 w 6696000"/>
              <a:gd name="connsiteY0" fmla="*/ 637615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018617 w 6696000"/>
              <a:gd name="connsiteY12" fmla="*/ 431999 h 5142465"/>
              <a:gd name="connsiteX13" fmla="*/ 994990 w 6696000"/>
              <a:gd name="connsiteY13" fmla="*/ 454983 h 5142465"/>
              <a:gd name="connsiteX14" fmla="*/ 1018617 w 6696000"/>
              <a:gd name="connsiteY14" fmla="*/ 477966 h 5142465"/>
              <a:gd name="connsiteX15" fmla="*/ 1093564 w 6696000"/>
              <a:gd name="connsiteY15" fmla="*/ 477966 h 5142465"/>
              <a:gd name="connsiteX16" fmla="*/ 1279279 w 6696000"/>
              <a:gd name="connsiteY16" fmla="*/ 658251 h 5142465"/>
              <a:gd name="connsiteX17" fmla="*/ 1093564 w 6696000"/>
              <a:gd name="connsiteY17" fmla="*/ 838536 h 5142465"/>
              <a:gd name="connsiteX18" fmla="*/ 835188 w 6696000"/>
              <a:gd name="connsiteY18" fmla="*/ 838536 h 5142465"/>
              <a:gd name="connsiteX19" fmla="*/ 835188 w 6696000"/>
              <a:gd name="connsiteY19" fmla="*/ 796647 h 5142465"/>
              <a:gd name="connsiteX20" fmla="*/ 787933 w 6696000"/>
              <a:gd name="connsiteY20" fmla="*/ 796647 h 5142465"/>
              <a:gd name="connsiteX21" fmla="*/ 787933 w 6696000"/>
              <a:gd name="connsiteY21" fmla="*/ 884380 h 5142465"/>
              <a:gd name="connsiteX22" fmla="*/ 1094199 w 6696000"/>
              <a:gd name="connsiteY22" fmla="*/ 884380 h 5142465"/>
              <a:gd name="connsiteX23" fmla="*/ 1308131 w 6696000"/>
              <a:gd name="connsiteY23" fmla="*/ 745975 h 5142465"/>
              <a:gd name="connsiteX24" fmla="*/ 1326394 w 6696000"/>
              <a:gd name="connsiteY24" fmla="*/ 658190 h 5142465"/>
              <a:gd name="connsiteX25" fmla="*/ 1326407 w 6696000"/>
              <a:gd name="connsiteY25" fmla="*/ 658251 h 5142465"/>
              <a:gd name="connsiteX26" fmla="*/ 1326407 w 6696000"/>
              <a:gd name="connsiteY26" fmla="*/ 658128 h 5142465"/>
              <a:gd name="connsiteX27" fmla="*/ 1326394 w 6696000"/>
              <a:gd name="connsiteY27" fmla="*/ 658190 h 5142465"/>
              <a:gd name="connsiteX28" fmla="*/ 1308194 w 6696000"/>
              <a:gd name="connsiteY28" fmla="*/ 570456 h 5142465"/>
              <a:gd name="connsiteX29" fmla="*/ 1094834 w 6696000"/>
              <a:gd name="connsiteY29" fmla="*/ 431999 h 5142465"/>
              <a:gd name="connsiteX30" fmla="*/ 1018617 w 6696000"/>
              <a:gd name="connsiteY30" fmla="*/ 431999 h 5142465"/>
              <a:gd name="connsiteX31" fmla="*/ 664207 w 6696000"/>
              <a:gd name="connsiteY31" fmla="*/ 431999 h 5142465"/>
              <a:gd name="connsiteX32" fmla="*/ 431999 w 6696000"/>
              <a:gd name="connsiteY32" fmla="*/ 658251 h 5142465"/>
              <a:gd name="connsiteX33" fmla="*/ 663572 w 6696000"/>
              <a:gd name="connsiteY33" fmla="*/ 884503 h 5142465"/>
              <a:gd name="connsiteX34" fmla="*/ 739789 w 6696000"/>
              <a:gd name="connsiteY34" fmla="*/ 884503 h 5142465"/>
              <a:gd name="connsiteX35" fmla="*/ 763417 w 6696000"/>
              <a:gd name="connsiteY35" fmla="*/ 861520 h 5142465"/>
              <a:gd name="connsiteX36" fmla="*/ 739789 w 6696000"/>
              <a:gd name="connsiteY36" fmla="*/ 838536 h 5142465"/>
              <a:gd name="connsiteX37" fmla="*/ 664842 w 6696000"/>
              <a:gd name="connsiteY37" fmla="*/ 838536 h 5142465"/>
              <a:gd name="connsiteX38" fmla="*/ 479127 w 6696000"/>
              <a:gd name="connsiteY38" fmla="*/ 658251 h 5142465"/>
              <a:gd name="connsiteX39" fmla="*/ 664842 w 6696000"/>
              <a:gd name="connsiteY39" fmla="*/ 477843 h 5142465"/>
              <a:gd name="connsiteX40" fmla="*/ 923218 w 6696000"/>
              <a:gd name="connsiteY40" fmla="*/ 477843 h 5142465"/>
              <a:gd name="connsiteX41" fmla="*/ 923218 w 6696000"/>
              <a:gd name="connsiteY41" fmla="*/ 519732 h 5142465"/>
              <a:gd name="connsiteX42" fmla="*/ 970473 w 6696000"/>
              <a:gd name="connsiteY42" fmla="*/ 519732 h 5142465"/>
              <a:gd name="connsiteX43" fmla="*/ 970473 w 6696000"/>
              <a:gd name="connsiteY43" fmla="*/ 431999 h 5142465"/>
              <a:gd name="connsiteX44" fmla="*/ 664207 w 6696000"/>
              <a:gd name="connsiteY44" fmla="*/ 431999 h 5142465"/>
              <a:gd name="connsiteX45" fmla="*/ 0 w 6696000"/>
              <a:gd name="connsiteY45" fmla="*/ 0 h 5142465"/>
              <a:gd name="connsiteX46" fmla="*/ 6696000 w 6696000"/>
              <a:gd name="connsiteY46" fmla="*/ 0 h 5142465"/>
              <a:gd name="connsiteX47" fmla="*/ 6696000 w 6696000"/>
              <a:gd name="connsiteY47" fmla="*/ 1796399 h 5142465"/>
              <a:gd name="connsiteX48" fmla="*/ 4219772 w 6696000"/>
              <a:gd name="connsiteY48" fmla="*/ 1796399 h 5142465"/>
              <a:gd name="connsiteX49" fmla="*/ 3995999 w 6696000"/>
              <a:gd name="connsiteY49" fmla="*/ 2020043 h 5142465"/>
              <a:gd name="connsiteX50" fmla="*/ 3995999 w 6696000"/>
              <a:gd name="connsiteY50" fmla="*/ 3821890 h 5142465"/>
              <a:gd name="connsiteX51" fmla="*/ 4887028 w 6696000"/>
              <a:gd name="connsiteY51" fmla="*/ 4712400 h 5142465"/>
              <a:gd name="connsiteX52" fmla="*/ 6696000 w 6696000"/>
              <a:gd name="connsiteY52" fmla="*/ 4712400 h 5142465"/>
              <a:gd name="connsiteX53" fmla="*/ 6696000 w 6696000"/>
              <a:gd name="connsiteY53" fmla="*/ 5142465 h 5142465"/>
              <a:gd name="connsiteX54" fmla="*/ 0 w 6696000"/>
              <a:gd name="connsiteY54" fmla="*/ 5142465 h 5142465"/>
              <a:gd name="connsiteX55" fmla="*/ 0 w 6696000"/>
              <a:gd name="connsiteY55" fmla="*/ 0 h 5142465"/>
              <a:gd name="connsiteX0" fmla="*/ 1185405 w 6696000"/>
              <a:gd name="connsiteY0" fmla="*/ 637615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018617 w 6696000"/>
              <a:gd name="connsiteY11" fmla="*/ 431999 h 5142465"/>
              <a:gd name="connsiteX12" fmla="*/ 994990 w 6696000"/>
              <a:gd name="connsiteY12" fmla="*/ 454983 h 5142465"/>
              <a:gd name="connsiteX13" fmla="*/ 1018617 w 6696000"/>
              <a:gd name="connsiteY13" fmla="*/ 477966 h 5142465"/>
              <a:gd name="connsiteX14" fmla="*/ 1093564 w 6696000"/>
              <a:gd name="connsiteY14" fmla="*/ 477966 h 5142465"/>
              <a:gd name="connsiteX15" fmla="*/ 1279279 w 6696000"/>
              <a:gd name="connsiteY15" fmla="*/ 658251 h 5142465"/>
              <a:gd name="connsiteX16" fmla="*/ 1093564 w 6696000"/>
              <a:gd name="connsiteY16" fmla="*/ 838536 h 5142465"/>
              <a:gd name="connsiteX17" fmla="*/ 835188 w 6696000"/>
              <a:gd name="connsiteY17" fmla="*/ 838536 h 5142465"/>
              <a:gd name="connsiteX18" fmla="*/ 835188 w 6696000"/>
              <a:gd name="connsiteY18" fmla="*/ 796647 h 5142465"/>
              <a:gd name="connsiteX19" fmla="*/ 787933 w 6696000"/>
              <a:gd name="connsiteY19" fmla="*/ 796647 h 5142465"/>
              <a:gd name="connsiteX20" fmla="*/ 787933 w 6696000"/>
              <a:gd name="connsiteY20" fmla="*/ 884380 h 5142465"/>
              <a:gd name="connsiteX21" fmla="*/ 1094199 w 6696000"/>
              <a:gd name="connsiteY21" fmla="*/ 884380 h 5142465"/>
              <a:gd name="connsiteX22" fmla="*/ 1308131 w 6696000"/>
              <a:gd name="connsiteY22" fmla="*/ 745975 h 5142465"/>
              <a:gd name="connsiteX23" fmla="*/ 1326394 w 6696000"/>
              <a:gd name="connsiteY23" fmla="*/ 658190 h 5142465"/>
              <a:gd name="connsiteX24" fmla="*/ 1326407 w 6696000"/>
              <a:gd name="connsiteY24" fmla="*/ 658251 h 5142465"/>
              <a:gd name="connsiteX25" fmla="*/ 1326407 w 6696000"/>
              <a:gd name="connsiteY25" fmla="*/ 658128 h 5142465"/>
              <a:gd name="connsiteX26" fmla="*/ 1326394 w 6696000"/>
              <a:gd name="connsiteY26" fmla="*/ 658190 h 5142465"/>
              <a:gd name="connsiteX27" fmla="*/ 1308194 w 6696000"/>
              <a:gd name="connsiteY27" fmla="*/ 570456 h 5142465"/>
              <a:gd name="connsiteX28" fmla="*/ 1094834 w 6696000"/>
              <a:gd name="connsiteY28" fmla="*/ 431999 h 5142465"/>
              <a:gd name="connsiteX29" fmla="*/ 1018617 w 6696000"/>
              <a:gd name="connsiteY29" fmla="*/ 431999 h 5142465"/>
              <a:gd name="connsiteX30" fmla="*/ 664207 w 6696000"/>
              <a:gd name="connsiteY30" fmla="*/ 431999 h 5142465"/>
              <a:gd name="connsiteX31" fmla="*/ 431999 w 6696000"/>
              <a:gd name="connsiteY31" fmla="*/ 658251 h 5142465"/>
              <a:gd name="connsiteX32" fmla="*/ 663572 w 6696000"/>
              <a:gd name="connsiteY32" fmla="*/ 884503 h 5142465"/>
              <a:gd name="connsiteX33" fmla="*/ 739789 w 6696000"/>
              <a:gd name="connsiteY33" fmla="*/ 884503 h 5142465"/>
              <a:gd name="connsiteX34" fmla="*/ 763417 w 6696000"/>
              <a:gd name="connsiteY34" fmla="*/ 861520 h 5142465"/>
              <a:gd name="connsiteX35" fmla="*/ 739789 w 6696000"/>
              <a:gd name="connsiteY35" fmla="*/ 838536 h 5142465"/>
              <a:gd name="connsiteX36" fmla="*/ 664842 w 6696000"/>
              <a:gd name="connsiteY36" fmla="*/ 838536 h 5142465"/>
              <a:gd name="connsiteX37" fmla="*/ 479127 w 6696000"/>
              <a:gd name="connsiteY37" fmla="*/ 658251 h 5142465"/>
              <a:gd name="connsiteX38" fmla="*/ 664842 w 6696000"/>
              <a:gd name="connsiteY38" fmla="*/ 477843 h 5142465"/>
              <a:gd name="connsiteX39" fmla="*/ 923218 w 6696000"/>
              <a:gd name="connsiteY39" fmla="*/ 477843 h 5142465"/>
              <a:gd name="connsiteX40" fmla="*/ 923218 w 6696000"/>
              <a:gd name="connsiteY40" fmla="*/ 519732 h 5142465"/>
              <a:gd name="connsiteX41" fmla="*/ 970473 w 6696000"/>
              <a:gd name="connsiteY41" fmla="*/ 519732 h 5142465"/>
              <a:gd name="connsiteX42" fmla="*/ 970473 w 6696000"/>
              <a:gd name="connsiteY42" fmla="*/ 431999 h 5142465"/>
              <a:gd name="connsiteX43" fmla="*/ 664207 w 6696000"/>
              <a:gd name="connsiteY43" fmla="*/ 431999 h 5142465"/>
              <a:gd name="connsiteX44" fmla="*/ 0 w 6696000"/>
              <a:gd name="connsiteY44" fmla="*/ 0 h 5142465"/>
              <a:gd name="connsiteX45" fmla="*/ 6696000 w 6696000"/>
              <a:gd name="connsiteY45" fmla="*/ 0 h 5142465"/>
              <a:gd name="connsiteX46" fmla="*/ 6696000 w 6696000"/>
              <a:gd name="connsiteY46" fmla="*/ 1796399 h 5142465"/>
              <a:gd name="connsiteX47" fmla="*/ 4219772 w 6696000"/>
              <a:gd name="connsiteY47" fmla="*/ 1796399 h 5142465"/>
              <a:gd name="connsiteX48" fmla="*/ 3995999 w 6696000"/>
              <a:gd name="connsiteY48" fmla="*/ 2020043 h 5142465"/>
              <a:gd name="connsiteX49" fmla="*/ 3995999 w 6696000"/>
              <a:gd name="connsiteY49" fmla="*/ 3821890 h 5142465"/>
              <a:gd name="connsiteX50" fmla="*/ 4887028 w 6696000"/>
              <a:gd name="connsiteY50" fmla="*/ 4712400 h 5142465"/>
              <a:gd name="connsiteX51" fmla="*/ 6696000 w 6696000"/>
              <a:gd name="connsiteY51" fmla="*/ 4712400 h 5142465"/>
              <a:gd name="connsiteX52" fmla="*/ 6696000 w 6696000"/>
              <a:gd name="connsiteY52" fmla="*/ 5142465 h 5142465"/>
              <a:gd name="connsiteX53" fmla="*/ 0 w 6696000"/>
              <a:gd name="connsiteY53" fmla="*/ 5142465 h 5142465"/>
              <a:gd name="connsiteX54" fmla="*/ 0 w 6696000"/>
              <a:gd name="connsiteY54" fmla="*/ 0 h 5142465"/>
              <a:gd name="connsiteX0" fmla="*/ 1185405 w 6696000"/>
              <a:gd name="connsiteY0" fmla="*/ 736963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018617 w 6696000"/>
              <a:gd name="connsiteY10" fmla="*/ 431999 h 5142465"/>
              <a:gd name="connsiteX11" fmla="*/ 994990 w 6696000"/>
              <a:gd name="connsiteY11" fmla="*/ 454983 h 5142465"/>
              <a:gd name="connsiteX12" fmla="*/ 1018617 w 6696000"/>
              <a:gd name="connsiteY12" fmla="*/ 477966 h 5142465"/>
              <a:gd name="connsiteX13" fmla="*/ 1093564 w 6696000"/>
              <a:gd name="connsiteY13" fmla="*/ 477966 h 5142465"/>
              <a:gd name="connsiteX14" fmla="*/ 1279279 w 6696000"/>
              <a:gd name="connsiteY14" fmla="*/ 658251 h 5142465"/>
              <a:gd name="connsiteX15" fmla="*/ 1093564 w 6696000"/>
              <a:gd name="connsiteY15" fmla="*/ 838536 h 5142465"/>
              <a:gd name="connsiteX16" fmla="*/ 835188 w 6696000"/>
              <a:gd name="connsiteY16" fmla="*/ 838536 h 5142465"/>
              <a:gd name="connsiteX17" fmla="*/ 835188 w 6696000"/>
              <a:gd name="connsiteY17" fmla="*/ 796647 h 5142465"/>
              <a:gd name="connsiteX18" fmla="*/ 787933 w 6696000"/>
              <a:gd name="connsiteY18" fmla="*/ 796647 h 5142465"/>
              <a:gd name="connsiteX19" fmla="*/ 787933 w 6696000"/>
              <a:gd name="connsiteY19" fmla="*/ 884380 h 5142465"/>
              <a:gd name="connsiteX20" fmla="*/ 1094199 w 6696000"/>
              <a:gd name="connsiteY20" fmla="*/ 884380 h 5142465"/>
              <a:gd name="connsiteX21" fmla="*/ 1308131 w 6696000"/>
              <a:gd name="connsiteY21" fmla="*/ 745975 h 5142465"/>
              <a:gd name="connsiteX22" fmla="*/ 1326394 w 6696000"/>
              <a:gd name="connsiteY22" fmla="*/ 658190 h 5142465"/>
              <a:gd name="connsiteX23" fmla="*/ 1326407 w 6696000"/>
              <a:gd name="connsiteY23" fmla="*/ 658251 h 5142465"/>
              <a:gd name="connsiteX24" fmla="*/ 1326407 w 6696000"/>
              <a:gd name="connsiteY24" fmla="*/ 658128 h 5142465"/>
              <a:gd name="connsiteX25" fmla="*/ 1326394 w 6696000"/>
              <a:gd name="connsiteY25" fmla="*/ 658190 h 5142465"/>
              <a:gd name="connsiteX26" fmla="*/ 1308194 w 6696000"/>
              <a:gd name="connsiteY26" fmla="*/ 570456 h 5142465"/>
              <a:gd name="connsiteX27" fmla="*/ 1094834 w 6696000"/>
              <a:gd name="connsiteY27" fmla="*/ 431999 h 5142465"/>
              <a:gd name="connsiteX28" fmla="*/ 1018617 w 6696000"/>
              <a:gd name="connsiteY28" fmla="*/ 431999 h 5142465"/>
              <a:gd name="connsiteX29" fmla="*/ 664207 w 6696000"/>
              <a:gd name="connsiteY29" fmla="*/ 431999 h 5142465"/>
              <a:gd name="connsiteX30" fmla="*/ 431999 w 6696000"/>
              <a:gd name="connsiteY30" fmla="*/ 658251 h 5142465"/>
              <a:gd name="connsiteX31" fmla="*/ 663572 w 6696000"/>
              <a:gd name="connsiteY31" fmla="*/ 884503 h 5142465"/>
              <a:gd name="connsiteX32" fmla="*/ 739789 w 6696000"/>
              <a:gd name="connsiteY32" fmla="*/ 884503 h 5142465"/>
              <a:gd name="connsiteX33" fmla="*/ 763417 w 6696000"/>
              <a:gd name="connsiteY33" fmla="*/ 861520 h 5142465"/>
              <a:gd name="connsiteX34" fmla="*/ 739789 w 6696000"/>
              <a:gd name="connsiteY34" fmla="*/ 838536 h 5142465"/>
              <a:gd name="connsiteX35" fmla="*/ 664842 w 6696000"/>
              <a:gd name="connsiteY35" fmla="*/ 838536 h 5142465"/>
              <a:gd name="connsiteX36" fmla="*/ 479127 w 6696000"/>
              <a:gd name="connsiteY36" fmla="*/ 658251 h 5142465"/>
              <a:gd name="connsiteX37" fmla="*/ 664842 w 6696000"/>
              <a:gd name="connsiteY37" fmla="*/ 477843 h 5142465"/>
              <a:gd name="connsiteX38" fmla="*/ 923218 w 6696000"/>
              <a:gd name="connsiteY38" fmla="*/ 477843 h 5142465"/>
              <a:gd name="connsiteX39" fmla="*/ 923218 w 6696000"/>
              <a:gd name="connsiteY39" fmla="*/ 519732 h 5142465"/>
              <a:gd name="connsiteX40" fmla="*/ 970473 w 6696000"/>
              <a:gd name="connsiteY40" fmla="*/ 519732 h 5142465"/>
              <a:gd name="connsiteX41" fmla="*/ 970473 w 6696000"/>
              <a:gd name="connsiteY41" fmla="*/ 431999 h 5142465"/>
              <a:gd name="connsiteX42" fmla="*/ 664207 w 6696000"/>
              <a:gd name="connsiteY42" fmla="*/ 431999 h 5142465"/>
              <a:gd name="connsiteX43" fmla="*/ 0 w 6696000"/>
              <a:gd name="connsiteY43" fmla="*/ 0 h 5142465"/>
              <a:gd name="connsiteX44" fmla="*/ 6696000 w 6696000"/>
              <a:gd name="connsiteY44" fmla="*/ 0 h 5142465"/>
              <a:gd name="connsiteX45" fmla="*/ 6696000 w 6696000"/>
              <a:gd name="connsiteY45" fmla="*/ 1796399 h 5142465"/>
              <a:gd name="connsiteX46" fmla="*/ 4219772 w 6696000"/>
              <a:gd name="connsiteY46" fmla="*/ 1796399 h 5142465"/>
              <a:gd name="connsiteX47" fmla="*/ 3995999 w 6696000"/>
              <a:gd name="connsiteY47" fmla="*/ 2020043 h 5142465"/>
              <a:gd name="connsiteX48" fmla="*/ 3995999 w 6696000"/>
              <a:gd name="connsiteY48" fmla="*/ 3821890 h 5142465"/>
              <a:gd name="connsiteX49" fmla="*/ 4887028 w 6696000"/>
              <a:gd name="connsiteY49" fmla="*/ 4712400 h 5142465"/>
              <a:gd name="connsiteX50" fmla="*/ 6696000 w 6696000"/>
              <a:gd name="connsiteY50" fmla="*/ 4712400 h 5142465"/>
              <a:gd name="connsiteX51" fmla="*/ 6696000 w 6696000"/>
              <a:gd name="connsiteY51" fmla="*/ 5142465 h 5142465"/>
              <a:gd name="connsiteX52" fmla="*/ 0 w 6696000"/>
              <a:gd name="connsiteY52" fmla="*/ 5142465 h 5142465"/>
              <a:gd name="connsiteX53" fmla="*/ 0 w 6696000"/>
              <a:gd name="connsiteY53" fmla="*/ 0 h 5142465"/>
              <a:gd name="connsiteX0" fmla="*/ 1183753 w 6696000"/>
              <a:gd name="connsiteY0" fmla="*/ 737828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018617 w 6696000"/>
              <a:gd name="connsiteY9" fmla="*/ 431999 h 5142465"/>
              <a:gd name="connsiteX10" fmla="*/ 994990 w 6696000"/>
              <a:gd name="connsiteY10" fmla="*/ 454983 h 5142465"/>
              <a:gd name="connsiteX11" fmla="*/ 1018617 w 6696000"/>
              <a:gd name="connsiteY11" fmla="*/ 477966 h 5142465"/>
              <a:gd name="connsiteX12" fmla="*/ 1093564 w 6696000"/>
              <a:gd name="connsiteY12" fmla="*/ 477966 h 5142465"/>
              <a:gd name="connsiteX13" fmla="*/ 1279279 w 6696000"/>
              <a:gd name="connsiteY13" fmla="*/ 658251 h 5142465"/>
              <a:gd name="connsiteX14" fmla="*/ 1093564 w 6696000"/>
              <a:gd name="connsiteY14" fmla="*/ 838536 h 5142465"/>
              <a:gd name="connsiteX15" fmla="*/ 835188 w 6696000"/>
              <a:gd name="connsiteY15" fmla="*/ 838536 h 5142465"/>
              <a:gd name="connsiteX16" fmla="*/ 835188 w 6696000"/>
              <a:gd name="connsiteY16" fmla="*/ 796647 h 5142465"/>
              <a:gd name="connsiteX17" fmla="*/ 787933 w 6696000"/>
              <a:gd name="connsiteY17" fmla="*/ 796647 h 5142465"/>
              <a:gd name="connsiteX18" fmla="*/ 787933 w 6696000"/>
              <a:gd name="connsiteY18" fmla="*/ 884380 h 5142465"/>
              <a:gd name="connsiteX19" fmla="*/ 1094199 w 6696000"/>
              <a:gd name="connsiteY19" fmla="*/ 884380 h 5142465"/>
              <a:gd name="connsiteX20" fmla="*/ 1308131 w 6696000"/>
              <a:gd name="connsiteY20" fmla="*/ 745975 h 5142465"/>
              <a:gd name="connsiteX21" fmla="*/ 1326394 w 6696000"/>
              <a:gd name="connsiteY21" fmla="*/ 658190 h 5142465"/>
              <a:gd name="connsiteX22" fmla="*/ 1326407 w 6696000"/>
              <a:gd name="connsiteY22" fmla="*/ 658251 h 5142465"/>
              <a:gd name="connsiteX23" fmla="*/ 1326407 w 6696000"/>
              <a:gd name="connsiteY23" fmla="*/ 658128 h 5142465"/>
              <a:gd name="connsiteX24" fmla="*/ 1326394 w 6696000"/>
              <a:gd name="connsiteY24" fmla="*/ 658190 h 5142465"/>
              <a:gd name="connsiteX25" fmla="*/ 1308194 w 6696000"/>
              <a:gd name="connsiteY25" fmla="*/ 570456 h 5142465"/>
              <a:gd name="connsiteX26" fmla="*/ 1094834 w 6696000"/>
              <a:gd name="connsiteY26" fmla="*/ 431999 h 5142465"/>
              <a:gd name="connsiteX27" fmla="*/ 1018617 w 6696000"/>
              <a:gd name="connsiteY27" fmla="*/ 431999 h 5142465"/>
              <a:gd name="connsiteX28" fmla="*/ 664207 w 6696000"/>
              <a:gd name="connsiteY28" fmla="*/ 431999 h 5142465"/>
              <a:gd name="connsiteX29" fmla="*/ 431999 w 6696000"/>
              <a:gd name="connsiteY29" fmla="*/ 658251 h 5142465"/>
              <a:gd name="connsiteX30" fmla="*/ 663572 w 6696000"/>
              <a:gd name="connsiteY30" fmla="*/ 884503 h 5142465"/>
              <a:gd name="connsiteX31" fmla="*/ 739789 w 6696000"/>
              <a:gd name="connsiteY31" fmla="*/ 884503 h 5142465"/>
              <a:gd name="connsiteX32" fmla="*/ 763417 w 6696000"/>
              <a:gd name="connsiteY32" fmla="*/ 861520 h 5142465"/>
              <a:gd name="connsiteX33" fmla="*/ 739789 w 6696000"/>
              <a:gd name="connsiteY33" fmla="*/ 838536 h 5142465"/>
              <a:gd name="connsiteX34" fmla="*/ 664842 w 6696000"/>
              <a:gd name="connsiteY34" fmla="*/ 838536 h 5142465"/>
              <a:gd name="connsiteX35" fmla="*/ 479127 w 6696000"/>
              <a:gd name="connsiteY35" fmla="*/ 658251 h 5142465"/>
              <a:gd name="connsiteX36" fmla="*/ 664842 w 6696000"/>
              <a:gd name="connsiteY36" fmla="*/ 477843 h 5142465"/>
              <a:gd name="connsiteX37" fmla="*/ 923218 w 6696000"/>
              <a:gd name="connsiteY37" fmla="*/ 477843 h 5142465"/>
              <a:gd name="connsiteX38" fmla="*/ 923218 w 6696000"/>
              <a:gd name="connsiteY38" fmla="*/ 519732 h 5142465"/>
              <a:gd name="connsiteX39" fmla="*/ 970473 w 6696000"/>
              <a:gd name="connsiteY39" fmla="*/ 519732 h 5142465"/>
              <a:gd name="connsiteX40" fmla="*/ 970473 w 6696000"/>
              <a:gd name="connsiteY40" fmla="*/ 431999 h 5142465"/>
              <a:gd name="connsiteX41" fmla="*/ 664207 w 6696000"/>
              <a:gd name="connsiteY41" fmla="*/ 431999 h 5142465"/>
              <a:gd name="connsiteX42" fmla="*/ 0 w 6696000"/>
              <a:gd name="connsiteY42" fmla="*/ 0 h 5142465"/>
              <a:gd name="connsiteX43" fmla="*/ 6696000 w 6696000"/>
              <a:gd name="connsiteY43" fmla="*/ 0 h 5142465"/>
              <a:gd name="connsiteX44" fmla="*/ 6696000 w 6696000"/>
              <a:gd name="connsiteY44" fmla="*/ 1796399 h 5142465"/>
              <a:gd name="connsiteX45" fmla="*/ 4219772 w 6696000"/>
              <a:gd name="connsiteY45" fmla="*/ 1796399 h 5142465"/>
              <a:gd name="connsiteX46" fmla="*/ 3995999 w 6696000"/>
              <a:gd name="connsiteY46" fmla="*/ 2020043 h 5142465"/>
              <a:gd name="connsiteX47" fmla="*/ 3995999 w 6696000"/>
              <a:gd name="connsiteY47" fmla="*/ 3821890 h 5142465"/>
              <a:gd name="connsiteX48" fmla="*/ 4887028 w 6696000"/>
              <a:gd name="connsiteY48" fmla="*/ 4712400 h 5142465"/>
              <a:gd name="connsiteX49" fmla="*/ 6696000 w 6696000"/>
              <a:gd name="connsiteY49" fmla="*/ 4712400 h 5142465"/>
              <a:gd name="connsiteX50" fmla="*/ 6696000 w 6696000"/>
              <a:gd name="connsiteY50" fmla="*/ 5142465 h 5142465"/>
              <a:gd name="connsiteX51" fmla="*/ 0 w 6696000"/>
              <a:gd name="connsiteY51" fmla="*/ 5142465 h 5142465"/>
              <a:gd name="connsiteX52" fmla="*/ 0 w 6696000"/>
              <a:gd name="connsiteY52" fmla="*/ 0 h 5142465"/>
              <a:gd name="connsiteX0" fmla="*/ 1183753 w 6696000"/>
              <a:gd name="connsiteY0" fmla="*/ 737828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83753 w 6696000"/>
              <a:gd name="connsiteY7" fmla="*/ 737828 h 5142465"/>
              <a:gd name="connsiteX8" fmla="*/ 1018617 w 6696000"/>
              <a:gd name="connsiteY8" fmla="*/ 431999 h 5142465"/>
              <a:gd name="connsiteX9" fmla="*/ 994990 w 6696000"/>
              <a:gd name="connsiteY9" fmla="*/ 454983 h 5142465"/>
              <a:gd name="connsiteX10" fmla="*/ 1018617 w 6696000"/>
              <a:gd name="connsiteY10" fmla="*/ 477966 h 5142465"/>
              <a:gd name="connsiteX11" fmla="*/ 1093564 w 6696000"/>
              <a:gd name="connsiteY11" fmla="*/ 477966 h 5142465"/>
              <a:gd name="connsiteX12" fmla="*/ 1279279 w 6696000"/>
              <a:gd name="connsiteY12" fmla="*/ 658251 h 5142465"/>
              <a:gd name="connsiteX13" fmla="*/ 1093564 w 6696000"/>
              <a:gd name="connsiteY13" fmla="*/ 838536 h 5142465"/>
              <a:gd name="connsiteX14" fmla="*/ 835188 w 6696000"/>
              <a:gd name="connsiteY14" fmla="*/ 838536 h 5142465"/>
              <a:gd name="connsiteX15" fmla="*/ 835188 w 6696000"/>
              <a:gd name="connsiteY15" fmla="*/ 796647 h 5142465"/>
              <a:gd name="connsiteX16" fmla="*/ 787933 w 6696000"/>
              <a:gd name="connsiteY16" fmla="*/ 796647 h 5142465"/>
              <a:gd name="connsiteX17" fmla="*/ 787933 w 6696000"/>
              <a:gd name="connsiteY17" fmla="*/ 884380 h 5142465"/>
              <a:gd name="connsiteX18" fmla="*/ 1094199 w 6696000"/>
              <a:gd name="connsiteY18" fmla="*/ 884380 h 5142465"/>
              <a:gd name="connsiteX19" fmla="*/ 1308131 w 6696000"/>
              <a:gd name="connsiteY19" fmla="*/ 745975 h 5142465"/>
              <a:gd name="connsiteX20" fmla="*/ 1326394 w 6696000"/>
              <a:gd name="connsiteY20" fmla="*/ 658190 h 5142465"/>
              <a:gd name="connsiteX21" fmla="*/ 1326407 w 6696000"/>
              <a:gd name="connsiteY21" fmla="*/ 658251 h 5142465"/>
              <a:gd name="connsiteX22" fmla="*/ 1326407 w 6696000"/>
              <a:gd name="connsiteY22" fmla="*/ 658128 h 5142465"/>
              <a:gd name="connsiteX23" fmla="*/ 1326394 w 6696000"/>
              <a:gd name="connsiteY23" fmla="*/ 658190 h 5142465"/>
              <a:gd name="connsiteX24" fmla="*/ 1308194 w 6696000"/>
              <a:gd name="connsiteY24" fmla="*/ 570456 h 5142465"/>
              <a:gd name="connsiteX25" fmla="*/ 1094834 w 6696000"/>
              <a:gd name="connsiteY25" fmla="*/ 431999 h 5142465"/>
              <a:gd name="connsiteX26" fmla="*/ 1018617 w 6696000"/>
              <a:gd name="connsiteY26" fmla="*/ 431999 h 5142465"/>
              <a:gd name="connsiteX27" fmla="*/ 664207 w 6696000"/>
              <a:gd name="connsiteY27" fmla="*/ 431999 h 5142465"/>
              <a:gd name="connsiteX28" fmla="*/ 431999 w 6696000"/>
              <a:gd name="connsiteY28" fmla="*/ 658251 h 5142465"/>
              <a:gd name="connsiteX29" fmla="*/ 663572 w 6696000"/>
              <a:gd name="connsiteY29" fmla="*/ 884503 h 5142465"/>
              <a:gd name="connsiteX30" fmla="*/ 739789 w 6696000"/>
              <a:gd name="connsiteY30" fmla="*/ 884503 h 5142465"/>
              <a:gd name="connsiteX31" fmla="*/ 763417 w 6696000"/>
              <a:gd name="connsiteY31" fmla="*/ 861520 h 5142465"/>
              <a:gd name="connsiteX32" fmla="*/ 739789 w 6696000"/>
              <a:gd name="connsiteY32" fmla="*/ 838536 h 5142465"/>
              <a:gd name="connsiteX33" fmla="*/ 664842 w 6696000"/>
              <a:gd name="connsiteY33" fmla="*/ 838536 h 5142465"/>
              <a:gd name="connsiteX34" fmla="*/ 479127 w 6696000"/>
              <a:gd name="connsiteY34" fmla="*/ 658251 h 5142465"/>
              <a:gd name="connsiteX35" fmla="*/ 664842 w 6696000"/>
              <a:gd name="connsiteY35" fmla="*/ 477843 h 5142465"/>
              <a:gd name="connsiteX36" fmla="*/ 923218 w 6696000"/>
              <a:gd name="connsiteY36" fmla="*/ 477843 h 5142465"/>
              <a:gd name="connsiteX37" fmla="*/ 923218 w 6696000"/>
              <a:gd name="connsiteY37" fmla="*/ 519732 h 5142465"/>
              <a:gd name="connsiteX38" fmla="*/ 970473 w 6696000"/>
              <a:gd name="connsiteY38" fmla="*/ 519732 h 5142465"/>
              <a:gd name="connsiteX39" fmla="*/ 970473 w 6696000"/>
              <a:gd name="connsiteY39" fmla="*/ 431999 h 5142465"/>
              <a:gd name="connsiteX40" fmla="*/ 664207 w 6696000"/>
              <a:gd name="connsiteY40" fmla="*/ 431999 h 5142465"/>
              <a:gd name="connsiteX41" fmla="*/ 0 w 6696000"/>
              <a:gd name="connsiteY41" fmla="*/ 0 h 5142465"/>
              <a:gd name="connsiteX42" fmla="*/ 6696000 w 6696000"/>
              <a:gd name="connsiteY42" fmla="*/ 0 h 5142465"/>
              <a:gd name="connsiteX43" fmla="*/ 6696000 w 6696000"/>
              <a:gd name="connsiteY43" fmla="*/ 1796399 h 5142465"/>
              <a:gd name="connsiteX44" fmla="*/ 4219772 w 6696000"/>
              <a:gd name="connsiteY44" fmla="*/ 1796399 h 5142465"/>
              <a:gd name="connsiteX45" fmla="*/ 3995999 w 6696000"/>
              <a:gd name="connsiteY45" fmla="*/ 2020043 h 5142465"/>
              <a:gd name="connsiteX46" fmla="*/ 3995999 w 6696000"/>
              <a:gd name="connsiteY46" fmla="*/ 3821890 h 5142465"/>
              <a:gd name="connsiteX47" fmla="*/ 4887028 w 6696000"/>
              <a:gd name="connsiteY47" fmla="*/ 4712400 h 5142465"/>
              <a:gd name="connsiteX48" fmla="*/ 6696000 w 6696000"/>
              <a:gd name="connsiteY48" fmla="*/ 4712400 h 5142465"/>
              <a:gd name="connsiteX49" fmla="*/ 6696000 w 6696000"/>
              <a:gd name="connsiteY49" fmla="*/ 5142465 h 5142465"/>
              <a:gd name="connsiteX50" fmla="*/ 0 w 6696000"/>
              <a:gd name="connsiteY50" fmla="*/ 5142465 h 5142465"/>
              <a:gd name="connsiteX51" fmla="*/ 0 w 6696000"/>
              <a:gd name="connsiteY51" fmla="*/ 0 h 5142465"/>
              <a:gd name="connsiteX0" fmla="*/ 1183753 w 6696000"/>
              <a:gd name="connsiteY0" fmla="*/ 737828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83753 w 6696000"/>
              <a:gd name="connsiteY6" fmla="*/ 737828 h 5142465"/>
              <a:gd name="connsiteX7" fmla="*/ 1018617 w 6696000"/>
              <a:gd name="connsiteY7" fmla="*/ 431999 h 5142465"/>
              <a:gd name="connsiteX8" fmla="*/ 994990 w 6696000"/>
              <a:gd name="connsiteY8" fmla="*/ 454983 h 5142465"/>
              <a:gd name="connsiteX9" fmla="*/ 1018617 w 6696000"/>
              <a:gd name="connsiteY9" fmla="*/ 477966 h 5142465"/>
              <a:gd name="connsiteX10" fmla="*/ 1093564 w 6696000"/>
              <a:gd name="connsiteY10" fmla="*/ 477966 h 5142465"/>
              <a:gd name="connsiteX11" fmla="*/ 1279279 w 6696000"/>
              <a:gd name="connsiteY11" fmla="*/ 658251 h 5142465"/>
              <a:gd name="connsiteX12" fmla="*/ 1093564 w 6696000"/>
              <a:gd name="connsiteY12" fmla="*/ 838536 h 5142465"/>
              <a:gd name="connsiteX13" fmla="*/ 835188 w 6696000"/>
              <a:gd name="connsiteY13" fmla="*/ 838536 h 5142465"/>
              <a:gd name="connsiteX14" fmla="*/ 835188 w 6696000"/>
              <a:gd name="connsiteY14" fmla="*/ 796647 h 5142465"/>
              <a:gd name="connsiteX15" fmla="*/ 787933 w 6696000"/>
              <a:gd name="connsiteY15" fmla="*/ 796647 h 5142465"/>
              <a:gd name="connsiteX16" fmla="*/ 787933 w 6696000"/>
              <a:gd name="connsiteY16" fmla="*/ 884380 h 5142465"/>
              <a:gd name="connsiteX17" fmla="*/ 1094199 w 6696000"/>
              <a:gd name="connsiteY17" fmla="*/ 884380 h 5142465"/>
              <a:gd name="connsiteX18" fmla="*/ 1308131 w 6696000"/>
              <a:gd name="connsiteY18" fmla="*/ 745975 h 5142465"/>
              <a:gd name="connsiteX19" fmla="*/ 1326394 w 6696000"/>
              <a:gd name="connsiteY19" fmla="*/ 658190 h 5142465"/>
              <a:gd name="connsiteX20" fmla="*/ 1326407 w 6696000"/>
              <a:gd name="connsiteY20" fmla="*/ 658251 h 5142465"/>
              <a:gd name="connsiteX21" fmla="*/ 1326407 w 6696000"/>
              <a:gd name="connsiteY21" fmla="*/ 658128 h 5142465"/>
              <a:gd name="connsiteX22" fmla="*/ 1326394 w 6696000"/>
              <a:gd name="connsiteY22" fmla="*/ 658190 h 5142465"/>
              <a:gd name="connsiteX23" fmla="*/ 1308194 w 6696000"/>
              <a:gd name="connsiteY23" fmla="*/ 570456 h 5142465"/>
              <a:gd name="connsiteX24" fmla="*/ 1094834 w 6696000"/>
              <a:gd name="connsiteY24" fmla="*/ 431999 h 5142465"/>
              <a:gd name="connsiteX25" fmla="*/ 1018617 w 6696000"/>
              <a:gd name="connsiteY25" fmla="*/ 431999 h 5142465"/>
              <a:gd name="connsiteX26" fmla="*/ 664207 w 6696000"/>
              <a:gd name="connsiteY26" fmla="*/ 431999 h 5142465"/>
              <a:gd name="connsiteX27" fmla="*/ 431999 w 6696000"/>
              <a:gd name="connsiteY27" fmla="*/ 658251 h 5142465"/>
              <a:gd name="connsiteX28" fmla="*/ 663572 w 6696000"/>
              <a:gd name="connsiteY28" fmla="*/ 884503 h 5142465"/>
              <a:gd name="connsiteX29" fmla="*/ 739789 w 6696000"/>
              <a:gd name="connsiteY29" fmla="*/ 884503 h 5142465"/>
              <a:gd name="connsiteX30" fmla="*/ 763417 w 6696000"/>
              <a:gd name="connsiteY30" fmla="*/ 861520 h 5142465"/>
              <a:gd name="connsiteX31" fmla="*/ 739789 w 6696000"/>
              <a:gd name="connsiteY31" fmla="*/ 838536 h 5142465"/>
              <a:gd name="connsiteX32" fmla="*/ 664842 w 6696000"/>
              <a:gd name="connsiteY32" fmla="*/ 838536 h 5142465"/>
              <a:gd name="connsiteX33" fmla="*/ 479127 w 6696000"/>
              <a:gd name="connsiteY33" fmla="*/ 658251 h 5142465"/>
              <a:gd name="connsiteX34" fmla="*/ 664842 w 6696000"/>
              <a:gd name="connsiteY34" fmla="*/ 477843 h 5142465"/>
              <a:gd name="connsiteX35" fmla="*/ 923218 w 6696000"/>
              <a:gd name="connsiteY35" fmla="*/ 477843 h 5142465"/>
              <a:gd name="connsiteX36" fmla="*/ 923218 w 6696000"/>
              <a:gd name="connsiteY36" fmla="*/ 519732 h 5142465"/>
              <a:gd name="connsiteX37" fmla="*/ 970473 w 6696000"/>
              <a:gd name="connsiteY37" fmla="*/ 519732 h 5142465"/>
              <a:gd name="connsiteX38" fmla="*/ 970473 w 6696000"/>
              <a:gd name="connsiteY38" fmla="*/ 431999 h 5142465"/>
              <a:gd name="connsiteX39" fmla="*/ 664207 w 6696000"/>
              <a:gd name="connsiteY39" fmla="*/ 431999 h 5142465"/>
              <a:gd name="connsiteX40" fmla="*/ 0 w 6696000"/>
              <a:gd name="connsiteY40" fmla="*/ 0 h 5142465"/>
              <a:gd name="connsiteX41" fmla="*/ 6696000 w 6696000"/>
              <a:gd name="connsiteY41" fmla="*/ 0 h 5142465"/>
              <a:gd name="connsiteX42" fmla="*/ 6696000 w 6696000"/>
              <a:gd name="connsiteY42" fmla="*/ 1796399 h 5142465"/>
              <a:gd name="connsiteX43" fmla="*/ 4219772 w 6696000"/>
              <a:gd name="connsiteY43" fmla="*/ 1796399 h 5142465"/>
              <a:gd name="connsiteX44" fmla="*/ 3995999 w 6696000"/>
              <a:gd name="connsiteY44" fmla="*/ 2020043 h 5142465"/>
              <a:gd name="connsiteX45" fmla="*/ 3995999 w 6696000"/>
              <a:gd name="connsiteY45" fmla="*/ 3821890 h 5142465"/>
              <a:gd name="connsiteX46" fmla="*/ 4887028 w 6696000"/>
              <a:gd name="connsiteY46" fmla="*/ 4712400 h 5142465"/>
              <a:gd name="connsiteX47" fmla="*/ 6696000 w 6696000"/>
              <a:gd name="connsiteY47" fmla="*/ 4712400 h 5142465"/>
              <a:gd name="connsiteX48" fmla="*/ 6696000 w 6696000"/>
              <a:gd name="connsiteY48" fmla="*/ 5142465 h 5142465"/>
              <a:gd name="connsiteX49" fmla="*/ 0 w 6696000"/>
              <a:gd name="connsiteY49" fmla="*/ 5142465 h 5142465"/>
              <a:gd name="connsiteX50" fmla="*/ 0 w 6696000"/>
              <a:gd name="connsiteY50" fmla="*/ 0 h 5142465"/>
              <a:gd name="connsiteX0" fmla="*/ 1183753 w 6696000"/>
              <a:gd name="connsiteY0" fmla="*/ 737828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183753 w 6696000"/>
              <a:gd name="connsiteY5" fmla="*/ 737828 h 5142465"/>
              <a:gd name="connsiteX6" fmla="*/ 1018617 w 6696000"/>
              <a:gd name="connsiteY6" fmla="*/ 431999 h 5142465"/>
              <a:gd name="connsiteX7" fmla="*/ 994990 w 6696000"/>
              <a:gd name="connsiteY7" fmla="*/ 454983 h 5142465"/>
              <a:gd name="connsiteX8" fmla="*/ 1018617 w 6696000"/>
              <a:gd name="connsiteY8" fmla="*/ 477966 h 5142465"/>
              <a:gd name="connsiteX9" fmla="*/ 1093564 w 6696000"/>
              <a:gd name="connsiteY9" fmla="*/ 477966 h 5142465"/>
              <a:gd name="connsiteX10" fmla="*/ 1279279 w 6696000"/>
              <a:gd name="connsiteY10" fmla="*/ 658251 h 5142465"/>
              <a:gd name="connsiteX11" fmla="*/ 1093564 w 6696000"/>
              <a:gd name="connsiteY11" fmla="*/ 838536 h 5142465"/>
              <a:gd name="connsiteX12" fmla="*/ 835188 w 6696000"/>
              <a:gd name="connsiteY12" fmla="*/ 838536 h 5142465"/>
              <a:gd name="connsiteX13" fmla="*/ 835188 w 6696000"/>
              <a:gd name="connsiteY13" fmla="*/ 796647 h 5142465"/>
              <a:gd name="connsiteX14" fmla="*/ 787933 w 6696000"/>
              <a:gd name="connsiteY14" fmla="*/ 796647 h 5142465"/>
              <a:gd name="connsiteX15" fmla="*/ 787933 w 6696000"/>
              <a:gd name="connsiteY15" fmla="*/ 884380 h 5142465"/>
              <a:gd name="connsiteX16" fmla="*/ 1094199 w 6696000"/>
              <a:gd name="connsiteY16" fmla="*/ 884380 h 5142465"/>
              <a:gd name="connsiteX17" fmla="*/ 1308131 w 6696000"/>
              <a:gd name="connsiteY17" fmla="*/ 745975 h 5142465"/>
              <a:gd name="connsiteX18" fmla="*/ 1326394 w 6696000"/>
              <a:gd name="connsiteY18" fmla="*/ 658190 h 5142465"/>
              <a:gd name="connsiteX19" fmla="*/ 1326407 w 6696000"/>
              <a:gd name="connsiteY19" fmla="*/ 658251 h 5142465"/>
              <a:gd name="connsiteX20" fmla="*/ 1326407 w 6696000"/>
              <a:gd name="connsiteY20" fmla="*/ 658128 h 5142465"/>
              <a:gd name="connsiteX21" fmla="*/ 1326394 w 6696000"/>
              <a:gd name="connsiteY21" fmla="*/ 658190 h 5142465"/>
              <a:gd name="connsiteX22" fmla="*/ 1308194 w 6696000"/>
              <a:gd name="connsiteY22" fmla="*/ 570456 h 5142465"/>
              <a:gd name="connsiteX23" fmla="*/ 1094834 w 6696000"/>
              <a:gd name="connsiteY23" fmla="*/ 431999 h 5142465"/>
              <a:gd name="connsiteX24" fmla="*/ 1018617 w 6696000"/>
              <a:gd name="connsiteY24" fmla="*/ 431999 h 5142465"/>
              <a:gd name="connsiteX25" fmla="*/ 664207 w 6696000"/>
              <a:gd name="connsiteY25" fmla="*/ 431999 h 5142465"/>
              <a:gd name="connsiteX26" fmla="*/ 431999 w 6696000"/>
              <a:gd name="connsiteY26" fmla="*/ 658251 h 5142465"/>
              <a:gd name="connsiteX27" fmla="*/ 663572 w 6696000"/>
              <a:gd name="connsiteY27" fmla="*/ 884503 h 5142465"/>
              <a:gd name="connsiteX28" fmla="*/ 739789 w 6696000"/>
              <a:gd name="connsiteY28" fmla="*/ 884503 h 5142465"/>
              <a:gd name="connsiteX29" fmla="*/ 763417 w 6696000"/>
              <a:gd name="connsiteY29" fmla="*/ 861520 h 5142465"/>
              <a:gd name="connsiteX30" fmla="*/ 739789 w 6696000"/>
              <a:gd name="connsiteY30" fmla="*/ 838536 h 5142465"/>
              <a:gd name="connsiteX31" fmla="*/ 664842 w 6696000"/>
              <a:gd name="connsiteY31" fmla="*/ 838536 h 5142465"/>
              <a:gd name="connsiteX32" fmla="*/ 479127 w 6696000"/>
              <a:gd name="connsiteY32" fmla="*/ 658251 h 5142465"/>
              <a:gd name="connsiteX33" fmla="*/ 664842 w 6696000"/>
              <a:gd name="connsiteY33" fmla="*/ 477843 h 5142465"/>
              <a:gd name="connsiteX34" fmla="*/ 923218 w 6696000"/>
              <a:gd name="connsiteY34" fmla="*/ 477843 h 5142465"/>
              <a:gd name="connsiteX35" fmla="*/ 923218 w 6696000"/>
              <a:gd name="connsiteY35" fmla="*/ 519732 h 5142465"/>
              <a:gd name="connsiteX36" fmla="*/ 970473 w 6696000"/>
              <a:gd name="connsiteY36" fmla="*/ 519732 h 5142465"/>
              <a:gd name="connsiteX37" fmla="*/ 970473 w 6696000"/>
              <a:gd name="connsiteY37" fmla="*/ 431999 h 5142465"/>
              <a:gd name="connsiteX38" fmla="*/ 664207 w 6696000"/>
              <a:gd name="connsiteY38" fmla="*/ 431999 h 5142465"/>
              <a:gd name="connsiteX39" fmla="*/ 0 w 6696000"/>
              <a:gd name="connsiteY39" fmla="*/ 0 h 5142465"/>
              <a:gd name="connsiteX40" fmla="*/ 6696000 w 6696000"/>
              <a:gd name="connsiteY40" fmla="*/ 0 h 5142465"/>
              <a:gd name="connsiteX41" fmla="*/ 6696000 w 6696000"/>
              <a:gd name="connsiteY41" fmla="*/ 1796399 h 5142465"/>
              <a:gd name="connsiteX42" fmla="*/ 4219772 w 6696000"/>
              <a:gd name="connsiteY42" fmla="*/ 1796399 h 5142465"/>
              <a:gd name="connsiteX43" fmla="*/ 3995999 w 6696000"/>
              <a:gd name="connsiteY43" fmla="*/ 2020043 h 5142465"/>
              <a:gd name="connsiteX44" fmla="*/ 3995999 w 6696000"/>
              <a:gd name="connsiteY44" fmla="*/ 3821890 h 5142465"/>
              <a:gd name="connsiteX45" fmla="*/ 4887028 w 6696000"/>
              <a:gd name="connsiteY45" fmla="*/ 4712400 h 5142465"/>
              <a:gd name="connsiteX46" fmla="*/ 6696000 w 6696000"/>
              <a:gd name="connsiteY46" fmla="*/ 4712400 h 5142465"/>
              <a:gd name="connsiteX47" fmla="*/ 6696000 w 6696000"/>
              <a:gd name="connsiteY47" fmla="*/ 5142465 h 5142465"/>
              <a:gd name="connsiteX48" fmla="*/ 0 w 6696000"/>
              <a:gd name="connsiteY48" fmla="*/ 5142465 h 5142465"/>
              <a:gd name="connsiteX49" fmla="*/ 0 w 6696000"/>
              <a:gd name="connsiteY49" fmla="*/ 0 h 5142465"/>
              <a:gd name="connsiteX0" fmla="*/ 1183753 w 6696000"/>
              <a:gd name="connsiteY0" fmla="*/ 737828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183753 w 6696000"/>
              <a:gd name="connsiteY4" fmla="*/ 737828 h 5142465"/>
              <a:gd name="connsiteX5" fmla="*/ 1018617 w 6696000"/>
              <a:gd name="connsiteY5" fmla="*/ 431999 h 5142465"/>
              <a:gd name="connsiteX6" fmla="*/ 994990 w 6696000"/>
              <a:gd name="connsiteY6" fmla="*/ 454983 h 5142465"/>
              <a:gd name="connsiteX7" fmla="*/ 1018617 w 6696000"/>
              <a:gd name="connsiteY7" fmla="*/ 477966 h 5142465"/>
              <a:gd name="connsiteX8" fmla="*/ 1093564 w 6696000"/>
              <a:gd name="connsiteY8" fmla="*/ 477966 h 5142465"/>
              <a:gd name="connsiteX9" fmla="*/ 1279279 w 6696000"/>
              <a:gd name="connsiteY9" fmla="*/ 658251 h 5142465"/>
              <a:gd name="connsiteX10" fmla="*/ 1093564 w 6696000"/>
              <a:gd name="connsiteY10" fmla="*/ 838536 h 5142465"/>
              <a:gd name="connsiteX11" fmla="*/ 835188 w 6696000"/>
              <a:gd name="connsiteY11" fmla="*/ 838536 h 5142465"/>
              <a:gd name="connsiteX12" fmla="*/ 835188 w 6696000"/>
              <a:gd name="connsiteY12" fmla="*/ 796647 h 5142465"/>
              <a:gd name="connsiteX13" fmla="*/ 787933 w 6696000"/>
              <a:gd name="connsiteY13" fmla="*/ 796647 h 5142465"/>
              <a:gd name="connsiteX14" fmla="*/ 787933 w 6696000"/>
              <a:gd name="connsiteY14" fmla="*/ 884380 h 5142465"/>
              <a:gd name="connsiteX15" fmla="*/ 1094199 w 6696000"/>
              <a:gd name="connsiteY15" fmla="*/ 884380 h 5142465"/>
              <a:gd name="connsiteX16" fmla="*/ 1308131 w 6696000"/>
              <a:gd name="connsiteY16" fmla="*/ 745975 h 5142465"/>
              <a:gd name="connsiteX17" fmla="*/ 1326394 w 6696000"/>
              <a:gd name="connsiteY17" fmla="*/ 658190 h 5142465"/>
              <a:gd name="connsiteX18" fmla="*/ 1326407 w 6696000"/>
              <a:gd name="connsiteY18" fmla="*/ 658251 h 5142465"/>
              <a:gd name="connsiteX19" fmla="*/ 1326407 w 6696000"/>
              <a:gd name="connsiteY19" fmla="*/ 658128 h 5142465"/>
              <a:gd name="connsiteX20" fmla="*/ 1326394 w 6696000"/>
              <a:gd name="connsiteY20" fmla="*/ 658190 h 5142465"/>
              <a:gd name="connsiteX21" fmla="*/ 1308194 w 6696000"/>
              <a:gd name="connsiteY21" fmla="*/ 570456 h 5142465"/>
              <a:gd name="connsiteX22" fmla="*/ 1094834 w 6696000"/>
              <a:gd name="connsiteY22" fmla="*/ 431999 h 5142465"/>
              <a:gd name="connsiteX23" fmla="*/ 1018617 w 6696000"/>
              <a:gd name="connsiteY23" fmla="*/ 431999 h 5142465"/>
              <a:gd name="connsiteX24" fmla="*/ 664207 w 6696000"/>
              <a:gd name="connsiteY24" fmla="*/ 431999 h 5142465"/>
              <a:gd name="connsiteX25" fmla="*/ 431999 w 6696000"/>
              <a:gd name="connsiteY25" fmla="*/ 658251 h 5142465"/>
              <a:gd name="connsiteX26" fmla="*/ 663572 w 6696000"/>
              <a:gd name="connsiteY26" fmla="*/ 884503 h 5142465"/>
              <a:gd name="connsiteX27" fmla="*/ 739789 w 6696000"/>
              <a:gd name="connsiteY27" fmla="*/ 884503 h 5142465"/>
              <a:gd name="connsiteX28" fmla="*/ 763417 w 6696000"/>
              <a:gd name="connsiteY28" fmla="*/ 861520 h 5142465"/>
              <a:gd name="connsiteX29" fmla="*/ 739789 w 6696000"/>
              <a:gd name="connsiteY29" fmla="*/ 838536 h 5142465"/>
              <a:gd name="connsiteX30" fmla="*/ 664842 w 6696000"/>
              <a:gd name="connsiteY30" fmla="*/ 838536 h 5142465"/>
              <a:gd name="connsiteX31" fmla="*/ 479127 w 6696000"/>
              <a:gd name="connsiteY31" fmla="*/ 658251 h 5142465"/>
              <a:gd name="connsiteX32" fmla="*/ 664842 w 6696000"/>
              <a:gd name="connsiteY32" fmla="*/ 477843 h 5142465"/>
              <a:gd name="connsiteX33" fmla="*/ 923218 w 6696000"/>
              <a:gd name="connsiteY33" fmla="*/ 477843 h 5142465"/>
              <a:gd name="connsiteX34" fmla="*/ 923218 w 6696000"/>
              <a:gd name="connsiteY34" fmla="*/ 519732 h 5142465"/>
              <a:gd name="connsiteX35" fmla="*/ 970473 w 6696000"/>
              <a:gd name="connsiteY35" fmla="*/ 519732 h 5142465"/>
              <a:gd name="connsiteX36" fmla="*/ 970473 w 6696000"/>
              <a:gd name="connsiteY36" fmla="*/ 431999 h 5142465"/>
              <a:gd name="connsiteX37" fmla="*/ 664207 w 6696000"/>
              <a:gd name="connsiteY37" fmla="*/ 431999 h 5142465"/>
              <a:gd name="connsiteX38" fmla="*/ 0 w 6696000"/>
              <a:gd name="connsiteY38" fmla="*/ 0 h 5142465"/>
              <a:gd name="connsiteX39" fmla="*/ 6696000 w 6696000"/>
              <a:gd name="connsiteY39" fmla="*/ 0 h 5142465"/>
              <a:gd name="connsiteX40" fmla="*/ 6696000 w 6696000"/>
              <a:gd name="connsiteY40" fmla="*/ 1796399 h 5142465"/>
              <a:gd name="connsiteX41" fmla="*/ 4219772 w 6696000"/>
              <a:gd name="connsiteY41" fmla="*/ 1796399 h 5142465"/>
              <a:gd name="connsiteX42" fmla="*/ 3995999 w 6696000"/>
              <a:gd name="connsiteY42" fmla="*/ 2020043 h 5142465"/>
              <a:gd name="connsiteX43" fmla="*/ 3995999 w 6696000"/>
              <a:gd name="connsiteY43" fmla="*/ 3821890 h 5142465"/>
              <a:gd name="connsiteX44" fmla="*/ 4887028 w 6696000"/>
              <a:gd name="connsiteY44" fmla="*/ 4712400 h 5142465"/>
              <a:gd name="connsiteX45" fmla="*/ 6696000 w 6696000"/>
              <a:gd name="connsiteY45" fmla="*/ 4712400 h 5142465"/>
              <a:gd name="connsiteX46" fmla="*/ 6696000 w 6696000"/>
              <a:gd name="connsiteY46" fmla="*/ 5142465 h 5142465"/>
              <a:gd name="connsiteX47" fmla="*/ 0 w 6696000"/>
              <a:gd name="connsiteY47" fmla="*/ 5142465 h 5142465"/>
              <a:gd name="connsiteX48" fmla="*/ 0 w 6696000"/>
              <a:gd name="connsiteY48" fmla="*/ 0 h 5142465"/>
              <a:gd name="connsiteX0" fmla="*/ 1183753 w 6696000"/>
              <a:gd name="connsiteY0" fmla="*/ 737828 h 5142465"/>
              <a:gd name="connsiteX1" fmla="*/ 1008327 w 6696000"/>
              <a:gd name="connsiteY1" fmla="*/ 617103 h 5142465"/>
              <a:gd name="connsiteX2" fmla="*/ 1000578 w 6696000"/>
              <a:gd name="connsiteY2" fmla="*/ 657633 h 5142465"/>
              <a:gd name="connsiteX3" fmla="*/ 1183753 w 6696000"/>
              <a:gd name="connsiteY3" fmla="*/ 737828 h 5142465"/>
              <a:gd name="connsiteX4" fmla="*/ 1018617 w 6696000"/>
              <a:gd name="connsiteY4" fmla="*/ 431999 h 5142465"/>
              <a:gd name="connsiteX5" fmla="*/ 994990 w 6696000"/>
              <a:gd name="connsiteY5" fmla="*/ 454983 h 5142465"/>
              <a:gd name="connsiteX6" fmla="*/ 1018617 w 6696000"/>
              <a:gd name="connsiteY6" fmla="*/ 477966 h 5142465"/>
              <a:gd name="connsiteX7" fmla="*/ 1093564 w 6696000"/>
              <a:gd name="connsiteY7" fmla="*/ 477966 h 5142465"/>
              <a:gd name="connsiteX8" fmla="*/ 1279279 w 6696000"/>
              <a:gd name="connsiteY8" fmla="*/ 658251 h 5142465"/>
              <a:gd name="connsiteX9" fmla="*/ 1093564 w 6696000"/>
              <a:gd name="connsiteY9" fmla="*/ 838536 h 5142465"/>
              <a:gd name="connsiteX10" fmla="*/ 835188 w 6696000"/>
              <a:gd name="connsiteY10" fmla="*/ 838536 h 5142465"/>
              <a:gd name="connsiteX11" fmla="*/ 835188 w 6696000"/>
              <a:gd name="connsiteY11" fmla="*/ 796647 h 5142465"/>
              <a:gd name="connsiteX12" fmla="*/ 787933 w 6696000"/>
              <a:gd name="connsiteY12" fmla="*/ 796647 h 5142465"/>
              <a:gd name="connsiteX13" fmla="*/ 787933 w 6696000"/>
              <a:gd name="connsiteY13" fmla="*/ 884380 h 5142465"/>
              <a:gd name="connsiteX14" fmla="*/ 1094199 w 6696000"/>
              <a:gd name="connsiteY14" fmla="*/ 884380 h 5142465"/>
              <a:gd name="connsiteX15" fmla="*/ 1308131 w 6696000"/>
              <a:gd name="connsiteY15" fmla="*/ 745975 h 5142465"/>
              <a:gd name="connsiteX16" fmla="*/ 1326394 w 6696000"/>
              <a:gd name="connsiteY16" fmla="*/ 658190 h 5142465"/>
              <a:gd name="connsiteX17" fmla="*/ 1326407 w 6696000"/>
              <a:gd name="connsiteY17" fmla="*/ 658251 h 5142465"/>
              <a:gd name="connsiteX18" fmla="*/ 1326407 w 6696000"/>
              <a:gd name="connsiteY18" fmla="*/ 658128 h 5142465"/>
              <a:gd name="connsiteX19" fmla="*/ 1326394 w 6696000"/>
              <a:gd name="connsiteY19" fmla="*/ 658190 h 5142465"/>
              <a:gd name="connsiteX20" fmla="*/ 1308194 w 6696000"/>
              <a:gd name="connsiteY20" fmla="*/ 570456 h 5142465"/>
              <a:gd name="connsiteX21" fmla="*/ 1094834 w 6696000"/>
              <a:gd name="connsiteY21" fmla="*/ 431999 h 5142465"/>
              <a:gd name="connsiteX22" fmla="*/ 1018617 w 6696000"/>
              <a:gd name="connsiteY22" fmla="*/ 431999 h 5142465"/>
              <a:gd name="connsiteX23" fmla="*/ 664207 w 6696000"/>
              <a:gd name="connsiteY23" fmla="*/ 431999 h 5142465"/>
              <a:gd name="connsiteX24" fmla="*/ 431999 w 6696000"/>
              <a:gd name="connsiteY24" fmla="*/ 658251 h 5142465"/>
              <a:gd name="connsiteX25" fmla="*/ 663572 w 6696000"/>
              <a:gd name="connsiteY25" fmla="*/ 884503 h 5142465"/>
              <a:gd name="connsiteX26" fmla="*/ 739789 w 6696000"/>
              <a:gd name="connsiteY26" fmla="*/ 884503 h 5142465"/>
              <a:gd name="connsiteX27" fmla="*/ 763417 w 6696000"/>
              <a:gd name="connsiteY27" fmla="*/ 861520 h 5142465"/>
              <a:gd name="connsiteX28" fmla="*/ 739789 w 6696000"/>
              <a:gd name="connsiteY28" fmla="*/ 838536 h 5142465"/>
              <a:gd name="connsiteX29" fmla="*/ 664842 w 6696000"/>
              <a:gd name="connsiteY29" fmla="*/ 838536 h 5142465"/>
              <a:gd name="connsiteX30" fmla="*/ 479127 w 6696000"/>
              <a:gd name="connsiteY30" fmla="*/ 658251 h 5142465"/>
              <a:gd name="connsiteX31" fmla="*/ 664842 w 6696000"/>
              <a:gd name="connsiteY31" fmla="*/ 477843 h 5142465"/>
              <a:gd name="connsiteX32" fmla="*/ 923218 w 6696000"/>
              <a:gd name="connsiteY32" fmla="*/ 477843 h 5142465"/>
              <a:gd name="connsiteX33" fmla="*/ 923218 w 6696000"/>
              <a:gd name="connsiteY33" fmla="*/ 519732 h 5142465"/>
              <a:gd name="connsiteX34" fmla="*/ 970473 w 6696000"/>
              <a:gd name="connsiteY34" fmla="*/ 519732 h 5142465"/>
              <a:gd name="connsiteX35" fmla="*/ 970473 w 6696000"/>
              <a:gd name="connsiteY35" fmla="*/ 431999 h 5142465"/>
              <a:gd name="connsiteX36" fmla="*/ 664207 w 6696000"/>
              <a:gd name="connsiteY36" fmla="*/ 431999 h 5142465"/>
              <a:gd name="connsiteX37" fmla="*/ 0 w 6696000"/>
              <a:gd name="connsiteY37" fmla="*/ 0 h 5142465"/>
              <a:gd name="connsiteX38" fmla="*/ 6696000 w 6696000"/>
              <a:gd name="connsiteY38" fmla="*/ 0 h 5142465"/>
              <a:gd name="connsiteX39" fmla="*/ 6696000 w 6696000"/>
              <a:gd name="connsiteY39" fmla="*/ 1796399 h 5142465"/>
              <a:gd name="connsiteX40" fmla="*/ 4219772 w 6696000"/>
              <a:gd name="connsiteY40" fmla="*/ 1796399 h 5142465"/>
              <a:gd name="connsiteX41" fmla="*/ 3995999 w 6696000"/>
              <a:gd name="connsiteY41" fmla="*/ 2020043 h 5142465"/>
              <a:gd name="connsiteX42" fmla="*/ 3995999 w 6696000"/>
              <a:gd name="connsiteY42" fmla="*/ 3821890 h 5142465"/>
              <a:gd name="connsiteX43" fmla="*/ 4887028 w 6696000"/>
              <a:gd name="connsiteY43" fmla="*/ 4712400 h 5142465"/>
              <a:gd name="connsiteX44" fmla="*/ 6696000 w 6696000"/>
              <a:gd name="connsiteY44" fmla="*/ 4712400 h 5142465"/>
              <a:gd name="connsiteX45" fmla="*/ 6696000 w 6696000"/>
              <a:gd name="connsiteY45" fmla="*/ 5142465 h 5142465"/>
              <a:gd name="connsiteX46" fmla="*/ 0 w 6696000"/>
              <a:gd name="connsiteY46" fmla="*/ 5142465 h 5142465"/>
              <a:gd name="connsiteX47" fmla="*/ 0 w 6696000"/>
              <a:gd name="connsiteY47" fmla="*/ 0 h 5142465"/>
              <a:gd name="connsiteX0" fmla="*/ 1183753 w 6696000"/>
              <a:gd name="connsiteY0" fmla="*/ 737828 h 5142465"/>
              <a:gd name="connsiteX1" fmla="*/ 1008327 w 6696000"/>
              <a:gd name="connsiteY1" fmla="*/ 617103 h 5142465"/>
              <a:gd name="connsiteX2" fmla="*/ 1183753 w 6696000"/>
              <a:gd name="connsiteY2" fmla="*/ 737828 h 5142465"/>
              <a:gd name="connsiteX3" fmla="*/ 1018617 w 6696000"/>
              <a:gd name="connsiteY3" fmla="*/ 431999 h 5142465"/>
              <a:gd name="connsiteX4" fmla="*/ 994990 w 6696000"/>
              <a:gd name="connsiteY4" fmla="*/ 454983 h 5142465"/>
              <a:gd name="connsiteX5" fmla="*/ 1018617 w 6696000"/>
              <a:gd name="connsiteY5" fmla="*/ 477966 h 5142465"/>
              <a:gd name="connsiteX6" fmla="*/ 1093564 w 6696000"/>
              <a:gd name="connsiteY6" fmla="*/ 477966 h 5142465"/>
              <a:gd name="connsiteX7" fmla="*/ 1279279 w 6696000"/>
              <a:gd name="connsiteY7" fmla="*/ 658251 h 5142465"/>
              <a:gd name="connsiteX8" fmla="*/ 1093564 w 6696000"/>
              <a:gd name="connsiteY8" fmla="*/ 838536 h 5142465"/>
              <a:gd name="connsiteX9" fmla="*/ 835188 w 6696000"/>
              <a:gd name="connsiteY9" fmla="*/ 838536 h 5142465"/>
              <a:gd name="connsiteX10" fmla="*/ 835188 w 6696000"/>
              <a:gd name="connsiteY10" fmla="*/ 796647 h 5142465"/>
              <a:gd name="connsiteX11" fmla="*/ 787933 w 6696000"/>
              <a:gd name="connsiteY11" fmla="*/ 796647 h 5142465"/>
              <a:gd name="connsiteX12" fmla="*/ 787933 w 6696000"/>
              <a:gd name="connsiteY12" fmla="*/ 884380 h 5142465"/>
              <a:gd name="connsiteX13" fmla="*/ 1094199 w 6696000"/>
              <a:gd name="connsiteY13" fmla="*/ 884380 h 5142465"/>
              <a:gd name="connsiteX14" fmla="*/ 1308131 w 6696000"/>
              <a:gd name="connsiteY14" fmla="*/ 745975 h 5142465"/>
              <a:gd name="connsiteX15" fmla="*/ 1326394 w 6696000"/>
              <a:gd name="connsiteY15" fmla="*/ 658190 h 5142465"/>
              <a:gd name="connsiteX16" fmla="*/ 1326407 w 6696000"/>
              <a:gd name="connsiteY16" fmla="*/ 658251 h 5142465"/>
              <a:gd name="connsiteX17" fmla="*/ 1326407 w 6696000"/>
              <a:gd name="connsiteY17" fmla="*/ 658128 h 5142465"/>
              <a:gd name="connsiteX18" fmla="*/ 1326394 w 6696000"/>
              <a:gd name="connsiteY18" fmla="*/ 658190 h 5142465"/>
              <a:gd name="connsiteX19" fmla="*/ 1308194 w 6696000"/>
              <a:gd name="connsiteY19" fmla="*/ 570456 h 5142465"/>
              <a:gd name="connsiteX20" fmla="*/ 1094834 w 6696000"/>
              <a:gd name="connsiteY20" fmla="*/ 431999 h 5142465"/>
              <a:gd name="connsiteX21" fmla="*/ 1018617 w 6696000"/>
              <a:gd name="connsiteY21" fmla="*/ 431999 h 5142465"/>
              <a:gd name="connsiteX22" fmla="*/ 664207 w 6696000"/>
              <a:gd name="connsiteY22" fmla="*/ 431999 h 5142465"/>
              <a:gd name="connsiteX23" fmla="*/ 431999 w 6696000"/>
              <a:gd name="connsiteY23" fmla="*/ 658251 h 5142465"/>
              <a:gd name="connsiteX24" fmla="*/ 663572 w 6696000"/>
              <a:gd name="connsiteY24" fmla="*/ 884503 h 5142465"/>
              <a:gd name="connsiteX25" fmla="*/ 739789 w 6696000"/>
              <a:gd name="connsiteY25" fmla="*/ 884503 h 5142465"/>
              <a:gd name="connsiteX26" fmla="*/ 763417 w 6696000"/>
              <a:gd name="connsiteY26" fmla="*/ 861520 h 5142465"/>
              <a:gd name="connsiteX27" fmla="*/ 739789 w 6696000"/>
              <a:gd name="connsiteY27" fmla="*/ 838536 h 5142465"/>
              <a:gd name="connsiteX28" fmla="*/ 664842 w 6696000"/>
              <a:gd name="connsiteY28" fmla="*/ 838536 h 5142465"/>
              <a:gd name="connsiteX29" fmla="*/ 479127 w 6696000"/>
              <a:gd name="connsiteY29" fmla="*/ 658251 h 5142465"/>
              <a:gd name="connsiteX30" fmla="*/ 664842 w 6696000"/>
              <a:gd name="connsiteY30" fmla="*/ 477843 h 5142465"/>
              <a:gd name="connsiteX31" fmla="*/ 923218 w 6696000"/>
              <a:gd name="connsiteY31" fmla="*/ 477843 h 5142465"/>
              <a:gd name="connsiteX32" fmla="*/ 923218 w 6696000"/>
              <a:gd name="connsiteY32" fmla="*/ 519732 h 5142465"/>
              <a:gd name="connsiteX33" fmla="*/ 970473 w 6696000"/>
              <a:gd name="connsiteY33" fmla="*/ 519732 h 5142465"/>
              <a:gd name="connsiteX34" fmla="*/ 970473 w 6696000"/>
              <a:gd name="connsiteY34" fmla="*/ 431999 h 5142465"/>
              <a:gd name="connsiteX35" fmla="*/ 664207 w 6696000"/>
              <a:gd name="connsiteY35" fmla="*/ 431999 h 5142465"/>
              <a:gd name="connsiteX36" fmla="*/ 0 w 6696000"/>
              <a:gd name="connsiteY36" fmla="*/ 0 h 5142465"/>
              <a:gd name="connsiteX37" fmla="*/ 6696000 w 6696000"/>
              <a:gd name="connsiteY37" fmla="*/ 0 h 5142465"/>
              <a:gd name="connsiteX38" fmla="*/ 6696000 w 6696000"/>
              <a:gd name="connsiteY38" fmla="*/ 1796399 h 5142465"/>
              <a:gd name="connsiteX39" fmla="*/ 4219772 w 6696000"/>
              <a:gd name="connsiteY39" fmla="*/ 1796399 h 5142465"/>
              <a:gd name="connsiteX40" fmla="*/ 3995999 w 6696000"/>
              <a:gd name="connsiteY40" fmla="*/ 2020043 h 5142465"/>
              <a:gd name="connsiteX41" fmla="*/ 3995999 w 6696000"/>
              <a:gd name="connsiteY41" fmla="*/ 3821890 h 5142465"/>
              <a:gd name="connsiteX42" fmla="*/ 4887028 w 6696000"/>
              <a:gd name="connsiteY42" fmla="*/ 4712400 h 5142465"/>
              <a:gd name="connsiteX43" fmla="*/ 6696000 w 6696000"/>
              <a:gd name="connsiteY43" fmla="*/ 4712400 h 5142465"/>
              <a:gd name="connsiteX44" fmla="*/ 6696000 w 6696000"/>
              <a:gd name="connsiteY44" fmla="*/ 5142465 h 5142465"/>
              <a:gd name="connsiteX45" fmla="*/ 0 w 6696000"/>
              <a:gd name="connsiteY45" fmla="*/ 5142465 h 5142465"/>
              <a:gd name="connsiteX46" fmla="*/ 0 w 6696000"/>
              <a:gd name="connsiteY46" fmla="*/ 0 h 5142465"/>
              <a:gd name="connsiteX0" fmla="*/ 1018617 w 6696000"/>
              <a:gd name="connsiteY0" fmla="*/ 431999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787933 w 6696000"/>
              <a:gd name="connsiteY9" fmla="*/ 884380 h 5142465"/>
              <a:gd name="connsiteX10" fmla="*/ 1094199 w 6696000"/>
              <a:gd name="connsiteY10" fmla="*/ 884380 h 5142465"/>
              <a:gd name="connsiteX11" fmla="*/ 1308131 w 6696000"/>
              <a:gd name="connsiteY11" fmla="*/ 745975 h 5142465"/>
              <a:gd name="connsiteX12" fmla="*/ 1326394 w 6696000"/>
              <a:gd name="connsiteY12" fmla="*/ 658190 h 5142465"/>
              <a:gd name="connsiteX13" fmla="*/ 1326407 w 6696000"/>
              <a:gd name="connsiteY13" fmla="*/ 658251 h 5142465"/>
              <a:gd name="connsiteX14" fmla="*/ 1326407 w 6696000"/>
              <a:gd name="connsiteY14" fmla="*/ 658128 h 5142465"/>
              <a:gd name="connsiteX15" fmla="*/ 1326394 w 6696000"/>
              <a:gd name="connsiteY15" fmla="*/ 658190 h 5142465"/>
              <a:gd name="connsiteX16" fmla="*/ 1308194 w 6696000"/>
              <a:gd name="connsiteY16" fmla="*/ 570456 h 5142465"/>
              <a:gd name="connsiteX17" fmla="*/ 1094834 w 6696000"/>
              <a:gd name="connsiteY17" fmla="*/ 431999 h 5142465"/>
              <a:gd name="connsiteX18" fmla="*/ 1018617 w 6696000"/>
              <a:gd name="connsiteY18" fmla="*/ 431999 h 5142465"/>
              <a:gd name="connsiteX19" fmla="*/ 664207 w 6696000"/>
              <a:gd name="connsiteY19" fmla="*/ 431999 h 5142465"/>
              <a:gd name="connsiteX20" fmla="*/ 431999 w 6696000"/>
              <a:gd name="connsiteY20" fmla="*/ 658251 h 5142465"/>
              <a:gd name="connsiteX21" fmla="*/ 663572 w 6696000"/>
              <a:gd name="connsiteY21" fmla="*/ 884503 h 5142465"/>
              <a:gd name="connsiteX22" fmla="*/ 739789 w 6696000"/>
              <a:gd name="connsiteY22" fmla="*/ 884503 h 5142465"/>
              <a:gd name="connsiteX23" fmla="*/ 763417 w 6696000"/>
              <a:gd name="connsiteY23" fmla="*/ 861520 h 5142465"/>
              <a:gd name="connsiteX24" fmla="*/ 739789 w 6696000"/>
              <a:gd name="connsiteY24" fmla="*/ 838536 h 5142465"/>
              <a:gd name="connsiteX25" fmla="*/ 664842 w 6696000"/>
              <a:gd name="connsiteY25" fmla="*/ 838536 h 5142465"/>
              <a:gd name="connsiteX26" fmla="*/ 479127 w 6696000"/>
              <a:gd name="connsiteY26" fmla="*/ 658251 h 5142465"/>
              <a:gd name="connsiteX27" fmla="*/ 664842 w 6696000"/>
              <a:gd name="connsiteY27" fmla="*/ 477843 h 5142465"/>
              <a:gd name="connsiteX28" fmla="*/ 923218 w 6696000"/>
              <a:gd name="connsiteY28" fmla="*/ 477843 h 5142465"/>
              <a:gd name="connsiteX29" fmla="*/ 923218 w 6696000"/>
              <a:gd name="connsiteY29" fmla="*/ 519732 h 5142465"/>
              <a:gd name="connsiteX30" fmla="*/ 970473 w 6696000"/>
              <a:gd name="connsiteY30" fmla="*/ 519732 h 5142465"/>
              <a:gd name="connsiteX31" fmla="*/ 970473 w 6696000"/>
              <a:gd name="connsiteY31" fmla="*/ 431999 h 5142465"/>
              <a:gd name="connsiteX32" fmla="*/ 664207 w 6696000"/>
              <a:gd name="connsiteY32" fmla="*/ 431999 h 5142465"/>
              <a:gd name="connsiteX33" fmla="*/ 0 w 6696000"/>
              <a:gd name="connsiteY33" fmla="*/ 0 h 5142465"/>
              <a:gd name="connsiteX34" fmla="*/ 6696000 w 6696000"/>
              <a:gd name="connsiteY34" fmla="*/ 0 h 5142465"/>
              <a:gd name="connsiteX35" fmla="*/ 6696000 w 6696000"/>
              <a:gd name="connsiteY35" fmla="*/ 1796399 h 5142465"/>
              <a:gd name="connsiteX36" fmla="*/ 4219772 w 6696000"/>
              <a:gd name="connsiteY36" fmla="*/ 1796399 h 5142465"/>
              <a:gd name="connsiteX37" fmla="*/ 3995999 w 6696000"/>
              <a:gd name="connsiteY37" fmla="*/ 2020043 h 5142465"/>
              <a:gd name="connsiteX38" fmla="*/ 3995999 w 6696000"/>
              <a:gd name="connsiteY38" fmla="*/ 3821890 h 5142465"/>
              <a:gd name="connsiteX39" fmla="*/ 4887028 w 6696000"/>
              <a:gd name="connsiteY39" fmla="*/ 4712400 h 5142465"/>
              <a:gd name="connsiteX40" fmla="*/ 6696000 w 6696000"/>
              <a:gd name="connsiteY40" fmla="*/ 4712400 h 5142465"/>
              <a:gd name="connsiteX41" fmla="*/ 6696000 w 6696000"/>
              <a:gd name="connsiteY41" fmla="*/ 5142465 h 5142465"/>
              <a:gd name="connsiteX42" fmla="*/ 0 w 6696000"/>
              <a:gd name="connsiteY42" fmla="*/ 5142465 h 5142465"/>
              <a:gd name="connsiteX43" fmla="*/ 0 w 6696000"/>
              <a:gd name="connsiteY43" fmla="*/ 0 h 5142465"/>
              <a:gd name="connsiteX0" fmla="*/ 1094834 w 6696000"/>
              <a:gd name="connsiteY0" fmla="*/ 431999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787933 w 6696000"/>
              <a:gd name="connsiteY9" fmla="*/ 884380 h 5142465"/>
              <a:gd name="connsiteX10" fmla="*/ 1094199 w 6696000"/>
              <a:gd name="connsiteY10" fmla="*/ 884380 h 5142465"/>
              <a:gd name="connsiteX11" fmla="*/ 1308131 w 6696000"/>
              <a:gd name="connsiteY11" fmla="*/ 745975 h 5142465"/>
              <a:gd name="connsiteX12" fmla="*/ 1326394 w 6696000"/>
              <a:gd name="connsiteY12" fmla="*/ 658190 h 5142465"/>
              <a:gd name="connsiteX13" fmla="*/ 1326407 w 6696000"/>
              <a:gd name="connsiteY13" fmla="*/ 658251 h 5142465"/>
              <a:gd name="connsiteX14" fmla="*/ 1326407 w 6696000"/>
              <a:gd name="connsiteY14" fmla="*/ 658128 h 5142465"/>
              <a:gd name="connsiteX15" fmla="*/ 1326394 w 6696000"/>
              <a:gd name="connsiteY15" fmla="*/ 658190 h 5142465"/>
              <a:gd name="connsiteX16" fmla="*/ 1308194 w 6696000"/>
              <a:gd name="connsiteY16" fmla="*/ 570456 h 5142465"/>
              <a:gd name="connsiteX17" fmla="*/ 1094834 w 6696000"/>
              <a:gd name="connsiteY17" fmla="*/ 431999 h 5142465"/>
              <a:gd name="connsiteX18" fmla="*/ 664207 w 6696000"/>
              <a:gd name="connsiteY18" fmla="*/ 431999 h 5142465"/>
              <a:gd name="connsiteX19" fmla="*/ 431999 w 6696000"/>
              <a:gd name="connsiteY19" fmla="*/ 658251 h 5142465"/>
              <a:gd name="connsiteX20" fmla="*/ 663572 w 6696000"/>
              <a:gd name="connsiteY20" fmla="*/ 884503 h 5142465"/>
              <a:gd name="connsiteX21" fmla="*/ 739789 w 6696000"/>
              <a:gd name="connsiteY21" fmla="*/ 884503 h 5142465"/>
              <a:gd name="connsiteX22" fmla="*/ 763417 w 6696000"/>
              <a:gd name="connsiteY22" fmla="*/ 861520 h 5142465"/>
              <a:gd name="connsiteX23" fmla="*/ 739789 w 6696000"/>
              <a:gd name="connsiteY23" fmla="*/ 838536 h 5142465"/>
              <a:gd name="connsiteX24" fmla="*/ 664842 w 6696000"/>
              <a:gd name="connsiteY24" fmla="*/ 838536 h 5142465"/>
              <a:gd name="connsiteX25" fmla="*/ 479127 w 6696000"/>
              <a:gd name="connsiteY25" fmla="*/ 658251 h 5142465"/>
              <a:gd name="connsiteX26" fmla="*/ 664842 w 6696000"/>
              <a:gd name="connsiteY26" fmla="*/ 477843 h 5142465"/>
              <a:gd name="connsiteX27" fmla="*/ 923218 w 6696000"/>
              <a:gd name="connsiteY27" fmla="*/ 477843 h 5142465"/>
              <a:gd name="connsiteX28" fmla="*/ 923218 w 6696000"/>
              <a:gd name="connsiteY28" fmla="*/ 519732 h 5142465"/>
              <a:gd name="connsiteX29" fmla="*/ 970473 w 6696000"/>
              <a:gd name="connsiteY29" fmla="*/ 519732 h 5142465"/>
              <a:gd name="connsiteX30" fmla="*/ 970473 w 6696000"/>
              <a:gd name="connsiteY30" fmla="*/ 431999 h 5142465"/>
              <a:gd name="connsiteX31" fmla="*/ 664207 w 6696000"/>
              <a:gd name="connsiteY31" fmla="*/ 431999 h 5142465"/>
              <a:gd name="connsiteX32" fmla="*/ 0 w 6696000"/>
              <a:gd name="connsiteY32" fmla="*/ 0 h 5142465"/>
              <a:gd name="connsiteX33" fmla="*/ 6696000 w 6696000"/>
              <a:gd name="connsiteY33" fmla="*/ 0 h 5142465"/>
              <a:gd name="connsiteX34" fmla="*/ 6696000 w 6696000"/>
              <a:gd name="connsiteY34" fmla="*/ 1796399 h 5142465"/>
              <a:gd name="connsiteX35" fmla="*/ 4219772 w 6696000"/>
              <a:gd name="connsiteY35" fmla="*/ 1796399 h 5142465"/>
              <a:gd name="connsiteX36" fmla="*/ 3995999 w 6696000"/>
              <a:gd name="connsiteY36" fmla="*/ 2020043 h 5142465"/>
              <a:gd name="connsiteX37" fmla="*/ 3995999 w 6696000"/>
              <a:gd name="connsiteY37" fmla="*/ 3821890 h 5142465"/>
              <a:gd name="connsiteX38" fmla="*/ 4887028 w 6696000"/>
              <a:gd name="connsiteY38" fmla="*/ 4712400 h 5142465"/>
              <a:gd name="connsiteX39" fmla="*/ 6696000 w 6696000"/>
              <a:gd name="connsiteY39" fmla="*/ 4712400 h 5142465"/>
              <a:gd name="connsiteX40" fmla="*/ 6696000 w 6696000"/>
              <a:gd name="connsiteY40" fmla="*/ 5142465 h 5142465"/>
              <a:gd name="connsiteX41" fmla="*/ 0 w 6696000"/>
              <a:gd name="connsiteY41" fmla="*/ 5142465 h 5142465"/>
              <a:gd name="connsiteX42" fmla="*/ 0 w 6696000"/>
              <a:gd name="connsiteY42" fmla="*/ 0 h 5142465"/>
              <a:gd name="connsiteX0" fmla="*/ 1308194 w 6696000"/>
              <a:gd name="connsiteY0" fmla="*/ 570456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787933 w 6696000"/>
              <a:gd name="connsiteY9" fmla="*/ 884380 h 5142465"/>
              <a:gd name="connsiteX10" fmla="*/ 1094199 w 6696000"/>
              <a:gd name="connsiteY10" fmla="*/ 884380 h 5142465"/>
              <a:gd name="connsiteX11" fmla="*/ 1308131 w 6696000"/>
              <a:gd name="connsiteY11" fmla="*/ 745975 h 5142465"/>
              <a:gd name="connsiteX12" fmla="*/ 1326394 w 6696000"/>
              <a:gd name="connsiteY12" fmla="*/ 658190 h 5142465"/>
              <a:gd name="connsiteX13" fmla="*/ 1326407 w 6696000"/>
              <a:gd name="connsiteY13" fmla="*/ 658251 h 5142465"/>
              <a:gd name="connsiteX14" fmla="*/ 1326407 w 6696000"/>
              <a:gd name="connsiteY14" fmla="*/ 658128 h 5142465"/>
              <a:gd name="connsiteX15" fmla="*/ 1326394 w 6696000"/>
              <a:gd name="connsiteY15" fmla="*/ 658190 h 5142465"/>
              <a:gd name="connsiteX16" fmla="*/ 1308194 w 6696000"/>
              <a:gd name="connsiteY16" fmla="*/ 570456 h 5142465"/>
              <a:gd name="connsiteX17" fmla="*/ 664207 w 6696000"/>
              <a:gd name="connsiteY17" fmla="*/ 431999 h 5142465"/>
              <a:gd name="connsiteX18" fmla="*/ 431999 w 6696000"/>
              <a:gd name="connsiteY18" fmla="*/ 658251 h 5142465"/>
              <a:gd name="connsiteX19" fmla="*/ 663572 w 6696000"/>
              <a:gd name="connsiteY19" fmla="*/ 884503 h 5142465"/>
              <a:gd name="connsiteX20" fmla="*/ 739789 w 6696000"/>
              <a:gd name="connsiteY20" fmla="*/ 884503 h 5142465"/>
              <a:gd name="connsiteX21" fmla="*/ 763417 w 6696000"/>
              <a:gd name="connsiteY21" fmla="*/ 861520 h 5142465"/>
              <a:gd name="connsiteX22" fmla="*/ 739789 w 6696000"/>
              <a:gd name="connsiteY22" fmla="*/ 838536 h 5142465"/>
              <a:gd name="connsiteX23" fmla="*/ 664842 w 6696000"/>
              <a:gd name="connsiteY23" fmla="*/ 838536 h 5142465"/>
              <a:gd name="connsiteX24" fmla="*/ 479127 w 6696000"/>
              <a:gd name="connsiteY24" fmla="*/ 658251 h 5142465"/>
              <a:gd name="connsiteX25" fmla="*/ 664842 w 6696000"/>
              <a:gd name="connsiteY25" fmla="*/ 477843 h 5142465"/>
              <a:gd name="connsiteX26" fmla="*/ 923218 w 6696000"/>
              <a:gd name="connsiteY26" fmla="*/ 477843 h 5142465"/>
              <a:gd name="connsiteX27" fmla="*/ 923218 w 6696000"/>
              <a:gd name="connsiteY27" fmla="*/ 519732 h 5142465"/>
              <a:gd name="connsiteX28" fmla="*/ 970473 w 6696000"/>
              <a:gd name="connsiteY28" fmla="*/ 519732 h 5142465"/>
              <a:gd name="connsiteX29" fmla="*/ 970473 w 6696000"/>
              <a:gd name="connsiteY29" fmla="*/ 431999 h 5142465"/>
              <a:gd name="connsiteX30" fmla="*/ 664207 w 6696000"/>
              <a:gd name="connsiteY30" fmla="*/ 431999 h 5142465"/>
              <a:gd name="connsiteX31" fmla="*/ 0 w 6696000"/>
              <a:gd name="connsiteY31" fmla="*/ 0 h 5142465"/>
              <a:gd name="connsiteX32" fmla="*/ 6696000 w 6696000"/>
              <a:gd name="connsiteY32" fmla="*/ 0 h 5142465"/>
              <a:gd name="connsiteX33" fmla="*/ 6696000 w 6696000"/>
              <a:gd name="connsiteY33" fmla="*/ 1796399 h 5142465"/>
              <a:gd name="connsiteX34" fmla="*/ 4219772 w 6696000"/>
              <a:gd name="connsiteY34" fmla="*/ 1796399 h 5142465"/>
              <a:gd name="connsiteX35" fmla="*/ 3995999 w 6696000"/>
              <a:gd name="connsiteY35" fmla="*/ 2020043 h 5142465"/>
              <a:gd name="connsiteX36" fmla="*/ 3995999 w 6696000"/>
              <a:gd name="connsiteY36" fmla="*/ 3821890 h 5142465"/>
              <a:gd name="connsiteX37" fmla="*/ 4887028 w 6696000"/>
              <a:gd name="connsiteY37" fmla="*/ 4712400 h 5142465"/>
              <a:gd name="connsiteX38" fmla="*/ 6696000 w 6696000"/>
              <a:gd name="connsiteY38" fmla="*/ 4712400 h 5142465"/>
              <a:gd name="connsiteX39" fmla="*/ 6696000 w 6696000"/>
              <a:gd name="connsiteY39" fmla="*/ 5142465 h 5142465"/>
              <a:gd name="connsiteX40" fmla="*/ 0 w 6696000"/>
              <a:gd name="connsiteY40" fmla="*/ 5142465 h 5142465"/>
              <a:gd name="connsiteX41" fmla="*/ 0 w 6696000"/>
              <a:gd name="connsiteY41" fmla="*/ 0 h 5142465"/>
              <a:gd name="connsiteX0" fmla="*/ 1326394 w 6696000"/>
              <a:gd name="connsiteY0" fmla="*/ 658190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787933 w 6696000"/>
              <a:gd name="connsiteY9" fmla="*/ 884380 h 5142465"/>
              <a:gd name="connsiteX10" fmla="*/ 1094199 w 6696000"/>
              <a:gd name="connsiteY10" fmla="*/ 884380 h 5142465"/>
              <a:gd name="connsiteX11" fmla="*/ 1308131 w 6696000"/>
              <a:gd name="connsiteY11" fmla="*/ 745975 h 5142465"/>
              <a:gd name="connsiteX12" fmla="*/ 1326394 w 6696000"/>
              <a:gd name="connsiteY12" fmla="*/ 658190 h 5142465"/>
              <a:gd name="connsiteX13" fmla="*/ 1326407 w 6696000"/>
              <a:gd name="connsiteY13" fmla="*/ 658251 h 5142465"/>
              <a:gd name="connsiteX14" fmla="*/ 1326407 w 6696000"/>
              <a:gd name="connsiteY14" fmla="*/ 658128 h 5142465"/>
              <a:gd name="connsiteX15" fmla="*/ 1326394 w 6696000"/>
              <a:gd name="connsiteY15" fmla="*/ 658190 h 5142465"/>
              <a:gd name="connsiteX16" fmla="*/ 664207 w 6696000"/>
              <a:gd name="connsiteY16" fmla="*/ 431999 h 5142465"/>
              <a:gd name="connsiteX17" fmla="*/ 431999 w 6696000"/>
              <a:gd name="connsiteY17" fmla="*/ 658251 h 5142465"/>
              <a:gd name="connsiteX18" fmla="*/ 663572 w 6696000"/>
              <a:gd name="connsiteY18" fmla="*/ 884503 h 5142465"/>
              <a:gd name="connsiteX19" fmla="*/ 739789 w 6696000"/>
              <a:gd name="connsiteY19" fmla="*/ 884503 h 5142465"/>
              <a:gd name="connsiteX20" fmla="*/ 763417 w 6696000"/>
              <a:gd name="connsiteY20" fmla="*/ 861520 h 5142465"/>
              <a:gd name="connsiteX21" fmla="*/ 739789 w 6696000"/>
              <a:gd name="connsiteY21" fmla="*/ 838536 h 5142465"/>
              <a:gd name="connsiteX22" fmla="*/ 664842 w 6696000"/>
              <a:gd name="connsiteY22" fmla="*/ 838536 h 5142465"/>
              <a:gd name="connsiteX23" fmla="*/ 479127 w 6696000"/>
              <a:gd name="connsiteY23" fmla="*/ 658251 h 5142465"/>
              <a:gd name="connsiteX24" fmla="*/ 664842 w 6696000"/>
              <a:gd name="connsiteY24" fmla="*/ 477843 h 5142465"/>
              <a:gd name="connsiteX25" fmla="*/ 923218 w 6696000"/>
              <a:gd name="connsiteY25" fmla="*/ 477843 h 5142465"/>
              <a:gd name="connsiteX26" fmla="*/ 923218 w 6696000"/>
              <a:gd name="connsiteY26" fmla="*/ 519732 h 5142465"/>
              <a:gd name="connsiteX27" fmla="*/ 970473 w 6696000"/>
              <a:gd name="connsiteY27" fmla="*/ 519732 h 5142465"/>
              <a:gd name="connsiteX28" fmla="*/ 970473 w 6696000"/>
              <a:gd name="connsiteY28" fmla="*/ 431999 h 5142465"/>
              <a:gd name="connsiteX29" fmla="*/ 664207 w 6696000"/>
              <a:gd name="connsiteY29" fmla="*/ 431999 h 5142465"/>
              <a:gd name="connsiteX30" fmla="*/ 0 w 6696000"/>
              <a:gd name="connsiteY30" fmla="*/ 0 h 5142465"/>
              <a:gd name="connsiteX31" fmla="*/ 6696000 w 6696000"/>
              <a:gd name="connsiteY31" fmla="*/ 0 h 5142465"/>
              <a:gd name="connsiteX32" fmla="*/ 6696000 w 6696000"/>
              <a:gd name="connsiteY32" fmla="*/ 1796399 h 5142465"/>
              <a:gd name="connsiteX33" fmla="*/ 4219772 w 6696000"/>
              <a:gd name="connsiteY33" fmla="*/ 1796399 h 5142465"/>
              <a:gd name="connsiteX34" fmla="*/ 3995999 w 6696000"/>
              <a:gd name="connsiteY34" fmla="*/ 2020043 h 5142465"/>
              <a:gd name="connsiteX35" fmla="*/ 3995999 w 6696000"/>
              <a:gd name="connsiteY35" fmla="*/ 3821890 h 5142465"/>
              <a:gd name="connsiteX36" fmla="*/ 4887028 w 6696000"/>
              <a:gd name="connsiteY36" fmla="*/ 4712400 h 5142465"/>
              <a:gd name="connsiteX37" fmla="*/ 6696000 w 6696000"/>
              <a:gd name="connsiteY37" fmla="*/ 4712400 h 5142465"/>
              <a:gd name="connsiteX38" fmla="*/ 6696000 w 6696000"/>
              <a:gd name="connsiteY38" fmla="*/ 5142465 h 5142465"/>
              <a:gd name="connsiteX39" fmla="*/ 0 w 6696000"/>
              <a:gd name="connsiteY39" fmla="*/ 5142465 h 5142465"/>
              <a:gd name="connsiteX40" fmla="*/ 0 w 6696000"/>
              <a:gd name="connsiteY40" fmla="*/ 0 h 5142465"/>
              <a:gd name="connsiteX0" fmla="*/ 1326407 w 6696000"/>
              <a:gd name="connsiteY0" fmla="*/ 658128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787933 w 6696000"/>
              <a:gd name="connsiteY9" fmla="*/ 884380 h 5142465"/>
              <a:gd name="connsiteX10" fmla="*/ 1094199 w 6696000"/>
              <a:gd name="connsiteY10" fmla="*/ 884380 h 5142465"/>
              <a:gd name="connsiteX11" fmla="*/ 1308131 w 6696000"/>
              <a:gd name="connsiteY11" fmla="*/ 745975 h 5142465"/>
              <a:gd name="connsiteX12" fmla="*/ 1326394 w 6696000"/>
              <a:gd name="connsiteY12" fmla="*/ 658190 h 5142465"/>
              <a:gd name="connsiteX13" fmla="*/ 1326407 w 6696000"/>
              <a:gd name="connsiteY13" fmla="*/ 658251 h 5142465"/>
              <a:gd name="connsiteX14" fmla="*/ 1326407 w 6696000"/>
              <a:gd name="connsiteY14" fmla="*/ 658128 h 5142465"/>
              <a:gd name="connsiteX15" fmla="*/ 664207 w 6696000"/>
              <a:gd name="connsiteY15" fmla="*/ 431999 h 5142465"/>
              <a:gd name="connsiteX16" fmla="*/ 431999 w 6696000"/>
              <a:gd name="connsiteY16" fmla="*/ 658251 h 5142465"/>
              <a:gd name="connsiteX17" fmla="*/ 663572 w 6696000"/>
              <a:gd name="connsiteY17" fmla="*/ 884503 h 5142465"/>
              <a:gd name="connsiteX18" fmla="*/ 739789 w 6696000"/>
              <a:gd name="connsiteY18" fmla="*/ 884503 h 5142465"/>
              <a:gd name="connsiteX19" fmla="*/ 763417 w 6696000"/>
              <a:gd name="connsiteY19" fmla="*/ 861520 h 5142465"/>
              <a:gd name="connsiteX20" fmla="*/ 739789 w 6696000"/>
              <a:gd name="connsiteY20" fmla="*/ 838536 h 5142465"/>
              <a:gd name="connsiteX21" fmla="*/ 664842 w 6696000"/>
              <a:gd name="connsiteY21" fmla="*/ 838536 h 5142465"/>
              <a:gd name="connsiteX22" fmla="*/ 479127 w 6696000"/>
              <a:gd name="connsiteY22" fmla="*/ 658251 h 5142465"/>
              <a:gd name="connsiteX23" fmla="*/ 664842 w 6696000"/>
              <a:gd name="connsiteY23" fmla="*/ 477843 h 5142465"/>
              <a:gd name="connsiteX24" fmla="*/ 923218 w 6696000"/>
              <a:gd name="connsiteY24" fmla="*/ 477843 h 5142465"/>
              <a:gd name="connsiteX25" fmla="*/ 923218 w 6696000"/>
              <a:gd name="connsiteY25" fmla="*/ 519732 h 5142465"/>
              <a:gd name="connsiteX26" fmla="*/ 970473 w 6696000"/>
              <a:gd name="connsiteY26" fmla="*/ 519732 h 5142465"/>
              <a:gd name="connsiteX27" fmla="*/ 970473 w 6696000"/>
              <a:gd name="connsiteY27" fmla="*/ 431999 h 5142465"/>
              <a:gd name="connsiteX28" fmla="*/ 664207 w 6696000"/>
              <a:gd name="connsiteY28" fmla="*/ 431999 h 5142465"/>
              <a:gd name="connsiteX29" fmla="*/ 0 w 6696000"/>
              <a:gd name="connsiteY29" fmla="*/ 0 h 5142465"/>
              <a:gd name="connsiteX30" fmla="*/ 6696000 w 6696000"/>
              <a:gd name="connsiteY30" fmla="*/ 0 h 5142465"/>
              <a:gd name="connsiteX31" fmla="*/ 6696000 w 6696000"/>
              <a:gd name="connsiteY31" fmla="*/ 1796399 h 5142465"/>
              <a:gd name="connsiteX32" fmla="*/ 4219772 w 6696000"/>
              <a:gd name="connsiteY32" fmla="*/ 1796399 h 5142465"/>
              <a:gd name="connsiteX33" fmla="*/ 3995999 w 6696000"/>
              <a:gd name="connsiteY33" fmla="*/ 2020043 h 5142465"/>
              <a:gd name="connsiteX34" fmla="*/ 3995999 w 6696000"/>
              <a:gd name="connsiteY34" fmla="*/ 3821890 h 5142465"/>
              <a:gd name="connsiteX35" fmla="*/ 4887028 w 6696000"/>
              <a:gd name="connsiteY35" fmla="*/ 4712400 h 5142465"/>
              <a:gd name="connsiteX36" fmla="*/ 6696000 w 6696000"/>
              <a:gd name="connsiteY36" fmla="*/ 4712400 h 5142465"/>
              <a:gd name="connsiteX37" fmla="*/ 6696000 w 6696000"/>
              <a:gd name="connsiteY37" fmla="*/ 5142465 h 5142465"/>
              <a:gd name="connsiteX38" fmla="*/ 0 w 6696000"/>
              <a:gd name="connsiteY38" fmla="*/ 5142465 h 5142465"/>
              <a:gd name="connsiteX39" fmla="*/ 0 w 6696000"/>
              <a:gd name="connsiteY39" fmla="*/ 0 h 5142465"/>
              <a:gd name="connsiteX0" fmla="*/ 1326407 w 6696000"/>
              <a:gd name="connsiteY0" fmla="*/ 658251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787933 w 6696000"/>
              <a:gd name="connsiteY9" fmla="*/ 884380 h 5142465"/>
              <a:gd name="connsiteX10" fmla="*/ 1094199 w 6696000"/>
              <a:gd name="connsiteY10" fmla="*/ 884380 h 5142465"/>
              <a:gd name="connsiteX11" fmla="*/ 1308131 w 6696000"/>
              <a:gd name="connsiteY11" fmla="*/ 745975 h 5142465"/>
              <a:gd name="connsiteX12" fmla="*/ 1326394 w 6696000"/>
              <a:gd name="connsiteY12" fmla="*/ 658190 h 5142465"/>
              <a:gd name="connsiteX13" fmla="*/ 1326407 w 6696000"/>
              <a:gd name="connsiteY13" fmla="*/ 658251 h 5142465"/>
              <a:gd name="connsiteX14" fmla="*/ 664207 w 6696000"/>
              <a:gd name="connsiteY14" fmla="*/ 431999 h 5142465"/>
              <a:gd name="connsiteX15" fmla="*/ 431999 w 6696000"/>
              <a:gd name="connsiteY15" fmla="*/ 658251 h 5142465"/>
              <a:gd name="connsiteX16" fmla="*/ 663572 w 6696000"/>
              <a:gd name="connsiteY16" fmla="*/ 884503 h 5142465"/>
              <a:gd name="connsiteX17" fmla="*/ 739789 w 6696000"/>
              <a:gd name="connsiteY17" fmla="*/ 884503 h 5142465"/>
              <a:gd name="connsiteX18" fmla="*/ 763417 w 6696000"/>
              <a:gd name="connsiteY18" fmla="*/ 861520 h 5142465"/>
              <a:gd name="connsiteX19" fmla="*/ 739789 w 6696000"/>
              <a:gd name="connsiteY19" fmla="*/ 838536 h 5142465"/>
              <a:gd name="connsiteX20" fmla="*/ 664842 w 6696000"/>
              <a:gd name="connsiteY20" fmla="*/ 838536 h 5142465"/>
              <a:gd name="connsiteX21" fmla="*/ 479127 w 6696000"/>
              <a:gd name="connsiteY21" fmla="*/ 658251 h 5142465"/>
              <a:gd name="connsiteX22" fmla="*/ 664842 w 6696000"/>
              <a:gd name="connsiteY22" fmla="*/ 477843 h 5142465"/>
              <a:gd name="connsiteX23" fmla="*/ 923218 w 6696000"/>
              <a:gd name="connsiteY23" fmla="*/ 477843 h 5142465"/>
              <a:gd name="connsiteX24" fmla="*/ 923218 w 6696000"/>
              <a:gd name="connsiteY24" fmla="*/ 519732 h 5142465"/>
              <a:gd name="connsiteX25" fmla="*/ 970473 w 6696000"/>
              <a:gd name="connsiteY25" fmla="*/ 519732 h 5142465"/>
              <a:gd name="connsiteX26" fmla="*/ 970473 w 6696000"/>
              <a:gd name="connsiteY26" fmla="*/ 431999 h 5142465"/>
              <a:gd name="connsiteX27" fmla="*/ 664207 w 6696000"/>
              <a:gd name="connsiteY27" fmla="*/ 431999 h 5142465"/>
              <a:gd name="connsiteX28" fmla="*/ 0 w 6696000"/>
              <a:gd name="connsiteY28" fmla="*/ 0 h 5142465"/>
              <a:gd name="connsiteX29" fmla="*/ 6696000 w 6696000"/>
              <a:gd name="connsiteY29" fmla="*/ 0 h 5142465"/>
              <a:gd name="connsiteX30" fmla="*/ 6696000 w 6696000"/>
              <a:gd name="connsiteY30" fmla="*/ 1796399 h 5142465"/>
              <a:gd name="connsiteX31" fmla="*/ 4219772 w 6696000"/>
              <a:gd name="connsiteY31" fmla="*/ 1796399 h 5142465"/>
              <a:gd name="connsiteX32" fmla="*/ 3995999 w 6696000"/>
              <a:gd name="connsiteY32" fmla="*/ 2020043 h 5142465"/>
              <a:gd name="connsiteX33" fmla="*/ 3995999 w 6696000"/>
              <a:gd name="connsiteY33" fmla="*/ 3821890 h 5142465"/>
              <a:gd name="connsiteX34" fmla="*/ 4887028 w 6696000"/>
              <a:gd name="connsiteY34" fmla="*/ 4712400 h 5142465"/>
              <a:gd name="connsiteX35" fmla="*/ 6696000 w 6696000"/>
              <a:gd name="connsiteY35" fmla="*/ 4712400 h 5142465"/>
              <a:gd name="connsiteX36" fmla="*/ 6696000 w 6696000"/>
              <a:gd name="connsiteY36" fmla="*/ 5142465 h 5142465"/>
              <a:gd name="connsiteX37" fmla="*/ 0 w 6696000"/>
              <a:gd name="connsiteY37" fmla="*/ 5142465 h 5142465"/>
              <a:gd name="connsiteX38" fmla="*/ 0 w 6696000"/>
              <a:gd name="connsiteY38" fmla="*/ 0 h 5142465"/>
              <a:gd name="connsiteX0" fmla="*/ 1326394 w 6696000"/>
              <a:gd name="connsiteY0" fmla="*/ 658190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787933 w 6696000"/>
              <a:gd name="connsiteY9" fmla="*/ 884380 h 5142465"/>
              <a:gd name="connsiteX10" fmla="*/ 1094199 w 6696000"/>
              <a:gd name="connsiteY10" fmla="*/ 884380 h 5142465"/>
              <a:gd name="connsiteX11" fmla="*/ 1308131 w 6696000"/>
              <a:gd name="connsiteY11" fmla="*/ 745975 h 5142465"/>
              <a:gd name="connsiteX12" fmla="*/ 1326394 w 6696000"/>
              <a:gd name="connsiteY12" fmla="*/ 658190 h 5142465"/>
              <a:gd name="connsiteX13" fmla="*/ 664207 w 6696000"/>
              <a:gd name="connsiteY13" fmla="*/ 431999 h 5142465"/>
              <a:gd name="connsiteX14" fmla="*/ 431999 w 6696000"/>
              <a:gd name="connsiteY14" fmla="*/ 658251 h 5142465"/>
              <a:gd name="connsiteX15" fmla="*/ 663572 w 6696000"/>
              <a:gd name="connsiteY15" fmla="*/ 884503 h 5142465"/>
              <a:gd name="connsiteX16" fmla="*/ 739789 w 6696000"/>
              <a:gd name="connsiteY16" fmla="*/ 884503 h 5142465"/>
              <a:gd name="connsiteX17" fmla="*/ 763417 w 6696000"/>
              <a:gd name="connsiteY17" fmla="*/ 861520 h 5142465"/>
              <a:gd name="connsiteX18" fmla="*/ 739789 w 6696000"/>
              <a:gd name="connsiteY18" fmla="*/ 838536 h 5142465"/>
              <a:gd name="connsiteX19" fmla="*/ 664842 w 6696000"/>
              <a:gd name="connsiteY19" fmla="*/ 838536 h 5142465"/>
              <a:gd name="connsiteX20" fmla="*/ 479127 w 6696000"/>
              <a:gd name="connsiteY20" fmla="*/ 658251 h 5142465"/>
              <a:gd name="connsiteX21" fmla="*/ 664842 w 6696000"/>
              <a:gd name="connsiteY21" fmla="*/ 477843 h 5142465"/>
              <a:gd name="connsiteX22" fmla="*/ 923218 w 6696000"/>
              <a:gd name="connsiteY22" fmla="*/ 477843 h 5142465"/>
              <a:gd name="connsiteX23" fmla="*/ 923218 w 6696000"/>
              <a:gd name="connsiteY23" fmla="*/ 519732 h 5142465"/>
              <a:gd name="connsiteX24" fmla="*/ 970473 w 6696000"/>
              <a:gd name="connsiteY24" fmla="*/ 519732 h 5142465"/>
              <a:gd name="connsiteX25" fmla="*/ 970473 w 6696000"/>
              <a:gd name="connsiteY25" fmla="*/ 431999 h 5142465"/>
              <a:gd name="connsiteX26" fmla="*/ 664207 w 6696000"/>
              <a:gd name="connsiteY26" fmla="*/ 431999 h 5142465"/>
              <a:gd name="connsiteX27" fmla="*/ 0 w 6696000"/>
              <a:gd name="connsiteY27" fmla="*/ 0 h 5142465"/>
              <a:gd name="connsiteX28" fmla="*/ 6696000 w 6696000"/>
              <a:gd name="connsiteY28" fmla="*/ 0 h 5142465"/>
              <a:gd name="connsiteX29" fmla="*/ 6696000 w 6696000"/>
              <a:gd name="connsiteY29" fmla="*/ 1796399 h 5142465"/>
              <a:gd name="connsiteX30" fmla="*/ 4219772 w 6696000"/>
              <a:gd name="connsiteY30" fmla="*/ 1796399 h 5142465"/>
              <a:gd name="connsiteX31" fmla="*/ 3995999 w 6696000"/>
              <a:gd name="connsiteY31" fmla="*/ 2020043 h 5142465"/>
              <a:gd name="connsiteX32" fmla="*/ 3995999 w 6696000"/>
              <a:gd name="connsiteY32" fmla="*/ 3821890 h 5142465"/>
              <a:gd name="connsiteX33" fmla="*/ 4887028 w 6696000"/>
              <a:gd name="connsiteY33" fmla="*/ 4712400 h 5142465"/>
              <a:gd name="connsiteX34" fmla="*/ 6696000 w 6696000"/>
              <a:gd name="connsiteY34" fmla="*/ 4712400 h 5142465"/>
              <a:gd name="connsiteX35" fmla="*/ 6696000 w 6696000"/>
              <a:gd name="connsiteY35" fmla="*/ 5142465 h 5142465"/>
              <a:gd name="connsiteX36" fmla="*/ 0 w 6696000"/>
              <a:gd name="connsiteY36" fmla="*/ 5142465 h 5142465"/>
              <a:gd name="connsiteX37" fmla="*/ 0 w 6696000"/>
              <a:gd name="connsiteY37" fmla="*/ 0 h 5142465"/>
              <a:gd name="connsiteX0" fmla="*/ 1308131 w 6696000"/>
              <a:gd name="connsiteY0" fmla="*/ 745975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787933 w 6696000"/>
              <a:gd name="connsiteY9" fmla="*/ 884380 h 5142465"/>
              <a:gd name="connsiteX10" fmla="*/ 1094199 w 6696000"/>
              <a:gd name="connsiteY10" fmla="*/ 884380 h 5142465"/>
              <a:gd name="connsiteX11" fmla="*/ 1308131 w 6696000"/>
              <a:gd name="connsiteY11" fmla="*/ 745975 h 5142465"/>
              <a:gd name="connsiteX12" fmla="*/ 664207 w 6696000"/>
              <a:gd name="connsiteY12" fmla="*/ 431999 h 5142465"/>
              <a:gd name="connsiteX13" fmla="*/ 431999 w 6696000"/>
              <a:gd name="connsiteY13" fmla="*/ 658251 h 5142465"/>
              <a:gd name="connsiteX14" fmla="*/ 663572 w 6696000"/>
              <a:gd name="connsiteY14" fmla="*/ 884503 h 5142465"/>
              <a:gd name="connsiteX15" fmla="*/ 739789 w 6696000"/>
              <a:gd name="connsiteY15" fmla="*/ 884503 h 5142465"/>
              <a:gd name="connsiteX16" fmla="*/ 763417 w 6696000"/>
              <a:gd name="connsiteY16" fmla="*/ 861520 h 5142465"/>
              <a:gd name="connsiteX17" fmla="*/ 739789 w 6696000"/>
              <a:gd name="connsiteY17" fmla="*/ 838536 h 5142465"/>
              <a:gd name="connsiteX18" fmla="*/ 664842 w 6696000"/>
              <a:gd name="connsiteY18" fmla="*/ 838536 h 5142465"/>
              <a:gd name="connsiteX19" fmla="*/ 479127 w 6696000"/>
              <a:gd name="connsiteY19" fmla="*/ 658251 h 5142465"/>
              <a:gd name="connsiteX20" fmla="*/ 664842 w 6696000"/>
              <a:gd name="connsiteY20" fmla="*/ 477843 h 5142465"/>
              <a:gd name="connsiteX21" fmla="*/ 923218 w 6696000"/>
              <a:gd name="connsiteY21" fmla="*/ 477843 h 5142465"/>
              <a:gd name="connsiteX22" fmla="*/ 923218 w 6696000"/>
              <a:gd name="connsiteY22" fmla="*/ 519732 h 5142465"/>
              <a:gd name="connsiteX23" fmla="*/ 970473 w 6696000"/>
              <a:gd name="connsiteY23" fmla="*/ 519732 h 5142465"/>
              <a:gd name="connsiteX24" fmla="*/ 970473 w 6696000"/>
              <a:gd name="connsiteY24" fmla="*/ 431999 h 5142465"/>
              <a:gd name="connsiteX25" fmla="*/ 664207 w 6696000"/>
              <a:gd name="connsiteY25" fmla="*/ 431999 h 5142465"/>
              <a:gd name="connsiteX26" fmla="*/ 0 w 6696000"/>
              <a:gd name="connsiteY26" fmla="*/ 0 h 5142465"/>
              <a:gd name="connsiteX27" fmla="*/ 6696000 w 6696000"/>
              <a:gd name="connsiteY27" fmla="*/ 0 h 5142465"/>
              <a:gd name="connsiteX28" fmla="*/ 6696000 w 6696000"/>
              <a:gd name="connsiteY28" fmla="*/ 1796399 h 5142465"/>
              <a:gd name="connsiteX29" fmla="*/ 4219772 w 6696000"/>
              <a:gd name="connsiteY29" fmla="*/ 1796399 h 5142465"/>
              <a:gd name="connsiteX30" fmla="*/ 3995999 w 6696000"/>
              <a:gd name="connsiteY30" fmla="*/ 2020043 h 5142465"/>
              <a:gd name="connsiteX31" fmla="*/ 3995999 w 6696000"/>
              <a:gd name="connsiteY31" fmla="*/ 3821890 h 5142465"/>
              <a:gd name="connsiteX32" fmla="*/ 4887028 w 6696000"/>
              <a:gd name="connsiteY32" fmla="*/ 4712400 h 5142465"/>
              <a:gd name="connsiteX33" fmla="*/ 6696000 w 6696000"/>
              <a:gd name="connsiteY33" fmla="*/ 4712400 h 5142465"/>
              <a:gd name="connsiteX34" fmla="*/ 6696000 w 6696000"/>
              <a:gd name="connsiteY34" fmla="*/ 5142465 h 5142465"/>
              <a:gd name="connsiteX35" fmla="*/ 0 w 6696000"/>
              <a:gd name="connsiteY35" fmla="*/ 5142465 h 5142465"/>
              <a:gd name="connsiteX36" fmla="*/ 0 w 6696000"/>
              <a:gd name="connsiteY36" fmla="*/ 0 h 5142465"/>
              <a:gd name="connsiteX0" fmla="*/ 1094199 w 6696000"/>
              <a:gd name="connsiteY0" fmla="*/ 884380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787933 w 6696000"/>
              <a:gd name="connsiteY9" fmla="*/ 884380 h 5142465"/>
              <a:gd name="connsiteX10" fmla="*/ 1094199 w 6696000"/>
              <a:gd name="connsiteY10" fmla="*/ 884380 h 5142465"/>
              <a:gd name="connsiteX11" fmla="*/ 664207 w 6696000"/>
              <a:gd name="connsiteY11" fmla="*/ 431999 h 5142465"/>
              <a:gd name="connsiteX12" fmla="*/ 431999 w 6696000"/>
              <a:gd name="connsiteY12" fmla="*/ 658251 h 5142465"/>
              <a:gd name="connsiteX13" fmla="*/ 663572 w 6696000"/>
              <a:gd name="connsiteY13" fmla="*/ 884503 h 5142465"/>
              <a:gd name="connsiteX14" fmla="*/ 739789 w 6696000"/>
              <a:gd name="connsiteY14" fmla="*/ 884503 h 5142465"/>
              <a:gd name="connsiteX15" fmla="*/ 763417 w 6696000"/>
              <a:gd name="connsiteY15" fmla="*/ 861520 h 5142465"/>
              <a:gd name="connsiteX16" fmla="*/ 739789 w 6696000"/>
              <a:gd name="connsiteY16" fmla="*/ 838536 h 5142465"/>
              <a:gd name="connsiteX17" fmla="*/ 664842 w 6696000"/>
              <a:gd name="connsiteY17" fmla="*/ 838536 h 5142465"/>
              <a:gd name="connsiteX18" fmla="*/ 479127 w 6696000"/>
              <a:gd name="connsiteY18" fmla="*/ 658251 h 5142465"/>
              <a:gd name="connsiteX19" fmla="*/ 664842 w 6696000"/>
              <a:gd name="connsiteY19" fmla="*/ 477843 h 5142465"/>
              <a:gd name="connsiteX20" fmla="*/ 923218 w 6696000"/>
              <a:gd name="connsiteY20" fmla="*/ 477843 h 5142465"/>
              <a:gd name="connsiteX21" fmla="*/ 923218 w 6696000"/>
              <a:gd name="connsiteY21" fmla="*/ 519732 h 5142465"/>
              <a:gd name="connsiteX22" fmla="*/ 970473 w 6696000"/>
              <a:gd name="connsiteY22" fmla="*/ 519732 h 5142465"/>
              <a:gd name="connsiteX23" fmla="*/ 970473 w 6696000"/>
              <a:gd name="connsiteY23" fmla="*/ 431999 h 5142465"/>
              <a:gd name="connsiteX24" fmla="*/ 664207 w 6696000"/>
              <a:gd name="connsiteY24" fmla="*/ 431999 h 5142465"/>
              <a:gd name="connsiteX25" fmla="*/ 0 w 6696000"/>
              <a:gd name="connsiteY25" fmla="*/ 0 h 5142465"/>
              <a:gd name="connsiteX26" fmla="*/ 6696000 w 6696000"/>
              <a:gd name="connsiteY26" fmla="*/ 0 h 5142465"/>
              <a:gd name="connsiteX27" fmla="*/ 6696000 w 6696000"/>
              <a:gd name="connsiteY27" fmla="*/ 1796399 h 5142465"/>
              <a:gd name="connsiteX28" fmla="*/ 4219772 w 6696000"/>
              <a:gd name="connsiteY28" fmla="*/ 1796399 h 5142465"/>
              <a:gd name="connsiteX29" fmla="*/ 3995999 w 6696000"/>
              <a:gd name="connsiteY29" fmla="*/ 2020043 h 5142465"/>
              <a:gd name="connsiteX30" fmla="*/ 3995999 w 6696000"/>
              <a:gd name="connsiteY30" fmla="*/ 3821890 h 5142465"/>
              <a:gd name="connsiteX31" fmla="*/ 4887028 w 6696000"/>
              <a:gd name="connsiteY31" fmla="*/ 4712400 h 5142465"/>
              <a:gd name="connsiteX32" fmla="*/ 6696000 w 6696000"/>
              <a:gd name="connsiteY32" fmla="*/ 4712400 h 5142465"/>
              <a:gd name="connsiteX33" fmla="*/ 6696000 w 6696000"/>
              <a:gd name="connsiteY33" fmla="*/ 5142465 h 5142465"/>
              <a:gd name="connsiteX34" fmla="*/ 0 w 6696000"/>
              <a:gd name="connsiteY34" fmla="*/ 5142465 h 5142465"/>
              <a:gd name="connsiteX35" fmla="*/ 0 w 6696000"/>
              <a:gd name="connsiteY35" fmla="*/ 0 h 5142465"/>
              <a:gd name="connsiteX0" fmla="*/ 787933 w 6696000"/>
              <a:gd name="connsiteY0" fmla="*/ 884380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787933 w 6696000"/>
              <a:gd name="connsiteY9" fmla="*/ 884380 h 5142465"/>
              <a:gd name="connsiteX10" fmla="*/ 664207 w 6696000"/>
              <a:gd name="connsiteY10" fmla="*/ 431999 h 5142465"/>
              <a:gd name="connsiteX11" fmla="*/ 431999 w 6696000"/>
              <a:gd name="connsiteY11" fmla="*/ 658251 h 5142465"/>
              <a:gd name="connsiteX12" fmla="*/ 663572 w 6696000"/>
              <a:gd name="connsiteY12" fmla="*/ 884503 h 5142465"/>
              <a:gd name="connsiteX13" fmla="*/ 739789 w 6696000"/>
              <a:gd name="connsiteY13" fmla="*/ 884503 h 5142465"/>
              <a:gd name="connsiteX14" fmla="*/ 763417 w 6696000"/>
              <a:gd name="connsiteY14" fmla="*/ 861520 h 5142465"/>
              <a:gd name="connsiteX15" fmla="*/ 739789 w 6696000"/>
              <a:gd name="connsiteY15" fmla="*/ 838536 h 5142465"/>
              <a:gd name="connsiteX16" fmla="*/ 664842 w 6696000"/>
              <a:gd name="connsiteY16" fmla="*/ 838536 h 5142465"/>
              <a:gd name="connsiteX17" fmla="*/ 479127 w 6696000"/>
              <a:gd name="connsiteY17" fmla="*/ 658251 h 5142465"/>
              <a:gd name="connsiteX18" fmla="*/ 664842 w 6696000"/>
              <a:gd name="connsiteY18" fmla="*/ 477843 h 5142465"/>
              <a:gd name="connsiteX19" fmla="*/ 923218 w 6696000"/>
              <a:gd name="connsiteY19" fmla="*/ 477843 h 5142465"/>
              <a:gd name="connsiteX20" fmla="*/ 923218 w 6696000"/>
              <a:gd name="connsiteY20" fmla="*/ 519732 h 5142465"/>
              <a:gd name="connsiteX21" fmla="*/ 970473 w 6696000"/>
              <a:gd name="connsiteY21" fmla="*/ 519732 h 5142465"/>
              <a:gd name="connsiteX22" fmla="*/ 970473 w 6696000"/>
              <a:gd name="connsiteY22" fmla="*/ 431999 h 5142465"/>
              <a:gd name="connsiteX23" fmla="*/ 664207 w 6696000"/>
              <a:gd name="connsiteY23" fmla="*/ 431999 h 5142465"/>
              <a:gd name="connsiteX24" fmla="*/ 0 w 6696000"/>
              <a:gd name="connsiteY24" fmla="*/ 0 h 5142465"/>
              <a:gd name="connsiteX25" fmla="*/ 6696000 w 6696000"/>
              <a:gd name="connsiteY25" fmla="*/ 0 h 5142465"/>
              <a:gd name="connsiteX26" fmla="*/ 6696000 w 6696000"/>
              <a:gd name="connsiteY26" fmla="*/ 1796399 h 5142465"/>
              <a:gd name="connsiteX27" fmla="*/ 4219772 w 6696000"/>
              <a:gd name="connsiteY27" fmla="*/ 1796399 h 5142465"/>
              <a:gd name="connsiteX28" fmla="*/ 3995999 w 6696000"/>
              <a:gd name="connsiteY28" fmla="*/ 2020043 h 5142465"/>
              <a:gd name="connsiteX29" fmla="*/ 3995999 w 6696000"/>
              <a:gd name="connsiteY29" fmla="*/ 3821890 h 5142465"/>
              <a:gd name="connsiteX30" fmla="*/ 4887028 w 6696000"/>
              <a:gd name="connsiteY30" fmla="*/ 4712400 h 5142465"/>
              <a:gd name="connsiteX31" fmla="*/ 6696000 w 6696000"/>
              <a:gd name="connsiteY31" fmla="*/ 4712400 h 5142465"/>
              <a:gd name="connsiteX32" fmla="*/ 6696000 w 6696000"/>
              <a:gd name="connsiteY32" fmla="*/ 5142465 h 5142465"/>
              <a:gd name="connsiteX33" fmla="*/ 0 w 6696000"/>
              <a:gd name="connsiteY33" fmla="*/ 5142465 h 5142465"/>
              <a:gd name="connsiteX34" fmla="*/ 0 w 6696000"/>
              <a:gd name="connsiteY34" fmla="*/ 0 h 5142465"/>
              <a:gd name="connsiteX0" fmla="*/ 787933 w 6696000"/>
              <a:gd name="connsiteY0" fmla="*/ 796647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664207 w 6696000"/>
              <a:gd name="connsiteY9" fmla="*/ 431999 h 5142465"/>
              <a:gd name="connsiteX10" fmla="*/ 431999 w 6696000"/>
              <a:gd name="connsiteY10" fmla="*/ 658251 h 5142465"/>
              <a:gd name="connsiteX11" fmla="*/ 663572 w 6696000"/>
              <a:gd name="connsiteY11" fmla="*/ 884503 h 5142465"/>
              <a:gd name="connsiteX12" fmla="*/ 739789 w 6696000"/>
              <a:gd name="connsiteY12" fmla="*/ 884503 h 5142465"/>
              <a:gd name="connsiteX13" fmla="*/ 763417 w 6696000"/>
              <a:gd name="connsiteY13" fmla="*/ 861520 h 5142465"/>
              <a:gd name="connsiteX14" fmla="*/ 739789 w 6696000"/>
              <a:gd name="connsiteY14" fmla="*/ 838536 h 5142465"/>
              <a:gd name="connsiteX15" fmla="*/ 664842 w 6696000"/>
              <a:gd name="connsiteY15" fmla="*/ 838536 h 5142465"/>
              <a:gd name="connsiteX16" fmla="*/ 479127 w 6696000"/>
              <a:gd name="connsiteY16" fmla="*/ 658251 h 5142465"/>
              <a:gd name="connsiteX17" fmla="*/ 664842 w 6696000"/>
              <a:gd name="connsiteY17" fmla="*/ 477843 h 5142465"/>
              <a:gd name="connsiteX18" fmla="*/ 923218 w 6696000"/>
              <a:gd name="connsiteY18" fmla="*/ 477843 h 5142465"/>
              <a:gd name="connsiteX19" fmla="*/ 923218 w 6696000"/>
              <a:gd name="connsiteY19" fmla="*/ 519732 h 5142465"/>
              <a:gd name="connsiteX20" fmla="*/ 970473 w 6696000"/>
              <a:gd name="connsiteY20" fmla="*/ 519732 h 5142465"/>
              <a:gd name="connsiteX21" fmla="*/ 970473 w 6696000"/>
              <a:gd name="connsiteY21" fmla="*/ 431999 h 5142465"/>
              <a:gd name="connsiteX22" fmla="*/ 664207 w 6696000"/>
              <a:gd name="connsiteY22" fmla="*/ 431999 h 5142465"/>
              <a:gd name="connsiteX23" fmla="*/ 0 w 6696000"/>
              <a:gd name="connsiteY23" fmla="*/ 0 h 5142465"/>
              <a:gd name="connsiteX24" fmla="*/ 6696000 w 6696000"/>
              <a:gd name="connsiteY24" fmla="*/ 0 h 5142465"/>
              <a:gd name="connsiteX25" fmla="*/ 6696000 w 6696000"/>
              <a:gd name="connsiteY25" fmla="*/ 1796399 h 5142465"/>
              <a:gd name="connsiteX26" fmla="*/ 4219772 w 6696000"/>
              <a:gd name="connsiteY26" fmla="*/ 1796399 h 5142465"/>
              <a:gd name="connsiteX27" fmla="*/ 3995999 w 6696000"/>
              <a:gd name="connsiteY27" fmla="*/ 2020043 h 5142465"/>
              <a:gd name="connsiteX28" fmla="*/ 3995999 w 6696000"/>
              <a:gd name="connsiteY28" fmla="*/ 3821890 h 5142465"/>
              <a:gd name="connsiteX29" fmla="*/ 4887028 w 6696000"/>
              <a:gd name="connsiteY29" fmla="*/ 4712400 h 5142465"/>
              <a:gd name="connsiteX30" fmla="*/ 6696000 w 6696000"/>
              <a:gd name="connsiteY30" fmla="*/ 4712400 h 5142465"/>
              <a:gd name="connsiteX31" fmla="*/ 6696000 w 6696000"/>
              <a:gd name="connsiteY31" fmla="*/ 5142465 h 5142465"/>
              <a:gd name="connsiteX32" fmla="*/ 0 w 6696000"/>
              <a:gd name="connsiteY32" fmla="*/ 5142465 h 5142465"/>
              <a:gd name="connsiteX33" fmla="*/ 0 w 6696000"/>
              <a:gd name="connsiteY33" fmla="*/ 0 h 5142465"/>
              <a:gd name="connsiteX0" fmla="*/ 835188 w 6696000"/>
              <a:gd name="connsiteY0" fmla="*/ 796647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664207 w 6696000"/>
              <a:gd name="connsiteY8" fmla="*/ 431999 h 5142465"/>
              <a:gd name="connsiteX9" fmla="*/ 431999 w 6696000"/>
              <a:gd name="connsiteY9" fmla="*/ 658251 h 5142465"/>
              <a:gd name="connsiteX10" fmla="*/ 663572 w 6696000"/>
              <a:gd name="connsiteY10" fmla="*/ 884503 h 5142465"/>
              <a:gd name="connsiteX11" fmla="*/ 739789 w 6696000"/>
              <a:gd name="connsiteY11" fmla="*/ 884503 h 5142465"/>
              <a:gd name="connsiteX12" fmla="*/ 763417 w 6696000"/>
              <a:gd name="connsiteY12" fmla="*/ 861520 h 5142465"/>
              <a:gd name="connsiteX13" fmla="*/ 739789 w 6696000"/>
              <a:gd name="connsiteY13" fmla="*/ 838536 h 5142465"/>
              <a:gd name="connsiteX14" fmla="*/ 664842 w 6696000"/>
              <a:gd name="connsiteY14" fmla="*/ 838536 h 5142465"/>
              <a:gd name="connsiteX15" fmla="*/ 479127 w 6696000"/>
              <a:gd name="connsiteY15" fmla="*/ 658251 h 5142465"/>
              <a:gd name="connsiteX16" fmla="*/ 664842 w 6696000"/>
              <a:gd name="connsiteY16" fmla="*/ 477843 h 5142465"/>
              <a:gd name="connsiteX17" fmla="*/ 923218 w 6696000"/>
              <a:gd name="connsiteY17" fmla="*/ 477843 h 5142465"/>
              <a:gd name="connsiteX18" fmla="*/ 923218 w 6696000"/>
              <a:gd name="connsiteY18" fmla="*/ 519732 h 5142465"/>
              <a:gd name="connsiteX19" fmla="*/ 970473 w 6696000"/>
              <a:gd name="connsiteY19" fmla="*/ 519732 h 5142465"/>
              <a:gd name="connsiteX20" fmla="*/ 970473 w 6696000"/>
              <a:gd name="connsiteY20" fmla="*/ 431999 h 5142465"/>
              <a:gd name="connsiteX21" fmla="*/ 664207 w 6696000"/>
              <a:gd name="connsiteY21" fmla="*/ 431999 h 5142465"/>
              <a:gd name="connsiteX22" fmla="*/ 0 w 6696000"/>
              <a:gd name="connsiteY22" fmla="*/ 0 h 5142465"/>
              <a:gd name="connsiteX23" fmla="*/ 6696000 w 6696000"/>
              <a:gd name="connsiteY23" fmla="*/ 0 h 5142465"/>
              <a:gd name="connsiteX24" fmla="*/ 6696000 w 6696000"/>
              <a:gd name="connsiteY24" fmla="*/ 1796399 h 5142465"/>
              <a:gd name="connsiteX25" fmla="*/ 4219772 w 6696000"/>
              <a:gd name="connsiteY25" fmla="*/ 1796399 h 5142465"/>
              <a:gd name="connsiteX26" fmla="*/ 3995999 w 6696000"/>
              <a:gd name="connsiteY26" fmla="*/ 2020043 h 5142465"/>
              <a:gd name="connsiteX27" fmla="*/ 3995999 w 6696000"/>
              <a:gd name="connsiteY27" fmla="*/ 3821890 h 5142465"/>
              <a:gd name="connsiteX28" fmla="*/ 4887028 w 6696000"/>
              <a:gd name="connsiteY28" fmla="*/ 4712400 h 5142465"/>
              <a:gd name="connsiteX29" fmla="*/ 6696000 w 6696000"/>
              <a:gd name="connsiteY29" fmla="*/ 4712400 h 5142465"/>
              <a:gd name="connsiteX30" fmla="*/ 6696000 w 6696000"/>
              <a:gd name="connsiteY30" fmla="*/ 5142465 h 5142465"/>
              <a:gd name="connsiteX31" fmla="*/ 0 w 6696000"/>
              <a:gd name="connsiteY31" fmla="*/ 5142465 h 5142465"/>
              <a:gd name="connsiteX32" fmla="*/ 0 w 6696000"/>
              <a:gd name="connsiteY32" fmla="*/ 0 h 5142465"/>
              <a:gd name="connsiteX0" fmla="*/ 835188 w 6696000"/>
              <a:gd name="connsiteY0" fmla="*/ 838536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664207 w 6696000"/>
              <a:gd name="connsiteY7" fmla="*/ 431999 h 5142465"/>
              <a:gd name="connsiteX8" fmla="*/ 431999 w 6696000"/>
              <a:gd name="connsiteY8" fmla="*/ 658251 h 5142465"/>
              <a:gd name="connsiteX9" fmla="*/ 663572 w 6696000"/>
              <a:gd name="connsiteY9" fmla="*/ 884503 h 5142465"/>
              <a:gd name="connsiteX10" fmla="*/ 739789 w 6696000"/>
              <a:gd name="connsiteY10" fmla="*/ 884503 h 5142465"/>
              <a:gd name="connsiteX11" fmla="*/ 763417 w 6696000"/>
              <a:gd name="connsiteY11" fmla="*/ 861520 h 5142465"/>
              <a:gd name="connsiteX12" fmla="*/ 739789 w 6696000"/>
              <a:gd name="connsiteY12" fmla="*/ 838536 h 5142465"/>
              <a:gd name="connsiteX13" fmla="*/ 664842 w 6696000"/>
              <a:gd name="connsiteY13" fmla="*/ 838536 h 5142465"/>
              <a:gd name="connsiteX14" fmla="*/ 479127 w 6696000"/>
              <a:gd name="connsiteY14" fmla="*/ 658251 h 5142465"/>
              <a:gd name="connsiteX15" fmla="*/ 664842 w 6696000"/>
              <a:gd name="connsiteY15" fmla="*/ 477843 h 5142465"/>
              <a:gd name="connsiteX16" fmla="*/ 923218 w 6696000"/>
              <a:gd name="connsiteY16" fmla="*/ 477843 h 5142465"/>
              <a:gd name="connsiteX17" fmla="*/ 923218 w 6696000"/>
              <a:gd name="connsiteY17" fmla="*/ 519732 h 5142465"/>
              <a:gd name="connsiteX18" fmla="*/ 970473 w 6696000"/>
              <a:gd name="connsiteY18" fmla="*/ 519732 h 5142465"/>
              <a:gd name="connsiteX19" fmla="*/ 970473 w 6696000"/>
              <a:gd name="connsiteY19" fmla="*/ 431999 h 5142465"/>
              <a:gd name="connsiteX20" fmla="*/ 664207 w 6696000"/>
              <a:gd name="connsiteY20" fmla="*/ 431999 h 5142465"/>
              <a:gd name="connsiteX21" fmla="*/ 0 w 6696000"/>
              <a:gd name="connsiteY21" fmla="*/ 0 h 5142465"/>
              <a:gd name="connsiteX22" fmla="*/ 6696000 w 6696000"/>
              <a:gd name="connsiteY22" fmla="*/ 0 h 5142465"/>
              <a:gd name="connsiteX23" fmla="*/ 6696000 w 6696000"/>
              <a:gd name="connsiteY23" fmla="*/ 1796399 h 5142465"/>
              <a:gd name="connsiteX24" fmla="*/ 4219772 w 6696000"/>
              <a:gd name="connsiteY24" fmla="*/ 1796399 h 5142465"/>
              <a:gd name="connsiteX25" fmla="*/ 3995999 w 6696000"/>
              <a:gd name="connsiteY25" fmla="*/ 2020043 h 5142465"/>
              <a:gd name="connsiteX26" fmla="*/ 3995999 w 6696000"/>
              <a:gd name="connsiteY26" fmla="*/ 3821890 h 5142465"/>
              <a:gd name="connsiteX27" fmla="*/ 4887028 w 6696000"/>
              <a:gd name="connsiteY27" fmla="*/ 4712400 h 5142465"/>
              <a:gd name="connsiteX28" fmla="*/ 6696000 w 6696000"/>
              <a:gd name="connsiteY28" fmla="*/ 4712400 h 5142465"/>
              <a:gd name="connsiteX29" fmla="*/ 6696000 w 6696000"/>
              <a:gd name="connsiteY29" fmla="*/ 5142465 h 5142465"/>
              <a:gd name="connsiteX30" fmla="*/ 0 w 6696000"/>
              <a:gd name="connsiteY30" fmla="*/ 5142465 h 5142465"/>
              <a:gd name="connsiteX31" fmla="*/ 0 w 6696000"/>
              <a:gd name="connsiteY31" fmla="*/ 0 h 5142465"/>
              <a:gd name="connsiteX0" fmla="*/ 1093564 w 6696000"/>
              <a:gd name="connsiteY0" fmla="*/ 838536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664207 w 6696000"/>
              <a:gd name="connsiteY6" fmla="*/ 431999 h 5142465"/>
              <a:gd name="connsiteX7" fmla="*/ 431999 w 6696000"/>
              <a:gd name="connsiteY7" fmla="*/ 658251 h 5142465"/>
              <a:gd name="connsiteX8" fmla="*/ 663572 w 6696000"/>
              <a:gd name="connsiteY8" fmla="*/ 884503 h 5142465"/>
              <a:gd name="connsiteX9" fmla="*/ 739789 w 6696000"/>
              <a:gd name="connsiteY9" fmla="*/ 884503 h 5142465"/>
              <a:gd name="connsiteX10" fmla="*/ 763417 w 6696000"/>
              <a:gd name="connsiteY10" fmla="*/ 861520 h 5142465"/>
              <a:gd name="connsiteX11" fmla="*/ 739789 w 6696000"/>
              <a:gd name="connsiteY11" fmla="*/ 838536 h 5142465"/>
              <a:gd name="connsiteX12" fmla="*/ 664842 w 6696000"/>
              <a:gd name="connsiteY12" fmla="*/ 838536 h 5142465"/>
              <a:gd name="connsiteX13" fmla="*/ 479127 w 6696000"/>
              <a:gd name="connsiteY13" fmla="*/ 658251 h 5142465"/>
              <a:gd name="connsiteX14" fmla="*/ 664842 w 6696000"/>
              <a:gd name="connsiteY14" fmla="*/ 477843 h 5142465"/>
              <a:gd name="connsiteX15" fmla="*/ 923218 w 6696000"/>
              <a:gd name="connsiteY15" fmla="*/ 477843 h 5142465"/>
              <a:gd name="connsiteX16" fmla="*/ 923218 w 6696000"/>
              <a:gd name="connsiteY16" fmla="*/ 519732 h 5142465"/>
              <a:gd name="connsiteX17" fmla="*/ 970473 w 6696000"/>
              <a:gd name="connsiteY17" fmla="*/ 519732 h 5142465"/>
              <a:gd name="connsiteX18" fmla="*/ 970473 w 6696000"/>
              <a:gd name="connsiteY18" fmla="*/ 431999 h 5142465"/>
              <a:gd name="connsiteX19" fmla="*/ 664207 w 6696000"/>
              <a:gd name="connsiteY19" fmla="*/ 431999 h 5142465"/>
              <a:gd name="connsiteX20" fmla="*/ 0 w 6696000"/>
              <a:gd name="connsiteY20" fmla="*/ 0 h 5142465"/>
              <a:gd name="connsiteX21" fmla="*/ 6696000 w 6696000"/>
              <a:gd name="connsiteY21" fmla="*/ 0 h 5142465"/>
              <a:gd name="connsiteX22" fmla="*/ 6696000 w 6696000"/>
              <a:gd name="connsiteY22" fmla="*/ 1796399 h 5142465"/>
              <a:gd name="connsiteX23" fmla="*/ 4219772 w 6696000"/>
              <a:gd name="connsiteY23" fmla="*/ 1796399 h 5142465"/>
              <a:gd name="connsiteX24" fmla="*/ 3995999 w 6696000"/>
              <a:gd name="connsiteY24" fmla="*/ 2020043 h 5142465"/>
              <a:gd name="connsiteX25" fmla="*/ 3995999 w 6696000"/>
              <a:gd name="connsiteY25" fmla="*/ 3821890 h 5142465"/>
              <a:gd name="connsiteX26" fmla="*/ 4887028 w 6696000"/>
              <a:gd name="connsiteY26" fmla="*/ 4712400 h 5142465"/>
              <a:gd name="connsiteX27" fmla="*/ 6696000 w 6696000"/>
              <a:gd name="connsiteY27" fmla="*/ 4712400 h 5142465"/>
              <a:gd name="connsiteX28" fmla="*/ 6696000 w 6696000"/>
              <a:gd name="connsiteY28" fmla="*/ 5142465 h 5142465"/>
              <a:gd name="connsiteX29" fmla="*/ 0 w 6696000"/>
              <a:gd name="connsiteY29" fmla="*/ 5142465 h 5142465"/>
              <a:gd name="connsiteX30" fmla="*/ 0 w 6696000"/>
              <a:gd name="connsiteY30" fmla="*/ 0 h 5142465"/>
              <a:gd name="connsiteX0" fmla="*/ 1279279 w 6696000"/>
              <a:gd name="connsiteY0" fmla="*/ 658251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664207 w 6696000"/>
              <a:gd name="connsiteY5" fmla="*/ 431999 h 5142465"/>
              <a:gd name="connsiteX6" fmla="*/ 431999 w 6696000"/>
              <a:gd name="connsiteY6" fmla="*/ 658251 h 5142465"/>
              <a:gd name="connsiteX7" fmla="*/ 663572 w 6696000"/>
              <a:gd name="connsiteY7" fmla="*/ 884503 h 5142465"/>
              <a:gd name="connsiteX8" fmla="*/ 739789 w 6696000"/>
              <a:gd name="connsiteY8" fmla="*/ 884503 h 5142465"/>
              <a:gd name="connsiteX9" fmla="*/ 763417 w 6696000"/>
              <a:gd name="connsiteY9" fmla="*/ 861520 h 5142465"/>
              <a:gd name="connsiteX10" fmla="*/ 739789 w 6696000"/>
              <a:gd name="connsiteY10" fmla="*/ 838536 h 5142465"/>
              <a:gd name="connsiteX11" fmla="*/ 664842 w 6696000"/>
              <a:gd name="connsiteY11" fmla="*/ 838536 h 5142465"/>
              <a:gd name="connsiteX12" fmla="*/ 479127 w 6696000"/>
              <a:gd name="connsiteY12" fmla="*/ 658251 h 5142465"/>
              <a:gd name="connsiteX13" fmla="*/ 664842 w 6696000"/>
              <a:gd name="connsiteY13" fmla="*/ 477843 h 5142465"/>
              <a:gd name="connsiteX14" fmla="*/ 923218 w 6696000"/>
              <a:gd name="connsiteY14" fmla="*/ 477843 h 5142465"/>
              <a:gd name="connsiteX15" fmla="*/ 923218 w 6696000"/>
              <a:gd name="connsiteY15" fmla="*/ 519732 h 5142465"/>
              <a:gd name="connsiteX16" fmla="*/ 970473 w 6696000"/>
              <a:gd name="connsiteY16" fmla="*/ 519732 h 5142465"/>
              <a:gd name="connsiteX17" fmla="*/ 970473 w 6696000"/>
              <a:gd name="connsiteY17" fmla="*/ 431999 h 5142465"/>
              <a:gd name="connsiteX18" fmla="*/ 664207 w 6696000"/>
              <a:gd name="connsiteY18" fmla="*/ 431999 h 5142465"/>
              <a:gd name="connsiteX19" fmla="*/ 0 w 6696000"/>
              <a:gd name="connsiteY19" fmla="*/ 0 h 5142465"/>
              <a:gd name="connsiteX20" fmla="*/ 6696000 w 6696000"/>
              <a:gd name="connsiteY20" fmla="*/ 0 h 5142465"/>
              <a:gd name="connsiteX21" fmla="*/ 6696000 w 6696000"/>
              <a:gd name="connsiteY21" fmla="*/ 1796399 h 5142465"/>
              <a:gd name="connsiteX22" fmla="*/ 4219772 w 6696000"/>
              <a:gd name="connsiteY22" fmla="*/ 1796399 h 5142465"/>
              <a:gd name="connsiteX23" fmla="*/ 3995999 w 6696000"/>
              <a:gd name="connsiteY23" fmla="*/ 2020043 h 5142465"/>
              <a:gd name="connsiteX24" fmla="*/ 3995999 w 6696000"/>
              <a:gd name="connsiteY24" fmla="*/ 3821890 h 5142465"/>
              <a:gd name="connsiteX25" fmla="*/ 4887028 w 6696000"/>
              <a:gd name="connsiteY25" fmla="*/ 4712400 h 5142465"/>
              <a:gd name="connsiteX26" fmla="*/ 6696000 w 6696000"/>
              <a:gd name="connsiteY26" fmla="*/ 4712400 h 5142465"/>
              <a:gd name="connsiteX27" fmla="*/ 6696000 w 6696000"/>
              <a:gd name="connsiteY27" fmla="*/ 5142465 h 5142465"/>
              <a:gd name="connsiteX28" fmla="*/ 0 w 6696000"/>
              <a:gd name="connsiteY28" fmla="*/ 5142465 h 5142465"/>
              <a:gd name="connsiteX29" fmla="*/ 0 w 6696000"/>
              <a:gd name="connsiteY29" fmla="*/ 0 h 5142465"/>
              <a:gd name="connsiteX0" fmla="*/ 1093564 w 6696000"/>
              <a:gd name="connsiteY0" fmla="*/ 477966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664207 w 6696000"/>
              <a:gd name="connsiteY4" fmla="*/ 431999 h 5142465"/>
              <a:gd name="connsiteX5" fmla="*/ 431999 w 6696000"/>
              <a:gd name="connsiteY5" fmla="*/ 658251 h 5142465"/>
              <a:gd name="connsiteX6" fmla="*/ 663572 w 6696000"/>
              <a:gd name="connsiteY6" fmla="*/ 884503 h 5142465"/>
              <a:gd name="connsiteX7" fmla="*/ 739789 w 6696000"/>
              <a:gd name="connsiteY7" fmla="*/ 884503 h 5142465"/>
              <a:gd name="connsiteX8" fmla="*/ 763417 w 6696000"/>
              <a:gd name="connsiteY8" fmla="*/ 861520 h 5142465"/>
              <a:gd name="connsiteX9" fmla="*/ 739789 w 6696000"/>
              <a:gd name="connsiteY9" fmla="*/ 838536 h 5142465"/>
              <a:gd name="connsiteX10" fmla="*/ 664842 w 6696000"/>
              <a:gd name="connsiteY10" fmla="*/ 838536 h 5142465"/>
              <a:gd name="connsiteX11" fmla="*/ 479127 w 6696000"/>
              <a:gd name="connsiteY11" fmla="*/ 658251 h 5142465"/>
              <a:gd name="connsiteX12" fmla="*/ 664842 w 6696000"/>
              <a:gd name="connsiteY12" fmla="*/ 477843 h 5142465"/>
              <a:gd name="connsiteX13" fmla="*/ 923218 w 6696000"/>
              <a:gd name="connsiteY13" fmla="*/ 477843 h 5142465"/>
              <a:gd name="connsiteX14" fmla="*/ 923218 w 6696000"/>
              <a:gd name="connsiteY14" fmla="*/ 519732 h 5142465"/>
              <a:gd name="connsiteX15" fmla="*/ 970473 w 6696000"/>
              <a:gd name="connsiteY15" fmla="*/ 519732 h 5142465"/>
              <a:gd name="connsiteX16" fmla="*/ 970473 w 6696000"/>
              <a:gd name="connsiteY16" fmla="*/ 431999 h 5142465"/>
              <a:gd name="connsiteX17" fmla="*/ 664207 w 6696000"/>
              <a:gd name="connsiteY17" fmla="*/ 431999 h 5142465"/>
              <a:gd name="connsiteX18" fmla="*/ 0 w 6696000"/>
              <a:gd name="connsiteY18" fmla="*/ 0 h 5142465"/>
              <a:gd name="connsiteX19" fmla="*/ 6696000 w 6696000"/>
              <a:gd name="connsiteY19" fmla="*/ 0 h 5142465"/>
              <a:gd name="connsiteX20" fmla="*/ 6696000 w 6696000"/>
              <a:gd name="connsiteY20" fmla="*/ 1796399 h 5142465"/>
              <a:gd name="connsiteX21" fmla="*/ 4219772 w 6696000"/>
              <a:gd name="connsiteY21" fmla="*/ 1796399 h 5142465"/>
              <a:gd name="connsiteX22" fmla="*/ 3995999 w 6696000"/>
              <a:gd name="connsiteY22" fmla="*/ 2020043 h 5142465"/>
              <a:gd name="connsiteX23" fmla="*/ 3995999 w 6696000"/>
              <a:gd name="connsiteY23" fmla="*/ 3821890 h 5142465"/>
              <a:gd name="connsiteX24" fmla="*/ 4887028 w 6696000"/>
              <a:gd name="connsiteY24" fmla="*/ 4712400 h 5142465"/>
              <a:gd name="connsiteX25" fmla="*/ 6696000 w 6696000"/>
              <a:gd name="connsiteY25" fmla="*/ 4712400 h 5142465"/>
              <a:gd name="connsiteX26" fmla="*/ 6696000 w 6696000"/>
              <a:gd name="connsiteY26" fmla="*/ 5142465 h 5142465"/>
              <a:gd name="connsiteX27" fmla="*/ 0 w 6696000"/>
              <a:gd name="connsiteY27" fmla="*/ 5142465 h 5142465"/>
              <a:gd name="connsiteX28" fmla="*/ 0 w 6696000"/>
              <a:gd name="connsiteY28" fmla="*/ 0 h 5142465"/>
              <a:gd name="connsiteX0" fmla="*/ 1018617 w 6696000"/>
              <a:gd name="connsiteY0" fmla="*/ 477966 h 5142465"/>
              <a:gd name="connsiteX1" fmla="*/ 994990 w 6696000"/>
              <a:gd name="connsiteY1" fmla="*/ 454983 h 5142465"/>
              <a:gd name="connsiteX2" fmla="*/ 1018617 w 6696000"/>
              <a:gd name="connsiteY2" fmla="*/ 477966 h 5142465"/>
              <a:gd name="connsiteX3" fmla="*/ 664207 w 6696000"/>
              <a:gd name="connsiteY3" fmla="*/ 431999 h 5142465"/>
              <a:gd name="connsiteX4" fmla="*/ 431999 w 6696000"/>
              <a:gd name="connsiteY4" fmla="*/ 658251 h 5142465"/>
              <a:gd name="connsiteX5" fmla="*/ 663572 w 6696000"/>
              <a:gd name="connsiteY5" fmla="*/ 884503 h 5142465"/>
              <a:gd name="connsiteX6" fmla="*/ 739789 w 6696000"/>
              <a:gd name="connsiteY6" fmla="*/ 884503 h 5142465"/>
              <a:gd name="connsiteX7" fmla="*/ 763417 w 6696000"/>
              <a:gd name="connsiteY7" fmla="*/ 861520 h 5142465"/>
              <a:gd name="connsiteX8" fmla="*/ 739789 w 6696000"/>
              <a:gd name="connsiteY8" fmla="*/ 838536 h 5142465"/>
              <a:gd name="connsiteX9" fmla="*/ 664842 w 6696000"/>
              <a:gd name="connsiteY9" fmla="*/ 838536 h 5142465"/>
              <a:gd name="connsiteX10" fmla="*/ 479127 w 6696000"/>
              <a:gd name="connsiteY10" fmla="*/ 658251 h 5142465"/>
              <a:gd name="connsiteX11" fmla="*/ 664842 w 6696000"/>
              <a:gd name="connsiteY11" fmla="*/ 477843 h 5142465"/>
              <a:gd name="connsiteX12" fmla="*/ 923218 w 6696000"/>
              <a:gd name="connsiteY12" fmla="*/ 477843 h 5142465"/>
              <a:gd name="connsiteX13" fmla="*/ 923218 w 6696000"/>
              <a:gd name="connsiteY13" fmla="*/ 519732 h 5142465"/>
              <a:gd name="connsiteX14" fmla="*/ 970473 w 6696000"/>
              <a:gd name="connsiteY14" fmla="*/ 519732 h 5142465"/>
              <a:gd name="connsiteX15" fmla="*/ 970473 w 6696000"/>
              <a:gd name="connsiteY15" fmla="*/ 431999 h 5142465"/>
              <a:gd name="connsiteX16" fmla="*/ 664207 w 6696000"/>
              <a:gd name="connsiteY16" fmla="*/ 431999 h 5142465"/>
              <a:gd name="connsiteX17" fmla="*/ 0 w 6696000"/>
              <a:gd name="connsiteY17" fmla="*/ 0 h 5142465"/>
              <a:gd name="connsiteX18" fmla="*/ 6696000 w 6696000"/>
              <a:gd name="connsiteY18" fmla="*/ 0 h 5142465"/>
              <a:gd name="connsiteX19" fmla="*/ 6696000 w 6696000"/>
              <a:gd name="connsiteY19" fmla="*/ 1796399 h 5142465"/>
              <a:gd name="connsiteX20" fmla="*/ 4219772 w 6696000"/>
              <a:gd name="connsiteY20" fmla="*/ 1796399 h 5142465"/>
              <a:gd name="connsiteX21" fmla="*/ 3995999 w 6696000"/>
              <a:gd name="connsiteY21" fmla="*/ 2020043 h 5142465"/>
              <a:gd name="connsiteX22" fmla="*/ 3995999 w 6696000"/>
              <a:gd name="connsiteY22" fmla="*/ 3821890 h 5142465"/>
              <a:gd name="connsiteX23" fmla="*/ 4887028 w 6696000"/>
              <a:gd name="connsiteY23" fmla="*/ 4712400 h 5142465"/>
              <a:gd name="connsiteX24" fmla="*/ 6696000 w 6696000"/>
              <a:gd name="connsiteY24" fmla="*/ 4712400 h 5142465"/>
              <a:gd name="connsiteX25" fmla="*/ 6696000 w 6696000"/>
              <a:gd name="connsiteY25" fmla="*/ 5142465 h 5142465"/>
              <a:gd name="connsiteX26" fmla="*/ 0 w 6696000"/>
              <a:gd name="connsiteY26" fmla="*/ 5142465 h 5142465"/>
              <a:gd name="connsiteX27" fmla="*/ 0 w 6696000"/>
              <a:gd name="connsiteY27" fmla="*/ 0 h 5142465"/>
              <a:gd name="connsiteX0" fmla="*/ 664207 w 6696000"/>
              <a:gd name="connsiteY0" fmla="*/ 431999 h 5142465"/>
              <a:gd name="connsiteX1" fmla="*/ 431999 w 6696000"/>
              <a:gd name="connsiteY1" fmla="*/ 658251 h 5142465"/>
              <a:gd name="connsiteX2" fmla="*/ 663572 w 6696000"/>
              <a:gd name="connsiteY2" fmla="*/ 884503 h 5142465"/>
              <a:gd name="connsiteX3" fmla="*/ 739789 w 6696000"/>
              <a:gd name="connsiteY3" fmla="*/ 884503 h 5142465"/>
              <a:gd name="connsiteX4" fmla="*/ 763417 w 6696000"/>
              <a:gd name="connsiteY4" fmla="*/ 861520 h 5142465"/>
              <a:gd name="connsiteX5" fmla="*/ 739789 w 6696000"/>
              <a:gd name="connsiteY5" fmla="*/ 838536 h 5142465"/>
              <a:gd name="connsiteX6" fmla="*/ 664842 w 6696000"/>
              <a:gd name="connsiteY6" fmla="*/ 838536 h 5142465"/>
              <a:gd name="connsiteX7" fmla="*/ 479127 w 6696000"/>
              <a:gd name="connsiteY7" fmla="*/ 658251 h 5142465"/>
              <a:gd name="connsiteX8" fmla="*/ 664842 w 6696000"/>
              <a:gd name="connsiteY8" fmla="*/ 477843 h 5142465"/>
              <a:gd name="connsiteX9" fmla="*/ 923218 w 6696000"/>
              <a:gd name="connsiteY9" fmla="*/ 477843 h 5142465"/>
              <a:gd name="connsiteX10" fmla="*/ 923218 w 6696000"/>
              <a:gd name="connsiteY10" fmla="*/ 519732 h 5142465"/>
              <a:gd name="connsiteX11" fmla="*/ 970473 w 6696000"/>
              <a:gd name="connsiteY11" fmla="*/ 519732 h 5142465"/>
              <a:gd name="connsiteX12" fmla="*/ 970473 w 6696000"/>
              <a:gd name="connsiteY12" fmla="*/ 431999 h 5142465"/>
              <a:gd name="connsiteX13" fmla="*/ 664207 w 6696000"/>
              <a:gd name="connsiteY13" fmla="*/ 431999 h 5142465"/>
              <a:gd name="connsiteX14" fmla="*/ 0 w 6696000"/>
              <a:gd name="connsiteY14" fmla="*/ 0 h 5142465"/>
              <a:gd name="connsiteX15" fmla="*/ 6696000 w 6696000"/>
              <a:gd name="connsiteY15" fmla="*/ 0 h 5142465"/>
              <a:gd name="connsiteX16" fmla="*/ 6696000 w 6696000"/>
              <a:gd name="connsiteY16" fmla="*/ 1796399 h 5142465"/>
              <a:gd name="connsiteX17" fmla="*/ 4219772 w 6696000"/>
              <a:gd name="connsiteY17" fmla="*/ 1796399 h 5142465"/>
              <a:gd name="connsiteX18" fmla="*/ 3995999 w 6696000"/>
              <a:gd name="connsiteY18" fmla="*/ 2020043 h 5142465"/>
              <a:gd name="connsiteX19" fmla="*/ 3995999 w 6696000"/>
              <a:gd name="connsiteY19" fmla="*/ 3821890 h 5142465"/>
              <a:gd name="connsiteX20" fmla="*/ 4887028 w 6696000"/>
              <a:gd name="connsiteY20" fmla="*/ 4712400 h 5142465"/>
              <a:gd name="connsiteX21" fmla="*/ 6696000 w 6696000"/>
              <a:gd name="connsiteY21" fmla="*/ 4712400 h 5142465"/>
              <a:gd name="connsiteX22" fmla="*/ 6696000 w 6696000"/>
              <a:gd name="connsiteY22" fmla="*/ 5142465 h 5142465"/>
              <a:gd name="connsiteX23" fmla="*/ 0 w 6696000"/>
              <a:gd name="connsiteY23" fmla="*/ 5142465 h 5142465"/>
              <a:gd name="connsiteX24" fmla="*/ 0 w 6696000"/>
              <a:gd name="connsiteY24" fmla="*/ 0 h 5142465"/>
              <a:gd name="connsiteX0" fmla="*/ 664207 w 6696000"/>
              <a:gd name="connsiteY0" fmla="*/ 431999 h 5142465"/>
              <a:gd name="connsiteX1" fmla="*/ 431999 w 6696000"/>
              <a:gd name="connsiteY1" fmla="*/ 658251 h 5142465"/>
              <a:gd name="connsiteX2" fmla="*/ 663572 w 6696000"/>
              <a:gd name="connsiteY2" fmla="*/ 884503 h 5142465"/>
              <a:gd name="connsiteX3" fmla="*/ 739789 w 6696000"/>
              <a:gd name="connsiteY3" fmla="*/ 884503 h 5142465"/>
              <a:gd name="connsiteX4" fmla="*/ 763417 w 6696000"/>
              <a:gd name="connsiteY4" fmla="*/ 861520 h 5142465"/>
              <a:gd name="connsiteX5" fmla="*/ 739789 w 6696000"/>
              <a:gd name="connsiteY5" fmla="*/ 838536 h 5142465"/>
              <a:gd name="connsiteX6" fmla="*/ 664842 w 6696000"/>
              <a:gd name="connsiteY6" fmla="*/ 838536 h 5142465"/>
              <a:gd name="connsiteX7" fmla="*/ 479127 w 6696000"/>
              <a:gd name="connsiteY7" fmla="*/ 658251 h 5142465"/>
              <a:gd name="connsiteX8" fmla="*/ 664842 w 6696000"/>
              <a:gd name="connsiteY8" fmla="*/ 477843 h 5142465"/>
              <a:gd name="connsiteX9" fmla="*/ 923218 w 6696000"/>
              <a:gd name="connsiteY9" fmla="*/ 477843 h 5142465"/>
              <a:gd name="connsiteX10" fmla="*/ 923218 w 6696000"/>
              <a:gd name="connsiteY10" fmla="*/ 519732 h 5142465"/>
              <a:gd name="connsiteX11" fmla="*/ 970473 w 6696000"/>
              <a:gd name="connsiteY11" fmla="*/ 519732 h 5142465"/>
              <a:gd name="connsiteX12" fmla="*/ 664207 w 6696000"/>
              <a:gd name="connsiteY12" fmla="*/ 431999 h 5142465"/>
              <a:gd name="connsiteX13" fmla="*/ 0 w 6696000"/>
              <a:gd name="connsiteY13" fmla="*/ 0 h 5142465"/>
              <a:gd name="connsiteX14" fmla="*/ 6696000 w 6696000"/>
              <a:gd name="connsiteY14" fmla="*/ 0 h 5142465"/>
              <a:gd name="connsiteX15" fmla="*/ 6696000 w 6696000"/>
              <a:gd name="connsiteY15" fmla="*/ 1796399 h 5142465"/>
              <a:gd name="connsiteX16" fmla="*/ 4219772 w 6696000"/>
              <a:gd name="connsiteY16" fmla="*/ 1796399 h 5142465"/>
              <a:gd name="connsiteX17" fmla="*/ 3995999 w 6696000"/>
              <a:gd name="connsiteY17" fmla="*/ 2020043 h 5142465"/>
              <a:gd name="connsiteX18" fmla="*/ 3995999 w 6696000"/>
              <a:gd name="connsiteY18" fmla="*/ 3821890 h 5142465"/>
              <a:gd name="connsiteX19" fmla="*/ 4887028 w 6696000"/>
              <a:gd name="connsiteY19" fmla="*/ 4712400 h 5142465"/>
              <a:gd name="connsiteX20" fmla="*/ 6696000 w 6696000"/>
              <a:gd name="connsiteY20" fmla="*/ 4712400 h 5142465"/>
              <a:gd name="connsiteX21" fmla="*/ 6696000 w 6696000"/>
              <a:gd name="connsiteY21" fmla="*/ 5142465 h 5142465"/>
              <a:gd name="connsiteX22" fmla="*/ 0 w 6696000"/>
              <a:gd name="connsiteY22" fmla="*/ 5142465 h 5142465"/>
              <a:gd name="connsiteX23" fmla="*/ 0 w 6696000"/>
              <a:gd name="connsiteY23" fmla="*/ 0 h 5142465"/>
              <a:gd name="connsiteX0" fmla="*/ 664207 w 6696000"/>
              <a:gd name="connsiteY0" fmla="*/ 431999 h 5142465"/>
              <a:gd name="connsiteX1" fmla="*/ 431999 w 6696000"/>
              <a:gd name="connsiteY1" fmla="*/ 658251 h 5142465"/>
              <a:gd name="connsiteX2" fmla="*/ 663572 w 6696000"/>
              <a:gd name="connsiteY2" fmla="*/ 884503 h 5142465"/>
              <a:gd name="connsiteX3" fmla="*/ 739789 w 6696000"/>
              <a:gd name="connsiteY3" fmla="*/ 884503 h 5142465"/>
              <a:gd name="connsiteX4" fmla="*/ 763417 w 6696000"/>
              <a:gd name="connsiteY4" fmla="*/ 861520 h 5142465"/>
              <a:gd name="connsiteX5" fmla="*/ 739789 w 6696000"/>
              <a:gd name="connsiteY5" fmla="*/ 838536 h 5142465"/>
              <a:gd name="connsiteX6" fmla="*/ 664842 w 6696000"/>
              <a:gd name="connsiteY6" fmla="*/ 838536 h 5142465"/>
              <a:gd name="connsiteX7" fmla="*/ 479127 w 6696000"/>
              <a:gd name="connsiteY7" fmla="*/ 658251 h 5142465"/>
              <a:gd name="connsiteX8" fmla="*/ 664842 w 6696000"/>
              <a:gd name="connsiteY8" fmla="*/ 477843 h 5142465"/>
              <a:gd name="connsiteX9" fmla="*/ 923218 w 6696000"/>
              <a:gd name="connsiteY9" fmla="*/ 477843 h 5142465"/>
              <a:gd name="connsiteX10" fmla="*/ 923218 w 6696000"/>
              <a:gd name="connsiteY10" fmla="*/ 519732 h 5142465"/>
              <a:gd name="connsiteX11" fmla="*/ 664207 w 6696000"/>
              <a:gd name="connsiteY11" fmla="*/ 431999 h 5142465"/>
              <a:gd name="connsiteX12" fmla="*/ 0 w 6696000"/>
              <a:gd name="connsiteY12" fmla="*/ 0 h 5142465"/>
              <a:gd name="connsiteX13" fmla="*/ 6696000 w 6696000"/>
              <a:gd name="connsiteY13" fmla="*/ 0 h 5142465"/>
              <a:gd name="connsiteX14" fmla="*/ 6696000 w 6696000"/>
              <a:gd name="connsiteY14" fmla="*/ 1796399 h 5142465"/>
              <a:gd name="connsiteX15" fmla="*/ 4219772 w 6696000"/>
              <a:gd name="connsiteY15" fmla="*/ 1796399 h 5142465"/>
              <a:gd name="connsiteX16" fmla="*/ 3995999 w 6696000"/>
              <a:gd name="connsiteY16" fmla="*/ 2020043 h 5142465"/>
              <a:gd name="connsiteX17" fmla="*/ 3995999 w 6696000"/>
              <a:gd name="connsiteY17" fmla="*/ 3821890 h 5142465"/>
              <a:gd name="connsiteX18" fmla="*/ 4887028 w 6696000"/>
              <a:gd name="connsiteY18" fmla="*/ 4712400 h 5142465"/>
              <a:gd name="connsiteX19" fmla="*/ 6696000 w 6696000"/>
              <a:gd name="connsiteY19" fmla="*/ 4712400 h 5142465"/>
              <a:gd name="connsiteX20" fmla="*/ 6696000 w 6696000"/>
              <a:gd name="connsiteY20" fmla="*/ 5142465 h 5142465"/>
              <a:gd name="connsiteX21" fmla="*/ 0 w 6696000"/>
              <a:gd name="connsiteY21" fmla="*/ 5142465 h 5142465"/>
              <a:gd name="connsiteX22" fmla="*/ 0 w 6696000"/>
              <a:gd name="connsiteY22" fmla="*/ 0 h 5142465"/>
              <a:gd name="connsiteX0" fmla="*/ 664207 w 6696000"/>
              <a:gd name="connsiteY0" fmla="*/ 431999 h 5142465"/>
              <a:gd name="connsiteX1" fmla="*/ 431999 w 6696000"/>
              <a:gd name="connsiteY1" fmla="*/ 658251 h 5142465"/>
              <a:gd name="connsiteX2" fmla="*/ 663572 w 6696000"/>
              <a:gd name="connsiteY2" fmla="*/ 884503 h 5142465"/>
              <a:gd name="connsiteX3" fmla="*/ 739789 w 6696000"/>
              <a:gd name="connsiteY3" fmla="*/ 884503 h 5142465"/>
              <a:gd name="connsiteX4" fmla="*/ 763417 w 6696000"/>
              <a:gd name="connsiteY4" fmla="*/ 861520 h 5142465"/>
              <a:gd name="connsiteX5" fmla="*/ 739789 w 6696000"/>
              <a:gd name="connsiteY5" fmla="*/ 838536 h 5142465"/>
              <a:gd name="connsiteX6" fmla="*/ 664842 w 6696000"/>
              <a:gd name="connsiteY6" fmla="*/ 838536 h 5142465"/>
              <a:gd name="connsiteX7" fmla="*/ 479127 w 6696000"/>
              <a:gd name="connsiteY7" fmla="*/ 658251 h 5142465"/>
              <a:gd name="connsiteX8" fmla="*/ 664842 w 6696000"/>
              <a:gd name="connsiteY8" fmla="*/ 477843 h 5142465"/>
              <a:gd name="connsiteX9" fmla="*/ 923218 w 6696000"/>
              <a:gd name="connsiteY9" fmla="*/ 477843 h 5142465"/>
              <a:gd name="connsiteX10" fmla="*/ 664207 w 6696000"/>
              <a:gd name="connsiteY10" fmla="*/ 431999 h 5142465"/>
              <a:gd name="connsiteX11" fmla="*/ 0 w 6696000"/>
              <a:gd name="connsiteY11" fmla="*/ 0 h 5142465"/>
              <a:gd name="connsiteX12" fmla="*/ 6696000 w 6696000"/>
              <a:gd name="connsiteY12" fmla="*/ 0 h 5142465"/>
              <a:gd name="connsiteX13" fmla="*/ 6696000 w 6696000"/>
              <a:gd name="connsiteY13" fmla="*/ 1796399 h 5142465"/>
              <a:gd name="connsiteX14" fmla="*/ 4219772 w 6696000"/>
              <a:gd name="connsiteY14" fmla="*/ 1796399 h 5142465"/>
              <a:gd name="connsiteX15" fmla="*/ 3995999 w 6696000"/>
              <a:gd name="connsiteY15" fmla="*/ 2020043 h 5142465"/>
              <a:gd name="connsiteX16" fmla="*/ 3995999 w 6696000"/>
              <a:gd name="connsiteY16" fmla="*/ 3821890 h 5142465"/>
              <a:gd name="connsiteX17" fmla="*/ 4887028 w 6696000"/>
              <a:gd name="connsiteY17" fmla="*/ 4712400 h 5142465"/>
              <a:gd name="connsiteX18" fmla="*/ 6696000 w 6696000"/>
              <a:gd name="connsiteY18" fmla="*/ 4712400 h 5142465"/>
              <a:gd name="connsiteX19" fmla="*/ 6696000 w 6696000"/>
              <a:gd name="connsiteY19" fmla="*/ 5142465 h 5142465"/>
              <a:gd name="connsiteX20" fmla="*/ 0 w 6696000"/>
              <a:gd name="connsiteY20" fmla="*/ 5142465 h 5142465"/>
              <a:gd name="connsiteX21" fmla="*/ 0 w 6696000"/>
              <a:gd name="connsiteY21" fmla="*/ 0 h 5142465"/>
              <a:gd name="connsiteX0" fmla="*/ 664207 w 6696000"/>
              <a:gd name="connsiteY0" fmla="*/ 431999 h 5142465"/>
              <a:gd name="connsiteX1" fmla="*/ 431999 w 6696000"/>
              <a:gd name="connsiteY1" fmla="*/ 658251 h 5142465"/>
              <a:gd name="connsiteX2" fmla="*/ 663572 w 6696000"/>
              <a:gd name="connsiteY2" fmla="*/ 884503 h 5142465"/>
              <a:gd name="connsiteX3" fmla="*/ 739789 w 6696000"/>
              <a:gd name="connsiteY3" fmla="*/ 884503 h 5142465"/>
              <a:gd name="connsiteX4" fmla="*/ 763417 w 6696000"/>
              <a:gd name="connsiteY4" fmla="*/ 861520 h 5142465"/>
              <a:gd name="connsiteX5" fmla="*/ 739789 w 6696000"/>
              <a:gd name="connsiteY5" fmla="*/ 838536 h 5142465"/>
              <a:gd name="connsiteX6" fmla="*/ 664842 w 6696000"/>
              <a:gd name="connsiteY6" fmla="*/ 838536 h 5142465"/>
              <a:gd name="connsiteX7" fmla="*/ 479127 w 6696000"/>
              <a:gd name="connsiteY7" fmla="*/ 658251 h 5142465"/>
              <a:gd name="connsiteX8" fmla="*/ 664842 w 6696000"/>
              <a:gd name="connsiteY8" fmla="*/ 477843 h 5142465"/>
              <a:gd name="connsiteX9" fmla="*/ 664207 w 6696000"/>
              <a:gd name="connsiteY9" fmla="*/ 431999 h 5142465"/>
              <a:gd name="connsiteX10" fmla="*/ 0 w 6696000"/>
              <a:gd name="connsiteY10" fmla="*/ 0 h 5142465"/>
              <a:gd name="connsiteX11" fmla="*/ 6696000 w 6696000"/>
              <a:gd name="connsiteY11" fmla="*/ 0 h 5142465"/>
              <a:gd name="connsiteX12" fmla="*/ 6696000 w 6696000"/>
              <a:gd name="connsiteY12" fmla="*/ 1796399 h 5142465"/>
              <a:gd name="connsiteX13" fmla="*/ 4219772 w 6696000"/>
              <a:gd name="connsiteY13" fmla="*/ 1796399 h 5142465"/>
              <a:gd name="connsiteX14" fmla="*/ 3995999 w 6696000"/>
              <a:gd name="connsiteY14" fmla="*/ 2020043 h 5142465"/>
              <a:gd name="connsiteX15" fmla="*/ 3995999 w 6696000"/>
              <a:gd name="connsiteY15" fmla="*/ 3821890 h 5142465"/>
              <a:gd name="connsiteX16" fmla="*/ 4887028 w 6696000"/>
              <a:gd name="connsiteY16" fmla="*/ 4712400 h 5142465"/>
              <a:gd name="connsiteX17" fmla="*/ 6696000 w 6696000"/>
              <a:gd name="connsiteY17" fmla="*/ 4712400 h 5142465"/>
              <a:gd name="connsiteX18" fmla="*/ 6696000 w 6696000"/>
              <a:gd name="connsiteY18" fmla="*/ 5142465 h 5142465"/>
              <a:gd name="connsiteX19" fmla="*/ 0 w 6696000"/>
              <a:gd name="connsiteY19" fmla="*/ 5142465 h 5142465"/>
              <a:gd name="connsiteX20" fmla="*/ 0 w 6696000"/>
              <a:gd name="connsiteY20" fmla="*/ 0 h 5142465"/>
              <a:gd name="connsiteX0" fmla="*/ 664207 w 6696000"/>
              <a:gd name="connsiteY0" fmla="*/ 431999 h 5142465"/>
              <a:gd name="connsiteX1" fmla="*/ 431999 w 6696000"/>
              <a:gd name="connsiteY1" fmla="*/ 658251 h 5142465"/>
              <a:gd name="connsiteX2" fmla="*/ 663572 w 6696000"/>
              <a:gd name="connsiteY2" fmla="*/ 884503 h 5142465"/>
              <a:gd name="connsiteX3" fmla="*/ 739789 w 6696000"/>
              <a:gd name="connsiteY3" fmla="*/ 884503 h 5142465"/>
              <a:gd name="connsiteX4" fmla="*/ 763417 w 6696000"/>
              <a:gd name="connsiteY4" fmla="*/ 861520 h 5142465"/>
              <a:gd name="connsiteX5" fmla="*/ 739789 w 6696000"/>
              <a:gd name="connsiteY5" fmla="*/ 838536 h 5142465"/>
              <a:gd name="connsiteX6" fmla="*/ 664842 w 6696000"/>
              <a:gd name="connsiteY6" fmla="*/ 838536 h 5142465"/>
              <a:gd name="connsiteX7" fmla="*/ 479127 w 6696000"/>
              <a:gd name="connsiteY7" fmla="*/ 658251 h 5142465"/>
              <a:gd name="connsiteX8" fmla="*/ 664207 w 6696000"/>
              <a:gd name="connsiteY8" fmla="*/ 431999 h 5142465"/>
              <a:gd name="connsiteX9" fmla="*/ 0 w 6696000"/>
              <a:gd name="connsiteY9" fmla="*/ 0 h 5142465"/>
              <a:gd name="connsiteX10" fmla="*/ 6696000 w 6696000"/>
              <a:gd name="connsiteY10" fmla="*/ 0 h 5142465"/>
              <a:gd name="connsiteX11" fmla="*/ 6696000 w 6696000"/>
              <a:gd name="connsiteY11" fmla="*/ 1796399 h 5142465"/>
              <a:gd name="connsiteX12" fmla="*/ 4219772 w 6696000"/>
              <a:gd name="connsiteY12" fmla="*/ 1796399 h 5142465"/>
              <a:gd name="connsiteX13" fmla="*/ 3995999 w 6696000"/>
              <a:gd name="connsiteY13" fmla="*/ 2020043 h 5142465"/>
              <a:gd name="connsiteX14" fmla="*/ 3995999 w 6696000"/>
              <a:gd name="connsiteY14" fmla="*/ 3821890 h 5142465"/>
              <a:gd name="connsiteX15" fmla="*/ 4887028 w 6696000"/>
              <a:gd name="connsiteY15" fmla="*/ 4712400 h 5142465"/>
              <a:gd name="connsiteX16" fmla="*/ 6696000 w 6696000"/>
              <a:gd name="connsiteY16" fmla="*/ 4712400 h 5142465"/>
              <a:gd name="connsiteX17" fmla="*/ 6696000 w 6696000"/>
              <a:gd name="connsiteY17" fmla="*/ 5142465 h 5142465"/>
              <a:gd name="connsiteX18" fmla="*/ 0 w 6696000"/>
              <a:gd name="connsiteY18" fmla="*/ 5142465 h 5142465"/>
              <a:gd name="connsiteX19" fmla="*/ 0 w 6696000"/>
              <a:gd name="connsiteY19" fmla="*/ 0 h 5142465"/>
              <a:gd name="connsiteX0" fmla="*/ 664207 w 6696000"/>
              <a:gd name="connsiteY0" fmla="*/ 431999 h 5142465"/>
              <a:gd name="connsiteX1" fmla="*/ 431999 w 6696000"/>
              <a:gd name="connsiteY1" fmla="*/ 658251 h 5142465"/>
              <a:gd name="connsiteX2" fmla="*/ 663572 w 6696000"/>
              <a:gd name="connsiteY2" fmla="*/ 884503 h 5142465"/>
              <a:gd name="connsiteX3" fmla="*/ 739789 w 6696000"/>
              <a:gd name="connsiteY3" fmla="*/ 884503 h 5142465"/>
              <a:gd name="connsiteX4" fmla="*/ 763417 w 6696000"/>
              <a:gd name="connsiteY4" fmla="*/ 861520 h 5142465"/>
              <a:gd name="connsiteX5" fmla="*/ 739789 w 6696000"/>
              <a:gd name="connsiteY5" fmla="*/ 838536 h 5142465"/>
              <a:gd name="connsiteX6" fmla="*/ 664842 w 6696000"/>
              <a:gd name="connsiteY6" fmla="*/ 838536 h 5142465"/>
              <a:gd name="connsiteX7" fmla="*/ 664207 w 6696000"/>
              <a:gd name="connsiteY7" fmla="*/ 431999 h 5142465"/>
              <a:gd name="connsiteX8" fmla="*/ 0 w 6696000"/>
              <a:gd name="connsiteY8" fmla="*/ 0 h 5142465"/>
              <a:gd name="connsiteX9" fmla="*/ 6696000 w 6696000"/>
              <a:gd name="connsiteY9" fmla="*/ 0 h 5142465"/>
              <a:gd name="connsiteX10" fmla="*/ 6696000 w 6696000"/>
              <a:gd name="connsiteY10" fmla="*/ 1796399 h 5142465"/>
              <a:gd name="connsiteX11" fmla="*/ 4219772 w 6696000"/>
              <a:gd name="connsiteY11" fmla="*/ 1796399 h 5142465"/>
              <a:gd name="connsiteX12" fmla="*/ 3995999 w 6696000"/>
              <a:gd name="connsiteY12" fmla="*/ 2020043 h 5142465"/>
              <a:gd name="connsiteX13" fmla="*/ 3995999 w 6696000"/>
              <a:gd name="connsiteY13" fmla="*/ 3821890 h 5142465"/>
              <a:gd name="connsiteX14" fmla="*/ 4887028 w 6696000"/>
              <a:gd name="connsiteY14" fmla="*/ 4712400 h 5142465"/>
              <a:gd name="connsiteX15" fmla="*/ 6696000 w 6696000"/>
              <a:gd name="connsiteY15" fmla="*/ 4712400 h 5142465"/>
              <a:gd name="connsiteX16" fmla="*/ 6696000 w 6696000"/>
              <a:gd name="connsiteY16" fmla="*/ 5142465 h 5142465"/>
              <a:gd name="connsiteX17" fmla="*/ 0 w 6696000"/>
              <a:gd name="connsiteY17" fmla="*/ 5142465 h 5142465"/>
              <a:gd name="connsiteX18" fmla="*/ 0 w 6696000"/>
              <a:gd name="connsiteY18" fmla="*/ 0 h 5142465"/>
              <a:gd name="connsiteX0" fmla="*/ 664207 w 6696000"/>
              <a:gd name="connsiteY0" fmla="*/ 431999 h 5142465"/>
              <a:gd name="connsiteX1" fmla="*/ 663572 w 6696000"/>
              <a:gd name="connsiteY1" fmla="*/ 884503 h 5142465"/>
              <a:gd name="connsiteX2" fmla="*/ 739789 w 6696000"/>
              <a:gd name="connsiteY2" fmla="*/ 884503 h 5142465"/>
              <a:gd name="connsiteX3" fmla="*/ 763417 w 6696000"/>
              <a:gd name="connsiteY3" fmla="*/ 861520 h 5142465"/>
              <a:gd name="connsiteX4" fmla="*/ 739789 w 6696000"/>
              <a:gd name="connsiteY4" fmla="*/ 838536 h 5142465"/>
              <a:gd name="connsiteX5" fmla="*/ 664842 w 6696000"/>
              <a:gd name="connsiteY5" fmla="*/ 838536 h 5142465"/>
              <a:gd name="connsiteX6" fmla="*/ 664207 w 6696000"/>
              <a:gd name="connsiteY6" fmla="*/ 431999 h 5142465"/>
              <a:gd name="connsiteX7" fmla="*/ 0 w 6696000"/>
              <a:gd name="connsiteY7" fmla="*/ 0 h 5142465"/>
              <a:gd name="connsiteX8" fmla="*/ 6696000 w 6696000"/>
              <a:gd name="connsiteY8" fmla="*/ 0 h 5142465"/>
              <a:gd name="connsiteX9" fmla="*/ 6696000 w 6696000"/>
              <a:gd name="connsiteY9" fmla="*/ 1796399 h 5142465"/>
              <a:gd name="connsiteX10" fmla="*/ 4219772 w 6696000"/>
              <a:gd name="connsiteY10" fmla="*/ 1796399 h 5142465"/>
              <a:gd name="connsiteX11" fmla="*/ 3995999 w 6696000"/>
              <a:gd name="connsiteY11" fmla="*/ 2020043 h 5142465"/>
              <a:gd name="connsiteX12" fmla="*/ 3995999 w 6696000"/>
              <a:gd name="connsiteY12" fmla="*/ 3821890 h 5142465"/>
              <a:gd name="connsiteX13" fmla="*/ 4887028 w 6696000"/>
              <a:gd name="connsiteY13" fmla="*/ 4712400 h 5142465"/>
              <a:gd name="connsiteX14" fmla="*/ 6696000 w 6696000"/>
              <a:gd name="connsiteY14" fmla="*/ 4712400 h 5142465"/>
              <a:gd name="connsiteX15" fmla="*/ 6696000 w 6696000"/>
              <a:gd name="connsiteY15" fmla="*/ 5142465 h 5142465"/>
              <a:gd name="connsiteX16" fmla="*/ 0 w 6696000"/>
              <a:gd name="connsiteY16" fmla="*/ 5142465 h 5142465"/>
              <a:gd name="connsiteX17" fmla="*/ 0 w 6696000"/>
              <a:gd name="connsiteY17" fmla="*/ 0 h 5142465"/>
              <a:gd name="connsiteX0" fmla="*/ 664207 w 6696000"/>
              <a:gd name="connsiteY0" fmla="*/ 431999 h 5142465"/>
              <a:gd name="connsiteX1" fmla="*/ 663572 w 6696000"/>
              <a:gd name="connsiteY1" fmla="*/ 884503 h 5142465"/>
              <a:gd name="connsiteX2" fmla="*/ 739789 w 6696000"/>
              <a:gd name="connsiteY2" fmla="*/ 884503 h 5142465"/>
              <a:gd name="connsiteX3" fmla="*/ 763417 w 6696000"/>
              <a:gd name="connsiteY3" fmla="*/ 861520 h 5142465"/>
              <a:gd name="connsiteX4" fmla="*/ 739789 w 6696000"/>
              <a:gd name="connsiteY4" fmla="*/ 838536 h 5142465"/>
              <a:gd name="connsiteX5" fmla="*/ 664207 w 6696000"/>
              <a:gd name="connsiteY5" fmla="*/ 431999 h 5142465"/>
              <a:gd name="connsiteX6" fmla="*/ 0 w 6696000"/>
              <a:gd name="connsiteY6" fmla="*/ 0 h 5142465"/>
              <a:gd name="connsiteX7" fmla="*/ 6696000 w 6696000"/>
              <a:gd name="connsiteY7" fmla="*/ 0 h 5142465"/>
              <a:gd name="connsiteX8" fmla="*/ 6696000 w 6696000"/>
              <a:gd name="connsiteY8" fmla="*/ 1796399 h 5142465"/>
              <a:gd name="connsiteX9" fmla="*/ 4219772 w 6696000"/>
              <a:gd name="connsiteY9" fmla="*/ 1796399 h 5142465"/>
              <a:gd name="connsiteX10" fmla="*/ 3995999 w 6696000"/>
              <a:gd name="connsiteY10" fmla="*/ 2020043 h 5142465"/>
              <a:gd name="connsiteX11" fmla="*/ 3995999 w 6696000"/>
              <a:gd name="connsiteY11" fmla="*/ 3821890 h 5142465"/>
              <a:gd name="connsiteX12" fmla="*/ 4887028 w 6696000"/>
              <a:gd name="connsiteY12" fmla="*/ 4712400 h 5142465"/>
              <a:gd name="connsiteX13" fmla="*/ 6696000 w 6696000"/>
              <a:gd name="connsiteY13" fmla="*/ 4712400 h 5142465"/>
              <a:gd name="connsiteX14" fmla="*/ 6696000 w 6696000"/>
              <a:gd name="connsiteY14" fmla="*/ 5142465 h 5142465"/>
              <a:gd name="connsiteX15" fmla="*/ 0 w 6696000"/>
              <a:gd name="connsiteY15" fmla="*/ 5142465 h 5142465"/>
              <a:gd name="connsiteX16" fmla="*/ 0 w 6696000"/>
              <a:gd name="connsiteY16" fmla="*/ 0 h 5142465"/>
              <a:gd name="connsiteX0" fmla="*/ 664207 w 6696000"/>
              <a:gd name="connsiteY0" fmla="*/ 431999 h 5142465"/>
              <a:gd name="connsiteX1" fmla="*/ 739789 w 6696000"/>
              <a:gd name="connsiteY1" fmla="*/ 884503 h 5142465"/>
              <a:gd name="connsiteX2" fmla="*/ 763417 w 6696000"/>
              <a:gd name="connsiteY2" fmla="*/ 861520 h 5142465"/>
              <a:gd name="connsiteX3" fmla="*/ 739789 w 6696000"/>
              <a:gd name="connsiteY3" fmla="*/ 838536 h 5142465"/>
              <a:gd name="connsiteX4" fmla="*/ 664207 w 6696000"/>
              <a:gd name="connsiteY4" fmla="*/ 431999 h 5142465"/>
              <a:gd name="connsiteX5" fmla="*/ 0 w 6696000"/>
              <a:gd name="connsiteY5" fmla="*/ 0 h 5142465"/>
              <a:gd name="connsiteX6" fmla="*/ 6696000 w 6696000"/>
              <a:gd name="connsiteY6" fmla="*/ 0 h 5142465"/>
              <a:gd name="connsiteX7" fmla="*/ 6696000 w 6696000"/>
              <a:gd name="connsiteY7" fmla="*/ 1796399 h 5142465"/>
              <a:gd name="connsiteX8" fmla="*/ 4219772 w 6696000"/>
              <a:gd name="connsiteY8" fmla="*/ 1796399 h 5142465"/>
              <a:gd name="connsiteX9" fmla="*/ 3995999 w 6696000"/>
              <a:gd name="connsiteY9" fmla="*/ 2020043 h 5142465"/>
              <a:gd name="connsiteX10" fmla="*/ 3995999 w 6696000"/>
              <a:gd name="connsiteY10" fmla="*/ 3821890 h 5142465"/>
              <a:gd name="connsiteX11" fmla="*/ 4887028 w 6696000"/>
              <a:gd name="connsiteY11" fmla="*/ 4712400 h 5142465"/>
              <a:gd name="connsiteX12" fmla="*/ 6696000 w 6696000"/>
              <a:gd name="connsiteY12" fmla="*/ 4712400 h 5142465"/>
              <a:gd name="connsiteX13" fmla="*/ 6696000 w 6696000"/>
              <a:gd name="connsiteY13" fmla="*/ 5142465 h 5142465"/>
              <a:gd name="connsiteX14" fmla="*/ 0 w 6696000"/>
              <a:gd name="connsiteY14" fmla="*/ 5142465 h 5142465"/>
              <a:gd name="connsiteX15" fmla="*/ 0 w 6696000"/>
              <a:gd name="connsiteY15" fmla="*/ 0 h 5142465"/>
              <a:gd name="connsiteX0" fmla="*/ 664207 w 6696000"/>
              <a:gd name="connsiteY0" fmla="*/ 431999 h 5142465"/>
              <a:gd name="connsiteX1" fmla="*/ 739789 w 6696000"/>
              <a:gd name="connsiteY1" fmla="*/ 884503 h 5142465"/>
              <a:gd name="connsiteX2" fmla="*/ 763417 w 6696000"/>
              <a:gd name="connsiteY2" fmla="*/ 861520 h 5142465"/>
              <a:gd name="connsiteX3" fmla="*/ 664207 w 6696000"/>
              <a:gd name="connsiteY3" fmla="*/ 431999 h 5142465"/>
              <a:gd name="connsiteX4" fmla="*/ 0 w 6696000"/>
              <a:gd name="connsiteY4" fmla="*/ 0 h 5142465"/>
              <a:gd name="connsiteX5" fmla="*/ 6696000 w 6696000"/>
              <a:gd name="connsiteY5" fmla="*/ 0 h 5142465"/>
              <a:gd name="connsiteX6" fmla="*/ 6696000 w 6696000"/>
              <a:gd name="connsiteY6" fmla="*/ 1796399 h 5142465"/>
              <a:gd name="connsiteX7" fmla="*/ 4219772 w 6696000"/>
              <a:gd name="connsiteY7" fmla="*/ 1796399 h 5142465"/>
              <a:gd name="connsiteX8" fmla="*/ 3995999 w 6696000"/>
              <a:gd name="connsiteY8" fmla="*/ 2020043 h 5142465"/>
              <a:gd name="connsiteX9" fmla="*/ 3995999 w 6696000"/>
              <a:gd name="connsiteY9" fmla="*/ 3821890 h 5142465"/>
              <a:gd name="connsiteX10" fmla="*/ 4887028 w 6696000"/>
              <a:gd name="connsiteY10" fmla="*/ 4712400 h 5142465"/>
              <a:gd name="connsiteX11" fmla="*/ 6696000 w 6696000"/>
              <a:gd name="connsiteY11" fmla="*/ 4712400 h 5142465"/>
              <a:gd name="connsiteX12" fmla="*/ 6696000 w 6696000"/>
              <a:gd name="connsiteY12" fmla="*/ 5142465 h 5142465"/>
              <a:gd name="connsiteX13" fmla="*/ 0 w 6696000"/>
              <a:gd name="connsiteY13" fmla="*/ 5142465 h 5142465"/>
              <a:gd name="connsiteX14" fmla="*/ 0 w 6696000"/>
              <a:gd name="connsiteY14" fmla="*/ 0 h 5142465"/>
              <a:gd name="connsiteX0" fmla="*/ 664207 w 6696000"/>
              <a:gd name="connsiteY0" fmla="*/ 431999 h 5142465"/>
              <a:gd name="connsiteX1" fmla="*/ 739789 w 6696000"/>
              <a:gd name="connsiteY1" fmla="*/ 884503 h 5142465"/>
              <a:gd name="connsiteX2" fmla="*/ 664207 w 6696000"/>
              <a:gd name="connsiteY2" fmla="*/ 431999 h 5142465"/>
              <a:gd name="connsiteX3" fmla="*/ 0 w 6696000"/>
              <a:gd name="connsiteY3" fmla="*/ 0 h 5142465"/>
              <a:gd name="connsiteX4" fmla="*/ 6696000 w 6696000"/>
              <a:gd name="connsiteY4" fmla="*/ 0 h 5142465"/>
              <a:gd name="connsiteX5" fmla="*/ 6696000 w 6696000"/>
              <a:gd name="connsiteY5" fmla="*/ 1796399 h 5142465"/>
              <a:gd name="connsiteX6" fmla="*/ 4219772 w 6696000"/>
              <a:gd name="connsiteY6" fmla="*/ 1796399 h 5142465"/>
              <a:gd name="connsiteX7" fmla="*/ 3995999 w 6696000"/>
              <a:gd name="connsiteY7" fmla="*/ 2020043 h 5142465"/>
              <a:gd name="connsiteX8" fmla="*/ 3995999 w 6696000"/>
              <a:gd name="connsiteY8" fmla="*/ 3821890 h 5142465"/>
              <a:gd name="connsiteX9" fmla="*/ 4887028 w 6696000"/>
              <a:gd name="connsiteY9" fmla="*/ 4712400 h 5142465"/>
              <a:gd name="connsiteX10" fmla="*/ 6696000 w 6696000"/>
              <a:gd name="connsiteY10" fmla="*/ 4712400 h 5142465"/>
              <a:gd name="connsiteX11" fmla="*/ 6696000 w 6696000"/>
              <a:gd name="connsiteY11" fmla="*/ 5142465 h 5142465"/>
              <a:gd name="connsiteX12" fmla="*/ 0 w 6696000"/>
              <a:gd name="connsiteY12" fmla="*/ 5142465 h 5142465"/>
              <a:gd name="connsiteX13" fmla="*/ 0 w 6696000"/>
              <a:gd name="connsiteY13" fmla="*/ 0 h 5142465"/>
              <a:gd name="connsiteX0" fmla="*/ 0 w 6696000"/>
              <a:gd name="connsiteY0" fmla="*/ 0 h 5142465"/>
              <a:gd name="connsiteX1" fmla="*/ 6696000 w 6696000"/>
              <a:gd name="connsiteY1" fmla="*/ 0 h 5142465"/>
              <a:gd name="connsiteX2" fmla="*/ 6696000 w 6696000"/>
              <a:gd name="connsiteY2" fmla="*/ 1796399 h 5142465"/>
              <a:gd name="connsiteX3" fmla="*/ 4219772 w 6696000"/>
              <a:gd name="connsiteY3" fmla="*/ 1796399 h 5142465"/>
              <a:gd name="connsiteX4" fmla="*/ 3995999 w 6696000"/>
              <a:gd name="connsiteY4" fmla="*/ 2020043 h 5142465"/>
              <a:gd name="connsiteX5" fmla="*/ 3995999 w 6696000"/>
              <a:gd name="connsiteY5" fmla="*/ 3821890 h 5142465"/>
              <a:gd name="connsiteX6" fmla="*/ 4887028 w 6696000"/>
              <a:gd name="connsiteY6" fmla="*/ 4712400 h 5142465"/>
              <a:gd name="connsiteX7" fmla="*/ 6696000 w 6696000"/>
              <a:gd name="connsiteY7" fmla="*/ 4712400 h 5142465"/>
              <a:gd name="connsiteX8" fmla="*/ 6696000 w 6696000"/>
              <a:gd name="connsiteY8" fmla="*/ 5142465 h 5142465"/>
              <a:gd name="connsiteX9" fmla="*/ 0 w 6696000"/>
              <a:gd name="connsiteY9" fmla="*/ 5142465 h 5142465"/>
              <a:gd name="connsiteX10" fmla="*/ 0 w 6696000"/>
              <a:gd name="connsiteY10" fmla="*/ 0 h 5142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96000" h="5142465">
                <a:moveTo>
                  <a:pt x="0" y="0"/>
                </a:moveTo>
                <a:lnTo>
                  <a:pt x="6696000" y="0"/>
                </a:lnTo>
                <a:lnTo>
                  <a:pt x="6696000" y="1796399"/>
                </a:lnTo>
                <a:lnTo>
                  <a:pt x="4219772" y="1796399"/>
                </a:lnTo>
                <a:cubicBezTo>
                  <a:pt x="4096201" y="1796399"/>
                  <a:pt x="3995999" y="1896474"/>
                  <a:pt x="3995999" y="2020043"/>
                </a:cubicBezTo>
                <a:lnTo>
                  <a:pt x="3995999" y="3821890"/>
                </a:lnTo>
                <a:cubicBezTo>
                  <a:pt x="3995999" y="4313626"/>
                  <a:pt x="4394905" y="4712400"/>
                  <a:pt x="4887028" y="4712400"/>
                </a:cubicBezTo>
                <a:lnTo>
                  <a:pt x="6696000" y="4712400"/>
                </a:lnTo>
                <a:lnTo>
                  <a:pt x="6696000" y="5142465"/>
                </a:lnTo>
                <a:lnTo>
                  <a:pt x="0" y="5142465"/>
                </a:lnTo>
                <a:lnTo>
                  <a:pt x="0" y="0"/>
                </a:lnTo>
                <a:close/>
              </a:path>
            </a:pathLst>
          </a:custGeom>
          <a:solidFill>
            <a:schemeClr val="bg1">
              <a:lumMod val="85000"/>
            </a:schemeClr>
          </a:solidFill>
        </p:spPr>
        <p:txBody>
          <a:bodyPr wrap="square" lIns="1800000" tIns="360000" rIns="1800000" anchor="t">
            <a:noAutofit/>
          </a:bodyPr>
          <a:lstStyle>
            <a:lvl1pPr marL="0" indent="0" algn="l">
              <a:lnSpc>
                <a:spcPct val="100000"/>
              </a:lnSpc>
              <a:spcBef>
                <a:spcPts val="0"/>
              </a:spcBef>
              <a:buNone/>
              <a:defRPr sz="1600" b="0" baseline="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Sleep afbeelding in het grijze vlak of klik op het pictogram</a:t>
            </a:r>
          </a:p>
          <a:p>
            <a:endParaRPr lang="nl-NL"/>
          </a:p>
          <a:p>
            <a:r>
              <a:rPr lang="nl-NL"/>
              <a:t>Gebruik </a:t>
            </a:r>
            <a:r>
              <a:rPr lang="nl-NL" err="1"/>
              <a:t>rechtenvrije</a:t>
            </a:r>
            <a:r>
              <a:rPr lang="nl-NL"/>
              <a:t> foto's, realistisch, Nederlands en liefst met mensen erop.</a:t>
            </a:r>
          </a:p>
          <a:p>
            <a:r>
              <a:rPr lang="nl-NL"/>
              <a:t>A.I. beeldmateriaal is niet toegestaan i.v.m. onduidelijkheid rechten.</a:t>
            </a:r>
            <a:endParaRPr lang="en-US"/>
          </a:p>
        </p:txBody>
      </p:sp>
      <p:sp>
        <p:nvSpPr>
          <p:cNvPr id="2" name="Title 1"/>
          <p:cNvSpPr>
            <a:spLocks noGrp="1"/>
          </p:cNvSpPr>
          <p:nvPr>
            <p:ph type="ctrTitle" hasCustomPrompt="1"/>
          </p:nvPr>
        </p:nvSpPr>
        <p:spPr>
          <a:xfrm>
            <a:off x="4428000" y="2232000"/>
            <a:ext cx="2052000" cy="1728000"/>
          </a:xfrm>
          <a:prstGeom prst="rect">
            <a:avLst/>
          </a:prstGeom>
        </p:spPr>
        <p:txBody>
          <a:bodyPr anchor="t" anchorCtr="0"/>
          <a:lstStyle>
            <a:lvl1pPr algn="l">
              <a:lnSpc>
                <a:spcPct val="100000"/>
              </a:lnSpc>
              <a:defRPr sz="2400"/>
            </a:lvl1pPr>
          </a:lstStyle>
          <a:p>
            <a:r>
              <a:rPr lang="nl-NL"/>
              <a:t>Klik om presentatie-titel te bewerken</a:t>
            </a:r>
            <a:endParaRPr lang="en-US"/>
          </a:p>
        </p:txBody>
      </p:sp>
      <p:sp>
        <p:nvSpPr>
          <p:cNvPr id="3" name="Subtitle 2"/>
          <p:cNvSpPr>
            <a:spLocks noGrp="1"/>
          </p:cNvSpPr>
          <p:nvPr>
            <p:ph type="subTitle" idx="1" hasCustomPrompt="1"/>
          </p:nvPr>
        </p:nvSpPr>
        <p:spPr>
          <a:xfrm>
            <a:off x="6912000" y="2952000"/>
            <a:ext cx="1584000" cy="1296000"/>
          </a:xfrm>
          <a:prstGeom prst="rect">
            <a:avLst/>
          </a:prstGeom>
        </p:spPr>
        <p:txBody>
          <a:bodyPr anchor="b" anchorCtr="0"/>
          <a:lstStyle>
            <a:lvl1pPr marL="0" indent="0" algn="l">
              <a:lnSpc>
                <a:spcPct val="100000"/>
              </a:lnSpc>
              <a:buNone/>
              <a:defRPr sz="16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 om de subtitel te bewerken</a:t>
            </a:r>
            <a:endParaRPr lang="en-US"/>
          </a:p>
        </p:txBody>
      </p:sp>
      <p:pic>
        <p:nvPicPr>
          <p:cNvPr id="4" name="Afbeelding 3" descr="VNG">
            <a:extLst>
              <a:ext uri="{FF2B5EF4-FFF2-40B4-BE49-F238E27FC236}">
                <a16:creationId xmlns:a16="http://schemas.microsoft.com/office/drawing/2014/main" id="{3293757A-4F4A-3169-0AF0-EAA03D22A885}"/>
              </a:ext>
            </a:extLst>
          </p:cNvPr>
          <p:cNvPicPr>
            <a:picLocks noChangeAspect="1"/>
          </p:cNvPicPr>
          <p:nvPr userDrawn="1"/>
        </p:nvPicPr>
        <p:blipFill>
          <a:blip r:embed="rId3"/>
          <a:stretch>
            <a:fillRect/>
          </a:stretch>
        </p:blipFill>
        <p:spPr>
          <a:xfrm>
            <a:off x="432000" y="432028"/>
            <a:ext cx="936000" cy="576227"/>
          </a:xfrm>
          <a:prstGeom prst="rect">
            <a:avLst/>
          </a:prstGeom>
        </p:spPr>
      </p:pic>
    </p:spTree>
    <p:extLst>
      <p:ext uri="{BB962C8B-B14F-4D97-AF65-F5344CB8AC3E}">
        <p14:creationId xmlns:p14="http://schemas.microsoft.com/office/powerpoint/2010/main" val="14031093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 - Titelblad met foto en wit logo">
    <p:bg>
      <p:bgPr>
        <a:solidFill>
          <a:schemeClr val="accent1"/>
        </a:solidFill>
        <a:effectLst/>
      </p:bgPr>
    </p:bg>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5CFB3664-10DB-E9C3-D229-BAA278B9961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762"/>
            <a:ext cx="9144000" cy="5141975"/>
          </a:xfrm>
          <a:prstGeom prst="rect">
            <a:avLst/>
          </a:prstGeom>
        </p:spPr>
      </p:pic>
      <p:sp>
        <p:nvSpPr>
          <p:cNvPr id="28" name="Tijdelijke aanduiding voor afbeelding 27">
            <a:extLst>
              <a:ext uri="{FF2B5EF4-FFF2-40B4-BE49-F238E27FC236}">
                <a16:creationId xmlns:a16="http://schemas.microsoft.com/office/drawing/2014/main" id="{09EDED17-2CC1-1E2D-99D4-51E976659D2B}"/>
              </a:ext>
            </a:extLst>
          </p:cNvPr>
          <p:cNvSpPr>
            <a:spLocks noGrp="1"/>
          </p:cNvSpPr>
          <p:nvPr>
            <p:ph type="pic" idx="13" hasCustomPrompt="1"/>
          </p:nvPr>
        </p:nvSpPr>
        <p:spPr>
          <a:xfrm>
            <a:off x="0" y="1035"/>
            <a:ext cx="6696000" cy="5142465"/>
          </a:xfrm>
          <a:custGeom>
            <a:avLst/>
            <a:gdLst>
              <a:gd name="connsiteX0" fmla="*/ 575541 w 6696000"/>
              <a:gd name="connsiteY0" fmla="*/ 564834 h 5142465"/>
              <a:gd name="connsiteX1" fmla="*/ 652266 w 6696000"/>
              <a:gd name="connsiteY1" fmla="*/ 751297 h 5142465"/>
              <a:gd name="connsiteX2" fmla="*/ 689232 w 6696000"/>
              <a:gd name="connsiteY2" fmla="*/ 751297 h 5142465"/>
              <a:gd name="connsiteX3" fmla="*/ 768370 w 6696000"/>
              <a:gd name="connsiteY3" fmla="*/ 564834 h 5142465"/>
              <a:gd name="connsiteX4" fmla="*/ 717940 w 6696000"/>
              <a:gd name="connsiteY4" fmla="*/ 564834 h 5142465"/>
              <a:gd name="connsiteX5" fmla="*/ 672972 w 6696000"/>
              <a:gd name="connsiteY5" fmla="*/ 678393 h 5142465"/>
              <a:gd name="connsiteX6" fmla="*/ 628893 w 6696000"/>
              <a:gd name="connsiteY6" fmla="*/ 564834 h 5142465"/>
              <a:gd name="connsiteX7" fmla="*/ 788060 w 6696000"/>
              <a:gd name="connsiteY7" fmla="*/ 564834 h 5142465"/>
              <a:gd name="connsiteX8" fmla="*/ 788060 w 6696000"/>
              <a:gd name="connsiteY8" fmla="*/ 751297 h 5142465"/>
              <a:gd name="connsiteX9" fmla="*/ 835188 w 6696000"/>
              <a:gd name="connsiteY9" fmla="*/ 751297 h 5142465"/>
              <a:gd name="connsiteX10" fmla="*/ 835188 w 6696000"/>
              <a:gd name="connsiteY10" fmla="*/ 629583 h 5142465"/>
              <a:gd name="connsiteX11" fmla="*/ 912040 w 6696000"/>
              <a:gd name="connsiteY11" fmla="*/ 751297 h 5142465"/>
              <a:gd name="connsiteX12" fmla="*/ 970346 w 6696000"/>
              <a:gd name="connsiteY12" fmla="*/ 751297 h 5142465"/>
              <a:gd name="connsiteX13" fmla="*/ 970346 w 6696000"/>
              <a:gd name="connsiteY13" fmla="*/ 564834 h 5142465"/>
              <a:gd name="connsiteX14" fmla="*/ 923218 w 6696000"/>
              <a:gd name="connsiteY14" fmla="*/ 564834 h 5142465"/>
              <a:gd name="connsiteX15" fmla="*/ 923218 w 6696000"/>
              <a:gd name="connsiteY15" fmla="*/ 683459 h 5142465"/>
              <a:gd name="connsiteX16" fmla="*/ 848526 w 6696000"/>
              <a:gd name="connsiteY16" fmla="*/ 564834 h 5142465"/>
              <a:gd name="connsiteX17" fmla="*/ 1104106 w 6696000"/>
              <a:gd name="connsiteY17" fmla="*/ 559644 h 5142465"/>
              <a:gd name="connsiteX18" fmla="*/ 1062822 w 6696000"/>
              <a:gd name="connsiteY18" fmla="*/ 566440 h 5142465"/>
              <a:gd name="connsiteX19" fmla="*/ 1029922 w 6696000"/>
              <a:gd name="connsiteY19" fmla="*/ 586087 h 5142465"/>
              <a:gd name="connsiteX20" fmla="*/ 1008327 w 6696000"/>
              <a:gd name="connsiteY20" fmla="*/ 617103 h 5142465"/>
              <a:gd name="connsiteX21" fmla="*/ 1000578 w 6696000"/>
              <a:gd name="connsiteY21" fmla="*/ 657633 h 5142465"/>
              <a:gd name="connsiteX22" fmla="*/ 1008327 w 6696000"/>
              <a:gd name="connsiteY22" fmla="*/ 698163 h 5142465"/>
              <a:gd name="connsiteX23" fmla="*/ 1029922 w 6696000"/>
              <a:gd name="connsiteY23" fmla="*/ 729179 h 5142465"/>
              <a:gd name="connsiteX24" fmla="*/ 1062822 w 6696000"/>
              <a:gd name="connsiteY24" fmla="*/ 748826 h 5142465"/>
              <a:gd name="connsiteX25" fmla="*/ 1104106 w 6696000"/>
              <a:gd name="connsiteY25" fmla="*/ 755622 h 5142465"/>
              <a:gd name="connsiteX26" fmla="*/ 1145010 w 6696000"/>
              <a:gd name="connsiteY26" fmla="*/ 751421 h 5142465"/>
              <a:gd name="connsiteX27" fmla="*/ 1183753 w 6696000"/>
              <a:gd name="connsiteY27" fmla="*/ 737828 h 5142465"/>
              <a:gd name="connsiteX28" fmla="*/ 1185405 w 6696000"/>
              <a:gd name="connsiteY28" fmla="*/ 736963 h 5142465"/>
              <a:gd name="connsiteX29" fmla="*/ 1185405 w 6696000"/>
              <a:gd name="connsiteY29" fmla="*/ 637615 h 5142465"/>
              <a:gd name="connsiteX30" fmla="*/ 1106393 w 6696000"/>
              <a:gd name="connsiteY30" fmla="*/ 637615 h 5142465"/>
              <a:gd name="connsiteX31" fmla="*/ 1106266 w 6696000"/>
              <a:gd name="connsiteY31" fmla="*/ 637986 h 5142465"/>
              <a:gd name="connsiteX32" fmla="*/ 1106266 w 6696000"/>
              <a:gd name="connsiteY32" fmla="*/ 680740 h 5142465"/>
              <a:gd name="connsiteX33" fmla="*/ 1139674 w 6696000"/>
              <a:gd name="connsiteY33" fmla="*/ 680740 h 5142465"/>
              <a:gd name="connsiteX34" fmla="*/ 1139674 w 6696000"/>
              <a:gd name="connsiteY34" fmla="*/ 705330 h 5142465"/>
              <a:gd name="connsiteX35" fmla="*/ 1126336 w 6696000"/>
              <a:gd name="connsiteY35" fmla="*/ 710273 h 5142465"/>
              <a:gd name="connsiteX36" fmla="*/ 1104106 w 6696000"/>
              <a:gd name="connsiteY36" fmla="*/ 713115 h 5142465"/>
              <a:gd name="connsiteX37" fmla="*/ 1081495 w 6696000"/>
              <a:gd name="connsiteY37" fmla="*/ 709037 h 5142465"/>
              <a:gd name="connsiteX38" fmla="*/ 1064219 w 6696000"/>
              <a:gd name="connsiteY38" fmla="*/ 697545 h 5142465"/>
              <a:gd name="connsiteX39" fmla="*/ 1053168 w 6696000"/>
              <a:gd name="connsiteY39" fmla="*/ 680122 h 5142465"/>
              <a:gd name="connsiteX40" fmla="*/ 1049230 w 6696000"/>
              <a:gd name="connsiteY40" fmla="*/ 657757 h 5142465"/>
              <a:gd name="connsiteX41" fmla="*/ 1053168 w 6696000"/>
              <a:gd name="connsiteY41" fmla="*/ 635514 h 5142465"/>
              <a:gd name="connsiteX42" fmla="*/ 1064219 w 6696000"/>
              <a:gd name="connsiteY42" fmla="*/ 617968 h 5142465"/>
              <a:gd name="connsiteX43" fmla="*/ 1081495 w 6696000"/>
              <a:gd name="connsiteY43" fmla="*/ 606476 h 5142465"/>
              <a:gd name="connsiteX44" fmla="*/ 1104106 w 6696000"/>
              <a:gd name="connsiteY44" fmla="*/ 602398 h 5142465"/>
              <a:gd name="connsiteX45" fmla="*/ 1129258 w 6696000"/>
              <a:gd name="connsiteY45" fmla="*/ 606476 h 5142465"/>
              <a:gd name="connsiteX46" fmla="*/ 1147169 w 6696000"/>
              <a:gd name="connsiteY46" fmla="*/ 618586 h 5142465"/>
              <a:gd name="connsiteX47" fmla="*/ 1149456 w 6696000"/>
              <a:gd name="connsiteY47" fmla="*/ 620810 h 5142465"/>
              <a:gd name="connsiteX48" fmla="*/ 1182737 w 6696000"/>
              <a:gd name="connsiteY48" fmla="*/ 585593 h 5142465"/>
              <a:gd name="connsiteX49" fmla="*/ 1180450 w 6696000"/>
              <a:gd name="connsiteY49" fmla="*/ 583616 h 5142465"/>
              <a:gd name="connsiteX50" fmla="*/ 1146153 w 6696000"/>
              <a:gd name="connsiteY50" fmla="*/ 564957 h 5142465"/>
              <a:gd name="connsiteX51" fmla="*/ 1104106 w 6696000"/>
              <a:gd name="connsiteY51" fmla="*/ 559644 h 5142465"/>
              <a:gd name="connsiteX52" fmla="*/ 1018617 w 6696000"/>
              <a:gd name="connsiteY52" fmla="*/ 431999 h 5142465"/>
              <a:gd name="connsiteX53" fmla="*/ 994990 w 6696000"/>
              <a:gd name="connsiteY53" fmla="*/ 454983 h 5142465"/>
              <a:gd name="connsiteX54" fmla="*/ 1018617 w 6696000"/>
              <a:gd name="connsiteY54" fmla="*/ 477966 h 5142465"/>
              <a:gd name="connsiteX55" fmla="*/ 1093564 w 6696000"/>
              <a:gd name="connsiteY55" fmla="*/ 477966 h 5142465"/>
              <a:gd name="connsiteX56" fmla="*/ 1279279 w 6696000"/>
              <a:gd name="connsiteY56" fmla="*/ 658251 h 5142465"/>
              <a:gd name="connsiteX57" fmla="*/ 1093564 w 6696000"/>
              <a:gd name="connsiteY57" fmla="*/ 838536 h 5142465"/>
              <a:gd name="connsiteX58" fmla="*/ 835188 w 6696000"/>
              <a:gd name="connsiteY58" fmla="*/ 838536 h 5142465"/>
              <a:gd name="connsiteX59" fmla="*/ 835188 w 6696000"/>
              <a:gd name="connsiteY59" fmla="*/ 796647 h 5142465"/>
              <a:gd name="connsiteX60" fmla="*/ 787933 w 6696000"/>
              <a:gd name="connsiteY60" fmla="*/ 796647 h 5142465"/>
              <a:gd name="connsiteX61" fmla="*/ 787933 w 6696000"/>
              <a:gd name="connsiteY61" fmla="*/ 884380 h 5142465"/>
              <a:gd name="connsiteX62" fmla="*/ 1094199 w 6696000"/>
              <a:gd name="connsiteY62" fmla="*/ 884380 h 5142465"/>
              <a:gd name="connsiteX63" fmla="*/ 1308131 w 6696000"/>
              <a:gd name="connsiteY63" fmla="*/ 745975 h 5142465"/>
              <a:gd name="connsiteX64" fmla="*/ 1326394 w 6696000"/>
              <a:gd name="connsiteY64" fmla="*/ 658190 h 5142465"/>
              <a:gd name="connsiteX65" fmla="*/ 1326407 w 6696000"/>
              <a:gd name="connsiteY65" fmla="*/ 658251 h 5142465"/>
              <a:gd name="connsiteX66" fmla="*/ 1326407 w 6696000"/>
              <a:gd name="connsiteY66" fmla="*/ 658128 h 5142465"/>
              <a:gd name="connsiteX67" fmla="*/ 1326394 w 6696000"/>
              <a:gd name="connsiteY67" fmla="*/ 658190 h 5142465"/>
              <a:gd name="connsiteX68" fmla="*/ 1308194 w 6696000"/>
              <a:gd name="connsiteY68" fmla="*/ 570456 h 5142465"/>
              <a:gd name="connsiteX69" fmla="*/ 1094834 w 6696000"/>
              <a:gd name="connsiteY69" fmla="*/ 431999 h 5142465"/>
              <a:gd name="connsiteX70" fmla="*/ 664207 w 6696000"/>
              <a:gd name="connsiteY70" fmla="*/ 431999 h 5142465"/>
              <a:gd name="connsiteX71" fmla="*/ 431999 w 6696000"/>
              <a:gd name="connsiteY71" fmla="*/ 658251 h 5142465"/>
              <a:gd name="connsiteX72" fmla="*/ 663572 w 6696000"/>
              <a:gd name="connsiteY72" fmla="*/ 884503 h 5142465"/>
              <a:gd name="connsiteX73" fmla="*/ 739789 w 6696000"/>
              <a:gd name="connsiteY73" fmla="*/ 884503 h 5142465"/>
              <a:gd name="connsiteX74" fmla="*/ 763417 w 6696000"/>
              <a:gd name="connsiteY74" fmla="*/ 861520 h 5142465"/>
              <a:gd name="connsiteX75" fmla="*/ 739789 w 6696000"/>
              <a:gd name="connsiteY75" fmla="*/ 838536 h 5142465"/>
              <a:gd name="connsiteX76" fmla="*/ 664842 w 6696000"/>
              <a:gd name="connsiteY76" fmla="*/ 838536 h 5142465"/>
              <a:gd name="connsiteX77" fmla="*/ 479127 w 6696000"/>
              <a:gd name="connsiteY77" fmla="*/ 658251 h 5142465"/>
              <a:gd name="connsiteX78" fmla="*/ 664842 w 6696000"/>
              <a:gd name="connsiteY78" fmla="*/ 477843 h 5142465"/>
              <a:gd name="connsiteX79" fmla="*/ 923218 w 6696000"/>
              <a:gd name="connsiteY79" fmla="*/ 477843 h 5142465"/>
              <a:gd name="connsiteX80" fmla="*/ 923218 w 6696000"/>
              <a:gd name="connsiteY80" fmla="*/ 519732 h 5142465"/>
              <a:gd name="connsiteX81" fmla="*/ 970473 w 6696000"/>
              <a:gd name="connsiteY81" fmla="*/ 519732 h 5142465"/>
              <a:gd name="connsiteX82" fmla="*/ 970473 w 6696000"/>
              <a:gd name="connsiteY82" fmla="*/ 431999 h 5142465"/>
              <a:gd name="connsiteX83" fmla="*/ 0 w 6696000"/>
              <a:gd name="connsiteY83" fmla="*/ 0 h 5142465"/>
              <a:gd name="connsiteX84" fmla="*/ 6696000 w 6696000"/>
              <a:gd name="connsiteY84" fmla="*/ 0 h 5142465"/>
              <a:gd name="connsiteX85" fmla="*/ 6696000 w 6696000"/>
              <a:gd name="connsiteY85" fmla="*/ 1796399 h 5142465"/>
              <a:gd name="connsiteX86" fmla="*/ 4219772 w 6696000"/>
              <a:gd name="connsiteY86" fmla="*/ 1796399 h 5142465"/>
              <a:gd name="connsiteX87" fmla="*/ 3995999 w 6696000"/>
              <a:gd name="connsiteY87" fmla="*/ 2020043 h 5142465"/>
              <a:gd name="connsiteX88" fmla="*/ 3995999 w 6696000"/>
              <a:gd name="connsiteY88" fmla="*/ 3821890 h 5142465"/>
              <a:gd name="connsiteX89" fmla="*/ 4887028 w 6696000"/>
              <a:gd name="connsiteY89" fmla="*/ 4712400 h 5142465"/>
              <a:gd name="connsiteX90" fmla="*/ 6696000 w 6696000"/>
              <a:gd name="connsiteY90" fmla="*/ 4712400 h 5142465"/>
              <a:gd name="connsiteX91" fmla="*/ 6696000 w 6696000"/>
              <a:gd name="connsiteY91" fmla="*/ 5142465 h 5142465"/>
              <a:gd name="connsiteX92" fmla="*/ 0 w 6696000"/>
              <a:gd name="connsiteY92" fmla="*/ 5142465 h 5142465"/>
              <a:gd name="connsiteX0" fmla="*/ 575541 w 6696000"/>
              <a:gd name="connsiteY0" fmla="*/ 564834 h 5142465"/>
              <a:gd name="connsiteX1" fmla="*/ 652266 w 6696000"/>
              <a:gd name="connsiteY1" fmla="*/ 751297 h 5142465"/>
              <a:gd name="connsiteX2" fmla="*/ 689232 w 6696000"/>
              <a:gd name="connsiteY2" fmla="*/ 751297 h 5142465"/>
              <a:gd name="connsiteX3" fmla="*/ 768370 w 6696000"/>
              <a:gd name="connsiteY3" fmla="*/ 564834 h 5142465"/>
              <a:gd name="connsiteX4" fmla="*/ 717940 w 6696000"/>
              <a:gd name="connsiteY4" fmla="*/ 564834 h 5142465"/>
              <a:gd name="connsiteX5" fmla="*/ 672972 w 6696000"/>
              <a:gd name="connsiteY5" fmla="*/ 678393 h 5142465"/>
              <a:gd name="connsiteX6" fmla="*/ 628893 w 6696000"/>
              <a:gd name="connsiteY6" fmla="*/ 564834 h 5142465"/>
              <a:gd name="connsiteX7" fmla="*/ 575541 w 6696000"/>
              <a:gd name="connsiteY7" fmla="*/ 564834 h 5142465"/>
              <a:gd name="connsiteX8" fmla="*/ 788060 w 6696000"/>
              <a:gd name="connsiteY8" fmla="*/ 564834 h 5142465"/>
              <a:gd name="connsiteX9" fmla="*/ 788060 w 6696000"/>
              <a:gd name="connsiteY9" fmla="*/ 751297 h 5142465"/>
              <a:gd name="connsiteX10" fmla="*/ 835188 w 6696000"/>
              <a:gd name="connsiteY10" fmla="*/ 751297 h 5142465"/>
              <a:gd name="connsiteX11" fmla="*/ 835188 w 6696000"/>
              <a:gd name="connsiteY11" fmla="*/ 629583 h 5142465"/>
              <a:gd name="connsiteX12" fmla="*/ 912040 w 6696000"/>
              <a:gd name="connsiteY12" fmla="*/ 751297 h 5142465"/>
              <a:gd name="connsiteX13" fmla="*/ 970346 w 6696000"/>
              <a:gd name="connsiteY13" fmla="*/ 751297 h 5142465"/>
              <a:gd name="connsiteX14" fmla="*/ 970346 w 6696000"/>
              <a:gd name="connsiteY14" fmla="*/ 564834 h 5142465"/>
              <a:gd name="connsiteX15" fmla="*/ 923218 w 6696000"/>
              <a:gd name="connsiteY15" fmla="*/ 564834 h 5142465"/>
              <a:gd name="connsiteX16" fmla="*/ 923218 w 6696000"/>
              <a:gd name="connsiteY16" fmla="*/ 683459 h 5142465"/>
              <a:gd name="connsiteX17" fmla="*/ 848526 w 6696000"/>
              <a:gd name="connsiteY17" fmla="*/ 564834 h 5142465"/>
              <a:gd name="connsiteX18" fmla="*/ 788060 w 6696000"/>
              <a:gd name="connsiteY18" fmla="*/ 564834 h 5142465"/>
              <a:gd name="connsiteX19" fmla="*/ 1464106 w 6696000"/>
              <a:gd name="connsiteY19" fmla="*/ 358044 h 5142465"/>
              <a:gd name="connsiteX20" fmla="*/ 1062822 w 6696000"/>
              <a:gd name="connsiteY20" fmla="*/ 566440 h 5142465"/>
              <a:gd name="connsiteX21" fmla="*/ 1029922 w 6696000"/>
              <a:gd name="connsiteY21" fmla="*/ 586087 h 5142465"/>
              <a:gd name="connsiteX22" fmla="*/ 1008327 w 6696000"/>
              <a:gd name="connsiteY22" fmla="*/ 617103 h 5142465"/>
              <a:gd name="connsiteX23" fmla="*/ 1000578 w 6696000"/>
              <a:gd name="connsiteY23" fmla="*/ 657633 h 5142465"/>
              <a:gd name="connsiteX24" fmla="*/ 1008327 w 6696000"/>
              <a:gd name="connsiteY24" fmla="*/ 698163 h 5142465"/>
              <a:gd name="connsiteX25" fmla="*/ 1029922 w 6696000"/>
              <a:gd name="connsiteY25" fmla="*/ 729179 h 5142465"/>
              <a:gd name="connsiteX26" fmla="*/ 1062822 w 6696000"/>
              <a:gd name="connsiteY26" fmla="*/ 748826 h 5142465"/>
              <a:gd name="connsiteX27" fmla="*/ 1104106 w 6696000"/>
              <a:gd name="connsiteY27" fmla="*/ 755622 h 5142465"/>
              <a:gd name="connsiteX28" fmla="*/ 1145010 w 6696000"/>
              <a:gd name="connsiteY28" fmla="*/ 751421 h 5142465"/>
              <a:gd name="connsiteX29" fmla="*/ 1183753 w 6696000"/>
              <a:gd name="connsiteY29" fmla="*/ 737828 h 5142465"/>
              <a:gd name="connsiteX30" fmla="*/ 1185405 w 6696000"/>
              <a:gd name="connsiteY30" fmla="*/ 736963 h 5142465"/>
              <a:gd name="connsiteX31" fmla="*/ 1185405 w 6696000"/>
              <a:gd name="connsiteY31" fmla="*/ 637615 h 5142465"/>
              <a:gd name="connsiteX32" fmla="*/ 1106393 w 6696000"/>
              <a:gd name="connsiteY32" fmla="*/ 637615 h 5142465"/>
              <a:gd name="connsiteX33" fmla="*/ 1106266 w 6696000"/>
              <a:gd name="connsiteY33" fmla="*/ 637986 h 5142465"/>
              <a:gd name="connsiteX34" fmla="*/ 1106266 w 6696000"/>
              <a:gd name="connsiteY34" fmla="*/ 680740 h 5142465"/>
              <a:gd name="connsiteX35" fmla="*/ 1139674 w 6696000"/>
              <a:gd name="connsiteY35" fmla="*/ 680740 h 5142465"/>
              <a:gd name="connsiteX36" fmla="*/ 1139674 w 6696000"/>
              <a:gd name="connsiteY36" fmla="*/ 705330 h 5142465"/>
              <a:gd name="connsiteX37" fmla="*/ 1126336 w 6696000"/>
              <a:gd name="connsiteY37" fmla="*/ 710273 h 5142465"/>
              <a:gd name="connsiteX38" fmla="*/ 1104106 w 6696000"/>
              <a:gd name="connsiteY38" fmla="*/ 713115 h 5142465"/>
              <a:gd name="connsiteX39" fmla="*/ 1081495 w 6696000"/>
              <a:gd name="connsiteY39" fmla="*/ 709037 h 5142465"/>
              <a:gd name="connsiteX40" fmla="*/ 1064219 w 6696000"/>
              <a:gd name="connsiteY40" fmla="*/ 697545 h 5142465"/>
              <a:gd name="connsiteX41" fmla="*/ 1053168 w 6696000"/>
              <a:gd name="connsiteY41" fmla="*/ 680122 h 5142465"/>
              <a:gd name="connsiteX42" fmla="*/ 1049230 w 6696000"/>
              <a:gd name="connsiteY42" fmla="*/ 657757 h 5142465"/>
              <a:gd name="connsiteX43" fmla="*/ 1053168 w 6696000"/>
              <a:gd name="connsiteY43" fmla="*/ 635514 h 5142465"/>
              <a:gd name="connsiteX44" fmla="*/ 1064219 w 6696000"/>
              <a:gd name="connsiteY44" fmla="*/ 617968 h 5142465"/>
              <a:gd name="connsiteX45" fmla="*/ 1081495 w 6696000"/>
              <a:gd name="connsiteY45" fmla="*/ 606476 h 5142465"/>
              <a:gd name="connsiteX46" fmla="*/ 1104106 w 6696000"/>
              <a:gd name="connsiteY46" fmla="*/ 602398 h 5142465"/>
              <a:gd name="connsiteX47" fmla="*/ 1129258 w 6696000"/>
              <a:gd name="connsiteY47" fmla="*/ 606476 h 5142465"/>
              <a:gd name="connsiteX48" fmla="*/ 1147169 w 6696000"/>
              <a:gd name="connsiteY48" fmla="*/ 618586 h 5142465"/>
              <a:gd name="connsiteX49" fmla="*/ 1149456 w 6696000"/>
              <a:gd name="connsiteY49" fmla="*/ 620810 h 5142465"/>
              <a:gd name="connsiteX50" fmla="*/ 1182737 w 6696000"/>
              <a:gd name="connsiteY50" fmla="*/ 585593 h 5142465"/>
              <a:gd name="connsiteX51" fmla="*/ 1180450 w 6696000"/>
              <a:gd name="connsiteY51" fmla="*/ 583616 h 5142465"/>
              <a:gd name="connsiteX52" fmla="*/ 1146153 w 6696000"/>
              <a:gd name="connsiteY52" fmla="*/ 564957 h 5142465"/>
              <a:gd name="connsiteX53" fmla="*/ 1464106 w 6696000"/>
              <a:gd name="connsiteY53" fmla="*/ 358044 h 5142465"/>
              <a:gd name="connsiteX54" fmla="*/ 1018617 w 6696000"/>
              <a:gd name="connsiteY54" fmla="*/ 431999 h 5142465"/>
              <a:gd name="connsiteX55" fmla="*/ 994990 w 6696000"/>
              <a:gd name="connsiteY55" fmla="*/ 454983 h 5142465"/>
              <a:gd name="connsiteX56" fmla="*/ 1018617 w 6696000"/>
              <a:gd name="connsiteY56" fmla="*/ 477966 h 5142465"/>
              <a:gd name="connsiteX57" fmla="*/ 1093564 w 6696000"/>
              <a:gd name="connsiteY57" fmla="*/ 477966 h 5142465"/>
              <a:gd name="connsiteX58" fmla="*/ 1279279 w 6696000"/>
              <a:gd name="connsiteY58" fmla="*/ 658251 h 5142465"/>
              <a:gd name="connsiteX59" fmla="*/ 1093564 w 6696000"/>
              <a:gd name="connsiteY59" fmla="*/ 838536 h 5142465"/>
              <a:gd name="connsiteX60" fmla="*/ 835188 w 6696000"/>
              <a:gd name="connsiteY60" fmla="*/ 838536 h 5142465"/>
              <a:gd name="connsiteX61" fmla="*/ 835188 w 6696000"/>
              <a:gd name="connsiteY61" fmla="*/ 796647 h 5142465"/>
              <a:gd name="connsiteX62" fmla="*/ 787933 w 6696000"/>
              <a:gd name="connsiteY62" fmla="*/ 796647 h 5142465"/>
              <a:gd name="connsiteX63" fmla="*/ 787933 w 6696000"/>
              <a:gd name="connsiteY63" fmla="*/ 884380 h 5142465"/>
              <a:gd name="connsiteX64" fmla="*/ 1094199 w 6696000"/>
              <a:gd name="connsiteY64" fmla="*/ 884380 h 5142465"/>
              <a:gd name="connsiteX65" fmla="*/ 1308131 w 6696000"/>
              <a:gd name="connsiteY65" fmla="*/ 745975 h 5142465"/>
              <a:gd name="connsiteX66" fmla="*/ 1326394 w 6696000"/>
              <a:gd name="connsiteY66" fmla="*/ 658190 h 5142465"/>
              <a:gd name="connsiteX67" fmla="*/ 1326407 w 6696000"/>
              <a:gd name="connsiteY67" fmla="*/ 658251 h 5142465"/>
              <a:gd name="connsiteX68" fmla="*/ 1326407 w 6696000"/>
              <a:gd name="connsiteY68" fmla="*/ 658128 h 5142465"/>
              <a:gd name="connsiteX69" fmla="*/ 1326394 w 6696000"/>
              <a:gd name="connsiteY69" fmla="*/ 658190 h 5142465"/>
              <a:gd name="connsiteX70" fmla="*/ 1308194 w 6696000"/>
              <a:gd name="connsiteY70" fmla="*/ 570456 h 5142465"/>
              <a:gd name="connsiteX71" fmla="*/ 1094834 w 6696000"/>
              <a:gd name="connsiteY71" fmla="*/ 431999 h 5142465"/>
              <a:gd name="connsiteX72" fmla="*/ 1018617 w 6696000"/>
              <a:gd name="connsiteY72" fmla="*/ 431999 h 5142465"/>
              <a:gd name="connsiteX73" fmla="*/ 664207 w 6696000"/>
              <a:gd name="connsiteY73" fmla="*/ 431999 h 5142465"/>
              <a:gd name="connsiteX74" fmla="*/ 431999 w 6696000"/>
              <a:gd name="connsiteY74" fmla="*/ 658251 h 5142465"/>
              <a:gd name="connsiteX75" fmla="*/ 663572 w 6696000"/>
              <a:gd name="connsiteY75" fmla="*/ 884503 h 5142465"/>
              <a:gd name="connsiteX76" fmla="*/ 739789 w 6696000"/>
              <a:gd name="connsiteY76" fmla="*/ 884503 h 5142465"/>
              <a:gd name="connsiteX77" fmla="*/ 763417 w 6696000"/>
              <a:gd name="connsiteY77" fmla="*/ 861520 h 5142465"/>
              <a:gd name="connsiteX78" fmla="*/ 739789 w 6696000"/>
              <a:gd name="connsiteY78" fmla="*/ 838536 h 5142465"/>
              <a:gd name="connsiteX79" fmla="*/ 664842 w 6696000"/>
              <a:gd name="connsiteY79" fmla="*/ 838536 h 5142465"/>
              <a:gd name="connsiteX80" fmla="*/ 479127 w 6696000"/>
              <a:gd name="connsiteY80" fmla="*/ 658251 h 5142465"/>
              <a:gd name="connsiteX81" fmla="*/ 664842 w 6696000"/>
              <a:gd name="connsiteY81" fmla="*/ 477843 h 5142465"/>
              <a:gd name="connsiteX82" fmla="*/ 923218 w 6696000"/>
              <a:gd name="connsiteY82" fmla="*/ 477843 h 5142465"/>
              <a:gd name="connsiteX83" fmla="*/ 923218 w 6696000"/>
              <a:gd name="connsiteY83" fmla="*/ 519732 h 5142465"/>
              <a:gd name="connsiteX84" fmla="*/ 970473 w 6696000"/>
              <a:gd name="connsiteY84" fmla="*/ 519732 h 5142465"/>
              <a:gd name="connsiteX85" fmla="*/ 970473 w 6696000"/>
              <a:gd name="connsiteY85" fmla="*/ 431999 h 5142465"/>
              <a:gd name="connsiteX86" fmla="*/ 664207 w 6696000"/>
              <a:gd name="connsiteY86" fmla="*/ 431999 h 5142465"/>
              <a:gd name="connsiteX87" fmla="*/ 0 w 6696000"/>
              <a:gd name="connsiteY87" fmla="*/ 0 h 5142465"/>
              <a:gd name="connsiteX88" fmla="*/ 6696000 w 6696000"/>
              <a:gd name="connsiteY88" fmla="*/ 0 h 5142465"/>
              <a:gd name="connsiteX89" fmla="*/ 6696000 w 6696000"/>
              <a:gd name="connsiteY89" fmla="*/ 1796399 h 5142465"/>
              <a:gd name="connsiteX90" fmla="*/ 4219772 w 6696000"/>
              <a:gd name="connsiteY90" fmla="*/ 1796399 h 5142465"/>
              <a:gd name="connsiteX91" fmla="*/ 3995999 w 6696000"/>
              <a:gd name="connsiteY91" fmla="*/ 2020043 h 5142465"/>
              <a:gd name="connsiteX92" fmla="*/ 3995999 w 6696000"/>
              <a:gd name="connsiteY92" fmla="*/ 3821890 h 5142465"/>
              <a:gd name="connsiteX93" fmla="*/ 4887028 w 6696000"/>
              <a:gd name="connsiteY93" fmla="*/ 4712400 h 5142465"/>
              <a:gd name="connsiteX94" fmla="*/ 6696000 w 6696000"/>
              <a:gd name="connsiteY94" fmla="*/ 4712400 h 5142465"/>
              <a:gd name="connsiteX95" fmla="*/ 6696000 w 6696000"/>
              <a:gd name="connsiteY95" fmla="*/ 5142465 h 5142465"/>
              <a:gd name="connsiteX96" fmla="*/ 0 w 6696000"/>
              <a:gd name="connsiteY96" fmla="*/ 5142465 h 5142465"/>
              <a:gd name="connsiteX97" fmla="*/ 0 w 6696000"/>
              <a:gd name="connsiteY97" fmla="*/ 0 h 5142465"/>
              <a:gd name="connsiteX0" fmla="*/ 437429 w 6696000"/>
              <a:gd name="connsiteY0" fmla="*/ 643415 h 5142465"/>
              <a:gd name="connsiteX1" fmla="*/ 652266 w 6696000"/>
              <a:gd name="connsiteY1" fmla="*/ 751297 h 5142465"/>
              <a:gd name="connsiteX2" fmla="*/ 689232 w 6696000"/>
              <a:gd name="connsiteY2" fmla="*/ 751297 h 5142465"/>
              <a:gd name="connsiteX3" fmla="*/ 768370 w 6696000"/>
              <a:gd name="connsiteY3" fmla="*/ 564834 h 5142465"/>
              <a:gd name="connsiteX4" fmla="*/ 717940 w 6696000"/>
              <a:gd name="connsiteY4" fmla="*/ 564834 h 5142465"/>
              <a:gd name="connsiteX5" fmla="*/ 672972 w 6696000"/>
              <a:gd name="connsiteY5" fmla="*/ 678393 h 5142465"/>
              <a:gd name="connsiteX6" fmla="*/ 628893 w 6696000"/>
              <a:gd name="connsiteY6" fmla="*/ 564834 h 5142465"/>
              <a:gd name="connsiteX7" fmla="*/ 437429 w 6696000"/>
              <a:gd name="connsiteY7" fmla="*/ 643415 h 5142465"/>
              <a:gd name="connsiteX8" fmla="*/ 788060 w 6696000"/>
              <a:gd name="connsiteY8" fmla="*/ 564834 h 5142465"/>
              <a:gd name="connsiteX9" fmla="*/ 788060 w 6696000"/>
              <a:gd name="connsiteY9" fmla="*/ 751297 h 5142465"/>
              <a:gd name="connsiteX10" fmla="*/ 835188 w 6696000"/>
              <a:gd name="connsiteY10" fmla="*/ 751297 h 5142465"/>
              <a:gd name="connsiteX11" fmla="*/ 835188 w 6696000"/>
              <a:gd name="connsiteY11" fmla="*/ 629583 h 5142465"/>
              <a:gd name="connsiteX12" fmla="*/ 912040 w 6696000"/>
              <a:gd name="connsiteY12" fmla="*/ 751297 h 5142465"/>
              <a:gd name="connsiteX13" fmla="*/ 970346 w 6696000"/>
              <a:gd name="connsiteY13" fmla="*/ 751297 h 5142465"/>
              <a:gd name="connsiteX14" fmla="*/ 970346 w 6696000"/>
              <a:gd name="connsiteY14" fmla="*/ 564834 h 5142465"/>
              <a:gd name="connsiteX15" fmla="*/ 923218 w 6696000"/>
              <a:gd name="connsiteY15" fmla="*/ 564834 h 5142465"/>
              <a:gd name="connsiteX16" fmla="*/ 923218 w 6696000"/>
              <a:gd name="connsiteY16" fmla="*/ 683459 h 5142465"/>
              <a:gd name="connsiteX17" fmla="*/ 848526 w 6696000"/>
              <a:gd name="connsiteY17" fmla="*/ 564834 h 5142465"/>
              <a:gd name="connsiteX18" fmla="*/ 788060 w 6696000"/>
              <a:gd name="connsiteY18" fmla="*/ 564834 h 5142465"/>
              <a:gd name="connsiteX19" fmla="*/ 1464106 w 6696000"/>
              <a:gd name="connsiteY19" fmla="*/ 358044 h 5142465"/>
              <a:gd name="connsiteX20" fmla="*/ 1062822 w 6696000"/>
              <a:gd name="connsiteY20" fmla="*/ 566440 h 5142465"/>
              <a:gd name="connsiteX21" fmla="*/ 1029922 w 6696000"/>
              <a:gd name="connsiteY21" fmla="*/ 586087 h 5142465"/>
              <a:gd name="connsiteX22" fmla="*/ 1008327 w 6696000"/>
              <a:gd name="connsiteY22" fmla="*/ 617103 h 5142465"/>
              <a:gd name="connsiteX23" fmla="*/ 1000578 w 6696000"/>
              <a:gd name="connsiteY23" fmla="*/ 657633 h 5142465"/>
              <a:gd name="connsiteX24" fmla="*/ 1008327 w 6696000"/>
              <a:gd name="connsiteY24" fmla="*/ 698163 h 5142465"/>
              <a:gd name="connsiteX25" fmla="*/ 1029922 w 6696000"/>
              <a:gd name="connsiteY25" fmla="*/ 729179 h 5142465"/>
              <a:gd name="connsiteX26" fmla="*/ 1062822 w 6696000"/>
              <a:gd name="connsiteY26" fmla="*/ 748826 h 5142465"/>
              <a:gd name="connsiteX27" fmla="*/ 1104106 w 6696000"/>
              <a:gd name="connsiteY27" fmla="*/ 755622 h 5142465"/>
              <a:gd name="connsiteX28" fmla="*/ 1145010 w 6696000"/>
              <a:gd name="connsiteY28" fmla="*/ 751421 h 5142465"/>
              <a:gd name="connsiteX29" fmla="*/ 1183753 w 6696000"/>
              <a:gd name="connsiteY29" fmla="*/ 737828 h 5142465"/>
              <a:gd name="connsiteX30" fmla="*/ 1185405 w 6696000"/>
              <a:gd name="connsiteY30" fmla="*/ 736963 h 5142465"/>
              <a:gd name="connsiteX31" fmla="*/ 1185405 w 6696000"/>
              <a:gd name="connsiteY31" fmla="*/ 637615 h 5142465"/>
              <a:gd name="connsiteX32" fmla="*/ 1106393 w 6696000"/>
              <a:gd name="connsiteY32" fmla="*/ 637615 h 5142465"/>
              <a:gd name="connsiteX33" fmla="*/ 1106266 w 6696000"/>
              <a:gd name="connsiteY33" fmla="*/ 637986 h 5142465"/>
              <a:gd name="connsiteX34" fmla="*/ 1106266 w 6696000"/>
              <a:gd name="connsiteY34" fmla="*/ 680740 h 5142465"/>
              <a:gd name="connsiteX35" fmla="*/ 1139674 w 6696000"/>
              <a:gd name="connsiteY35" fmla="*/ 680740 h 5142465"/>
              <a:gd name="connsiteX36" fmla="*/ 1139674 w 6696000"/>
              <a:gd name="connsiteY36" fmla="*/ 705330 h 5142465"/>
              <a:gd name="connsiteX37" fmla="*/ 1126336 w 6696000"/>
              <a:gd name="connsiteY37" fmla="*/ 710273 h 5142465"/>
              <a:gd name="connsiteX38" fmla="*/ 1104106 w 6696000"/>
              <a:gd name="connsiteY38" fmla="*/ 713115 h 5142465"/>
              <a:gd name="connsiteX39" fmla="*/ 1081495 w 6696000"/>
              <a:gd name="connsiteY39" fmla="*/ 709037 h 5142465"/>
              <a:gd name="connsiteX40" fmla="*/ 1064219 w 6696000"/>
              <a:gd name="connsiteY40" fmla="*/ 697545 h 5142465"/>
              <a:gd name="connsiteX41" fmla="*/ 1053168 w 6696000"/>
              <a:gd name="connsiteY41" fmla="*/ 680122 h 5142465"/>
              <a:gd name="connsiteX42" fmla="*/ 1049230 w 6696000"/>
              <a:gd name="connsiteY42" fmla="*/ 657757 h 5142465"/>
              <a:gd name="connsiteX43" fmla="*/ 1053168 w 6696000"/>
              <a:gd name="connsiteY43" fmla="*/ 635514 h 5142465"/>
              <a:gd name="connsiteX44" fmla="*/ 1064219 w 6696000"/>
              <a:gd name="connsiteY44" fmla="*/ 617968 h 5142465"/>
              <a:gd name="connsiteX45" fmla="*/ 1081495 w 6696000"/>
              <a:gd name="connsiteY45" fmla="*/ 606476 h 5142465"/>
              <a:gd name="connsiteX46" fmla="*/ 1104106 w 6696000"/>
              <a:gd name="connsiteY46" fmla="*/ 602398 h 5142465"/>
              <a:gd name="connsiteX47" fmla="*/ 1129258 w 6696000"/>
              <a:gd name="connsiteY47" fmla="*/ 606476 h 5142465"/>
              <a:gd name="connsiteX48" fmla="*/ 1147169 w 6696000"/>
              <a:gd name="connsiteY48" fmla="*/ 618586 h 5142465"/>
              <a:gd name="connsiteX49" fmla="*/ 1149456 w 6696000"/>
              <a:gd name="connsiteY49" fmla="*/ 620810 h 5142465"/>
              <a:gd name="connsiteX50" fmla="*/ 1182737 w 6696000"/>
              <a:gd name="connsiteY50" fmla="*/ 585593 h 5142465"/>
              <a:gd name="connsiteX51" fmla="*/ 1180450 w 6696000"/>
              <a:gd name="connsiteY51" fmla="*/ 583616 h 5142465"/>
              <a:gd name="connsiteX52" fmla="*/ 1146153 w 6696000"/>
              <a:gd name="connsiteY52" fmla="*/ 564957 h 5142465"/>
              <a:gd name="connsiteX53" fmla="*/ 1464106 w 6696000"/>
              <a:gd name="connsiteY53" fmla="*/ 358044 h 5142465"/>
              <a:gd name="connsiteX54" fmla="*/ 1018617 w 6696000"/>
              <a:gd name="connsiteY54" fmla="*/ 431999 h 5142465"/>
              <a:gd name="connsiteX55" fmla="*/ 994990 w 6696000"/>
              <a:gd name="connsiteY55" fmla="*/ 454983 h 5142465"/>
              <a:gd name="connsiteX56" fmla="*/ 1018617 w 6696000"/>
              <a:gd name="connsiteY56" fmla="*/ 477966 h 5142465"/>
              <a:gd name="connsiteX57" fmla="*/ 1093564 w 6696000"/>
              <a:gd name="connsiteY57" fmla="*/ 477966 h 5142465"/>
              <a:gd name="connsiteX58" fmla="*/ 1279279 w 6696000"/>
              <a:gd name="connsiteY58" fmla="*/ 658251 h 5142465"/>
              <a:gd name="connsiteX59" fmla="*/ 1093564 w 6696000"/>
              <a:gd name="connsiteY59" fmla="*/ 838536 h 5142465"/>
              <a:gd name="connsiteX60" fmla="*/ 835188 w 6696000"/>
              <a:gd name="connsiteY60" fmla="*/ 838536 h 5142465"/>
              <a:gd name="connsiteX61" fmla="*/ 835188 w 6696000"/>
              <a:gd name="connsiteY61" fmla="*/ 796647 h 5142465"/>
              <a:gd name="connsiteX62" fmla="*/ 787933 w 6696000"/>
              <a:gd name="connsiteY62" fmla="*/ 796647 h 5142465"/>
              <a:gd name="connsiteX63" fmla="*/ 787933 w 6696000"/>
              <a:gd name="connsiteY63" fmla="*/ 884380 h 5142465"/>
              <a:gd name="connsiteX64" fmla="*/ 1094199 w 6696000"/>
              <a:gd name="connsiteY64" fmla="*/ 884380 h 5142465"/>
              <a:gd name="connsiteX65" fmla="*/ 1308131 w 6696000"/>
              <a:gd name="connsiteY65" fmla="*/ 745975 h 5142465"/>
              <a:gd name="connsiteX66" fmla="*/ 1326394 w 6696000"/>
              <a:gd name="connsiteY66" fmla="*/ 658190 h 5142465"/>
              <a:gd name="connsiteX67" fmla="*/ 1326407 w 6696000"/>
              <a:gd name="connsiteY67" fmla="*/ 658251 h 5142465"/>
              <a:gd name="connsiteX68" fmla="*/ 1326407 w 6696000"/>
              <a:gd name="connsiteY68" fmla="*/ 658128 h 5142465"/>
              <a:gd name="connsiteX69" fmla="*/ 1326394 w 6696000"/>
              <a:gd name="connsiteY69" fmla="*/ 658190 h 5142465"/>
              <a:gd name="connsiteX70" fmla="*/ 1308194 w 6696000"/>
              <a:gd name="connsiteY70" fmla="*/ 570456 h 5142465"/>
              <a:gd name="connsiteX71" fmla="*/ 1094834 w 6696000"/>
              <a:gd name="connsiteY71" fmla="*/ 431999 h 5142465"/>
              <a:gd name="connsiteX72" fmla="*/ 1018617 w 6696000"/>
              <a:gd name="connsiteY72" fmla="*/ 431999 h 5142465"/>
              <a:gd name="connsiteX73" fmla="*/ 664207 w 6696000"/>
              <a:gd name="connsiteY73" fmla="*/ 431999 h 5142465"/>
              <a:gd name="connsiteX74" fmla="*/ 431999 w 6696000"/>
              <a:gd name="connsiteY74" fmla="*/ 658251 h 5142465"/>
              <a:gd name="connsiteX75" fmla="*/ 663572 w 6696000"/>
              <a:gd name="connsiteY75" fmla="*/ 884503 h 5142465"/>
              <a:gd name="connsiteX76" fmla="*/ 739789 w 6696000"/>
              <a:gd name="connsiteY76" fmla="*/ 884503 h 5142465"/>
              <a:gd name="connsiteX77" fmla="*/ 763417 w 6696000"/>
              <a:gd name="connsiteY77" fmla="*/ 861520 h 5142465"/>
              <a:gd name="connsiteX78" fmla="*/ 739789 w 6696000"/>
              <a:gd name="connsiteY78" fmla="*/ 838536 h 5142465"/>
              <a:gd name="connsiteX79" fmla="*/ 664842 w 6696000"/>
              <a:gd name="connsiteY79" fmla="*/ 838536 h 5142465"/>
              <a:gd name="connsiteX80" fmla="*/ 479127 w 6696000"/>
              <a:gd name="connsiteY80" fmla="*/ 658251 h 5142465"/>
              <a:gd name="connsiteX81" fmla="*/ 664842 w 6696000"/>
              <a:gd name="connsiteY81" fmla="*/ 477843 h 5142465"/>
              <a:gd name="connsiteX82" fmla="*/ 923218 w 6696000"/>
              <a:gd name="connsiteY82" fmla="*/ 477843 h 5142465"/>
              <a:gd name="connsiteX83" fmla="*/ 923218 w 6696000"/>
              <a:gd name="connsiteY83" fmla="*/ 519732 h 5142465"/>
              <a:gd name="connsiteX84" fmla="*/ 970473 w 6696000"/>
              <a:gd name="connsiteY84" fmla="*/ 519732 h 5142465"/>
              <a:gd name="connsiteX85" fmla="*/ 970473 w 6696000"/>
              <a:gd name="connsiteY85" fmla="*/ 431999 h 5142465"/>
              <a:gd name="connsiteX86" fmla="*/ 664207 w 6696000"/>
              <a:gd name="connsiteY86" fmla="*/ 431999 h 5142465"/>
              <a:gd name="connsiteX87" fmla="*/ 0 w 6696000"/>
              <a:gd name="connsiteY87" fmla="*/ 0 h 5142465"/>
              <a:gd name="connsiteX88" fmla="*/ 6696000 w 6696000"/>
              <a:gd name="connsiteY88" fmla="*/ 0 h 5142465"/>
              <a:gd name="connsiteX89" fmla="*/ 6696000 w 6696000"/>
              <a:gd name="connsiteY89" fmla="*/ 1796399 h 5142465"/>
              <a:gd name="connsiteX90" fmla="*/ 4219772 w 6696000"/>
              <a:gd name="connsiteY90" fmla="*/ 1796399 h 5142465"/>
              <a:gd name="connsiteX91" fmla="*/ 3995999 w 6696000"/>
              <a:gd name="connsiteY91" fmla="*/ 2020043 h 5142465"/>
              <a:gd name="connsiteX92" fmla="*/ 3995999 w 6696000"/>
              <a:gd name="connsiteY92" fmla="*/ 3821890 h 5142465"/>
              <a:gd name="connsiteX93" fmla="*/ 4887028 w 6696000"/>
              <a:gd name="connsiteY93" fmla="*/ 4712400 h 5142465"/>
              <a:gd name="connsiteX94" fmla="*/ 6696000 w 6696000"/>
              <a:gd name="connsiteY94" fmla="*/ 4712400 h 5142465"/>
              <a:gd name="connsiteX95" fmla="*/ 6696000 w 6696000"/>
              <a:gd name="connsiteY95" fmla="*/ 5142465 h 5142465"/>
              <a:gd name="connsiteX96" fmla="*/ 0 w 6696000"/>
              <a:gd name="connsiteY96" fmla="*/ 5142465 h 5142465"/>
              <a:gd name="connsiteX97" fmla="*/ 0 w 6696000"/>
              <a:gd name="connsiteY97" fmla="*/ 0 h 5142465"/>
              <a:gd name="connsiteX0" fmla="*/ 437429 w 6696000"/>
              <a:gd name="connsiteY0" fmla="*/ 643415 h 5142465"/>
              <a:gd name="connsiteX1" fmla="*/ 652266 w 6696000"/>
              <a:gd name="connsiteY1" fmla="*/ 751297 h 5142465"/>
              <a:gd name="connsiteX2" fmla="*/ 689232 w 6696000"/>
              <a:gd name="connsiteY2" fmla="*/ 751297 h 5142465"/>
              <a:gd name="connsiteX3" fmla="*/ 768370 w 6696000"/>
              <a:gd name="connsiteY3" fmla="*/ 564834 h 5142465"/>
              <a:gd name="connsiteX4" fmla="*/ 717940 w 6696000"/>
              <a:gd name="connsiteY4" fmla="*/ 564834 h 5142465"/>
              <a:gd name="connsiteX5" fmla="*/ 672972 w 6696000"/>
              <a:gd name="connsiteY5" fmla="*/ 678393 h 5142465"/>
              <a:gd name="connsiteX6" fmla="*/ 437429 w 6696000"/>
              <a:gd name="connsiteY6" fmla="*/ 643415 h 5142465"/>
              <a:gd name="connsiteX7" fmla="*/ 788060 w 6696000"/>
              <a:gd name="connsiteY7" fmla="*/ 564834 h 5142465"/>
              <a:gd name="connsiteX8" fmla="*/ 788060 w 6696000"/>
              <a:gd name="connsiteY8" fmla="*/ 751297 h 5142465"/>
              <a:gd name="connsiteX9" fmla="*/ 835188 w 6696000"/>
              <a:gd name="connsiteY9" fmla="*/ 751297 h 5142465"/>
              <a:gd name="connsiteX10" fmla="*/ 835188 w 6696000"/>
              <a:gd name="connsiteY10" fmla="*/ 629583 h 5142465"/>
              <a:gd name="connsiteX11" fmla="*/ 912040 w 6696000"/>
              <a:gd name="connsiteY11" fmla="*/ 751297 h 5142465"/>
              <a:gd name="connsiteX12" fmla="*/ 970346 w 6696000"/>
              <a:gd name="connsiteY12" fmla="*/ 751297 h 5142465"/>
              <a:gd name="connsiteX13" fmla="*/ 970346 w 6696000"/>
              <a:gd name="connsiteY13" fmla="*/ 564834 h 5142465"/>
              <a:gd name="connsiteX14" fmla="*/ 923218 w 6696000"/>
              <a:gd name="connsiteY14" fmla="*/ 564834 h 5142465"/>
              <a:gd name="connsiteX15" fmla="*/ 923218 w 6696000"/>
              <a:gd name="connsiteY15" fmla="*/ 683459 h 5142465"/>
              <a:gd name="connsiteX16" fmla="*/ 848526 w 6696000"/>
              <a:gd name="connsiteY16" fmla="*/ 564834 h 5142465"/>
              <a:gd name="connsiteX17" fmla="*/ 788060 w 6696000"/>
              <a:gd name="connsiteY17" fmla="*/ 564834 h 5142465"/>
              <a:gd name="connsiteX18" fmla="*/ 1464106 w 6696000"/>
              <a:gd name="connsiteY18" fmla="*/ 358044 h 5142465"/>
              <a:gd name="connsiteX19" fmla="*/ 1062822 w 6696000"/>
              <a:gd name="connsiteY19" fmla="*/ 566440 h 5142465"/>
              <a:gd name="connsiteX20" fmla="*/ 1029922 w 6696000"/>
              <a:gd name="connsiteY20" fmla="*/ 586087 h 5142465"/>
              <a:gd name="connsiteX21" fmla="*/ 1008327 w 6696000"/>
              <a:gd name="connsiteY21" fmla="*/ 617103 h 5142465"/>
              <a:gd name="connsiteX22" fmla="*/ 1000578 w 6696000"/>
              <a:gd name="connsiteY22" fmla="*/ 657633 h 5142465"/>
              <a:gd name="connsiteX23" fmla="*/ 1008327 w 6696000"/>
              <a:gd name="connsiteY23" fmla="*/ 698163 h 5142465"/>
              <a:gd name="connsiteX24" fmla="*/ 1029922 w 6696000"/>
              <a:gd name="connsiteY24" fmla="*/ 729179 h 5142465"/>
              <a:gd name="connsiteX25" fmla="*/ 1062822 w 6696000"/>
              <a:gd name="connsiteY25" fmla="*/ 748826 h 5142465"/>
              <a:gd name="connsiteX26" fmla="*/ 1104106 w 6696000"/>
              <a:gd name="connsiteY26" fmla="*/ 755622 h 5142465"/>
              <a:gd name="connsiteX27" fmla="*/ 1145010 w 6696000"/>
              <a:gd name="connsiteY27" fmla="*/ 751421 h 5142465"/>
              <a:gd name="connsiteX28" fmla="*/ 1183753 w 6696000"/>
              <a:gd name="connsiteY28" fmla="*/ 737828 h 5142465"/>
              <a:gd name="connsiteX29" fmla="*/ 1185405 w 6696000"/>
              <a:gd name="connsiteY29" fmla="*/ 736963 h 5142465"/>
              <a:gd name="connsiteX30" fmla="*/ 1185405 w 6696000"/>
              <a:gd name="connsiteY30" fmla="*/ 637615 h 5142465"/>
              <a:gd name="connsiteX31" fmla="*/ 1106393 w 6696000"/>
              <a:gd name="connsiteY31" fmla="*/ 637615 h 5142465"/>
              <a:gd name="connsiteX32" fmla="*/ 1106266 w 6696000"/>
              <a:gd name="connsiteY32" fmla="*/ 637986 h 5142465"/>
              <a:gd name="connsiteX33" fmla="*/ 1106266 w 6696000"/>
              <a:gd name="connsiteY33" fmla="*/ 680740 h 5142465"/>
              <a:gd name="connsiteX34" fmla="*/ 1139674 w 6696000"/>
              <a:gd name="connsiteY34" fmla="*/ 680740 h 5142465"/>
              <a:gd name="connsiteX35" fmla="*/ 1139674 w 6696000"/>
              <a:gd name="connsiteY35" fmla="*/ 705330 h 5142465"/>
              <a:gd name="connsiteX36" fmla="*/ 1126336 w 6696000"/>
              <a:gd name="connsiteY36" fmla="*/ 710273 h 5142465"/>
              <a:gd name="connsiteX37" fmla="*/ 1104106 w 6696000"/>
              <a:gd name="connsiteY37" fmla="*/ 713115 h 5142465"/>
              <a:gd name="connsiteX38" fmla="*/ 1081495 w 6696000"/>
              <a:gd name="connsiteY38" fmla="*/ 709037 h 5142465"/>
              <a:gd name="connsiteX39" fmla="*/ 1064219 w 6696000"/>
              <a:gd name="connsiteY39" fmla="*/ 697545 h 5142465"/>
              <a:gd name="connsiteX40" fmla="*/ 1053168 w 6696000"/>
              <a:gd name="connsiteY40" fmla="*/ 680122 h 5142465"/>
              <a:gd name="connsiteX41" fmla="*/ 1049230 w 6696000"/>
              <a:gd name="connsiteY41" fmla="*/ 657757 h 5142465"/>
              <a:gd name="connsiteX42" fmla="*/ 1053168 w 6696000"/>
              <a:gd name="connsiteY42" fmla="*/ 635514 h 5142465"/>
              <a:gd name="connsiteX43" fmla="*/ 1064219 w 6696000"/>
              <a:gd name="connsiteY43" fmla="*/ 617968 h 5142465"/>
              <a:gd name="connsiteX44" fmla="*/ 1081495 w 6696000"/>
              <a:gd name="connsiteY44" fmla="*/ 606476 h 5142465"/>
              <a:gd name="connsiteX45" fmla="*/ 1104106 w 6696000"/>
              <a:gd name="connsiteY45" fmla="*/ 602398 h 5142465"/>
              <a:gd name="connsiteX46" fmla="*/ 1129258 w 6696000"/>
              <a:gd name="connsiteY46" fmla="*/ 606476 h 5142465"/>
              <a:gd name="connsiteX47" fmla="*/ 1147169 w 6696000"/>
              <a:gd name="connsiteY47" fmla="*/ 618586 h 5142465"/>
              <a:gd name="connsiteX48" fmla="*/ 1149456 w 6696000"/>
              <a:gd name="connsiteY48" fmla="*/ 620810 h 5142465"/>
              <a:gd name="connsiteX49" fmla="*/ 1182737 w 6696000"/>
              <a:gd name="connsiteY49" fmla="*/ 585593 h 5142465"/>
              <a:gd name="connsiteX50" fmla="*/ 1180450 w 6696000"/>
              <a:gd name="connsiteY50" fmla="*/ 583616 h 5142465"/>
              <a:gd name="connsiteX51" fmla="*/ 1146153 w 6696000"/>
              <a:gd name="connsiteY51" fmla="*/ 564957 h 5142465"/>
              <a:gd name="connsiteX52" fmla="*/ 1464106 w 6696000"/>
              <a:gd name="connsiteY52" fmla="*/ 358044 h 5142465"/>
              <a:gd name="connsiteX53" fmla="*/ 1018617 w 6696000"/>
              <a:gd name="connsiteY53" fmla="*/ 431999 h 5142465"/>
              <a:gd name="connsiteX54" fmla="*/ 994990 w 6696000"/>
              <a:gd name="connsiteY54" fmla="*/ 454983 h 5142465"/>
              <a:gd name="connsiteX55" fmla="*/ 1018617 w 6696000"/>
              <a:gd name="connsiteY55" fmla="*/ 477966 h 5142465"/>
              <a:gd name="connsiteX56" fmla="*/ 1093564 w 6696000"/>
              <a:gd name="connsiteY56" fmla="*/ 477966 h 5142465"/>
              <a:gd name="connsiteX57" fmla="*/ 1279279 w 6696000"/>
              <a:gd name="connsiteY57" fmla="*/ 658251 h 5142465"/>
              <a:gd name="connsiteX58" fmla="*/ 1093564 w 6696000"/>
              <a:gd name="connsiteY58" fmla="*/ 838536 h 5142465"/>
              <a:gd name="connsiteX59" fmla="*/ 835188 w 6696000"/>
              <a:gd name="connsiteY59" fmla="*/ 838536 h 5142465"/>
              <a:gd name="connsiteX60" fmla="*/ 835188 w 6696000"/>
              <a:gd name="connsiteY60" fmla="*/ 796647 h 5142465"/>
              <a:gd name="connsiteX61" fmla="*/ 787933 w 6696000"/>
              <a:gd name="connsiteY61" fmla="*/ 796647 h 5142465"/>
              <a:gd name="connsiteX62" fmla="*/ 787933 w 6696000"/>
              <a:gd name="connsiteY62" fmla="*/ 884380 h 5142465"/>
              <a:gd name="connsiteX63" fmla="*/ 1094199 w 6696000"/>
              <a:gd name="connsiteY63" fmla="*/ 884380 h 5142465"/>
              <a:gd name="connsiteX64" fmla="*/ 1308131 w 6696000"/>
              <a:gd name="connsiteY64" fmla="*/ 745975 h 5142465"/>
              <a:gd name="connsiteX65" fmla="*/ 1326394 w 6696000"/>
              <a:gd name="connsiteY65" fmla="*/ 658190 h 5142465"/>
              <a:gd name="connsiteX66" fmla="*/ 1326407 w 6696000"/>
              <a:gd name="connsiteY66" fmla="*/ 658251 h 5142465"/>
              <a:gd name="connsiteX67" fmla="*/ 1326407 w 6696000"/>
              <a:gd name="connsiteY67" fmla="*/ 658128 h 5142465"/>
              <a:gd name="connsiteX68" fmla="*/ 1326394 w 6696000"/>
              <a:gd name="connsiteY68" fmla="*/ 658190 h 5142465"/>
              <a:gd name="connsiteX69" fmla="*/ 1308194 w 6696000"/>
              <a:gd name="connsiteY69" fmla="*/ 570456 h 5142465"/>
              <a:gd name="connsiteX70" fmla="*/ 1094834 w 6696000"/>
              <a:gd name="connsiteY70" fmla="*/ 431999 h 5142465"/>
              <a:gd name="connsiteX71" fmla="*/ 1018617 w 6696000"/>
              <a:gd name="connsiteY71" fmla="*/ 431999 h 5142465"/>
              <a:gd name="connsiteX72" fmla="*/ 664207 w 6696000"/>
              <a:gd name="connsiteY72" fmla="*/ 431999 h 5142465"/>
              <a:gd name="connsiteX73" fmla="*/ 431999 w 6696000"/>
              <a:gd name="connsiteY73" fmla="*/ 658251 h 5142465"/>
              <a:gd name="connsiteX74" fmla="*/ 663572 w 6696000"/>
              <a:gd name="connsiteY74" fmla="*/ 884503 h 5142465"/>
              <a:gd name="connsiteX75" fmla="*/ 739789 w 6696000"/>
              <a:gd name="connsiteY75" fmla="*/ 884503 h 5142465"/>
              <a:gd name="connsiteX76" fmla="*/ 763417 w 6696000"/>
              <a:gd name="connsiteY76" fmla="*/ 861520 h 5142465"/>
              <a:gd name="connsiteX77" fmla="*/ 739789 w 6696000"/>
              <a:gd name="connsiteY77" fmla="*/ 838536 h 5142465"/>
              <a:gd name="connsiteX78" fmla="*/ 664842 w 6696000"/>
              <a:gd name="connsiteY78" fmla="*/ 838536 h 5142465"/>
              <a:gd name="connsiteX79" fmla="*/ 479127 w 6696000"/>
              <a:gd name="connsiteY79" fmla="*/ 658251 h 5142465"/>
              <a:gd name="connsiteX80" fmla="*/ 664842 w 6696000"/>
              <a:gd name="connsiteY80" fmla="*/ 477843 h 5142465"/>
              <a:gd name="connsiteX81" fmla="*/ 923218 w 6696000"/>
              <a:gd name="connsiteY81" fmla="*/ 477843 h 5142465"/>
              <a:gd name="connsiteX82" fmla="*/ 923218 w 6696000"/>
              <a:gd name="connsiteY82" fmla="*/ 519732 h 5142465"/>
              <a:gd name="connsiteX83" fmla="*/ 970473 w 6696000"/>
              <a:gd name="connsiteY83" fmla="*/ 519732 h 5142465"/>
              <a:gd name="connsiteX84" fmla="*/ 970473 w 6696000"/>
              <a:gd name="connsiteY84" fmla="*/ 431999 h 5142465"/>
              <a:gd name="connsiteX85" fmla="*/ 664207 w 6696000"/>
              <a:gd name="connsiteY85" fmla="*/ 431999 h 5142465"/>
              <a:gd name="connsiteX86" fmla="*/ 0 w 6696000"/>
              <a:gd name="connsiteY86" fmla="*/ 0 h 5142465"/>
              <a:gd name="connsiteX87" fmla="*/ 6696000 w 6696000"/>
              <a:gd name="connsiteY87" fmla="*/ 0 h 5142465"/>
              <a:gd name="connsiteX88" fmla="*/ 6696000 w 6696000"/>
              <a:gd name="connsiteY88" fmla="*/ 1796399 h 5142465"/>
              <a:gd name="connsiteX89" fmla="*/ 4219772 w 6696000"/>
              <a:gd name="connsiteY89" fmla="*/ 1796399 h 5142465"/>
              <a:gd name="connsiteX90" fmla="*/ 3995999 w 6696000"/>
              <a:gd name="connsiteY90" fmla="*/ 2020043 h 5142465"/>
              <a:gd name="connsiteX91" fmla="*/ 3995999 w 6696000"/>
              <a:gd name="connsiteY91" fmla="*/ 3821890 h 5142465"/>
              <a:gd name="connsiteX92" fmla="*/ 4887028 w 6696000"/>
              <a:gd name="connsiteY92" fmla="*/ 4712400 h 5142465"/>
              <a:gd name="connsiteX93" fmla="*/ 6696000 w 6696000"/>
              <a:gd name="connsiteY93" fmla="*/ 4712400 h 5142465"/>
              <a:gd name="connsiteX94" fmla="*/ 6696000 w 6696000"/>
              <a:gd name="connsiteY94" fmla="*/ 5142465 h 5142465"/>
              <a:gd name="connsiteX95" fmla="*/ 0 w 6696000"/>
              <a:gd name="connsiteY95" fmla="*/ 5142465 h 5142465"/>
              <a:gd name="connsiteX96" fmla="*/ 0 w 6696000"/>
              <a:gd name="connsiteY96" fmla="*/ 0 h 5142465"/>
              <a:gd name="connsiteX0" fmla="*/ 672972 w 6696000"/>
              <a:gd name="connsiteY0" fmla="*/ 678393 h 5142465"/>
              <a:gd name="connsiteX1" fmla="*/ 652266 w 6696000"/>
              <a:gd name="connsiteY1" fmla="*/ 751297 h 5142465"/>
              <a:gd name="connsiteX2" fmla="*/ 689232 w 6696000"/>
              <a:gd name="connsiteY2" fmla="*/ 751297 h 5142465"/>
              <a:gd name="connsiteX3" fmla="*/ 768370 w 6696000"/>
              <a:gd name="connsiteY3" fmla="*/ 564834 h 5142465"/>
              <a:gd name="connsiteX4" fmla="*/ 717940 w 6696000"/>
              <a:gd name="connsiteY4" fmla="*/ 564834 h 5142465"/>
              <a:gd name="connsiteX5" fmla="*/ 672972 w 6696000"/>
              <a:gd name="connsiteY5" fmla="*/ 678393 h 5142465"/>
              <a:gd name="connsiteX6" fmla="*/ 788060 w 6696000"/>
              <a:gd name="connsiteY6" fmla="*/ 564834 h 5142465"/>
              <a:gd name="connsiteX7" fmla="*/ 788060 w 6696000"/>
              <a:gd name="connsiteY7" fmla="*/ 751297 h 5142465"/>
              <a:gd name="connsiteX8" fmla="*/ 835188 w 6696000"/>
              <a:gd name="connsiteY8" fmla="*/ 751297 h 5142465"/>
              <a:gd name="connsiteX9" fmla="*/ 835188 w 6696000"/>
              <a:gd name="connsiteY9" fmla="*/ 629583 h 5142465"/>
              <a:gd name="connsiteX10" fmla="*/ 912040 w 6696000"/>
              <a:gd name="connsiteY10" fmla="*/ 751297 h 5142465"/>
              <a:gd name="connsiteX11" fmla="*/ 970346 w 6696000"/>
              <a:gd name="connsiteY11" fmla="*/ 751297 h 5142465"/>
              <a:gd name="connsiteX12" fmla="*/ 970346 w 6696000"/>
              <a:gd name="connsiteY12" fmla="*/ 564834 h 5142465"/>
              <a:gd name="connsiteX13" fmla="*/ 923218 w 6696000"/>
              <a:gd name="connsiteY13" fmla="*/ 564834 h 5142465"/>
              <a:gd name="connsiteX14" fmla="*/ 923218 w 6696000"/>
              <a:gd name="connsiteY14" fmla="*/ 683459 h 5142465"/>
              <a:gd name="connsiteX15" fmla="*/ 848526 w 6696000"/>
              <a:gd name="connsiteY15" fmla="*/ 564834 h 5142465"/>
              <a:gd name="connsiteX16" fmla="*/ 788060 w 6696000"/>
              <a:gd name="connsiteY16" fmla="*/ 564834 h 5142465"/>
              <a:gd name="connsiteX17" fmla="*/ 1464106 w 6696000"/>
              <a:gd name="connsiteY17" fmla="*/ 358044 h 5142465"/>
              <a:gd name="connsiteX18" fmla="*/ 1062822 w 6696000"/>
              <a:gd name="connsiteY18" fmla="*/ 566440 h 5142465"/>
              <a:gd name="connsiteX19" fmla="*/ 1029922 w 6696000"/>
              <a:gd name="connsiteY19" fmla="*/ 586087 h 5142465"/>
              <a:gd name="connsiteX20" fmla="*/ 1008327 w 6696000"/>
              <a:gd name="connsiteY20" fmla="*/ 617103 h 5142465"/>
              <a:gd name="connsiteX21" fmla="*/ 1000578 w 6696000"/>
              <a:gd name="connsiteY21" fmla="*/ 657633 h 5142465"/>
              <a:gd name="connsiteX22" fmla="*/ 1008327 w 6696000"/>
              <a:gd name="connsiteY22" fmla="*/ 698163 h 5142465"/>
              <a:gd name="connsiteX23" fmla="*/ 1029922 w 6696000"/>
              <a:gd name="connsiteY23" fmla="*/ 729179 h 5142465"/>
              <a:gd name="connsiteX24" fmla="*/ 1062822 w 6696000"/>
              <a:gd name="connsiteY24" fmla="*/ 748826 h 5142465"/>
              <a:gd name="connsiteX25" fmla="*/ 1104106 w 6696000"/>
              <a:gd name="connsiteY25" fmla="*/ 755622 h 5142465"/>
              <a:gd name="connsiteX26" fmla="*/ 1145010 w 6696000"/>
              <a:gd name="connsiteY26" fmla="*/ 751421 h 5142465"/>
              <a:gd name="connsiteX27" fmla="*/ 1183753 w 6696000"/>
              <a:gd name="connsiteY27" fmla="*/ 737828 h 5142465"/>
              <a:gd name="connsiteX28" fmla="*/ 1185405 w 6696000"/>
              <a:gd name="connsiteY28" fmla="*/ 736963 h 5142465"/>
              <a:gd name="connsiteX29" fmla="*/ 1185405 w 6696000"/>
              <a:gd name="connsiteY29" fmla="*/ 637615 h 5142465"/>
              <a:gd name="connsiteX30" fmla="*/ 1106393 w 6696000"/>
              <a:gd name="connsiteY30" fmla="*/ 637615 h 5142465"/>
              <a:gd name="connsiteX31" fmla="*/ 1106266 w 6696000"/>
              <a:gd name="connsiteY31" fmla="*/ 637986 h 5142465"/>
              <a:gd name="connsiteX32" fmla="*/ 1106266 w 6696000"/>
              <a:gd name="connsiteY32" fmla="*/ 680740 h 5142465"/>
              <a:gd name="connsiteX33" fmla="*/ 1139674 w 6696000"/>
              <a:gd name="connsiteY33" fmla="*/ 680740 h 5142465"/>
              <a:gd name="connsiteX34" fmla="*/ 1139674 w 6696000"/>
              <a:gd name="connsiteY34" fmla="*/ 705330 h 5142465"/>
              <a:gd name="connsiteX35" fmla="*/ 1126336 w 6696000"/>
              <a:gd name="connsiteY35" fmla="*/ 710273 h 5142465"/>
              <a:gd name="connsiteX36" fmla="*/ 1104106 w 6696000"/>
              <a:gd name="connsiteY36" fmla="*/ 713115 h 5142465"/>
              <a:gd name="connsiteX37" fmla="*/ 1081495 w 6696000"/>
              <a:gd name="connsiteY37" fmla="*/ 709037 h 5142465"/>
              <a:gd name="connsiteX38" fmla="*/ 1064219 w 6696000"/>
              <a:gd name="connsiteY38" fmla="*/ 697545 h 5142465"/>
              <a:gd name="connsiteX39" fmla="*/ 1053168 w 6696000"/>
              <a:gd name="connsiteY39" fmla="*/ 680122 h 5142465"/>
              <a:gd name="connsiteX40" fmla="*/ 1049230 w 6696000"/>
              <a:gd name="connsiteY40" fmla="*/ 657757 h 5142465"/>
              <a:gd name="connsiteX41" fmla="*/ 1053168 w 6696000"/>
              <a:gd name="connsiteY41" fmla="*/ 635514 h 5142465"/>
              <a:gd name="connsiteX42" fmla="*/ 1064219 w 6696000"/>
              <a:gd name="connsiteY42" fmla="*/ 617968 h 5142465"/>
              <a:gd name="connsiteX43" fmla="*/ 1081495 w 6696000"/>
              <a:gd name="connsiteY43" fmla="*/ 606476 h 5142465"/>
              <a:gd name="connsiteX44" fmla="*/ 1104106 w 6696000"/>
              <a:gd name="connsiteY44" fmla="*/ 602398 h 5142465"/>
              <a:gd name="connsiteX45" fmla="*/ 1129258 w 6696000"/>
              <a:gd name="connsiteY45" fmla="*/ 606476 h 5142465"/>
              <a:gd name="connsiteX46" fmla="*/ 1147169 w 6696000"/>
              <a:gd name="connsiteY46" fmla="*/ 618586 h 5142465"/>
              <a:gd name="connsiteX47" fmla="*/ 1149456 w 6696000"/>
              <a:gd name="connsiteY47" fmla="*/ 620810 h 5142465"/>
              <a:gd name="connsiteX48" fmla="*/ 1182737 w 6696000"/>
              <a:gd name="connsiteY48" fmla="*/ 585593 h 5142465"/>
              <a:gd name="connsiteX49" fmla="*/ 1180450 w 6696000"/>
              <a:gd name="connsiteY49" fmla="*/ 583616 h 5142465"/>
              <a:gd name="connsiteX50" fmla="*/ 1146153 w 6696000"/>
              <a:gd name="connsiteY50" fmla="*/ 564957 h 5142465"/>
              <a:gd name="connsiteX51" fmla="*/ 1464106 w 6696000"/>
              <a:gd name="connsiteY51" fmla="*/ 358044 h 5142465"/>
              <a:gd name="connsiteX52" fmla="*/ 1018617 w 6696000"/>
              <a:gd name="connsiteY52" fmla="*/ 431999 h 5142465"/>
              <a:gd name="connsiteX53" fmla="*/ 994990 w 6696000"/>
              <a:gd name="connsiteY53" fmla="*/ 454983 h 5142465"/>
              <a:gd name="connsiteX54" fmla="*/ 1018617 w 6696000"/>
              <a:gd name="connsiteY54" fmla="*/ 477966 h 5142465"/>
              <a:gd name="connsiteX55" fmla="*/ 1093564 w 6696000"/>
              <a:gd name="connsiteY55" fmla="*/ 477966 h 5142465"/>
              <a:gd name="connsiteX56" fmla="*/ 1279279 w 6696000"/>
              <a:gd name="connsiteY56" fmla="*/ 658251 h 5142465"/>
              <a:gd name="connsiteX57" fmla="*/ 1093564 w 6696000"/>
              <a:gd name="connsiteY57" fmla="*/ 838536 h 5142465"/>
              <a:gd name="connsiteX58" fmla="*/ 835188 w 6696000"/>
              <a:gd name="connsiteY58" fmla="*/ 838536 h 5142465"/>
              <a:gd name="connsiteX59" fmla="*/ 835188 w 6696000"/>
              <a:gd name="connsiteY59" fmla="*/ 796647 h 5142465"/>
              <a:gd name="connsiteX60" fmla="*/ 787933 w 6696000"/>
              <a:gd name="connsiteY60" fmla="*/ 796647 h 5142465"/>
              <a:gd name="connsiteX61" fmla="*/ 787933 w 6696000"/>
              <a:gd name="connsiteY61" fmla="*/ 884380 h 5142465"/>
              <a:gd name="connsiteX62" fmla="*/ 1094199 w 6696000"/>
              <a:gd name="connsiteY62" fmla="*/ 884380 h 5142465"/>
              <a:gd name="connsiteX63" fmla="*/ 1308131 w 6696000"/>
              <a:gd name="connsiteY63" fmla="*/ 745975 h 5142465"/>
              <a:gd name="connsiteX64" fmla="*/ 1326394 w 6696000"/>
              <a:gd name="connsiteY64" fmla="*/ 658190 h 5142465"/>
              <a:gd name="connsiteX65" fmla="*/ 1326407 w 6696000"/>
              <a:gd name="connsiteY65" fmla="*/ 658251 h 5142465"/>
              <a:gd name="connsiteX66" fmla="*/ 1326407 w 6696000"/>
              <a:gd name="connsiteY66" fmla="*/ 658128 h 5142465"/>
              <a:gd name="connsiteX67" fmla="*/ 1326394 w 6696000"/>
              <a:gd name="connsiteY67" fmla="*/ 658190 h 5142465"/>
              <a:gd name="connsiteX68" fmla="*/ 1308194 w 6696000"/>
              <a:gd name="connsiteY68" fmla="*/ 570456 h 5142465"/>
              <a:gd name="connsiteX69" fmla="*/ 1094834 w 6696000"/>
              <a:gd name="connsiteY69" fmla="*/ 431999 h 5142465"/>
              <a:gd name="connsiteX70" fmla="*/ 1018617 w 6696000"/>
              <a:gd name="connsiteY70" fmla="*/ 431999 h 5142465"/>
              <a:gd name="connsiteX71" fmla="*/ 664207 w 6696000"/>
              <a:gd name="connsiteY71" fmla="*/ 431999 h 5142465"/>
              <a:gd name="connsiteX72" fmla="*/ 431999 w 6696000"/>
              <a:gd name="connsiteY72" fmla="*/ 658251 h 5142465"/>
              <a:gd name="connsiteX73" fmla="*/ 663572 w 6696000"/>
              <a:gd name="connsiteY73" fmla="*/ 884503 h 5142465"/>
              <a:gd name="connsiteX74" fmla="*/ 739789 w 6696000"/>
              <a:gd name="connsiteY74" fmla="*/ 884503 h 5142465"/>
              <a:gd name="connsiteX75" fmla="*/ 763417 w 6696000"/>
              <a:gd name="connsiteY75" fmla="*/ 861520 h 5142465"/>
              <a:gd name="connsiteX76" fmla="*/ 739789 w 6696000"/>
              <a:gd name="connsiteY76" fmla="*/ 838536 h 5142465"/>
              <a:gd name="connsiteX77" fmla="*/ 664842 w 6696000"/>
              <a:gd name="connsiteY77" fmla="*/ 838536 h 5142465"/>
              <a:gd name="connsiteX78" fmla="*/ 479127 w 6696000"/>
              <a:gd name="connsiteY78" fmla="*/ 658251 h 5142465"/>
              <a:gd name="connsiteX79" fmla="*/ 664842 w 6696000"/>
              <a:gd name="connsiteY79" fmla="*/ 477843 h 5142465"/>
              <a:gd name="connsiteX80" fmla="*/ 923218 w 6696000"/>
              <a:gd name="connsiteY80" fmla="*/ 477843 h 5142465"/>
              <a:gd name="connsiteX81" fmla="*/ 923218 w 6696000"/>
              <a:gd name="connsiteY81" fmla="*/ 519732 h 5142465"/>
              <a:gd name="connsiteX82" fmla="*/ 970473 w 6696000"/>
              <a:gd name="connsiteY82" fmla="*/ 519732 h 5142465"/>
              <a:gd name="connsiteX83" fmla="*/ 970473 w 6696000"/>
              <a:gd name="connsiteY83" fmla="*/ 431999 h 5142465"/>
              <a:gd name="connsiteX84" fmla="*/ 664207 w 6696000"/>
              <a:gd name="connsiteY84" fmla="*/ 431999 h 5142465"/>
              <a:gd name="connsiteX85" fmla="*/ 0 w 6696000"/>
              <a:gd name="connsiteY85" fmla="*/ 0 h 5142465"/>
              <a:gd name="connsiteX86" fmla="*/ 6696000 w 6696000"/>
              <a:gd name="connsiteY86" fmla="*/ 0 h 5142465"/>
              <a:gd name="connsiteX87" fmla="*/ 6696000 w 6696000"/>
              <a:gd name="connsiteY87" fmla="*/ 1796399 h 5142465"/>
              <a:gd name="connsiteX88" fmla="*/ 4219772 w 6696000"/>
              <a:gd name="connsiteY88" fmla="*/ 1796399 h 5142465"/>
              <a:gd name="connsiteX89" fmla="*/ 3995999 w 6696000"/>
              <a:gd name="connsiteY89" fmla="*/ 2020043 h 5142465"/>
              <a:gd name="connsiteX90" fmla="*/ 3995999 w 6696000"/>
              <a:gd name="connsiteY90" fmla="*/ 3821890 h 5142465"/>
              <a:gd name="connsiteX91" fmla="*/ 4887028 w 6696000"/>
              <a:gd name="connsiteY91" fmla="*/ 4712400 h 5142465"/>
              <a:gd name="connsiteX92" fmla="*/ 6696000 w 6696000"/>
              <a:gd name="connsiteY92" fmla="*/ 4712400 h 5142465"/>
              <a:gd name="connsiteX93" fmla="*/ 6696000 w 6696000"/>
              <a:gd name="connsiteY93" fmla="*/ 5142465 h 5142465"/>
              <a:gd name="connsiteX94" fmla="*/ 0 w 6696000"/>
              <a:gd name="connsiteY94" fmla="*/ 5142465 h 5142465"/>
              <a:gd name="connsiteX95" fmla="*/ 0 w 6696000"/>
              <a:gd name="connsiteY95" fmla="*/ 0 h 5142465"/>
              <a:gd name="connsiteX0" fmla="*/ 717940 w 6696000"/>
              <a:gd name="connsiteY0" fmla="*/ 564834 h 5142465"/>
              <a:gd name="connsiteX1" fmla="*/ 652266 w 6696000"/>
              <a:gd name="connsiteY1" fmla="*/ 751297 h 5142465"/>
              <a:gd name="connsiteX2" fmla="*/ 689232 w 6696000"/>
              <a:gd name="connsiteY2" fmla="*/ 751297 h 5142465"/>
              <a:gd name="connsiteX3" fmla="*/ 768370 w 6696000"/>
              <a:gd name="connsiteY3" fmla="*/ 564834 h 5142465"/>
              <a:gd name="connsiteX4" fmla="*/ 717940 w 6696000"/>
              <a:gd name="connsiteY4" fmla="*/ 564834 h 5142465"/>
              <a:gd name="connsiteX5" fmla="*/ 788060 w 6696000"/>
              <a:gd name="connsiteY5" fmla="*/ 564834 h 5142465"/>
              <a:gd name="connsiteX6" fmla="*/ 788060 w 6696000"/>
              <a:gd name="connsiteY6" fmla="*/ 751297 h 5142465"/>
              <a:gd name="connsiteX7" fmla="*/ 835188 w 6696000"/>
              <a:gd name="connsiteY7" fmla="*/ 751297 h 5142465"/>
              <a:gd name="connsiteX8" fmla="*/ 835188 w 6696000"/>
              <a:gd name="connsiteY8" fmla="*/ 629583 h 5142465"/>
              <a:gd name="connsiteX9" fmla="*/ 912040 w 6696000"/>
              <a:gd name="connsiteY9" fmla="*/ 751297 h 5142465"/>
              <a:gd name="connsiteX10" fmla="*/ 970346 w 6696000"/>
              <a:gd name="connsiteY10" fmla="*/ 751297 h 5142465"/>
              <a:gd name="connsiteX11" fmla="*/ 970346 w 6696000"/>
              <a:gd name="connsiteY11" fmla="*/ 564834 h 5142465"/>
              <a:gd name="connsiteX12" fmla="*/ 923218 w 6696000"/>
              <a:gd name="connsiteY12" fmla="*/ 564834 h 5142465"/>
              <a:gd name="connsiteX13" fmla="*/ 923218 w 6696000"/>
              <a:gd name="connsiteY13" fmla="*/ 683459 h 5142465"/>
              <a:gd name="connsiteX14" fmla="*/ 848526 w 6696000"/>
              <a:gd name="connsiteY14" fmla="*/ 564834 h 5142465"/>
              <a:gd name="connsiteX15" fmla="*/ 788060 w 6696000"/>
              <a:gd name="connsiteY15" fmla="*/ 564834 h 5142465"/>
              <a:gd name="connsiteX16" fmla="*/ 1464106 w 6696000"/>
              <a:gd name="connsiteY16" fmla="*/ 358044 h 5142465"/>
              <a:gd name="connsiteX17" fmla="*/ 1062822 w 6696000"/>
              <a:gd name="connsiteY17" fmla="*/ 566440 h 5142465"/>
              <a:gd name="connsiteX18" fmla="*/ 1029922 w 6696000"/>
              <a:gd name="connsiteY18" fmla="*/ 586087 h 5142465"/>
              <a:gd name="connsiteX19" fmla="*/ 1008327 w 6696000"/>
              <a:gd name="connsiteY19" fmla="*/ 617103 h 5142465"/>
              <a:gd name="connsiteX20" fmla="*/ 1000578 w 6696000"/>
              <a:gd name="connsiteY20" fmla="*/ 657633 h 5142465"/>
              <a:gd name="connsiteX21" fmla="*/ 1008327 w 6696000"/>
              <a:gd name="connsiteY21" fmla="*/ 698163 h 5142465"/>
              <a:gd name="connsiteX22" fmla="*/ 1029922 w 6696000"/>
              <a:gd name="connsiteY22" fmla="*/ 729179 h 5142465"/>
              <a:gd name="connsiteX23" fmla="*/ 1062822 w 6696000"/>
              <a:gd name="connsiteY23" fmla="*/ 748826 h 5142465"/>
              <a:gd name="connsiteX24" fmla="*/ 1104106 w 6696000"/>
              <a:gd name="connsiteY24" fmla="*/ 755622 h 5142465"/>
              <a:gd name="connsiteX25" fmla="*/ 1145010 w 6696000"/>
              <a:gd name="connsiteY25" fmla="*/ 751421 h 5142465"/>
              <a:gd name="connsiteX26" fmla="*/ 1183753 w 6696000"/>
              <a:gd name="connsiteY26" fmla="*/ 737828 h 5142465"/>
              <a:gd name="connsiteX27" fmla="*/ 1185405 w 6696000"/>
              <a:gd name="connsiteY27" fmla="*/ 736963 h 5142465"/>
              <a:gd name="connsiteX28" fmla="*/ 1185405 w 6696000"/>
              <a:gd name="connsiteY28" fmla="*/ 637615 h 5142465"/>
              <a:gd name="connsiteX29" fmla="*/ 1106393 w 6696000"/>
              <a:gd name="connsiteY29" fmla="*/ 637615 h 5142465"/>
              <a:gd name="connsiteX30" fmla="*/ 1106266 w 6696000"/>
              <a:gd name="connsiteY30" fmla="*/ 637986 h 5142465"/>
              <a:gd name="connsiteX31" fmla="*/ 1106266 w 6696000"/>
              <a:gd name="connsiteY31" fmla="*/ 680740 h 5142465"/>
              <a:gd name="connsiteX32" fmla="*/ 1139674 w 6696000"/>
              <a:gd name="connsiteY32" fmla="*/ 680740 h 5142465"/>
              <a:gd name="connsiteX33" fmla="*/ 1139674 w 6696000"/>
              <a:gd name="connsiteY33" fmla="*/ 705330 h 5142465"/>
              <a:gd name="connsiteX34" fmla="*/ 1126336 w 6696000"/>
              <a:gd name="connsiteY34" fmla="*/ 710273 h 5142465"/>
              <a:gd name="connsiteX35" fmla="*/ 1104106 w 6696000"/>
              <a:gd name="connsiteY35" fmla="*/ 713115 h 5142465"/>
              <a:gd name="connsiteX36" fmla="*/ 1081495 w 6696000"/>
              <a:gd name="connsiteY36" fmla="*/ 709037 h 5142465"/>
              <a:gd name="connsiteX37" fmla="*/ 1064219 w 6696000"/>
              <a:gd name="connsiteY37" fmla="*/ 697545 h 5142465"/>
              <a:gd name="connsiteX38" fmla="*/ 1053168 w 6696000"/>
              <a:gd name="connsiteY38" fmla="*/ 680122 h 5142465"/>
              <a:gd name="connsiteX39" fmla="*/ 1049230 w 6696000"/>
              <a:gd name="connsiteY39" fmla="*/ 657757 h 5142465"/>
              <a:gd name="connsiteX40" fmla="*/ 1053168 w 6696000"/>
              <a:gd name="connsiteY40" fmla="*/ 635514 h 5142465"/>
              <a:gd name="connsiteX41" fmla="*/ 1064219 w 6696000"/>
              <a:gd name="connsiteY41" fmla="*/ 617968 h 5142465"/>
              <a:gd name="connsiteX42" fmla="*/ 1081495 w 6696000"/>
              <a:gd name="connsiteY42" fmla="*/ 606476 h 5142465"/>
              <a:gd name="connsiteX43" fmla="*/ 1104106 w 6696000"/>
              <a:gd name="connsiteY43" fmla="*/ 602398 h 5142465"/>
              <a:gd name="connsiteX44" fmla="*/ 1129258 w 6696000"/>
              <a:gd name="connsiteY44" fmla="*/ 606476 h 5142465"/>
              <a:gd name="connsiteX45" fmla="*/ 1147169 w 6696000"/>
              <a:gd name="connsiteY45" fmla="*/ 618586 h 5142465"/>
              <a:gd name="connsiteX46" fmla="*/ 1149456 w 6696000"/>
              <a:gd name="connsiteY46" fmla="*/ 620810 h 5142465"/>
              <a:gd name="connsiteX47" fmla="*/ 1182737 w 6696000"/>
              <a:gd name="connsiteY47" fmla="*/ 585593 h 5142465"/>
              <a:gd name="connsiteX48" fmla="*/ 1180450 w 6696000"/>
              <a:gd name="connsiteY48" fmla="*/ 583616 h 5142465"/>
              <a:gd name="connsiteX49" fmla="*/ 1146153 w 6696000"/>
              <a:gd name="connsiteY49" fmla="*/ 564957 h 5142465"/>
              <a:gd name="connsiteX50" fmla="*/ 1464106 w 6696000"/>
              <a:gd name="connsiteY50" fmla="*/ 358044 h 5142465"/>
              <a:gd name="connsiteX51" fmla="*/ 1018617 w 6696000"/>
              <a:gd name="connsiteY51" fmla="*/ 431999 h 5142465"/>
              <a:gd name="connsiteX52" fmla="*/ 994990 w 6696000"/>
              <a:gd name="connsiteY52" fmla="*/ 454983 h 5142465"/>
              <a:gd name="connsiteX53" fmla="*/ 1018617 w 6696000"/>
              <a:gd name="connsiteY53" fmla="*/ 477966 h 5142465"/>
              <a:gd name="connsiteX54" fmla="*/ 1093564 w 6696000"/>
              <a:gd name="connsiteY54" fmla="*/ 477966 h 5142465"/>
              <a:gd name="connsiteX55" fmla="*/ 1279279 w 6696000"/>
              <a:gd name="connsiteY55" fmla="*/ 658251 h 5142465"/>
              <a:gd name="connsiteX56" fmla="*/ 1093564 w 6696000"/>
              <a:gd name="connsiteY56" fmla="*/ 838536 h 5142465"/>
              <a:gd name="connsiteX57" fmla="*/ 835188 w 6696000"/>
              <a:gd name="connsiteY57" fmla="*/ 838536 h 5142465"/>
              <a:gd name="connsiteX58" fmla="*/ 835188 w 6696000"/>
              <a:gd name="connsiteY58" fmla="*/ 796647 h 5142465"/>
              <a:gd name="connsiteX59" fmla="*/ 787933 w 6696000"/>
              <a:gd name="connsiteY59" fmla="*/ 796647 h 5142465"/>
              <a:gd name="connsiteX60" fmla="*/ 787933 w 6696000"/>
              <a:gd name="connsiteY60" fmla="*/ 884380 h 5142465"/>
              <a:gd name="connsiteX61" fmla="*/ 1094199 w 6696000"/>
              <a:gd name="connsiteY61" fmla="*/ 884380 h 5142465"/>
              <a:gd name="connsiteX62" fmla="*/ 1308131 w 6696000"/>
              <a:gd name="connsiteY62" fmla="*/ 745975 h 5142465"/>
              <a:gd name="connsiteX63" fmla="*/ 1326394 w 6696000"/>
              <a:gd name="connsiteY63" fmla="*/ 658190 h 5142465"/>
              <a:gd name="connsiteX64" fmla="*/ 1326407 w 6696000"/>
              <a:gd name="connsiteY64" fmla="*/ 658251 h 5142465"/>
              <a:gd name="connsiteX65" fmla="*/ 1326407 w 6696000"/>
              <a:gd name="connsiteY65" fmla="*/ 658128 h 5142465"/>
              <a:gd name="connsiteX66" fmla="*/ 1326394 w 6696000"/>
              <a:gd name="connsiteY66" fmla="*/ 658190 h 5142465"/>
              <a:gd name="connsiteX67" fmla="*/ 1308194 w 6696000"/>
              <a:gd name="connsiteY67" fmla="*/ 570456 h 5142465"/>
              <a:gd name="connsiteX68" fmla="*/ 1094834 w 6696000"/>
              <a:gd name="connsiteY68" fmla="*/ 431999 h 5142465"/>
              <a:gd name="connsiteX69" fmla="*/ 1018617 w 6696000"/>
              <a:gd name="connsiteY69" fmla="*/ 431999 h 5142465"/>
              <a:gd name="connsiteX70" fmla="*/ 664207 w 6696000"/>
              <a:gd name="connsiteY70" fmla="*/ 431999 h 5142465"/>
              <a:gd name="connsiteX71" fmla="*/ 431999 w 6696000"/>
              <a:gd name="connsiteY71" fmla="*/ 658251 h 5142465"/>
              <a:gd name="connsiteX72" fmla="*/ 663572 w 6696000"/>
              <a:gd name="connsiteY72" fmla="*/ 884503 h 5142465"/>
              <a:gd name="connsiteX73" fmla="*/ 739789 w 6696000"/>
              <a:gd name="connsiteY73" fmla="*/ 884503 h 5142465"/>
              <a:gd name="connsiteX74" fmla="*/ 763417 w 6696000"/>
              <a:gd name="connsiteY74" fmla="*/ 861520 h 5142465"/>
              <a:gd name="connsiteX75" fmla="*/ 739789 w 6696000"/>
              <a:gd name="connsiteY75" fmla="*/ 838536 h 5142465"/>
              <a:gd name="connsiteX76" fmla="*/ 664842 w 6696000"/>
              <a:gd name="connsiteY76" fmla="*/ 838536 h 5142465"/>
              <a:gd name="connsiteX77" fmla="*/ 479127 w 6696000"/>
              <a:gd name="connsiteY77" fmla="*/ 658251 h 5142465"/>
              <a:gd name="connsiteX78" fmla="*/ 664842 w 6696000"/>
              <a:gd name="connsiteY78" fmla="*/ 477843 h 5142465"/>
              <a:gd name="connsiteX79" fmla="*/ 923218 w 6696000"/>
              <a:gd name="connsiteY79" fmla="*/ 477843 h 5142465"/>
              <a:gd name="connsiteX80" fmla="*/ 923218 w 6696000"/>
              <a:gd name="connsiteY80" fmla="*/ 519732 h 5142465"/>
              <a:gd name="connsiteX81" fmla="*/ 970473 w 6696000"/>
              <a:gd name="connsiteY81" fmla="*/ 519732 h 5142465"/>
              <a:gd name="connsiteX82" fmla="*/ 970473 w 6696000"/>
              <a:gd name="connsiteY82" fmla="*/ 431999 h 5142465"/>
              <a:gd name="connsiteX83" fmla="*/ 664207 w 6696000"/>
              <a:gd name="connsiteY83" fmla="*/ 431999 h 5142465"/>
              <a:gd name="connsiteX84" fmla="*/ 0 w 6696000"/>
              <a:gd name="connsiteY84" fmla="*/ 0 h 5142465"/>
              <a:gd name="connsiteX85" fmla="*/ 6696000 w 6696000"/>
              <a:gd name="connsiteY85" fmla="*/ 0 h 5142465"/>
              <a:gd name="connsiteX86" fmla="*/ 6696000 w 6696000"/>
              <a:gd name="connsiteY86" fmla="*/ 1796399 h 5142465"/>
              <a:gd name="connsiteX87" fmla="*/ 4219772 w 6696000"/>
              <a:gd name="connsiteY87" fmla="*/ 1796399 h 5142465"/>
              <a:gd name="connsiteX88" fmla="*/ 3995999 w 6696000"/>
              <a:gd name="connsiteY88" fmla="*/ 2020043 h 5142465"/>
              <a:gd name="connsiteX89" fmla="*/ 3995999 w 6696000"/>
              <a:gd name="connsiteY89" fmla="*/ 3821890 h 5142465"/>
              <a:gd name="connsiteX90" fmla="*/ 4887028 w 6696000"/>
              <a:gd name="connsiteY90" fmla="*/ 4712400 h 5142465"/>
              <a:gd name="connsiteX91" fmla="*/ 6696000 w 6696000"/>
              <a:gd name="connsiteY91" fmla="*/ 4712400 h 5142465"/>
              <a:gd name="connsiteX92" fmla="*/ 6696000 w 6696000"/>
              <a:gd name="connsiteY92" fmla="*/ 5142465 h 5142465"/>
              <a:gd name="connsiteX93" fmla="*/ 0 w 6696000"/>
              <a:gd name="connsiteY93" fmla="*/ 5142465 h 5142465"/>
              <a:gd name="connsiteX94" fmla="*/ 0 w 6696000"/>
              <a:gd name="connsiteY94" fmla="*/ 0 h 5142465"/>
              <a:gd name="connsiteX0" fmla="*/ 768370 w 6696000"/>
              <a:gd name="connsiteY0" fmla="*/ 564834 h 5142465"/>
              <a:gd name="connsiteX1" fmla="*/ 652266 w 6696000"/>
              <a:gd name="connsiteY1" fmla="*/ 751297 h 5142465"/>
              <a:gd name="connsiteX2" fmla="*/ 689232 w 6696000"/>
              <a:gd name="connsiteY2" fmla="*/ 751297 h 5142465"/>
              <a:gd name="connsiteX3" fmla="*/ 768370 w 6696000"/>
              <a:gd name="connsiteY3" fmla="*/ 564834 h 5142465"/>
              <a:gd name="connsiteX4" fmla="*/ 788060 w 6696000"/>
              <a:gd name="connsiteY4" fmla="*/ 564834 h 5142465"/>
              <a:gd name="connsiteX5" fmla="*/ 788060 w 6696000"/>
              <a:gd name="connsiteY5" fmla="*/ 751297 h 5142465"/>
              <a:gd name="connsiteX6" fmla="*/ 835188 w 6696000"/>
              <a:gd name="connsiteY6" fmla="*/ 751297 h 5142465"/>
              <a:gd name="connsiteX7" fmla="*/ 835188 w 6696000"/>
              <a:gd name="connsiteY7" fmla="*/ 629583 h 5142465"/>
              <a:gd name="connsiteX8" fmla="*/ 912040 w 6696000"/>
              <a:gd name="connsiteY8" fmla="*/ 751297 h 5142465"/>
              <a:gd name="connsiteX9" fmla="*/ 970346 w 6696000"/>
              <a:gd name="connsiteY9" fmla="*/ 751297 h 5142465"/>
              <a:gd name="connsiteX10" fmla="*/ 970346 w 6696000"/>
              <a:gd name="connsiteY10" fmla="*/ 564834 h 5142465"/>
              <a:gd name="connsiteX11" fmla="*/ 923218 w 6696000"/>
              <a:gd name="connsiteY11" fmla="*/ 564834 h 5142465"/>
              <a:gd name="connsiteX12" fmla="*/ 923218 w 6696000"/>
              <a:gd name="connsiteY12" fmla="*/ 683459 h 5142465"/>
              <a:gd name="connsiteX13" fmla="*/ 848526 w 6696000"/>
              <a:gd name="connsiteY13" fmla="*/ 564834 h 5142465"/>
              <a:gd name="connsiteX14" fmla="*/ 788060 w 6696000"/>
              <a:gd name="connsiteY14" fmla="*/ 564834 h 5142465"/>
              <a:gd name="connsiteX15" fmla="*/ 1464106 w 6696000"/>
              <a:gd name="connsiteY15" fmla="*/ 358044 h 5142465"/>
              <a:gd name="connsiteX16" fmla="*/ 1062822 w 6696000"/>
              <a:gd name="connsiteY16" fmla="*/ 566440 h 5142465"/>
              <a:gd name="connsiteX17" fmla="*/ 1029922 w 6696000"/>
              <a:gd name="connsiteY17" fmla="*/ 586087 h 5142465"/>
              <a:gd name="connsiteX18" fmla="*/ 1008327 w 6696000"/>
              <a:gd name="connsiteY18" fmla="*/ 617103 h 5142465"/>
              <a:gd name="connsiteX19" fmla="*/ 1000578 w 6696000"/>
              <a:gd name="connsiteY19" fmla="*/ 657633 h 5142465"/>
              <a:gd name="connsiteX20" fmla="*/ 1008327 w 6696000"/>
              <a:gd name="connsiteY20" fmla="*/ 698163 h 5142465"/>
              <a:gd name="connsiteX21" fmla="*/ 1029922 w 6696000"/>
              <a:gd name="connsiteY21" fmla="*/ 729179 h 5142465"/>
              <a:gd name="connsiteX22" fmla="*/ 1062822 w 6696000"/>
              <a:gd name="connsiteY22" fmla="*/ 748826 h 5142465"/>
              <a:gd name="connsiteX23" fmla="*/ 1104106 w 6696000"/>
              <a:gd name="connsiteY23" fmla="*/ 755622 h 5142465"/>
              <a:gd name="connsiteX24" fmla="*/ 1145010 w 6696000"/>
              <a:gd name="connsiteY24" fmla="*/ 751421 h 5142465"/>
              <a:gd name="connsiteX25" fmla="*/ 1183753 w 6696000"/>
              <a:gd name="connsiteY25" fmla="*/ 737828 h 5142465"/>
              <a:gd name="connsiteX26" fmla="*/ 1185405 w 6696000"/>
              <a:gd name="connsiteY26" fmla="*/ 736963 h 5142465"/>
              <a:gd name="connsiteX27" fmla="*/ 1185405 w 6696000"/>
              <a:gd name="connsiteY27" fmla="*/ 637615 h 5142465"/>
              <a:gd name="connsiteX28" fmla="*/ 1106393 w 6696000"/>
              <a:gd name="connsiteY28" fmla="*/ 637615 h 5142465"/>
              <a:gd name="connsiteX29" fmla="*/ 1106266 w 6696000"/>
              <a:gd name="connsiteY29" fmla="*/ 637986 h 5142465"/>
              <a:gd name="connsiteX30" fmla="*/ 1106266 w 6696000"/>
              <a:gd name="connsiteY30" fmla="*/ 680740 h 5142465"/>
              <a:gd name="connsiteX31" fmla="*/ 1139674 w 6696000"/>
              <a:gd name="connsiteY31" fmla="*/ 680740 h 5142465"/>
              <a:gd name="connsiteX32" fmla="*/ 1139674 w 6696000"/>
              <a:gd name="connsiteY32" fmla="*/ 705330 h 5142465"/>
              <a:gd name="connsiteX33" fmla="*/ 1126336 w 6696000"/>
              <a:gd name="connsiteY33" fmla="*/ 710273 h 5142465"/>
              <a:gd name="connsiteX34" fmla="*/ 1104106 w 6696000"/>
              <a:gd name="connsiteY34" fmla="*/ 713115 h 5142465"/>
              <a:gd name="connsiteX35" fmla="*/ 1081495 w 6696000"/>
              <a:gd name="connsiteY35" fmla="*/ 709037 h 5142465"/>
              <a:gd name="connsiteX36" fmla="*/ 1064219 w 6696000"/>
              <a:gd name="connsiteY36" fmla="*/ 697545 h 5142465"/>
              <a:gd name="connsiteX37" fmla="*/ 1053168 w 6696000"/>
              <a:gd name="connsiteY37" fmla="*/ 680122 h 5142465"/>
              <a:gd name="connsiteX38" fmla="*/ 1049230 w 6696000"/>
              <a:gd name="connsiteY38" fmla="*/ 657757 h 5142465"/>
              <a:gd name="connsiteX39" fmla="*/ 1053168 w 6696000"/>
              <a:gd name="connsiteY39" fmla="*/ 635514 h 5142465"/>
              <a:gd name="connsiteX40" fmla="*/ 1064219 w 6696000"/>
              <a:gd name="connsiteY40" fmla="*/ 617968 h 5142465"/>
              <a:gd name="connsiteX41" fmla="*/ 1081495 w 6696000"/>
              <a:gd name="connsiteY41" fmla="*/ 606476 h 5142465"/>
              <a:gd name="connsiteX42" fmla="*/ 1104106 w 6696000"/>
              <a:gd name="connsiteY42" fmla="*/ 602398 h 5142465"/>
              <a:gd name="connsiteX43" fmla="*/ 1129258 w 6696000"/>
              <a:gd name="connsiteY43" fmla="*/ 606476 h 5142465"/>
              <a:gd name="connsiteX44" fmla="*/ 1147169 w 6696000"/>
              <a:gd name="connsiteY44" fmla="*/ 618586 h 5142465"/>
              <a:gd name="connsiteX45" fmla="*/ 1149456 w 6696000"/>
              <a:gd name="connsiteY45" fmla="*/ 620810 h 5142465"/>
              <a:gd name="connsiteX46" fmla="*/ 1182737 w 6696000"/>
              <a:gd name="connsiteY46" fmla="*/ 585593 h 5142465"/>
              <a:gd name="connsiteX47" fmla="*/ 1180450 w 6696000"/>
              <a:gd name="connsiteY47" fmla="*/ 583616 h 5142465"/>
              <a:gd name="connsiteX48" fmla="*/ 1146153 w 6696000"/>
              <a:gd name="connsiteY48" fmla="*/ 564957 h 5142465"/>
              <a:gd name="connsiteX49" fmla="*/ 1464106 w 6696000"/>
              <a:gd name="connsiteY49" fmla="*/ 358044 h 5142465"/>
              <a:gd name="connsiteX50" fmla="*/ 1018617 w 6696000"/>
              <a:gd name="connsiteY50" fmla="*/ 431999 h 5142465"/>
              <a:gd name="connsiteX51" fmla="*/ 994990 w 6696000"/>
              <a:gd name="connsiteY51" fmla="*/ 454983 h 5142465"/>
              <a:gd name="connsiteX52" fmla="*/ 1018617 w 6696000"/>
              <a:gd name="connsiteY52" fmla="*/ 477966 h 5142465"/>
              <a:gd name="connsiteX53" fmla="*/ 1093564 w 6696000"/>
              <a:gd name="connsiteY53" fmla="*/ 477966 h 5142465"/>
              <a:gd name="connsiteX54" fmla="*/ 1279279 w 6696000"/>
              <a:gd name="connsiteY54" fmla="*/ 658251 h 5142465"/>
              <a:gd name="connsiteX55" fmla="*/ 1093564 w 6696000"/>
              <a:gd name="connsiteY55" fmla="*/ 838536 h 5142465"/>
              <a:gd name="connsiteX56" fmla="*/ 835188 w 6696000"/>
              <a:gd name="connsiteY56" fmla="*/ 838536 h 5142465"/>
              <a:gd name="connsiteX57" fmla="*/ 835188 w 6696000"/>
              <a:gd name="connsiteY57" fmla="*/ 796647 h 5142465"/>
              <a:gd name="connsiteX58" fmla="*/ 787933 w 6696000"/>
              <a:gd name="connsiteY58" fmla="*/ 796647 h 5142465"/>
              <a:gd name="connsiteX59" fmla="*/ 787933 w 6696000"/>
              <a:gd name="connsiteY59" fmla="*/ 884380 h 5142465"/>
              <a:gd name="connsiteX60" fmla="*/ 1094199 w 6696000"/>
              <a:gd name="connsiteY60" fmla="*/ 884380 h 5142465"/>
              <a:gd name="connsiteX61" fmla="*/ 1308131 w 6696000"/>
              <a:gd name="connsiteY61" fmla="*/ 745975 h 5142465"/>
              <a:gd name="connsiteX62" fmla="*/ 1326394 w 6696000"/>
              <a:gd name="connsiteY62" fmla="*/ 658190 h 5142465"/>
              <a:gd name="connsiteX63" fmla="*/ 1326407 w 6696000"/>
              <a:gd name="connsiteY63" fmla="*/ 658251 h 5142465"/>
              <a:gd name="connsiteX64" fmla="*/ 1326407 w 6696000"/>
              <a:gd name="connsiteY64" fmla="*/ 658128 h 5142465"/>
              <a:gd name="connsiteX65" fmla="*/ 1326394 w 6696000"/>
              <a:gd name="connsiteY65" fmla="*/ 658190 h 5142465"/>
              <a:gd name="connsiteX66" fmla="*/ 1308194 w 6696000"/>
              <a:gd name="connsiteY66" fmla="*/ 570456 h 5142465"/>
              <a:gd name="connsiteX67" fmla="*/ 1094834 w 6696000"/>
              <a:gd name="connsiteY67" fmla="*/ 431999 h 5142465"/>
              <a:gd name="connsiteX68" fmla="*/ 1018617 w 6696000"/>
              <a:gd name="connsiteY68" fmla="*/ 431999 h 5142465"/>
              <a:gd name="connsiteX69" fmla="*/ 664207 w 6696000"/>
              <a:gd name="connsiteY69" fmla="*/ 431999 h 5142465"/>
              <a:gd name="connsiteX70" fmla="*/ 431999 w 6696000"/>
              <a:gd name="connsiteY70" fmla="*/ 658251 h 5142465"/>
              <a:gd name="connsiteX71" fmla="*/ 663572 w 6696000"/>
              <a:gd name="connsiteY71" fmla="*/ 884503 h 5142465"/>
              <a:gd name="connsiteX72" fmla="*/ 739789 w 6696000"/>
              <a:gd name="connsiteY72" fmla="*/ 884503 h 5142465"/>
              <a:gd name="connsiteX73" fmla="*/ 763417 w 6696000"/>
              <a:gd name="connsiteY73" fmla="*/ 861520 h 5142465"/>
              <a:gd name="connsiteX74" fmla="*/ 739789 w 6696000"/>
              <a:gd name="connsiteY74" fmla="*/ 838536 h 5142465"/>
              <a:gd name="connsiteX75" fmla="*/ 664842 w 6696000"/>
              <a:gd name="connsiteY75" fmla="*/ 838536 h 5142465"/>
              <a:gd name="connsiteX76" fmla="*/ 479127 w 6696000"/>
              <a:gd name="connsiteY76" fmla="*/ 658251 h 5142465"/>
              <a:gd name="connsiteX77" fmla="*/ 664842 w 6696000"/>
              <a:gd name="connsiteY77" fmla="*/ 477843 h 5142465"/>
              <a:gd name="connsiteX78" fmla="*/ 923218 w 6696000"/>
              <a:gd name="connsiteY78" fmla="*/ 477843 h 5142465"/>
              <a:gd name="connsiteX79" fmla="*/ 923218 w 6696000"/>
              <a:gd name="connsiteY79" fmla="*/ 519732 h 5142465"/>
              <a:gd name="connsiteX80" fmla="*/ 970473 w 6696000"/>
              <a:gd name="connsiteY80" fmla="*/ 519732 h 5142465"/>
              <a:gd name="connsiteX81" fmla="*/ 970473 w 6696000"/>
              <a:gd name="connsiteY81" fmla="*/ 431999 h 5142465"/>
              <a:gd name="connsiteX82" fmla="*/ 664207 w 6696000"/>
              <a:gd name="connsiteY82" fmla="*/ 431999 h 5142465"/>
              <a:gd name="connsiteX83" fmla="*/ 0 w 6696000"/>
              <a:gd name="connsiteY83" fmla="*/ 0 h 5142465"/>
              <a:gd name="connsiteX84" fmla="*/ 6696000 w 6696000"/>
              <a:gd name="connsiteY84" fmla="*/ 0 h 5142465"/>
              <a:gd name="connsiteX85" fmla="*/ 6696000 w 6696000"/>
              <a:gd name="connsiteY85" fmla="*/ 1796399 h 5142465"/>
              <a:gd name="connsiteX86" fmla="*/ 4219772 w 6696000"/>
              <a:gd name="connsiteY86" fmla="*/ 1796399 h 5142465"/>
              <a:gd name="connsiteX87" fmla="*/ 3995999 w 6696000"/>
              <a:gd name="connsiteY87" fmla="*/ 2020043 h 5142465"/>
              <a:gd name="connsiteX88" fmla="*/ 3995999 w 6696000"/>
              <a:gd name="connsiteY88" fmla="*/ 3821890 h 5142465"/>
              <a:gd name="connsiteX89" fmla="*/ 4887028 w 6696000"/>
              <a:gd name="connsiteY89" fmla="*/ 4712400 h 5142465"/>
              <a:gd name="connsiteX90" fmla="*/ 6696000 w 6696000"/>
              <a:gd name="connsiteY90" fmla="*/ 4712400 h 5142465"/>
              <a:gd name="connsiteX91" fmla="*/ 6696000 w 6696000"/>
              <a:gd name="connsiteY91" fmla="*/ 5142465 h 5142465"/>
              <a:gd name="connsiteX92" fmla="*/ 0 w 6696000"/>
              <a:gd name="connsiteY92" fmla="*/ 5142465 h 5142465"/>
              <a:gd name="connsiteX93" fmla="*/ 0 w 6696000"/>
              <a:gd name="connsiteY93" fmla="*/ 0 h 5142465"/>
              <a:gd name="connsiteX0" fmla="*/ 689232 w 6696000"/>
              <a:gd name="connsiteY0" fmla="*/ 751297 h 5142465"/>
              <a:gd name="connsiteX1" fmla="*/ 652266 w 6696000"/>
              <a:gd name="connsiteY1" fmla="*/ 751297 h 5142465"/>
              <a:gd name="connsiteX2" fmla="*/ 689232 w 6696000"/>
              <a:gd name="connsiteY2" fmla="*/ 751297 h 5142465"/>
              <a:gd name="connsiteX3" fmla="*/ 788060 w 6696000"/>
              <a:gd name="connsiteY3" fmla="*/ 564834 h 5142465"/>
              <a:gd name="connsiteX4" fmla="*/ 788060 w 6696000"/>
              <a:gd name="connsiteY4" fmla="*/ 751297 h 5142465"/>
              <a:gd name="connsiteX5" fmla="*/ 835188 w 6696000"/>
              <a:gd name="connsiteY5" fmla="*/ 751297 h 5142465"/>
              <a:gd name="connsiteX6" fmla="*/ 835188 w 6696000"/>
              <a:gd name="connsiteY6" fmla="*/ 629583 h 5142465"/>
              <a:gd name="connsiteX7" fmla="*/ 912040 w 6696000"/>
              <a:gd name="connsiteY7" fmla="*/ 751297 h 5142465"/>
              <a:gd name="connsiteX8" fmla="*/ 970346 w 6696000"/>
              <a:gd name="connsiteY8" fmla="*/ 751297 h 5142465"/>
              <a:gd name="connsiteX9" fmla="*/ 970346 w 6696000"/>
              <a:gd name="connsiteY9" fmla="*/ 564834 h 5142465"/>
              <a:gd name="connsiteX10" fmla="*/ 923218 w 6696000"/>
              <a:gd name="connsiteY10" fmla="*/ 564834 h 5142465"/>
              <a:gd name="connsiteX11" fmla="*/ 923218 w 6696000"/>
              <a:gd name="connsiteY11" fmla="*/ 683459 h 5142465"/>
              <a:gd name="connsiteX12" fmla="*/ 848526 w 6696000"/>
              <a:gd name="connsiteY12" fmla="*/ 564834 h 5142465"/>
              <a:gd name="connsiteX13" fmla="*/ 788060 w 6696000"/>
              <a:gd name="connsiteY13" fmla="*/ 564834 h 5142465"/>
              <a:gd name="connsiteX14" fmla="*/ 1464106 w 6696000"/>
              <a:gd name="connsiteY14" fmla="*/ 358044 h 5142465"/>
              <a:gd name="connsiteX15" fmla="*/ 1062822 w 6696000"/>
              <a:gd name="connsiteY15" fmla="*/ 566440 h 5142465"/>
              <a:gd name="connsiteX16" fmla="*/ 1029922 w 6696000"/>
              <a:gd name="connsiteY16" fmla="*/ 586087 h 5142465"/>
              <a:gd name="connsiteX17" fmla="*/ 1008327 w 6696000"/>
              <a:gd name="connsiteY17" fmla="*/ 617103 h 5142465"/>
              <a:gd name="connsiteX18" fmla="*/ 1000578 w 6696000"/>
              <a:gd name="connsiteY18" fmla="*/ 657633 h 5142465"/>
              <a:gd name="connsiteX19" fmla="*/ 1008327 w 6696000"/>
              <a:gd name="connsiteY19" fmla="*/ 698163 h 5142465"/>
              <a:gd name="connsiteX20" fmla="*/ 1029922 w 6696000"/>
              <a:gd name="connsiteY20" fmla="*/ 729179 h 5142465"/>
              <a:gd name="connsiteX21" fmla="*/ 1062822 w 6696000"/>
              <a:gd name="connsiteY21" fmla="*/ 748826 h 5142465"/>
              <a:gd name="connsiteX22" fmla="*/ 1104106 w 6696000"/>
              <a:gd name="connsiteY22" fmla="*/ 755622 h 5142465"/>
              <a:gd name="connsiteX23" fmla="*/ 1145010 w 6696000"/>
              <a:gd name="connsiteY23" fmla="*/ 751421 h 5142465"/>
              <a:gd name="connsiteX24" fmla="*/ 1183753 w 6696000"/>
              <a:gd name="connsiteY24" fmla="*/ 737828 h 5142465"/>
              <a:gd name="connsiteX25" fmla="*/ 1185405 w 6696000"/>
              <a:gd name="connsiteY25" fmla="*/ 736963 h 5142465"/>
              <a:gd name="connsiteX26" fmla="*/ 1185405 w 6696000"/>
              <a:gd name="connsiteY26" fmla="*/ 637615 h 5142465"/>
              <a:gd name="connsiteX27" fmla="*/ 1106393 w 6696000"/>
              <a:gd name="connsiteY27" fmla="*/ 637615 h 5142465"/>
              <a:gd name="connsiteX28" fmla="*/ 1106266 w 6696000"/>
              <a:gd name="connsiteY28" fmla="*/ 637986 h 5142465"/>
              <a:gd name="connsiteX29" fmla="*/ 1106266 w 6696000"/>
              <a:gd name="connsiteY29" fmla="*/ 680740 h 5142465"/>
              <a:gd name="connsiteX30" fmla="*/ 1139674 w 6696000"/>
              <a:gd name="connsiteY30" fmla="*/ 680740 h 5142465"/>
              <a:gd name="connsiteX31" fmla="*/ 1139674 w 6696000"/>
              <a:gd name="connsiteY31" fmla="*/ 705330 h 5142465"/>
              <a:gd name="connsiteX32" fmla="*/ 1126336 w 6696000"/>
              <a:gd name="connsiteY32" fmla="*/ 710273 h 5142465"/>
              <a:gd name="connsiteX33" fmla="*/ 1104106 w 6696000"/>
              <a:gd name="connsiteY33" fmla="*/ 713115 h 5142465"/>
              <a:gd name="connsiteX34" fmla="*/ 1081495 w 6696000"/>
              <a:gd name="connsiteY34" fmla="*/ 709037 h 5142465"/>
              <a:gd name="connsiteX35" fmla="*/ 1064219 w 6696000"/>
              <a:gd name="connsiteY35" fmla="*/ 697545 h 5142465"/>
              <a:gd name="connsiteX36" fmla="*/ 1053168 w 6696000"/>
              <a:gd name="connsiteY36" fmla="*/ 680122 h 5142465"/>
              <a:gd name="connsiteX37" fmla="*/ 1049230 w 6696000"/>
              <a:gd name="connsiteY37" fmla="*/ 657757 h 5142465"/>
              <a:gd name="connsiteX38" fmla="*/ 1053168 w 6696000"/>
              <a:gd name="connsiteY38" fmla="*/ 635514 h 5142465"/>
              <a:gd name="connsiteX39" fmla="*/ 1064219 w 6696000"/>
              <a:gd name="connsiteY39" fmla="*/ 617968 h 5142465"/>
              <a:gd name="connsiteX40" fmla="*/ 1081495 w 6696000"/>
              <a:gd name="connsiteY40" fmla="*/ 606476 h 5142465"/>
              <a:gd name="connsiteX41" fmla="*/ 1104106 w 6696000"/>
              <a:gd name="connsiteY41" fmla="*/ 602398 h 5142465"/>
              <a:gd name="connsiteX42" fmla="*/ 1129258 w 6696000"/>
              <a:gd name="connsiteY42" fmla="*/ 606476 h 5142465"/>
              <a:gd name="connsiteX43" fmla="*/ 1147169 w 6696000"/>
              <a:gd name="connsiteY43" fmla="*/ 618586 h 5142465"/>
              <a:gd name="connsiteX44" fmla="*/ 1149456 w 6696000"/>
              <a:gd name="connsiteY44" fmla="*/ 620810 h 5142465"/>
              <a:gd name="connsiteX45" fmla="*/ 1182737 w 6696000"/>
              <a:gd name="connsiteY45" fmla="*/ 585593 h 5142465"/>
              <a:gd name="connsiteX46" fmla="*/ 1180450 w 6696000"/>
              <a:gd name="connsiteY46" fmla="*/ 583616 h 5142465"/>
              <a:gd name="connsiteX47" fmla="*/ 1146153 w 6696000"/>
              <a:gd name="connsiteY47" fmla="*/ 564957 h 5142465"/>
              <a:gd name="connsiteX48" fmla="*/ 1464106 w 6696000"/>
              <a:gd name="connsiteY48" fmla="*/ 358044 h 5142465"/>
              <a:gd name="connsiteX49" fmla="*/ 1018617 w 6696000"/>
              <a:gd name="connsiteY49" fmla="*/ 431999 h 5142465"/>
              <a:gd name="connsiteX50" fmla="*/ 994990 w 6696000"/>
              <a:gd name="connsiteY50" fmla="*/ 454983 h 5142465"/>
              <a:gd name="connsiteX51" fmla="*/ 1018617 w 6696000"/>
              <a:gd name="connsiteY51" fmla="*/ 477966 h 5142465"/>
              <a:gd name="connsiteX52" fmla="*/ 1093564 w 6696000"/>
              <a:gd name="connsiteY52" fmla="*/ 477966 h 5142465"/>
              <a:gd name="connsiteX53" fmla="*/ 1279279 w 6696000"/>
              <a:gd name="connsiteY53" fmla="*/ 658251 h 5142465"/>
              <a:gd name="connsiteX54" fmla="*/ 1093564 w 6696000"/>
              <a:gd name="connsiteY54" fmla="*/ 838536 h 5142465"/>
              <a:gd name="connsiteX55" fmla="*/ 835188 w 6696000"/>
              <a:gd name="connsiteY55" fmla="*/ 838536 h 5142465"/>
              <a:gd name="connsiteX56" fmla="*/ 835188 w 6696000"/>
              <a:gd name="connsiteY56" fmla="*/ 796647 h 5142465"/>
              <a:gd name="connsiteX57" fmla="*/ 787933 w 6696000"/>
              <a:gd name="connsiteY57" fmla="*/ 796647 h 5142465"/>
              <a:gd name="connsiteX58" fmla="*/ 787933 w 6696000"/>
              <a:gd name="connsiteY58" fmla="*/ 884380 h 5142465"/>
              <a:gd name="connsiteX59" fmla="*/ 1094199 w 6696000"/>
              <a:gd name="connsiteY59" fmla="*/ 884380 h 5142465"/>
              <a:gd name="connsiteX60" fmla="*/ 1308131 w 6696000"/>
              <a:gd name="connsiteY60" fmla="*/ 745975 h 5142465"/>
              <a:gd name="connsiteX61" fmla="*/ 1326394 w 6696000"/>
              <a:gd name="connsiteY61" fmla="*/ 658190 h 5142465"/>
              <a:gd name="connsiteX62" fmla="*/ 1326407 w 6696000"/>
              <a:gd name="connsiteY62" fmla="*/ 658251 h 5142465"/>
              <a:gd name="connsiteX63" fmla="*/ 1326407 w 6696000"/>
              <a:gd name="connsiteY63" fmla="*/ 658128 h 5142465"/>
              <a:gd name="connsiteX64" fmla="*/ 1326394 w 6696000"/>
              <a:gd name="connsiteY64" fmla="*/ 658190 h 5142465"/>
              <a:gd name="connsiteX65" fmla="*/ 1308194 w 6696000"/>
              <a:gd name="connsiteY65" fmla="*/ 570456 h 5142465"/>
              <a:gd name="connsiteX66" fmla="*/ 1094834 w 6696000"/>
              <a:gd name="connsiteY66" fmla="*/ 431999 h 5142465"/>
              <a:gd name="connsiteX67" fmla="*/ 1018617 w 6696000"/>
              <a:gd name="connsiteY67" fmla="*/ 431999 h 5142465"/>
              <a:gd name="connsiteX68" fmla="*/ 664207 w 6696000"/>
              <a:gd name="connsiteY68" fmla="*/ 431999 h 5142465"/>
              <a:gd name="connsiteX69" fmla="*/ 431999 w 6696000"/>
              <a:gd name="connsiteY69" fmla="*/ 658251 h 5142465"/>
              <a:gd name="connsiteX70" fmla="*/ 663572 w 6696000"/>
              <a:gd name="connsiteY70" fmla="*/ 884503 h 5142465"/>
              <a:gd name="connsiteX71" fmla="*/ 739789 w 6696000"/>
              <a:gd name="connsiteY71" fmla="*/ 884503 h 5142465"/>
              <a:gd name="connsiteX72" fmla="*/ 763417 w 6696000"/>
              <a:gd name="connsiteY72" fmla="*/ 861520 h 5142465"/>
              <a:gd name="connsiteX73" fmla="*/ 739789 w 6696000"/>
              <a:gd name="connsiteY73" fmla="*/ 838536 h 5142465"/>
              <a:gd name="connsiteX74" fmla="*/ 664842 w 6696000"/>
              <a:gd name="connsiteY74" fmla="*/ 838536 h 5142465"/>
              <a:gd name="connsiteX75" fmla="*/ 479127 w 6696000"/>
              <a:gd name="connsiteY75" fmla="*/ 658251 h 5142465"/>
              <a:gd name="connsiteX76" fmla="*/ 664842 w 6696000"/>
              <a:gd name="connsiteY76" fmla="*/ 477843 h 5142465"/>
              <a:gd name="connsiteX77" fmla="*/ 923218 w 6696000"/>
              <a:gd name="connsiteY77" fmla="*/ 477843 h 5142465"/>
              <a:gd name="connsiteX78" fmla="*/ 923218 w 6696000"/>
              <a:gd name="connsiteY78" fmla="*/ 519732 h 5142465"/>
              <a:gd name="connsiteX79" fmla="*/ 970473 w 6696000"/>
              <a:gd name="connsiteY79" fmla="*/ 519732 h 5142465"/>
              <a:gd name="connsiteX80" fmla="*/ 970473 w 6696000"/>
              <a:gd name="connsiteY80" fmla="*/ 431999 h 5142465"/>
              <a:gd name="connsiteX81" fmla="*/ 664207 w 6696000"/>
              <a:gd name="connsiteY81" fmla="*/ 431999 h 5142465"/>
              <a:gd name="connsiteX82" fmla="*/ 0 w 6696000"/>
              <a:gd name="connsiteY82" fmla="*/ 0 h 5142465"/>
              <a:gd name="connsiteX83" fmla="*/ 6696000 w 6696000"/>
              <a:gd name="connsiteY83" fmla="*/ 0 h 5142465"/>
              <a:gd name="connsiteX84" fmla="*/ 6696000 w 6696000"/>
              <a:gd name="connsiteY84" fmla="*/ 1796399 h 5142465"/>
              <a:gd name="connsiteX85" fmla="*/ 4219772 w 6696000"/>
              <a:gd name="connsiteY85" fmla="*/ 1796399 h 5142465"/>
              <a:gd name="connsiteX86" fmla="*/ 3995999 w 6696000"/>
              <a:gd name="connsiteY86" fmla="*/ 2020043 h 5142465"/>
              <a:gd name="connsiteX87" fmla="*/ 3995999 w 6696000"/>
              <a:gd name="connsiteY87" fmla="*/ 3821890 h 5142465"/>
              <a:gd name="connsiteX88" fmla="*/ 4887028 w 6696000"/>
              <a:gd name="connsiteY88" fmla="*/ 4712400 h 5142465"/>
              <a:gd name="connsiteX89" fmla="*/ 6696000 w 6696000"/>
              <a:gd name="connsiteY89" fmla="*/ 4712400 h 5142465"/>
              <a:gd name="connsiteX90" fmla="*/ 6696000 w 6696000"/>
              <a:gd name="connsiteY90" fmla="*/ 5142465 h 5142465"/>
              <a:gd name="connsiteX91" fmla="*/ 0 w 6696000"/>
              <a:gd name="connsiteY91" fmla="*/ 5142465 h 5142465"/>
              <a:gd name="connsiteX92" fmla="*/ 0 w 6696000"/>
              <a:gd name="connsiteY92" fmla="*/ 0 h 5142465"/>
              <a:gd name="connsiteX0" fmla="*/ 788060 w 6696000"/>
              <a:gd name="connsiteY0" fmla="*/ 564834 h 5142465"/>
              <a:gd name="connsiteX1" fmla="*/ 788060 w 6696000"/>
              <a:gd name="connsiteY1" fmla="*/ 751297 h 5142465"/>
              <a:gd name="connsiteX2" fmla="*/ 835188 w 6696000"/>
              <a:gd name="connsiteY2" fmla="*/ 751297 h 5142465"/>
              <a:gd name="connsiteX3" fmla="*/ 835188 w 6696000"/>
              <a:gd name="connsiteY3" fmla="*/ 629583 h 5142465"/>
              <a:gd name="connsiteX4" fmla="*/ 912040 w 6696000"/>
              <a:gd name="connsiteY4" fmla="*/ 751297 h 5142465"/>
              <a:gd name="connsiteX5" fmla="*/ 970346 w 6696000"/>
              <a:gd name="connsiteY5" fmla="*/ 751297 h 5142465"/>
              <a:gd name="connsiteX6" fmla="*/ 970346 w 6696000"/>
              <a:gd name="connsiteY6" fmla="*/ 564834 h 5142465"/>
              <a:gd name="connsiteX7" fmla="*/ 923218 w 6696000"/>
              <a:gd name="connsiteY7" fmla="*/ 564834 h 5142465"/>
              <a:gd name="connsiteX8" fmla="*/ 923218 w 6696000"/>
              <a:gd name="connsiteY8" fmla="*/ 683459 h 5142465"/>
              <a:gd name="connsiteX9" fmla="*/ 848526 w 6696000"/>
              <a:gd name="connsiteY9" fmla="*/ 564834 h 5142465"/>
              <a:gd name="connsiteX10" fmla="*/ 788060 w 6696000"/>
              <a:gd name="connsiteY10" fmla="*/ 564834 h 5142465"/>
              <a:gd name="connsiteX11" fmla="*/ 1464106 w 6696000"/>
              <a:gd name="connsiteY11" fmla="*/ 358044 h 5142465"/>
              <a:gd name="connsiteX12" fmla="*/ 1062822 w 6696000"/>
              <a:gd name="connsiteY12" fmla="*/ 566440 h 5142465"/>
              <a:gd name="connsiteX13" fmla="*/ 1029922 w 6696000"/>
              <a:gd name="connsiteY13" fmla="*/ 586087 h 5142465"/>
              <a:gd name="connsiteX14" fmla="*/ 1008327 w 6696000"/>
              <a:gd name="connsiteY14" fmla="*/ 617103 h 5142465"/>
              <a:gd name="connsiteX15" fmla="*/ 1000578 w 6696000"/>
              <a:gd name="connsiteY15" fmla="*/ 657633 h 5142465"/>
              <a:gd name="connsiteX16" fmla="*/ 1008327 w 6696000"/>
              <a:gd name="connsiteY16" fmla="*/ 698163 h 5142465"/>
              <a:gd name="connsiteX17" fmla="*/ 1029922 w 6696000"/>
              <a:gd name="connsiteY17" fmla="*/ 729179 h 5142465"/>
              <a:gd name="connsiteX18" fmla="*/ 1062822 w 6696000"/>
              <a:gd name="connsiteY18" fmla="*/ 748826 h 5142465"/>
              <a:gd name="connsiteX19" fmla="*/ 1104106 w 6696000"/>
              <a:gd name="connsiteY19" fmla="*/ 755622 h 5142465"/>
              <a:gd name="connsiteX20" fmla="*/ 1145010 w 6696000"/>
              <a:gd name="connsiteY20" fmla="*/ 751421 h 5142465"/>
              <a:gd name="connsiteX21" fmla="*/ 1183753 w 6696000"/>
              <a:gd name="connsiteY21" fmla="*/ 737828 h 5142465"/>
              <a:gd name="connsiteX22" fmla="*/ 1185405 w 6696000"/>
              <a:gd name="connsiteY22" fmla="*/ 736963 h 5142465"/>
              <a:gd name="connsiteX23" fmla="*/ 1185405 w 6696000"/>
              <a:gd name="connsiteY23" fmla="*/ 637615 h 5142465"/>
              <a:gd name="connsiteX24" fmla="*/ 1106393 w 6696000"/>
              <a:gd name="connsiteY24" fmla="*/ 637615 h 5142465"/>
              <a:gd name="connsiteX25" fmla="*/ 1106266 w 6696000"/>
              <a:gd name="connsiteY25" fmla="*/ 637986 h 5142465"/>
              <a:gd name="connsiteX26" fmla="*/ 1106266 w 6696000"/>
              <a:gd name="connsiteY26" fmla="*/ 680740 h 5142465"/>
              <a:gd name="connsiteX27" fmla="*/ 1139674 w 6696000"/>
              <a:gd name="connsiteY27" fmla="*/ 680740 h 5142465"/>
              <a:gd name="connsiteX28" fmla="*/ 1139674 w 6696000"/>
              <a:gd name="connsiteY28" fmla="*/ 705330 h 5142465"/>
              <a:gd name="connsiteX29" fmla="*/ 1126336 w 6696000"/>
              <a:gd name="connsiteY29" fmla="*/ 710273 h 5142465"/>
              <a:gd name="connsiteX30" fmla="*/ 1104106 w 6696000"/>
              <a:gd name="connsiteY30" fmla="*/ 713115 h 5142465"/>
              <a:gd name="connsiteX31" fmla="*/ 1081495 w 6696000"/>
              <a:gd name="connsiteY31" fmla="*/ 709037 h 5142465"/>
              <a:gd name="connsiteX32" fmla="*/ 1064219 w 6696000"/>
              <a:gd name="connsiteY32" fmla="*/ 697545 h 5142465"/>
              <a:gd name="connsiteX33" fmla="*/ 1053168 w 6696000"/>
              <a:gd name="connsiteY33" fmla="*/ 680122 h 5142465"/>
              <a:gd name="connsiteX34" fmla="*/ 1049230 w 6696000"/>
              <a:gd name="connsiteY34" fmla="*/ 657757 h 5142465"/>
              <a:gd name="connsiteX35" fmla="*/ 1053168 w 6696000"/>
              <a:gd name="connsiteY35" fmla="*/ 635514 h 5142465"/>
              <a:gd name="connsiteX36" fmla="*/ 1064219 w 6696000"/>
              <a:gd name="connsiteY36" fmla="*/ 617968 h 5142465"/>
              <a:gd name="connsiteX37" fmla="*/ 1081495 w 6696000"/>
              <a:gd name="connsiteY37" fmla="*/ 606476 h 5142465"/>
              <a:gd name="connsiteX38" fmla="*/ 1104106 w 6696000"/>
              <a:gd name="connsiteY38" fmla="*/ 602398 h 5142465"/>
              <a:gd name="connsiteX39" fmla="*/ 1129258 w 6696000"/>
              <a:gd name="connsiteY39" fmla="*/ 606476 h 5142465"/>
              <a:gd name="connsiteX40" fmla="*/ 1147169 w 6696000"/>
              <a:gd name="connsiteY40" fmla="*/ 618586 h 5142465"/>
              <a:gd name="connsiteX41" fmla="*/ 1149456 w 6696000"/>
              <a:gd name="connsiteY41" fmla="*/ 620810 h 5142465"/>
              <a:gd name="connsiteX42" fmla="*/ 1182737 w 6696000"/>
              <a:gd name="connsiteY42" fmla="*/ 585593 h 5142465"/>
              <a:gd name="connsiteX43" fmla="*/ 1180450 w 6696000"/>
              <a:gd name="connsiteY43" fmla="*/ 583616 h 5142465"/>
              <a:gd name="connsiteX44" fmla="*/ 1146153 w 6696000"/>
              <a:gd name="connsiteY44" fmla="*/ 564957 h 5142465"/>
              <a:gd name="connsiteX45" fmla="*/ 1464106 w 6696000"/>
              <a:gd name="connsiteY45" fmla="*/ 358044 h 5142465"/>
              <a:gd name="connsiteX46" fmla="*/ 1018617 w 6696000"/>
              <a:gd name="connsiteY46" fmla="*/ 431999 h 5142465"/>
              <a:gd name="connsiteX47" fmla="*/ 994990 w 6696000"/>
              <a:gd name="connsiteY47" fmla="*/ 454983 h 5142465"/>
              <a:gd name="connsiteX48" fmla="*/ 1018617 w 6696000"/>
              <a:gd name="connsiteY48" fmla="*/ 477966 h 5142465"/>
              <a:gd name="connsiteX49" fmla="*/ 1093564 w 6696000"/>
              <a:gd name="connsiteY49" fmla="*/ 477966 h 5142465"/>
              <a:gd name="connsiteX50" fmla="*/ 1279279 w 6696000"/>
              <a:gd name="connsiteY50" fmla="*/ 658251 h 5142465"/>
              <a:gd name="connsiteX51" fmla="*/ 1093564 w 6696000"/>
              <a:gd name="connsiteY51" fmla="*/ 838536 h 5142465"/>
              <a:gd name="connsiteX52" fmla="*/ 835188 w 6696000"/>
              <a:gd name="connsiteY52" fmla="*/ 838536 h 5142465"/>
              <a:gd name="connsiteX53" fmla="*/ 835188 w 6696000"/>
              <a:gd name="connsiteY53" fmla="*/ 796647 h 5142465"/>
              <a:gd name="connsiteX54" fmla="*/ 787933 w 6696000"/>
              <a:gd name="connsiteY54" fmla="*/ 796647 h 5142465"/>
              <a:gd name="connsiteX55" fmla="*/ 787933 w 6696000"/>
              <a:gd name="connsiteY55" fmla="*/ 884380 h 5142465"/>
              <a:gd name="connsiteX56" fmla="*/ 1094199 w 6696000"/>
              <a:gd name="connsiteY56" fmla="*/ 884380 h 5142465"/>
              <a:gd name="connsiteX57" fmla="*/ 1308131 w 6696000"/>
              <a:gd name="connsiteY57" fmla="*/ 745975 h 5142465"/>
              <a:gd name="connsiteX58" fmla="*/ 1326394 w 6696000"/>
              <a:gd name="connsiteY58" fmla="*/ 658190 h 5142465"/>
              <a:gd name="connsiteX59" fmla="*/ 1326407 w 6696000"/>
              <a:gd name="connsiteY59" fmla="*/ 658251 h 5142465"/>
              <a:gd name="connsiteX60" fmla="*/ 1326407 w 6696000"/>
              <a:gd name="connsiteY60" fmla="*/ 658128 h 5142465"/>
              <a:gd name="connsiteX61" fmla="*/ 1326394 w 6696000"/>
              <a:gd name="connsiteY61" fmla="*/ 658190 h 5142465"/>
              <a:gd name="connsiteX62" fmla="*/ 1308194 w 6696000"/>
              <a:gd name="connsiteY62" fmla="*/ 570456 h 5142465"/>
              <a:gd name="connsiteX63" fmla="*/ 1094834 w 6696000"/>
              <a:gd name="connsiteY63" fmla="*/ 431999 h 5142465"/>
              <a:gd name="connsiteX64" fmla="*/ 1018617 w 6696000"/>
              <a:gd name="connsiteY64" fmla="*/ 431999 h 5142465"/>
              <a:gd name="connsiteX65" fmla="*/ 664207 w 6696000"/>
              <a:gd name="connsiteY65" fmla="*/ 431999 h 5142465"/>
              <a:gd name="connsiteX66" fmla="*/ 431999 w 6696000"/>
              <a:gd name="connsiteY66" fmla="*/ 658251 h 5142465"/>
              <a:gd name="connsiteX67" fmla="*/ 663572 w 6696000"/>
              <a:gd name="connsiteY67" fmla="*/ 884503 h 5142465"/>
              <a:gd name="connsiteX68" fmla="*/ 739789 w 6696000"/>
              <a:gd name="connsiteY68" fmla="*/ 884503 h 5142465"/>
              <a:gd name="connsiteX69" fmla="*/ 763417 w 6696000"/>
              <a:gd name="connsiteY69" fmla="*/ 861520 h 5142465"/>
              <a:gd name="connsiteX70" fmla="*/ 739789 w 6696000"/>
              <a:gd name="connsiteY70" fmla="*/ 838536 h 5142465"/>
              <a:gd name="connsiteX71" fmla="*/ 664842 w 6696000"/>
              <a:gd name="connsiteY71" fmla="*/ 838536 h 5142465"/>
              <a:gd name="connsiteX72" fmla="*/ 479127 w 6696000"/>
              <a:gd name="connsiteY72" fmla="*/ 658251 h 5142465"/>
              <a:gd name="connsiteX73" fmla="*/ 664842 w 6696000"/>
              <a:gd name="connsiteY73" fmla="*/ 477843 h 5142465"/>
              <a:gd name="connsiteX74" fmla="*/ 923218 w 6696000"/>
              <a:gd name="connsiteY74" fmla="*/ 477843 h 5142465"/>
              <a:gd name="connsiteX75" fmla="*/ 923218 w 6696000"/>
              <a:gd name="connsiteY75" fmla="*/ 519732 h 5142465"/>
              <a:gd name="connsiteX76" fmla="*/ 970473 w 6696000"/>
              <a:gd name="connsiteY76" fmla="*/ 519732 h 5142465"/>
              <a:gd name="connsiteX77" fmla="*/ 970473 w 6696000"/>
              <a:gd name="connsiteY77" fmla="*/ 431999 h 5142465"/>
              <a:gd name="connsiteX78" fmla="*/ 664207 w 6696000"/>
              <a:gd name="connsiteY78" fmla="*/ 431999 h 5142465"/>
              <a:gd name="connsiteX79" fmla="*/ 0 w 6696000"/>
              <a:gd name="connsiteY79" fmla="*/ 0 h 5142465"/>
              <a:gd name="connsiteX80" fmla="*/ 6696000 w 6696000"/>
              <a:gd name="connsiteY80" fmla="*/ 0 h 5142465"/>
              <a:gd name="connsiteX81" fmla="*/ 6696000 w 6696000"/>
              <a:gd name="connsiteY81" fmla="*/ 1796399 h 5142465"/>
              <a:gd name="connsiteX82" fmla="*/ 4219772 w 6696000"/>
              <a:gd name="connsiteY82" fmla="*/ 1796399 h 5142465"/>
              <a:gd name="connsiteX83" fmla="*/ 3995999 w 6696000"/>
              <a:gd name="connsiteY83" fmla="*/ 2020043 h 5142465"/>
              <a:gd name="connsiteX84" fmla="*/ 3995999 w 6696000"/>
              <a:gd name="connsiteY84" fmla="*/ 3821890 h 5142465"/>
              <a:gd name="connsiteX85" fmla="*/ 4887028 w 6696000"/>
              <a:gd name="connsiteY85" fmla="*/ 4712400 h 5142465"/>
              <a:gd name="connsiteX86" fmla="*/ 6696000 w 6696000"/>
              <a:gd name="connsiteY86" fmla="*/ 4712400 h 5142465"/>
              <a:gd name="connsiteX87" fmla="*/ 6696000 w 6696000"/>
              <a:gd name="connsiteY87" fmla="*/ 5142465 h 5142465"/>
              <a:gd name="connsiteX88" fmla="*/ 0 w 6696000"/>
              <a:gd name="connsiteY88" fmla="*/ 5142465 h 5142465"/>
              <a:gd name="connsiteX89" fmla="*/ 0 w 6696000"/>
              <a:gd name="connsiteY89" fmla="*/ 0 h 5142465"/>
              <a:gd name="connsiteX0" fmla="*/ 848526 w 6696000"/>
              <a:gd name="connsiteY0" fmla="*/ 564834 h 5142465"/>
              <a:gd name="connsiteX1" fmla="*/ 788060 w 6696000"/>
              <a:gd name="connsiteY1" fmla="*/ 751297 h 5142465"/>
              <a:gd name="connsiteX2" fmla="*/ 835188 w 6696000"/>
              <a:gd name="connsiteY2" fmla="*/ 751297 h 5142465"/>
              <a:gd name="connsiteX3" fmla="*/ 835188 w 6696000"/>
              <a:gd name="connsiteY3" fmla="*/ 629583 h 5142465"/>
              <a:gd name="connsiteX4" fmla="*/ 912040 w 6696000"/>
              <a:gd name="connsiteY4" fmla="*/ 751297 h 5142465"/>
              <a:gd name="connsiteX5" fmla="*/ 970346 w 6696000"/>
              <a:gd name="connsiteY5" fmla="*/ 751297 h 5142465"/>
              <a:gd name="connsiteX6" fmla="*/ 970346 w 6696000"/>
              <a:gd name="connsiteY6" fmla="*/ 564834 h 5142465"/>
              <a:gd name="connsiteX7" fmla="*/ 923218 w 6696000"/>
              <a:gd name="connsiteY7" fmla="*/ 564834 h 5142465"/>
              <a:gd name="connsiteX8" fmla="*/ 923218 w 6696000"/>
              <a:gd name="connsiteY8" fmla="*/ 683459 h 5142465"/>
              <a:gd name="connsiteX9" fmla="*/ 848526 w 6696000"/>
              <a:gd name="connsiteY9" fmla="*/ 564834 h 5142465"/>
              <a:gd name="connsiteX10" fmla="*/ 1464106 w 6696000"/>
              <a:gd name="connsiteY10" fmla="*/ 358044 h 5142465"/>
              <a:gd name="connsiteX11" fmla="*/ 1062822 w 6696000"/>
              <a:gd name="connsiteY11" fmla="*/ 566440 h 5142465"/>
              <a:gd name="connsiteX12" fmla="*/ 1029922 w 6696000"/>
              <a:gd name="connsiteY12" fmla="*/ 586087 h 5142465"/>
              <a:gd name="connsiteX13" fmla="*/ 1008327 w 6696000"/>
              <a:gd name="connsiteY13" fmla="*/ 617103 h 5142465"/>
              <a:gd name="connsiteX14" fmla="*/ 1000578 w 6696000"/>
              <a:gd name="connsiteY14" fmla="*/ 657633 h 5142465"/>
              <a:gd name="connsiteX15" fmla="*/ 1008327 w 6696000"/>
              <a:gd name="connsiteY15" fmla="*/ 698163 h 5142465"/>
              <a:gd name="connsiteX16" fmla="*/ 1029922 w 6696000"/>
              <a:gd name="connsiteY16" fmla="*/ 729179 h 5142465"/>
              <a:gd name="connsiteX17" fmla="*/ 1062822 w 6696000"/>
              <a:gd name="connsiteY17" fmla="*/ 748826 h 5142465"/>
              <a:gd name="connsiteX18" fmla="*/ 1104106 w 6696000"/>
              <a:gd name="connsiteY18" fmla="*/ 755622 h 5142465"/>
              <a:gd name="connsiteX19" fmla="*/ 1145010 w 6696000"/>
              <a:gd name="connsiteY19" fmla="*/ 751421 h 5142465"/>
              <a:gd name="connsiteX20" fmla="*/ 1183753 w 6696000"/>
              <a:gd name="connsiteY20" fmla="*/ 737828 h 5142465"/>
              <a:gd name="connsiteX21" fmla="*/ 1185405 w 6696000"/>
              <a:gd name="connsiteY21" fmla="*/ 736963 h 5142465"/>
              <a:gd name="connsiteX22" fmla="*/ 1185405 w 6696000"/>
              <a:gd name="connsiteY22" fmla="*/ 637615 h 5142465"/>
              <a:gd name="connsiteX23" fmla="*/ 1106393 w 6696000"/>
              <a:gd name="connsiteY23" fmla="*/ 637615 h 5142465"/>
              <a:gd name="connsiteX24" fmla="*/ 1106266 w 6696000"/>
              <a:gd name="connsiteY24" fmla="*/ 637986 h 5142465"/>
              <a:gd name="connsiteX25" fmla="*/ 1106266 w 6696000"/>
              <a:gd name="connsiteY25" fmla="*/ 680740 h 5142465"/>
              <a:gd name="connsiteX26" fmla="*/ 1139674 w 6696000"/>
              <a:gd name="connsiteY26" fmla="*/ 680740 h 5142465"/>
              <a:gd name="connsiteX27" fmla="*/ 1139674 w 6696000"/>
              <a:gd name="connsiteY27" fmla="*/ 705330 h 5142465"/>
              <a:gd name="connsiteX28" fmla="*/ 1126336 w 6696000"/>
              <a:gd name="connsiteY28" fmla="*/ 710273 h 5142465"/>
              <a:gd name="connsiteX29" fmla="*/ 1104106 w 6696000"/>
              <a:gd name="connsiteY29" fmla="*/ 713115 h 5142465"/>
              <a:gd name="connsiteX30" fmla="*/ 1081495 w 6696000"/>
              <a:gd name="connsiteY30" fmla="*/ 709037 h 5142465"/>
              <a:gd name="connsiteX31" fmla="*/ 1064219 w 6696000"/>
              <a:gd name="connsiteY31" fmla="*/ 697545 h 5142465"/>
              <a:gd name="connsiteX32" fmla="*/ 1053168 w 6696000"/>
              <a:gd name="connsiteY32" fmla="*/ 680122 h 5142465"/>
              <a:gd name="connsiteX33" fmla="*/ 1049230 w 6696000"/>
              <a:gd name="connsiteY33" fmla="*/ 657757 h 5142465"/>
              <a:gd name="connsiteX34" fmla="*/ 1053168 w 6696000"/>
              <a:gd name="connsiteY34" fmla="*/ 635514 h 5142465"/>
              <a:gd name="connsiteX35" fmla="*/ 1064219 w 6696000"/>
              <a:gd name="connsiteY35" fmla="*/ 617968 h 5142465"/>
              <a:gd name="connsiteX36" fmla="*/ 1081495 w 6696000"/>
              <a:gd name="connsiteY36" fmla="*/ 606476 h 5142465"/>
              <a:gd name="connsiteX37" fmla="*/ 1104106 w 6696000"/>
              <a:gd name="connsiteY37" fmla="*/ 602398 h 5142465"/>
              <a:gd name="connsiteX38" fmla="*/ 1129258 w 6696000"/>
              <a:gd name="connsiteY38" fmla="*/ 606476 h 5142465"/>
              <a:gd name="connsiteX39" fmla="*/ 1147169 w 6696000"/>
              <a:gd name="connsiteY39" fmla="*/ 618586 h 5142465"/>
              <a:gd name="connsiteX40" fmla="*/ 1149456 w 6696000"/>
              <a:gd name="connsiteY40" fmla="*/ 620810 h 5142465"/>
              <a:gd name="connsiteX41" fmla="*/ 1182737 w 6696000"/>
              <a:gd name="connsiteY41" fmla="*/ 585593 h 5142465"/>
              <a:gd name="connsiteX42" fmla="*/ 1180450 w 6696000"/>
              <a:gd name="connsiteY42" fmla="*/ 583616 h 5142465"/>
              <a:gd name="connsiteX43" fmla="*/ 1146153 w 6696000"/>
              <a:gd name="connsiteY43" fmla="*/ 564957 h 5142465"/>
              <a:gd name="connsiteX44" fmla="*/ 1464106 w 6696000"/>
              <a:gd name="connsiteY44" fmla="*/ 358044 h 5142465"/>
              <a:gd name="connsiteX45" fmla="*/ 1018617 w 6696000"/>
              <a:gd name="connsiteY45" fmla="*/ 431999 h 5142465"/>
              <a:gd name="connsiteX46" fmla="*/ 994990 w 6696000"/>
              <a:gd name="connsiteY46" fmla="*/ 454983 h 5142465"/>
              <a:gd name="connsiteX47" fmla="*/ 1018617 w 6696000"/>
              <a:gd name="connsiteY47" fmla="*/ 477966 h 5142465"/>
              <a:gd name="connsiteX48" fmla="*/ 1093564 w 6696000"/>
              <a:gd name="connsiteY48" fmla="*/ 477966 h 5142465"/>
              <a:gd name="connsiteX49" fmla="*/ 1279279 w 6696000"/>
              <a:gd name="connsiteY49" fmla="*/ 658251 h 5142465"/>
              <a:gd name="connsiteX50" fmla="*/ 1093564 w 6696000"/>
              <a:gd name="connsiteY50" fmla="*/ 838536 h 5142465"/>
              <a:gd name="connsiteX51" fmla="*/ 835188 w 6696000"/>
              <a:gd name="connsiteY51" fmla="*/ 838536 h 5142465"/>
              <a:gd name="connsiteX52" fmla="*/ 835188 w 6696000"/>
              <a:gd name="connsiteY52" fmla="*/ 796647 h 5142465"/>
              <a:gd name="connsiteX53" fmla="*/ 787933 w 6696000"/>
              <a:gd name="connsiteY53" fmla="*/ 796647 h 5142465"/>
              <a:gd name="connsiteX54" fmla="*/ 787933 w 6696000"/>
              <a:gd name="connsiteY54" fmla="*/ 884380 h 5142465"/>
              <a:gd name="connsiteX55" fmla="*/ 1094199 w 6696000"/>
              <a:gd name="connsiteY55" fmla="*/ 884380 h 5142465"/>
              <a:gd name="connsiteX56" fmla="*/ 1308131 w 6696000"/>
              <a:gd name="connsiteY56" fmla="*/ 745975 h 5142465"/>
              <a:gd name="connsiteX57" fmla="*/ 1326394 w 6696000"/>
              <a:gd name="connsiteY57" fmla="*/ 658190 h 5142465"/>
              <a:gd name="connsiteX58" fmla="*/ 1326407 w 6696000"/>
              <a:gd name="connsiteY58" fmla="*/ 658251 h 5142465"/>
              <a:gd name="connsiteX59" fmla="*/ 1326407 w 6696000"/>
              <a:gd name="connsiteY59" fmla="*/ 658128 h 5142465"/>
              <a:gd name="connsiteX60" fmla="*/ 1326394 w 6696000"/>
              <a:gd name="connsiteY60" fmla="*/ 658190 h 5142465"/>
              <a:gd name="connsiteX61" fmla="*/ 1308194 w 6696000"/>
              <a:gd name="connsiteY61" fmla="*/ 570456 h 5142465"/>
              <a:gd name="connsiteX62" fmla="*/ 1094834 w 6696000"/>
              <a:gd name="connsiteY62" fmla="*/ 431999 h 5142465"/>
              <a:gd name="connsiteX63" fmla="*/ 1018617 w 6696000"/>
              <a:gd name="connsiteY63" fmla="*/ 431999 h 5142465"/>
              <a:gd name="connsiteX64" fmla="*/ 664207 w 6696000"/>
              <a:gd name="connsiteY64" fmla="*/ 431999 h 5142465"/>
              <a:gd name="connsiteX65" fmla="*/ 431999 w 6696000"/>
              <a:gd name="connsiteY65" fmla="*/ 658251 h 5142465"/>
              <a:gd name="connsiteX66" fmla="*/ 663572 w 6696000"/>
              <a:gd name="connsiteY66" fmla="*/ 884503 h 5142465"/>
              <a:gd name="connsiteX67" fmla="*/ 739789 w 6696000"/>
              <a:gd name="connsiteY67" fmla="*/ 884503 h 5142465"/>
              <a:gd name="connsiteX68" fmla="*/ 763417 w 6696000"/>
              <a:gd name="connsiteY68" fmla="*/ 861520 h 5142465"/>
              <a:gd name="connsiteX69" fmla="*/ 739789 w 6696000"/>
              <a:gd name="connsiteY69" fmla="*/ 838536 h 5142465"/>
              <a:gd name="connsiteX70" fmla="*/ 664842 w 6696000"/>
              <a:gd name="connsiteY70" fmla="*/ 838536 h 5142465"/>
              <a:gd name="connsiteX71" fmla="*/ 479127 w 6696000"/>
              <a:gd name="connsiteY71" fmla="*/ 658251 h 5142465"/>
              <a:gd name="connsiteX72" fmla="*/ 664842 w 6696000"/>
              <a:gd name="connsiteY72" fmla="*/ 477843 h 5142465"/>
              <a:gd name="connsiteX73" fmla="*/ 923218 w 6696000"/>
              <a:gd name="connsiteY73" fmla="*/ 477843 h 5142465"/>
              <a:gd name="connsiteX74" fmla="*/ 923218 w 6696000"/>
              <a:gd name="connsiteY74" fmla="*/ 519732 h 5142465"/>
              <a:gd name="connsiteX75" fmla="*/ 970473 w 6696000"/>
              <a:gd name="connsiteY75" fmla="*/ 519732 h 5142465"/>
              <a:gd name="connsiteX76" fmla="*/ 970473 w 6696000"/>
              <a:gd name="connsiteY76" fmla="*/ 431999 h 5142465"/>
              <a:gd name="connsiteX77" fmla="*/ 664207 w 6696000"/>
              <a:gd name="connsiteY77" fmla="*/ 431999 h 5142465"/>
              <a:gd name="connsiteX78" fmla="*/ 0 w 6696000"/>
              <a:gd name="connsiteY78" fmla="*/ 0 h 5142465"/>
              <a:gd name="connsiteX79" fmla="*/ 6696000 w 6696000"/>
              <a:gd name="connsiteY79" fmla="*/ 0 h 5142465"/>
              <a:gd name="connsiteX80" fmla="*/ 6696000 w 6696000"/>
              <a:gd name="connsiteY80" fmla="*/ 1796399 h 5142465"/>
              <a:gd name="connsiteX81" fmla="*/ 4219772 w 6696000"/>
              <a:gd name="connsiteY81" fmla="*/ 1796399 h 5142465"/>
              <a:gd name="connsiteX82" fmla="*/ 3995999 w 6696000"/>
              <a:gd name="connsiteY82" fmla="*/ 2020043 h 5142465"/>
              <a:gd name="connsiteX83" fmla="*/ 3995999 w 6696000"/>
              <a:gd name="connsiteY83" fmla="*/ 3821890 h 5142465"/>
              <a:gd name="connsiteX84" fmla="*/ 4887028 w 6696000"/>
              <a:gd name="connsiteY84" fmla="*/ 4712400 h 5142465"/>
              <a:gd name="connsiteX85" fmla="*/ 6696000 w 6696000"/>
              <a:gd name="connsiteY85" fmla="*/ 4712400 h 5142465"/>
              <a:gd name="connsiteX86" fmla="*/ 6696000 w 6696000"/>
              <a:gd name="connsiteY86" fmla="*/ 5142465 h 5142465"/>
              <a:gd name="connsiteX87" fmla="*/ 0 w 6696000"/>
              <a:gd name="connsiteY87" fmla="*/ 5142465 h 5142465"/>
              <a:gd name="connsiteX88" fmla="*/ 0 w 6696000"/>
              <a:gd name="connsiteY88" fmla="*/ 0 h 5142465"/>
              <a:gd name="connsiteX0" fmla="*/ 923218 w 6696000"/>
              <a:gd name="connsiteY0" fmla="*/ 683459 h 5142465"/>
              <a:gd name="connsiteX1" fmla="*/ 788060 w 6696000"/>
              <a:gd name="connsiteY1" fmla="*/ 751297 h 5142465"/>
              <a:gd name="connsiteX2" fmla="*/ 835188 w 6696000"/>
              <a:gd name="connsiteY2" fmla="*/ 751297 h 5142465"/>
              <a:gd name="connsiteX3" fmla="*/ 835188 w 6696000"/>
              <a:gd name="connsiteY3" fmla="*/ 629583 h 5142465"/>
              <a:gd name="connsiteX4" fmla="*/ 912040 w 6696000"/>
              <a:gd name="connsiteY4" fmla="*/ 751297 h 5142465"/>
              <a:gd name="connsiteX5" fmla="*/ 970346 w 6696000"/>
              <a:gd name="connsiteY5" fmla="*/ 751297 h 5142465"/>
              <a:gd name="connsiteX6" fmla="*/ 970346 w 6696000"/>
              <a:gd name="connsiteY6" fmla="*/ 564834 h 5142465"/>
              <a:gd name="connsiteX7" fmla="*/ 923218 w 6696000"/>
              <a:gd name="connsiteY7" fmla="*/ 564834 h 5142465"/>
              <a:gd name="connsiteX8" fmla="*/ 923218 w 6696000"/>
              <a:gd name="connsiteY8" fmla="*/ 683459 h 5142465"/>
              <a:gd name="connsiteX9" fmla="*/ 1464106 w 6696000"/>
              <a:gd name="connsiteY9" fmla="*/ 358044 h 5142465"/>
              <a:gd name="connsiteX10" fmla="*/ 1062822 w 6696000"/>
              <a:gd name="connsiteY10" fmla="*/ 566440 h 5142465"/>
              <a:gd name="connsiteX11" fmla="*/ 1029922 w 6696000"/>
              <a:gd name="connsiteY11" fmla="*/ 586087 h 5142465"/>
              <a:gd name="connsiteX12" fmla="*/ 1008327 w 6696000"/>
              <a:gd name="connsiteY12" fmla="*/ 617103 h 5142465"/>
              <a:gd name="connsiteX13" fmla="*/ 1000578 w 6696000"/>
              <a:gd name="connsiteY13" fmla="*/ 657633 h 5142465"/>
              <a:gd name="connsiteX14" fmla="*/ 1008327 w 6696000"/>
              <a:gd name="connsiteY14" fmla="*/ 698163 h 5142465"/>
              <a:gd name="connsiteX15" fmla="*/ 1029922 w 6696000"/>
              <a:gd name="connsiteY15" fmla="*/ 729179 h 5142465"/>
              <a:gd name="connsiteX16" fmla="*/ 1062822 w 6696000"/>
              <a:gd name="connsiteY16" fmla="*/ 748826 h 5142465"/>
              <a:gd name="connsiteX17" fmla="*/ 1104106 w 6696000"/>
              <a:gd name="connsiteY17" fmla="*/ 755622 h 5142465"/>
              <a:gd name="connsiteX18" fmla="*/ 1145010 w 6696000"/>
              <a:gd name="connsiteY18" fmla="*/ 751421 h 5142465"/>
              <a:gd name="connsiteX19" fmla="*/ 1183753 w 6696000"/>
              <a:gd name="connsiteY19" fmla="*/ 737828 h 5142465"/>
              <a:gd name="connsiteX20" fmla="*/ 1185405 w 6696000"/>
              <a:gd name="connsiteY20" fmla="*/ 736963 h 5142465"/>
              <a:gd name="connsiteX21" fmla="*/ 1185405 w 6696000"/>
              <a:gd name="connsiteY21" fmla="*/ 637615 h 5142465"/>
              <a:gd name="connsiteX22" fmla="*/ 1106393 w 6696000"/>
              <a:gd name="connsiteY22" fmla="*/ 637615 h 5142465"/>
              <a:gd name="connsiteX23" fmla="*/ 1106266 w 6696000"/>
              <a:gd name="connsiteY23" fmla="*/ 637986 h 5142465"/>
              <a:gd name="connsiteX24" fmla="*/ 1106266 w 6696000"/>
              <a:gd name="connsiteY24" fmla="*/ 680740 h 5142465"/>
              <a:gd name="connsiteX25" fmla="*/ 1139674 w 6696000"/>
              <a:gd name="connsiteY25" fmla="*/ 680740 h 5142465"/>
              <a:gd name="connsiteX26" fmla="*/ 1139674 w 6696000"/>
              <a:gd name="connsiteY26" fmla="*/ 705330 h 5142465"/>
              <a:gd name="connsiteX27" fmla="*/ 1126336 w 6696000"/>
              <a:gd name="connsiteY27" fmla="*/ 710273 h 5142465"/>
              <a:gd name="connsiteX28" fmla="*/ 1104106 w 6696000"/>
              <a:gd name="connsiteY28" fmla="*/ 713115 h 5142465"/>
              <a:gd name="connsiteX29" fmla="*/ 1081495 w 6696000"/>
              <a:gd name="connsiteY29" fmla="*/ 709037 h 5142465"/>
              <a:gd name="connsiteX30" fmla="*/ 1064219 w 6696000"/>
              <a:gd name="connsiteY30" fmla="*/ 697545 h 5142465"/>
              <a:gd name="connsiteX31" fmla="*/ 1053168 w 6696000"/>
              <a:gd name="connsiteY31" fmla="*/ 680122 h 5142465"/>
              <a:gd name="connsiteX32" fmla="*/ 1049230 w 6696000"/>
              <a:gd name="connsiteY32" fmla="*/ 657757 h 5142465"/>
              <a:gd name="connsiteX33" fmla="*/ 1053168 w 6696000"/>
              <a:gd name="connsiteY33" fmla="*/ 635514 h 5142465"/>
              <a:gd name="connsiteX34" fmla="*/ 1064219 w 6696000"/>
              <a:gd name="connsiteY34" fmla="*/ 617968 h 5142465"/>
              <a:gd name="connsiteX35" fmla="*/ 1081495 w 6696000"/>
              <a:gd name="connsiteY35" fmla="*/ 606476 h 5142465"/>
              <a:gd name="connsiteX36" fmla="*/ 1104106 w 6696000"/>
              <a:gd name="connsiteY36" fmla="*/ 602398 h 5142465"/>
              <a:gd name="connsiteX37" fmla="*/ 1129258 w 6696000"/>
              <a:gd name="connsiteY37" fmla="*/ 606476 h 5142465"/>
              <a:gd name="connsiteX38" fmla="*/ 1147169 w 6696000"/>
              <a:gd name="connsiteY38" fmla="*/ 618586 h 5142465"/>
              <a:gd name="connsiteX39" fmla="*/ 1149456 w 6696000"/>
              <a:gd name="connsiteY39" fmla="*/ 620810 h 5142465"/>
              <a:gd name="connsiteX40" fmla="*/ 1182737 w 6696000"/>
              <a:gd name="connsiteY40" fmla="*/ 585593 h 5142465"/>
              <a:gd name="connsiteX41" fmla="*/ 1180450 w 6696000"/>
              <a:gd name="connsiteY41" fmla="*/ 583616 h 5142465"/>
              <a:gd name="connsiteX42" fmla="*/ 1146153 w 6696000"/>
              <a:gd name="connsiteY42" fmla="*/ 564957 h 5142465"/>
              <a:gd name="connsiteX43" fmla="*/ 1464106 w 6696000"/>
              <a:gd name="connsiteY43" fmla="*/ 358044 h 5142465"/>
              <a:gd name="connsiteX44" fmla="*/ 1018617 w 6696000"/>
              <a:gd name="connsiteY44" fmla="*/ 431999 h 5142465"/>
              <a:gd name="connsiteX45" fmla="*/ 994990 w 6696000"/>
              <a:gd name="connsiteY45" fmla="*/ 454983 h 5142465"/>
              <a:gd name="connsiteX46" fmla="*/ 1018617 w 6696000"/>
              <a:gd name="connsiteY46" fmla="*/ 477966 h 5142465"/>
              <a:gd name="connsiteX47" fmla="*/ 1093564 w 6696000"/>
              <a:gd name="connsiteY47" fmla="*/ 477966 h 5142465"/>
              <a:gd name="connsiteX48" fmla="*/ 1279279 w 6696000"/>
              <a:gd name="connsiteY48" fmla="*/ 658251 h 5142465"/>
              <a:gd name="connsiteX49" fmla="*/ 1093564 w 6696000"/>
              <a:gd name="connsiteY49" fmla="*/ 838536 h 5142465"/>
              <a:gd name="connsiteX50" fmla="*/ 835188 w 6696000"/>
              <a:gd name="connsiteY50" fmla="*/ 838536 h 5142465"/>
              <a:gd name="connsiteX51" fmla="*/ 835188 w 6696000"/>
              <a:gd name="connsiteY51" fmla="*/ 796647 h 5142465"/>
              <a:gd name="connsiteX52" fmla="*/ 787933 w 6696000"/>
              <a:gd name="connsiteY52" fmla="*/ 796647 h 5142465"/>
              <a:gd name="connsiteX53" fmla="*/ 787933 w 6696000"/>
              <a:gd name="connsiteY53" fmla="*/ 884380 h 5142465"/>
              <a:gd name="connsiteX54" fmla="*/ 1094199 w 6696000"/>
              <a:gd name="connsiteY54" fmla="*/ 884380 h 5142465"/>
              <a:gd name="connsiteX55" fmla="*/ 1308131 w 6696000"/>
              <a:gd name="connsiteY55" fmla="*/ 745975 h 5142465"/>
              <a:gd name="connsiteX56" fmla="*/ 1326394 w 6696000"/>
              <a:gd name="connsiteY56" fmla="*/ 658190 h 5142465"/>
              <a:gd name="connsiteX57" fmla="*/ 1326407 w 6696000"/>
              <a:gd name="connsiteY57" fmla="*/ 658251 h 5142465"/>
              <a:gd name="connsiteX58" fmla="*/ 1326407 w 6696000"/>
              <a:gd name="connsiteY58" fmla="*/ 658128 h 5142465"/>
              <a:gd name="connsiteX59" fmla="*/ 1326394 w 6696000"/>
              <a:gd name="connsiteY59" fmla="*/ 658190 h 5142465"/>
              <a:gd name="connsiteX60" fmla="*/ 1308194 w 6696000"/>
              <a:gd name="connsiteY60" fmla="*/ 570456 h 5142465"/>
              <a:gd name="connsiteX61" fmla="*/ 1094834 w 6696000"/>
              <a:gd name="connsiteY61" fmla="*/ 431999 h 5142465"/>
              <a:gd name="connsiteX62" fmla="*/ 1018617 w 6696000"/>
              <a:gd name="connsiteY62" fmla="*/ 431999 h 5142465"/>
              <a:gd name="connsiteX63" fmla="*/ 664207 w 6696000"/>
              <a:gd name="connsiteY63" fmla="*/ 431999 h 5142465"/>
              <a:gd name="connsiteX64" fmla="*/ 431999 w 6696000"/>
              <a:gd name="connsiteY64" fmla="*/ 658251 h 5142465"/>
              <a:gd name="connsiteX65" fmla="*/ 663572 w 6696000"/>
              <a:gd name="connsiteY65" fmla="*/ 884503 h 5142465"/>
              <a:gd name="connsiteX66" fmla="*/ 739789 w 6696000"/>
              <a:gd name="connsiteY66" fmla="*/ 884503 h 5142465"/>
              <a:gd name="connsiteX67" fmla="*/ 763417 w 6696000"/>
              <a:gd name="connsiteY67" fmla="*/ 861520 h 5142465"/>
              <a:gd name="connsiteX68" fmla="*/ 739789 w 6696000"/>
              <a:gd name="connsiteY68" fmla="*/ 838536 h 5142465"/>
              <a:gd name="connsiteX69" fmla="*/ 664842 w 6696000"/>
              <a:gd name="connsiteY69" fmla="*/ 838536 h 5142465"/>
              <a:gd name="connsiteX70" fmla="*/ 479127 w 6696000"/>
              <a:gd name="connsiteY70" fmla="*/ 658251 h 5142465"/>
              <a:gd name="connsiteX71" fmla="*/ 664842 w 6696000"/>
              <a:gd name="connsiteY71" fmla="*/ 477843 h 5142465"/>
              <a:gd name="connsiteX72" fmla="*/ 923218 w 6696000"/>
              <a:gd name="connsiteY72" fmla="*/ 477843 h 5142465"/>
              <a:gd name="connsiteX73" fmla="*/ 923218 w 6696000"/>
              <a:gd name="connsiteY73" fmla="*/ 519732 h 5142465"/>
              <a:gd name="connsiteX74" fmla="*/ 970473 w 6696000"/>
              <a:gd name="connsiteY74" fmla="*/ 519732 h 5142465"/>
              <a:gd name="connsiteX75" fmla="*/ 970473 w 6696000"/>
              <a:gd name="connsiteY75" fmla="*/ 431999 h 5142465"/>
              <a:gd name="connsiteX76" fmla="*/ 664207 w 6696000"/>
              <a:gd name="connsiteY76" fmla="*/ 431999 h 5142465"/>
              <a:gd name="connsiteX77" fmla="*/ 0 w 6696000"/>
              <a:gd name="connsiteY77" fmla="*/ 0 h 5142465"/>
              <a:gd name="connsiteX78" fmla="*/ 6696000 w 6696000"/>
              <a:gd name="connsiteY78" fmla="*/ 0 h 5142465"/>
              <a:gd name="connsiteX79" fmla="*/ 6696000 w 6696000"/>
              <a:gd name="connsiteY79" fmla="*/ 1796399 h 5142465"/>
              <a:gd name="connsiteX80" fmla="*/ 4219772 w 6696000"/>
              <a:gd name="connsiteY80" fmla="*/ 1796399 h 5142465"/>
              <a:gd name="connsiteX81" fmla="*/ 3995999 w 6696000"/>
              <a:gd name="connsiteY81" fmla="*/ 2020043 h 5142465"/>
              <a:gd name="connsiteX82" fmla="*/ 3995999 w 6696000"/>
              <a:gd name="connsiteY82" fmla="*/ 3821890 h 5142465"/>
              <a:gd name="connsiteX83" fmla="*/ 4887028 w 6696000"/>
              <a:gd name="connsiteY83" fmla="*/ 4712400 h 5142465"/>
              <a:gd name="connsiteX84" fmla="*/ 6696000 w 6696000"/>
              <a:gd name="connsiteY84" fmla="*/ 4712400 h 5142465"/>
              <a:gd name="connsiteX85" fmla="*/ 6696000 w 6696000"/>
              <a:gd name="connsiteY85" fmla="*/ 5142465 h 5142465"/>
              <a:gd name="connsiteX86" fmla="*/ 0 w 6696000"/>
              <a:gd name="connsiteY86" fmla="*/ 5142465 h 5142465"/>
              <a:gd name="connsiteX87" fmla="*/ 0 w 6696000"/>
              <a:gd name="connsiteY87" fmla="*/ 0 h 5142465"/>
              <a:gd name="connsiteX0" fmla="*/ 923218 w 6696000"/>
              <a:gd name="connsiteY0" fmla="*/ 683459 h 5142465"/>
              <a:gd name="connsiteX1" fmla="*/ 835188 w 6696000"/>
              <a:gd name="connsiteY1" fmla="*/ 751297 h 5142465"/>
              <a:gd name="connsiteX2" fmla="*/ 835188 w 6696000"/>
              <a:gd name="connsiteY2" fmla="*/ 629583 h 5142465"/>
              <a:gd name="connsiteX3" fmla="*/ 912040 w 6696000"/>
              <a:gd name="connsiteY3" fmla="*/ 751297 h 5142465"/>
              <a:gd name="connsiteX4" fmla="*/ 970346 w 6696000"/>
              <a:gd name="connsiteY4" fmla="*/ 751297 h 5142465"/>
              <a:gd name="connsiteX5" fmla="*/ 970346 w 6696000"/>
              <a:gd name="connsiteY5" fmla="*/ 564834 h 5142465"/>
              <a:gd name="connsiteX6" fmla="*/ 923218 w 6696000"/>
              <a:gd name="connsiteY6" fmla="*/ 564834 h 5142465"/>
              <a:gd name="connsiteX7" fmla="*/ 923218 w 6696000"/>
              <a:gd name="connsiteY7" fmla="*/ 683459 h 5142465"/>
              <a:gd name="connsiteX8" fmla="*/ 1464106 w 6696000"/>
              <a:gd name="connsiteY8" fmla="*/ 358044 h 5142465"/>
              <a:gd name="connsiteX9" fmla="*/ 1062822 w 6696000"/>
              <a:gd name="connsiteY9" fmla="*/ 566440 h 5142465"/>
              <a:gd name="connsiteX10" fmla="*/ 1029922 w 6696000"/>
              <a:gd name="connsiteY10" fmla="*/ 586087 h 5142465"/>
              <a:gd name="connsiteX11" fmla="*/ 1008327 w 6696000"/>
              <a:gd name="connsiteY11" fmla="*/ 617103 h 5142465"/>
              <a:gd name="connsiteX12" fmla="*/ 1000578 w 6696000"/>
              <a:gd name="connsiteY12" fmla="*/ 657633 h 5142465"/>
              <a:gd name="connsiteX13" fmla="*/ 1008327 w 6696000"/>
              <a:gd name="connsiteY13" fmla="*/ 698163 h 5142465"/>
              <a:gd name="connsiteX14" fmla="*/ 1029922 w 6696000"/>
              <a:gd name="connsiteY14" fmla="*/ 729179 h 5142465"/>
              <a:gd name="connsiteX15" fmla="*/ 1062822 w 6696000"/>
              <a:gd name="connsiteY15" fmla="*/ 748826 h 5142465"/>
              <a:gd name="connsiteX16" fmla="*/ 1104106 w 6696000"/>
              <a:gd name="connsiteY16" fmla="*/ 755622 h 5142465"/>
              <a:gd name="connsiteX17" fmla="*/ 1145010 w 6696000"/>
              <a:gd name="connsiteY17" fmla="*/ 751421 h 5142465"/>
              <a:gd name="connsiteX18" fmla="*/ 1183753 w 6696000"/>
              <a:gd name="connsiteY18" fmla="*/ 737828 h 5142465"/>
              <a:gd name="connsiteX19" fmla="*/ 1185405 w 6696000"/>
              <a:gd name="connsiteY19" fmla="*/ 736963 h 5142465"/>
              <a:gd name="connsiteX20" fmla="*/ 1185405 w 6696000"/>
              <a:gd name="connsiteY20" fmla="*/ 637615 h 5142465"/>
              <a:gd name="connsiteX21" fmla="*/ 1106393 w 6696000"/>
              <a:gd name="connsiteY21" fmla="*/ 637615 h 5142465"/>
              <a:gd name="connsiteX22" fmla="*/ 1106266 w 6696000"/>
              <a:gd name="connsiteY22" fmla="*/ 637986 h 5142465"/>
              <a:gd name="connsiteX23" fmla="*/ 1106266 w 6696000"/>
              <a:gd name="connsiteY23" fmla="*/ 680740 h 5142465"/>
              <a:gd name="connsiteX24" fmla="*/ 1139674 w 6696000"/>
              <a:gd name="connsiteY24" fmla="*/ 680740 h 5142465"/>
              <a:gd name="connsiteX25" fmla="*/ 1139674 w 6696000"/>
              <a:gd name="connsiteY25" fmla="*/ 705330 h 5142465"/>
              <a:gd name="connsiteX26" fmla="*/ 1126336 w 6696000"/>
              <a:gd name="connsiteY26" fmla="*/ 710273 h 5142465"/>
              <a:gd name="connsiteX27" fmla="*/ 1104106 w 6696000"/>
              <a:gd name="connsiteY27" fmla="*/ 713115 h 5142465"/>
              <a:gd name="connsiteX28" fmla="*/ 1081495 w 6696000"/>
              <a:gd name="connsiteY28" fmla="*/ 709037 h 5142465"/>
              <a:gd name="connsiteX29" fmla="*/ 1064219 w 6696000"/>
              <a:gd name="connsiteY29" fmla="*/ 697545 h 5142465"/>
              <a:gd name="connsiteX30" fmla="*/ 1053168 w 6696000"/>
              <a:gd name="connsiteY30" fmla="*/ 680122 h 5142465"/>
              <a:gd name="connsiteX31" fmla="*/ 1049230 w 6696000"/>
              <a:gd name="connsiteY31" fmla="*/ 657757 h 5142465"/>
              <a:gd name="connsiteX32" fmla="*/ 1053168 w 6696000"/>
              <a:gd name="connsiteY32" fmla="*/ 635514 h 5142465"/>
              <a:gd name="connsiteX33" fmla="*/ 1064219 w 6696000"/>
              <a:gd name="connsiteY33" fmla="*/ 617968 h 5142465"/>
              <a:gd name="connsiteX34" fmla="*/ 1081495 w 6696000"/>
              <a:gd name="connsiteY34" fmla="*/ 606476 h 5142465"/>
              <a:gd name="connsiteX35" fmla="*/ 1104106 w 6696000"/>
              <a:gd name="connsiteY35" fmla="*/ 602398 h 5142465"/>
              <a:gd name="connsiteX36" fmla="*/ 1129258 w 6696000"/>
              <a:gd name="connsiteY36" fmla="*/ 606476 h 5142465"/>
              <a:gd name="connsiteX37" fmla="*/ 1147169 w 6696000"/>
              <a:gd name="connsiteY37" fmla="*/ 618586 h 5142465"/>
              <a:gd name="connsiteX38" fmla="*/ 1149456 w 6696000"/>
              <a:gd name="connsiteY38" fmla="*/ 620810 h 5142465"/>
              <a:gd name="connsiteX39" fmla="*/ 1182737 w 6696000"/>
              <a:gd name="connsiteY39" fmla="*/ 585593 h 5142465"/>
              <a:gd name="connsiteX40" fmla="*/ 1180450 w 6696000"/>
              <a:gd name="connsiteY40" fmla="*/ 583616 h 5142465"/>
              <a:gd name="connsiteX41" fmla="*/ 1146153 w 6696000"/>
              <a:gd name="connsiteY41" fmla="*/ 564957 h 5142465"/>
              <a:gd name="connsiteX42" fmla="*/ 1464106 w 6696000"/>
              <a:gd name="connsiteY42" fmla="*/ 358044 h 5142465"/>
              <a:gd name="connsiteX43" fmla="*/ 1018617 w 6696000"/>
              <a:gd name="connsiteY43" fmla="*/ 431999 h 5142465"/>
              <a:gd name="connsiteX44" fmla="*/ 994990 w 6696000"/>
              <a:gd name="connsiteY44" fmla="*/ 454983 h 5142465"/>
              <a:gd name="connsiteX45" fmla="*/ 1018617 w 6696000"/>
              <a:gd name="connsiteY45" fmla="*/ 477966 h 5142465"/>
              <a:gd name="connsiteX46" fmla="*/ 1093564 w 6696000"/>
              <a:gd name="connsiteY46" fmla="*/ 477966 h 5142465"/>
              <a:gd name="connsiteX47" fmla="*/ 1279279 w 6696000"/>
              <a:gd name="connsiteY47" fmla="*/ 658251 h 5142465"/>
              <a:gd name="connsiteX48" fmla="*/ 1093564 w 6696000"/>
              <a:gd name="connsiteY48" fmla="*/ 838536 h 5142465"/>
              <a:gd name="connsiteX49" fmla="*/ 835188 w 6696000"/>
              <a:gd name="connsiteY49" fmla="*/ 838536 h 5142465"/>
              <a:gd name="connsiteX50" fmla="*/ 835188 w 6696000"/>
              <a:gd name="connsiteY50" fmla="*/ 796647 h 5142465"/>
              <a:gd name="connsiteX51" fmla="*/ 787933 w 6696000"/>
              <a:gd name="connsiteY51" fmla="*/ 796647 h 5142465"/>
              <a:gd name="connsiteX52" fmla="*/ 787933 w 6696000"/>
              <a:gd name="connsiteY52" fmla="*/ 884380 h 5142465"/>
              <a:gd name="connsiteX53" fmla="*/ 1094199 w 6696000"/>
              <a:gd name="connsiteY53" fmla="*/ 884380 h 5142465"/>
              <a:gd name="connsiteX54" fmla="*/ 1308131 w 6696000"/>
              <a:gd name="connsiteY54" fmla="*/ 745975 h 5142465"/>
              <a:gd name="connsiteX55" fmla="*/ 1326394 w 6696000"/>
              <a:gd name="connsiteY55" fmla="*/ 658190 h 5142465"/>
              <a:gd name="connsiteX56" fmla="*/ 1326407 w 6696000"/>
              <a:gd name="connsiteY56" fmla="*/ 658251 h 5142465"/>
              <a:gd name="connsiteX57" fmla="*/ 1326407 w 6696000"/>
              <a:gd name="connsiteY57" fmla="*/ 658128 h 5142465"/>
              <a:gd name="connsiteX58" fmla="*/ 1326394 w 6696000"/>
              <a:gd name="connsiteY58" fmla="*/ 658190 h 5142465"/>
              <a:gd name="connsiteX59" fmla="*/ 1308194 w 6696000"/>
              <a:gd name="connsiteY59" fmla="*/ 570456 h 5142465"/>
              <a:gd name="connsiteX60" fmla="*/ 1094834 w 6696000"/>
              <a:gd name="connsiteY60" fmla="*/ 431999 h 5142465"/>
              <a:gd name="connsiteX61" fmla="*/ 1018617 w 6696000"/>
              <a:gd name="connsiteY61" fmla="*/ 431999 h 5142465"/>
              <a:gd name="connsiteX62" fmla="*/ 664207 w 6696000"/>
              <a:gd name="connsiteY62" fmla="*/ 431999 h 5142465"/>
              <a:gd name="connsiteX63" fmla="*/ 431999 w 6696000"/>
              <a:gd name="connsiteY63" fmla="*/ 658251 h 5142465"/>
              <a:gd name="connsiteX64" fmla="*/ 663572 w 6696000"/>
              <a:gd name="connsiteY64" fmla="*/ 884503 h 5142465"/>
              <a:gd name="connsiteX65" fmla="*/ 739789 w 6696000"/>
              <a:gd name="connsiteY65" fmla="*/ 884503 h 5142465"/>
              <a:gd name="connsiteX66" fmla="*/ 763417 w 6696000"/>
              <a:gd name="connsiteY66" fmla="*/ 861520 h 5142465"/>
              <a:gd name="connsiteX67" fmla="*/ 739789 w 6696000"/>
              <a:gd name="connsiteY67" fmla="*/ 838536 h 5142465"/>
              <a:gd name="connsiteX68" fmla="*/ 664842 w 6696000"/>
              <a:gd name="connsiteY68" fmla="*/ 838536 h 5142465"/>
              <a:gd name="connsiteX69" fmla="*/ 479127 w 6696000"/>
              <a:gd name="connsiteY69" fmla="*/ 658251 h 5142465"/>
              <a:gd name="connsiteX70" fmla="*/ 664842 w 6696000"/>
              <a:gd name="connsiteY70" fmla="*/ 477843 h 5142465"/>
              <a:gd name="connsiteX71" fmla="*/ 923218 w 6696000"/>
              <a:gd name="connsiteY71" fmla="*/ 477843 h 5142465"/>
              <a:gd name="connsiteX72" fmla="*/ 923218 w 6696000"/>
              <a:gd name="connsiteY72" fmla="*/ 519732 h 5142465"/>
              <a:gd name="connsiteX73" fmla="*/ 970473 w 6696000"/>
              <a:gd name="connsiteY73" fmla="*/ 519732 h 5142465"/>
              <a:gd name="connsiteX74" fmla="*/ 970473 w 6696000"/>
              <a:gd name="connsiteY74" fmla="*/ 431999 h 5142465"/>
              <a:gd name="connsiteX75" fmla="*/ 664207 w 6696000"/>
              <a:gd name="connsiteY75" fmla="*/ 431999 h 5142465"/>
              <a:gd name="connsiteX76" fmla="*/ 0 w 6696000"/>
              <a:gd name="connsiteY76" fmla="*/ 0 h 5142465"/>
              <a:gd name="connsiteX77" fmla="*/ 6696000 w 6696000"/>
              <a:gd name="connsiteY77" fmla="*/ 0 h 5142465"/>
              <a:gd name="connsiteX78" fmla="*/ 6696000 w 6696000"/>
              <a:gd name="connsiteY78" fmla="*/ 1796399 h 5142465"/>
              <a:gd name="connsiteX79" fmla="*/ 4219772 w 6696000"/>
              <a:gd name="connsiteY79" fmla="*/ 1796399 h 5142465"/>
              <a:gd name="connsiteX80" fmla="*/ 3995999 w 6696000"/>
              <a:gd name="connsiteY80" fmla="*/ 2020043 h 5142465"/>
              <a:gd name="connsiteX81" fmla="*/ 3995999 w 6696000"/>
              <a:gd name="connsiteY81" fmla="*/ 3821890 h 5142465"/>
              <a:gd name="connsiteX82" fmla="*/ 4887028 w 6696000"/>
              <a:gd name="connsiteY82" fmla="*/ 4712400 h 5142465"/>
              <a:gd name="connsiteX83" fmla="*/ 6696000 w 6696000"/>
              <a:gd name="connsiteY83" fmla="*/ 4712400 h 5142465"/>
              <a:gd name="connsiteX84" fmla="*/ 6696000 w 6696000"/>
              <a:gd name="connsiteY84" fmla="*/ 5142465 h 5142465"/>
              <a:gd name="connsiteX85" fmla="*/ 0 w 6696000"/>
              <a:gd name="connsiteY85" fmla="*/ 5142465 h 5142465"/>
              <a:gd name="connsiteX86" fmla="*/ 0 w 6696000"/>
              <a:gd name="connsiteY86" fmla="*/ 0 h 5142465"/>
              <a:gd name="connsiteX0" fmla="*/ 923218 w 6696000"/>
              <a:gd name="connsiteY0" fmla="*/ 683459 h 5142465"/>
              <a:gd name="connsiteX1" fmla="*/ 835188 w 6696000"/>
              <a:gd name="connsiteY1" fmla="*/ 629583 h 5142465"/>
              <a:gd name="connsiteX2" fmla="*/ 912040 w 6696000"/>
              <a:gd name="connsiteY2" fmla="*/ 751297 h 5142465"/>
              <a:gd name="connsiteX3" fmla="*/ 970346 w 6696000"/>
              <a:gd name="connsiteY3" fmla="*/ 751297 h 5142465"/>
              <a:gd name="connsiteX4" fmla="*/ 970346 w 6696000"/>
              <a:gd name="connsiteY4" fmla="*/ 564834 h 5142465"/>
              <a:gd name="connsiteX5" fmla="*/ 923218 w 6696000"/>
              <a:gd name="connsiteY5" fmla="*/ 564834 h 5142465"/>
              <a:gd name="connsiteX6" fmla="*/ 923218 w 6696000"/>
              <a:gd name="connsiteY6" fmla="*/ 683459 h 5142465"/>
              <a:gd name="connsiteX7" fmla="*/ 1464106 w 6696000"/>
              <a:gd name="connsiteY7" fmla="*/ 358044 h 5142465"/>
              <a:gd name="connsiteX8" fmla="*/ 1062822 w 6696000"/>
              <a:gd name="connsiteY8" fmla="*/ 566440 h 5142465"/>
              <a:gd name="connsiteX9" fmla="*/ 1029922 w 6696000"/>
              <a:gd name="connsiteY9" fmla="*/ 586087 h 5142465"/>
              <a:gd name="connsiteX10" fmla="*/ 1008327 w 6696000"/>
              <a:gd name="connsiteY10" fmla="*/ 617103 h 5142465"/>
              <a:gd name="connsiteX11" fmla="*/ 1000578 w 6696000"/>
              <a:gd name="connsiteY11" fmla="*/ 657633 h 5142465"/>
              <a:gd name="connsiteX12" fmla="*/ 1008327 w 6696000"/>
              <a:gd name="connsiteY12" fmla="*/ 698163 h 5142465"/>
              <a:gd name="connsiteX13" fmla="*/ 1029922 w 6696000"/>
              <a:gd name="connsiteY13" fmla="*/ 729179 h 5142465"/>
              <a:gd name="connsiteX14" fmla="*/ 1062822 w 6696000"/>
              <a:gd name="connsiteY14" fmla="*/ 748826 h 5142465"/>
              <a:gd name="connsiteX15" fmla="*/ 1104106 w 6696000"/>
              <a:gd name="connsiteY15" fmla="*/ 755622 h 5142465"/>
              <a:gd name="connsiteX16" fmla="*/ 1145010 w 6696000"/>
              <a:gd name="connsiteY16" fmla="*/ 751421 h 5142465"/>
              <a:gd name="connsiteX17" fmla="*/ 1183753 w 6696000"/>
              <a:gd name="connsiteY17" fmla="*/ 737828 h 5142465"/>
              <a:gd name="connsiteX18" fmla="*/ 1185405 w 6696000"/>
              <a:gd name="connsiteY18" fmla="*/ 736963 h 5142465"/>
              <a:gd name="connsiteX19" fmla="*/ 1185405 w 6696000"/>
              <a:gd name="connsiteY19" fmla="*/ 637615 h 5142465"/>
              <a:gd name="connsiteX20" fmla="*/ 1106393 w 6696000"/>
              <a:gd name="connsiteY20" fmla="*/ 637615 h 5142465"/>
              <a:gd name="connsiteX21" fmla="*/ 1106266 w 6696000"/>
              <a:gd name="connsiteY21" fmla="*/ 637986 h 5142465"/>
              <a:gd name="connsiteX22" fmla="*/ 1106266 w 6696000"/>
              <a:gd name="connsiteY22" fmla="*/ 680740 h 5142465"/>
              <a:gd name="connsiteX23" fmla="*/ 1139674 w 6696000"/>
              <a:gd name="connsiteY23" fmla="*/ 680740 h 5142465"/>
              <a:gd name="connsiteX24" fmla="*/ 1139674 w 6696000"/>
              <a:gd name="connsiteY24" fmla="*/ 705330 h 5142465"/>
              <a:gd name="connsiteX25" fmla="*/ 1126336 w 6696000"/>
              <a:gd name="connsiteY25" fmla="*/ 710273 h 5142465"/>
              <a:gd name="connsiteX26" fmla="*/ 1104106 w 6696000"/>
              <a:gd name="connsiteY26" fmla="*/ 713115 h 5142465"/>
              <a:gd name="connsiteX27" fmla="*/ 1081495 w 6696000"/>
              <a:gd name="connsiteY27" fmla="*/ 709037 h 5142465"/>
              <a:gd name="connsiteX28" fmla="*/ 1064219 w 6696000"/>
              <a:gd name="connsiteY28" fmla="*/ 697545 h 5142465"/>
              <a:gd name="connsiteX29" fmla="*/ 1053168 w 6696000"/>
              <a:gd name="connsiteY29" fmla="*/ 680122 h 5142465"/>
              <a:gd name="connsiteX30" fmla="*/ 1049230 w 6696000"/>
              <a:gd name="connsiteY30" fmla="*/ 657757 h 5142465"/>
              <a:gd name="connsiteX31" fmla="*/ 1053168 w 6696000"/>
              <a:gd name="connsiteY31" fmla="*/ 635514 h 5142465"/>
              <a:gd name="connsiteX32" fmla="*/ 1064219 w 6696000"/>
              <a:gd name="connsiteY32" fmla="*/ 617968 h 5142465"/>
              <a:gd name="connsiteX33" fmla="*/ 1081495 w 6696000"/>
              <a:gd name="connsiteY33" fmla="*/ 606476 h 5142465"/>
              <a:gd name="connsiteX34" fmla="*/ 1104106 w 6696000"/>
              <a:gd name="connsiteY34" fmla="*/ 602398 h 5142465"/>
              <a:gd name="connsiteX35" fmla="*/ 1129258 w 6696000"/>
              <a:gd name="connsiteY35" fmla="*/ 606476 h 5142465"/>
              <a:gd name="connsiteX36" fmla="*/ 1147169 w 6696000"/>
              <a:gd name="connsiteY36" fmla="*/ 618586 h 5142465"/>
              <a:gd name="connsiteX37" fmla="*/ 1149456 w 6696000"/>
              <a:gd name="connsiteY37" fmla="*/ 620810 h 5142465"/>
              <a:gd name="connsiteX38" fmla="*/ 1182737 w 6696000"/>
              <a:gd name="connsiteY38" fmla="*/ 585593 h 5142465"/>
              <a:gd name="connsiteX39" fmla="*/ 1180450 w 6696000"/>
              <a:gd name="connsiteY39" fmla="*/ 583616 h 5142465"/>
              <a:gd name="connsiteX40" fmla="*/ 1146153 w 6696000"/>
              <a:gd name="connsiteY40" fmla="*/ 564957 h 5142465"/>
              <a:gd name="connsiteX41" fmla="*/ 1464106 w 6696000"/>
              <a:gd name="connsiteY41" fmla="*/ 358044 h 5142465"/>
              <a:gd name="connsiteX42" fmla="*/ 1018617 w 6696000"/>
              <a:gd name="connsiteY42" fmla="*/ 431999 h 5142465"/>
              <a:gd name="connsiteX43" fmla="*/ 994990 w 6696000"/>
              <a:gd name="connsiteY43" fmla="*/ 454983 h 5142465"/>
              <a:gd name="connsiteX44" fmla="*/ 1018617 w 6696000"/>
              <a:gd name="connsiteY44" fmla="*/ 477966 h 5142465"/>
              <a:gd name="connsiteX45" fmla="*/ 1093564 w 6696000"/>
              <a:gd name="connsiteY45" fmla="*/ 477966 h 5142465"/>
              <a:gd name="connsiteX46" fmla="*/ 1279279 w 6696000"/>
              <a:gd name="connsiteY46" fmla="*/ 658251 h 5142465"/>
              <a:gd name="connsiteX47" fmla="*/ 1093564 w 6696000"/>
              <a:gd name="connsiteY47" fmla="*/ 838536 h 5142465"/>
              <a:gd name="connsiteX48" fmla="*/ 835188 w 6696000"/>
              <a:gd name="connsiteY48" fmla="*/ 838536 h 5142465"/>
              <a:gd name="connsiteX49" fmla="*/ 835188 w 6696000"/>
              <a:gd name="connsiteY49" fmla="*/ 796647 h 5142465"/>
              <a:gd name="connsiteX50" fmla="*/ 787933 w 6696000"/>
              <a:gd name="connsiteY50" fmla="*/ 796647 h 5142465"/>
              <a:gd name="connsiteX51" fmla="*/ 787933 w 6696000"/>
              <a:gd name="connsiteY51" fmla="*/ 884380 h 5142465"/>
              <a:gd name="connsiteX52" fmla="*/ 1094199 w 6696000"/>
              <a:gd name="connsiteY52" fmla="*/ 884380 h 5142465"/>
              <a:gd name="connsiteX53" fmla="*/ 1308131 w 6696000"/>
              <a:gd name="connsiteY53" fmla="*/ 745975 h 5142465"/>
              <a:gd name="connsiteX54" fmla="*/ 1326394 w 6696000"/>
              <a:gd name="connsiteY54" fmla="*/ 658190 h 5142465"/>
              <a:gd name="connsiteX55" fmla="*/ 1326407 w 6696000"/>
              <a:gd name="connsiteY55" fmla="*/ 658251 h 5142465"/>
              <a:gd name="connsiteX56" fmla="*/ 1326407 w 6696000"/>
              <a:gd name="connsiteY56" fmla="*/ 658128 h 5142465"/>
              <a:gd name="connsiteX57" fmla="*/ 1326394 w 6696000"/>
              <a:gd name="connsiteY57" fmla="*/ 658190 h 5142465"/>
              <a:gd name="connsiteX58" fmla="*/ 1308194 w 6696000"/>
              <a:gd name="connsiteY58" fmla="*/ 570456 h 5142465"/>
              <a:gd name="connsiteX59" fmla="*/ 1094834 w 6696000"/>
              <a:gd name="connsiteY59" fmla="*/ 431999 h 5142465"/>
              <a:gd name="connsiteX60" fmla="*/ 1018617 w 6696000"/>
              <a:gd name="connsiteY60" fmla="*/ 431999 h 5142465"/>
              <a:gd name="connsiteX61" fmla="*/ 664207 w 6696000"/>
              <a:gd name="connsiteY61" fmla="*/ 431999 h 5142465"/>
              <a:gd name="connsiteX62" fmla="*/ 431999 w 6696000"/>
              <a:gd name="connsiteY62" fmla="*/ 658251 h 5142465"/>
              <a:gd name="connsiteX63" fmla="*/ 663572 w 6696000"/>
              <a:gd name="connsiteY63" fmla="*/ 884503 h 5142465"/>
              <a:gd name="connsiteX64" fmla="*/ 739789 w 6696000"/>
              <a:gd name="connsiteY64" fmla="*/ 884503 h 5142465"/>
              <a:gd name="connsiteX65" fmla="*/ 763417 w 6696000"/>
              <a:gd name="connsiteY65" fmla="*/ 861520 h 5142465"/>
              <a:gd name="connsiteX66" fmla="*/ 739789 w 6696000"/>
              <a:gd name="connsiteY66" fmla="*/ 838536 h 5142465"/>
              <a:gd name="connsiteX67" fmla="*/ 664842 w 6696000"/>
              <a:gd name="connsiteY67" fmla="*/ 838536 h 5142465"/>
              <a:gd name="connsiteX68" fmla="*/ 479127 w 6696000"/>
              <a:gd name="connsiteY68" fmla="*/ 658251 h 5142465"/>
              <a:gd name="connsiteX69" fmla="*/ 664842 w 6696000"/>
              <a:gd name="connsiteY69" fmla="*/ 477843 h 5142465"/>
              <a:gd name="connsiteX70" fmla="*/ 923218 w 6696000"/>
              <a:gd name="connsiteY70" fmla="*/ 477843 h 5142465"/>
              <a:gd name="connsiteX71" fmla="*/ 923218 w 6696000"/>
              <a:gd name="connsiteY71" fmla="*/ 519732 h 5142465"/>
              <a:gd name="connsiteX72" fmla="*/ 970473 w 6696000"/>
              <a:gd name="connsiteY72" fmla="*/ 519732 h 5142465"/>
              <a:gd name="connsiteX73" fmla="*/ 970473 w 6696000"/>
              <a:gd name="connsiteY73" fmla="*/ 431999 h 5142465"/>
              <a:gd name="connsiteX74" fmla="*/ 664207 w 6696000"/>
              <a:gd name="connsiteY74" fmla="*/ 431999 h 5142465"/>
              <a:gd name="connsiteX75" fmla="*/ 0 w 6696000"/>
              <a:gd name="connsiteY75" fmla="*/ 0 h 5142465"/>
              <a:gd name="connsiteX76" fmla="*/ 6696000 w 6696000"/>
              <a:gd name="connsiteY76" fmla="*/ 0 h 5142465"/>
              <a:gd name="connsiteX77" fmla="*/ 6696000 w 6696000"/>
              <a:gd name="connsiteY77" fmla="*/ 1796399 h 5142465"/>
              <a:gd name="connsiteX78" fmla="*/ 4219772 w 6696000"/>
              <a:gd name="connsiteY78" fmla="*/ 1796399 h 5142465"/>
              <a:gd name="connsiteX79" fmla="*/ 3995999 w 6696000"/>
              <a:gd name="connsiteY79" fmla="*/ 2020043 h 5142465"/>
              <a:gd name="connsiteX80" fmla="*/ 3995999 w 6696000"/>
              <a:gd name="connsiteY80" fmla="*/ 3821890 h 5142465"/>
              <a:gd name="connsiteX81" fmla="*/ 4887028 w 6696000"/>
              <a:gd name="connsiteY81" fmla="*/ 4712400 h 5142465"/>
              <a:gd name="connsiteX82" fmla="*/ 6696000 w 6696000"/>
              <a:gd name="connsiteY82" fmla="*/ 4712400 h 5142465"/>
              <a:gd name="connsiteX83" fmla="*/ 6696000 w 6696000"/>
              <a:gd name="connsiteY83" fmla="*/ 5142465 h 5142465"/>
              <a:gd name="connsiteX84" fmla="*/ 0 w 6696000"/>
              <a:gd name="connsiteY84" fmla="*/ 5142465 h 5142465"/>
              <a:gd name="connsiteX85" fmla="*/ 0 w 6696000"/>
              <a:gd name="connsiteY85" fmla="*/ 0 h 5142465"/>
              <a:gd name="connsiteX0" fmla="*/ 923218 w 6696000"/>
              <a:gd name="connsiteY0" fmla="*/ 683459 h 5142465"/>
              <a:gd name="connsiteX1" fmla="*/ 912040 w 6696000"/>
              <a:gd name="connsiteY1" fmla="*/ 751297 h 5142465"/>
              <a:gd name="connsiteX2" fmla="*/ 970346 w 6696000"/>
              <a:gd name="connsiteY2" fmla="*/ 751297 h 5142465"/>
              <a:gd name="connsiteX3" fmla="*/ 970346 w 6696000"/>
              <a:gd name="connsiteY3" fmla="*/ 564834 h 5142465"/>
              <a:gd name="connsiteX4" fmla="*/ 923218 w 6696000"/>
              <a:gd name="connsiteY4" fmla="*/ 564834 h 5142465"/>
              <a:gd name="connsiteX5" fmla="*/ 923218 w 6696000"/>
              <a:gd name="connsiteY5" fmla="*/ 683459 h 5142465"/>
              <a:gd name="connsiteX6" fmla="*/ 1464106 w 6696000"/>
              <a:gd name="connsiteY6" fmla="*/ 358044 h 5142465"/>
              <a:gd name="connsiteX7" fmla="*/ 1062822 w 6696000"/>
              <a:gd name="connsiteY7" fmla="*/ 566440 h 5142465"/>
              <a:gd name="connsiteX8" fmla="*/ 1029922 w 6696000"/>
              <a:gd name="connsiteY8" fmla="*/ 586087 h 5142465"/>
              <a:gd name="connsiteX9" fmla="*/ 1008327 w 6696000"/>
              <a:gd name="connsiteY9" fmla="*/ 617103 h 5142465"/>
              <a:gd name="connsiteX10" fmla="*/ 1000578 w 6696000"/>
              <a:gd name="connsiteY10" fmla="*/ 657633 h 5142465"/>
              <a:gd name="connsiteX11" fmla="*/ 1008327 w 6696000"/>
              <a:gd name="connsiteY11" fmla="*/ 698163 h 5142465"/>
              <a:gd name="connsiteX12" fmla="*/ 1029922 w 6696000"/>
              <a:gd name="connsiteY12" fmla="*/ 729179 h 5142465"/>
              <a:gd name="connsiteX13" fmla="*/ 1062822 w 6696000"/>
              <a:gd name="connsiteY13" fmla="*/ 748826 h 5142465"/>
              <a:gd name="connsiteX14" fmla="*/ 1104106 w 6696000"/>
              <a:gd name="connsiteY14" fmla="*/ 755622 h 5142465"/>
              <a:gd name="connsiteX15" fmla="*/ 1145010 w 6696000"/>
              <a:gd name="connsiteY15" fmla="*/ 751421 h 5142465"/>
              <a:gd name="connsiteX16" fmla="*/ 1183753 w 6696000"/>
              <a:gd name="connsiteY16" fmla="*/ 737828 h 5142465"/>
              <a:gd name="connsiteX17" fmla="*/ 1185405 w 6696000"/>
              <a:gd name="connsiteY17" fmla="*/ 736963 h 5142465"/>
              <a:gd name="connsiteX18" fmla="*/ 1185405 w 6696000"/>
              <a:gd name="connsiteY18" fmla="*/ 637615 h 5142465"/>
              <a:gd name="connsiteX19" fmla="*/ 1106393 w 6696000"/>
              <a:gd name="connsiteY19" fmla="*/ 637615 h 5142465"/>
              <a:gd name="connsiteX20" fmla="*/ 1106266 w 6696000"/>
              <a:gd name="connsiteY20" fmla="*/ 637986 h 5142465"/>
              <a:gd name="connsiteX21" fmla="*/ 1106266 w 6696000"/>
              <a:gd name="connsiteY21" fmla="*/ 680740 h 5142465"/>
              <a:gd name="connsiteX22" fmla="*/ 1139674 w 6696000"/>
              <a:gd name="connsiteY22" fmla="*/ 680740 h 5142465"/>
              <a:gd name="connsiteX23" fmla="*/ 1139674 w 6696000"/>
              <a:gd name="connsiteY23" fmla="*/ 705330 h 5142465"/>
              <a:gd name="connsiteX24" fmla="*/ 1126336 w 6696000"/>
              <a:gd name="connsiteY24" fmla="*/ 710273 h 5142465"/>
              <a:gd name="connsiteX25" fmla="*/ 1104106 w 6696000"/>
              <a:gd name="connsiteY25" fmla="*/ 713115 h 5142465"/>
              <a:gd name="connsiteX26" fmla="*/ 1081495 w 6696000"/>
              <a:gd name="connsiteY26" fmla="*/ 709037 h 5142465"/>
              <a:gd name="connsiteX27" fmla="*/ 1064219 w 6696000"/>
              <a:gd name="connsiteY27" fmla="*/ 697545 h 5142465"/>
              <a:gd name="connsiteX28" fmla="*/ 1053168 w 6696000"/>
              <a:gd name="connsiteY28" fmla="*/ 680122 h 5142465"/>
              <a:gd name="connsiteX29" fmla="*/ 1049230 w 6696000"/>
              <a:gd name="connsiteY29" fmla="*/ 657757 h 5142465"/>
              <a:gd name="connsiteX30" fmla="*/ 1053168 w 6696000"/>
              <a:gd name="connsiteY30" fmla="*/ 635514 h 5142465"/>
              <a:gd name="connsiteX31" fmla="*/ 1064219 w 6696000"/>
              <a:gd name="connsiteY31" fmla="*/ 617968 h 5142465"/>
              <a:gd name="connsiteX32" fmla="*/ 1081495 w 6696000"/>
              <a:gd name="connsiteY32" fmla="*/ 606476 h 5142465"/>
              <a:gd name="connsiteX33" fmla="*/ 1104106 w 6696000"/>
              <a:gd name="connsiteY33" fmla="*/ 602398 h 5142465"/>
              <a:gd name="connsiteX34" fmla="*/ 1129258 w 6696000"/>
              <a:gd name="connsiteY34" fmla="*/ 606476 h 5142465"/>
              <a:gd name="connsiteX35" fmla="*/ 1147169 w 6696000"/>
              <a:gd name="connsiteY35" fmla="*/ 618586 h 5142465"/>
              <a:gd name="connsiteX36" fmla="*/ 1149456 w 6696000"/>
              <a:gd name="connsiteY36" fmla="*/ 620810 h 5142465"/>
              <a:gd name="connsiteX37" fmla="*/ 1182737 w 6696000"/>
              <a:gd name="connsiteY37" fmla="*/ 585593 h 5142465"/>
              <a:gd name="connsiteX38" fmla="*/ 1180450 w 6696000"/>
              <a:gd name="connsiteY38" fmla="*/ 583616 h 5142465"/>
              <a:gd name="connsiteX39" fmla="*/ 1146153 w 6696000"/>
              <a:gd name="connsiteY39" fmla="*/ 564957 h 5142465"/>
              <a:gd name="connsiteX40" fmla="*/ 1464106 w 6696000"/>
              <a:gd name="connsiteY40" fmla="*/ 358044 h 5142465"/>
              <a:gd name="connsiteX41" fmla="*/ 1018617 w 6696000"/>
              <a:gd name="connsiteY41" fmla="*/ 431999 h 5142465"/>
              <a:gd name="connsiteX42" fmla="*/ 994990 w 6696000"/>
              <a:gd name="connsiteY42" fmla="*/ 454983 h 5142465"/>
              <a:gd name="connsiteX43" fmla="*/ 1018617 w 6696000"/>
              <a:gd name="connsiteY43" fmla="*/ 477966 h 5142465"/>
              <a:gd name="connsiteX44" fmla="*/ 1093564 w 6696000"/>
              <a:gd name="connsiteY44" fmla="*/ 477966 h 5142465"/>
              <a:gd name="connsiteX45" fmla="*/ 1279279 w 6696000"/>
              <a:gd name="connsiteY45" fmla="*/ 658251 h 5142465"/>
              <a:gd name="connsiteX46" fmla="*/ 1093564 w 6696000"/>
              <a:gd name="connsiteY46" fmla="*/ 838536 h 5142465"/>
              <a:gd name="connsiteX47" fmla="*/ 835188 w 6696000"/>
              <a:gd name="connsiteY47" fmla="*/ 838536 h 5142465"/>
              <a:gd name="connsiteX48" fmla="*/ 835188 w 6696000"/>
              <a:gd name="connsiteY48" fmla="*/ 796647 h 5142465"/>
              <a:gd name="connsiteX49" fmla="*/ 787933 w 6696000"/>
              <a:gd name="connsiteY49" fmla="*/ 796647 h 5142465"/>
              <a:gd name="connsiteX50" fmla="*/ 787933 w 6696000"/>
              <a:gd name="connsiteY50" fmla="*/ 884380 h 5142465"/>
              <a:gd name="connsiteX51" fmla="*/ 1094199 w 6696000"/>
              <a:gd name="connsiteY51" fmla="*/ 884380 h 5142465"/>
              <a:gd name="connsiteX52" fmla="*/ 1308131 w 6696000"/>
              <a:gd name="connsiteY52" fmla="*/ 745975 h 5142465"/>
              <a:gd name="connsiteX53" fmla="*/ 1326394 w 6696000"/>
              <a:gd name="connsiteY53" fmla="*/ 658190 h 5142465"/>
              <a:gd name="connsiteX54" fmla="*/ 1326407 w 6696000"/>
              <a:gd name="connsiteY54" fmla="*/ 658251 h 5142465"/>
              <a:gd name="connsiteX55" fmla="*/ 1326407 w 6696000"/>
              <a:gd name="connsiteY55" fmla="*/ 658128 h 5142465"/>
              <a:gd name="connsiteX56" fmla="*/ 1326394 w 6696000"/>
              <a:gd name="connsiteY56" fmla="*/ 658190 h 5142465"/>
              <a:gd name="connsiteX57" fmla="*/ 1308194 w 6696000"/>
              <a:gd name="connsiteY57" fmla="*/ 570456 h 5142465"/>
              <a:gd name="connsiteX58" fmla="*/ 1094834 w 6696000"/>
              <a:gd name="connsiteY58" fmla="*/ 431999 h 5142465"/>
              <a:gd name="connsiteX59" fmla="*/ 1018617 w 6696000"/>
              <a:gd name="connsiteY59" fmla="*/ 431999 h 5142465"/>
              <a:gd name="connsiteX60" fmla="*/ 664207 w 6696000"/>
              <a:gd name="connsiteY60" fmla="*/ 431999 h 5142465"/>
              <a:gd name="connsiteX61" fmla="*/ 431999 w 6696000"/>
              <a:gd name="connsiteY61" fmla="*/ 658251 h 5142465"/>
              <a:gd name="connsiteX62" fmla="*/ 663572 w 6696000"/>
              <a:gd name="connsiteY62" fmla="*/ 884503 h 5142465"/>
              <a:gd name="connsiteX63" fmla="*/ 739789 w 6696000"/>
              <a:gd name="connsiteY63" fmla="*/ 884503 h 5142465"/>
              <a:gd name="connsiteX64" fmla="*/ 763417 w 6696000"/>
              <a:gd name="connsiteY64" fmla="*/ 861520 h 5142465"/>
              <a:gd name="connsiteX65" fmla="*/ 739789 w 6696000"/>
              <a:gd name="connsiteY65" fmla="*/ 838536 h 5142465"/>
              <a:gd name="connsiteX66" fmla="*/ 664842 w 6696000"/>
              <a:gd name="connsiteY66" fmla="*/ 838536 h 5142465"/>
              <a:gd name="connsiteX67" fmla="*/ 479127 w 6696000"/>
              <a:gd name="connsiteY67" fmla="*/ 658251 h 5142465"/>
              <a:gd name="connsiteX68" fmla="*/ 664842 w 6696000"/>
              <a:gd name="connsiteY68" fmla="*/ 477843 h 5142465"/>
              <a:gd name="connsiteX69" fmla="*/ 923218 w 6696000"/>
              <a:gd name="connsiteY69" fmla="*/ 477843 h 5142465"/>
              <a:gd name="connsiteX70" fmla="*/ 923218 w 6696000"/>
              <a:gd name="connsiteY70" fmla="*/ 519732 h 5142465"/>
              <a:gd name="connsiteX71" fmla="*/ 970473 w 6696000"/>
              <a:gd name="connsiteY71" fmla="*/ 519732 h 5142465"/>
              <a:gd name="connsiteX72" fmla="*/ 970473 w 6696000"/>
              <a:gd name="connsiteY72" fmla="*/ 431999 h 5142465"/>
              <a:gd name="connsiteX73" fmla="*/ 664207 w 6696000"/>
              <a:gd name="connsiteY73" fmla="*/ 431999 h 5142465"/>
              <a:gd name="connsiteX74" fmla="*/ 0 w 6696000"/>
              <a:gd name="connsiteY74" fmla="*/ 0 h 5142465"/>
              <a:gd name="connsiteX75" fmla="*/ 6696000 w 6696000"/>
              <a:gd name="connsiteY75" fmla="*/ 0 h 5142465"/>
              <a:gd name="connsiteX76" fmla="*/ 6696000 w 6696000"/>
              <a:gd name="connsiteY76" fmla="*/ 1796399 h 5142465"/>
              <a:gd name="connsiteX77" fmla="*/ 4219772 w 6696000"/>
              <a:gd name="connsiteY77" fmla="*/ 1796399 h 5142465"/>
              <a:gd name="connsiteX78" fmla="*/ 3995999 w 6696000"/>
              <a:gd name="connsiteY78" fmla="*/ 2020043 h 5142465"/>
              <a:gd name="connsiteX79" fmla="*/ 3995999 w 6696000"/>
              <a:gd name="connsiteY79" fmla="*/ 3821890 h 5142465"/>
              <a:gd name="connsiteX80" fmla="*/ 4887028 w 6696000"/>
              <a:gd name="connsiteY80" fmla="*/ 4712400 h 5142465"/>
              <a:gd name="connsiteX81" fmla="*/ 6696000 w 6696000"/>
              <a:gd name="connsiteY81" fmla="*/ 4712400 h 5142465"/>
              <a:gd name="connsiteX82" fmla="*/ 6696000 w 6696000"/>
              <a:gd name="connsiteY82" fmla="*/ 5142465 h 5142465"/>
              <a:gd name="connsiteX83" fmla="*/ 0 w 6696000"/>
              <a:gd name="connsiteY83" fmla="*/ 5142465 h 5142465"/>
              <a:gd name="connsiteX84" fmla="*/ 0 w 6696000"/>
              <a:gd name="connsiteY84" fmla="*/ 0 h 5142465"/>
              <a:gd name="connsiteX0" fmla="*/ 923218 w 6696000"/>
              <a:gd name="connsiteY0" fmla="*/ 683459 h 5142465"/>
              <a:gd name="connsiteX1" fmla="*/ 970346 w 6696000"/>
              <a:gd name="connsiteY1" fmla="*/ 751297 h 5142465"/>
              <a:gd name="connsiteX2" fmla="*/ 970346 w 6696000"/>
              <a:gd name="connsiteY2" fmla="*/ 564834 h 5142465"/>
              <a:gd name="connsiteX3" fmla="*/ 923218 w 6696000"/>
              <a:gd name="connsiteY3" fmla="*/ 564834 h 5142465"/>
              <a:gd name="connsiteX4" fmla="*/ 923218 w 6696000"/>
              <a:gd name="connsiteY4" fmla="*/ 683459 h 5142465"/>
              <a:gd name="connsiteX5" fmla="*/ 1464106 w 6696000"/>
              <a:gd name="connsiteY5" fmla="*/ 358044 h 5142465"/>
              <a:gd name="connsiteX6" fmla="*/ 1062822 w 6696000"/>
              <a:gd name="connsiteY6" fmla="*/ 566440 h 5142465"/>
              <a:gd name="connsiteX7" fmla="*/ 1029922 w 6696000"/>
              <a:gd name="connsiteY7" fmla="*/ 586087 h 5142465"/>
              <a:gd name="connsiteX8" fmla="*/ 1008327 w 6696000"/>
              <a:gd name="connsiteY8" fmla="*/ 617103 h 5142465"/>
              <a:gd name="connsiteX9" fmla="*/ 1000578 w 6696000"/>
              <a:gd name="connsiteY9" fmla="*/ 657633 h 5142465"/>
              <a:gd name="connsiteX10" fmla="*/ 1008327 w 6696000"/>
              <a:gd name="connsiteY10" fmla="*/ 698163 h 5142465"/>
              <a:gd name="connsiteX11" fmla="*/ 1029922 w 6696000"/>
              <a:gd name="connsiteY11" fmla="*/ 729179 h 5142465"/>
              <a:gd name="connsiteX12" fmla="*/ 1062822 w 6696000"/>
              <a:gd name="connsiteY12" fmla="*/ 748826 h 5142465"/>
              <a:gd name="connsiteX13" fmla="*/ 1104106 w 6696000"/>
              <a:gd name="connsiteY13" fmla="*/ 755622 h 5142465"/>
              <a:gd name="connsiteX14" fmla="*/ 1145010 w 6696000"/>
              <a:gd name="connsiteY14" fmla="*/ 751421 h 5142465"/>
              <a:gd name="connsiteX15" fmla="*/ 1183753 w 6696000"/>
              <a:gd name="connsiteY15" fmla="*/ 737828 h 5142465"/>
              <a:gd name="connsiteX16" fmla="*/ 1185405 w 6696000"/>
              <a:gd name="connsiteY16" fmla="*/ 736963 h 5142465"/>
              <a:gd name="connsiteX17" fmla="*/ 1185405 w 6696000"/>
              <a:gd name="connsiteY17" fmla="*/ 637615 h 5142465"/>
              <a:gd name="connsiteX18" fmla="*/ 1106393 w 6696000"/>
              <a:gd name="connsiteY18" fmla="*/ 637615 h 5142465"/>
              <a:gd name="connsiteX19" fmla="*/ 1106266 w 6696000"/>
              <a:gd name="connsiteY19" fmla="*/ 637986 h 5142465"/>
              <a:gd name="connsiteX20" fmla="*/ 1106266 w 6696000"/>
              <a:gd name="connsiteY20" fmla="*/ 680740 h 5142465"/>
              <a:gd name="connsiteX21" fmla="*/ 1139674 w 6696000"/>
              <a:gd name="connsiteY21" fmla="*/ 680740 h 5142465"/>
              <a:gd name="connsiteX22" fmla="*/ 1139674 w 6696000"/>
              <a:gd name="connsiteY22" fmla="*/ 705330 h 5142465"/>
              <a:gd name="connsiteX23" fmla="*/ 1126336 w 6696000"/>
              <a:gd name="connsiteY23" fmla="*/ 710273 h 5142465"/>
              <a:gd name="connsiteX24" fmla="*/ 1104106 w 6696000"/>
              <a:gd name="connsiteY24" fmla="*/ 713115 h 5142465"/>
              <a:gd name="connsiteX25" fmla="*/ 1081495 w 6696000"/>
              <a:gd name="connsiteY25" fmla="*/ 709037 h 5142465"/>
              <a:gd name="connsiteX26" fmla="*/ 1064219 w 6696000"/>
              <a:gd name="connsiteY26" fmla="*/ 697545 h 5142465"/>
              <a:gd name="connsiteX27" fmla="*/ 1053168 w 6696000"/>
              <a:gd name="connsiteY27" fmla="*/ 680122 h 5142465"/>
              <a:gd name="connsiteX28" fmla="*/ 1049230 w 6696000"/>
              <a:gd name="connsiteY28" fmla="*/ 657757 h 5142465"/>
              <a:gd name="connsiteX29" fmla="*/ 1053168 w 6696000"/>
              <a:gd name="connsiteY29" fmla="*/ 635514 h 5142465"/>
              <a:gd name="connsiteX30" fmla="*/ 1064219 w 6696000"/>
              <a:gd name="connsiteY30" fmla="*/ 617968 h 5142465"/>
              <a:gd name="connsiteX31" fmla="*/ 1081495 w 6696000"/>
              <a:gd name="connsiteY31" fmla="*/ 606476 h 5142465"/>
              <a:gd name="connsiteX32" fmla="*/ 1104106 w 6696000"/>
              <a:gd name="connsiteY32" fmla="*/ 602398 h 5142465"/>
              <a:gd name="connsiteX33" fmla="*/ 1129258 w 6696000"/>
              <a:gd name="connsiteY33" fmla="*/ 606476 h 5142465"/>
              <a:gd name="connsiteX34" fmla="*/ 1147169 w 6696000"/>
              <a:gd name="connsiteY34" fmla="*/ 618586 h 5142465"/>
              <a:gd name="connsiteX35" fmla="*/ 1149456 w 6696000"/>
              <a:gd name="connsiteY35" fmla="*/ 620810 h 5142465"/>
              <a:gd name="connsiteX36" fmla="*/ 1182737 w 6696000"/>
              <a:gd name="connsiteY36" fmla="*/ 585593 h 5142465"/>
              <a:gd name="connsiteX37" fmla="*/ 1180450 w 6696000"/>
              <a:gd name="connsiteY37" fmla="*/ 583616 h 5142465"/>
              <a:gd name="connsiteX38" fmla="*/ 1146153 w 6696000"/>
              <a:gd name="connsiteY38" fmla="*/ 564957 h 5142465"/>
              <a:gd name="connsiteX39" fmla="*/ 1464106 w 6696000"/>
              <a:gd name="connsiteY39" fmla="*/ 358044 h 5142465"/>
              <a:gd name="connsiteX40" fmla="*/ 1018617 w 6696000"/>
              <a:gd name="connsiteY40" fmla="*/ 431999 h 5142465"/>
              <a:gd name="connsiteX41" fmla="*/ 994990 w 6696000"/>
              <a:gd name="connsiteY41" fmla="*/ 454983 h 5142465"/>
              <a:gd name="connsiteX42" fmla="*/ 1018617 w 6696000"/>
              <a:gd name="connsiteY42" fmla="*/ 477966 h 5142465"/>
              <a:gd name="connsiteX43" fmla="*/ 1093564 w 6696000"/>
              <a:gd name="connsiteY43" fmla="*/ 477966 h 5142465"/>
              <a:gd name="connsiteX44" fmla="*/ 1279279 w 6696000"/>
              <a:gd name="connsiteY44" fmla="*/ 658251 h 5142465"/>
              <a:gd name="connsiteX45" fmla="*/ 1093564 w 6696000"/>
              <a:gd name="connsiteY45" fmla="*/ 838536 h 5142465"/>
              <a:gd name="connsiteX46" fmla="*/ 835188 w 6696000"/>
              <a:gd name="connsiteY46" fmla="*/ 838536 h 5142465"/>
              <a:gd name="connsiteX47" fmla="*/ 835188 w 6696000"/>
              <a:gd name="connsiteY47" fmla="*/ 796647 h 5142465"/>
              <a:gd name="connsiteX48" fmla="*/ 787933 w 6696000"/>
              <a:gd name="connsiteY48" fmla="*/ 796647 h 5142465"/>
              <a:gd name="connsiteX49" fmla="*/ 787933 w 6696000"/>
              <a:gd name="connsiteY49" fmla="*/ 884380 h 5142465"/>
              <a:gd name="connsiteX50" fmla="*/ 1094199 w 6696000"/>
              <a:gd name="connsiteY50" fmla="*/ 884380 h 5142465"/>
              <a:gd name="connsiteX51" fmla="*/ 1308131 w 6696000"/>
              <a:gd name="connsiteY51" fmla="*/ 745975 h 5142465"/>
              <a:gd name="connsiteX52" fmla="*/ 1326394 w 6696000"/>
              <a:gd name="connsiteY52" fmla="*/ 658190 h 5142465"/>
              <a:gd name="connsiteX53" fmla="*/ 1326407 w 6696000"/>
              <a:gd name="connsiteY53" fmla="*/ 658251 h 5142465"/>
              <a:gd name="connsiteX54" fmla="*/ 1326407 w 6696000"/>
              <a:gd name="connsiteY54" fmla="*/ 658128 h 5142465"/>
              <a:gd name="connsiteX55" fmla="*/ 1326394 w 6696000"/>
              <a:gd name="connsiteY55" fmla="*/ 658190 h 5142465"/>
              <a:gd name="connsiteX56" fmla="*/ 1308194 w 6696000"/>
              <a:gd name="connsiteY56" fmla="*/ 570456 h 5142465"/>
              <a:gd name="connsiteX57" fmla="*/ 1094834 w 6696000"/>
              <a:gd name="connsiteY57" fmla="*/ 431999 h 5142465"/>
              <a:gd name="connsiteX58" fmla="*/ 1018617 w 6696000"/>
              <a:gd name="connsiteY58" fmla="*/ 431999 h 5142465"/>
              <a:gd name="connsiteX59" fmla="*/ 664207 w 6696000"/>
              <a:gd name="connsiteY59" fmla="*/ 431999 h 5142465"/>
              <a:gd name="connsiteX60" fmla="*/ 431999 w 6696000"/>
              <a:gd name="connsiteY60" fmla="*/ 658251 h 5142465"/>
              <a:gd name="connsiteX61" fmla="*/ 663572 w 6696000"/>
              <a:gd name="connsiteY61" fmla="*/ 884503 h 5142465"/>
              <a:gd name="connsiteX62" fmla="*/ 739789 w 6696000"/>
              <a:gd name="connsiteY62" fmla="*/ 884503 h 5142465"/>
              <a:gd name="connsiteX63" fmla="*/ 763417 w 6696000"/>
              <a:gd name="connsiteY63" fmla="*/ 861520 h 5142465"/>
              <a:gd name="connsiteX64" fmla="*/ 739789 w 6696000"/>
              <a:gd name="connsiteY64" fmla="*/ 838536 h 5142465"/>
              <a:gd name="connsiteX65" fmla="*/ 664842 w 6696000"/>
              <a:gd name="connsiteY65" fmla="*/ 838536 h 5142465"/>
              <a:gd name="connsiteX66" fmla="*/ 479127 w 6696000"/>
              <a:gd name="connsiteY66" fmla="*/ 658251 h 5142465"/>
              <a:gd name="connsiteX67" fmla="*/ 664842 w 6696000"/>
              <a:gd name="connsiteY67" fmla="*/ 477843 h 5142465"/>
              <a:gd name="connsiteX68" fmla="*/ 923218 w 6696000"/>
              <a:gd name="connsiteY68" fmla="*/ 477843 h 5142465"/>
              <a:gd name="connsiteX69" fmla="*/ 923218 w 6696000"/>
              <a:gd name="connsiteY69" fmla="*/ 519732 h 5142465"/>
              <a:gd name="connsiteX70" fmla="*/ 970473 w 6696000"/>
              <a:gd name="connsiteY70" fmla="*/ 519732 h 5142465"/>
              <a:gd name="connsiteX71" fmla="*/ 970473 w 6696000"/>
              <a:gd name="connsiteY71" fmla="*/ 431999 h 5142465"/>
              <a:gd name="connsiteX72" fmla="*/ 664207 w 6696000"/>
              <a:gd name="connsiteY72" fmla="*/ 431999 h 5142465"/>
              <a:gd name="connsiteX73" fmla="*/ 0 w 6696000"/>
              <a:gd name="connsiteY73" fmla="*/ 0 h 5142465"/>
              <a:gd name="connsiteX74" fmla="*/ 6696000 w 6696000"/>
              <a:gd name="connsiteY74" fmla="*/ 0 h 5142465"/>
              <a:gd name="connsiteX75" fmla="*/ 6696000 w 6696000"/>
              <a:gd name="connsiteY75" fmla="*/ 1796399 h 5142465"/>
              <a:gd name="connsiteX76" fmla="*/ 4219772 w 6696000"/>
              <a:gd name="connsiteY76" fmla="*/ 1796399 h 5142465"/>
              <a:gd name="connsiteX77" fmla="*/ 3995999 w 6696000"/>
              <a:gd name="connsiteY77" fmla="*/ 2020043 h 5142465"/>
              <a:gd name="connsiteX78" fmla="*/ 3995999 w 6696000"/>
              <a:gd name="connsiteY78" fmla="*/ 3821890 h 5142465"/>
              <a:gd name="connsiteX79" fmla="*/ 4887028 w 6696000"/>
              <a:gd name="connsiteY79" fmla="*/ 4712400 h 5142465"/>
              <a:gd name="connsiteX80" fmla="*/ 6696000 w 6696000"/>
              <a:gd name="connsiteY80" fmla="*/ 4712400 h 5142465"/>
              <a:gd name="connsiteX81" fmla="*/ 6696000 w 6696000"/>
              <a:gd name="connsiteY81" fmla="*/ 5142465 h 5142465"/>
              <a:gd name="connsiteX82" fmla="*/ 0 w 6696000"/>
              <a:gd name="connsiteY82" fmla="*/ 5142465 h 5142465"/>
              <a:gd name="connsiteX83" fmla="*/ 0 w 6696000"/>
              <a:gd name="connsiteY83" fmla="*/ 0 h 5142465"/>
              <a:gd name="connsiteX0" fmla="*/ 923218 w 6696000"/>
              <a:gd name="connsiteY0" fmla="*/ 564834 h 5142465"/>
              <a:gd name="connsiteX1" fmla="*/ 970346 w 6696000"/>
              <a:gd name="connsiteY1" fmla="*/ 751297 h 5142465"/>
              <a:gd name="connsiteX2" fmla="*/ 970346 w 6696000"/>
              <a:gd name="connsiteY2" fmla="*/ 564834 h 5142465"/>
              <a:gd name="connsiteX3" fmla="*/ 923218 w 6696000"/>
              <a:gd name="connsiteY3" fmla="*/ 564834 h 5142465"/>
              <a:gd name="connsiteX4" fmla="*/ 1464106 w 6696000"/>
              <a:gd name="connsiteY4" fmla="*/ 358044 h 5142465"/>
              <a:gd name="connsiteX5" fmla="*/ 1062822 w 6696000"/>
              <a:gd name="connsiteY5" fmla="*/ 566440 h 5142465"/>
              <a:gd name="connsiteX6" fmla="*/ 1029922 w 6696000"/>
              <a:gd name="connsiteY6" fmla="*/ 586087 h 5142465"/>
              <a:gd name="connsiteX7" fmla="*/ 1008327 w 6696000"/>
              <a:gd name="connsiteY7" fmla="*/ 617103 h 5142465"/>
              <a:gd name="connsiteX8" fmla="*/ 1000578 w 6696000"/>
              <a:gd name="connsiteY8" fmla="*/ 657633 h 5142465"/>
              <a:gd name="connsiteX9" fmla="*/ 1008327 w 6696000"/>
              <a:gd name="connsiteY9" fmla="*/ 698163 h 5142465"/>
              <a:gd name="connsiteX10" fmla="*/ 1029922 w 6696000"/>
              <a:gd name="connsiteY10" fmla="*/ 729179 h 5142465"/>
              <a:gd name="connsiteX11" fmla="*/ 1062822 w 6696000"/>
              <a:gd name="connsiteY11" fmla="*/ 748826 h 5142465"/>
              <a:gd name="connsiteX12" fmla="*/ 1104106 w 6696000"/>
              <a:gd name="connsiteY12" fmla="*/ 755622 h 5142465"/>
              <a:gd name="connsiteX13" fmla="*/ 1145010 w 6696000"/>
              <a:gd name="connsiteY13" fmla="*/ 751421 h 5142465"/>
              <a:gd name="connsiteX14" fmla="*/ 1183753 w 6696000"/>
              <a:gd name="connsiteY14" fmla="*/ 737828 h 5142465"/>
              <a:gd name="connsiteX15" fmla="*/ 1185405 w 6696000"/>
              <a:gd name="connsiteY15" fmla="*/ 736963 h 5142465"/>
              <a:gd name="connsiteX16" fmla="*/ 1185405 w 6696000"/>
              <a:gd name="connsiteY16" fmla="*/ 637615 h 5142465"/>
              <a:gd name="connsiteX17" fmla="*/ 1106393 w 6696000"/>
              <a:gd name="connsiteY17" fmla="*/ 637615 h 5142465"/>
              <a:gd name="connsiteX18" fmla="*/ 1106266 w 6696000"/>
              <a:gd name="connsiteY18" fmla="*/ 637986 h 5142465"/>
              <a:gd name="connsiteX19" fmla="*/ 1106266 w 6696000"/>
              <a:gd name="connsiteY19" fmla="*/ 680740 h 5142465"/>
              <a:gd name="connsiteX20" fmla="*/ 1139674 w 6696000"/>
              <a:gd name="connsiteY20" fmla="*/ 680740 h 5142465"/>
              <a:gd name="connsiteX21" fmla="*/ 1139674 w 6696000"/>
              <a:gd name="connsiteY21" fmla="*/ 705330 h 5142465"/>
              <a:gd name="connsiteX22" fmla="*/ 1126336 w 6696000"/>
              <a:gd name="connsiteY22" fmla="*/ 710273 h 5142465"/>
              <a:gd name="connsiteX23" fmla="*/ 1104106 w 6696000"/>
              <a:gd name="connsiteY23" fmla="*/ 713115 h 5142465"/>
              <a:gd name="connsiteX24" fmla="*/ 1081495 w 6696000"/>
              <a:gd name="connsiteY24" fmla="*/ 709037 h 5142465"/>
              <a:gd name="connsiteX25" fmla="*/ 1064219 w 6696000"/>
              <a:gd name="connsiteY25" fmla="*/ 697545 h 5142465"/>
              <a:gd name="connsiteX26" fmla="*/ 1053168 w 6696000"/>
              <a:gd name="connsiteY26" fmla="*/ 680122 h 5142465"/>
              <a:gd name="connsiteX27" fmla="*/ 1049230 w 6696000"/>
              <a:gd name="connsiteY27" fmla="*/ 657757 h 5142465"/>
              <a:gd name="connsiteX28" fmla="*/ 1053168 w 6696000"/>
              <a:gd name="connsiteY28" fmla="*/ 635514 h 5142465"/>
              <a:gd name="connsiteX29" fmla="*/ 1064219 w 6696000"/>
              <a:gd name="connsiteY29" fmla="*/ 617968 h 5142465"/>
              <a:gd name="connsiteX30" fmla="*/ 1081495 w 6696000"/>
              <a:gd name="connsiteY30" fmla="*/ 606476 h 5142465"/>
              <a:gd name="connsiteX31" fmla="*/ 1104106 w 6696000"/>
              <a:gd name="connsiteY31" fmla="*/ 602398 h 5142465"/>
              <a:gd name="connsiteX32" fmla="*/ 1129258 w 6696000"/>
              <a:gd name="connsiteY32" fmla="*/ 606476 h 5142465"/>
              <a:gd name="connsiteX33" fmla="*/ 1147169 w 6696000"/>
              <a:gd name="connsiteY33" fmla="*/ 618586 h 5142465"/>
              <a:gd name="connsiteX34" fmla="*/ 1149456 w 6696000"/>
              <a:gd name="connsiteY34" fmla="*/ 620810 h 5142465"/>
              <a:gd name="connsiteX35" fmla="*/ 1182737 w 6696000"/>
              <a:gd name="connsiteY35" fmla="*/ 585593 h 5142465"/>
              <a:gd name="connsiteX36" fmla="*/ 1180450 w 6696000"/>
              <a:gd name="connsiteY36" fmla="*/ 583616 h 5142465"/>
              <a:gd name="connsiteX37" fmla="*/ 1146153 w 6696000"/>
              <a:gd name="connsiteY37" fmla="*/ 564957 h 5142465"/>
              <a:gd name="connsiteX38" fmla="*/ 1464106 w 6696000"/>
              <a:gd name="connsiteY38" fmla="*/ 358044 h 5142465"/>
              <a:gd name="connsiteX39" fmla="*/ 1018617 w 6696000"/>
              <a:gd name="connsiteY39" fmla="*/ 431999 h 5142465"/>
              <a:gd name="connsiteX40" fmla="*/ 994990 w 6696000"/>
              <a:gd name="connsiteY40" fmla="*/ 454983 h 5142465"/>
              <a:gd name="connsiteX41" fmla="*/ 1018617 w 6696000"/>
              <a:gd name="connsiteY41" fmla="*/ 477966 h 5142465"/>
              <a:gd name="connsiteX42" fmla="*/ 1093564 w 6696000"/>
              <a:gd name="connsiteY42" fmla="*/ 477966 h 5142465"/>
              <a:gd name="connsiteX43" fmla="*/ 1279279 w 6696000"/>
              <a:gd name="connsiteY43" fmla="*/ 658251 h 5142465"/>
              <a:gd name="connsiteX44" fmla="*/ 1093564 w 6696000"/>
              <a:gd name="connsiteY44" fmla="*/ 838536 h 5142465"/>
              <a:gd name="connsiteX45" fmla="*/ 835188 w 6696000"/>
              <a:gd name="connsiteY45" fmla="*/ 838536 h 5142465"/>
              <a:gd name="connsiteX46" fmla="*/ 835188 w 6696000"/>
              <a:gd name="connsiteY46" fmla="*/ 796647 h 5142465"/>
              <a:gd name="connsiteX47" fmla="*/ 787933 w 6696000"/>
              <a:gd name="connsiteY47" fmla="*/ 796647 h 5142465"/>
              <a:gd name="connsiteX48" fmla="*/ 787933 w 6696000"/>
              <a:gd name="connsiteY48" fmla="*/ 884380 h 5142465"/>
              <a:gd name="connsiteX49" fmla="*/ 1094199 w 6696000"/>
              <a:gd name="connsiteY49" fmla="*/ 884380 h 5142465"/>
              <a:gd name="connsiteX50" fmla="*/ 1308131 w 6696000"/>
              <a:gd name="connsiteY50" fmla="*/ 745975 h 5142465"/>
              <a:gd name="connsiteX51" fmla="*/ 1326394 w 6696000"/>
              <a:gd name="connsiteY51" fmla="*/ 658190 h 5142465"/>
              <a:gd name="connsiteX52" fmla="*/ 1326407 w 6696000"/>
              <a:gd name="connsiteY52" fmla="*/ 658251 h 5142465"/>
              <a:gd name="connsiteX53" fmla="*/ 1326407 w 6696000"/>
              <a:gd name="connsiteY53" fmla="*/ 658128 h 5142465"/>
              <a:gd name="connsiteX54" fmla="*/ 1326394 w 6696000"/>
              <a:gd name="connsiteY54" fmla="*/ 658190 h 5142465"/>
              <a:gd name="connsiteX55" fmla="*/ 1308194 w 6696000"/>
              <a:gd name="connsiteY55" fmla="*/ 570456 h 5142465"/>
              <a:gd name="connsiteX56" fmla="*/ 1094834 w 6696000"/>
              <a:gd name="connsiteY56" fmla="*/ 431999 h 5142465"/>
              <a:gd name="connsiteX57" fmla="*/ 1018617 w 6696000"/>
              <a:gd name="connsiteY57" fmla="*/ 431999 h 5142465"/>
              <a:gd name="connsiteX58" fmla="*/ 664207 w 6696000"/>
              <a:gd name="connsiteY58" fmla="*/ 431999 h 5142465"/>
              <a:gd name="connsiteX59" fmla="*/ 431999 w 6696000"/>
              <a:gd name="connsiteY59" fmla="*/ 658251 h 5142465"/>
              <a:gd name="connsiteX60" fmla="*/ 663572 w 6696000"/>
              <a:gd name="connsiteY60" fmla="*/ 884503 h 5142465"/>
              <a:gd name="connsiteX61" fmla="*/ 739789 w 6696000"/>
              <a:gd name="connsiteY61" fmla="*/ 884503 h 5142465"/>
              <a:gd name="connsiteX62" fmla="*/ 763417 w 6696000"/>
              <a:gd name="connsiteY62" fmla="*/ 861520 h 5142465"/>
              <a:gd name="connsiteX63" fmla="*/ 739789 w 6696000"/>
              <a:gd name="connsiteY63" fmla="*/ 838536 h 5142465"/>
              <a:gd name="connsiteX64" fmla="*/ 664842 w 6696000"/>
              <a:gd name="connsiteY64" fmla="*/ 838536 h 5142465"/>
              <a:gd name="connsiteX65" fmla="*/ 479127 w 6696000"/>
              <a:gd name="connsiteY65" fmla="*/ 658251 h 5142465"/>
              <a:gd name="connsiteX66" fmla="*/ 664842 w 6696000"/>
              <a:gd name="connsiteY66" fmla="*/ 477843 h 5142465"/>
              <a:gd name="connsiteX67" fmla="*/ 923218 w 6696000"/>
              <a:gd name="connsiteY67" fmla="*/ 477843 h 5142465"/>
              <a:gd name="connsiteX68" fmla="*/ 923218 w 6696000"/>
              <a:gd name="connsiteY68" fmla="*/ 519732 h 5142465"/>
              <a:gd name="connsiteX69" fmla="*/ 970473 w 6696000"/>
              <a:gd name="connsiteY69" fmla="*/ 519732 h 5142465"/>
              <a:gd name="connsiteX70" fmla="*/ 970473 w 6696000"/>
              <a:gd name="connsiteY70" fmla="*/ 431999 h 5142465"/>
              <a:gd name="connsiteX71" fmla="*/ 664207 w 6696000"/>
              <a:gd name="connsiteY71" fmla="*/ 431999 h 5142465"/>
              <a:gd name="connsiteX72" fmla="*/ 0 w 6696000"/>
              <a:gd name="connsiteY72" fmla="*/ 0 h 5142465"/>
              <a:gd name="connsiteX73" fmla="*/ 6696000 w 6696000"/>
              <a:gd name="connsiteY73" fmla="*/ 0 h 5142465"/>
              <a:gd name="connsiteX74" fmla="*/ 6696000 w 6696000"/>
              <a:gd name="connsiteY74" fmla="*/ 1796399 h 5142465"/>
              <a:gd name="connsiteX75" fmla="*/ 4219772 w 6696000"/>
              <a:gd name="connsiteY75" fmla="*/ 1796399 h 5142465"/>
              <a:gd name="connsiteX76" fmla="*/ 3995999 w 6696000"/>
              <a:gd name="connsiteY76" fmla="*/ 2020043 h 5142465"/>
              <a:gd name="connsiteX77" fmla="*/ 3995999 w 6696000"/>
              <a:gd name="connsiteY77" fmla="*/ 3821890 h 5142465"/>
              <a:gd name="connsiteX78" fmla="*/ 4887028 w 6696000"/>
              <a:gd name="connsiteY78" fmla="*/ 4712400 h 5142465"/>
              <a:gd name="connsiteX79" fmla="*/ 6696000 w 6696000"/>
              <a:gd name="connsiteY79" fmla="*/ 4712400 h 5142465"/>
              <a:gd name="connsiteX80" fmla="*/ 6696000 w 6696000"/>
              <a:gd name="connsiteY80" fmla="*/ 5142465 h 5142465"/>
              <a:gd name="connsiteX81" fmla="*/ 0 w 6696000"/>
              <a:gd name="connsiteY81" fmla="*/ 5142465 h 5142465"/>
              <a:gd name="connsiteX82" fmla="*/ 0 w 6696000"/>
              <a:gd name="connsiteY82" fmla="*/ 0 h 5142465"/>
              <a:gd name="connsiteX0" fmla="*/ 970346 w 6696000"/>
              <a:gd name="connsiteY0" fmla="*/ 564834 h 5142465"/>
              <a:gd name="connsiteX1" fmla="*/ 970346 w 6696000"/>
              <a:gd name="connsiteY1" fmla="*/ 751297 h 5142465"/>
              <a:gd name="connsiteX2" fmla="*/ 970346 w 6696000"/>
              <a:gd name="connsiteY2" fmla="*/ 564834 h 5142465"/>
              <a:gd name="connsiteX3" fmla="*/ 1464106 w 6696000"/>
              <a:gd name="connsiteY3" fmla="*/ 358044 h 5142465"/>
              <a:gd name="connsiteX4" fmla="*/ 1062822 w 6696000"/>
              <a:gd name="connsiteY4" fmla="*/ 566440 h 5142465"/>
              <a:gd name="connsiteX5" fmla="*/ 1029922 w 6696000"/>
              <a:gd name="connsiteY5" fmla="*/ 586087 h 5142465"/>
              <a:gd name="connsiteX6" fmla="*/ 1008327 w 6696000"/>
              <a:gd name="connsiteY6" fmla="*/ 617103 h 5142465"/>
              <a:gd name="connsiteX7" fmla="*/ 1000578 w 6696000"/>
              <a:gd name="connsiteY7" fmla="*/ 657633 h 5142465"/>
              <a:gd name="connsiteX8" fmla="*/ 1008327 w 6696000"/>
              <a:gd name="connsiteY8" fmla="*/ 698163 h 5142465"/>
              <a:gd name="connsiteX9" fmla="*/ 1029922 w 6696000"/>
              <a:gd name="connsiteY9" fmla="*/ 729179 h 5142465"/>
              <a:gd name="connsiteX10" fmla="*/ 1062822 w 6696000"/>
              <a:gd name="connsiteY10" fmla="*/ 748826 h 5142465"/>
              <a:gd name="connsiteX11" fmla="*/ 1104106 w 6696000"/>
              <a:gd name="connsiteY11" fmla="*/ 755622 h 5142465"/>
              <a:gd name="connsiteX12" fmla="*/ 1145010 w 6696000"/>
              <a:gd name="connsiteY12" fmla="*/ 751421 h 5142465"/>
              <a:gd name="connsiteX13" fmla="*/ 1183753 w 6696000"/>
              <a:gd name="connsiteY13" fmla="*/ 737828 h 5142465"/>
              <a:gd name="connsiteX14" fmla="*/ 1185405 w 6696000"/>
              <a:gd name="connsiteY14" fmla="*/ 736963 h 5142465"/>
              <a:gd name="connsiteX15" fmla="*/ 1185405 w 6696000"/>
              <a:gd name="connsiteY15" fmla="*/ 637615 h 5142465"/>
              <a:gd name="connsiteX16" fmla="*/ 1106393 w 6696000"/>
              <a:gd name="connsiteY16" fmla="*/ 637615 h 5142465"/>
              <a:gd name="connsiteX17" fmla="*/ 1106266 w 6696000"/>
              <a:gd name="connsiteY17" fmla="*/ 637986 h 5142465"/>
              <a:gd name="connsiteX18" fmla="*/ 1106266 w 6696000"/>
              <a:gd name="connsiteY18" fmla="*/ 680740 h 5142465"/>
              <a:gd name="connsiteX19" fmla="*/ 1139674 w 6696000"/>
              <a:gd name="connsiteY19" fmla="*/ 680740 h 5142465"/>
              <a:gd name="connsiteX20" fmla="*/ 1139674 w 6696000"/>
              <a:gd name="connsiteY20" fmla="*/ 705330 h 5142465"/>
              <a:gd name="connsiteX21" fmla="*/ 1126336 w 6696000"/>
              <a:gd name="connsiteY21" fmla="*/ 710273 h 5142465"/>
              <a:gd name="connsiteX22" fmla="*/ 1104106 w 6696000"/>
              <a:gd name="connsiteY22" fmla="*/ 713115 h 5142465"/>
              <a:gd name="connsiteX23" fmla="*/ 1081495 w 6696000"/>
              <a:gd name="connsiteY23" fmla="*/ 709037 h 5142465"/>
              <a:gd name="connsiteX24" fmla="*/ 1064219 w 6696000"/>
              <a:gd name="connsiteY24" fmla="*/ 697545 h 5142465"/>
              <a:gd name="connsiteX25" fmla="*/ 1053168 w 6696000"/>
              <a:gd name="connsiteY25" fmla="*/ 680122 h 5142465"/>
              <a:gd name="connsiteX26" fmla="*/ 1049230 w 6696000"/>
              <a:gd name="connsiteY26" fmla="*/ 657757 h 5142465"/>
              <a:gd name="connsiteX27" fmla="*/ 1053168 w 6696000"/>
              <a:gd name="connsiteY27" fmla="*/ 635514 h 5142465"/>
              <a:gd name="connsiteX28" fmla="*/ 1064219 w 6696000"/>
              <a:gd name="connsiteY28" fmla="*/ 617968 h 5142465"/>
              <a:gd name="connsiteX29" fmla="*/ 1081495 w 6696000"/>
              <a:gd name="connsiteY29" fmla="*/ 606476 h 5142465"/>
              <a:gd name="connsiteX30" fmla="*/ 1104106 w 6696000"/>
              <a:gd name="connsiteY30" fmla="*/ 602398 h 5142465"/>
              <a:gd name="connsiteX31" fmla="*/ 1129258 w 6696000"/>
              <a:gd name="connsiteY31" fmla="*/ 606476 h 5142465"/>
              <a:gd name="connsiteX32" fmla="*/ 1147169 w 6696000"/>
              <a:gd name="connsiteY32" fmla="*/ 618586 h 5142465"/>
              <a:gd name="connsiteX33" fmla="*/ 1149456 w 6696000"/>
              <a:gd name="connsiteY33" fmla="*/ 620810 h 5142465"/>
              <a:gd name="connsiteX34" fmla="*/ 1182737 w 6696000"/>
              <a:gd name="connsiteY34" fmla="*/ 585593 h 5142465"/>
              <a:gd name="connsiteX35" fmla="*/ 1180450 w 6696000"/>
              <a:gd name="connsiteY35" fmla="*/ 583616 h 5142465"/>
              <a:gd name="connsiteX36" fmla="*/ 1146153 w 6696000"/>
              <a:gd name="connsiteY36" fmla="*/ 564957 h 5142465"/>
              <a:gd name="connsiteX37" fmla="*/ 1464106 w 6696000"/>
              <a:gd name="connsiteY37" fmla="*/ 358044 h 5142465"/>
              <a:gd name="connsiteX38" fmla="*/ 1018617 w 6696000"/>
              <a:gd name="connsiteY38" fmla="*/ 431999 h 5142465"/>
              <a:gd name="connsiteX39" fmla="*/ 994990 w 6696000"/>
              <a:gd name="connsiteY39" fmla="*/ 454983 h 5142465"/>
              <a:gd name="connsiteX40" fmla="*/ 1018617 w 6696000"/>
              <a:gd name="connsiteY40" fmla="*/ 477966 h 5142465"/>
              <a:gd name="connsiteX41" fmla="*/ 1093564 w 6696000"/>
              <a:gd name="connsiteY41" fmla="*/ 477966 h 5142465"/>
              <a:gd name="connsiteX42" fmla="*/ 1279279 w 6696000"/>
              <a:gd name="connsiteY42" fmla="*/ 658251 h 5142465"/>
              <a:gd name="connsiteX43" fmla="*/ 1093564 w 6696000"/>
              <a:gd name="connsiteY43" fmla="*/ 838536 h 5142465"/>
              <a:gd name="connsiteX44" fmla="*/ 835188 w 6696000"/>
              <a:gd name="connsiteY44" fmla="*/ 838536 h 5142465"/>
              <a:gd name="connsiteX45" fmla="*/ 835188 w 6696000"/>
              <a:gd name="connsiteY45" fmla="*/ 796647 h 5142465"/>
              <a:gd name="connsiteX46" fmla="*/ 787933 w 6696000"/>
              <a:gd name="connsiteY46" fmla="*/ 796647 h 5142465"/>
              <a:gd name="connsiteX47" fmla="*/ 787933 w 6696000"/>
              <a:gd name="connsiteY47" fmla="*/ 884380 h 5142465"/>
              <a:gd name="connsiteX48" fmla="*/ 1094199 w 6696000"/>
              <a:gd name="connsiteY48" fmla="*/ 884380 h 5142465"/>
              <a:gd name="connsiteX49" fmla="*/ 1308131 w 6696000"/>
              <a:gd name="connsiteY49" fmla="*/ 745975 h 5142465"/>
              <a:gd name="connsiteX50" fmla="*/ 1326394 w 6696000"/>
              <a:gd name="connsiteY50" fmla="*/ 658190 h 5142465"/>
              <a:gd name="connsiteX51" fmla="*/ 1326407 w 6696000"/>
              <a:gd name="connsiteY51" fmla="*/ 658251 h 5142465"/>
              <a:gd name="connsiteX52" fmla="*/ 1326407 w 6696000"/>
              <a:gd name="connsiteY52" fmla="*/ 658128 h 5142465"/>
              <a:gd name="connsiteX53" fmla="*/ 1326394 w 6696000"/>
              <a:gd name="connsiteY53" fmla="*/ 658190 h 5142465"/>
              <a:gd name="connsiteX54" fmla="*/ 1308194 w 6696000"/>
              <a:gd name="connsiteY54" fmla="*/ 570456 h 5142465"/>
              <a:gd name="connsiteX55" fmla="*/ 1094834 w 6696000"/>
              <a:gd name="connsiteY55" fmla="*/ 431999 h 5142465"/>
              <a:gd name="connsiteX56" fmla="*/ 1018617 w 6696000"/>
              <a:gd name="connsiteY56" fmla="*/ 431999 h 5142465"/>
              <a:gd name="connsiteX57" fmla="*/ 664207 w 6696000"/>
              <a:gd name="connsiteY57" fmla="*/ 431999 h 5142465"/>
              <a:gd name="connsiteX58" fmla="*/ 431999 w 6696000"/>
              <a:gd name="connsiteY58" fmla="*/ 658251 h 5142465"/>
              <a:gd name="connsiteX59" fmla="*/ 663572 w 6696000"/>
              <a:gd name="connsiteY59" fmla="*/ 884503 h 5142465"/>
              <a:gd name="connsiteX60" fmla="*/ 739789 w 6696000"/>
              <a:gd name="connsiteY60" fmla="*/ 884503 h 5142465"/>
              <a:gd name="connsiteX61" fmla="*/ 763417 w 6696000"/>
              <a:gd name="connsiteY61" fmla="*/ 861520 h 5142465"/>
              <a:gd name="connsiteX62" fmla="*/ 739789 w 6696000"/>
              <a:gd name="connsiteY62" fmla="*/ 838536 h 5142465"/>
              <a:gd name="connsiteX63" fmla="*/ 664842 w 6696000"/>
              <a:gd name="connsiteY63" fmla="*/ 838536 h 5142465"/>
              <a:gd name="connsiteX64" fmla="*/ 479127 w 6696000"/>
              <a:gd name="connsiteY64" fmla="*/ 658251 h 5142465"/>
              <a:gd name="connsiteX65" fmla="*/ 664842 w 6696000"/>
              <a:gd name="connsiteY65" fmla="*/ 477843 h 5142465"/>
              <a:gd name="connsiteX66" fmla="*/ 923218 w 6696000"/>
              <a:gd name="connsiteY66" fmla="*/ 477843 h 5142465"/>
              <a:gd name="connsiteX67" fmla="*/ 923218 w 6696000"/>
              <a:gd name="connsiteY67" fmla="*/ 519732 h 5142465"/>
              <a:gd name="connsiteX68" fmla="*/ 970473 w 6696000"/>
              <a:gd name="connsiteY68" fmla="*/ 519732 h 5142465"/>
              <a:gd name="connsiteX69" fmla="*/ 970473 w 6696000"/>
              <a:gd name="connsiteY69" fmla="*/ 431999 h 5142465"/>
              <a:gd name="connsiteX70" fmla="*/ 664207 w 6696000"/>
              <a:gd name="connsiteY70" fmla="*/ 431999 h 5142465"/>
              <a:gd name="connsiteX71" fmla="*/ 0 w 6696000"/>
              <a:gd name="connsiteY71" fmla="*/ 0 h 5142465"/>
              <a:gd name="connsiteX72" fmla="*/ 6696000 w 6696000"/>
              <a:gd name="connsiteY72" fmla="*/ 0 h 5142465"/>
              <a:gd name="connsiteX73" fmla="*/ 6696000 w 6696000"/>
              <a:gd name="connsiteY73" fmla="*/ 1796399 h 5142465"/>
              <a:gd name="connsiteX74" fmla="*/ 4219772 w 6696000"/>
              <a:gd name="connsiteY74" fmla="*/ 1796399 h 5142465"/>
              <a:gd name="connsiteX75" fmla="*/ 3995999 w 6696000"/>
              <a:gd name="connsiteY75" fmla="*/ 2020043 h 5142465"/>
              <a:gd name="connsiteX76" fmla="*/ 3995999 w 6696000"/>
              <a:gd name="connsiteY76" fmla="*/ 3821890 h 5142465"/>
              <a:gd name="connsiteX77" fmla="*/ 4887028 w 6696000"/>
              <a:gd name="connsiteY77" fmla="*/ 4712400 h 5142465"/>
              <a:gd name="connsiteX78" fmla="*/ 6696000 w 6696000"/>
              <a:gd name="connsiteY78" fmla="*/ 4712400 h 5142465"/>
              <a:gd name="connsiteX79" fmla="*/ 6696000 w 6696000"/>
              <a:gd name="connsiteY79" fmla="*/ 5142465 h 5142465"/>
              <a:gd name="connsiteX80" fmla="*/ 0 w 6696000"/>
              <a:gd name="connsiteY80" fmla="*/ 5142465 h 5142465"/>
              <a:gd name="connsiteX81" fmla="*/ 0 w 6696000"/>
              <a:gd name="connsiteY81" fmla="*/ 0 h 5142465"/>
              <a:gd name="connsiteX0" fmla="*/ 1464106 w 6696000"/>
              <a:gd name="connsiteY0" fmla="*/ 358044 h 5142465"/>
              <a:gd name="connsiteX1" fmla="*/ 1062822 w 6696000"/>
              <a:gd name="connsiteY1" fmla="*/ 566440 h 5142465"/>
              <a:gd name="connsiteX2" fmla="*/ 1029922 w 6696000"/>
              <a:gd name="connsiteY2" fmla="*/ 586087 h 5142465"/>
              <a:gd name="connsiteX3" fmla="*/ 1008327 w 6696000"/>
              <a:gd name="connsiteY3" fmla="*/ 617103 h 5142465"/>
              <a:gd name="connsiteX4" fmla="*/ 1000578 w 6696000"/>
              <a:gd name="connsiteY4" fmla="*/ 657633 h 5142465"/>
              <a:gd name="connsiteX5" fmla="*/ 1008327 w 6696000"/>
              <a:gd name="connsiteY5" fmla="*/ 698163 h 5142465"/>
              <a:gd name="connsiteX6" fmla="*/ 1029922 w 6696000"/>
              <a:gd name="connsiteY6" fmla="*/ 729179 h 5142465"/>
              <a:gd name="connsiteX7" fmla="*/ 1062822 w 6696000"/>
              <a:gd name="connsiteY7" fmla="*/ 748826 h 5142465"/>
              <a:gd name="connsiteX8" fmla="*/ 1104106 w 6696000"/>
              <a:gd name="connsiteY8" fmla="*/ 755622 h 5142465"/>
              <a:gd name="connsiteX9" fmla="*/ 1145010 w 6696000"/>
              <a:gd name="connsiteY9" fmla="*/ 751421 h 5142465"/>
              <a:gd name="connsiteX10" fmla="*/ 1183753 w 6696000"/>
              <a:gd name="connsiteY10" fmla="*/ 737828 h 5142465"/>
              <a:gd name="connsiteX11" fmla="*/ 1185405 w 6696000"/>
              <a:gd name="connsiteY11" fmla="*/ 736963 h 5142465"/>
              <a:gd name="connsiteX12" fmla="*/ 1185405 w 6696000"/>
              <a:gd name="connsiteY12" fmla="*/ 637615 h 5142465"/>
              <a:gd name="connsiteX13" fmla="*/ 1106393 w 6696000"/>
              <a:gd name="connsiteY13" fmla="*/ 637615 h 5142465"/>
              <a:gd name="connsiteX14" fmla="*/ 1106266 w 6696000"/>
              <a:gd name="connsiteY14" fmla="*/ 637986 h 5142465"/>
              <a:gd name="connsiteX15" fmla="*/ 1106266 w 6696000"/>
              <a:gd name="connsiteY15" fmla="*/ 680740 h 5142465"/>
              <a:gd name="connsiteX16" fmla="*/ 1139674 w 6696000"/>
              <a:gd name="connsiteY16" fmla="*/ 680740 h 5142465"/>
              <a:gd name="connsiteX17" fmla="*/ 1139674 w 6696000"/>
              <a:gd name="connsiteY17" fmla="*/ 705330 h 5142465"/>
              <a:gd name="connsiteX18" fmla="*/ 1126336 w 6696000"/>
              <a:gd name="connsiteY18" fmla="*/ 710273 h 5142465"/>
              <a:gd name="connsiteX19" fmla="*/ 1104106 w 6696000"/>
              <a:gd name="connsiteY19" fmla="*/ 713115 h 5142465"/>
              <a:gd name="connsiteX20" fmla="*/ 1081495 w 6696000"/>
              <a:gd name="connsiteY20" fmla="*/ 709037 h 5142465"/>
              <a:gd name="connsiteX21" fmla="*/ 1064219 w 6696000"/>
              <a:gd name="connsiteY21" fmla="*/ 697545 h 5142465"/>
              <a:gd name="connsiteX22" fmla="*/ 1053168 w 6696000"/>
              <a:gd name="connsiteY22" fmla="*/ 680122 h 5142465"/>
              <a:gd name="connsiteX23" fmla="*/ 1049230 w 6696000"/>
              <a:gd name="connsiteY23" fmla="*/ 657757 h 5142465"/>
              <a:gd name="connsiteX24" fmla="*/ 1053168 w 6696000"/>
              <a:gd name="connsiteY24" fmla="*/ 635514 h 5142465"/>
              <a:gd name="connsiteX25" fmla="*/ 1064219 w 6696000"/>
              <a:gd name="connsiteY25" fmla="*/ 617968 h 5142465"/>
              <a:gd name="connsiteX26" fmla="*/ 1081495 w 6696000"/>
              <a:gd name="connsiteY26" fmla="*/ 606476 h 5142465"/>
              <a:gd name="connsiteX27" fmla="*/ 1104106 w 6696000"/>
              <a:gd name="connsiteY27" fmla="*/ 602398 h 5142465"/>
              <a:gd name="connsiteX28" fmla="*/ 1129258 w 6696000"/>
              <a:gd name="connsiteY28" fmla="*/ 606476 h 5142465"/>
              <a:gd name="connsiteX29" fmla="*/ 1147169 w 6696000"/>
              <a:gd name="connsiteY29" fmla="*/ 618586 h 5142465"/>
              <a:gd name="connsiteX30" fmla="*/ 1149456 w 6696000"/>
              <a:gd name="connsiteY30" fmla="*/ 620810 h 5142465"/>
              <a:gd name="connsiteX31" fmla="*/ 1182737 w 6696000"/>
              <a:gd name="connsiteY31" fmla="*/ 585593 h 5142465"/>
              <a:gd name="connsiteX32" fmla="*/ 1180450 w 6696000"/>
              <a:gd name="connsiteY32" fmla="*/ 583616 h 5142465"/>
              <a:gd name="connsiteX33" fmla="*/ 1146153 w 6696000"/>
              <a:gd name="connsiteY33" fmla="*/ 564957 h 5142465"/>
              <a:gd name="connsiteX34" fmla="*/ 1464106 w 6696000"/>
              <a:gd name="connsiteY34" fmla="*/ 358044 h 5142465"/>
              <a:gd name="connsiteX35" fmla="*/ 1018617 w 6696000"/>
              <a:gd name="connsiteY35" fmla="*/ 431999 h 5142465"/>
              <a:gd name="connsiteX36" fmla="*/ 994990 w 6696000"/>
              <a:gd name="connsiteY36" fmla="*/ 454983 h 5142465"/>
              <a:gd name="connsiteX37" fmla="*/ 1018617 w 6696000"/>
              <a:gd name="connsiteY37" fmla="*/ 477966 h 5142465"/>
              <a:gd name="connsiteX38" fmla="*/ 1093564 w 6696000"/>
              <a:gd name="connsiteY38" fmla="*/ 477966 h 5142465"/>
              <a:gd name="connsiteX39" fmla="*/ 1279279 w 6696000"/>
              <a:gd name="connsiteY39" fmla="*/ 658251 h 5142465"/>
              <a:gd name="connsiteX40" fmla="*/ 1093564 w 6696000"/>
              <a:gd name="connsiteY40" fmla="*/ 838536 h 5142465"/>
              <a:gd name="connsiteX41" fmla="*/ 835188 w 6696000"/>
              <a:gd name="connsiteY41" fmla="*/ 838536 h 5142465"/>
              <a:gd name="connsiteX42" fmla="*/ 835188 w 6696000"/>
              <a:gd name="connsiteY42" fmla="*/ 796647 h 5142465"/>
              <a:gd name="connsiteX43" fmla="*/ 787933 w 6696000"/>
              <a:gd name="connsiteY43" fmla="*/ 796647 h 5142465"/>
              <a:gd name="connsiteX44" fmla="*/ 787933 w 6696000"/>
              <a:gd name="connsiteY44" fmla="*/ 884380 h 5142465"/>
              <a:gd name="connsiteX45" fmla="*/ 1094199 w 6696000"/>
              <a:gd name="connsiteY45" fmla="*/ 884380 h 5142465"/>
              <a:gd name="connsiteX46" fmla="*/ 1308131 w 6696000"/>
              <a:gd name="connsiteY46" fmla="*/ 745975 h 5142465"/>
              <a:gd name="connsiteX47" fmla="*/ 1326394 w 6696000"/>
              <a:gd name="connsiteY47" fmla="*/ 658190 h 5142465"/>
              <a:gd name="connsiteX48" fmla="*/ 1326407 w 6696000"/>
              <a:gd name="connsiteY48" fmla="*/ 658251 h 5142465"/>
              <a:gd name="connsiteX49" fmla="*/ 1326407 w 6696000"/>
              <a:gd name="connsiteY49" fmla="*/ 658128 h 5142465"/>
              <a:gd name="connsiteX50" fmla="*/ 1326394 w 6696000"/>
              <a:gd name="connsiteY50" fmla="*/ 658190 h 5142465"/>
              <a:gd name="connsiteX51" fmla="*/ 1308194 w 6696000"/>
              <a:gd name="connsiteY51" fmla="*/ 570456 h 5142465"/>
              <a:gd name="connsiteX52" fmla="*/ 1094834 w 6696000"/>
              <a:gd name="connsiteY52" fmla="*/ 431999 h 5142465"/>
              <a:gd name="connsiteX53" fmla="*/ 1018617 w 6696000"/>
              <a:gd name="connsiteY53" fmla="*/ 431999 h 5142465"/>
              <a:gd name="connsiteX54" fmla="*/ 664207 w 6696000"/>
              <a:gd name="connsiteY54" fmla="*/ 431999 h 5142465"/>
              <a:gd name="connsiteX55" fmla="*/ 431999 w 6696000"/>
              <a:gd name="connsiteY55" fmla="*/ 658251 h 5142465"/>
              <a:gd name="connsiteX56" fmla="*/ 663572 w 6696000"/>
              <a:gd name="connsiteY56" fmla="*/ 884503 h 5142465"/>
              <a:gd name="connsiteX57" fmla="*/ 739789 w 6696000"/>
              <a:gd name="connsiteY57" fmla="*/ 884503 h 5142465"/>
              <a:gd name="connsiteX58" fmla="*/ 763417 w 6696000"/>
              <a:gd name="connsiteY58" fmla="*/ 861520 h 5142465"/>
              <a:gd name="connsiteX59" fmla="*/ 739789 w 6696000"/>
              <a:gd name="connsiteY59" fmla="*/ 838536 h 5142465"/>
              <a:gd name="connsiteX60" fmla="*/ 664842 w 6696000"/>
              <a:gd name="connsiteY60" fmla="*/ 838536 h 5142465"/>
              <a:gd name="connsiteX61" fmla="*/ 479127 w 6696000"/>
              <a:gd name="connsiteY61" fmla="*/ 658251 h 5142465"/>
              <a:gd name="connsiteX62" fmla="*/ 664842 w 6696000"/>
              <a:gd name="connsiteY62" fmla="*/ 477843 h 5142465"/>
              <a:gd name="connsiteX63" fmla="*/ 923218 w 6696000"/>
              <a:gd name="connsiteY63" fmla="*/ 477843 h 5142465"/>
              <a:gd name="connsiteX64" fmla="*/ 923218 w 6696000"/>
              <a:gd name="connsiteY64" fmla="*/ 519732 h 5142465"/>
              <a:gd name="connsiteX65" fmla="*/ 970473 w 6696000"/>
              <a:gd name="connsiteY65" fmla="*/ 519732 h 5142465"/>
              <a:gd name="connsiteX66" fmla="*/ 970473 w 6696000"/>
              <a:gd name="connsiteY66" fmla="*/ 431999 h 5142465"/>
              <a:gd name="connsiteX67" fmla="*/ 664207 w 6696000"/>
              <a:gd name="connsiteY67" fmla="*/ 431999 h 5142465"/>
              <a:gd name="connsiteX68" fmla="*/ 0 w 6696000"/>
              <a:gd name="connsiteY68" fmla="*/ 0 h 5142465"/>
              <a:gd name="connsiteX69" fmla="*/ 6696000 w 6696000"/>
              <a:gd name="connsiteY69" fmla="*/ 0 h 5142465"/>
              <a:gd name="connsiteX70" fmla="*/ 6696000 w 6696000"/>
              <a:gd name="connsiteY70" fmla="*/ 1796399 h 5142465"/>
              <a:gd name="connsiteX71" fmla="*/ 4219772 w 6696000"/>
              <a:gd name="connsiteY71" fmla="*/ 1796399 h 5142465"/>
              <a:gd name="connsiteX72" fmla="*/ 3995999 w 6696000"/>
              <a:gd name="connsiteY72" fmla="*/ 2020043 h 5142465"/>
              <a:gd name="connsiteX73" fmla="*/ 3995999 w 6696000"/>
              <a:gd name="connsiteY73" fmla="*/ 3821890 h 5142465"/>
              <a:gd name="connsiteX74" fmla="*/ 4887028 w 6696000"/>
              <a:gd name="connsiteY74" fmla="*/ 4712400 h 5142465"/>
              <a:gd name="connsiteX75" fmla="*/ 6696000 w 6696000"/>
              <a:gd name="connsiteY75" fmla="*/ 4712400 h 5142465"/>
              <a:gd name="connsiteX76" fmla="*/ 6696000 w 6696000"/>
              <a:gd name="connsiteY76" fmla="*/ 5142465 h 5142465"/>
              <a:gd name="connsiteX77" fmla="*/ 0 w 6696000"/>
              <a:gd name="connsiteY77" fmla="*/ 5142465 h 5142465"/>
              <a:gd name="connsiteX78" fmla="*/ 0 w 6696000"/>
              <a:gd name="connsiteY78" fmla="*/ 0 h 5142465"/>
              <a:gd name="connsiteX0" fmla="*/ 1146153 w 6696000"/>
              <a:gd name="connsiteY0" fmla="*/ 564957 h 5142465"/>
              <a:gd name="connsiteX1" fmla="*/ 1062822 w 6696000"/>
              <a:gd name="connsiteY1" fmla="*/ 566440 h 5142465"/>
              <a:gd name="connsiteX2" fmla="*/ 1029922 w 6696000"/>
              <a:gd name="connsiteY2" fmla="*/ 586087 h 5142465"/>
              <a:gd name="connsiteX3" fmla="*/ 1008327 w 6696000"/>
              <a:gd name="connsiteY3" fmla="*/ 617103 h 5142465"/>
              <a:gd name="connsiteX4" fmla="*/ 1000578 w 6696000"/>
              <a:gd name="connsiteY4" fmla="*/ 657633 h 5142465"/>
              <a:gd name="connsiteX5" fmla="*/ 1008327 w 6696000"/>
              <a:gd name="connsiteY5" fmla="*/ 698163 h 5142465"/>
              <a:gd name="connsiteX6" fmla="*/ 1029922 w 6696000"/>
              <a:gd name="connsiteY6" fmla="*/ 729179 h 5142465"/>
              <a:gd name="connsiteX7" fmla="*/ 1062822 w 6696000"/>
              <a:gd name="connsiteY7" fmla="*/ 748826 h 5142465"/>
              <a:gd name="connsiteX8" fmla="*/ 1104106 w 6696000"/>
              <a:gd name="connsiteY8" fmla="*/ 755622 h 5142465"/>
              <a:gd name="connsiteX9" fmla="*/ 1145010 w 6696000"/>
              <a:gd name="connsiteY9" fmla="*/ 751421 h 5142465"/>
              <a:gd name="connsiteX10" fmla="*/ 1183753 w 6696000"/>
              <a:gd name="connsiteY10" fmla="*/ 737828 h 5142465"/>
              <a:gd name="connsiteX11" fmla="*/ 1185405 w 6696000"/>
              <a:gd name="connsiteY11" fmla="*/ 736963 h 5142465"/>
              <a:gd name="connsiteX12" fmla="*/ 1185405 w 6696000"/>
              <a:gd name="connsiteY12" fmla="*/ 637615 h 5142465"/>
              <a:gd name="connsiteX13" fmla="*/ 1106393 w 6696000"/>
              <a:gd name="connsiteY13" fmla="*/ 637615 h 5142465"/>
              <a:gd name="connsiteX14" fmla="*/ 1106266 w 6696000"/>
              <a:gd name="connsiteY14" fmla="*/ 637986 h 5142465"/>
              <a:gd name="connsiteX15" fmla="*/ 1106266 w 6696000"/>
              <a:gd name="connsiteY15" fmla="*/ 680740 h 5142465"/>
              <a:gd name="connsiteX16" fmla="*/ 1139674 w 6696000"/>
              <a:gd name="connsiteY16" fmla="*/ 680740 h 5142465"/>
              <a:gd name="connsiteX17" fmla="*/ 1139674 w 6696000"/>
              <a:gd name="connsiteY17" fmla="*/ 705330 h 5142465"/>
              <a:gd name="connsiteX18" fmla="*/ 1126336 w 6696000"/>
              <a:gd name="connsiteY18" fmla="*/ 710273 h 5142465"/>
              <a:gd name="connsiteX19" fmla="*/ 1104106 w 6696000"/>
              <a:gd name="connsiteY19" fmla="*/ 713115 h 5142465"/>
              <a:gd name="connsiteX20" fmla="*/ 1081495 w 6696000"/>
              <a:gd name="connsiteY20" fmla="*/ 709037 h 5142465"/>
              <a:gd name="connsiteX21" fmla="*/ 1064219 w 6696000"/>
              <a:gd name="connsiteY21" fmla="*/ 697545 h 5142465"/>
              <a:gd name="connsiteX22" fmla="*/ 1053168 w 6696000"/>
              <a:gd name="connsiteY22" fmla="*/ 680122 h 5142465"/>
              <a:gd name="connsiteX23" fmla="*/ 1049230 w 6696000"/>
              <a:gd name="connsiteY23" fmla="*/ 657757 h 5142465"/>
              <a:gd name="connsiteX24" fmla="*/ 1053168 w 6696000"/>
              <a:gd name="connsiteY24" fmla="*/ 635514 h 5142465"/>
              <a:gd name="connsiteX25" fmla="*/ 1064219 w 6696000"/>
              <a:gd name="connsiteY25" fmla="*/ 617968 h 5142465"/>
              <a:gd name="connsiteX26" fmla="*/ 1081495 w 6696000"/>
              <a:gd name="connsiteY26" fmla="*/ 606476 h 5142465"/>
              <a:gd name="connsiteX27" fmla="*/ 1104106 w 6696000"/>
              <a:gd name="connsiteY27" fmla="*/ 602398 h 5142465"/>
              <a:gd name="connsiteX28" fmla="*/ 1129258 w 6696000"/>
              <a:gd name="connsiteY28" fmla="*/ 606476 h 5142465"/>
              <a:gd name="connsiteX29" fmla="*/ 1147169 w 6696000"/>
              <a:gd name="connsiteY29" fmla="*/ 618586 h 5142465"/>
              <a:gd name="connsiteX30" fmla="*/ 1149456 w 6696000"/>
              <a:gd name="connsiteY30" fmla="*/ 620810 h 5142465"/>
              <a:gd name="connsiteX31" fmla="*/ 1182737 w 6696000"/>
              <a:gd name="connsiteY31" fmla="*/ 585593 h 5142465"/>
              <a:gd name="connsiteX32" fmla="*/ 1180450 w 6696000"/>
              <a:gd name="connsiteY32" fmla="*/ 583616 h 5142465"/>
              <a:gd name="connsiteX33" fmla="*/ 1146153 w 6696000"/>
              <a:gd name="connsiteY33" fmla="*/ 564957 h 5142465"/>
              <a:gd name="connsiteX34" fmla="*/ 1018617 w 6696000"/>
              <a:gd name="connsiteY34" fmla="*/ 431999 h 5142465"/>
              <a:gd name="connsiteX35" fmla="*/ 994990 w 6696000"/>
              <a:gd name="connsiteY35" fmla="*/ 454983 h 5142465"/>
              <a:gd name="connsiteX36" fmla="*/ 1018617 w 6696000"/>
              <a:gd name="connsiteY36" fmla="*/ 477966 h 5142465"/>
              <a:gd name="connsiteX37" fmla="*/ 1093564 w 6696000"/>
              <a:gd name="connsiteY37" fmla="*/ 477966 h 5142465"/>
              <a:gd name="connsiteX38" fmla="*/ 1279279 w 6696000"/>
              <a:gd name="connsiteY38" fmla="*/ 658251 h 5142465"/>
              <a:gd name="connsiteX39" fmla="*/ 1093564 w 6696000"/>
              <a:gd name="connsiteY39" fmla="*/ 838536 h 5142465"/>
              <a:gd name="connsiteX40" fmla="*/ 835188 w 6696000"/>
              <a:gd name="connsiteY40" fmla="*/ 838536 h 5142465"/>
              <a:gd name="connsiteX41" fmla="*/ 835188 w 6696000"/>
              <a:gd name="connsiteY41" fmla="*/ 796647 h 5142465"/>
              <a:gd name="connsiteX42" fmla="*/ 787933 w 6696000"/>
              <a:gd name="connsiteY42" fmla="*/ 796647 h 5142465"/>
              <a:gd name="connsiteX43" fmla="*/ 787933 w 6696000"/>
              <a:gd name="connsiteY43" fmla="*/ 884380 h 5142465"/>
              <a:gd name="connsiteX44" fmla="*/ 1094199 w 6696000"/>
              <a:gd name="connsiteY44" fmla="*/ 884380 h 5142465"/>
              <a:gd name="connsiteX45" fmla="*/ 1308131 w 6696000"/>
              <a:gd name="connsiteY45" fmla="*/ 745975 h 5142465"/>
              <a:gd name="connsiteX46" fmla="*/ 1326394 w 6696000"/>
              <a:gd name="connsiteY46" fmla="*/ 658190 h 5142465"/>
              <a:gd name="connsiteX47" fmla="*/ 1326407 w 6696000"/>
              <a:gd name="connsiteY47" fmla="*/ 658251 h 5142465"/>
              <a:gd name="connsiteX48" fmla="*/ 1326407 w 6696000"/>
              <a:gd name="connsiteY48" fmla="*/ 658128 h 5142465"/>
              <a:gd name="connsiteX49" fmla="*/ 1326394 w 6696000"/>
              <a:gd name="connsiteY49" fmla="*/ 658190 h 5142465"/>
              <a:gd name="connsiteX50" fmla="*/ 1308194 w 6696000"/>
              <a:gd name="connsiteY50" fmla="*/ 570456 h 5142465"/>
              <a:gd name="connsiteX51" fmla="*/ 1094834 w 6696000"/>
              <a:gd name="connsiteY51" fmla="*/ 431999 h 5142465"/>
              <a:gd name="connsiteX52" fmla="*/ 1018617 w 6696000"/>
              <a:gd name="connsiteY52" fmla="*/ 431999 h 5142465"/>
              <a:gd name="connsiteX53" fmla="*/ 664207 w 6696000"/>
              <a:gd name="connsiteY53" fmla="*/ 431999 h 5142465"/>
              <a:gd name="connsiteX54" fmla="*/ 431999 w 6696000"/>
              <a:gd name="connsiteY54" fmla="*/ 658251 h 5142465"/>
              <a:gd name="connsiteX55" fmla="*/ 663572 w 6696000"/>
              <a:gd name="connsiteY55" fmla="*/ 884503 h 5142465"/>
              <a:gd name="connsiteX56" fmla="*/ 739789 w 6696000"/>
              <a:gd name="connsiteY56" fmla="*/ 884503 h 5142465"/>
              <a:gd name="connsiteX57" fmla="*/ 763417 w 6696000"/>
              <a:gd name="connsiteY57" fmla="*/ 861520 h 5142465"/>
              <a:gd name="connsiteX58" fmla="*/ 739789 w 6696000"/>
              <a:gd name="connsiteY58" fmla="*/ 838536 h 5142465"/>
              <a:gd name="connsiteX59" fmla="*/ 664842 w 6696000"/>
              <a:gd name="connsiteY59" fmla="*/ 838536 h 5142465"/>
              <a:gd name="connsiteX60" fmla="*/ 479127 w 6696000"/>
              <a:gd name="connsiteY60" fmla="*/ 658251 h 5142465"/>
              <a:gd name="connsiteX61" fmla="*/ 664842 w 6696000"/>
              <a:gd name="connsiteY61" fmla="*/ 477843 h 5142465"/>
              <a:gd name="connsiteX62" fmla="*/ 923218 w 6696000"/>
              <a:gd name="connsiteY62" fmla="*/ 477843 h 5142465"/>
              <a:gd name="connsiteX63" fmla="*/ 923218 w 6696000"/>
              <a:gd name="connsiteY63" fmla="*/ 519732 h 5142465"/>
              <a:gd name="connsiteX64" fmla="*/ 970473 w 6696000"/>
              <a:gd name="connsiteY64" fmla="*/ 519732 h 5142465"/>
              <a:gd name="connsiteX65" fmla="*/ 970473 w 6696000"/>
              <a:gd name="connsiteY65" fmla="*/ 431999 h 5142465"/>
              <a:gd name="connsiteX66" fmla="*/ 664207 w 6696000"/>
              <a:gd name="connsiteY66" fmla="*/ 431999 h 5142465"/>
              <a:gd name="connsiteX67" fmla="*/ 0 w 6696000"/>
              <a:gd name="connsiteY67" fmla="*/ 0 h 5142465"/>
              <a:gd name="connsiteX68" fmla="*/ 6696000 w 6696000"/>
              <a:gd name="connsiteY68" fmla="*/ 0 h 5142465"/>
              <a:gd name="connsiteX69" fmla="*/ 6696000 w 6696000"/>
              <a:gd name="connsiteY69" fmla="*/ 1796399 h 5142465"/>
              <a:gd name="connsiteX70" fmla="*/ 4219772 w 6696000"/>
              <a:gd name="connsiteY70" fmla="*/ 1796399 h 5142465"/>
              <a:gd name="connsiteX71" fmla="*/ 3995999 w 6696000"/>
              <a:gd name="connsiteY71" fmla="*/ 2020043 h 5142465"/>
              <a:gd name="connsiteX72" fmla="*/ 3995999 w 6696000"/>
              <a:gd name="connsiteY72" fmla="*/ 3821890 h 5142465"/>
              <a:gd name="connsiteX73" fmla="*/ 4887028 w 6696000"/>
              <a:gd name="connsiteY73" fmla="*/ 4712400 h 5142465"/>
              <a:gd name="connsiteX74" fmla="*/ 6696000 w 6696000"/>
              <a:gd name="connsiteY74" fmla="*/ 4712400 h 5142465"/>
              <a:gd name="connsiteX75" fmla="*/ 6696000 w 6696000"/>
              <a:gd name="connsiteY75" fmla="*/ 5142465 h 5142465"/>
              <a:gd name="connsiteX76" fmla="*/ 0 w 6696000"/>
              <a:gd name="connsiteY76" fmla="*/ 5142465 h 5142465"/>
              <a:gd name="connsiteX77" fmla="*/ 0 w 6696000"/>
              <a:gd name="connsiteY77" fmla="*/ 0 h 5142465"/>
              <a:gd name="connsiteX0" fmla="*/ 1180450 w 6696000"/>
              <a:gd name="connsiteY0" fmla="*/ 583616 h 5142465"/>
              <a:gd name="connsiteX1" fmla="*/ 1062822 w 6696000"/>
              <a:gd name="connsiteY1" fmla="*/ 566440 h 5142465"/>
              <a:gd name="connsiteX2" fmla="*/ 1029922 w 6696000"/>
              <a:gd name="connsiteY2" fmla="*/ 586087 h 5142465"/>
              <a:gd name="connsiteX3" fmla="*/ 1008327 w 6696000"/>
              <a:gd name="connsiteY3" fmla="*/ 617103 h 5142465"/>
              <a:gd name="connsiteX4" fmla="*/ 1000578 w 6696000"/>
              <a:gd name="connsiteY4" fmla="*/ 657633 h 5142465"/>
              <a:gd name="connsiteX5" fmla="*/ 1008327 w 6696000"/>
              <a:gd name="connsiteY5" fmla="*/ 698163 h 5142465"/>
              <a:gd name="connsiteX6" fmla="*/ 1029922 w 6696000"/>
              <a:gd name="connsiteY6" fmla="*/ 729179 h 5142465"/>
              <a:gd name="connsiteX7" fmla="*/ 1062822 w 6696000"/>
              <a:gd name="connsiteY7" fmla="*/ 748826 h 5142465"/>
              <a:gd name="connsiteX8" fmla="*/ 1104106 w 6696000"/>
              <a:gd name="connsiteY8" fmla="*/ 755622 h 5142465"/>
              <a:gd name="connsiteX9" fmla="*/ 1145010 w 6696000"/>
              <a:gd name="connsiteY9" fmla="*/ 751421 h 5142465"/>
              <a:gd name="connsiteX10" fmla="*/ 1183753 w 6696000"/>
              <a:gd name="connsiteY10" fmla="*/ 737828 h 5142465"/>
              <a:gd name="connsiteX11" fmla="*/ 1185405 w 6696000"/>
              <a:gd name="connsiteY11" fmla="*/ 736963 h 5142465"/>
              <a:gd name="connsiteX12" fmla="*/ 1185405 w 6696000"/>
              <a:gd name="connsiteY12" fmla="*/ 637615 h 5142465"/>
              <a:gd name="connsiteX13" fmla="*/ 1106393 w 6696000"/>
              <a:gd name="connsiteY13" fmla="*/ 637615 h 5142465"/>
              <a:gd name="connsiteX14" fmla="*/ 1106266 w 6696000"/>
              <a:gd name="connsiteY14" fmla="*/ 637986 h 5142465"/>
              <a:gd name="connsiteX15" fmla="*/ 1106266 w 6696000"/>
              <a:gd name="connsiteY15" fmla="*/ 680740 h 5142465"/>
              <a:gd name="connsiteX16" fmla="*/ 1139674 w 6696000"/>
              <a:gd name="connsiteY16" fmla="*/ 680740 h 5142465"/>
              <a:gd name="connsiteX17" fmla="*/ 1139674 w 6696000"/>
              <a:gd name="connsiteY17" fmla="*/ 705330 h 5142465"/>
              <a:gd name="connsiteX18" fmla="*/ 1126336 w 6696000"/>
              <a:gd name="connsiteY18" fmla="*/ 710273 h 5142465"/>
              <a:gd name="connsiteX19" fmla="*/ 1104106 w 6696000"/>
              <a:gd name="connsiteY19" fmla="*/ 713115 h 5142465"/>
              <a:gd name="connsiteX20" fmla="*/ 1081495 w 6696000"/>
              <a:gd name="connsiteY20" fmla="*/ 709037 h 5142465"/>
              <a:gd name="connsiteX21" fmla="*/ 1064219 w 6696000"/>
              <a:gd name="connsiteY21" fmla="*/ 697545 h 5142465"/>
              <a:gd name="connsiteX22" fmla="*/ 1053168 w 6696000"/>
              <a:gd name="connsiteY22" fmla="*/ 680122 h 5142465"/>
              <a:gd name="connsiteX23" fmla="*/ 1049230 w 6696000"/>
              <a:gd name="connsiteY23" fmla="*/ 657757 h 5142465"/>
              <a:gd name="connsiteX24" fmla="*/ 1053168 w 6696000"/>
              <a:gd name="connsiteY24" fmla="*/ 635514 h 5142465"/>
              <a:gd name="connsiteX25" fmla="*/ 1064219 w 6696000"/>
              <a:gd name="connsiteY25" fmla="*/ 617968 h 5142465"/>
              <a:gd name="connsiteX26" fmla="*/ 1081495 w 6696000"/>
              <a:gd name="connsiteY26" fmla="*/ 606476 h 5142465"/>
              <a:gd name="connsiteX27" fmla="*/ 1104106 w 6696000"/>
              <a:gd name="connsiteY27" fmla="*/ 602398 h 5142465"/>
              <a:gd name="connsiteX28" fmla="*/ 1129258 w 6696000"/>
              <a:gd name="connsiteY28" fmla="*/ 606476 h 5142465"/>
              <a:gd name="connsiteX29" fmla="*/ 1147169 w 6696000"/>
              <a:gd name="connsiteY29" fmla="*/ 618586 h 5142465"/>
              <a:gd name="connsiteX30" fmla="*/ 1149456 w 6696000"/>
              <a:gd name="connsiteY30" fmla="*/ 620810 h 5142465"/>
              <a:gd name="connsiteX31" fmla="*/ 1182737 w 6696000"/>
              <a:gd name="connsiteY31" fmla="*/ 585593 h 5142465"/>
              <a:gd name="connsiteX32" fmla="*/ 1180450 w 6696000"/>
              <a:gd name="connsiteY32" fmla="*/ 583616 h 5142465"/>
              <a:gd name="connsiteX33" fmla="*/ 1018617 w 6696000"/>
              <a:gd name="connsiteY33" fmla="*/ 431999 h 5142465"/>
              <a:gd name="connsiteX34" fmla="*/ 994990 w 6696000"/>
              <a:gd name="connsiteY34" fmla="*/ 454983 h 5142465"/>
              <a:gd name="connsiteX35" fmla="*/ 1018617 w 6696000"/>
              <a:gd name="connsiteY35" fmla="*/ 477966 h 5142465"/>
              <a:gd name="connsiteX36" fmla="*/ 1093564 w 6696000"/>
              <a:gd name="connsiteY36" fmla="*/ 477966 h 5142465"/>
              <a:gd name="connsiteX37" fmla="*/ 1279279 w 6696000"/>
              <a:gd name="connsiteY37" fmla="*/ 658251 h 5142465"/>
              <a:gd name="connsiteX38" fmla="*/ 1093564 w 6696000"/>
              <a:gd name="connsiteY38" fmla="*/ 838536 h 5142465"/>
              <a:gd name="connsiteX39" fmla="*/ 835188 w 6696000"/>
              <a:gd name="connsiteY39" fmla="*/ 838536 h 5142465"/>
              <a:gd name="connsiteX40" fmla="*/ 835188 w 6696000"/>
              <a:gd name="connsiteY40" fmla="*/ 796647 h 5142465"/>
              <a:gd name="connsiteX41" fmla="*/ 787933 w 6696000"/>
              <a:gd name="connsiteY41" fmla="*/ 796647 h 5142465"/>
              <a:gd name="connsiteX42" fmla="*/ 787933 w 6696000"/>
              <a:gd name="connsiteY42" fmla="*/ 884380 h 5142465"/>
              <a:gd name="connsiteX43" fmla="*/ 1094199 w 6696000"/>
              <a:gd name="connsiteY43" fmla="*/ 884380 h 5142465"/>
              <a:gd name="connsiteX44" fmla="*/ 1308131 w 6696000"/>
              <a:gd name="connsiteY44" fmla="*/ 745975 h 5142465"/>
              <a:gd name="connsiteX45" fmla="*/ 1326394 w 6696000"/>
              <a:gd name="connsiteY45" fmla="*/ 658190 h 5142465"/>
              <a:gd name="connsiteX46" fmla="*/ 1326407 w 6696000"/>
              <a:gd name="connsiteY46" fmla="*/ 658251 h 5142465"/>
              <a:gd name="connsiteX47" fmla="*/ 1326407 w 6696000"/>
              <a:gd name="connsiteY47" fmla="*/ 658128 h 5142465"/>
              <a:gd name="connsiteX48" fmla="*/ 1326394 w 6696000"/>
              <a:gd name="connsiteY48" fmla="*/ 658190 h 5142465"/>
              <a:gd name="connsiteX49" fmla="*/ 1308194 w 6696000"/>
              <a:gd name="connsiteY49" fmla="*/ 570456 h 5142465"/>
              <a:gd name="connsiteX50" fmla="*/ 1094834 w 6696000"/>
              <a:gd name="connsiteY50" fmla="*/ 431999 h 5142465"/>
              <a:gd name="connsiteX51" fmla="*/ 1018617 w 6696000"/>
              <a:gd name="connsiteY51" fmla="*/ 431999 h 5142465"/>
              <a:gd name="connsiteX52" fmla="*/ 664207 w 6696000"/>
              <a:gd name="connsiteY52" fmla="*/ 431999 h 5142465"/>
              <a:gd name="connsiteX53" fmla="*/ 431999 w 6696000"/>
              <a:gd name="connsiteY53" fmla="*/ 658251 h 5142465"/>
              <a:gd name="connsiteX54" fmla="*/ 663572 w 6696000"/>
              <a:gd name="connsiteY54" fmla="*/ 884503 h 5142465"/>
              <a:gd name="connsiteX55" fmla="*/ 739789 w 6696000"/>
              <a:gd name="connsiteY55" fmla="*/ 884503 h 5142465"/>
              <a:gd name="connsiteX56" fmla="*/ 763417 w 6696000"/>
              <a:gd name="connsiteY56" fmla="*/ 861520 h 5142465"/>
              <a:gd name="connsiteX57" fmla="*/ 739789 w 6696000"/>
              <a:gd name="connsiteY57" fmla="*/ 838536 h 5142465"/>
              <a:gd name="connsiteX58" fmla="*/ 664842 w 6696000"/>
              <a:gd name="connsiteY58" fmla="*/ 838536 h 5142465"/>
              <a:gd name="connsiteX59" fmla="*/ 479127 w 6696000"/>
              <a:gd name="connsiteY59" fmla="*/ 658251 h 5142465"/>
              <a:gd name="connsiteX60" fmla="*/ 664842 w 6696000"/>
              <a:gd name="connsiteY60" fmla="*/ 477843 h 5142465"/>
              <a:gd name="connsiteX61" fmla="*/ 923218 w 6696000"/>
              <a:gd name="connsiteY61" fmla="*/ 477843 h 5142465"/>
              <a:gd name="connsiteX62" fmla="*/ 923218 w 6696000"/>
              <a:gd name="connsiteY62" fmla="*/ 519732 h 5142465"/>
              <a:gd name="connsiteX63" fmla="*/ 970473 w 6696000"/>
              <a:gd name="connsiteY63" fmla="*/ 519732 h 5142465"/>
              <a:gd name="connsiteX64" fmla="*/ 970473 w 6696000"/>
              <a:gd name="connsiteY64" fmla="*/ 431999 h 5142465"/>
              <a:gd name="connsiteX65" fmla="*/ 664207 w 6696000"/>
              <a:gd name="connsiteY65" fmla="*/ 431999 h 5142465"/>
              <a:gd name="connsiteX66" fmla="*/ 0 w 6696000"/>
              <a:gd name="connsiteY66" fmla="*/ 0 h 5142465"/>
              <a:gd name="connsiteX67" fmla="*/ 6696000 w 6696000"/>
              <a:gd name="connsiteY67" fmla="*/ 0 h 5142465"/>
              <a:gd name="connsiteX68" fmla="*/ 6696000 w 6696000"/>
              <a:gd name="connsiteY68" fmla="*/ 1796399 h 5142465"/>
              <a:gd name="connsiteX69" fmla="*/ 4219772 w 6696000"/>
              <a:gd name="connsiteY69" fmla="*/ 1796399 h 5142465"/>
              <a:gd name="connsiteX70" fmla="*/ 3995999 w 6696000"/>
              <a:gd name="connsiteY70" fmla="*/ 2020043 h 5142465"/>
              <a:gd name="connsiteX71" fmla="*/ 3995999 w 6696000"/>
              <a:gd name="connsiteY71" fmla="*/ 3821890 h 5142465"/>
              <a:gd name="connsiteX72" fmla="*/ 4887028 w 6696000"/>
              <a:gd name="connsiteY72" fmla="*/ 4712400 h 5142465"/>
              <a:gd name="connsiteX73" fmla="*/ 6696000 w 6696000"/>
              <a:gd name="connsiteY73" fmla="*/ 4712400 h 5142465"/>
              <a:gd name="connsiteX74" fmla="*/ 6696000 w 6696000"/>
              <a:gd name="connsiteY74" fmla="*/ 5142465 h 5142465"/>
              <a:gd name="connsiteX75" fmla="*/ 0 w 6696000"/>
              <a:gd name="connsiteY75" fmla="*/ 5142465 h 5142465"/>
              <a:gd name="connsiteX76" fmla="*/ 0 w 6696000"/>
              <a:gd name="connsiteY76" fmla="*/ 0 h 5142465"/>
              <a:gd name="connsiteX0" fmla="*/ 1182737 w 6696000"/>
              <a:gd name="connsiteY0" fmla="*/ 585593 h 5142465"/>
              <a:gd name="connsiteX1" fmla="*/ 1062822 w 6696000"/>
              <a:gd name="connsiteY1" fmla="*/ 566440 h 5142465"/>
              <a:gd name="connsiteX2" fmla="*/ 1029922 w 6696000"/>
              <a:gd name="connsiteY2" fmla="*/ 586087 h 5142465"/>
              <a:gd name="connsiteX3" fmla="*/ 1008327 w 6696000"/>
              <a:gd name="connsiteY3" fmla="*/ 617103 h 5142465"/>
              <a:gd name="connsiteX4" fmla="*/ 1000578 w 6696000"/>
              <a:gd name="connsiteY4" fmla="*/ 657633 h 5142465"/>
              <a:gd name="connsiteX5" fmla="*/ 1008327 w 6696000"/>
              <a:gd name="connsiteY5" fmla="*/ 698163 h 5142465"/>
              <a:gd name="connsiteX6" fmla="*/ 1029922 w 6696000"/>
              <a:gd name="connsiteY6" fmla="*/ 729179 h 5142465"/>
              <a:gd name="connsiteX7" fmla="*/ 1062822 w 6696000"/>
              <a:gd name="connsiteY7" fmla="*/ 748826 h 5142465"/>
              <a:gd name="connsiteX8" fmla="*/ 1104106 w 6696000"/>
              <a:gd name="connsiteY8" fmla="*/ 755622 h 5142465"/>
              <a:gd name="connsiteX9" fmla="*/ 1145010 w 6696000"/>
              <a:gd name="connsiteY9" fmla="*/ 751421 h 5142465"/>
              <a:gd name="connsiteX10" fmla="*/ 1183753 w 6696000"/>
              <a:gd name="connsiteY10" fmla="*/ 737828 h 5142465"/>
              <a:gd name="connsiteX11" fmla="*/ 1185405 w 6696000"/>
              <a:gd name="connsiteY11" fmla="*/ 736963 h 5142465"/>
              <a:gd name="connsiteX12" fmla="*/ 1185405 w 6696000"/>
              <a:gd name="connsiteY12" fmla="*/ 637615 h 5142465"/>
              <a:gd name="connsiteX13" fmla="*/ 1106393 w 6696000"/>
              <a:gd name="connsiteY13" fmla="*/ 637615 h 5142465"/>
              <a:gd name="connsiteX14" fmla="*/ 1106266 w 6696000"/>
              <a:gd name="connsiteY14" fmla="*/ 637986 h 5142465"/>
              <a:gd name="connsiteX15" fmla="*/ 1106266 w 6696000"/>
              <a:gd name="connsiteY15" fmla="*/ 680740 h 5142465"/>
              <a:gd name="connsiteX16" fmla="*/ 1139674 w 6696000"/>
              <a:gd name="connsiteY16" fmla="*/ 680740 h 5142465"/>
              <a:gd name="connsiteX17" fmla="*/ 1139674 w 6696000"/>
              <a:gd name="connsiteY17" fmla="*/ 705330 h 5142465"/>
              <a:gd name="connsiteX18" fmla="*/ 1126336 w 6696000"/>
              <a:gd name="connsiteY18" fmla="*/ 710273 h 5142465"/>
              <a:gd name="connsiteX19" fmla="*/ 1104106 w 6696000"/>
              <a:gd name="connsiteY19" fmla="*/ 713115 h 5142465"/>
              <a:gd name="connsiteX20" fmla="*/ 1081495 w 6696000"/>
              <a:gd name="connsiteY20" fmla="*/ 709037 h 5142465"/>
              <a:gd name="connsiteX21" fmla="*/ 1064219 w 6696000"/>
              <a:gd name="connsiteY21" fmla="*/ 697545 h 5142465"/>
              <a:gd name="connsiteX22" fmla="*/ 1053168 w 6696000"/>
              <a:gd name="connsiteY22" fmla="*/ 680122 h 5142465"/>
              <a:gd name="connsiteX23" fmla="*/ 1049230 w 6696000"/>
              <a:gd name="connsiteY23" fmla="*/ 657757 h 5142465"/>
              <a:gd name="connsiteX24" fmla="*/ 1053168 w 6696000"/>
              <a:gd name="connsiteY24" fmla="*/ 635514 h 5142465"/>
              <a:gd name="connsiteX25" fmla="*/ 1064219 w 6696000"/>
              <a:gd name="connsiteY25" fmla="*/ 617968 h 5142465"/>
              <a:gd name="connsiteX26" fmla="*/ 1081495 w 6696000"/>
              <a:gd name="connsiteY26" fmla="*/ 606476 h 5142465"/>
              <a:gd name="connsiteX27" fmla="*/ 1104106 w 6696000"/>
              <a:gd name="connsiteY27" fmla="*/ 602398 h 5142465"/>
              <a:gd name="connsiteX28" fmla="*/ 1129258 w 6696000"/>
              <a:gd name="connsiteY28" fmla="*/ 606476 h 5142465"/>
              <a:gd name="connsiteX29" fmla="*/ 1147169 w 6696000"/>
              <a:gd name="connsiteY29" fmla="*/ 618586 h 5142465"/>
              <a:gd name="connsiteX30" fmla="*/ 1149456 w 6696000"/>
              <a:gd name="connsiteY30" fmla="*/ 620810 h 5142465"/>
              <a:gd name="connsiteX31" fmla="*/ 1182737 w 6696000"/>
              <a:gd name="connsiteY31" fmla="*/ 585593 h 5142465"/>
              <a:gd name="connsiteX32" fmla="*/ 1018617 w 6696000"/>
              <a:gd name="connsiteY32" fmla="*/ 431999 h 5142465"/>
              <a:gd name="connsiteX33" fmla="*/ 994990 w 6696000"/>
              <a:gd name="connsiteY33" fmla="*/ 454983 h 5142465"/>
              <a:gd name="connsiteX34" fmla="*/ 1018617 w 6696000"/>
              <a:gd name="connsiteY34" fmla="*/ 477966 h 5142465"/>
              <a:gd name="connsiteX35" fmla="*/ 1093564 w 6696000"/>
              <a:gd name="connsiteY35" fmla="*/ 477966 h 5142465"/>
              <a:gd name="connsiteX36" fmla="*/ 1279279 w 6696000"/>
              <a:gd name="connsiteY36" fmla="*/ 658251 h 5142465"/>
              <a:gd name="connsiteX37" fmla="*/ 1093564 w 6696000"/>
              <a:gd name="connsiteY37" fmla="*/ 838536 h 5142465"/>
              <a:gd name="connsiteX38" fmla="*/ 835188 w 6696000"/>
              <a:gd name="connsiteY38" fmla="*/ 838536 h 5142465"/>
              <a:gd name="connsiteX39" fmla="*/ 835188 w 6696000"/>
              <a:gd name="connsiteY39" fmla="*/ 796647 h 5142465"/>
              <a:gd name="connsiteX40" fmla="*/ 787933 w 6696000"/>
              <a:gd name="connsiteY40" fmla="*/ 796647 h 5142465"/>
              <a:gd name="connsiteX41" fmla="*/ 787933 w 6696000"/>
              <a:gd name="connsiteY41" fmla="*/ 884380 h 5142465"/>
              <a:gd name="connsiteX42" fmla="*/ 1094199 w 6696000"/>
              <a:gd name="connsiteY42" fmla="*/ 884380 h 5142465"/>
              <a:gd name="connsiteX43" fmla="*/ 1308131 w 6696000"/>
              <a:gd name="connsiteY43" fmla="*/ 745975 h 5142465"/>
              <a:gd name="connsiteX44" fmla="*/ 1326394 w 6696000"/>
              <a:gd name="connsiteY44" fmla="*/ 658190 h 5142465"/>
              <a:gd name="connsiteX45" fmla="*/ 1326407 w 6696000"/>
              <a:gd name="connsiteY45" fmla="*/ 658251 h 5142465"/>
              <a:gd name="connsiteX46" fmla="*/ 1326407 w 6696000"/>
              <a:gd name="connsiteY46" fmla="*/ 658128 h 5142465"/>
              <a:gd name="connsiteX47" fmla="*/ 1326394 w 6696000"/>
              <a:gd name="connsiteY47" fmla="*/ 658190 h 5142465"/>
              <a:gd name="connsiteX48" fmla="*/ 1308194 w 6696000"/>
              <a:gd name="connsiteY48" fmla="*/ 570456 h 5142465"/>
              <a:gd name="connsiteX49" fmla="*/ 1094834 w 6696000"/>
              <a:gd name="connsiteY49" fmla="*/ 431999 h 5142465"/>
              <a:gd name="connsiteX50" fmla="*/ 1018617 w 6696000"/>
              <a:gd name="connsiteY50" fmla="*/ 431999 h 5142465"/>
              <a:gd name="connsiteX51" fmla="*/ 664207 w 6696000"/>
              <a:gd name="connsiteY51" fmla="*/ 431999 h 5142465"/>
              <a:gd name="connsiteX52" fmla="*/ 431999 w 6696000"/>
              <a:gd name="connsiteY52" fmla="*/ 658251 h 5142465"/>
              <a:gd name="connsiteX53" fmla="*/ 663572 w 6696000"/>
              <a:gd name="connsiteY53" fmla="*/ 884503 h 5142465"/>
              <a:gd name="connsiteX54" fmla="*/ 739789 w 6696000"/>
              <a:gd name="connsiteY54" fmla="*/ 884503 h 5142465"/>
              <a:gd name="connsiteX55" fmla="*/ 763417 w 6696000"/>
              <a:gd name="connsiteY55" fmla="*/ 861520 h 5142465"/>
              <a:gd name="connsiteX56" fmla="*/ 739789 w 6696000"/>
              <a:gd name="connsiteY56" fmla="*/ 838536 h 5142465"/>
              <a:gd name="connsiteX57" fmla="*/ 664842 w 6696000"/>
              <a:gd name="connsiteY57" fmla="*/ 838536 h 5142465"/>
              <a:gd name="connsiteX58" fmla="*/ 479127 w 6696000"/>
              <a:gd name="connsiteY58" fmla="*/ 658251 h 5142465"/>
              <a:gd name="connsiteX59" fmla="*/ 664842 w 6696000"/>
              <a:gd name="connsiteY59" fmla="*/ 477843 h 5142465"/>
              <a:gd name="connsiteX60" fmla="*/ 923218 w 6696000"/>
              <a:gd name="connsiteY60" fmla="*/ 477843 h 5142465"/>
              <a:gd name="connsiteX61" fmla="*/ 923218 w 6696000"/>
              <a:gd name="connsiteY61" fmla="*/ 519732 h 5142465"/>
              <a:gd name="connsiteX62" fmla="*/ 970473 w 6696000"/>
              <a:gd name="connsiteY62" fmla="*/ 519732 h 5142465"/>
              <a:gd name="connsiteX63" fmla="*/ 970473 w 6696000"/>
              <a:gd name="connsiteY63" fmla="*/ 431999 h 5142465"/>
              <a:gd name="connsiteX64" fmla="*/ 664207 w 6696000"/>
              <a:gd name="connsiteY64" fmla="*/ 431999 h 5142465"/>
              <a:gd name="connsiteX65" fmla="*/ 0 w 6696000"/>
              <a:gd name="connsiteY65" fmla="*/ 0 h 5142465"/>
              <a:gd name="connsiteX66" fmla="*/ 6696000 w 6696000"/>
              <a:gd name="connsiteY66" fmla="*/ 0 h 5142465"/>
              <a:gd name="connsiteX67" fmla="*/ 6696000 w 6696000"/>
              <a:gd name="connsiteY67" fmla="*/ 1796399 h 5142465"/>
              <a:gd name="connsiteX68" fmla="*/ 4219772 w 6696000"/>
              <a:gd name="connsiteY68" fmla="*/ 1796399 h 5142465"/>
              <a:gd name="connsiteX69" fmla="*/ 3995999 w 6696000"/>
              <a:gd name="connsiteY69" fmla="*/ 2020043 h 5142465"/>
              <a:gd name="connsiteX70" fmla="*/ 3995999 w 6696000"/>
              <a:gd name="connsiteY70" fmla="*/ 3821890 h 5142465"/>
              <a:gd name="connsiteX71" fmla="*/ 4887028 w 6696000"/>
              <a:gd name="connsiteY71" fmla="*/ 4712400 h 5142465"/>
              <a:gd name="connsiteX72" fmla="*/ 6696000 w 6696000"/>
              <a:gd name="connsiteY72" fmla="*/ 4712400 h 5142465"/>
              <a:gd name="connsiteX73" fmla="*/ 6696000 w 6696000"/>
              <a:gd name="connsiteY73" fmla="*/ 5142465 h 5142465"/>
              <a:gd name="connsiteX74" fmla="*/ 0 w 6696000"/>
              <a:gd name="connsiteY74" fmla="*/ 5142465 h 5142465"/>
              <a:gd name="connsiteX75" fmla="*/ 0 w 6696000"/>
              <a:gd name="connsiteY75" fmla="*/ 0 h 5142465"/>
              <a:gd name="connsiteX0" fmla="*/ 1182737 w 6696000"/>
              <a:gd name="connsiteY0" fmla="*/ 585593 h 5142465"/>
              <a:gd name="connsiteX1" fmla="*/ 1062822 w 6696000"/>
              <a:gd name="connsiteY1" fmla="*/ 566440 h 5142465"/>
              <a:gd name="connsiteX2" fmla="*/ 1029922 w 6696000"/>
              <a:gd name="connsiteY2" fmla="*/ 586087 h 5142465"/>
              <a:gd name="connsiteX3" fmla="*/ 1008327 w 6696000"/>
              <a:gd name="connsiteY3" fmla="*/ 617103 h 5142465"/>
              <a:gd name="connsiteX4" fmla="*/ 1000578 w 6696000"/>
              <a:gd name="connsiteY4" fmla="*/ 657633 h 5142465"/>
              <a:gd name="connsiteX5" fmla="*/ 1008327 w 6696000"/>
              <a:gd name="connsiteY5" fmla="*/ 698163 h 5142465"/>
              <a:gd name="connsiteX6" fmla="*/ 1029922 w 6696000"/>
              <a:gd name="connsiteY6" fmla="*/ 729179 h 5142465"/>
              <a:gd name="connsiteX7" fmla="*/ 1062822 w 6696000"/>
              <a:gd name="connsiteY7" fmla="*/ 748826 h 5142465"/>
              <a:gd name="connsiteX8" fmla="*/ 1104106 w 6696000"/>
              <a:gd name="connsiteY8" fmla="*/ 755622 h 5142465"/>
              <a:gd name="connsiteX9" fmla="*/ 1145010 w 6696000"/>
              <a:gd name="connsiteY9" fmla="*/ 751421 h 5142465"/>
              <a:gd name="connsiteX10" fmla="*/ 1183753 w 6696000"/>
              <a:gd name="connsiteY10" fmla="*/ 737828 h 5142465"/>
              <a:gd name="connsiteX11" fmla="*/ 1185405 w 6696000"/>
              <a:gd name="connsiteY11" fmla="*/ 736963 h 5142465"/>
              <a:gd name="connsiteX12" fmla="*/ 1185405 w 6696000"/>
              <a:gd name="connsiteY12" fmla="*/ 637615 h 5142465"/>
              <a:gd name="connsiteX13" fmla="*/ 1106393 w 6696000"/>
              <a:gd name="connsiteY13" fmla="*/ 637615 h 5142465"/>
              <a:gd name="connsiteX14" fmla="*/ 1106266 w 6696000"/>
              <a:gd name="connsiteY14" fmla="*/ 637986 h 5142465"/>
              <a:gd name="connsiteX15" fmla="*/ 1106266 w 6696000"/>
              <a:gd name="connsiteY15" fmla="*/ 680740 h 5142465"/>
              <a:gd name="connsiteX16" fmla="*/ 1139674 w 6696000"/>
              <a:gd name="connsiteY16" fmla="*/ 680740 h 5142465"/>
              <a:gd name="connsiteX17" fmla="*/ 1139674 w 6696000"/>
              <a:gd name="connsiteY17" fmla="*/ 705330 h 5142465"/>
              <a:gd name="connsiteX18" fmla="*/ 1126336 w 6696000"/>
              <a:gd name="connsiteY18" fmla="*/ 710273 h 5142465"/>
              <a:gd name="connsiteX19" fmla="*/ 1104106 w 6696000"/>
              <a:gd name="connsiteY19" fmla="*/ 713115 h 5142465"/>
              <a:gd name="connsiteX20" fmla="*/ 1081495 w 6696000"/>
              <a:gd name="connsiteY20" fmla="*/ 709037 h 5142465"/>
              <a:gd name="connsiteX21" fmla="*/ 1064219 w 6696000"/>
              <a:gd name="connsiteY21" fmla="*/ 697545 h 5142465"/>
              <a:gd name="connsiteX22" fmla="*/ 1053168 w 6696000"/>
              <a:gd name="connsiteY22" fmla="*/ 680122 h 5142465"/>
              <a:gd name="connsiteX23" fmla="*/ 1049230 w 6696000"/>
              <a:gd name="connsiteY23" fmla="*/ 657757 h 5142465"/>
              <a:gd name="connsiteX24" fmla="*/ 1053168 w 6696000"/>
              <a:gd name="connsiteY24" fmla="*/ 635514 h 5142465"/>
              <a:gd name="connsiteX25" fmla="*/ 1064219 w 6696000"/>
              <a:gd name="connsiteY25" fmla="*/ 617968 h 5142465"/>
              <a:gd name="connsiteX26" fmla="*/ 1081495 w 6696000"/>
              <a:gd name="connsiteY26" fmla="*/ 606476 h 5142465"/>
              <a:gd name="connsiteX27" fmla="*/ 1104106 w 6696000"/>
              <a:gd name="connsiteY27" fmla="*/ 602398 h 5142465"/>
              <a:gd name="connsiteX28" fmla="*/ 1129258 w 6696000"/>
              <a:gd name="connsiteY28" fmla="*/ 606476 h 5142465"/>
              <a:gd name="connsiteX29" fmla="*/ 1147169 w 6696000"/>
              <a:gd name="connsiteY29" fmla="*/ 618586 h 5142465"/>
              <a:gd name="connsiteX30" fmla="*/ 1182737 w 6696000"/>
              <a:gd name="connsiteY30" fmla="*/ 585593 h 5142465"/>
              <a:gd name="connsiteX31" fmla="*/ 1018617 w 6696000"/>
              <a:gd name="connsiteY31" fmla="*/ 431999 h 5142465"/>
              <a:gd name="connsiteX32" fmla="*/ 994990 w 6696000"/>
              <a:gd name="connsiteY32" fmla="*/ 454983 h 5142465"/>
              <a:gd name="connsiteX33" fmla="*/ 1018617 w 6696000"/>
              <a:gd name="connsiteY33" fmla="*/ 477966 h 5142465"/>
              <a:gd name="connsiteX34" fmla="*/ 1093564 w 6696000"/>
              <a:gd name="connsiteY34" fmla="*/ 477966 h 5142465"/>
              <a:gd name="connsiteX35" fmla="*/ 1279279 w 6696000"/>
              <a:gd name="connsiteY35" fmla="*/ 658251 h 5142465"/>
              <a:gd name="connsiteX36" fmla="*/ 1093564 w 6696000"/>
              <a:gd name="connsiteY36" fmla="*/ 838536 h 5142465"/>
              <a:gd name="connsiteX37" fmla="*/ 835188 w 6696000"/>
              <a:gd name="connsiteY37" fmla="*/ 838536 h 5142465"/>
              <a:gd name="connsiteX38" fmla="*/ 835188 w 6696000"/>
              <a:gd name="connsiteY38" fmla="*/ 796647 h 5142465"/>
              <a:gd name="connsiteX39" fmla="*/ 787933 w 6696000"/>
              <a:gd name="connsiteY39" fmla="*/ 796647 h 5142465"/>
              <a:gd name="connsiteX40" fmla="*/ 787933 w 6696000"/>
              <a:gd name="connsiteY40" fmla="*/ 884380 h 5142465"/>
              <a:gd name="connsiteX41" fmla="*/ 1094199 w 6696000"/>
              <a:gd name="connsiteY41" fmla="*/ 884380 h 5142465"/>
              <a:gd name="connsiteX42" fmla="*/ 1308131 w 6696000"/>
              <a:gd name="connsiteY42" fmla="*/ 745975 h 5142465"/>
              <a:gd name="connsiteX43" fmla="*/ 1326394 w 6696000"/>
              <a:gd name="connsiteY43" fmla="*/ 658190 h 5142465"/>
              <a:gd name="connsiteX44" fmla="*/ 1326407 w 6696000"/>
              <a:gd name="connsiteY44" fmla="*/ 658251 h 5142465"/>
              <a:gd name="connsiteX45" fmla="*/ 1326407 w 6696000"/>
              <a:gd name="connsiteY45" fmla="*/ 658128 h 5142465"/>
              <a:gd name="connsiteX46" fmla="*/ 1326394 w 6696000"/>
              <a:gd name="connsiteY46" fmla="*/ 658190 h 5142465"/>
              <a:gd name="connsiteX47" fmla="*/ 1308194 w 6696000"/>
              <a:gd name="connsiteY47" fmla="*/ 570456 h 5142465"/>
              <a:gd name="connsiteX48" fmla="*/ 1094834 w 6696000"/>
              <a:gd name="connsiteY48" fmla="*/ 431999 h 5142465"/>
              <a:gd name="connsiteX49" fmla="*/ 1018617 w 6696000"/>
              <a:gd name="connsiteY49" fmla="*/ 431999 h 5142465"/>
              <a:gd name="connsiteX50" fmla="*/ 664207 w 6696000"/>
              <a:gd name="connsiteY50" fmla="*/ 431999 h 5142465"/>
              <a:gd name="connsiteX51" fmla="*/ 431999 w 6696000"/>
              <a:gd name="connsiteY51" fmla="*/ 658251 h 5142465"/>
              <a:gd name="connsiteX52" fmla="*/ 663572 w 6696000"/>
              <a:gd name="connsiteY52" fmla="*/ 884503 h 5142465"/>
              <a:gd name="connsiteX53" fmla="*/ 739789 w 6696000"/>
              <a:gd name="connsiteY53" fmla="*/ 884503 h 5142465"/>
              <a:gd name="connsiteX54" fmla="*/ 763417 w 6696000"/>
              <a:gd name="connsiteY54" fmla="*/ 861520 h 5142465"/>
              <a:gd name="connsiteX55" fmla="*/ 739789 w 6696000"/>
              <a:gd name="connsiteY55" fmla="*/ 838536 h 5142465"/>
              <a:gd name="connsiteX56" fmla="*/ 664842 w 6696000"/>
              <a:gd name="connsiteY56" fmla="*/ 838536 h 5142465"/>
              <a:gd name="connsiteX57" fmla="*/ 479127 w 6696000"/>
              <a:gd name="connsiteY57" fmla="*/ 658251 h 5142465"/>
              <a:gd name="connsiteX58" fmla="*/ 664842 w 6696000"/>
              <a:gd name="connsiteY58" fmla="*/ 477843 h 5142465"/>
              <a:gd name="connsiteX59" fmla="*/ 923218 w 6696000"/>
              <a:gd name="connsiteY59" fmla="*/ 477843 h 5142465"/>
              <a:gd name="connsiteX60" fmla="*/ 923218 w 6696000"/>
              <a:gd name="connsiteY60" fmla="*/ 519732 h 5142465"/>
              <a:gd name="connsiteX61" fmla="*/ 970473 w 6696000"/>
              <a:gd name="connsiteY61" fmla="*/ 519732 h 5142465"/>
              <a:gd name="connsiteX62" fmla="*/ 970473 w 6696000"/>
              <a:gd name="connsiteY62" fmla="*/ 431999 h 5142465"/>
              <a:gd name="connsiteX63" fmla="*/ 664207 w 6696000"/>
              <a:gd name="connsiteY63" fmla="*/ 431999 h 5142465"/>
              <a:gd name="connsiteX64" fmla="*/ 0 w 6696000"/>
              <a:gd name="connsiteY64" fmla="*/ 0 h 5142465"/>
              <a:gd name="connsiteX65" fmla="*/ 6696000 w 6696000"/>
              <a:gd name="connsiteY65" fmla="*/ 0 h 5142465"/>
              <a:gd name="connsiteX66" fmla="*/ 6696000 w 6696000"/>
              <a:gd name="connsiteY66" fmla="*/ 1796399 h 5142465"/>
              <a:gd name="connsiteX67" fmla="*/ 4219772 w 6696000"/>
              <a:gd name="connsiteY67" fmla="*/ 1796399 h 5142465"/>
              <a:gd name="connsiteX68" fmla="*/ 3995999 w 6696000"/>
              <a:gd name="connsiteY68" fmla="*/ 2020043 h 5142465"/>
              <a:gd name="connsiteX69" fmla="*/ 3995999 w 6696000"/>
              <a:gd name="connsiteY69" fmla="*/ 3821890 h 5142465"/>
              <a:gd name="connsiteX70" fmla="*/ 4887028 w 6696000"/>
              <a:gd name="connsiteY70" fmla="*/ 4712400 h 5142465"/>
              <a:gd name="connsiteX71" fmla="*/ 6696000 w 6696000"/>
              <a:gd name="connsiteY71" fmla="*/ 4712400 h 5142465"/>
              <a:gd name="connsiteX72" fmla="*/ 6696000 w 6696000"/>
              <a:gd name="connsiteY72" fmla="*/ 5142465 h 5142465"/>
              <a:gd name="connsiteX73" fmla="*/ 0 w 6696000"/>
              <a:gd name="connsiteY73" fmla="*/ 5142465 h 5142465"/>
              <a:gd name="connsiteX74" fmla="*/ 0 w 6696000"/>
              <a:gd name="connsiteY74" fmla="*/ 0 h 5142465"/>
              <a:gd name="connsiteX0" fmla="*/ 1147169 w 6696000"/>
              <a:gd name="connsiteY0" fmla="*/ 618586 h 5142465"/>
              <a:gd name="connsiteX1" fmla="*/ 1062822 w 6696000"/>
              <a:gd name="connsiteY1" fmla="*/ 566440 h 5142465"/>
              <a:gd name="connsiteX2" fmla="*/ 1029922 w 6696000"/>
              <a:gd name="connsiteY2" fmla="*/ 586087 h 5142465"/>
              <a:gd name="connsiteX3" fmla="*/ 1008327 w 6696000"/>
              <a:gd name="connsiteY3" fmla="*/ 617103 h 5142465"/>
              <a:gd name="connsiteX4" fmla="*/ 1000578 w 6696000"/>
              <a:gd name="connsiteY4" fmla="*/ 657633 h 5142465"/>
              <a:gd name="connsiteX5" fmla="*/ 1008327 w 6696000"/>
              <a:gd name="connsiteY5" fmla="*/ 698163 h 5142465"/>
              <a:gd name="connsiteX6" fmla="*/ 1029922 w 6696000"/>
              <a:gd name="connsiteY6" fmla="*/ 729179 h 5142465"/>
              <a:gd name="connsiteX7" fmla="*/ 1062822 w 6696000"/>
              <a:gd name="connsiteY7" fmla="*/ 748826 h 5142465"/>
              <a:gd name="connsiteX8" fmla="*/ 1104106 w 6696000"/>
              <a:gd name="connsiteY8" fmla="*/ 755622 h 5142465"/>
              <a:gd name="connsiteX9" fmla="*/ 1145010 w 6696000"/>
              <a:gd name="connsiteY9" fmla="*/ 751421 h 5142465"/>
              <a:gd name="connsiteX10" fmla="*/ 1183753 w 6696000"/>
              <a:gd name="connsiteY10" fmla="*/ 737828 h 5142465"/>
              <a:gd name="connsiteX11" fmla="*/ 1185405 w 6696000"/>
              <a:gd name="connsiteY11" fmla="*/ 736963 h 5142465"/>
              <a:gd name="connsiteX12" fmla="*/ 1185405 w 6696000"/>
              <a:gd name="connsiteY12" fmla="*/ 637615 h 5142465"/>
              <a:gd name="connsiteX13" fmla="*/ 1106393 w 6696000"/>
              <a:gd name="connsiteY13" fmla="*/ 637615 h 5142465"/>
              <a:gd name="connsiteX14" fmla="*/ 1106266 w 6696000"/>
              <a:gd name="connsiteY14" fmla="*/ 637986 h 5142465"/>
              <a:gd name="connsiteX15" fmla="*/ 1106266 w 6696000"/>
              <a:gd name="connsiteY15" fmla="*/ 680740 h 5142465"/>
              <a:gd name="connsiteX16" fmla="*/ 1139674 w 6696000"/>
              <a:gd name="connsiteY16" fmla="*/ 680740 h 5142465"/>
              <a:gd name="connsiteX17" fmla="*/ 1139674 w 6696000"/>
              <a:gd name="connsiteY17" fmla="*/ 705330 h 5142465"/>
              <a:gd name="connsiteX18" fmla="*/ 1126336 w 6696000"/>
              <a:gd name="connsiteY18" fmla="*/ 710273 h 5142465"/>
              <a:gd name="connsiteX19" fmla="*/ 1104106 w 6696000"/>
              <a:gd name="connsiteY19" fmla="*/ 713115 h 5142465"/>
              <a:gd name="connsiteX20" fmla="*/ 1081495 w 6696000"/>
              <a:gd name="connsiteY20" fmla="*/ 709037 h 5142465"/>
              <a:gd name="connsiteX21" fmla="*/ 1064219 w 6696000"/>
              <a:gd name="connsiteY21" fmla="*/ 697545 h 5142465"/>
              <a:gd name="connsiteX22" fmla="*/ 1053168 w 6696000"/>
              <a:gd name="connsiteY22" fmla="*/ 680122 h 5142465"/>
              <a:gd name="connsiteX23" fmla="*/ 1049230 w 6696000"/>
              <a:gd name="connsiteY23" fmla="*/ 657757 h 5142465"/>
              <a:gd name="connsiteX24" fmla="*/ 1053168 w 6696000"/>
              <a:gd name="connsiteY24" fmla="*/ 635514 h 5142465"/>
              <a:gd name="connsiteX25" fmla="*/ 1064219 w 6696000"/>
              <a:gd name="connsiteY25" fmla="*/ 617968 h 5142465"/>
              <a:gd name="connsiteX26" fmla="*/ 1081495 w 6696000"/>
              <a:gd name="connsiteY26" fmla="*/ 606476 h 5142465"/>
              <a:gd name="connsiteX27" fmla="*/ 1104106 w 6696000"/>
              <a:gd name="connsiteY27" fmla="*/ 602398 h 5142465"/>
              <a:gd name="connsiteX28" fmla="*/ 1129258 w 6696000"/>
              <a:gd name="connsiteY28" fmla="*/ 606476 h 5142465"/>
              <a:gd name="connsiteX29" fmla="*/ 1147169 w 6696000"/>
              <a:gd name="connsiteY29" fmla="*/ 618586 h 5142465"/>
              <a:gd name="connsiteX30" fmla="*/ 1018617 w 6696000"/>
              <a:gd name="connsiteY30" fmla="*/ 431999 h 5142465"/>
              <a:gd name="connsiteX31" fmla="*/ 994990 w 6696000"/>
              <a:gd name="connsiteY31" fmla="*/ 454983 h 5142465"/>
              <a:gd name="connsiteX32" fmla="*/ 1018617 w 6696000"/>
              <a:gd name="connsiteY32" fmla="*/ 477966 h 5142465"/>
              <a:gd name="connsiteX33" fmla="*/ 1093564 w 6696000"/>
              <a:gd name="connsiteY33" fmla="*/ 477966 h 5142465"/>
              <a:gd name="connsiteX34" fmla="*/ 1279279 w 6696000"/>
              <a:gd name="connsiteY34" fmla="*/ 658251 h 5142465"/>
              <a:gd name="connsiteX35" fmla="*/ 1093564 w 6696000"/>
              <a:gd name="connsiteY35" fmla="*/ 838536 h 5142465"/>
              <a:gd name="connsiteX36" fmla="*/ 835188 w 6696000"/>
              <a:gd name="connsiteY36" fmla="*/ 838536 h 5142465"/>
              <a:gd name="connsiteX37" fmla="*/ 835188 w 6696000"/>
              <a:gd name="connsiteY37" fmla="*/ 796647 h 5142465"/>
              <a:gd name="connsiteX38" fmla="*/ 787933 w 6696000"/>
              <a:gd name="connsiteY38" fmla="*/ 796647 h 5142465"/>
              <a:gd name="connsiteX39" fmla="*/ 787933 w 6696000"/>
              <a:gd name="connsiteY39" fmla="*/ 884380 h 5142465"/>
              <a:gd name="connsiteX40" fmla="*/ 1094199 w 6696000"/>
              <a:gd name="connsiteY40" fmla="*/ 884380 h 5142465"/>
              <a:gd name="connsiteX41" fmla="*/ 1308131 w 6696000"/>
              <a:gd name="connsiteY41" fmla="*/ 745975 h 5142465"/>
              <a:gd name="connsiteX42" fmla="*/ 1326394 w 6696000"/>
              <a:gd name="connsiteY42" fmla="*/ 658190 h 5142465"/>
              <a:gd name="connsiteX43" fmla="*/ 1326407 w 6696000"/>
              <a:gd name="connsiteY43" fmla="*/ 658251 h 5142465"/>
              <a:gd name="connsiteX44" fmla="*/ 1326407 w 6696000"/>
              <a:gd name="connsiteY44" fmla="*/ 658128 h 5142465"/>
              <a:gd name="connsiteX45" fmla="*/ 1326394 w 6696000"/>
              <a:gd name="connsiteY45" fmla="*/ 658190 h 5142465"/>
              <a:gd name="connsiteX46" fmla="*/ 1308194 w 6696000"/>
              <a:gd name="connsiteY46" fmla="*/ 570456 h 5142465"/>
              <a:gd name="connsiteX47" fmla="*/ 1094834 w 6696000"/>
              <a:gd name="connsiteY47" fmla="*/ 431999 h 5142465"/>
              <a:gd name="connsiteX48" fmla="*/ 1018617 w 6696000"/>
              <a:gd name="connsiteY48" fmla="*/ 431999 h 5142465"/>
              <a:gd name="connsiteX49" fmla="*/ 664207 w 6696000"/>
              <a:gd name="connsiteY49" fmla="*/ 431999 h 5142465"/>
              <a:gd name="connsiteX50" fmla="*/ 431999 w 6696000"/>
              <a:gd name="connsiteY50" fmla="*/ 658251 h 5142465"/>
              <a:gd name="connsiteX51" fmla="*/ 663572 w 6696000"/>
              <a:gd name="connsiteY51" fmla="*/ 884503 h 5142465"/>
              <a:gd name="connsiteX52" fmla="*/ 739789 w 6696000"/>
              <a:gd name="connsiteY52" fmla="*/ 884503 h 5142465"/>
              <a:gd name="connsiteX53" fmla="*/ 763417 w 6696000"/>
              <a:gd name="connsiteY53" fmla="*/ 861520 h 5142465"/>
              <a:gd name="connsiteX54" fmla="*/ 739789 w 6696000"/>
              <a:gd name="connsiteY54" fmla="*/ 838536 h 5142465"/>
              <a:gd name="connsiteX55" fmla="*/ 664842 w 6696000"/>
              <a:gd name="connsiteY55" fmla="*/ 838536 h 5142465"/>
              <a:gd name="connsiteX56" fmla="*/ 479127 w 6696000"/>
              <a:gd name="connsiteY56" fmla="*/ 658251 h 5142465"/>
              <a:gd name="connsiteX57" fmla="*/ 664842 w 6696000"/>
              <a:gd name="connsiteY57" fmla="*/ 477843 h 5142465"/>
              <a:gd name="connsiteX58" fmla="*/ 923218 w 6696000"/>
              <a:gd name="connsiteY58" fmla="*/ 477843 h 5142465"/>
              <a:gd name="connsiteX59" fmla="*/ 923218 w 6696000"/>
              <a:gd name="connsiteY59" fmla="*/ 519732 h 5142465"/>
              <a:gd name="connsiteX60" fmla="*/ 970473 w 6696000"/>
              <a:gd name="connsiteY60" fmla="*/ 519732 h 5142465"/>
              <a:gd name="connsiteX61" fmla="*/ 970473 w 6696000"/>
              <a:gd name="connsiteY61" fmla="*/ 431999 h 5142465"/>
              <a:gd name="connsiteX62" fmla="*/ 664207 w 6696000"/>
              <a:gd name="connsiteY62" fmla="*/ 431999 h 5142465"/>
              <a:gd name="connsiteX63" fmla="*/ 0 w 6696000"/>
              <a:gd name="connsiteY63" fmla="*/ 0 h 5142465"/>
              <a:gd name="connsiteX64" fmla="*/ 6696000 w 6696000"/>
              <a:gd name="connsiteY64" fmla="*/ 0 h 5142465"/>
              <a:gd name="connsiteX65" fmla="*/ 6696000 w 6696000"/>
              <a:gd name="connsiteY65" fmla="*/ 1796399 h 5142465"/>
              <a:gd name="connsiteX66" fmla="*/ 4219772 w 6696000"/>
              <a:gd name="connsiteY66" fmla="*/ 1796399 h 5142465"/>
              <a:gd name="connsiteX67" fmla="*/ 3995999 w 6696000"/>
              <a:gd name="connsiteY67" fmla="*/ 2020043 h 5142465"/>
              <a:gd name="connsiteX68" fmla="*/ 3995999 w 6696000"/>
              <a:gd name="connsiteY68" fmla="*/ 3821890 h 5142465"/>
              <a:gd name="connsiteX69" fmla="*/ 4887028 w 6696000"/>
              <a:gd name="connsiteY69" fmla="*/ 4712400 h 5142465"/>
              <a:gd name="connsiteX70" fmla="*/ 6696000 w 6696000"/>
              <a:gd name="connsiteY70" fmla="*/ 4712400 h 5142465"/>
              <a:gd name="connsiteX71" fmla="*/ 6696000 w 6696000"/>
              <a:gd name="connsiteY71" fmla="*/ 5142465 h 5142465"/>
              <a:gd name="connsiteX72" fmla="*/ 0 w 6696000"/>
              <a:gd name="connsiteY72" fmla="*/ 5142465 h 5142465"/>
              <a:gd name="connsiteX73" fmla="*/ 0 w 6696000"/>
              <a:gd name="connsiteY73" fmla="*/ 0 h 5142465"/>
              <a:gd name="connsiteX0" fmla="*/ 1129258 w 6696000"/>
              <a:gd name="connsiteY0" fmla="*/ 606476 h 5142465"/>
              <a:gd name="connsiteX1" fmla="*/ 1062822 w 6696000"/>
              <a:gd name="connsiteY1" fmla="*/ 566440 h 5142465"/>
              <a:gd name="connsiteX2" fmla="*/ 1029922 w 6696000"/>
              <a:gd name="connsiteY2" fmla="*/ 586087 h 5142465"/>
              <a:gd name="connsiteX3" fmla="*/ 1008327 w 6696000"/>
              <a:gd name="connsiteY3" fmla="*/ 617103 h 5142465"/>
              <a:gd name="connsiteX4" fmla="*/ 1000578 w 6696000"/>
              <a:gd name="connsiteY4" fmla="*/ 657633 h 5142465"/>
              <a:gd name="connsiteX5" fmla="*/ 1008327 w 6696000"/>
              <a:gd name="connsiteY5" fmla="*/ 698163 h 5142465"/>
              <a:gd name="connsiteX6" fmla="*/ 1029922 w 6696000"/>
              <a:gd name="connsiteY6" fmla="*/ 729179 h 5142465"/>
              <a:gd name="connsiteX7" fmla="*/ 1062822 w 6696000"/>
              <a:gd name="connsiteY7" fmla="*/ 748826 h 5142465"/>
              <a:gd name="connsiteX8" fmla="*/ 1104106 w 6696000"/>
              <a:gd name="connsiteY8" fmla="*/ 755622 h 5142465"/>
              <a:gd name="connsiteX9" fmla="*/ 1145010 w 6696000"/>
              <a:gd name="connsiteY9" fmla="*/ 751421 h 5142465"/>
              <a:gd name="connsiteX10" fmla="*/ 1183753 w 6696000"/>
              <a:gd name="connsiteY10" fmla="*/ 737828 h 5142465"/>
              <a:gd name="connsiteX11" fmla="*/ 1185405 w 6696000"/>
              <a:gd name="connsiteY11" fmla="*/ 736963 h 5142465"/>
              <a:gd name="connsiteX12" fmla="*/ 1185405 w 6696000"/>
              <a:gd name="connsiteY12" fmla="*/ 637615 h 5142465"/>
              <a:gd name="connsiteX13" fmla="*/ 1106393 w 6696000"/>
              <a:gd name="connsiteY13" fmla="*/ 637615 h 5142465"/>
              <a:gd name="connsiteX14" fmla="*/ 1106266 w 6696000"/>
              <a:gd name="connsiteY14" fmla="*/ 637986 h 5142465"/>
              <a:gd name="connsiteX15" fmla="*/ 1106266 w 6696000"/>
              <a:gd name="connsiteY15" fmla="*/ 680740 h 5142465"/>
              <a:gd name="connsiteX16" fmla="*/ 1139674 w 6696000"/>
              <a:gd name="connsiteY16" fmla="*/ 680740 h 5142465"/>
              <a:gd name="connsiteX17" fmla="*/ 1139674 w 6696000"/>
              <a:gd name="connsiteY17" fmla="*/ 705330 h 5142465"/>
              <a:gd name="connsiteX18" fmla="*/ 1126336 w 6696000"/>
              <a:gd name="connsiteY18" fmla="*/ 710273 h 5142465"/>
              <a:gd name="connsiteX19" fmla="*/ 1104106 w 6696000"/>
              <a:gd name="connsiteY19" fmla="*/ 713115 h 5142465"/>
              <a:gd name="connsiteX20" fmla="*/ 1081495 w 6696000"/>
              <a:gd name="connsiteY20" fmla="*/ 709037 h 5142465"/>
              <a:gd name="connsiteX21" fmla="*/ 1064219 w 6696000"/>
              <a:gd name="connsiteY21" fmla="*/ 697545 h 5142465"/>
              <a:gd name="connsiteX22" fmla="*/ 1053168 w 6696000"/>
              <a:gd name="connsiteY22" fmla="*/ 680122 h 5142465"/>
              <a:gd name="connsiteX23" fmla="*/ 1049230 w 6696000"/>
              <a:gd name="connsiteY23" fmla="*/ 657757 h 5142465"/>
              <a:gd name="connsiteX24" fmla="*/ 1053168 w 6696000"/>
              <a:gd name="connsiteY24" fmla="*/ 635514 h 5142465"/>
              <a:gd name="connsiteX25" fmla="*/ 1064219 w 6696000"/>
              <a:gd name="connsiteY25" fmla="*/ 617968 h 5142465"/>
              <a:gd name="connsiteX26" fmla="*/ 1081495 w 6696000"/>
              <a:gd name="connsiteY26" fmla="*/ 606476 h 5142465"/>
              <a:gd name="connsiteX27" fmla="*/ 1104106 w 6696000"/>
              <a:gd name="connsiteY27" fmla="*/ 602398 h 5142465"/>
              <a:gd name="connsiteX28" fmla="*/ 1129258 w 6696000"/>
              <a:gd name="connsiteY28" fmla="*/ 606476 h 5142465"/>
              <a:gd name="connsiteX29" fmla="*/ 1018617 w 6696000"/>
              <a:gd name="connsiteY29" fmla="*/ 431999 h 5142465"/>
              <a:gd name="connsiteX30" fmla="*/ 994990 w 6696000"/>
              <a:gd name="connsiteY30" fmla="*/ 454983 h 5142465"/>
              <a:gd name="connsiteX31" fmla="*/ 1018617 w 6696000"/>
              <a:gd name="connsiteY31" fmla="*/ 477966 h 5142465"/>
              <a:gd name="connsiteX32" fmla="*/ 1093564 w 6696000"/>
              <a:gd name="connsiteY32" fmla="*/ 477966 h 5142465"/>
              <a:gd name="connsiteX33" fmla="*/ 1279279 w 6696000"/>
              <a:gd name="connsiteY33" fmla="*/ 658251 h 5142465"/>
              <a:gd name="connsiteX34" fmla="*/ 1093564 w 6696000"/>
              <a:gd name="connsiteY34" fmla="*/ 838536 h 5142465"/>
              <a:gd name="connsiteX35" fmla="*/ 835188 w 6696000"/>
              <a:gd name="connsiteY35" fmla="*/ 838536 h 5142465"/>
              <a:gd name="connsiteX36" fmla="*/ 835188 w 6696000"/>
              <a:gd name="connsiteY36" fmla="*/ 796647 h 5142465"/>
              <a:gd name="connsiteX37" fmla="*/ 787933 w 6696000"/>
              <a:gd name="connsiteY37" fmla="*/ 796647 h 5142465"/>
              <a:gd name="connsiteX38" fmla="*/ 787933 w 6696000"/>
              <a:gd name="connsiteY38" fmla="*/ 884380 h 5142465"/>
              <a:gd name="connsiteX39" fmla="*/ 1094199 w 6696000"/>
              <a:gd name="connsiteY39" fmla="*/ 884380 h 5142465"/>
              <a:gd name="connsiteX40" fmla="*/ 1308131 w 6696000"/>
              <a:gd name="connsiteY40" fmla="*/ 745975 h 5142465"/>
              <a:gd name="connsiteX41" fmla="*/ 1326394 w 6696000"/>
              <a:gd name="connsiteY41" fmla="*/ 658190 h 5142465"/>
              <a:gd name="connsiteX42" fmla="*/ 1326407 w 6696000"/>
              <a:gd name="connsiteY42" fmla="*/ 658251 h 5142465"/>
              <a:gd name="connsiteX43" fmla="*/ 1326407 w 6696000"/>
              <a:gd name="connsiteY43" fmla="*/ 658128 h 5142465"/>
              <a:gd name="connsiteX44" fmla="*/ 1326394 w 6696000"/>
              <a:gd name="connsiteY44" fmla="*/ 658190 h 5142465"/>
              <a:gd name="connsiteX45" fmla="*/ 1308194 w 6696000"/>
              <a:gd name="connsiteY45" fmla="*/ 570456 h 5142465"/>
              <a:gd name="connsiteX46" fmla="*/ 1094834 w 6696000"/>
              <a:gd name="connsiteY46" fmla="*/ 431999 h 5142465"/>
              <a:gd name="connsiteX47" fmla="*/ 1018617 w 6696000"/>
              <a:gd name="connsiteY47" fmla="*/ 431999 h 5142465"/>
              <a:gd name="connsiteX48" fmla="*/ 664207 w 6696000"/>
              <a:gd name="connsiteY48" fmla="*/ 431999 h 5142465"/>
              <a:gd name="connsiteX49" fmla="*/ 431999 w 6696000"/>
              <a:gd name="connsiteY49" fmla="*/ 658251 h 5142465"/>
              <a:gd name="connsiteX50" fmla="*/ 663572 w 6696000"/>
              <a:gd name="connsiteY50" fmla="*/ 884503 h 5142465"/>
              <a:gd name="connsiteX51" fmla="*/ 739789 w 6696000"/>
              <a:gd name="connsiteY51" fmla="*/ 884503 h 5142465"/>
              <a:gd name="connsiteX52" fmla="*/ 763417 w 6696000"/>
              <a:gd name="connsiteY52" fmla="*/ 861520 h 5142465"/>
              <a:gd name="connsiteX53" fmla="*/ 739789 w 6696000"/>
              <a:gd name="connsiteY53" fmla="*/ 838536 h 5142465"/>
              <a:gd name="connsiteX54" fmla="*/ 664842 w 6696000"/>
              <a:gd name="connsiteY54" fmla="*/ 838536 h 5142465"/>
              <a:gd name="connsiteX55" fmla="*/ 479127 w 6696000"/>
              <a:gd name="connsiteY55" fmla="*/ 658251 h 5142465"/>
              <a:gd name="connsiteX56" fmla="*/ 664842 w 6696000"/>
              <a:gd name="connsiteY56" fmla="*/ 477843 h 5142465"/>
              <a:gd name="connsiteX57" fmla="*/ 923218 w 6696000"/>
              <a:gd name="connsiteY57" fmla="*/ 477843 h 5142465"/>
              <a:gd name="connsiteX58" fmla="*/ 923218 w 6696000"/>
              <a:gd name="connsiteY58" fmla="*/ 519732 h 5142465"/>
              <a:gd name="connsiteX59" fmla="*/ 970473 w 6696000"/>
              <a:gd name="connsiteY59" fmla="*/ 519732 h 5142465"/>
              <a:gd name="connsiteX60" fmla="*/ 970473 w 6696000"/>
              <a:gd name="connsiteY60" fmla="*/ 431999 h 5142465"/>
              <a:gd name="connsiteX61" fmla="*/ 664207 w 6696000"/>
              <a:gd name="connsiteY61" fmla="*/ 431999 h 5142465"/>
              <a:gd name="connsiteX62" fmla="*/ 0 w 6696000"/>
              <a:gd name="connsiteY62" fmla="*/ 0 h 5142465"/>
              <a:gd name="connsiteX63" fmla="*/ 6696000 w 6696000"/>
              <a:gd name="connsiteY63" fmla="*/ 0 h 5142465"/>
              <a:gd name="connsiteX64" fmla="*/ 6696000 w 6696000"/>
              <a:gd name="connsiteY64" fmla="*/ 1796399 h 5142465"/>
              <a:gd name="connsiteX65" fmla="*/ 4219772 w 6696000"/>
              <a:gd name="connsiteY65" fmla="*/ 1796399 h 5142465"/>
              <a:gd name="connsiteX66" fmla="*/ 3995999 w 6696000"/>
              <a:gd name="connsiteY66" fmla="*/ 2020043 h 5142465"/>
              <a:gd name="connsiteX67" fmla="*/ 3995999 w 6696000"/>
              <a:gd name="connsiteY67" fmla="*/ 3821890 h 5142465"/>
              <a:gd name="connsiteX68" fmla="*/ 4887028 w 6696000"/>
              <a:gd name="connsiteY68" fmla="*/ 4712400 h 5142465"/>
              <a:gd name="connsiteX69" fmla="*/ 6696000 w 6696000"/>
              <a:gd name="connsiteY69" fmla="*/ 4712400 h 5142465"/>
              <a:gd name="connsiteX70" fmla="*/ 6696000 w 6696000"/>
              <a:gd name="connsiteY70" fmla="*/ 5142465 h 5142465"/>
              <a:gd name="connsiteX71" fmla="*/ 0 w 6696000"/>
              <a:gd name="connsiteY71" fmla="*/ 5142465 h 5142465"/>
              <a:gd name="connsiteX72" fmla="*/ 0 w 6696000"/>
              <a:gd name="connsiteY72" fmla="*/ 0 h 5142465"/>
              <a:gd name="connsiteX0" fmla="*/ 1104106 w 6696000"/>
              <a:gd name="connsiteY0" fmla="*/ 602398 h 5142465"/>
              <a:gd name="connsiteX1" fmla="*/ 1062822 w 6696000"/>
              <a:gd name="connsiteY1" fmla="*/ 566440 h 5142465"/>
              <a:gd name="connsiteX2" fmla="*/ 1029922 w 6696000"/>
              <a:gd name="connsiteY2" fmla="*/ 586087 h 5142465"/>
              <a:gd name="connsiteX3" fmla="*/ 1008327 w 6696000"/>
              <a:gd name="connsiteY3" fmla="*/ 617103 h 5142465"/>
              <a:gd name="connsiteX4" fmla="*/ 1000578 w 6696000"/>
              <a:gd name="connsiteY4" fmla="*/ 657633 h 5142465"/>
              <a:gd name="connsiteX5" fmla="*/ 1008327 w 6696000"/>
              <a:gd name="connsiteY5" fmla="*/ 698163 h 5142465"/>
              <a:gd name="connsiteX6" fmla="*/ 1029922 w 6696000"/>
              <a:gd name="connsiteY6" fmla="*/ 729179 h 5142465"/>
              <a:gd name="connsiteX7" fmla="*/ 1062822 w 6696000"/>
              <a:gd name="connsiteY7" fmla="*/ 748826 h 5142465"/>
              <a:gd name="connsiteX8" fmla="*/ 1104106 w 6696000"/>
              <a:gd name="connsiteY8" fmla="*/ 755622 h 5142465"/>
              <a:gd name="connsiteX9" fmla="*/ 1145010 w 6696000"/>
              <a:gd name="connsiteY9" fmla="*/ 751421 h 5142465"/>
              <a:gd name="connsiteX10" fmla="*/ 1183753 w 6696000"/>
              <a:gd name="connsiteY10" fmla="*/ 737828 h 5142465"/>
              <a:gd name="connsiteX11" fmla="*/ 1185405 w 6696000"/>
              <a:gd name="connsiteY11" fmla="*/ 736963 h 5142465"/>
              <a:gd name="connsiteX12" fmla="*/ 1185405 w 6696000"/>
              <a:gd name="connsiteY12" fmla="*/ 637615 h 5142465"/>
              <a:gd name="connsiteX13" fmla="*/ 1106393 w 6696000"/>
              <a:gd name="connsiteY13" fmla="*/ 637615 h 5142465"/>
              <a:gd name="connsiteX14" fmla="*/ 1106266 w 6696000"/>
              <a:gd name="connsiteY14" fmla="*/ 637986 h 5142465"/>
              <a:gd name="connsiteX15" fmla="*/ 1106266 w 6696000"/>
              <a:gd name="connsiteY15" fmla="*/ 680740 h 5142465"/>
              <a:gd name="connsiteX16" fmla="*/ 1139674 w 6696000"/>
              <a:gd name="connsiteY16" fmla="*/ 680740 h 5142465"/>
              <a:gd name="connsiteX17" fmla="*/ 1139674 w 6696000"/>
              <a:gd name="connsiteY17" fmla="*/ 705330 h 5142465"/>
              <a:gd name="connsiteX18" fmla="*/ 1126336 w 6696000"/>
              <a:gd name="connsiteY18" fmla="*/ 710273 h 5142465"/>
              <a:gd name="connsiteX19" fmla="*/ 1104106 w 6696000"/>
              <a:gd name="connsiteY19" fmla="*/ 713115 h 5142465"/>
              <a:gd name="connsiteX20" fmla="*/ 1081495 w 6696000"/>
              <a:gd name="connsiteY20" fmla="*/ 709037 h 5142465"/>
              <a:gd name="connsiteX21" fmla="*/ 1064219 w 6696000"/>
              <a:gd name="connsiteY21" fmla="*/ 697545 h 5142465"/>
              <a:gd name="connsiteX22" fmla="*/ 1053168 w 6696000"/>
              <a:gd name="connsiteY22" fmla="*/ 680122 h 5142465"/>
              <a:gd name="connsiteX23" fmla="*/ 1049230 w 6696000"/>
              <a:gd name="connsiteY23" fmla="*/ 657757 h 5142465"/>
              <a:gd name="connsiteX24" fmla="*/ 1053168 w 6696000"/>
              <a:gd name="connsiteY24" fmla="*/ 635514 h 5142465"/>
              <a:gd name="connsiteX25" fmla="*/ 1064219 w 6696000"/>
              <a:gd name="connsiteY25" fmla="*/ 617968 h 5142465"/>
              <a:gd name="connsiteX26" fmla="*/ 1081495 w 6696000"/>
              <a:gd name="connsiteY26" fmla="*/ 606476 h 5142465"/>
              <a:gd name="connsiteX27" fmla="*/ 1104106 w 6696000"/>
              <a:gd name="connsiteY27" fmla="*/ 602398 h 5142465"/>
              <a:gd name="connsiteX28" fmla="*/ 1018617 w 6696000"/>
              <a:gd name="connsiteY28" fmla="*/ 431999 h 5142465"/>
              <a:gd name="connsiteX29" fmla="*/ 994990 w 6696000"/>
              <a:gd name="connsiteY29" fmla="*/ 454983 h 5142465"/>
              <a:gd name="connsiteX30" fmla="*/ 1018617 w 6696000"/>
              <a:gd name="connsiteY30" fmla="*/ 477966 h 5142465"/>
              <a:gd name="connsiteX31" fmla="*/ 1093564 w 6696000"/>
              <a:gd name="connsiteY31" fmla="*/ 477966 h 5142465"/>
              <a:gd name="connsiteX32" fmla="*/ 1279279 w 6696000"/>
              <a:gd name="connsiteY32" fmla="*/ 658251 h 5142465"/>
              <a:gd name="connsiteX33" fmla="*/ 1093564 w 6696000"/>
              <a:gd name="connsiteY33" fmla="*/ 838536 h 5142465"/>
              <a:gd name="connsiteX34" fmla="*/ 835188 w 6696000"/>
              <a:gd name="connsiteY34" fmla="*/ 838536 h 5142465"/>
              <a:gd name="connsiteX35" fmla="*/ 835188 w 6696000"/>
              <a:gd name="connsiteY35" fmla="*/ 796647 h 5142465"/>
              <a:gd name="connsiteX36" fmla="*/ 787933 w 6696000"/>
              <a:gd name="connsiteY36" fmla="*/ 796647 h 5142465"/>
              <a:gd name="connsiteX37" fmla="*/ 787933 w 6696000"/>
              <a:gd name="connsiteY37" fmla="*/ 884380 h 5142465"/>
              <a:gd name="connsiteX38" fmla="*/ 1094199 w 6696000"/>
              <a:gd name="connsiteY38" fmla="*/ 884380 h 5142465"/>
              <a:gd name="connsiteX39" fmla="*/ 1308131 w 6696000"/>
              <a:gd name="connsiteY39" fmla="*/ 745975 h 5142465"/>
              <a:gd name="connsiteX40" fmla="*/ 1326394 w 6696000"/>
              <a:gd name="connsiteY40" fmla="*/ 658190 h 5142465"/>
              <a:gd name="connsiteX41" fmla="*/ 1326407 w 6696000"/>
              <a:gd name="connsiteY41" fmla="*/ 658251 h 5142465"/>
              <a:gd name="connsiteX42" fmla="*/ 1326407 w 6696000"/>
              <a:gd name="connsiteY42" fmla="*/ 658128 h 5142465"/>
              <a:gd name="connsiteX43" fmla="*/ 1326394 w 6696000"/>
              <a:gd name="connsiteY43" fmla="*/ 658190 h 5142465"/>
              <a:gd name="connsiteX44" fmla="*/ 1308194 w 6696000"/>
              <a:gd name="connsiteY44" fmla="*/ 570456 h 5142465"/>
              <a:gd name="connsiteX45" fmla="*/ 1094834 w 6696000"/>
              <a:gd name="connsiteY45" fmla="*/ 431999 h 5142465"/>
              <a:gd name="connsiteX46" fmla="*/ 1018617 w 6696000"/>
              <a:gd name="connsiteY46" fmla="*/ 431999 h 5142465"/>
              <a:gd name="connsiteX47" fmla="*/ 664207 w 6696000"/>
              <a:gd name="connsiteY47" fmla="*/ 431999 h 5142465"/>
              <a:gd name="connsiteX48" fmla="*/ 431999 w 6696000"/>
              <a:gd name="connsiteY48" fmla="*/ 658251 h 5142465"/>
              <a:gd name="connsiteX49" fmla="*/ 663572 w 6696000"/>
              <a:gd name="connsiteY49" fmla="*/ 884503 h 5142465"/>
              <a:gd name="connsiteX50" fmla="*/ 739789 w 6696000"/>
              <a:gd name="connsiteY50" fmla="*/ 884503 h 5142465"/>
              <a:gd name="connsiteX51" fmla="*/ 763417 w 6696000"/>
              <a:gd name="connsiteY51" fmla="*/ 861520 h 5142465"/>
              <a:gd name="connsiteX52" fmla="*/ 739789 w 6696000"/>
              <a:gd name="connsiteY52" fmla="*/ 838536 h 5142465"/>
              <a:gd name="connsiteX53" fmla="*/ 664842 w 6696000"/>
              <a:gd name="connsiteY53" fmla="*/ 838536 h 5142465"/>
              <a:gd name="connsiteX54" fmla="*/ 479127 w 6696000"/>
              <a:gd name="connsiteY54" fmla="*/ 658251 h 5142465"/>
              <a:gd name="connsiteX55" fmla="*/ 664842 w 6696000"/>
              <a:gd name="connsiteY55" fmla="*/ 477843 h 5142465"/>
              <a:gd name="connsiteX56" fmla="*/ 923218 w 6696000"/>
              <a:gd name="connsiteY56" fmla="*/ 477843 h 5142465"/>
              <a:gd name="connsiteX57" fmla="*/ 923218 w 6696000"/>
              <a:gd name="connsiteY57" fmla="*/ 519732 h 5142465"/>
              <a:gd name="connsiteX58" fmla="*/ 970473 w 6696000"/>
              <a:gd name="connsiteY58" fmla="*/ 519732 h 5142465"/>
              <a:gd name="connsiteX59" fmla="*/ 970473 w 6696000"/>
              <a:gd name="connsiteY59" fmla="*/ 431999 h 5142465"/>
              <a:gd name="connsiteX60" fmla="*/ 664207 w 6696000"/>
              <a:gd name="connsiteY60" fmla="*/ 431999 h 5142465"/>
              <a:gd name="connsiteX61" fmla="*/ 0 w 6696000"/>
              <a:gd name="connsiteY61" fmla="*/ 0 h 5142465"/>
              <a:gd name="connsiteX62" fmla="*/ 6696000 w 6696000"/>
              <a:gd name="connsiteY62" fmla="*/ 0 h 5142465"/>
              <a:gd name="connsiteX63" fmla="*/ 6696000 w 6696000"/>
              <a:gd name="connsiteY63" fmla="*/ 1796399 h 5142465"/>
              <a:gd name="connsiteX64" fmla="*/ 4219772 w 6696000"/>
              <a:gd name="connsiteY64" fmla="*/ 1796399 h 5142465"/>
              <a:gd name="connsiteX65" fmla="*/ 3995999 w 6696000"/>
              <a:gd name="connsiteY65" fmla="*/ 2020043 h 5142465"/>
              <a:gd name="connsiteX66" fmla="*/ 3995999 w 6696000"/>
              <a:gd name="connsiteY66" fmla="*/ 3821890 h 5142465"/>
              <a:gd name="connsiteX67" fmla="*/ 4887028 w 6696000"/>
              <a:gd name="connsiteY67" fmla="*/ 4712400 h 5142465"/>
              <a:gd name="connsiteX68" fmla="*/ 6696000 w 6696000"/>
              <a:gd name="connsiteY68" fmla="*/ 4712400 h 5142465"/>
              <a:gd name="connsiteX69" fmla="*/ 6696000 w 6696000"/>
              <a:gd name="connsiteY69" fmla="*/ 5142465 h 5142465"/>
              <a:gd name="connsiteX70" fmla="*/ 0 w 6696000"/>
              <a:gd name="connsiteY70" fmla="*/ 5142465 h 5142465"/>
              <a:gd name="connsiteX71" fmla="*/ 0 w 6696000"/>
              <a:gd name="connsiteY71" fmla="*/ 0 h 5142465"/>
              <a:gd name="connsiteX0" fmla="*/ 1081495 w 6696000"/>
              <a:gd name="connsiteY0" fmla="*/ 606476 h 5142465"/>
              <a:gd name="connsiteX1" fmla="*/ 1062822 w 6696000"/>
              <a:gd name="connsiteY1" fmla="*/ 566440 h 5142465"/>
              <a:gd name="connsiteX2" fmla="*/ 1029922 w 6696000"/>
              <a:gd name="connsiteY2" fmla="*/ 586087 h 5142465"/>
              <a:gd name="connsiteX3" fmla="*/ 1008327 w 6696000"/>
              <a:gd name="connsiteY3" fmla="*/ 617103 h 5142465"/>
              <a:gd name="connsiteX4" fmla="*/ 1000578 w 6696000"/>
              <a:gd name="connsiteY4" fmla="*/ 657633 h 5142465"/>
              <a:gd name="connsiteX5" fmla="*/ 1008327 w 6696000"/>
              <a:gd name="connsiteY5" fmla="*/ 698163 h 5142465"/>
              <a:gd name="connsiteX6" fmla="*/ 1029922 w 6696000"/>
              <a:gd name="connsiteY6" fmla="*/ 729179 h 5142465"/>
              <a:gd name="connsiteX7" fmla="*/ 1062822 w 6696000"/>
              <a:gd name="connsiteY7" fmla="*/ 748826 h 5142465"/>
              <a:gd name="connsiteX8" fmla="*/ 1104106 w 6696000"/>
              <a:gd name="connsiteY8" fmla="*/ 755622 h 5142465"/>
              <a:gd name="connsiteX9" fmla="*/ 1145010 w 6696000"/>
              <a:gd name="connsiteY9" fmla="*/ 751421 h 5142465"/>
              <a:gd name="connsiteX10" fmla="*/ 1183753 w 6696000"/>
              <a:gd name="connsiteY10" fmla="*/ 737828 h 5142465"/>
              <a:gd name="connsiteX11" fmla="*/ 1185405 w 6696000"/>
              <a:gd name="connsiteY11" fmla="*/ 736963 h 5142465"/>
              <a:gd name="connsiteX12" fmla="*/ 1185405 w 6696000"/>
              <a:gd name="connsiteY12" fmla="*/ 637615 h 5142465"/>
              <a:gd name="connsiteX13" fmla="*/ 1106393 w 6696000"/>
              <a:gd name="connsiteY13" fmla="*/ 637615 h 5142465"/>
              <a:gd name="connsiteX14" fmla="*/ 1106266 w 6696000"/>
              <a:gd name="connsiteY14" fmla="*/ 637986 h 5142465"/>
              <a:gd name="connsiteX15" fmla="*/ 1106266 w 6696000"/>
              <a:gd name="connsiteY15" fmla="*/ 680740 h 5142465"/>
              <a:gd name="connsiteX16" fmla="*/ 1139674 w 6696000"/>
              <a:gd name="connsiteY16" fmla="*/ 680740 h 5142465"/>
              <a:gd name="connsiteX17" fmla="*/ 1139674 w 6696000"/>
              <a:gd name="connsiteY17" fmla="*/ 705330 h 5142465"/>
              <a:gd name="connsiteX18" fmla="*/ 1126336 w 6696000"/>
              <a:gd name="connsiteY18" fmla="*/ 710273 h 5142465"/>
              <a:gd name="connsiteX19" fmla="*/ 1104106 w 6696000"/>
              <a:gd name="connsiteY19" fmla="*/ 713115 h 5142465"/>
              <a:gd name="connsiteX20" fmla="*/ 1081495 w 6696000"/>
              <a:gd name="connsiteY20" fmla="*/ 709037 h 5142465"/>
              <a:gd name="connsiteX21" fmla="*/ 1064219 w 6696000"/>
              <a:gd name="connsiteY21" fmla="*/ 697545 h 5142465"/>
              <a:gd name="connsiteX22" fmla="*/ 1053168 w 6696000"/>
              <a:gd name="connsiteY22" fmla="*/ 680122 h 5142465"/>
              <a:gd name="connsiteX23" fmla="*/ 1049230 w 6696000"/>
              <a:gd name="connsiteY23" fmla="*/ 657757 h 5142465"/>
              <a:gd name="connsiteX24" fmla="*/ 1053168 w 6696000"/>
              <a:gd name="connsiteY24" fmla="*/ 635514 h 5142465"/>
              <a:gd name="connsiteX25" fmla="*/ 1064219 w 6696000"/>
              <a:gd name="connsiteY25" fmla="*/ 617968 h 5142465"/>
              <a:gd name="connsiteX26" fmla="*/ 1081495 w 6696000"/>
              <a:gd name="connsiteY26" fmla="*/ 606476 h 5142465"/>
              <a:gd name="connsiteX27" fmla="*/ 1018617 w 6696000"/>
              <a:gd name="connsiteY27" fmla="*/ 431999 h 5142465"/>
              <a:gd name="connsiteX28" fmla="*/ 994990 w 6696000"/>
              <a:gd name="connsiteY28" fmla="*/ 454983 h 5142465"/>
              <a:gd name="connsiteX29" fmla="*/ 1018617 w 6696000"/>
              <a:gd name="connsiteY29" fmla="*/ 477966 h 5142465"/>
              <a:gd name="connsiteX30" fmla="*/ 1093564 w 6696000"/>
              <a:gd name="connsiteY30" fmla="*/ 477966 h 5142465"/>
              <a:gd name="connsiteX31" fmla="*/ 1279279 w 6696000"/>
              <a:gd name="connsiteY31" fmla="*/ 658251 h 5142465"/>
              <a:gd name="connsiteX32" fmla="*/ 1093564 w 6696000"/>
              <a:gd name="connsiteY32" fmla="*/ 838536 h 5142465"/>
              <a:gd name="connsiteX33" fmla="*/ 835188 w 6696000"/>
              <a:gd name="connsiteY33" fmla="*/ 838536 h 5142465"/>
              <a:gd name="connsiteX34" fmla="*/ 835188 w 6696000"/>
              <a:gd name="connsiteY34" fmla="*/ 796647 h 5142465"/>
              <a:gd name="connsiteX35" fmla="*/ 787933 w 6696000"/>
              <a:gd name="connsiteY35" fmla="*/ 796647 h 5142465"/>
              <a:gd name="connsiteX36" fmla="*/ 787933 w 6696000"/>
              <a:gd name="connsiteY36" fmla="*/ 884380 h 5142465"/>
              <a:gd name="connsiteX37" fmla="*/ 1094199 w 6696000"/>
              <a:gd name="connsiteY37" fmla="*/ 884380 h 5142465"/>
              <a:gd name="connsiteX38" fmla="*/ 1308131 w 6696000"/>
              <a:gd name="connsiteY38" fmla="*/ 745975 h 5142465"/>
              <a:gd name="connsiteX39" fmla="*/ 1326394 w 6696000"/>
              <a:gd name="connsiteY39" fmla="*/ 658190 h 5142465"/>
              <a:gd name="connsiteX40" fmla="*/ 1326407 w 6696000"/>
              <a:gd name="connsiteY40" fmla="*/ 658251 h 5142465"/>
              <a:gd name="connsiteX41" fmla="*/ 1326407 w 6696000"/>
              <a:gd name="connsiteY41" fmla="*/ 658128 h 5142465"/>
              <a:gd name="connsiteX42" fmla="*/ 1326394 w 6696000"/>
              <a:gd name="connsiteY42" fmla="*/ 658190 h 5142465"/>
              <a:gd name="connsiteX43" fmla="*/ 1308194 w 6696000"/>
              <a:gd name="connsiteY43" fmla="*/ 570456 h 5142465"/>
              <a:gd name="connsiteX44" fmla="*/ 1094834 w 6696000"/>
              <a:gd name="connsiteY44" fmla="*/ 431999 h 5142465"/>
              <a:gd name="connsiteX45" fmla="*/ 1018617 w 6696000"/>
              <a:gd name="connsiteY45" fmla="*/ 431999 h 5142465"/>
              <a:gd name="connsiteX46" fmla="*/ 664207 w 6696000"/>
              <a:gd name="connsiteY46" fmla="*/ 431999 h 5142465"/>
              <a:gd name="connsiteX47" fmla="*/ 431999 w 6696000"/>
              <a:gd name="connsiteY47" fmla="*/ 658251 h 5142465"/>
              <a:gd name="connsiteX48" fmla="*/ 663572 w 6696000"/>
              <a:gd name="connsiteY48" fmla="*/ 884503 h 5142465"/>
              <a:gd name="connsiteX49" fmla="*/ 739789 w 6696000"/>
              <a:gd name="connsiteY49" fmla="*/ 884503 h 5142465"/>
              <a:gd name="connsiteX50" fmla="*/ 763417 w 6696000"/>
              <a:gd name="connsiteY50" fmla="*/ 861520 h 5142465"/>
              <a:gd name="connsiteX51" fmla="*/ 739789 w 6696000"/>
              <a:gd name="connsiteY51" fmla="*/ 838536 h 5142465"/>
              <a:gd name="connsiteX52" fmla="*/ 664842 w 6696000"/>
              <a:gd name="connsiteY52" fmla="*/ 838536 h 5142465"/>
              <a:gd name="connsiteX53" fmla="*/ 479127 w 6696000"/>
              <a:gd name="connsiteY53" fmla="*/ 658251 h 5142465"/>
              <a:gd name="connsiteX54" fmla="*/ 664842 w 6696000"/>
              <a:gd name="connsiteY54" fmla="*/ 477843 h 5142465"/>
              <a:gd name="connsiteX55" fmla="*/ 923218 w 6696000"/>
              <a:gd name="connsiteY55" fmla="*/ 477843 h 5142465"/>
              <a:gd name="connsiteX56" fmla="*/ 923218 w 6696000"/>
              <a:gd name="connsiteY56" fmla="*/ 519732 h 5142465"/>
              <a:gd name="connsiteX57" fmla="*/ 970473 w 6696000"/>
              <a:gd name="connsiteY57" fmla="*/ 519732 h 5142465"/>
              <a:gd name="connsiteX58" fmla="*/ 970473 w 6696000"/>
              <a:gd name="connsiteY58" fmla="*/ 431999 h 5142465"/>
              <a:gd name="connsiteX59" fmla="*/ 664207 w 6696000"/>
              <a:gd name="connsiteY59" fmla="*/ 431999 h 5142465"/>
              <a:gd name="connsiteX60" fmla="*/ 0 w 6696000"/>
              <a:gd name="connsiteY60" fmla="*/ 0 h 5142465"/>
              <a:gd name="connsiteX61" fmla="*/ 6696000 w 6696000"/>
              <a:gd name="connsiteY61" fmla="*/ 0 h 5142465"/>
              <a:gd name="connsiteX62" fmla="*/ 6696000 w 6696000"/>
              <a:gd name="connsiteY62" fmla="*/ 1796399 h 5142465"/>
              <a:gd name="connsiteX63" fmla="*/ 4219772 w 6696000"/>
              <a:gd name="connsiteY63" fmla="*/ 1796399 h 5142465"/>
              <a:gd name="connsiteX64" fmla="*/ 3995999 w 6696000"/>
              <a:gd name="connsiteY64" fmla="*/ 2020043 h 5142465"/>
              <a:gd name="connsiteX65" fmla="*/ 3995999 w 6696000"/>
              <a:gd name="connsiteY65" fmla="*/ 3821890 h 5142465"/>
              <a:gd name="connsiteX66" fmla="*/ 4887028 w 6696000"/>
              <a:gd name="connsiteY66" fmla="*/ 4712400 h 5142465"/>
              <a:gd name="connsiteX67" fmla="*/ 6696000 w 6696000"/>
              <a:gd name="connsiteY67" fmla="*/ 4712400 h 5142465"/>
              <a:gd name="connsiteX68" fmla="*/ 6696000 w 6696000"/>
              <a:gd name="connsiteY68" fmla="*/ 5142465 h 5142465"/>
              <a:gd name="connsiteX69" fmla="*/ 0 w 6696000"/>
              <a:gd name="connsiteY69" fmla="*/ 5142465 h 5142465"/>
              <a:gd name="connsiteX70" fmla="*/ 0 w 6696000"/>
              <a:gd name="connsiteY70" fmla="*/ 0 h 5142465"/>
              <a:gd name="connsiteX0" fmla="*/ 1064219 w 6696000"/>
              <a:gd name="connsiteY0" fmla="*/ 617968 h 5142465"/>
              <a:gd name="connsiteX1" fmla="*/ 1062822 w 6696000"/>
              <a:gd name="connsiteY1" fmla="*/ 566440 h 5142465"/>
              <a:gd name="connsiteX2" fmla="*/ 1029922 w 6696000"/>
              <a:gd name="connsiteY2" fmla="*/ 586087 h 5142465"/>
              <a:gd name="connsiteX3" fmla="*/ 1008327 w 6696000"/>
              <a:gd name="connsiteY3" fmla="*/ 617103 h 5142465"/>
              <a:gd name="connsiteX4" fmla="*/ 1000578 w 6696000"/>
              <a:gd name="connsiteY4" fmla="*/ 657633 h 5142465"/>
              <a:gd name="connsiteX5" fmla="*/ 1008327 w 6696000"/>
              <a:gd name="connsiteY5" fmla="*/ 698163 h 5142465"/>
              <a:gd name="connsiteX6" fmla="*/ 1029922 w 6696000"/>
              <a:gd name="connsiteY6" fmla="*/ 729179 h 5142465"/>
              <a:gd name="connsiteX7" fmla="*/ 1062822 w 6696000"/>
              <a:gd name="connsiteY7" fmla="*/ 748826 h 5142465"/>
              <a:gd name="connsiteX8" fmla="*/ 1104106 w 6696000"/>
              <a:gd name="connsiteY8" fmla="*/ 755622 h 5142465"/>
              <a:gd name="connsiteX9" fmla="*/ 1145010 w 6696000"/>
              <a:gd name="connsiteY9" fmla="*/ 751421 h 5142465"/>
              <a:gd name="connsiteX10" fmla="*/ 1183753 w 6696000"/>
              <a:gd name="connsiteY10" fmla="*/ 737828 h 5142465"/>
              <a:gd name="connsiteX11" fmla="*/ 1185405 w 6696000"/>
              <a:gd name="connsiteY11" fmla="*/ 736963 h 5142465"/>
              <a:gd name="connsiteX12" fmla="*/ 1185405 w 6696000"/>
              <a:gd name="connsiteY12" fmla="*/ 637615 h 5142465"/>
              <a:gd name="connsiteX13" fmla="*/ 1106393 w 6696000"/>
              <a:gd name="connsiteY13" fmla="*/ 637615 h 5142465"/>
              <a:gd name="connsiteX14" fmla="*/ 1106266 w 6696000"/>
              <a:gd name="connsiteY14" fmla="*/ 637986 h 5142465"/>
              <a:gd name="connsiteX15" fmla="*/ 1106266 w 6696000"/>
              <a:gd name="connsiteY15" fmla="*/ 680740 h 5142465"/>
              <a:gd name="connsiteX16" fmla="*/ 1139674 w 6696000"/>
              <a:gd name="connsiteY16" fmla="*/ 680740 h 5142465"/>
              <a:gd name="connsiteX17" fmla="*/ 1139674 w 6696000"/>
              <a:gd name="connsiteY17" fmla="*/ 705330 h 5142465"/>
              <a:gd name="connsiteX18" fmla="*/ 1126336 w 6696000"/>
              <a:gd name="connsiteY18" fmla="*/ 710273 h 5142465"/>
              <a:gd name="connsiteX19" fmla="*/ 1104106 w 6696000"/>
              <a:gd name="connsiteY19" fmla="*/ 713115 h 5142465"/>
              <a:gd name="connsiteX20" fmla="*/ 1081495 w 6696000"/>
              <a:gd name="connsiteY20" fmla="*/ 709037 h 5142465"/>
              <a:gd name="connsiteX21" fmla="*/ 1064219 w 6696000"/>
              <a:gd name="connsiteY21" fmla="*/ 697545 h 5142465"/>
              <a:gd name="connsiteX22" fmla="*/ 1053168 w 6696000"/>
              <a:gd name="connsiteY22" fmla="*/ 680122 h 5142465"/>
              <a:gd name="connsiteX23" fmla="*/ 1049230 w 6696000"/>
              <a:gd name="connsiteY23" fmla="*/ 657757 h 5142465"/>
              <a:gd name="connsiteX24" fmla="*/ 1053168 w 6696000"/>
              <a:gd name="connsiteY24" fmla="*/ 635514 h 5142465"/>
              <a:gd name="connsiteX25" fmla="*/ 1064219 w 6696000"/>
              <a:gd name="connsiteY25" fmla="*/ 617968 h 5142465"/>
              <a:gd name="connsiteX26" fmla="*/ 1018617 w 6696000"/>
              <a:gd name="connsiteY26" fmla="*/ 431999 h 5142465"/>
              <a:gd name="connsiteX27" fmla="*/ 994990 w 6696000"/>
              <a:gd name="connsiteY27" fmla="*/ 454983 h 5142465"/>
              <a:gd name="connsiteX28" fmla="*/ 1018617 w 6696000"/>
              <a:gd name="connsiteY28" fmla="*/ 477966 h 5142465"/>
              <a:gd name="connsiteX29" fmla="*/ 1093564 w 6696000"/>
              <a:gd name="connsiteY29" fmla="*/ 477966 h 5142465"/>
              <a:gd name="connsiteX30" fmla="*/ 1279279 w 6696000"/>
              <a:gd name="connsiteY30" fmla="*/ 658251 h 5142465"/>
              <a:gd name="connsiteX31" fmla="*/ 1093564 w 6696000"/>
              <a:gd name="connsiteY31" fmla="*/ 838536 h 5142465"/>
              <a:gd name="connsiteX32" fmla="*/ 835188 w 6696000"/>
              <a:gd name="connsiteY32" fmla="*/ 838536 h 5142465"/>
              <a:gd name="connsiteX33" fmla="*/ 835188 w 6696000"/>
              <a:gd name="connsiteY33" fmla="*/ 796647 h 5142465"/>
              <a:gd name="connsiteX34" fmla="*/ 787933 w 6696000"/>
              <a:gd name="connsiteY34" fmla="*/ 796647 h 5142465"/>
              <a:gd name="connsiteX35" fmla="*/ 787933 w 6696000"/>
              <a:gd name="connsiteY35" fmla="*/ 884380 h 5142465"/>
              <a:gd name="connsiteX36" fmla="*/ 1094199 w 6696000"/>
              <a:gd name="connsiteY36" fmla="*/ 884380 h 5142465"/>
              <a:gd name="connsiteX37" fmla="*/ 1308131 w 6696000"/>
              <a:gd name="connsiteY37" fmla="*/ 745975 h 5142465"/>
              <a:gd name="connsiteX38" fmla="*/ 1326394 w 6696000"/>
              <a:gd name="connsiteY38" fmla="*/ 658190 h 5142465"/>
              <a:gd name="connsiteX39" fmla="*/ 1326407 w 6696000"/>
              <a:gd name="connsiteY39" fmla="*/ 658251 h 5142465"/>
              <a:gd name="connsiteX40" fmla="*/ 1326407 w 6696000"/>
              <a:gd name="connsiteY40" fmla="*/ 658128 h 5142465"/>
              <a:gd name="connsiteX41" fmla="*/ 1326394 w 6696000"/>
              <a:gd name="connsiteY41" fmla="*/ 658190 h 5142465"/>
              <a:gd name="connsiteX42" fmla="*/ 1308194 w 6696000"/>
              <a:gd name="connsiteY42" fmla="*/ 570456 h 5142465"/>
              <a:gd name="connsiteX43" fmla="*/ 1094834 w 6696000"/>
              <a:gd name="connsiteY43" fmla="*/ 431999 h 5142465"/>
              <a:gd name="connsiteX44" fmla="*/ 1018617 w 6696000"/>
              <a:gd name="connsiteY44" fmla="*/ 431999 h 5142465"/>
              <a:gd name="connsiteX45" fmla="*/ 664207 w 6696000"/>
              <a:gd name="connsiteY45" fmla="*/ 431999 h 5142465"/>
              <a:gd name="connsiteX46" fmla="*/ 431999 w 6696000"/>
              <a:gd name="connsiteY46" fmla="*/ 658251 h 5142465"/>
              <a:gd name="connsiteX47" fmla="*/ 663572 w 6696000"/>
              <a:gd name="connsiteY47" fmla="*/ 884503 h 5142465"/>
              <a:gd name="connsiteX48" fmla="*/ 739789 w 6696000"/>
              <a:gd name="connsiteY48" fmla="*/ 884503 h 5142465"/>
              <a:gd name="connsiteX49" fmla="*/ 763417 w 6696000"/>
              <a:gd name="connsiteY49" fmla="*/ 861520 h 5142465"/>
              <a:gd name="connsiteX50" fmla="*/ 739789 w 6696000"/>
              <a:gd name="connsiteY50" fmla="*/ 838536 h 5142465"/>
              <a:gd name="connsiteX51" fmla="*/ 664842 w 6696000"/>
              <a:gd name="connsiteY51" fmla="*/ 838536 h 5142465"/>
              <a:gd name="connsiteX52" fmla="*/ 479127 w 6696000"/>
              <a:gd name="connsiteY52" fmla="*/ 658251 h 5142465"/>
              <a:gd name="connsiteX53" fmla="*/ 664842 w 6696000"/>
              <a:gd name="connsiteY53" fmla="*/ 477843 h 5142465"/>
              <a:gd name="connsiteX54" fmla="*/ 923218 w 6696000"/>
              <a:gd name="connsiteY54" fmla="*/ 477843 h 5142465"/>
              <a:gd name="connsiteX55" fmla="*/ 923218 w 6696000"/>
              <a:gd name="connsiteY55" fmla="*/ 519732 h 5142465"/>
              <a:gd name="connsiteX56" fmla="*/ 970473 w 6696000"/>
              <a:gd name="connsiteY56" fmla="*/ 519732 h 5142465"/>
              <a:gd name="connsiteX57" fmla="*/ 970473 w 6696000"/>
              <a:gd name="connsiteY57" fmla="*/ 431999 h 5142465"/>
              <a:gd name="connsiteX58" fmla="*/ 664207 w 6696000"/>
              <a:gd name="connsiteY58" fmla="*/ 431999 h 5142465"/>
              <a:gd name="connsiteX59" fmla="*/ 0 w 6696000"/>
              <a:gd name="connsiteY59" fmla="*/ 0 h 5142465"/>
              <a:gd name="connsiteX60" fmla="*/ 6696000 w 6696000"/>
              <a:gd name="connsiteY60" fmla="*/ 0 h 5142465"/>
              <a:gd name="connsiteX61" fmla="*/ 6696000 w 6696000"/>
              <a:gd name="connsiteY61" fmla="*/ 1796399 h 5142465"/>
              <a:gd name="connsiteX62" fmla="*/ 4219772 w 6696000"/>
              <a:gd name="connsiteY62" fmla="*/ 1796399 h 5142465"/>
              <a:gd name="connsiteX63" fmla="*/ 3995999 w 6696000"/>
              <a:gd name="connsiteY63" fmla="*/ 2020043 h 5142465"/>
              <a:gd name="connsiteX64" fmla="*/ 3995999 w 6696000"/>
              <a:gd name="connsiteY64" fmla="*/ 3821890 h 5142465"/>
              <a:gd name="connsiteX65" fmla="*/ 4887028 w 6696000"/>
              <a:gd name="connsiteY65" fmla="*/ 4712400 h 5142465"/>
              <a:gd name="connsiteX66" fmla="*/ 6696000 w 6696000"/>
              <a:gd name="connsiteY66" fmla="*/ 4712400 h 5142465"/>
              <a:gd name="connsiteX67" fmla="*/ 6696000 w 6696000"/>
              <a:gd name="connsiteY67" fmla="*/ 5142465 h 5142465"/>
              <a:gd name="connsiteX68" fmla="*/ 0 w 6696000"/>
              <a:gd name="connsiteY68" fmla="*/ 5142465 h 5142465"/>
              <a:gd name="connsiteX69" fmla="*/ 0 w 6696000"/>
              <a:gd name="connsiteY69" fmla="*/ 0 h 5142465"/>
              <a:gd name="connsiteX0" fmla="*/ 1064219 w 6696000"/>
              <a:gd name="connsiteY0" fmla="*/ 617968 h 5142465"/>
              <a:gd name="connsiteX1" fmla="*/ 1029922 w 6696000"/>
              <a:gd name="connsiteY1" fmla="*/ 586087 h 5142465"/>
              <a:gd name="connsiteX2" fmla="*/ 1008327 w 6696000"/>
              <a:gd name="connsiteY2" fmla="*/ 617103 h 5142465"/>
              <a:gd name="connsiteX3" fmla="*/ 1000578 w 6696000"/>
              <a:gd name="connsiteY3" fmla="*/ 657633 h 5142465"/>
              <a:gd name="connsiteX4" fmla="*/ 1008327 w 6696000"/>
              <a:gd name="connsiteY4" fmla="*/ 698163 h 5142465"/>
              <a:gd name="connsiteX5" fmla="*/ 1029922 w 6696000"/>
              <a:gd name="connsiteY5" fmla="*/ 729179 h 5142465"/>
              <a:gd name="connsiteX6" fmla="*/ 1062822 w 6696000"/>
              <a:gd name="connsiteY6" fmla="*/ 748826 h 5142465"/>
              <a:gd name="connsiteX7" fmla="*/ 1104106 w 6696000"/>
              <a:gd name="connsiteY7" fmla="*/ 755622 h 5142465"/>
              <a:gd name="connsiteX8" fmla="*/ 1145010 w 6696000"/>
              <a:gd name="connsiteY8" fmla="*/ 751421 h 5142465"/>
              <a:gd name="connsiteX9" fmla="*/ 1183753 w 6696000"/>
              <a:gd name="connsiteY9" fmla="*/ 737828 h 5142465"/>
              <a:gd name="connsiteX10" fmla="*/ 1185405 w 6696000"/>
              <a:gd name="connsiteY10" fmla="*/ 736963 h 5142465"/>
              <a:gd name="connsiteX11" fmla="*/ 1185405 w 6696000"/>
              <a:gd name="connsiteY11" fmla="*/ 637615 h 5142465"/>
              <a:gd name="connsiteX12" fmla="*/ 1106393 w 6696000"/>
              <a:gd name="connsiteY12" fmla="*/ 637615 h 5142465"/>
              <a:gd name="connsiteX13" fmla="*/ 1106266 w 6696000"/>
              <a:gd name="connsiteY13" fmla="*/ 637986 h 5142465"/>
              <a:gd name="connsiteX14" fmla="*/ 1106266 w 6696000"/>
              <a:gd name="connsiteY14" fmla="*/ 680740 h 5142465"/>
              <a:gd name="connsiteX15" fmla="*/ 1139674 w 6696000"/>
              <a:gd name="connsiteY15" fmla="*/ 680740 h 5142465"/>
              <a:gd name="connsiteX16" fmla="*/ 1139674 w 6696000"/>
              <a:gd name="connsiteY16" fmla="*/ 705330 h 5142465"/>
              <a:gd name="connsiteX17" fmla="*/ 1126336 w 6696000"/>
              <a:gd name="connsiteY17" fmla="*/ 710273 h 5142465"/>
              <a:gd name="connsiteX18" fmla="*/ 1104106 w 6696000"/>
              <a:gd name="connsiteY18" fmla="*/ 713115 h 5142465"/>
              <a:gd name="connsiteX19" fmla="*/ 1081495 w 6696000"/>
              <a:gd name="connsiteY19" fmla="*/ 709037 h 5142465"/>
              <a:gd name="connsiteX20" fmla="*/ 1064219 w 6696000"/>
              <a:gd name="connsiteY20" fmla="*/ 697545 h 5142465"/>
              <a:gd name="connsiteX21" fmla="*/ 1053168 w 6696000"/>
              <a:gd name="connsiteY21" fmla="*/ 680122 h 5142465"/>
              <a:gd name="connsiteX22" fmla="*/ 1049230 w 6696000"/>
              <a:gd name="connsiteY22" fmla="*/ 657757 h 5142465"/>
              <a:gd name="connsiteX23" fmla="*/ 1053168 w 6696000"/>
              <a:gd name="connsiteY23" fmla="*/ 635514 h 5142465"/>
              <a:gd name="connsiteX24" fmla="*/ 1064219 w 6696000"/>
              <a:gd name="connsiteY24" fmla="*/ 617968 h 5142465"/>
              <a:gd name="connsiteX25" fmla="*/ 1018617 w 6696000"/>
              <a:gd name="connsiteY25" fmla="*/ 431999 h 5142465"/>
              <a:gd name="connsiteX26" fmla="*/ 994990 w 6696000"/>
              <a:gd name="connsiteY26" fmla="*/ 454983 h 5142465"/>
              <a:gd name="connsiteX27" fmla="*/ 1018617 w 6696000"/>
              <a:gd name="connsiteY27" fmla="*/ 477966 h 5142465"/>
              <a:gd name="connsiteX28" fmla="*/ 1093564 w 6696000"/>
              <a:gd name="connsiteY28" fmla="*/ 477966 h 5142465"/>
              <a:gd name="connsiteX29" fmla="*/ 1279279 w 6696000"/>
              <a:gd name="connsiteY29" fmla="*/ 658251 h 5142465"/>
              <a:gd name="connsiteX30" fmla="*/ 1093564 w 6696000"/>
              <a:gd name="connsiteY30" fmla="*/ 838536 h 5142465"/>
              <a:gd name="connsiteX31" fmla="*/ 835188 w 6696000"/>
              <a:gd name="connsiteY31" fmla="*/ 838536 h 5142465"/>
              <a:gd name="connsiteX32" fmla="*/ 835188 w 6696000"/>
              <a:gd name="connsiteY32" fmla="*/ 796647 h 5142465"/>
              <a:gd name="connsiteX33" fmla="*/ 787933 w 6696000"/>
              <a:gd name="connsiteY33" fmla="*/ 796647 h 5142465"/>
              <a:gd name="connsiteX34" fmla="*/ 787933 w 6696000"/>
              <a:gd name="connsiteY34" fmla="*/ 884380 h 5142465"/>
              <a:gd name="connsiteX35" fmla="*/ 1094199 w 6696000"/>
              <a:gd name="connsiteY35" fmla="*/ 884380 h 5142465"/>
              <a:gd name="connsiteX36" fmla="*/ 1308131 w 6696000"/>
              <a:gd name="connsiteY36" fmla="*/ 745975 h 5142465"/>
              <a:gd name="connsiteX37" fmla="*/ 1326394 w 6696000"/>
              <a:gd name="connsiteY37" fmla="*/ 658190 h 5142465"/>
              <a:gd name="connsiteX38" fmla="*/ 1326407 w 6696000"/>
              <a:gd name="connsiteY38" fmla="*/ 658251 h 5142465"/>
              <a:gd name="connsiteX39" fmla="*/ 1326407 w 6696000"/>
              <a:gd name="connsiteY39" fmla="*/ 658128 h 5142465"/>
              <a:gd name="connsiteX40" fmla="*/ 1326394 w 6696000"/>
              <a:gd name="connsiteY40" fmla="*/ 658190 h 5142465"/>
              <a:gd name="connsiteX41" fmla="*/ 1308194 w 6696000"/>
              <a:gd name="connsiteY41" fmla="*/ 570456 h 5142465"/>
              <a:gd name="connsiteX42" fmla="*/ 1094834 w 6696000"/>
              <a:gd name="connsiteY42" fmla="*/ 431999 h 5142465"/>
              <a:gd name="connsiteX43" fmla="*/ 1018617 w 6696000"/>
              <a:gd name="connsiteY43" fmla="*/ 431999 h 5142465"/>
              <a:gd name="connsiteX44" fmla="*/ 664207 w 6696000"/>
              <a:gd name="connsiteY44" fmla="*/ 431999 h 5142465"/>
              <a:gd name="connsiteX45" fmla="*/ 431999 w 6696000"/>
              <a:gd name="connsiteY45" fmla="*/ 658251 h 5142465"/>
              <a:gd name="connsiteX46" fmla="*/ 663572 w 6696000"/>
              <a:gd name="connsiteY46" fmla="*/ 884503 h 5142465"/>
              <a:gd name="connsiteX47" fmla="*/ 739789 w 6696000"/>
              <a:gd name="connsiteY47" fmla="*/ 884503 h 5142465"/>
              <a:gd name="connsiteX48" fmla="*/ 763417 w 6696000"/>
              <a:gd name="connsiteY48" fmla="*/ 861520 h 5142465"/>
              <a:gd name="connsiteX49" fmla="*/ 739789 w 6696000"/>
              <a:gd name="connsiteY49" fmla="*/ 838536 h 5142465"/>
              <a:gd name="connsiteX50" fmla="*/ 664842 w 6696000"/>
              <a:gd name="connsiteY50" fmla="*/ 838536 h 5142465"/>
              <a:gd name="connsiteX51" fmla="*/ 479127 w 6696000"/>
              <a:gd name="connsiteY51" fmla="*/ 658251 h 5142465"/>
              <a:gd name="connsiteX52" fmla="*/ 664842 w 6696000"/>
              <a:gd name="connsiteY52" fmla="*/ 477843 h 5142465"/>
              <a:gd name="connsiteX53" fmla="*/ 923218 w 6696000"/>
              <a:gd name="connsiteY53" fmla="*/ 477843 h 5142465"/>
              <a:gd name="connsiteX54" fmla="*/ 923218 w 6696000"/>
              <a:gd name="connsiteY54" fmla="*/ 519732 h 5142465"/>
              <a:gd name="connsiteX55" fmla="*/ 970473 w 6696000"/>
              <a:gd name="connsiteY55" fmla="*/ 519732 h 5142465"/>
              <a:gd name="connsiteX56" fmla="*/ 970473 w 6696000"/>
              <a:gd name="connsiteY56" fmla="*/ 431999 h 5142465"/>
              <a:gd name="connsiteX57" fmla="*/ 664207 w 6696000"/>
              <a:gd name="connsiteY57" fmla="*/ 431999 h 5142465"/>
              <a:gd name="connsiteX58" fmla="*/ 0 w 6696000"/>
              <a:gd name="connsiteY58" fmla="*/ 0 h 5142465"/>
              <a:gd name="connsiteX59" fmla="*/ 6696000 w 6696000"/>
              <a:gd name="connsiteY59" fmla="*/ 0 h 5142465"/>
              <a:gd name="connsiteX60" fmla="*/ 6696000 w 6696000"/>
              <a:gd name="connsiteY60" fmla="*/ 1796399 h 5142465"/>
              <a:gd name="connsiteX61" fmla="*/ 4219772 w 6696000"/>
              <a:gd name="connsiteY61" fmla="*/ 1796399 h 5142465"/>
              <a:gd name="connsiteX62" fmla="*/ 3995999 w 6696000"/>
              <a:gd name="connsiteY62" fmla="*/ 2020043 h 5142465"/>
              <a:gd name="connsiteX63" fmla="*/ 3995999 w 6696000"/>
              <a:gd name="connsiteY63" fmla="*/ 3821890 h 5142465"/>
              <a:gd name="connsiteX64" fmla="*/ 4887028 w 6696000"/>
              <a:gd name="connsiteY64" fmla="*/ 4712400 h 5142465"/>
              <a:gd name="connsiteX65" fmla="*/ 6696000 w 6696000"/>
              <a:gd name="connsiteY65" fmla="*/ 4712400 h 5142465"/>
              <a:gd name="connsiteX66" fmla="*/ 6696000 w 6696000"/>
              <a:gd name="connsiteY66" fmla="*/ 5142465 h 5142465"/>
              <a:gd name="connsiteX67" fmla="*/ 0 w 6696000"/>
              <a:gd name="connsiteY67" fmla="*/ 5142465 h 5142465"/>
              <a:gd name="connsiteX68" fmla="*/ 0 w 6696000"/>
              <a:gd name="connsiteY68" fmla="*/ 0 h 5142465"/>
              <a:gd name="connsiteX0" fmla="*/ 1053168 w 6696000"/>
              <a:gd name="connsiteY0" fmla="*/ 635514 h 5142465"/>
              <a:gd name="connsiteX1" fmla="*/ 1029922 w 6696000"/>
              <a:gd name="connsiteY1" fmla="*/ 586087 h 5142465"/>
              <a:gd name="connsiteX2" fmla="*/ 1008327 w 6696000"/>
              <a:gd name="connsiteY2" fmla="*/ 617103 h 5142465"/>
              <a:gd name="connsiteX3" fmla="*/ 1000578 w 6696000"/>
              <a:gd name="connsiteY3" fmla="*/ 657633 h 5142465"/>
              <a:gd name="connsiteX4" fmla="*/ 1008327 w 6696000"/>
              <a:gd name="connsiteY4" fmla="*/ 698163 h 5142465"/>
              <a:gd name="connsiteX5" fmla="*/ 1029922 w 6696000"/>
              <a:gd name="connsiteY5" fmla="*/ 729179 h 5142465"/>
              <a:gd name="connsiteX6" fmla="*/ 1062822 w 6696000"/>
              <a:gd name="connsiteY6" fmla="*/ 748826 h 5142465"/>
              <a:gd name="connsiteX7" fmla="*/ 1104106 w 6696000"/>
              <a:gd name="connsiteY7" fmla="*/ 755622 h 5142465"/>
              <a:gd name="connsiteX8" fmla="*/ 1145010 w 6696000"/>
              <a:gd name="connsiteY8" fmla="*/ 751421 h 5142465"/>
              <a:gd name="connsiteX9" fmla="*/ 1183753 w 6696000"/>
              <a:gd name="connsiteY9" fmla="*/ 737828 h 5142465"/>
              <a:gd name="connsiteX10" fmla="*/ 1185405 w 6696000"/>
              <a:gd name="connsiteY10" fmla="*/ 736963 h 5142465"/>
              <a:gd name="connsiteX11" fmla="*/ 1185405 w 6696000"/>
              <a:gd name="connsiteY11" fmla="*/ 637615 h 5142465"/>
              <a:gd name="connsiteX12" fmla="*/ 1106393 w 6696000"/>
              <a:gd name="connsiteY12" fmla="*/ 637615 h 5142465"/>
              <a:gd name="connsiteX13" fmla="*/ 1106266 w 6696000"/>
              <a:gd name="connsiteY13" fmla="*/ 637986 h 5142465"/>
              <a:gd name="connsiteX14" fmla="*/ 1106266 w 6696000"/>
              <a:gd name="connsiteY14" fmla="*/ 680740 h 5142465"/>
              <a:gd name="connsiteX15" fmla="*/ 1139674 w 6696000"/>
              <a:gd name="connsiteY15" fmla="*/ 680740 h 5142465"/>
              <a:gd name="connsiteX16" fmla="*/ 1139674 w 6696000"/>
              <a:gd name="connsiteY16" fmla="*/ 705330 h 5142465"/>
              <a:gd name="connsiteX17" fmla="*/ 1126336 w 6696000"/>
              <a:gd name="connsiteY17" fmla="*/ 710273 h 5142465"/>
              <a:gd name="connsiteX18" fmla="*/ 1104106 w 6696000"/>
              <a:gd name="connsiteY18" fmla="*/ 713115 h 5142465"/>
              <a:gd name="connsiteX19" fmla="*/ 1081495 w 6696000"/>
              <a:gd name="connsiteY19" fmla="*/ 709037 h 5142465"/>
              <a:gd name="connsiteX20" fmla="*/ 1064219 w 6696000"/>
              <a:gd name="connsiteY20" fmla="*/ 697545 h 5142465"/>
              <a:gd name="connsiteX21" fmla="*/ 1053168 w 6696000"/>
              <a:gd name="connsiteY21" fmla="*/ 680122 h 5142465"/>
              <a:gd name="connsiteX22" fmla="*/ 1049230 w 6696000"/>
              <a:gd name="connsiteY22" fmla="*/ 657757 h 5142465"/>
              <a:gd name="connsiteX23" fmla="*/ 1053168 w 6696000"/>
              <a:gd name="connsiteY23" fmla="*/ 635514 h 5142465"/>
              <a:gd name="connsiteX24" fmla="*/ 1018617 w 6696000"/>
              <a:gd name="connsiteY24" fmla="*/ 431999 h 5142465"/>
              <a:gd name="connsiteX25" fmla="*/ 994990 w 6696000"/>
              <a:gd name="connsiteY25" fmla="*/ 454983 h 5142465"/>
              <a:gd name="connsiteX26" fmla="*/ 1018617 w 6696000"/>
              <a:gd name="connsiteY26" fmla="*/ 477966 h 5142465"/>
              <a:gd name="connsiteX27" fmla="*/ 1093564 w 6696000"/>
              <a:gd name="connsiteY27" fmla="*/ 477966 h 5142465"/>
              <a:gd name="connsiteX28" fmla="*/ 1279279 w 6696000"/>
              <a:gd name="connsiteY28" fmla="*/ 658251 h 5142465"/>
              <a:gd name="connsiteX29" fmla="*/ 1093564 w 6696000"/>
              <a:gd name="connsiteY29" fmla="*/ 838536 h 5142465"/>
              <a:gd name="connsiteX30" fmla="*/ 835188 w 6696000"/>
              <a:gd name="connsiteY30" fmla="*/ 838536 h 5142465"/>
              <a:gd name="connsiteX31" fmla="*/ 835188 w 6696000"/>
              <a:gd name="connsiteY31" fmla="*/ 796647 h 5142465"/>
              <a:gd name="connsiteX32" fmla="*/ 787933 w 6696000"/>
              <a:gd name="connsiteY32" fmla="*/ 796647 h 5142465"/>
              <a:gd name="connsiteX33" fmla="*/ 787933 w 6696000"/>
              <a:gd name="connsiteY33" fmla="*/ 884380 h 5142465"/>
              <a:gd name="connsiteX34" fmla="*/ 1094199 w 6696000"/>
              <a:gd name="connsiteY34" fmla="*/ 884380 h 5142465"/>
              <a:gd name="connsiteX35" fmla="*/ 1308131 w 6696000"/>
              <a:gd name="connsiteY35" fmla="*/ 745975 h 5142465"/>
              <a:gd name="connsiteX36" fmla="*/ 1326394 w 6696000"/>
              <a:gd name="connsiteY36" fmla="*/ 658190 h 5142465"/>
              <a:gd name="connsiteX37" fmla="*/ 1326407 w 6696000"/>
              <a:gd name="connsiteY37" fmla="*/ 658251 h 5142465"/>
              <a:gd name="connsiteX38" fmla="*/ 1326407 w 6696000"/>
              <a:gd name="connsiteY38" fmla="*/ 658128 h 5142465"/>
              <a:gd name="connsiteX39" fmla="*/ 1326394 w 6696000"/>
              <a:gd name="connsiteY39" fmla="*/ 658190 h 5142465"/>
              <a:gd name="connsiteX40" fmla="*/ 1308194 w 6696000"/>
              <a:gd name="connsiteY40" fmla="*/ 570456 h 5142465"/>
              <a:gd name="connsiteX41" fmla="*/ 1094834 w 6696000"/>
              <a:gd name="connsiteY41" fmla="*/ 431999 h 5142465"/>
              <a:gd name="connsiteX42" fmla="*/ 1018617 w 6696000"/>
              <a:gd name="connsiteY42" fmla="*/ 431999 h 5142465"/>
              <a:gd name="connsiteX43" fmla="*/ 664207 w 6696000"/>
              <a:gd name="connsiteY43" fmla="*/ 431999 h 5142465"/>
              <a:gd name="connsiteX44" fmla="*/ 431999 w 6696000"/>
              <a:gd name="connsiteY44" fmla="*/ 658251 h 5142465"/>
              <a:gd name="connsiteX45" fmla="*/ 663572 w 6696000"/>
              <a:gd name="connsiteY45" fmla="*/ 884503 h 5142465"/>
              <a:gd name="connsiteX46" fmla="*/ 739789 w 6696000"/>
              <a:gd name="connsiteY46" fmla="*/ 884503 h 5142465"/>
              <a:gd name="connsiteX47" fmla="*/ 763417 w 6696000"/>
              <a:gd name="connsiteY47" fmla="*/ 861520 h 5142465"/>
              <a:gd name="connsiteX48" fmla="*/ 739789 w 6696000"/>
              <a:gd name="connsiteY48" fmla="*/ 838536 h 5142465"/>
              <a:gd name="connsiteX49" fmla="*/ 664842 w 6696000"/>
              <a:gd name="connsiteY49" fmla="*/ 838536 h 5142465"/>
              <a:gd name="connsiteX50" fmla="*/ 479127 w 6696000"/>
              <a:gd name="connsiteY50" fmla="*/ 658251 h 5142465"/>
              <a:gd name="connsiteX51" fmla="*/ 664842 w 6696000"/>
              <a:gd name="connsiteY51" fmla="*/ 477843 h 5142465"/>
              <a:gd name="connsiteX52" fmla="*/ 923218 w 6696000"/>
              <a:gd name="connsiteY52" fmla="*/ 477843 h 5142465"/>
              <a:gd name="connsiteX53" fmla="*/ 923218 w 6696000"/>
              <a:gd name="connsiteY53" fmla="*/ 519732 h 5142465"/>
              <a:gd name="connsiteX54" fmla="*/ 970473 w 6696000"/>
              <a:gd name="connsiteY54" fmla="*/ 519732 h 5142465"/>
              <a:gd name="connsiteX55" fmla="*/ 970473 w 6696000"/>
              <a:gd name="connsiteY55" fmla="*/ 431999 h 5142465"/>
              <a:gd name="connsiteX56" fmla="*/ 664207 w 6696000"/>
              <a:gd name="connsiteY56" fmla="*/ 431999 h 5142465"/>
              <a:gd name="connsiteX57" fmla="*/ 0 w 6696000"/>
              <a:gd name="connsiteY57" fmla="*/ 0 h 5142465"/>
              <a:gd name="connsiteX58" fmla="*/ 6696000 w 6696000"/>
              <a:gd name="connsiteY58" fmla="*/ 0 h 5142465"/>
              <a:gd name="connsiteX59" fmla="*/ 6696000 w 6696000"/>
              <a:gd name="connsiteY59" fmla="*/ 1796399 h 5142465"/>
              <a:gd name="connsiteX60" fmla="*/ 4219772 w 6696000"/>
              <a:gd name="connsiteY60" fmla="*/ 1796399 h 5142465"/>
              <a:gd name="connsiteX61" fmla="*/ 3995999 w 6696000"/>
              <a:gd name="connsiteY61" fmla="*/ 2020043 h 5142465"/>
              <a:gd name="connsiteX62" fmla="*/ 3995999 w 6696000"/>
              <a:gd name="connsiteY62" fmla="*/ 3821890 h 5142465"/>
              <a:gd name="connsiteX63" fmla="*/ 4887028 w 6696000"/>
              <a:gd name="connsiteY63" fmla="*/ 4712400 h 5142465"/>
              <a:gd name="connsiteX64" fmla="*/ 6696000 w 6696000"/>
              <a:gd name="connsiteY64" fmla="*/ 4712400 h 5142465"/>
              <a:gd name="connsiteX65" fmla="*/ 6696000 w 6696000"/>
              <a:gd name="connsiteY65" fmla="*/ 5142465 h 5142465"/>
              <a:gd name="connsiteX66" fmla="*/ 0 w 6696000"/>
              <a:gd name="connsiteY66" fmla="*/ 5142465 h 5142465"/>
              <a:gd name="connsiteX67" fmla="*/ 0 w 6696000"/>
              <a:gd name="connsiteY67" fmla="*/ 0 h 5142465"/>
              <a:gd name="connsiteX0" fmla="*/ 1053168 w 6696000"/>
              <a:gd name="connsiteY0" fmla="*/ 635514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106266 w 6696000"/>
              <a:gd name="connsiteY13" fmla="*/ 680740 h 5142465"/>
              <a:gd name="connsiteX14" fmla="*/ 1139674 w 6696000"/>
              <a:gd name="connsiteY14" fmla="*/ 680740 h 5142465"/>
              <a:gd name="connsiteX15" fmla="*/ 1139674 w 6696000"/>
              <a:gd name="connsiteY15" fmla="*/ 705330 h 5142465"/>
              <a:gd name="connsiteX16" fmla="*/ 1126336 w 6696000"/>
              <a:gd name="connsiteY16" fmla="*/ 710273 h 5142465"/>
              <a:gd name="connsiteX17" fmla="*/ 1104106 w 6696000"/>
              <a:gd name="connsiteY17" fmla="*/ 713115 h 5142465"/>
              <a:gd name="connsiteX18" fmla="*/ 1081495 w 6696000"/>
              <a:gd name="connsiteY18" fmla="*/ 709037 h 5142465"/>
              <a:gd name="connsiteX19" fmla="*/ 1064219 w 6696000"/>
              <a:gd name="connsiteY19" fmla="*/ 697545 h 5142465"/>
              <a:gd name="connsiteX20" fmla="*/ 1053168 w 6696000"/>
              <a:gd name="connsiteY20" fmla="*/ 680122 h 5142465"/>
              <a:gd name="connsiteX21" fmla="*/ 1049230 w 6696000"/>
              <a:gd name="connsiteY21" fmla="*/ 657757 h 5142465"/>
              <a:gd name="connsiteX22" fmla="*/ 1053168 w 6696000"/>
              <a:gd name="connsiteY22" fmla="*/ 635514 h 5142465"/>
              <a:gd name="connsiteX23" fmla="*/ 1018617 w 6696000"/>
              <a:gd name="connsiteY23" fmla="*/ 431999 h 5142465"/>
              <a:gd name="connsiteX24" fmla="*/ 994990 w 6696000"/>
              <a:gd name="connsiteY24" fmla="*/ 454983 h 5142465"/>
              <a:gd name="connsiteX25" fmla="*/ 1018617 w 6696000"/>
              <a:gd name="connsiteY25" fmla="*/ 477966 h 5142465"/>
              <a:gd name="connsiteX26" fmla="*/ 1093564 w 6696000"/>
              <a:gd name="connsiteY26" fmla="*/ 477966 h 5142465"/>
              <a:gd name="connsiteX27" fmla="*/ 1279279 w 6696000"/>
              <a:gd name="connsiteY27" fmla="*/ 658251 h 5142465"/>
              <a:gd name="connsiteX28" fmla="*/ 1093564 w 6696000"/>
              <a:gd name="connsiteY28" fmla="*/ 838536 h 5142465"/>
              <a:gd name="connsiteX29" fmla="*/ 835188 w 6696000"/>
              <a:gd name="connsiteY29" fmla="*/ 838536 h 5142465"/>
              <a:gd name="connsiteX30" fmla="*/ 835188 w 6696000"/>
              <a:gd name="connsiteY30" fmla="*/ 796647 h 5142465"/>
              <a:gd name="connsiteX31" fmla="*/ 787933 w 6696000"/>
              <a:gd name="connsiteY31" fmla="*/ 796647 h 5142465"/>
              <a:gd name="connsiteX32" fmla="*/ 787933 w 6696000"/>
              <a:gd name="connsiteY32" fmla="*/ 884380 h 5142465"/>
              <a:gd name="connsiteX33" fmla="*/ 1094199 w 6696000"/>
              <a:gd name="connsiteY33" fmla="*/ 884380 h 5142465"/>
              <a:gd name="connsiteX34" fmla="*/ 1308131 w 6696000"/>
              <a:gd name="connsiteY34" fmla="*/ 745975 h 5142465"/>
              <a:gd name="connsiteX35" fmla="*/ 1326394 w 6696000"/>
              <a:gd name="connsiteY35" fmla="*/ 658190 h 5142465"/>
              <a:gd name="connsiteX36" fmla="*/ 1326407 w 6696000"/>
              <a:gd name="connsiteY36" fmla="*/ 658251 h 5142465"/>
              <a:gd name="connsiteX37" fmla="*/ 1326407 w 6696000"/>
              <a:gd name="connsiteY37" fmla="*/ 658128 h 5142465"/>
              <a:gd name="connsiteX38" fmla="*/ 1326394 w 6696000"/>
              <a:gd name="connsiteY38" fmla="*/ 658190 h 5142465"/>
              <a:gd name="connsiteX39" fmla="*/ 1308194 w 6696000"/>
              <a:gd name="connsiteY39" fmla="*/ 570456 h 5142465"/>
              <a:gd name="connsiteX40" fmla="*/ 1094834 w 6696000"/>
              <a:gd name="connsiteY40" fmla="*/ 431999 h 5142465"/>
              <a:gd name="connsiteX41" fmla="*/ 1018617 w 6696000"/>
              <a:gd name="connsiteY41" fmla="*/ 431999 h 5142465"/>
              <a:gd name="connsiteX42" fmla="*/ 664207 w 6696000"/>
              <a:gd name="connsiteY42" fmla="*/ 431999 h 5142465"/>
              <a:gd name="connsiteX43" fmla="*/ 431999 w 6696000"/>
              <a:gd name="connsiteY43" fmla="*/ 658251 h 5142465"/>
              <a:gd name="connsiteX44" fmla="*/ 663572 w 6696000"/>
              <a:gd name="connsiteY44" fmla="*/ 884503 h 5142465"/>
              <a:gd name="connsiteX45" fmla="*/ 739789 w 6696000"/>
              <a:gd name="connsiteY45" fmla="*/ 884503 h 5142465"/>
              <a:gd name="connsiteX46" fmla="*/ 763417 w 6696000"/>
              <a:gd name="connsiteY46" fmla="*/ 861520 h 5142465"/>
              <a:gd name="connsiteX47" fmla="*/ 739789 w 6696000"/>
              <a:gd name="connsiteY47" fmla="*/ 838536 h 5142465"/>
              <a:gd name="connsiteX48" fmla="*/ 664842 w 6696000"/>
              <a:gd name="connsiteY48" fmla="*/ 838536 h 5142465"/>
              <a:gd name="connsiteX49" fmla="*/ 479127 w 6696000"/>
              <a:gd name="connsiteY49" fmla="*/ 658251 h 5142465"/>
              <a:gd name="connsiteX50" fmla="*/ 664842 w 6696000"/>
              <a:gd name="connsiteY50" fmla="*/ 477843 h 5142465"/>
              <a:gd name="connsiteX51" fmla="*/ 923218 w 6696000"/>
              <a:gd name="connsiteY51" fmla="*/ 477843 h 5142465"/>
              <a:gd name="connsiteX52" fmla="*/ 923218 w 6696000"/>
              <a:gd name="connsiteY52" fmla="*/ 519732 h 5142465"/>
              <a:gd name="connsiteX53" fmla="*/ 970473 w 6696000"/>
              <a:gd name="connsiteY53" fmla="*/ 519732 h 5142465"/>
              <a:gd name="connsiteX54" fmla="*/ 970473 w 6696000"/>
              <a:gd name="connsiteY54" fmla="*/ 431999 h 5142465"/>
              <a:gd name="connsiteX55" fmla="*/ 664207 w 6696000"/>
              <a:gd name="connsiteY55" fmla="*/ 431999 h 5142465"/>
              <a:gd name="connsiteX56" fmla="*/ 0 w 6696000"/>
              <a:gd name="connsiteY56" fmla="*/ 0 h 5142465"/>
              <a:gd name="connsiteX57" fmla="*/ 6696000 w 6696000"/>
              <a:gd name="connsiteY57" fmla="*/ 0 h 5142465"/>
              <a:gd name="connsiteX58" fmla="*/ 6696000 w 6696000"/>
              <a:gd name="connsiteY58" fmla="*/ 1796399 h 5142465"/>
              <a:gd name="connsiteX59" fmla="*/ 4219772 w 6696000"/>
              <a:gd name="connsiteY59" fmla="*/ 1796399 h 5142465"/>
              <a:gd name="connsiteX60" fmla="*/ 3995999 w 6696000"/>
              <a:gd name="connsiteY60" fmla="*/ 2020043 h 5142465"/>
              <a:gd name="connsiteX61" fmla="*/ 3995999 w 6696000"/>
              <a:gd name="connsiteY61" fmla="*/ 3821890 h 5142465"/>
              <a:gd name="connsiteX62" fmla="*/ 4887028 w 6696000"/>
              <a:gd name="connsiteY62" fmla="*/ 4712400 h 5142465"/>
              <a:gd name="connsiteX63" fmla="*/ 6696000 w 6696000"/>
              <a:gd name="connsiteY63" fmla="*/ 4712400 h 5142465"/>
              <a:gd name="connsiteX64" fmla="*/ 6696000 w 6696000"/>
              <a:gd name="connsiteY64" fmla="*/ 5142465 h 5142465"/>
              <a:gd name="connsiteX65" fmla="*/ 0 w 6696000"/>
              <a:gd name="connsiteY65" fmla="*/ 5142465 h 5142465"/>
              <a:gd name="connsiteX66" fmla="*/ 0 w 6696000"/>
              <a:gd name="connsiteY66" fmla="*/ 0 h 5142465"/>
              <a:gd name="connsiteX0" fmla="*/ 1049230 w 6696000"/>
              <a:gd name="connsiteY0" fmla="*/ 657757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106266 w 6696000"/>
              <a:gd name="connsiteY13" fmla="*/ 680740 h 5142465"/>
              <a:gd name="connsiteX14" fmla="*/ 1139674 w 6696000"/>
              <a:gd name="connsiteY14" fmla="*/ 680740 h 5142465"/>
              <a:gd name="connsiteX15" fmla="*/ 1139674 w 6696000"/>
              <a:gd name="connsiteY15" fmla="*/ 705330 h 5142465"/>
              <a:gd name="connsiteX16" fmla="*/ 1126336 w 6696000"/>
              <a:gd name="connsiteY16" fmla="*/ 710273 h 5142465"/>
              <a:gd name="connsiteX17" fmla="*/ 1104106 w 6696000"/>
              <a:gd name="connsiteY17" fmla="*/ 713115 h 5142465"/>
              <a:gd name="connsiteX18" fmla="*/ 1081495 w 6696000"/>
              <a:gd name="connsiteY18" fmla="*/ 709037 h 5142465"/>
              <a:gd name="connsiteX19" fmla="*/ 1064219 w 6696000"/>
              <a:gd name="connsiteY19" fmla="*/ 697545 h 5142465"/>
              <a:gd name="connsiteX20" fmla="*/ 1053168 w 6696000"/>
              <a:gd name="connsiteY20" fmla="*/ 680122 h 5142465"/>
              <a:gd name="connsiteX21" fmla="*/ 1049230 w 6696000"/>
              <a:gd name="connsiteY21" fmla="*/ 657757 h 5142465"/>
              <a:gd name="connsiteX22" fmla="*/ 1018617 w 6696000"/>
              <a:gd name="connsiteY22" fmla="*/ 431999 h 5142465"/>
              <a:gd name="connsiteX23" fmla="*/ 994990 w 6696000"/>
              <a:gd name="connsiteY23" fmla="*/ 454983 h 5142465"/>
              <a:gd name="connsiteX24" fmla="*/ 1018617 w 6696000"/>
              <a:gd name="connsiteY24" fmla="*/ 477966 h 5142465"/>
              <a:gd name="connsiteX25" fmla="*/ 1093564 w 6696000"/>
              <a:gd name="connsiteY25" fmla="*/ 477966 h 5142465"/>
              <a:gd name="connsiteX26" fmla="*/ 1279279 w 6696000"/>
              <a:gd name="connsiteY26" fmla="*/ 658251 h 5142465"/>
              <a:gd name="connsiteX27" fmla="*/ 1093564 w 6696000"/>
              <a:gd name="connsiteY27" fmla="*/ 838536 h 5142465"/>
              <a:gd name="connsiteX28" fmla="*/ 835188 w 6696000"/>
              <a:gd name="connsiteY28" fmla="*/ 838536 h 5142465"/>
              <a:gd name="connsiteX29" fmla="*/ 835188 w 6696000"/>
              <a:gd name="connsiteY29" fmla="*/ 796647 h 5142465"/>
              <a:gd name="connsiteX30" fmla="*/ 787933 w 6696000"/>
              <a:gd name="connsiteY30" fmla="*/ 796647 h 5142465"/>
              <a:gd name="connsiteX31" fmla="*/ 787933 w 6696000"/>
              <a:gd name="connsiteY31" fmla="*/ 884380 h 5142465"/>
              <a:gd name="connsiteX32" fmla="*/ 1094199 w 6696000"/>
              <a:gd name="connsiteY32" fmla="*/ 884380 h 5142465"/>
              <a:gd name="connsiteX33" fmla="*/ 1308131 w 6696000"/>
              <a:gd name="connsiteY33" fmla="*/ 745975 h 5142465"/>
              <a:gd name="connsiteX34" fmla="*/ 1326394 w 6696000"/>
              <a:gd name="connsiteY34" fmla="*/ 658190 h 5142465"/>
              <a:gd name="connsiteX35" fmla="*/ 1326407 w 6696000"/>
              <a:gd name="connsiteY35" fmla="*/ 658251 h 5142465"/>
              <a:gd name="connsiteX36" fmla="*/ 1326407 w 6696000"/>
              <a:gd name="connsiteY36" fmla="*/ 658128 h 5142465"/>
              <a:gd name="connsiteX37" fmla="*/ 1326394 w 6696000"/>
              <a:gd name="connsiteY37" fmla="*/ 658190 h 5142465"/>
              <a:gd name="connsiteX38" fmla="*/ 1308194 w 6696000"/>
              <a:gd name="connsiteY38" fmla="*/ 570456 h 5142465"/>
              <a:gd name="connsiteX39" fmla="*/ 1094834 w 6696000"/>
              <a:gd name="connsiteY39" fmla="*/ 431999 h 5142465"/>
              <a:gd name="connsiteX40" fmla="*/ 1018617 w 6696000"/>
              <a:gd name="connsiteY40" fmla="*/ 431999 h 5142465"/>
              <a:gd name="connsiteX41" fmla="*/ 664207 w 6696000"/>
              <a:gd name="connsiteY41" fmla="*/ 431999 h 5142465"/>
              <a:gd name="connsiteX42" fmla="*/ 431999 w 6696000"/>
              <a:gd name="connsiteY42" fmla="*/ 658251 h 5142465"/>
              <a:gd name="connsiteX43" fmla="*/ 663572 w 6696000"/>
              <a:gd name="connsiteY43" fmla="*/ 884503 h 5142465"/>
              <a:gd name="connsiteX44" fmla="*/ 739789 w 6696000"/>
              <a:gd name="connsiteY44" fmla="*/ 884503 h 5142465"/>
              <a:gd name="connsiteX45" fmla="*/ 763417 w 6696000"/>
              <a:gd name="connsiteY45" fmla="*/ 861520 h 5142465"/>
              <a:gd name="connsiteX46" fmla="*/ 739789 w 6696000"/>
              <a:gd name="connsiteY46" fmla="*/ 838536 h 5142465"/>
              <a:gd name="connsiteX47" fmla="*/ 664842 w 6696000"/>
              <a:gd name="connsiteY47" fmla="*/ 838536 h 5142465"/>
              <a:gd name="connsiteX48" fmla="*/ 479127 w 6696000"/>
              <a:gd name="connsiteY48" fmla="*/ 658251 h 5142465"/>
              <a:gd name="connsiteX49" fmla="*/ 664842 w 6696000"/>
              <a:gd name="connsiteY49" fmla="*/ 477843 h 5142465"/>
              <a:gd name="connsiteX50" fmla="*/ 923218 w 6696000"/>
              <a:gd name="connsiteY50" fmla="*/ 477843 h 5142465"/>
              <a:gd name="connsiteX51" fmla="*/ 923218 w 6696000"/>
              <a:gd name="connsiteY51" fmla="*/ 519732 h 5142465"/>
              <a:gd name="connsiteX52" fmla="*/ 970473 w 6696000"/>
              <a:gd name="connsiteY52" fmla="*/ 519732 h 5142465"/>
              <a:gd name="connsiteX53" fmla="*/ 970473 w 6696000"/>
              <a:gd name="connsiteY53" fmla="*/ 431999 h 5142465"/>
              <a:gd name="connsiteX54" fmla="*/ 664207 w 6696000"/>
              <a:gd name="connsiteY54" fmla="*/ 431999 h 5142465"/>
              <a:gd name="connsiteX55" fmla="*/ 0 w 6696000"/>
              <a:gd name="connsiteY55" fmla="*/ 0 h 5142465"/>
              <a:gd name="connsiteX56" fmla="*/ 6696000 w 6696000"/>
              <a:gd name="connsiteY56" fmla="*/ 0 h 5142465"/>
              <a:gd name="connsiteX57" fmla="*/ 6696000 w 6696000"/>
              <a:gd name="connsiteY57" fmla="*/ 1796399 h 5142465"/>
              <a:gd name="connsiteX58" fmla="*/ 4219772 w 6696000"/>
              <a:gd name="connsiteY58" fmla="*/ 1796399 h 5142465"/>
              <a:gd name="connsiteX59" fmla="*/ 3995999 w 6696000"/>
              <a:gd name="connsiteY59" fmla="*/ 2020043 h 5142465"/>
              <a:gd name="connsiteX60" fmla="*/ 3995999 w 6696000"/>
              <a:gd name="connsiteY60" fmla="*/ 3821890 h 5142465"/>
              <a:gd name="connsiteX61" fmla="*/ 4887028 w 6696000"/>
              <a:gd name="connsiteY61" fmla="*/ 4712400 h 5142465"/>
              <a:gd name="connsiteX62" fmla="*/ 6696000 w 6696000"/>
              <a:gd name="connsiteY62" fmla="*/ 4712400 h 5142465"/>
              <a:gd name="connsiteX63" fmla="*/ 6696000 w 6696000"/>
              <a:gd name="connsiteY63" fmla="*/ 5142465 h 5142465"/>
              <a:gd name="connsiteX64" fmla="*/ 0 w 6696000"/>
              <a:gd name="connsiteY64" fmla="*/ 5142465 h 5142465"/>
              <a:gd name="connsiteX65" fmla="*/ 0 w 6696000"/>
              <a:gd name="connsiteY65" fmla="*/ 0 h 5142465"/>
              <a:gd name="connsiteX0" fmla="*/ 1053168 w 6696000"/>
              <a:gd name="connsiteY0" fmla="*/ 680122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106266 w 6696000"/>
              <a:gd name="connsiteY13" fmla="*/ 680740 h 5142465"/>
              <a:gd name="connsiteX14" fmla="*/ 1139674 w 6696000"/>
              <a:gd name="connsiteY14" fmla="*/ 680740 h 5142465"/>
              <a:gd name="connsiteX15" fmla="*/ 1139674 w 6696000"/>
              <a:gd name="connsiteY15" fmla="*/ 705330 h 5142465"/>
              <a:gd name="connsiteX16" fmla="*/ 1126336 w 6696000"/>
              <a:gd name="connsiteY16" fmla="*/ 710273 h 5142465"/>
              <a:gd name="connsiteX17" fmla="*/ 1104106 w 6696000"/>
              <a:gd name="connsiteY17" fmla="*/ 713115 h 5142465"/>
              <a:gd name="connsiteX18" fmla="*/ 1081495 w 6696000"/>
              <a:gd name="connsiteY18" fmla="*/ 709037 h 5142465"/>
              <a:gd name="connsiteX19" fmla="*/ 1064219 w 6696000"/>
              <a:gd name="connsiteY19" fmla="*/ 697545 h 5142465"/>
              <a:gd name="connsiteX20" fmla="*/ 1053168 w 6696000"/>
              <a:gd name="connsiteY20" fmla="*/ 680122 h 5142465"/>
              <a:gd name="connsiteX21" fmla="*/ 1018617 w 6696000"/>
              <a:gd name="connsiteY21" fmla="*/ 431999 h 5142465"/>
              <a:gd name="connsiteX22" fmla="*/ 994990 w 6696000"/>
              <a:gd name="connsiteY22" fmla="*/ 454983 h 5142465"/>
              <a:gd name="connsiteX23" fmla="*/ 1018617 w 6696000"/>
              <a:gd name="connsiteY23" fmla="*/ 477966 h 5142465"/>
              <a:gd name="connsiteX24" fmla="*/ 1093564 w 6696000"/>
              <a:gd name="connsiteY24" fmla="*/ 477966 h 5142465"/>
              <a:gd name="connsiteX25" fmla="*/ 1279279 w 6696000"/>
              <a:gd name="connsiteY25" fmla="*/ 658251 h 5142465"/>
              <a:gd name="connsiteX26" fmla="*/ 1093564 w 6696000"/>
              <a:gd name="connsiteY26" fmla="*/ 838536 h 5142465"/>
              <a:gd name="connsiteX27" fmla="*/ 835188 w 6696000"/>
              <a:gd name="connsiteY27" fmla="*/ 838536 h 5142465"/>
              <a:gd name="connsiteX28" fmla="*/ 835188 w 6696000"/>
              <a:gd name="connsiteY28" fmla="*/ 796647 h 5142465"/>
              <a:gd name="connsiteX29" fmla="*/ 787933 w 6696000"/>
              <a:gd name="connsiteY29" fmla="*/ 796647 h 5142465"/>
              <a:gd name="connsiteX30" fmla="*/ 787933 w 6696000"/>
              <a:gd name="connsiteY30" fmla="*/ 884380 h 5142465"/>
              <a:gd name="connsiteX31" fmla="*/ 1094199 w 6696000"/>
              <a:gd name="connsiteY31" fmla="*/ 884380 h 5142465"/>
              <a:gd name="connsiteX32" fmla="*/ 1308131 w 6696000"/>
              <a:gd name="connsiteY32" fmla="*/ 745975 h 5142465"/>
              <a:gd name="connsiteX33" fmla="*/ 1326394 w 6696000"/>
              <a:gd name="connsiteY33" fmla="*/ 658190 h 5142465"/>
              <a:gd name="connsiteX34" fmla="*/ 1326407 w 6696000"/>
              <a:gd name="connsiteY34" fmla="*/ 658251 h 5142465"/>
              <a:gd name="connsiteX35" fmla="*/ 1326407 w 6696000"/>
              <a:gd name="connsiteY35" fmla="*/ 658128 h 5142465"/>
              <a:gd name="connsiteX36" fmla="*/ 1326394 w 6696000"/>
              <a:gd name="connsiteY36" fmla="*/ 658190 h 5142465"/>
              <a:gd name="connsiteX37" fmla="*/ 1308194 w 6696000"/>
              <a:gd name="connsiteY37" fmla="*/ 570456 h 5142465"/>
              <a:gd name="connsiteX38" fmla="*/ 1094834 w 6696000"/>
              <a:gd name="connsiteY38" fmla="*/ 431999 h 5142465"/>
              <a:gd name="connsiteX39" fmla="*/ 1018617 w 6696000"/>
              <a:gd name="connsiteY39" fmla="*/ 431999 h 5142465"/>
              <a:gd name="connsiteX40" fmla="*/ 664207 w 6696000"/>
              <a:gd name="connsiteY40" fmla="*/ 431999 h 5142465"/>
              <a:gd name="connsiteX41" fmla="*/ 431999 w 6696000"/>
              <a:gd name="connsiteY41" fmla="*/ 658251 h 5142465"/>
              <a:gd name="connsiteX42" fmla="*/ 663572 w 6696000"/>
              <a:gd name="connsiteY42" fmla="*/ 884503 h 5142465"/>
              <a:gd name="connsiteX43" fmla="*/ 739789 w 6696000"/>
              <a:gd name="connsiteY43" fmla="*/ 884503 h 5142465"/>
              <a:gd name="connsiteX44" fmla="*/ 763417 w 6696000"/>
              <a:gd name="connsiteY44" fmla="*/ 861520 h 5142465"/>
              <a:gd name="connsiteX45" fmla="*/ 739789 w 6696000"/>
              <a:gd name="connsiteY45" fmla="*/ 838536 h 5142465"/>
              <a:gd name="connsiteX46" fmla="*/ 664842 w 6696000"/>
              <a:gd name="connsiteY46" fmla="*/ 838536 h 5142465"/>
              <a:gd name="connsiteX47" fmla="*/ 479127 w 6696000"/>
              <a:gd name="connsiteY47" fmla="*/ 658251 h 5142465"/>
              <a:gd name="connsiteX48" fmla="*/ 664842 w 6696000"/>
              <a:gd name="connsiteY48" fmla="*/ 477843 h 5142465"/>
              <a:gd name="connsiteX49" fmla="*/ 923218 w 6696000"/>
              <a:gd name="connsiteY49" fmla="*/ 477843 h 5142465"/>
              <a:gd name="connsiteX50" fmla="*/ 923218 w 6696000"/>
              <a:gd name="connsiteY50" fmla="*/ 519732 h 5142465"/>
              <a:gd name="connsiteX51" fmla="*/ 970473 w 6696000"/>
              <a:gd name="connsiteY51" fmla="*/ 519732 h 5142465"/>
              <a:gd name="connsiteX52" fmla="*/ 970473 w 6696000"/>
              <a:gd name="connsiteY52" fmla="*/ 431999 h 5142465"/>
              <a:gd name="connsiteX53" fmla="*/ 664207 w 6696000"/>
              <a:gd name="connsiteY53" fmla="*/ 431999 h 5142465"/>
              <a:gd name="connsiteX54" fmla="*/ 0 w 6696000"/>
              <a:gd name="connsiteY54" fmla="*/ 0 h 5142465"/>
              <a:gd name="connsiteX55" fmla="*/ 6696000 w 6696000"/>
              <a:gd name="connsiteY55" fmla="*/ 0 h 5142465"/>
              <a:gd name="connsiteX56" fmla="*/ 6696000 w 6696000"/>
              <a:gd name="connsiteY56" fmla="*/ 1796399 h 5142465"/>
              <a:gd name="connsiteX57" fmla="*/ 4219772 w 6696000"/>
              <a:gd name="connsiteY57" fmla="*/ 1796399 h 5142465"/>
              <a:gd name="connsiteX58" fmla="*/ 3995999 w 6696000"/>
              <a:gd name="connsiteY58" fmla="*/ 2020043 h 5142465"/>
              <a:gd name="connsiteX59" fmla="*/ 3995999 w 6696000"/>
              <a:gd name="connsiteY59" fmla="*/ 3821890 h 5142465"/>
              <a:gd name="connsiteX60" fmla="*/ 4887028 w 6696000"/>
              <a:gd name="connsiteY60" fmla="*/ 4712400 h 5142465"/>
              <a:gd name="connsiteX61" fmla="*/ 6696000 w 6696000"/>
              <a:gd name="connsiteY61" fmla="*/ 4712400 h 5142465"/>
              <a:gd name="connsiteX62" fmla="*/ 6696000 w 6696000"/>
              <a:gd name="connsiteY62" fmla="*/ 5142465 h 5142465"/>
              <a:gd name="connsiteX63" fmla="*/ 0 w 6696000"/>
              <a:gd name="connsiteY63" fmla="*/ 5142465 h 5142465"/>
              <a:gd name="connsiteX64" fmla="*/ 0 w 6696000"/>
              <a:gd name="connsiteY64" fmla="*/ 0 h 5142465"/>
              <a:gd name="connsiteX0" fmla="*/ 1064219 w 6696000"/>
              <a:gd name="connsiteY0" fmla="*/ 697545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106266 w 6696000"/>
              <a:gd name="connsiteY13" fmla="*/ 680740 h 5142465"/>
              <a:gd name="connsiteX14" fmla="*/ 1139674 w 6696000"/>
              <a:gd name="connsiteY14" fmla="*/ 680740 h 5142465"/>
              <a:gd name="connsiteX15" fmla="*/ 1139674 w 6696000"/>
              <a:gd name="connsiteY15" fmla="*/ 705330 h 5142465"/>
              <a:gd name="connsiteX16" fmla="*/ 1126336 w 6696000"/>
              <a:gd name="connsiteY16" fmla="*/ 710273 h 5142465"/>
              <a:gd name="connsiteX17" fmla="*/ 1104106 w 6696000"/>
              <a:gd name="connsiteY17" fmla="*/ 713115 h 5142465"/>
              <a:gd name="connsiteX18" fmla="*/ 1081495 w 6696000"/>
              <a:gd name="connsiteY18" fmla="*/ 709037 h 5142465"/>
              <a:gd name="connsiteX19" fmla="*/ 1064219 w 6696000"/>
              <a:gd name="connsiteY19" fmla="*/ 697545 h 5142465"/>
              <a:gd name="connsiteX20" fmla="*/ 1018617 w 6696000"/>
              <a:gd name="connsiteY20" fmla="*/ 431999 h 5142465"/>
              <a:gd name="connsiteX21" fmla="*/ 994990 w 6696000"/>
              <a:gd name="connsiteY21" fmla="*/ 454983 h 5142465"/>
              <a:gd name="connsiteX22" fmla="*/ 1018617 w 6696000"/>
              <a:gd name="connsiteY22" fmla="*/ 477966 h 5142465"/>
              <a:gd name="connsiteX23" fmla="*/ 1093564 w 6696000"/>
              <a:gd name="connsiteY23" fmla="*/ 477966 h 5142465"/>
              <a:gd name="connsiteX24" fmla="*/ 1279279 w 6696000"/>
              <a:gd name="connsiteY24" fmla="*/ 658251 h 5142465"/>
              <a:gd name="connsiteX25" fmla="*/ 1093564 w 6696000"/>
              <a:gd name="connsiteY25" fmla="*/ 838536 h 5142465"/>
              <a:gd name="connsiteX26" fmla="*/ 835188 w 6696000"/>
              <a:gd name="connsiteY26" fmla="*/ 838536 h 5142465"/>
              <a:gd name="connsiteX27" fmla="*/ 835188 w 6696000"/>
              <a:gd name="connsiteY27" fmla="*/ 796647 h 5142465"/>
              <a:gd name="connsiteX28" fmla="*/ 787933 w 6696000"/>
              <a:gd name="connsiteY28" fmla="*/ 796647 h 5142465"/>
              <a:gd name="connsiteX29" fmla="*/ 787933 w 6696000"/>
              <a:gd name="connsiteY29" fmla="*/ 884380 h 5142465"/>
              <a:gd name="connsiteX30" fmla="*/ 1094199 w 6696000"/>
              <a:gd name="connsiteY30" fmla="*/ 884380 h 5142465"/>
              <a:gd name="connsiteX31" fmla="*/ 1308131 w 6696000"/>
              <a:gd name="connsiteY31" fmla="*/ 745975 h 5142465"/>
              <a:gd name="connsiteX32" fmla="*/ 1326394 w 6696000"/>
              <a:gd name="connsiteY32" fmla="*/ 658190 h 5142465"/>
              <a:gd name="connsiteX33" fmla="*/ 1326407 w 6696000"/>
              <a:gd name="connsiteY33" fmla="*/ 658251 h 5142465"/>
              <a:gd name="connsiteX34" fmla="*/ 1326407 w 6696000"/>
              <a:gd name="connsiteY34" fmla="*/ 658128 h 5142465"/>
              <a:gd name="connsiteX35" fmla="*/ 1326394 w 6696000"/>
              <a:gd name="connsiteY35" fmla="*/ 658190 h 5142465"/>
              <a:gd name="connsiteX36" fmla="*/ 1308194 w 6696000"/>
              <a:gd name="connsiteY36" fmla="*/ 570456 h 5142465"/>
              <a:gd name="connsiteX37" fmla="*/ 1094834 w 6696000"/>
              <a:gd name="connsiteY37" fmla="*/ 431999 h 5142465"/>
              <a:gd name="connsiteX38" fmla="*/ 1018617 w 6696000"/>
              <a:gd name="connsiteY38" fmla="*/ 431999 h 5142465"/>
              <a:gd name="connsiteX39" fmla="*/ 664207 w 6696000"/>
              <a:gd name="connsiteY39" fmla="*/ 431999 h 5142465"/>
              <a:gd name="connsiteX40" fmla="*/ 431999 w 6696000"/>
              <a:gd name="connsiteY40" fmla="*/ 658251 h 5142465"/>
              <a:gd name="connsiteX41" fmla="*/ 663572 w 6696000"/>
              <a:gd name="connsiteY41" fmla="*/ 884503 h 5142465"/>
              <a:gd name="connsiteX42" fmla="*/ 739789 w 6696000"/>
              <a:gd name="connsiteY42" fmla="*/ 884503 h 5142465"/>
              <a:gd name="connsiteX43" fmla="*/ 763417 w 6696000"/>
              <a:gd name="connsiteY43" fmla="*/ 861520 h 5142465"/>
              <a:gd name="connsiteX44" fmla="*/ 739789 w 6696000"/>
              <a:gd name="connsiteY44" fmla="*/ 838536 h 5142465"/>
              <a:gd name="connsiteX45" fmla="*/ 664842 w 6696000"/>
              <a:gd name="connsiteY45" fmla="*/ 838536 h 5142465"/>
              <a:gd name="connsiteX46" fmla="*/ 479127 w 6696000"/>
              <a:gd name="connsiteY46" fmla="*/ 658251 h 5142465"/>
              <a:gd name="connsiteX47" fmla="*/ 664842 w 6696000"/>
              <a:gd name="connsiteY47" fmla="*/ 477843 h 5142465"/>
              <a:gd name="connsiteX48" fmla="*/ 923218 w 6696000"/>
              <a:gd name="connsiteY48" fmla="*/ 477843 h 5142465"/>
              <a:gd name="connsiteX49" fmla="*/ 923218 w 6696000"/>
              <a:gd name="connsiteY49" fmla="*/ 519732 h 5142465"/>
              <a:gd name="connsiteX50" fmla="*/ 970473 w 6696000"/>
              <a:gd name="connsiteY50" fmla="*/ 519732 h 5142465"/>
              <a:gd name="connsiteX51" fmla="*/ 970473 w 6696000"/>
              <a:gd name="connsiteY51" fmla="*/ 431999 h 5142465"/>
              <a:gd name="connsiteX52" fmla="*/ 664207 w 6696000"/>
              <a:gd name="connsiteY52" fmla="*/ 431999 h 5142465"/>
              <a:gd name="connsiteX53" fmla="*/ 0 w 6696000"/>
              <a:gd name="connsiteY53" fmla="*/ 0 h 5142465"/>
              <a:gd name="connsiteX54" fmla="*/ 6696000 w 6696000"/>
              <a:gd name="connsiteY54" fmla="*/ 0 h 5142465"/>
              <a:gd name="connsiteX55" fmla="*/ 6696000 w 6696000"/>
              <a:gd name="connsiteY55" fmla="*/ 1796399 h 5142465"/>
              <a:gd name="connsiteX56" fmla="*/ 4219772 w 6696000"/>
              <a:gd name="connsiteY56" fmla="*/ 1796399 h 5142465"/>
              <a:gd name="connsiteX57" fmla="*/ 3995999 w 6696000"/>
              <a:gd name="connsiteY57" fmla="*/ 2020043 h 5142465"/>
              <a:gd name="connsiteX58" fmla="*/ 3995999 w 6696000"/>
              <a:gd name="connsiteY58" fmla="*/ 3821890 h 5142465"/>
              <a:gd name="connsiteX59" fmla="*/ 4887028 w 6696000"/>
              <a:gd name="connsiteY59" fmla="*/ 4712400 h 5142465"/>
              <a:gd name="connsiteX60" fmla="*/ 6696000 w 6696000"/>
              <a:gd name="connsiteY60" fmla="*/ 4712400 h 5142465"/>
              <a:gd name="connsiteX61" fmla="*/ 6696000 w 6696000"/>
              <a:gd name="connsiteY61" fmla="*/ 5142465 h 5142465"/>
              <a:gd name="connsiteX62" fmla="*/ 0 w 6696000"/>
              <a:gd name="connsiteY62" fmla="*/ 5142465 h 5142465"/>
              <a:gd name="connsiteX63" fmla="*/ 0 w 6696000"/>
              <a:gd name="connsiteY63" fmla="*/ 0 h 5142465"/>
              <a:gd name="connsiteX0" fmla="*/ 1081495 w 6696000"/>
              <a:gd name="connsiteY0" fmla="*/ 709037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106266 w 6696000"/>
              <a:gd name="connsiteY13" fmla="*/ 680740 h 5142465"/>
              <a:gd name="connsiteX14" fmla="*/ 1139674 w 6696000"/>
              <a:gd name="connsiteY14" fmla="*/ 680740 h 5142465"/>
              <a:gd name="connsiteX15" fmla="*/ 1139674 w 6696000"/>
              <a:gd name="connsiteY15" fmla="*/ 705330 h 5142465"/>
              <a:gd name="connsiteX16" fmla="*/ 1126336 w 6696000"/>
              <a:gd name="connsiteY16" fmla="*/ 710273 h 5142465"/>
              <a:gd name="connsiteX17" fmla="*/ 1104106 w 6696000"/>
              <a:gd name="connsiteY17" fmla="*/ 713115 h 5142465"/>
              <a:gd name="connsiteX18" fmla="*/ 1081495 w 6696000"/>
              <a:gd name="connsiteY18" fmla="*/ 709037 h 5142465"/>
              <a:gd name="connsiteX19" fmla="*/ 1018617 w 6696000"/>
              <a:gd name="connsiteY19" fmla="*/ 431999 h 5142465"/>
              <a:gd name="connsiteX20" fmla="*/ 994990 w 6696000"/>
              <a:gd name="connsiteY20" fmla="*/ 454983 h 5142465"/>
              <a:gd name="connsiteX21" fmla="*/ 1018617 w 6696000"/>
              <a:gd name="connsiteY21" fmla="*/ 477966 h 5142465"/>
              <a:gd name="connsiteX22" fmla="*/ 1093564 w 6696000"/>
              <a:gd name="connsiteY22" fmla="*/ 477966 h 5142465"/>
              <a:gd name="connsiteX23" fmla="*/ 1279279 w 6696000"/>
              <a:gd name="connsiteY23" fmla="*/ 658251 h 5142465"/>
              <a:gd name="connsiteX24" fmla="*/ 1093564 w 6696000"/>
              <a:gd name="connsiteY24" fmla="*/ 838536 h 5142465"/>
              <a:gd name="connsiteX25" fmla="*/ 835188 w 6696000"/>
              <a:gd name="connsiteY25" fmla="*/ 838536 h 5142465"/>
              <a:gd name="connsiteX26" fmla="*/ 835188 w 6696000"/>
              <a:gd name="connsiteY26" fmla="*/ 796647 h 5142465"/>
              <a:gd name="connsiteX27" fmla="*/ 787933 w 6696000"/>
              <a:gd name="connsiteY27" fmla="*/ 796647 h 5142465"/>
              <a:gd name="connsiteX28" fmla="*/ 787933 w 6696000"/>
              <a:gd name="connsiteY28" fmla="*/ 884380 h 5142465"/>
              <a:gd name="connsiteX29" fmla="*/ 1094199 w 6696000"/>
              <a:gd name="connsiteY29" fmla="*/ 884380 h 5142465"/>
              <a:gd name="connsiteX30" fmla="*/ 1308131 w 6696000"/>
              <a:gd name="connsiteY30" fmla="*/ 745975 h 5142465"/>
              <a:gd name="connsiteX31" fmla="*/ 1326394 w 6696000"/>
              <a:gd name="connsiteY31" fmla="*/ 658190 h 5142465"/>
              <a:gd name="connsiteX32" fmla="*/ 1326407 w 6696000"/>
              <a:gd name="connsiteY32" fmla="*/ 658251 h 5142465"/>
              <a:gd name="connsiteX33" fmla="*/ 1326407 w 6696000"/>
              <a:gd name="connsiteY33" fmla="*/ 658128 h 5142465"/>
              <a:gd name="connsiteX34" fmla="*/ 1326394 w 6696000"/>
              <a:gd name="connsiteY34" fmla="*/ 658190 h 5142465"/>
              <a:gd name="connsiteX35" fmla="*/ 1308194 w 6696000"/>
              <a:gd name="connsiteY35" fmla="*/ 570456 h 5142465"/>
              <a:gd name="connsiteX36" fmla="*/ 1094834 w 6696000"/>
              <a:gd name="connsiteY36" fmla="*/ 431999 h 5142465"/>
              <a:gd name="connsiteX37" fmla="*/ 1018617 w 6696000"/>
              <a:gd name="connsiteY37" fmla="*/ 431999 h 5142465"/>
              <a:gd name="connsiteX38" fmla="*/ 664207 w 6696000"/>
              <a:gd name="connsiteY38" fmla="*/ 431999 h 5142465"/>
              <a:gd name="connsiteX39" fmla="*/ 431999 w 6696000"/>
              <a:gd name="connsiteY39" fmla="*/ 658251 h 5142465"/>
              <a:gd name="connsiteX40" fmla="*/ 663572 w 6696000"/>
              <a:gd name="connsiteY40" fmla="*/ 884503 h 5142465"/>
              <a:gd name="connsiteX41" fmla="*/ 739789 w 6696000"/>
              <a:gd name="connsiteY41" fmla="*/ 884503 h 5142465"/>
              <a:gd name="connsiteX42" fmla="*/ 763417 w 6696000"/>
              <a:gd name="connsiteY42" fmla="*/ 861520 h 5142465"/>
              <a:gd name="connsiteX43" fmla="*/ 739789 w 6696000"/>
              <a:gd name="connsiteY43" fmla="*/ 838536 h 5142465"/>
              <a:gd name="connsiteX44" fmla="*/ 664842 w 6696000"/>
              <a:gd name="connsiteY44" fmla="*/ 838536 h 5142465"/>
              <a:gd name="connsiteX45" fmla="*/ 479127 w 6696000"/>
              <a:gd name="connsiteY45" fmla="*/ 658251 h 5142465"/>
              <a:gd name="connsiteX46" fmla="*/ 664842 w 6696000"/>
              <a:gd name="connsiteY46" fmla="*/ 477843 h 5142465"/>
              <a:gd name="connsiteX47" fmla="*/ 923218 w 6696000"/>
              <a:gd name="connsiteY47" fmla="*/ 477843 h 5142465"/>
              <a:gd name="connsiteX48" fmla="*/ 923218 w 6696000"/>
              <a:gd name="connsiteY48" fmla="*/ 519732 h 5142465"/>
              <a:gd name="connsiteX49" fmla="*/ 970473 w 6696000"/>
              <a:gd name="connsiteY49" fmla="*/ 519732 h 5142465"/>
              <a:gd name="connsiteX50" fmla="*/ 970473 w 6696000"/>
              <a:gd name="connsiteY50" fmla="*/ 431999 h 5142465"/>
              <a:gd name="connsiteX51" fmla="*/ 664207 w 6696000"/>
              <a:gd name="connsiteY51" fmla="*/ 431999 h 5142465"/>
              <a:gd name="connsiteX52" fmla="*/ 0 w 6696000"/>
              <a:gd name="connsiteY52" fmla="*/ 0 h 5142465"/>
              <a:gd name="connsiteX53" fmla="*/ 6696000 w 6696000"/>
              <a:gd name="connsiteY53" fmla="*/ 0 h 5142465"/>
              <a:gd name="connsiteX54" fmla="*/ 6696000 w 6696000"/>
              <a:gd name="connsiteY54" fmla="*/ 1796399 h 5142465"/>
              <a:gd name="connsiteX55" fmla="*/ 4219772 w 6696000"/>
              <a:gd name="connsiteY55" fmla="*/ 1796399 h 5142465"/>
              <a:gd name="connsiteX56" fmla="*/ 3995999 w 6696000"/>
              <a:gd name="connsiteY56" fmla="*/ 2020043 h 5142465"/>
              <a:gd name="connsiteX57" fmla="*/ 3995999 w 6696000"/>
              <a:gd name="connsiteY57" fmla="*/ 3821890 h 5142465"/>
              <a:gd name="connsiteX58" fmla="*/ 4887028 w 6696000"/>
              <a:gd name="connsiteY58" fmla="*/ 4712400 h 5142465"/>
              <a:gd name="connsiteX59" fmla="*/ 6696000 w 6696000"/>
              <a:gd name="connsiteY59" fmla="*/ 4712400 h 5142465"/>
              <a:gd name="connsiteX60" fmla="*/ 6696000 w 6696000"/>
              <a:gd name="connsiteY60" fmla="*/ 5142465 h 5142465"/>
              <a:gd name="connsiteX61" fmla="*/ 0 w 6696000"/>
              <a:gd name="connsiteY61" fmla="*/ 5142465 h 5142465"/>
              <a:gd name="connsiteX62" fmla="*/ 0 w 6696000"/>
              <a:gd name="connsiteY62" fmla="*/ 0 h 5142465"/>
              <a:gd name="connsiteX0" fmla="*/ 1104106 w 6696000"/>
              <a:gd name="connsiteY0" fmla="*/ 713115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106266 w 6696000"/>
              <a:gd name="connsiteY13" fmla="*/ 680740 h 5142465"/>
              <a:gd name="connsiteX14" fmla="*/ 1139674 w 6696000"/>
              <a:gd name="connsiteY14" fmla="*/ 680740 h 5142465"/>
              <a:gd name="connsiteX15" fmla="*/ 1139674 w 6696000"/>
              <a:gd name="connsiteY15" fmla="*/ 705330 h 5142465"/>
              <a:gd name="connsiteX16" fmla="*/ 1126336 w 6696000"/>
              <a:gd name="connsiteY16" fmla="*/ 710273 h 5142465"/>
              <a:gd name="connsiteX17" fmla="*/ 1104106 w 6696000"/>
              <a:gd name="connsiteY17" fmla="*/ 713115 h 5142465"/>
              <a:gd name="connsiteX18" fmla="*/ 1018617 w 6696000"/>
              <a:gd name="connsiteY18" fmla="*/ 431999 h 5142465"/>
              <a:gd name="connsiteX19" fmla="*/ 994990 w 6696000"/>
              <a:gd name="connsiteY19" fmla="*/ 454983 h 5142465"/>
              <a:gd name="connsiteX20" fmla="*/ 1018617 w 6696000"/>
              <a:gd name="connsiteY20" fmla="*/ 477966 h 5142465"/>
              <a:gd name="connsiteX21" fmla="*/ 1093564 w 6696000"/>
              <a:gd name="connsiteY21" fmla="*/ 477966 h 5142465"/>
              <a:gd name="connsiteX22" fmla="*/ 1279279 w 6696000"/>
              <a:gd name="connsiteY22" fmla="*/ 658251 h 5142465"/>
              <a:gd name="connsiteX23" fmla="*/ 1093564 w 6696000"/>
              <a:gd name="connsiteY23" fmla="*/ 838536 h 5142465"/>
              <a:gd name="connsiteX24" fmla="*/ 835188 w 6696000"/>
              <a:gd name="connsiteY24" fmla="*/ 838536 h 5142465"/>
              <a:gd name="connsiteX25" fmla="*/ 835188 w 6696000"/>
              <a:gd name="connsiteY25" fmla="*/ 796647 h 5142465"/>
              <a:gd name="connsiteX26" fmla="*/ 787933 w 6696000"/>
              <a:gd name="connsiteY26" fmla="*/ 796647 h 5142465"/>
              <a:gd name="connsiteX27" fmla="*/ 787933 w 6696000"/>
              <a:gd name="connsiteY27" fmla="*/ 884380 h 5142465"/>
              <a:gd name="connsiteX28" fmla="*/ 1094199 w 6696000"/>
              <a:gd name="connsiteY28" fmla="*/ 884380 h 5142465"/>
              <a:gd name="connsiteX29" fmla="*/ 1308131 w 6696000"/>
              <a:gd name="connsiteY29" fmla="*/ 745975 h 5142465"/>
              <a:gd name="connsiteX30" fmla="*/ 1326394 w 6696000"/>
              <a:gd name="connsiteY30" fmla="*/ 658190 h 5142465"/>
              <a:gd name="connsiteX31" fmla="*/ 1326407 w 6696000"/>
              <a:gd name="connsiteY31" fmla="*/ 658251 h 5142465"/>
              <a:gd name="connsiteX32" fmla="*/ 1326407 w 6696000"/>
              <a:gd name="connsiteY32" fmla="*/ 658128 h 5142465"/>
              <a:gd name="connsiteX33" fmla="*/ 1326394 w 6696000"/>
              <a:gd name="connsiteY33" fmla="*/ 658190 h 5142465"/>
              <a:gd name="connsiteX34" fmla="*/ 1308194 w 6696000"/>
              <a:gd name="connsiteY34" fmla="*/ 570456 h 5142465"/>
              <a:gd name="connsiteX35" fmla="*/ 1094834 w 6696000"/>
              <a:gd name="connsiteY35" fmla="*/ 431999 h 5142465"/>
              <a:gd name="connsiteX36" fmla="*/ 1018617 w 6696000"/>
              <a:gd name="connsiteY36" fmla="*/ 431999 h 5142465"/>
              <a:gd name="connsiteX37" fmla="*/ 664207 w 6696000"/>
              <a:gd name="connsiteY37" fmla="*/ 431999 h 5142465"/>
              <a:gd name="connsiteX38" fmla="*/ 431999 w 6696000"/>
              <a:gd name="connsiteY38" fmla="*/ 658251 h 5142465"/>
              <a:gd name="connsiteX39" fmla="*/ 663572 w 6696000"/>
              <a:gd name="connsiteY39" fmla="*/ 884503 h 5142465"/>
              <a:gd name="connsiteX40" fmla="*/ 739789 w 6696000"/>
              <a:gd name="connsiteY40" fmla="*/ 884503 h 5142465"/>
              <a:gd name="connsiteX41" fmla="*/ 763417 w 6696000"/>
              <a:gd name="connsiteY41" fmla="*/ 861520 h 5142465"/>
              <a:gd name="connsiteX42" fmla="*/ 739789 w 6696000"/>
              <a:gd name="connsiteY42" fmla="*/ 838536 h 5142465"/>
              <a:gd name="connsiteX43" fmla="*/ 664842 w 6696000"/>
              <a:gd name="connsiteY43" fmla="*/ 838536 h 5142465"/>
              <a:gd name="connsiteX44" fmla="*/ 479127 w 6696000"/>
              <a:gd name="connsiteY44" fmla="*/ 658251 h 5142465"/>
              <a:gd name="connsiteX45" fmla="*/ 664842 w 6696000"/>
              <a:gd name="connsiteY45" fmla="*/ 477843 h 5142465"/>
              <a:gd name="connsiteX46" fmla="*/ 923218 w 6696000"/>
              <a:gd name="connsiteY46" fmla="*/ 477843 h 5142465"/>
              <a:gd name="connsiteX47" fmla="*/ 923218 w 6696000"/>
              <a:gd name="connsiteY47" fmla="*/ 519732 h 5142465"/>
              <a:gd name="connsiteX48" fmla="*/ 970473 w 6696000"/>
              <a:gd name="connsiteY48" fmla="*/ 519732 h 5142465"/>
              <a:gd name="connsiteX49" fmla="*/ 970473 w 6696000"/>
              <a:gd name="connsiteY49" fmla="*/ 431999 h 5142465"/>
              <a:gd name="connsiteX50" fmla="*/ 664207 w 6696000"/>
              <a:gd name="connsiteY50" fmla="*/ 431999 h 5142465"/>
              <a:gd name="connsiteX51" fmla="*/ 0 w 6696000"/>
              <a:gd name="connsiteY51" fmla="*/ 0 h 5142465"/>
              <a:gd name="connsiteX52" fmla="*/ 6696000 w 6696000"/>
              <a:gd name="connsiteY52" fmla="*/ 0 h 5142465"/>
              <a:gd name="connsiteX53" fmla="*/ 6696000 w 6696000"/>
              <a:gd name="connsiteY53" fmla="*/ 1796399 h 5142465"/>
              <a:gd name="connsiteX54" fmla="*/ 4219772 w 6696000"/>
              <a:gd name="connsiteY54" fmla="*/ 1796399 h 5142465"/>
              <a:gd name="connsiteX55" fmla="*/ 3995999 w 6696000"/>
              <a:gd name="connsiteY55" fmla="*/ 2020043 h 5142465"/>
              <a:gd name="connsiteX56" fmla="*/ 3995999 w 6696000"/>
              <a:gd name="connsiteY56" fmla="*/ 3821890 h 5142465"/>
              <a:gd name="connsiteX57" fmla="*/ 4887028 w 6696000"/>
              <a:gd name="connsiteY57" fmla="*/ 4712400 h 5142465"/>
              <a:gd name="connsiteX58" fmla="*/ 6696000 w 6696000"/>
              <a:gd name="connsiteY58" fmla="*/ 4712400 h 5142465"/>
              <a:gd name="connsiteX59" fmla="*/ 6696000 w 6696000"/>
              <a:gd name="connsiteY59" fmla="*/ 5142465 h 5142465"/>
              <a:gd name="connsiteX60" fmla="*/ 0 w 6696000"/>
              <a:gd name="connsiteY60" fmla="*/ 5142465 h 5142465"/>
              <a:gd name="connsiteX61" fmla="*/ 0 w 6696000"/>
              <a:gd name="connsiteY61" fmla="*/ 0 h 5142465"/>
              <a:gd name="connsiteX0" fmla="*/ 1126336 w 6696000"/>
              <a:gd name="connsiteY0" fmla="*/ 710273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106266 w 6696000"/>
              <a:gd name="connsiteY13" fmla="*/ 680740 h 5142465"/>
              <a:gd name="connsiteX14" fmla="*/ 1139674 w 6696000"/>
              <a:gd name="connsiteY14" fmla="*/ 680740 h 5142465"/>
              <a:gd name="connsiteX15" fmla="*/ 1139674 w 6696000"/>
              <a:gd name="connsiteY15" fmla="*/ 705330 h 5142465"/>
              <a:gd name="connsiteX16" fmla="*/ 1126336 w 6696000"/>
              <a:gd name="connsiteY16" fmla="*/ 710273 h 5142465"/>
              <a:gd name="connsiteX17" fmla="*/ 1018617 w 6696000"/>
              <a:gd name="connsiteY17" fmla="*/ 431999 h 5142465"/>
              <a:gd name="connsiteX18" fmla="*/ 994990 w 6696000"/>
              <a:gd name="connsiteY18" fmla="*/ 454983 h 5142465"/>
              <a:gd name="connsiteX19" fmla="*/ 1018617 w 6696000"/>
              <a:gd name="connsiteY19" fmla="*/ 477966 h 5142465"/>
              <a:gd name="connsiteX20" fmla="*/ 1093564 w 6696000"/>
              <a:gd name="connsiteY20" fmla="*/ 477966 h 5142465"/>
              <a:gd name="connsiteX21" fmla="*/ 1279279 w 6696000"/>
              <a:gd name="connsiteY21" fmla="*/ 658251 h 5142465"/>
              <a:gd name="connsiteX22" fmla="*/ 1093564 w 6696000"/>
              <a:gd name="connsiteY22" fmla="*/ 838536 h 5142465"/>
              <a:gd name="connsiteX23" fmla="*/ 835188 w 6696000"/>
              <a:gd name="connsiteY23" fmla="*/ 838536 h 5142465"/>
              <a:gd name="connsiteX24" fmla="*/ 835188 w 6696000"/>
              <a:gd name="connsiteY24" fmla="*/ 796647 h 5142465"/>
              <a:gd name="connsiteX25" fmla="*/ 787933 w 6696000"/>
              <a:gd name="connsiteY25" fmla="*/ 796647 h 5142465"/>
              <a:gd name="connsiteX26" fmla="*/ 787933 w 6696000"/>
              <a:gd name="connsiteY26" fmla="*/ 884380 h 5142465"/>
              <a:gd name="connsiteX27" fmla="*/ 1094199 w 6696000"/>
              <a:gd name="connsiteY27" fmla="*/ 884380 h 5142465"/>
              <a:gd name="connsiteX28" fmla="*/ 1308131 w 6696000"/>
              <a:gd name="connsiteY28" fmla="*/ 745975 h 5142465"/>
              <a:gd name="connsiteX29" fmla="*/ 1326394 w 6696000"/>
              <a:gd name="connsiteY29" fmla="*/ 658190 h 5142465"/>
              <a:gd name="connsiteX30" fmla="*/ 1326407 w 6696000"/>
              <a:gd name="connsiteY30" fmla="*/ 658251 h 5142465"/>
              <a:gd name="connsiteX31" fmla="*/ 1326407 w 6696000"/>
              <a:gd name="connsiteY31" fmla="*/ 658128 h 5142465"/>
              <a:gd name="connsiteX32" fmla="*/ 1326394 w 6696000"/>
              <a:gd name="connsiteY32" fmla="*/ 658190 h 5142465"/>
              <a:gd name="connsiteX33" fmla="*/ 1308194 w 6696000"/>
              <a:gd name="connsiteY33" fmla="*/ 570456 h 5142465"/>
              <a:gd name="connsiteX34" fmla="*/ 1094834 w 6696000"/>
              <a:gd name="connsiteY34" fmla="*/ 431999 h 5142465"/>
              <a:gd name="connsiteX35" fmla="*/ 1018617 w 6696000"/>
              <a:gd name="connsiteY35" fmla="*/ 431999 h 5142465"/>
              <a:gd name="connsiteX36" fmla="*/ 664207 w 6696000"/>
              <a:gd name="connsiteY36" fmla="*/ 431999 h 5142465"/>
              <a:gd name="connsiteX37" fmla="*/ 431999 w 6696000"/>
              <a:gd name="connsiteY37" fmla="*/ 658251 h 5142465"/>
              <a:gd name="connsiteX38" fmla="*/ 663572 w 6696000"/>
              <a:gd name="connsiteY38" fmla="*/ 884503 h 5142465"/>
              <a:gd name="connsiteX39" fmla="*/ 739789 w 6696000"/>
              <a:gd name="connsiteY39" fmla="*/ 884503 h 5142465"/>
              <a:gd name="connsiteX40" fmla="*/ 763417 w 6696000"/>
              <a:gd name="connsiteY40" fmla="*/ 861520 h 5142465"/>
              <a:gd name="connsiteX41" fmla="*/ 739789 w 6696000"/>
              <a:gd name="connsiteY41" fmla="*/ 838536 h 5142465"/>
              <a:gd name="connsiteX42" fmla="*/ 664842 w 6696000"/>
              <a:gd name="connsiteY42" fmla="*/ 838536 h 5142465"/>
              <a:gd name="connsiteX43" fmla="*/ 479127 w 6696000"/>
              <a:gd name="connsiteY43" fmla="*/ 658251 h 5142465"/>
              <a:gd name="connsiteX44" fmla="*/ 664842 w 6696000"/>
              <a:gd name="connsiteY44" fmla="*/ 477843 h 5142465"/>
              <a:gd name="connsiteX45" fmla="*/ 923218 w 6696000"/>
              <a:gd name="connsiteY45" fmla="*/ 477843 h 5142465"/>
              <a:gd name="connsiteX46" fmla="*/ 923218 w 6696000"/>
              <a:gd name="connsiteY46" fmla="*/ 519732 h 5142465"/>
              <a:gd name="connsiteX47" fmla="*/ 970473 w 6696000"/>
              <a:gd name="connsiteY47" fmla="*/ 519732 h 5142465"/>
              <a:gd name="connsiteX48" fmla="*/ 970473 w 6696000"/>
              <a:gd name="connsiteY48" fmla="*/ 431999 h 5142465"/>
              <a:gd name="connsiteX49" fmla="*/ 664207 w 6696000"/>
              <a:gd name="connsiteY49" fmla="*/ 431999 h 5142465"/>
              <a:gd name="connsiteX50" fmla="*/ 0 w 6696000"/>
              <a:gd name="connsiteY50" fmla="*/ 0 h 5142465"/>
              <a:gd name="connsiteX51" fmla="*/ 6696000 w 6696000"/>
              <a:gd name="connsiteY51" fmla="*/ 0 h 5142465"/>
              <a:gd name="connsiteX52" fmla="*/ 6696000 w 6696000"/>
              <a:gd name="connsiteY52" fmla="*/ 1796399 h 5142465"/>
              <a:gd name="connsiteX53" fmla="*/ 4219772 w 6696000"/>
              <a:gd name="connsiteY53" fmla="*/ 1796399 h 5142465"/>
              <a:gd name="connsiteX54" fmla="*/ 3995999 w 6696000"/>
              <a:gd name="connsiteY54" fmla="*/ 2020043 h 5142465"/>
              <a:gd name="connsiteX55" fmla="*/ 3995999 w 6696000"/>
              <a:gd name="connsiteY55" fmla="*/ 3821890 h 5142465"/>
              <a:gd name="connsiteX56" fmla="*/ 4887028 w 6696000"/>
              <a:gd name="connsiteY56" fmla="*/ 4712400 h 5142465"/>
              <a:gd name="connsiteX57" fmla="*/ 6696000 w 6696000"/>
              <a:gd name="connsiteY57" fmla="*/ 4712400 h 5142465"/>
              <a:gd name="connsiteX58" fmla="*/ 6696000 w 6696000"/>
              <a:gd name="connsiteY58" fmla="*/ 5142465 h 5142465"/>
              <a:gd name="connsiteX59" fmla="*/ 0 w 6696000"/>
              <a:gd name="connsiteY59" fmla="*/ 5142465 h 5142465"/>
              <a:gd name="connsiteX60" fmla="*/ 0 w 6696000"/>
              <a:gd name="connsiteY60" fmla="*/ 0 h 5142465"/>
              <a:gd name="connsiteX0" fmla="*/ 1139674 w 6696000"/>
              <a:gd name="connsiteY0" fmla="*/ 705330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106266 w 6696000"/>
              <a:gd name="connsiteY13" fmla="*/ 680740 h 5142465"/>
              <a:gd name="connsiteX14" fmla="*/ 1139674 w 6696000"/>
              <a:gd name="connsiteY14" fmla="*/ 680740 h 5142465"/>
              <a:gd name="connsiteX15" fmla="*/ 1139674 w 6696000"/>
              <a:gd name="connsiteY15" fmla="*/ 705330 h 5142465"/>
              <a:gd name="connsiteX16" fmla="*/ 1018617 w 6696000"/>
              <a:gd name="connsiteY16" fmla="*/ 431999 h 5142465"/>
              <a:gd name="connsiteX17" fmla="*/ 994990 w 6696000"/>
              <a:gd name="connsiteY17" fmla="*/ 454983 h 5142465"/>
              <a:gd name="connsiteX18" fmla="*/ 1018617 w 6696000"/>
              <a:gd name="connsiteY18" fmla="*/ 477966 h 5142465"/>
              <a:gd name="connsiteX19" fmla="*/ 1093564 w 6696000"/>
              <a:gd name="connsiteY19" fmla="*/ 477966 h 5142465"/>
              <a:gd name="connsiteX20" fmla="*/ 1279279 w 6696000"/>
              <a:gd name="connsiteY20" fmla="*/ 658251 h 5142465"/>
              <a:gd name="connsiteX21" fmla="*/ 1093564 w 6696000"/>
              <a:gd name="connsiteY21" fmla="*/ 838536 h 5142465"/>
              <a:gd name="connsiteX22" fmla="*/ 835188 w 6696000"/>
              <a:gd name="connsiteY22" fmla="*/ 838536 h 5142465"/>
              <a:gd name="connsiteX23" fmla="*/ 835188 w 6696000"/>
              <a:gd name="connsiteY23" fmla="*/ 796647 h 5142465"/>
              <a:gd name="connsiteX24" fmla="*/ 787933 w 6696000"/>
              <a:gd name="connsiteY24" fmla="*/ 796647 h 5142465"/>
              <a:gd name="connsiteX25" fmla="*/ 787933 w 6696000"/>
              <a:gd name="connsiteY25" fmla="*/ 884380 h 5142465"/>
              <a:gd name="connsiteX26" fmla="*/ 1094199 w 6696000"/>
              <a:gd name="connsiteY26" fmla="*/ 884380 h 5142465"/>
              <a:gd name="connsiteX27" fmla="*/ 1308131 w 6696000"/>
              <a:gd name="connsiteY27" fmla="*/ 745975 h 5142465"/>
              <a:gd name="connsiteX28" fmla="*/ 1326394 w 6696000"/>
              <a:gd name="connsiteY28" fmla="*/ 658190 h 5142465"/>
              <a:gd name="connsiteX29" fmla="*/ 1326407 w 6696000"/>
              <a:gd name="connsiteY29" fmla="*/ 658251 h 5142465"/>
              <a:gd name="connsiteX30" fmla="*/ 1326407 w 6696000"/>
              <a:gd name="connsiteY30" fmla="*/ 658128 h 5142465"/>
              <a:gd name="connsiteX31" fmla="*/ 1326394 w 6696000"/>
              <a:gd name="connsiteY31" fmla="*/ 658190 h 5142465"/>
              <a:gd name="connsiteX32" fmla="*/ 1308194 w 6696000"/>
              <a:gd name="connsiteY32" fmla="*/ 570456 h 5142465"/>
              <a:gd name="connsiteX33" fmla="*/ 1094834 w 6696000"/>
              <a:gd name="connsiteY33" fmla="*/ 431999 h 5142465"/>
              <a:gd name="connsiteX34" fmla="*/ 1018617 w 6696000"/>
              <a:gd name="connsiteY34" fmla="*/ 431999 h 5142465"/>
              <a:gd name="connsiteX35" fmla="*/ 664207 w 6696000"/>
              <a:gd name="connsiteY35" fmla="*/ 431999 h 5142465"/>
              <a:gd name="connsiteX36" fmla="*/ 431999 w 6696000"/>
              <a:gd name="connsiteY36" fmla="*/ 658251 h 5142465"/>
              <a:gd name="connsiteX37" fmla="*/ 663572 w 6696000"/>
              <a:gd name="connsiteY37" fmla="*/ 884503 h 5142465"/>
              <a:gd name="connsiteX38" fmla="*/ 739789 w 6696000"/>
              <a:gd name="connsiteY38" fmla="*/ 884503 h 5142465"/>
              <a:gd name="connsiteX39" fmla="*/ 763417 w 6696000"/>
              <a:gd name="connsiteY39" fmla="*/ 861520 h 5142465"/>
              <a:gd name="connsiteX40" fmla="*/ 739789 w 6696000"/>
              <a:gd name="connsiteY40" fmla="*/ 838536 h 5142465"/>
              <a:gd name="connsiteX41" fmla="*/ 664842 w 6696000"/>
              <a:gd name="connsiteY41" fmla="*/ 838536 h 5142465"/>
              <a:gd name="connsiteX42" fmla="*/ 479127 w 6696000"/>
              <a:gd name="connsiteY42" fmla="*/ 658251 h 5142465"/>
              <a:gd name="connsiteX43" fmla="*/ 664842 w 6696000"/>
              <a:gd name="connsiteY43" fmla="*/ 477843 h 5142465"/>
              <a:gd name="connsiteX44" fmla="*/ 923218 w 6696000"/>
              <a:gd name="connsiteY44" fmla="*/ 477843 h 5142465"/>
              <a:gd name="connsiteX45" fmla="*/ 923218 w 6696000"/>
              <a:gd name="connsiteY45" fmla="*/ 519732 h 5142465"/>
              <a:gd name="connsiteX46" fmla="*/ 970473 w 6696000"/>
              <a:gd name="connsiteY46" fmla="*/ 519732 h 5142465"/>
              <a:gd name="connsiteX47" fmla="*/ 970473 w 6696000"/>
              <a:gd name="connsiteY47" fmla="*/ 431999 h 5142465"/>
              <a:gd name="connsiteX48" fmla="*/ 664207 w 6696000"/>
              <a:gd name="connsiteY48" fmla="*/ 431999 h 5142465"/>
              <a:gd name="connsiteX49" fmla="*/ 0 w 6696000"/>
              <a:gd name="connsiteY49" fmla="*/ 0 h 5142465"/>
              <a:gd name="connsiteX50" fmla="*/ 6696000 w 6696000"/>
              <a:gd name="connsiteY50" fmla="*/ 0 h 5142465"/>
              <a:gd name="connsiteX51" fmla="*/ 6696000 w 6696000"/>
              <a:gd name="connsiteY51" fmla="*/ 1796399 h 5142465"/>
              <a:gd name="connsiteX52" fmla="*/ 4219772 w 6696000"/>
              <a:gd name="connsiteY52" fmla="*/ 1796399 h 5142465"/>
              <a:gd name="connsiteX53" fmla="*/ 3995999 w 6696000"/>
              <a:gd name="connsiteY53" fmla="*/ 2020043 h 5142465"/>
              <a:gd name="connsiteX54" fmla="*/ 3995999 w 6696000"/>
              <a:gd name="connsiteY54" fmla="*/ 3821890 h 5142465"/>
              <a:gd name="connsiteX55" fmla="*/ 4887028 w 6696000"/>
              <a:gd name="connsiteY55" fmla="*/ 4712400 h 5142465"/>
              <a:gd name="connsiteX56" fmla="*/ 6696000 w 6696000"/>
              <a:gd name="connsiteY56" fmla="*/ 4712400 h 5142465"/>
              <a:gd name="connsiteX57" fmla="*/ 6696000 w 6696000"/>
              <a:gd name="connsiteY57" fmla="*/ 5142465 h 5142465"/>
              <a:gd name="connsiteX58" fmla="*/ 0 w 6696000"/>
              <a:gd name="connsiteY58" fmla="*/ 5142465 h 5142465"/>
              <a:gd name="connsiteX59" fmla="*/ 0 w 6696000"/>
              <a:gd name="connsiteY59" fmla="*/ 0 h 5142465"/>
              <a:gd name="connsiteX0" fmla="*/ 1139674 w 6696000"/>
              <a:gd name="connsiteY0" fmla="*/ 680740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106266 w 6696000"/>
              <a:gd name="connsiteY13" fmla="*/ 680740 h 5142465"/>
              <a:gd name="connsiteX14" fmla="*/ 1139674 w 6696000"/>
              <a:gd name="connsiteY14" fmla="*/ 680740 h 5142465"/>
              <a:gd name="connsiteX15" fmla="*/ 1018617 w 6696000"/>
              <a:gd name="connsiteY15" fmla="*/ 431999 h 5142465"/>
              <a:gd name="connsiteX16" fmla="*/ 994990 w 6696000"/>
              <a:gd name="connsiteY16" fmla="*/ 454983 h 5142465"/>
              <a:gd name="connsiteX17" fmla="*/ 1018617 w 6696000"/>
              <a:gd name="connsiteY17" fmla="*/ 477966 h 5142465"/>
              <a:gd name="connsiteX18" fmla="*/ 1093564 w 6696000"/>
              <a:gd name="connsiteY18" fmla="*/ 477966 h 5142465"/>
              <a:gd name="connsiteX19" fmla="*/ 1279279 w 6696000"/>
              <a:gd name="connsiteY19" fmla="*/ 658251 h 5142465"/>
              <a:gd name="connsiteX20" fmla="*/ 1093564 w 6696000"/>
              <a:gd name="connsiteY20" fmla="*/ 838536 h 5142465"/>
              <a:gd name="connsiteX21" fmla="*/ 835188 w 6696000"/>
              <a:gd name="connsiteY21" fmla="*/ 838536 h 5142465"/>
              <a:gd name="connsiteX22" fmla="*/ 835188 w 6696000"/>
              <a:gd name="connsiteY22" fmla="*/ 796647 h 5142465"/>
              <a:gd name="connsiteX23" fmla="*/ 787933 w 6696000"/>
              <a:gd name="connsiteY23" fmla="*/ 796647 h 5142465"/>
              <a:gd name="connsiteX24" fmla="*/ 787933 w 6696000"/>
              <a:gd name="connsiteY24" fmla="*/ 884380 h 5142465"/>
              <a:gd name="connsiteX25" fmla="*/ 1094199 w 6696000"/>
              <a:gd name="connsiteY25" fmla="*/ 884380 h 5142465"/>
              <a:gd name="connsiteX26" fmla="*/ 1308131 w 6696000"/>
              <a:gd name="connsiteY26" fmla="*/ 745975 h 5142465"/>
              <a:gd name="connsiteX27" fmla="*/ 1326394 w 6696000"/>
              <a:gd name="connsiteY27" fmla="*/ 658190 h 5142465"/>
              <a:gd name="connsiteX28" fmla="*/ 1326407 w 6696000"/>
              <a:gd name="connsiteY28" fmla="*/ 658251 h 5142465"/>
              <a:gd name="connsiteX29" fmla="*/ 1326407 w 6696000"/>
              <a:gd name="connsiteY29" fmla="*/ 658128 h 5142465"/>
              <a:gd name="connsiteX30" fmla="*/ 1326394 w 6696000"/>
              <a:gd name="connsiteY30" fmla="*/ 658190 h 5142465"/>
              <a:gd name="connsiteX31" fmla="*/ 1308194 w 6696000"/>
              <a:gd name="connsiteY31" fmla="*/ 570456 h 5142465"/>
              <a:gd name="connsiteX32" fmla="*/ 1094834 w 6696000"/>
              <a:gd name="connsiteY32" fmla="*/ 431999 h 5142465"/>
              <a:gd name="connsiteX33" fmla="*/ 1018617 w 6696000"/>
              <a:gd name="connsiteY33" fmla="*/ 431999 h 5142465"/>
              <a:gd name="connsiteX34" fmla="*/ 664207 w 6696000"/>
              <a:gd name="connsiteY34" fmla="*/ 431999 h 5142465"/>
              <a:gd name="connsiteX35" fmla="*/ 431999 w 6696000"/>
              <a:gd name="connsiteY35" fmla="*/ 658251 h 5142465"/>
              <a:gd name="connsiteX36" fmla="*/ 663572 w 6696000"/>
              <a:gd name="connsiteY36" fmla="*/ 884503 h 5142465"/>
              <a:gd name="connsiteX37" fmla="*/ 739789 w 6696000"/>
              <a:gd name="connsiteY37" fmla="*/ 884503 h 5142465"/>
              <a:gd name="connsiteX38" fmla="*/ 763417 w 6696000"/>
              <a:gd name="connsiteY38" fmla="*/ 861520 h 5142465"/>
              <a:gd name="connsiteX39" fmla="*/ 739789 w 6696000"/>
              <a:gd name="connsiteY39" fmla="*/ 838536 h 5142465"/>
              <a:gd name="connsiteX40" fmla="*/ 664842 w 6696000"/>
              <a:gd name="connsiteY40" fmla="*/ 838536 h 5142465"/>
              <a:gd name="connsiteX41" fmla="*/ 479127 w 6696000"/>
              <a:gd name="connsiteY41" fmla="*/ 658251 h 5142465"/>
              <a:gd name="connsiteX42" fmla="*/ 664842 w 6696000"/>
              <a:gd name="connsiteY42" fmla="*/ 477843 h 5142465"/>
              <a:gd name="connsiteX43" fmla="*/ 923218 w 6696000"/>
              <a:gd name="connsiteY43" fmla="*/ 477843 h 5142465"/>
              <a:gd name="connsiteX44" fmla="*/ 923218 w 6696000"/>
              <a:gd name="connsiteY44" fmla="*/ 519732 h 5142465"/>
              <a:gd name="connsiteX45" fmla="*/ 970473 w 6696000"/>
              <a:gd name="connsiteY45" fmla="*/ 519732 h 5142465"/>
              <a:gd name="connsiteX46" fmla="*/ 970473 w 6696000"/>
              <a:gd name="connsiteY46" fmla="*/ 431999 h 5142465"/>
              <a:gd name="connsiteX47" fmla="*/ 664207 w 6696000"/>
              <a:gd name="connsiteY47" fmla="*/ 431999 h 5142465"/>
              <a:gd name="connsiteX48" fmla="*/ 0 w 6696000"/>
              <a:gd name="connsiteY48" fmla="*/ 0 h 5142465"/>
              <a:gd name="connsiteX49" fmla="*/ 6696000 w 6696000"/>
              <a:gd name="connsiteY49" fmla="*/ 0 h 5142465"/>
              <a:gd name="connsiteX50" fmla="*/ 6696000 w 6696000"/>
              <a:gd name="connsiteY50" fmla="*/ 1796399 h 5142465"/>
              <a:gd name="connsiteX51" fmla="*/ 4219772 w 6696000"/>
              <a:gd name="connsiteY51" fmla="*/ 1796399 h 5142465"/>
              <a:gd name="connsiteX52" fmla="*/ 3995999 w 6696000"/>
              <a:gd name="connsiteY52" fmla="*/ 2020043 h 5142465"/>
              <a:gd name="connsiteX53" fmla="*/ 3995999 w 6696000"/>
              <a:gd name="connsiteY53" fmla="*/ 3821890 h 5142465"/>
              <a:gd name="connsiteX54" fmla="*/ 4887028 w 6696000"/>
              <a:gd name="connsiteY54" fmla="*/ 4712400 h 5142465"/>
              <a:gd name="connsiteX55" fmla="*/ 6696000 w 6696000"/>
              <a:gd name="connsiteY55" fmla="*/ 4712400 h 5142465"/>
              <a:gd name="connsiteX56" fmla="*/ 6696000 w 6696000"/>
              <a:gd name="connsiteY56" fmla="*/ 5142465 h 5142465"/>
              <a:gd name="connsiteX57" fmla="*/ 0 w 6696000"/>
              <a:gd name="connsiteY57" fmla="*/ 5142465 h 5142465"/>
              <a:gd name="connsiteX58" fmla="*/ 0 w 6696000"/>
              <a:gd name="connsiteY58" fmla="*/ 0 h 5142465"/>
              <a:gd name="connsiteX0" fmla="*/ 1106266 w 6696000"/>
              <a:gd name="connsiteY0" fmla="*/ 680740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106266 w 6696000"/>
              <a:gd name="connsiteY13" fmla="*/ 680740 h 5142465"/>
              <a:gd name="connsiteX14" fmla="*/ 1018617 w 6696000"/>
              <a:gd name="connsiteY14" fmla="*/ 431999 h 5142465"/>
              <a:gd name="connsiteX15" fmla="*/ 994990 w 6696000"/>
              <a:gd name="connsiteY15" fmla="*/ 454983 h 5142465"/>
              <a:gd name="connsiteX16" fmla="*/ 1018617 w 6696000"/>
              <a:gd name="connsiteY16" fmla="*/ 477966 h 5142465"/>
              <a:gd name="connsiteX17" fmla="*/ 1093564 w 6696000"/>
              <a:gd name="connsiteY17" fmla="*/ 477966 h 5142465"/>
              <a:gd name="connsiteX18" fmla="*/ 1279279 w 6696000"/>
              <a:gd name="connsiteY18" fmla="*/ 658251 h 5142465"/>
              <a:gd name="connsiteX19" fmla="*/ 1093564 w 6696000"/>
              <a:gd name="connsiteY19" fmla="*/ 838536 h 5142465"/>
              <a:gd name="connsiteX20" fmla="*/ 835188 w 6696000"/>
              <a:gd name="connsiteY20" fmla="*/ 838536 h 5142465"/>
              <a:gd name="connsiteX21" fmla="*/ 835188 w 6696000"/>
              <a:gd name="connsiteY21" fmla="*/ 796647 h 5142465"/>
              <a:gd name="connsiteX22" fmla="*/ 787933 w 6696000"/>
              <a:gd name="connsiteY22" fmla="*/ 796647 h 5142465"/>
              <a:gd name="connsiteX23" fmla="*/ 787933 w 6696000"/>
              <a:gd name="connsiteY23" fmla="*/ 884380 h 5142465"/>
              <a:gd name="connsiteX24" fmla="*/ 1094199 w 6696000"/>
              <a:gd name="connsiteY24" fmla="*/ 884380 h 5142465"/>
              <a:gd name="connsiteX25" fmla="*/ 1308131 w 6696000"/>
              <a:gd name="connsiteY25" fmla="*/ 745975 h 5142465"/>
              <a:gd name="connsiteX26" fmla="*/ 1326394 w 6696000"/>
              <a:gd name="connsiteY26" fmla="*/ 658190 h 5142465"/>
              <a:gd name="connsiteX27" fmla="*/ 1326407 w 6696000"/>
              <a:gd name="connsiteY27" fmla="*/ 658251 h 5142465"/>
              <a:gd name="connsiteX28" fmla="*/ 1326407 w 6696000"/>
              <a:gd name="connsiteY28" fmla="*/ 658128 h 5142465"/>
              <a:gd name="connsiteX29" fmla="*/ 1326394 w 6696000"/>
              <a:gd name="connsiteY29" fmla="*/ 658190 h 5142465"/>
              <a:gd name="connsiteX30" fmla="*/ 1308194 w 6696000"/>
              <a:gd name="connsiteY30" fmla="*/ 570456 h 5142465"/>
              <a:gd name="connsiteX31" fmla="*/ 1094834 w 6696000"/>
              <a:gd name="connsiteY31" fmla="*/ 431999 h 5142465"/>
              <a:gd name="connsiteX32" fmla="*/ 1018617 w 6696000"/>
              <a:gd name="connsiteY32" fmla="*/ 431999 h 5142465"/>
              <a:gd name="connsiteX33" fmla="*/ 664207 w 6696000"/>
              <a:gd name="connsiteY33" fmla="*/ 431999 h 5142465"/>
              <a:gd name="connsiteX34" fmla="*/ 431999 w 6696000"/>
              <a:gd name="connsiteY34" fmla="*/ 658251 h 5142465"/>
              <a:gd name="connsiteX35" fmla="*/ 663572 w 6696000"/>
              <a:gd name="connsiteY35" fmla="*/ 884503 h 5142465"/>
              <a:gd name="connsiteX36" fmla="*/ 739789 w 6696000"/>
              <a:gd name="connsiteY36" fmla="*/ 884503 h 5142465"/>
              <a:gd name="connsiteX37" fmla="*/ 763417 w 6696000"/>
              <a:gd name="connsiteY37" fmla="*/ 861520 h 5142465"/>
              <a:gd name="connsiteX38" fmla="*/ 739789 w 6696000"/>
              <a:gd name="connsiteY38" fmla="*/ 838536 h 5142465"/>
              <a:gd name="connsiteX39" fmla="*/ 664842 w 6696000"/>
              <a:gd name="connsiteY39" fmla="*/ 838536 h 5142465"/>
              <a:gd name="connsiteX40" fmla="*/ 479127 w 6696000"/>
              <a:gd name="connsiteY40" fmla="*/ 658251 h 5142465"/>
              <a:gd name="connsiteX41" fmla="*/ 664842 w 6696000"/>
              <a:gd name="connsiteY41" fmla="*/ 477843 h 5142465"/>
              <a:gd name="connsiteX42" fmla="*/ 923218 w 6696000"/>
              <a:gd name="connsiteY42" fmla="*/ 477843 h 5142465"/>
              <a:gd name="connsiteX43" fmla="*/ 923218 w 6696000"/>
              <a:gd name="connsiteY43" fmla="*/ 519732 h 5142465"/>
              <a:gd name="connsiteX44" fmla="*/ 970473 w 6696000"/>
              <a:gd name="connsiteY44" fmla="*/ 519732 h 5142465"/>
              <a:gd name="connsiteX45" fmla="*/ 970473 w 6696000"/>
              <a:gd name="connsiteY45" fmla="*/ 431999 h 5142465"/>
              <a:gd name="connsiteX46" fmla="*/ 664207 w 6696000"/>
              <a:gd name="connsiteY46" fmla="*/ 431999 h 5142465"/>
              <a:gd name="connsiteX47" fmla="*/ 0 w 6696000"/>
              <a:gd name="connsiteY47" fmla="*/ 0 h 5142465"/>
              <a:gd name="connsiteX48" fmla="*/ 6696000 w 6696000"/>
              <a:gd name="connsiteY48" fmla="*/ 0 h 5142465"/>
              <a:gd name="connsiteX49" fmla="*/ 6696000 w 6696000"/>
              <a:gd name="connsiteY49" fmla="*/ 1796399 h 5142465"/>
              <a:gd name="connsiteX50" fmla="*/ 4219772 w 6696000"/>
              <a:gd name="connsiteY50" fmla="*/ 1796399 h 5142465"/>
              <a:gd name="connsiteX51" fmla="*/ 3995999 w 6696000"/>
              <a:gd name="connsiteY51" fmla="*/ 2020043 h 5142465"/>
              <a:gd name="connsiteX52" fmla="*/ 3995999 w 6696000"/>
              <a:gd name="connsiteY52" fmla="*/ 3821890 h 5142465"/>
              <a:gd name="connsiteX53" fmla="*/ 4887028 w 6696000"/>
              <a:gd name="connsiteY53" fmla="*/ 4712400 h 5142465"/>
              <a:gd name="connsiteX54" fmla="*/ 6696000 w 6696000"/>
              <a:gd name="connsiteY54" fmla="*/ 4712400 h 5142465"/>
              <a:gd name="connsiteX55" fmla="*/ 6696000 w 6696000"/>
              <a:gd name="connsiteY55" fmla="*/ 5142465 h 5142465"/>
              <a:gd name="connsiteX56" fmla="*/ 0 w 6696000"/>
              <a:gd name="connsiteY56" fmla="*/ 5142465 h 5142465"/>
              <a:gd name="connsiteX57" fmla="*/ 0 w 6696000"/>
              <a:gd name="connsiteY57" fmla="*/ 0 h 5142465"/>
              <a:gd name="connsiteX0" fmla="*/ 1106266 w 6696000"/>
              <a:gd name="connsiteY0" fmla="*/ 637986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106266 w 6696000"/>
              <a:gd name="connsiteY12" fmla="*/ 637986 h 5142465"/>
              <a:gd name="connsiteX13" fmla="*/ 1018617 w 6696000"/>
              <a:gd name="connsiteY13" fmla="*/ 431999 h 5142465"/>
              <a:gd name="connsiteX14" fmla="*/ 994990 w 6696000"/>
              <a:gd name="connsiteY14" fmla="*/ 454983 h 5142465"/>
              <a:gd name="connsiteX15" fmla="*/ 1018617 w 6696000"/>
              <a:gd name="connsiteY15" fmla="*/ 477966 h 5142465"/>
              <a:gd name="connsiteX16" fmla="*/ 1093564 w 6696000"/>
              <a:gd name="connsiteY16" fmla="*/ 477966 h 5142465"/>
              <a:gd name="connsiteX17" fmla="*/ 1279279 w 6696000"/>
              <a:gd name="connsiteY17" fmla="*/ 658251 h 5142465"/>
              <a:gd name="connsiteX18" fmla="*/ 1093564 w 6696000"/>
              <a:gd name="connsiteY18" fmla="*/ 838536 h 5142465"/>
              <a:gd name="connsiteX19" fmla="*/ 835188 w 6696000"/>
              <a:gd name="connsiteY19" fmla="*/ 838536 h 5142465"/>
              <a:gd name="connsiteX20" fmla="*/ 835188 w 6696000"/>
              <a:gd name="connsiteY20" fmla="*/ 796647 h 5142465"/>
              <a:gd name="connsiteX21" fmla="*/ 787933 w 6696000"/>
              <a:gd name="connsiteY21" fmla="*/ 796647 h 5142465"/>
              <a:gd name="connsiteX22" fmla="*/ 787933 w 6696000"/>
              <a:gd name="connsiteY22" fmla="*/ 884380 h 5142465"/>
              <a:gd name="connsiteX23" fmla="*/ 1094199 w 6696000"/>
              <a:gd name="connsiteY23" fmla="*/ 884380 h 5142465"/>
              <a:gd name="connsiteX24" fmla="*/ 1308131 w 6696000"/>
              <a:gd name="connsiteY24" fmla="*/ 745975 h 5142465"/>
              <a:gd name="connsiteX25" fmla="*/ 1326394 w 6696000"/>
              <a:gd name="connsiteY25" fmla="*/ 658190 h 5142465"/>
              <a:gd name="connsiteX26" fmla="*/ 1326407 w 6696000"/>
              <a:gd name="connsiteY26" fmla="*/ 658251 h 5142465"/>
              <a:gd name="connsiteX27" fmla="*/ 1326407 w 6696000"/>
              <a:gd name="connsiteY27" fmla="*/ 658128 h 5142465"/>
              <a:gd name="connsiteX28" fmla="*/ 1326394 w 6696000"/>
              <a:gd name="connsiteY28" fmla="*/ 658190 h 5142465"/>
              <a:gd name="connsiteX29" fmla="*/ 1308194 w 6696000"/>
              <a:gd name="connsiteY29" fmla="*/ 570456 h 5142465"/>
              <a:gd name="connsiteX30" fmla="*/ 1094834 w 6696000"/>
              <a:gd name="connsiteY30" fmla="*/ 431999 h 5142465"/>
              <a:gd name="connsiteX31" fmla="*/ 1018617 w 6696000"/>
              <a:gd name="connsiteY31" fmla="*/ 431999 h 5142465"/>
              <a:gd name="connsiteX32" fmla="*/ 664207 w 6696000"/>
              <a:gd name="connsiteY32" fmla="*/ 431999 h 5142465"/>
              <a:gd name="connsiteX33" fmla="*/ 431999 w 6696000"/>
              <a:gd name="connsiteY33" fmla="*/ 658251 h 5142465"/>
              <a:gd name="connsiteX34" fmla="*/ 663572 w 6696000"/>
              <a:gd name="connsiteY34" fmla="*/ 884503 h 5142465"/>
              <a:gd name="connsiteX35" fmla="*/ 739789 w 6696000"/>
              <a:gd name="connsiteY35" fmla="*/ 884503 h 5142465"/>
              <a:gd name="connsiteX36" fmla="*/ 763417 w 6696000"/>
              <a:gd name="connsiteY36" fmla="*/ 861520 h 5142465"/>
              <a:gd name="connsiteX37" fmla="*/ 739789 w 6696000"/>
              <a:gd name="connsiteY37" fmla="*/ 838536 h 5142465"/>
              <a:gd name="connsiteX38" fmla="*/ 664842 w 6696000"/>
              <a:gd name="connsiteY38" fmla="*/ 838536 h 5142465"/>
              <a:gd name="connsiteX39" fmla="*/ 479127 w 6696000"/>
              <a:gd name="connsiteY39" fmla="*/ 658251 h 5142465"/>
              <a:gd name="connsiteX40" fmla="*/ 664842 w 6696000"/>
              <a:gd name="connsiteY40" fmla="*/ 477843 h 5142465"/>
              <a:gd name="connsiteX41" fmla="*/ 923218 w 6696000"/>
              <a:gd name="connsiteY41" fmla="*/ 477843 h 5142465"/>
              <a:gd name="connsiteX42" fmla="*/ 923218 w 6696000"/>
              <a:gd name="connsiteY42" fmla="*/ 519732 h 5142465"/>
              <a:gd name="connsiteX43" fmla="*/ 970473 w 6696000"/>
              <a:gd name="connsiteY43" fmla="*/ 519732 h 5142465"/>
              <a:gd name="connsiteX44" fmla="*/ 970473 w 6696000"/>
              <a:gd name="connsiteY44" fmla="*/ 431999 h 5142465"/>
              <a:gd name="connsiteX45" fmla="*/ 664207 w 6696000"/>
              <a:gd name="connsiteY45" fmla="*/ 431999 h 5142465"/>
              <a:gd name="connsiteX46" fmla="*/ 0 w 6696000"/>
              <a:gd name="connsiteY46" fmla="*/ 0 h 5142465"/>
              <a:gd name="connsiteX47" fmla="*/ 6696000 w 6696000"/>
              <a:gd name="connsiteY47" fmla="*/ 0 h 5142465"/>
              <a:gd name="connsiteX48" fmla="*/ 6696000 w 6696000"/>
              <a:gd name="connsiteY48" fmla="*/ 1796399 h 5142465"/>
              <a:gd name="connsiteX49" fmla="*/ 4219772 w 6696000"/>
              <a:gd name="connsiteY49" fmla="*/ 1796399 h 5142465"/>
              <a:gd name="connsiteX50" fmla="*/ 3995999 w 6696000"/>
              <a:gd name="connsiteY50" fmla="*/ 2020043 h 5142465"/>
              <a:gd name="connsiteX51" fmla="*/ 3995999 w 6696000"/>
              <a:gd name="connsiteY51" fmla="*/ 3821890 h 5142465"/>
              <a:gd name="connsiteX52" fmla="*/ 4887028 w 6696000"/>
              <a:gd name="connsiteY52" fmla="*/ 4712400 h 5142465"/>
              <a:gd name="connsiteX53" fmla="*/ 6696000 w 6696000"/>
              <a:gd name="connsiteY53" fmla="*/ 4712400 h 5142465"/>
              <a:gd name="connsiteX54" fmla="*/ 6696000 w 6696000"/>
              <a:gd name="connsiteY54" fmla="*/ 5142465 h 5142465"/>
              <a:gd name="connsiteX55" fmla="*/ 0 w 6696000"/>
              <a:gd name="connsiteY55" fmla="*/ 5142465 h 5142465"/>
              <a:gd name="connsiteX56" fmla="*/ 0 w 6696000"/>
              <a:gd name="connsiteY56" fmla="*/ 0 h 5142465"/>
              <a:gd name="connsiteX0" fmla="*/ 1106393 w 6696000"/>
              <a:gd name="connsiteY0" fmla="*/ 637615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106393 w 6696000"/>
              <a:gd name="connsiteY11" fmla="*/ 637615 h 5142465"/>
              <a:gd name="connsiteX12" fmla="*/ 1018617 w 6696000"/>
              <a:gd name="connsiteY12" fmla="*/ 431999 h 5142465"/>
              <a:gd name="connsiteX13" fmla="*/ 994990 w 6696000"/>
              <a:gd name="connsiteY13" fmla="*/ 454983 h 5142465"/>
              <a:gd name="connsiteX14" fmla="*/ 1018617 w 6696000"/>
              <a:gd name="connsiteY14" fmla="*/ 477966 h 5142465"/>
              <a:gd name="connsiteX15" fmla="*/ 1093564 w 6696000"/>
              <a:gd name="connsiteY15" fmla="*/ 477966 h 5142465"/>
              <a:gd name="connsiteX16" fmla="*/ 1279279 w 6696000"/>
              <a:gd name="connsiteY16" fmla="*/ 658251 h 5142465"/>
              <a:gd name="connsiteX17" fmla="*/ 1093564 w 6696000"/>
              <a:gd name="connsiteY17" fmla="*/ 838536 h 5142465"/>
              <a:gd name="connsiteX18" fmla="*/ 835188 w 6696000"/>
              <a:gd name="connsiteY18" fmla="*/ 838536 h 5142465"/>
              <a:gd name="connsiteX19" fmla="*/ 835188 w 6696000"/>
              <a:gd name="connsiteY19" fmla="*/ 796647 h 5142465"/>
              <a:gd name="connsiteX20" fmla="*/ 787933 w 6696000"/>
              <a:gd name="connsiteY20" fmla="*/ 796647 h 5142465"/>
              <a:gd name="connsiteX21" fmla="*/ 787933 w 6696000"/>
              <a:gd name="connsiteY21" fmla="*/ 884380 h 5142465"/>
              <a:gd name="connsiteX22" fmla="*/ 1094199 w 6696000"/>
              <a:gd name="connsiteY22" fmla="*/ 884380 h 5142465"/>
              <a:gd name="connsiteX23" fmla="*/ 1308131 w 6696000"/>
              <a:gd name="connsiteY23" fmla="*/ 745975 h 5142465"/>
              <a:gd name="connsiteX24" fmla="*/ 1326394 w 6696000"/>
              <a:gd name="connsiteY24" fmla="*/ 658190 h 5142465"/>
              <a:gd name="connsiteX25" fmla="*/ 1326407 w 6696000"/>
              <a:gd name="connsiteY25" fmla="*/ 658251 h 5142465"/>
              <a:gd name="connsiteX26" fmla="*/ 1326407 w 6696000"/>
              <a:gd name="connsiteY26" fmla="*/ 658128 h 5142465"/>
              <a:gd name="connsiteX27" fmla="*/ 1326394 w 6696000"/>
              <a:gd name="connsiteY27" fmla="*/ 658190 h 5142465"/>
              <a:gd name="connsiteX28" fmla="*/ 1308194 w 6696000"/>
              <a:gd name="connsiteY28" fmla="*/ 570456 h 5142465"/>
              <a:gd name="connsiteX29" fmla="*/ 1094834 w 6696000"/>
              <a:gd name="connsiteY29" fmla="*/ 431999 h 5142465"/>
              <a:gd name="connsiteX30" fmla="*/ 1018617 w 6696000"/>
              <a:gd name="connsiteY30" fmla="*/ 431999 h 5142465"/>
              <a:gd name="connsiteX31" fmla="*/ 664207 w 6696000"/>
              <a:gd name="connsiteY31" fmla="*/ 431999 h 5142465"/>
              <a:gd name="connsiteX32" fmla="*/ 431999 w 6696000"/>
              <a:gd name="connsiteY32" fmla="*/ 658251 h 5142465"/>
              <a:gd name="connsiteX33" fmla="*/ 663572 w 6696000"/>
              <a:gd name="connsiteY33" fmla="*/ 884503 h 5142465"/>
              <a:gd name="connsiteX34" fmla="*/ 739789 w 6696000"/>
              <a:gd name="connsiteY34" fmla="*/ 884503 h 5142465"/>
              <a:gd name="connsiteX35" fmla="*/ 763417 w 6696000"/>
              <a:gd name="connsiteY35" fmla="*/ 861520 h 5142465"/>
              <a:gd name="connsiteX36" fmla="*/ 739789 w 6696000"/>
              <a:gd name="connsiteY36" fmla="*/ 838536 h 5142465"/>
              <a:gd name="connsiteX37" fmla="*/ 664842 w 6696000"/>
              <a:gd name="connsiteY37" fmla="*/ 838536 h 5142465"/>
              <a:gd name="connsiteX38" fmla="*/ 479127 w 6696000"/>
              <a:gd name="connsiteY38" fmla="*/ 658251 h 5142465"/>
              <a:gd name="connsiteX39" fmla="*/ 664842 w 6696000"/>
              <a:gd name="connsiteY39" fmla="*/ 477843 h 5142465"/>
              <a:gd name="connsiteX40" fmla="*/ 923218 w 6696000"/>
              <a:gd name="connsiteY40" fmla="*/ 477843 h 5142465"/>
              <a:gd name="connsiteX41" fmla="*/ 923218 w 6696000"/>
              <a:gd name="connsiteY41" fmla="*/ 519732 h 5142465"/>
              <a:gd name="connsiteX42" fmla="*/ 970473 w 6696000"/>
              <a:gd name="connsiteY42" fmla="*/ 519732 h 5142465"/>
              <a:gd name="connsiteX43" fmla="*/ 970473 w 6696000"/>
              <a:gd name="connsiteY43" fmla="*/ 431999 h 5142465"/>
              <a:gd name="connsiteX44" fmla="*/ 664207 w 6696000"/>
              <a:gd name="connsiteY44" fmla="*/ 431999 h 5142465"/>
              <a:gd name="connsiteX45" fmla="*/ 0 w 6696000"/>
              <a:gd name="connsiteY45" fmla="*/ 0 h 5142465"/>
              <a:gd name="connsiteX46" fmla="*/ 6696000 w 6696000"/>
              <a:gd name="connsiteY46" fmla="*/ 0 h 5142465"/>
              <a:gd name="connsiteX47" fmla="*/ 6696000 w 6696000"/>
              <a:gd name="connsiteY47" fmla="*/ 1796399 h 5142465"/>
              <a:gd name="connsiteX48" fmla="*/ 4219772 w 6696000"/>
              <a:gd name="connsiteY48" fmla="*/ 1796399 h 5142465"/>
              <a:gd name="connsiteX49" fmla="*/ 3995999 w 6696000"/>
              <a:gd name="connsiteY49" fmla="*/ 2020043 h 5142465"/>
              <a:gd name="connsiteX50" fmla="*/ 3995999 w 6696000"/>
              <a:gd name="connsiteY50" fmla="*/ 3821890 h 5142465"/>
              <a:gd name="connsiteX51" fmla="*/ 4887028 w 6696000"/>
              <a:gd name="connsiteY51" fmla="*/ 4712400 h 5142465"/>
              <a:gd name="connsiteX52" fmla="*/ 6696000 w 6696000"/>
              <a:gd name="connsiteY52" fmla="*/ 4712400 h 5142465"/>
              <a:gd name="connsiteX53" fmla="*/ 6696000 w 6696000"/>
              <a:gd name="connsiteY53" fmla="*/ 5142465 h 5142465"/>
              <a:gd name="connsiteX54" fmla="*/ 0 w 6696000"/>
              <a:gd name="connsiteY54" fmla="*/ 5142465 h 5142465"/>
              <a:gd name="connsiteX55" fmla="*/ 0 w 6696000"/>
              <a:gd name="connsiteY55" fmla="*/ 0 h 5142465"/>
              <a:gd name="connsiteX0" fmla="*/ 1185405 w 6696000"/>
              <a:gd name="connsiteY0" fmla="*/ 637615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185405 w 6696000"/>
              <a:gd name="connsiteY10" fmla="*/ 637615 h 5142465"/>
              <a:gd name="connsiteX11" fmla="*/ 1018617 w 6696000"/>
              <a:gd name="connsiteY11" fmla="*/ 431999 h 5142465"/>
              <a:gd name="connsiteX12" fmla="*/ 994990 w 6696000"/>
              <a:gd name="connsiteY12" fmla="*/ 454983 h 5142465"/>
              <a:gd name="connsiteX13" fmla="*/ 1018617 w 6696000"/>
              <a:gd name="connsiteY13" fmla="*/ 477966 h 5142465"/>
              <a:gd name="connsiteX14" fmla="*/ 1093564 w 6696000"/>
              <a:gd name="connsiteY14" fmla="*/ 477966 h 5142465"/>
              <a:gd name="connsiteX15" fmla="*/ 1279279 w 6696000"/>
              <a:gd name="connsiteY15" fmla="*/ 658251 h 5142465"/>
              <a:gd name="connsiteX16" fmla="*/ 1093564 w 6696000"/>
              <a:gd name="connsiteY16" fmla="*/ 838536 h 5142465"/>
              <a:gd name="connsiteX17" fmla="*/ 835188 w 6696000"/>
              <a:gd name="connsiteY17" fmla="*/ 838536 h 5142465"/>
              <a:gd name="connsiteX18" fmla="*/ 835188 w 6696000"/>
              <a:gd name="connsiteY18" fmla="*/ 796647 h 5142465"/>
              <a:gd name="connsiteX19" fmla="*/ 787933 w 6696000"/>
              <a:gd name="connsiteY19" fmla="*/ 796647 h 5142465"/>
              <a:gd name="connsiteX20" fmla="*/ 787933 w 6696000"/>
              <a:gd name="connsiteY20" fmla="*/ 884380 h 5142465"/>
              <a:gd name="connsiteX21" fmla="*/ 1094199 w 6696000"/>
              <a:gd name="connsiteY21" fmla="*/ 884380 h 5142465"/>
              <a:gd name="connsiteX22" fmla="*/ 1308131 w 6696000"/>
              <a:gd name="connsiteY22" fmla="*/ 745975 h 5142465"/>
              <a:gd name="connsiteX23" fmla="*/ 1326394 w 6696000"/>
              <a:gd name="connsiteY23" fmla="*/ 658190 h 5142465"/>
              <a:gd name="connsiteX24" fmla="*/ 1326407 w 6696000"/>
              <a:gd name="connsiteY24" fmla="*/ 658251 h 5142465"/>
              <a:gd name="connsiteX25" fmla="*/ 1326407 w 6696000"/>
              <a:gd name="connsiteY25" fmla="*/ 658128 h 5142465"/>
              <a:gd name="connsiteX26" fmla="*/ 1326394 w 6696000"/>
              <a:gd name="connsiteY26" fmla="*/ 658190 h 5142465"/>
              <a:gd name="connsiteX27" fmla="*/ 1308194 w 6696000"/>
              <a:gd name="connsiteY27" fmla="*/ 570456 h 5142465"/>
              <a:gd name="connsiteX28" fmla="*/ 1094834 w 6696000"/>
              <a:gd name="connsiteY28" fmla="*/ 431999 h 5142465"/>
              <a:gd name="connsiteX29" fmla="*/ 1018617 w 6696000"/>
              <a:gd name="connsiteY29" fmla="*/ 431999 h 5142465"/>
              <a:gd name="connsiteX30" fmla="*/ 664207 w 6696000"/>
              <a:gd name="connsiteY30" fmla="*/ 431999 h 5142465"/>
              <a:gd name="connsiteX31" fmla="*/ 431999 w 6696000"/>
              <a:gd name="connsiteY31" fmla="*/ 658251 h 5142465"/>
              <a:gd name="connsiteX32" fmla="*/ 663572 w 6696000"/>
              <a:gd name="connsiteY32" fmla="*/ 884503 h 5142465"/>
              <a:gd name="connsiteX33" fmla="*/ 739789 w 6696000"/>
              <a:gd name="connsiteY33" fmla="*/ 884503 h 5142465"/>
              <a:gd name="connsiteX34" fmla="*/ 763417 w 6696000"/>
              <a:gd name="connsiteY34" fmla="*/ 861520 h 5142465"/>
              <a:gd name="connsiteX35" fmla="*/ 739789 w 6696000"/>
              <a:gd name="connsiteY35" fmla="*/ 838536 h 5142465"/>
              <a:gd name="connsiteX36" fmla="*/ 664842 w 6696000"/>
              <a:gd name="connsiteY36" fmla="*/ 838536 h 5142465"/>
              <a:gd name="connsiteX37" fmla="*/ 479127 w 6696000"/>
              <a:gd name="connsiteY37" fmla="*/ 658251 h 5142465"/>
              <a:gd name="connsiteX38" fmla="*/ 664842 w 6696000"/>
              <a:gd name="connsiteY38" fmla="*/ 477843 h 5142465"/>
              <a:gd name="connsiteX39" fmla="*/ 923218 w 6696000"/>
              <a:gd name="connsiteY39" fmla="*/ 477843 h 5142465"/>
              <a:gd name="connsiteX40" fmla="*/ 923218 w 6696000"/>
              <a:gd name="connsiteY40" fmla="*/ 519732 h 5142465"/>
              <a:gd name="connsiteX41" fmla="*/ 970473 w 6696000"/>
              <a:gd name="connsiteY41" fmla="*/ 519732 h 5142465"/>
              <a:gd name="connsiteX42" fmla="*/ 970473 w 6696000"/>
              <a:gd name="connsiteY42" fmla="*/ 431999 h 5142465"/>
              <a:gd name="connsiteX43" fmla="*/ 664207 w 6696000"/>
              <a:gd name="connsiteY43" fmla="*/ 431999 h 5142465"/>
              <a:gd name="connsiteX44" fmla="*/ 0 w 6696000"/>
              <a:gd name="connsiteY44" fmla="*/ 0 h 5142465"/>
              <a:gd name="connsiteX45" fmla="*/ 6696000 w 6696000"/>
              <a:gd name="connsiteY45" fmla="*/ 0 h 5142465"/>
              <a:gd name="connsiteX46" fmla="*/ 6696000 w 6696000"/>
              <a:gd name="connsiteY46" fmla="*/ 1796399 h 5142465"/>
              <a:gd name="connsiteX47" fmla="*/ 4219772 w 6696000"/>
              <a:gd name="connsiteY47" fmla="*/ 1796399 h 5142465"/>
              <a:gd name="connsiteX48" fmla="*/ 3995999 w 6696000"/>
              <a:gd name="connsiteY48" fmla="*/ 2020043 h 5142465"/>
              <a:gd name="connsiteX49" fmla="*/ 3995999 w 6696000"/>
              <a:gd name="connsiteY49" fmla="*/ 3821890 h 5142465"/>
              <a:gd name="connsiteX50" fmla="*/ 4887028 w 6696000"/>
              <a:gd name="connsiteY50" fmla="*/ 4712400 h 5142465"/>
              <a:gd name="connsiteX51" fmla="*/ 6696000 w 6696000"/>
              <a:gd name="connsiteY51" fmla="*/ 4712400 h 5142465"/>
              <a:gd name="connsiteX52" fmla="*/ 6696000 w 6696000"/>
              <a:gd name="connsiteY52" fmla="*/ 5142465 h 5142465"/>
              <a:gd name="connsiteX53" fmla="*/ 0 w 6696000"/>
              <a:gd name="connsiteY53" fmla="*/ 5142465 h 5142465"/>
              <a:gd name="connsiteX54" fmla="*/ 0 w 6696000"/>
              <a:gd name="connsiteY54" fmla="*/ 0 h 5142465"/>
              <a:gd name="connsiteX0" fmla="*/ 1185405 w 6696000"/>
              <a:gd name="connsiteY0" fmla="*/ 736963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185405 w 6696000"/>
              <a:gd name="connsiteY9" fmla="*/ 736963 h 5142465"/>
              <a:gd name="connsiteX10" fmla="*/ 1018617 w 6696000"/>
              <a:gd name="connsiteY10" fmla="*/ 431999 h 5142465"/>
              <a:gd name="connsiteX11" fmla="*/ 994990 w 6696000"/>
              <a:gd name="connsiteY11" fmla="*/ 454983 h 5142465"/>
              <a:gd name="connsiteX12" fmla="*/ 1018617 w 6696000"/>
              <a:gd name="connsiteY12" fmla="*/ 477966 h 5142465"/>
              <a:gd name="connsiteX13" fmla="*/ 1093564 w 6696000"/>
              <a:gd name="connsiteY13" fmla="*/ 477966 h 5142465"/>
              <a:gd name="connsiteX14" fmla="*/ 1279279 w 6696000"/>
              <a:gd name="connsiteY14" fmla="*/ 658251 h 5142465"/>
              <a:gd name="connsiteX15" fmla="*/ 1093564 w 6696000"/>
              <a:gd name="connsiteY15" fmla="*/ 838536 h 5142465"/>
              <a:gd name="connsiteX16" fmla="*/ 835188 w 6696000"/>
              <a:gd name="connsiteY16" fmla="*/ 838536 h 5142465"/>
              <a:gd name="connsiteX17" fmla="*/ 835188 w 6696000"/>
              <a:gd name="connsiteY17" fmla="*/ 796647 h 5142465"/>
              <a:gd name="connsiteX18" fmla="*/ 787933 w 6696000"/>
              <a:gd name="connsiteY18" fmla="*/ 796647 h 5142465"/>
              <a:gd name="connsiteX19" fmla="*/ 787933 w 6696000"/>
              <a:gd name="connsiteY19" fmla="*/ 884380 h 5142465"/>
              <a:gd name="connsiteX20" fmla="*/ 1094199 w 6696000"/>
              <a:gd name="connsiteY20" fmla="*/ 884380 h 5142465"/>
              <a:gd name="connsiteX21" fmla="*/ 1308131 w 6696000"/>
              <a:gd name="connsiteY21" fmla="*/ 745975 h 5142465"/>
              <a:gd name="connsiteX22" fmla="*/ 1326394 w 6696000"/>
              <a:gd name="connsiteY22" fmla="*/ 658190 h 5142465"/>
              <a:gd name="connsiteX23" fmla="*/ 1326407 w 6696000"/>
              <a:gd name="connsiteY23" fmla="*/ 658251 h 5142465"/>
              <a:gd name="connsiteX24" fmla="*/ 1326407 w 6696000"/>
              <a:gd name="connsiteY24" fmla="*/ 658128 h 5142465"/>
              <a:gd name="connsiteX25" fmla="*/ 1326394 w 6696000"/>
              <a:gd name="connsiteY25" fmla="*/ 658190 h 5142465"/>
              <a:gd name="connsiteX26" fmla="*/ 1308194 w 6696000"/>
              <a:gd name="connsiteY26" fmla="*/ 570456 h 5142465"/>
              <a:gd name="connsiteX27" fmla="*/ 1094834 w 6696000"/>
              <a:gd name="connsiteY27" fmla="*/ 431999 h 5142465"/>
              <a:gd name="connsiteX28" fmla="*/ 1018617 w 6696000"/>
              <a:gd name="connsiteY28" fmla="*/ 431999 h 5142465"/>
              <a:gd name="connsiteX29" fmla="*/ 664207 w 6696000"/>
              <a:gd name="connsiteY29" fmla="*/ 431999 h 5142465"/>
              <a:gd name="connsiteX30" fmla="*/ 431999 w 6696000"/>
              <a:gd name="connsiteY30" fmla="*/ 658251 h 5142465"/>
              <a:gd name="connsiteX31" fmla="*/ 663572 w 6696000"/>
              <a:gd name="connsiteY31" fmla="*/ 884503 h 5142465"/>
              <a:gd name="connsiteX32" fmla="*/ 739789 w 6696000"/>
              <a:gd name="connsiteY32" fmla="*/ 884503 h 5142465"/>
              <a:gd name="connsiteX33" fmla="*/ 763417 w 6696000"/>
              <a:gd name="connsiteY33" fmla="*/ 861520 h 5142465"/>
              <a:gd name="connsiteX34" fmla="*/ 739789 w 6696000"/>
              <a:gd name="connsiteY34" fmla="*/ 838536 h 5142465"/>
              <a:gd name="connsiteX35" fmla="*/ 664842 w 6696000"/>
              <a:gd name="connsiteY35" fmla="*/ 838536 h 5142465"/>
              <a:gd name="connsiteX36" fmla="*/ 479127 w 6696000"/>
              <a:gd name="connsiteY36" fmla="*/ 658251 h 5142465"/>
              <a:gd name="connsiteX37" fmla="*/ 664842 w 6696000"/>
              <a:gd name="connsiteY37" fmla="*/ 477843 h 5142465"/>
              <a:gd name="connsiteX38" fmla="*/ 923218 w 6696000"/>
              <a:gd name="connsiteY38" fmla="*/ 477843 h 5142465"/>
              <a:gd name="connsiteX39" fmla="*/ 923218 w 6696000"/>
              <a:gd name="connsiteY39" fmla="*/ 519732 h 5142465"/>
              <a:gd name="connsiteX40" fmla="*/ 970473 w 6696000"/>
              <a:gd name="connsiteY40" fmla="*/ 519732 h 5142465"/>
              <a:gd name="connsiteX41" fmla="*/ 970473 w 6696000"/>
              <a:gd name="connsiteY41" fmla="*/ 431999 h 5142465"/>
              <a:gd name="connsiteX42" fmla="*/ 664207 w 6696000"/>
              <a:gd name="connsiteY42" fmla="*/ 431999 h 5142465"/>
              <a:gd name="connsiteX43" fmla="*/ 0 w 6696000"/>
              <a:gd name="connsiteY43" fmla="*/ 0 h 5142465"/>
              <a:gd name="connsiteX44" fmla="*/ 6696000 w 6696000"/>
              <a:gd name="connsiteY44" fmla="*/ 0 h 5142465"/>
              <a:gd name="connsiteX45" fmla="*/ 6696000 w 6696000"/>
              <a:gd name="connsiteY45" fmla="*/ 1796399 h 5142465"/>
              <a:gd name="connsiteX46" fmla="*/ 4219772 w 6696000"/>
              <a:gd name="connsiteY46" fmla="*/ 1796399 h 5142465"/>
              <a:gd name="connsiteX47" fmla="*/ 3995999 w 6696000"/>
              <a:gd name="connsiteY47" fmla="*/ 2020043 h 5142465"/>
              <a:gd name="connsiteX48" fmla="*/ 3995999 w 6696000"/>
              <a:gd name="connsiteY48" fmla="*/ 3821890 h 5142465"/>
              <a:gd name="connsiteX49" fmla="*/ 4887028 w 6696000"/>
              <a:gd name="connsiteY49" fmla="*/ 4712400 h 5142465"/>
              <a:gd name="connsiteX50" fmla="*/ 6696000 w 6696000"/>
              <a:gd name="connsiteY50" fmla="*/ 4712400 h 5142465"/>
              <a:gd name="connsiteX51" fmla="*/ 6696000 w 6696000"/>
              <a:gd name="connsiteY51" fmla="*/ 5142465 h 5142465"/>
              <a:gd name="connsiteX52" fmla="*/ 0 w 6696000"/>
              <a:gd name="connsiteY52" fmla="*/ 5142465 h 5142465"/>
              <a:gd name="connsiteX53" fmla="*/ 0 w 6696000"/>
              <a:gd name="connsiteY53" fmla="*/ 0 h 5142465"/>
              <a:gd name="connsiteX0" fmla="*/ 1183753 w 6696000"/>
              <a:gd name="connsiteY0" fmla="*/ 737828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45010 w 6696000"/>
              <a:gd name="connsiteY7" fmla="*/ 751421 h 5142465"/>
              <a:gd name="connsiteX8" fmla="*/ 1183753 w 6696000"/>
              <a:gd name="connsiteY8" fmla="*/ 737828 h 5142465"/>
              <a:gd name="connsiteX9" fmla="*/ 1018617 w 6696000"/>
              <a:gd name="connsiteY9" fmla="*/ 431999 h 5142465"/>
              <a:gd name="connsiteX10" fmla="*/ 994990 w 6696000"/>
              <a:gd name="connsiteY10" fmla="*/ 454983 h 5142465"/>
              <a:gd name="connsiteX11" fmla="*/ 1018617 w 6696000"/>
              <a:gd name="connsiteY11" fmla="*/ 477966 h 5142465"/>
              <a:gd name="connsiteX12" fmla="*/ 1093564 w 6696000"/>
              <a:gd name="connsiteY12" fmla="*/ 477966 h 5142465"/>
              <a:gd name="connsiteX13" fmla="*/ 1279279 w 6696000"/>
              <a:gd name="connsiteY13" fmla="*/ 658251 h 5142465"/>
              <a:gd name="connsiteX14" fmla="*/ 1093564 w 6696000"/>
              <a:gd name="connsiteY14" fmla="*/ 838536 h 5142465"/>
              <a:gd name="connsiteX15" fmla="*/ 835188 w 6696000"/>
              <a:gd name="connsiteY15" fmla="*/ 838536 h 5142465"/>
              <a:gd name="connsiteX16" fmla="*/ 835188 w 6696000"/>
              <a:gd name="connsiteY16" fmla="*/ 796647 h 5142465"/>
              <a:gd name="connsiteX17" fmla="*/ 787933 w 6696000"/>
              <a:gd name="connsiteY17" fmla="*/ 796647 h 5142465"/>
              <a:gd name="connsiteX18" fmla="*/ 787933 w 6696000"/>
              <a:gd name="connsiteY18" fmla="*/ 884380 h 5142465"/>
              <a:gd name="connsiteX19" fmla="*/ 1094199 w 6696000"/>
              <a:gd name="connsiteY19" fmla="*/ 884380 h 5142465"/>
              <a:gd name="connsiteX20" fmla="*/ 1308131 w 6696000"/>
              <a:gd name="connsiteY20" fmla="*/ 745975 h 5142465"/>
              <a:gd name="connsiteX21" fmla="*/ 1326394 w 6696000"/>
              <a:gd name="connsiteY21" fmla="*/ 658190 h 5142465"/>
              <a:gd name="connsiteX22" fmla="*/ 1326407 w 6696000"/>
              <a:gd name="connsiteY22" fmla="*/ 658251 h 5142465"/>
              <a:gd name="connsiteX23" fmla="*/ 1326407 w 6696000"/>
              <a:gd name="connsiteY23" fmla="*/ 658128 h 5142465"/>
              <a:gd name="connsiteX24" fmla="*/ 1326394 w 6696000"/>
              <a:gd name="connsiteY24" fmla="*/ 658190 h 5142465"/>
              <a:gd name="connsiteX25" fmla="*/ 1308194 w 6696000"/>
              <a:gd name="connsiteY25" fmla="*/ 570456 h 5142465"/>
              <a:gd name="connsiteX26" fmla="*/ 1094834 w 6696000"/>
              <a:gd name="connsiteY26" fmla="*/ 431999 h 5142465"/>
              <a:gd name="connsiteX27" fmla="*/ 1018617 w 6696000"/>
              <a:gd name="connsiteY27" fmla="*/ 431999 h 5142465"/>
              <a:gd name="connsiteX28" fmla="*/ 664207 w 6696000"/>
              <a:gd name="connsiteY28" fmla="*/ 431999 h 5142465"/>
              <a:gd name="connsiteX29" fmla="*/ 431999 w 6696000"/>
              <a:gd name="connsiteY29" fmla="*/ 658251 h 5142465"/>
              <a:gd name="connsiteX30" fmla="*/ 663572 w 6696000"/>
              <a:gd name="connsiteY30" fmla="*/ 884503 h 5142465"/>
              <a:gd name="connsiteX31" fmla="*/ 739789 w 6696000"/>
              <a:gd name="connsiteY31" fmla="*/ 884503 h 5142465"/>
              <a:gd name="connsiteX32" fmla="*/ 763417 w 6696000"/>
              <a:gd name="connsiteY32" fmla="*/ 861520 h 5142465"/>
              <a:gd name="connsiteX33" fmla="*/ 739789 w 6696000"/>
              <a:gd name="connsiteY33" fmla="*/ 838536 h 5142465"/>
              <a:gd name="connsiteX34" fmla="*/ 664842 w 6696000"/>
              <a:gd name="connsiteY34" fmla="*/ 838536 h 5142465"/>
              <a:gd name="connsiteX35" fmla="*/ 479127 w 6696000"/>
              <a:gd name="connsiteY35" fmla="*/ 658251 h 5142465"/>
              <a:gd name="connsiteX36" fmla="*/ 664842 w 6696000"/>
              <a:gd name="connsiteY36" fmla="*/ 477843 h 5142465"/>
              <a:gd name="connsiteX37" fmla="*/ 923218 w 6696000"/>
              <a:gd name="connsiteY37" fmla="*/ 477843 h 5142465"/>
              <a:gd name="connsiteX38" fmla="*/ 923218 w 6696000"/>
              <a:gd name="connsiteY38" fmla="*/ 519732 h 5142465"/>
              <a:gd name="connsiteX39" fmla="*/ 970473 w 6696000"/>
              <a:gd name="connsiteY39" fmla="*/ 519732 h 5142465"/>
              <a:gd name="connsiteX40" fmla="*/ 970473 w 6696000"/>
              <a:gd name="connsiteY40" fmla="*/ 431999 h 5142465"/>
              <a:gd name="connsiteX41" fmla="*/ 664207 w 6696000"/>
              <a:gd name="connsiteY41" fmla="*/ 431999 h 5142465"/>
              <a:gd name="connsiteX42" fmla="*/ 0 w 6696000"/>
              <a:gd name="connsiteY42" fmla="*/ 0 h 5142465"/>
              <a:gd name="connsiteX43" fmla="*/ 6696000 w 6696000"/>
              <a:gd name="connsiteY43" fmla="*/ 0 h 5142465"/>
              <a:gd name="connsiteX44" fmla="*/ 6696000 w 6696000"/>
              <a:gd name="connsiteY44" fmla="*/ 1796399 h 5142465"/>
              <a:gd name="connsiteX45" fmla="*/ 4219772 w 6696000"/>
              <a:gd name="connsiteY45" fmla="*/ 1796399 h 5142465"/>
              <a:gd name="connsiteX46" fmla="*/ 3995999 w 6696000"/>
              <a:gd name="connsiteY46" fmla="*/ 2020043 h 5142465"/>
              <a:gd name="connsiteX47" fmla="*/ 3995999 w 6696000"/>
              <a:gd name="connsiteY47" fmla="*/ 3821890 h 5142465"/>
              <a:gd name="connsiteX48" fmla="*/ 4887028 w 6696000"/>
              <a:gd name="connsiteY48" fmla="*/ 4712400 h 5142465"/>
              <a:gd name="connsiteX49" fmla="*/ 6696000 w 6696000"/>
              <a:gd name="connsiteY49" fmla="*/ 4712400 h 5142465"/>
              <a:gd name="connsiteX50" fmla="*/ 6696000 w 6696000"/>
              <a:gd name="connsiteY50" fmla="*/ 5142465 h 5142465"/>
              <a:gd name="connsiteX51" fmla="*/ 0 w 6696000"/>
              <a:gd name="connsiteY51" fmla="*/ 5142465 h 5142465"/>
              <a:gd name="connsiteX52" fmla="*/ 0 w 6696000"/>
              <a:gd name="connsiteY52" fmla="*/ 0 h 5142465"/>
              <a:gd name="connsiteX0" fmla="*/ 1183753 w 6696000"/>
              <a:gd name="connsiteY0" fmla="*/ 737828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04106 w 6696000"/>
              <a:gd name="connsiteY6" fmla="*/ 755622 h 5142465"/>
              <a:gd name="connsiteX7" fmla="*/ 1183753 w 6696000"/>
              <a:gd name="connsiteY7" fmla="*/ 737828 h 5142465"/>
              <a:gd name="connsiteX8" fmla="*/ 1018617 w 6696000"/>
              <a:gd name="connsiteY8" fmla="*/ 431999 h 5142465"/>
              <a:gd name="connsiteX9" fmla="*/ 994990 w 6696000"/>
              <a:gd name="connsiteY9" fmla="*/ 454983 h 5142465"/>
              <a:gd name="connsiteX10" fmla="*/ 1018617 w 6696000"/>
              <a:gd name="connsiteY10" fmla="*/ 477966 h 5142465"/>
              <a:gd name="connsiteX11" fmla="*/ 1093564 w 6696000"/>
              <a:gd name="connsiteY11" fmla="*/ 477966 h 5142465"/>
              <a:gd name="connsiteX12" fmla="*/ 1279279 w 6696000"/>
              <a:gd name="connsiteY12" fmla="*/ 658251 h 5142465"/>
              <a:gd name="connsiteX13" fmla="*/ 1093564 w 6696000"/>
              <a:gd name="connsiteY13" fmla="*/ 838536 h 5142465"/>
              <a:gd name="connsiteX14" fmla="*/ 835188 w 6696000"/>
              <a:gd name="connsiteY14" fmla="*/ 838536 h 5142465"/>
              <a:gd name="connsiteX15" fmla="*/ 835188 w 6696000"/>
              <a:gd name="connsiteY15" fmla="*/ 796647 h 5142465"/>
              <a:gd name="connsiteX16" fmla="*/ 787933 w 6696000"/>
              <a:gd name="connsiteY16" fmla="*/ 796647 h 5142465"/>
              <a:gd name="connsiteX17" fmla="*/ 787933 w 6696000"/>
              <a:gd name="connsiteY17" fmla="*/ 884380 h 5142465"/>
              <a:gd name="connsiteX18" fmla="*/ 1094199 w 6696000"/>
              <a:gd name="connsiteY18" fmla="*/ 884380 h 5142465"/>
              <a:gd name="connsiteX19" fmla="*/ 1308131 w 6696000"/>
              <a:gd name="connsiteY19" fmla="*/ 745975 h 5142465"/>
              <a:gd name="connsiteX20" fmla="*/ 1326394 w 6696000"/>
              <a:gd name="connsiteY20" fmla="*/ 658190 h 5142465"/>
              <a:gd name="connsiteX21" fmla="*/ 1326407 w 6696000"/>
              <a:gd name="connsiteY21" fmla="*/ 658251 h 5142465"/>
              <a:gd name="connsiteX22" fmla="*/ 1326407 w 6696000"/>
              <a:gd name="connsiteY22" fmla="*/ 658128 h 5142465"/>
              <a:gd name="connsiteX23" fmla="*/ 1326394 w 6696000"/>
              <a:gd name="connsiteY23" fmla="*/ 658190 h 5142465"/>
              <a:gd name="connsiteX24" fmla="*/ 1308194 w 6696000"/>
              <a:gd name="connsiteY24" fmla="*/ 570456 h 5142465"/>
              <a:gd name="connsiteX25" fmla="*/ 1094834 w 6696000"/>
              <a:gd name="connsiteY25" fmla="*/ 431999 h 5142465"/>
              <a:gd name="connsiteX26" fmla="*/ 1018617 w 6696000"/>
              <a:gd name="connsiteY26" fmla="*/ 431999 h 5142465"/>
              <a:gd name="connsiteX27" fmla="*/ 664207 w 6696000"/>
              <a:gd name="connsiteY27" fmla="*/ 431999 h 5142465"/>
              <a:gd name="connsiteX28" fmla="*/ 431999 w 6696000"/>
              <a:gd name="connsiteY28" fmla="*/ 658251 h 5142465"/>
              <a:gd name="connsiteX29" fmla="*/ 663572 w 6696000"/>
              <a:gd name="connsiteY29" fmla="*/ 884503 h 5142465"/>
              <a:gd name="connsiteX30" fmla="*/ 739789 w 6696000"/>
              <a:gd name="connsiteY30" fmla="*/ 884503 h 5142465"/>
              <a:gd name="connsiteX31" fmla="*/ 763417 w 6696000"/>
              <a:gd name="connsiteY31" fmla="*/ 861520 h 5142465"/>
              <a:gd name="connsiteX32" fmla="*/ 739789 w 6696000"/>
              <a:gd name="connsiteY32" fmla="*/ 838536 h 5142465"/>
              <a:gd name="connsiteX33" fmla="*/ 664842 w 6696000"/>
              <a:gd name="connsiteY33" fmla="*/ 838536 h 5142465"/>
              <a:gd name="connsiteX34" fmla="*/ 479127 w 6696000"/>
              <a:gd name="connsiteY34" fmla="*/ 658251 h 5142465"/>
              <a:gd name="connsiteX35" fmla="*/ 664842 w 6696000"/>
              <a:gd name="connsiteY35" fmla="*/ 477843 h 5142465"/>
              <a:gd name="connsiteX36" fmla="*/ 923218 w 6696000"/>
              <a:gd name="connsiteY36" fmla="*/ 477843 h 5142465"/>
              <a:gd name="connsiteX37" fmla="*/ 923218 w 6696000"/>
              <a:gd name="connsiteY37" fmla="*/ 519732 h 5142465"/>
              <a:gd name="connsiteX38" fmla="*/ 970473 w 6696000"/>
              <a:gd name="connsiteY38" fmla="*/ 519732 h 5142465"/>
              <a:gd name="connsiteX39" fmla="*/ 970473 w 6696000"/>
              <a:gd name="connsiteY39" fmla="*/ 431999 h 5142465"/>
              <a:gd name="connsiteX40" fmla="*/ 664207 w 6696000"/>
              <a:gd name="connsiteY40" fmla="*/ 431999 h 5142465"/>
              <a:gd name="connsiteX41" fmla="*/ 0 w 6696000"/>
              <a:gd name="connsiteY41" fmla="*/ 0 h 5142465"/>
              <a:gd name="connsiteX42" fmla="*/ 6696000 w 6696000"/>
              <a:gd name="connsiteY42" fmla="*/ 0 h 5142465"/>
              <a:gd name="connsiteX43" fmla="*/ 6696000 w 6696000"/>
              <a:gd name="connsiteY43" fmla="*/ 1796399 h 5142465"/>
              <a:gd name="connsiteX44" fmla="*/ 4219772 w 6696000"/>
              <a:gd name="connsiteY44" fmla="*/ 1796399 h 5142465"/>
              <a:gd name="connsiteX45" fmla="*/ 3995999 w 6696000"/>
              <a:gd name="connsiteY45" fmla="*/ 2020043 h 5142465"/>
              <a:gd name="connsiteX46" fmla="*/ 3995999 w 6696000"/>
              <a:gd name="connsiteY46" fmla="*/ 3821890 h 5142465"/>
              <a:gd name="connsiteX47" fmla="*/ 4887028 w 6696000"/>
              <a:gd name="connsiteY47" fmla="*/ 4712400 h 5142465"/>
              <a:gd name="connsiteX48" fmla="*/ 6696000 w 6696000"/>
              <a:gd name="connsiteY48" fmla="*/ 4712400 h 5142465"/>
              <a:gd name="connsiteX49" fmla="*/ 6696000 w 6696000"/>
              <a:gd name="connsiteY49" fmla="*/ 5142465 h 5142465"/>
              <a:gd name="connsiteX50" fmla="*/ 0 w 6696000"/>
              <a:gd name="connsiteY50" fmla="*/ 5142465 h 5142465"/>
              <a:gd name="connsiteX51" fmla="*/ 0 w 6696000"/>
              <a:gd name="connsiteY51" fmla="*/ 0 h 5142465"/>
              <a:gd name="connsiteX0" fmla="*/ 1183753 w 6696000"/>
              <a:gd name="connsiteY0" fmla="*/ 737828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062822 w 6696000"/>
              <a:gd name="connsiteY5" fmla="*/ 748826 h 5142465"/>
              <a:gd name="connsiteX6" fmla="*/ 1183753 w 6696000"/>
              <a:gd name="connsiteY6" fmla="*/ 737828 h 5142465"/>
              <a:gd name="connsiteX7" fmla="*/ 1018617 w 6696000"/>
              <a:gd name="connsiteY7" fmla="*/ 431999 h 5142465"/>
              <a:gd name="connsiteX8" fmla="*/ 994990 w 6696000"/>
              <a:gd name="connsiteY8" fmla="*/ 454983 h 5142465"/>
              <a:gd name="connsiteX9" fmla="*/ 1018617 w 6696000"/>
              <a:gd name="connsiteY9" fmla="*/ 477966 h 5142465"/>
              <a:gd name="connsiteX10" fmla="*/ 1093564 w 6696000"/>
              <a:gd name="connsiteY10" fmla="*/ 477966 h 5142465"/>
              <a:gd name="connsiteX11" fmla="*/ 1279279 w 6696000"/>
              <a:gd name="connsiteY11" fmla="*/ 658251 h 5142465"/>
              <a:gd name="connsiteX12" fmla="*/ 1093564 w 6696000"/>
              <a:gd name="connsiteY12" fmla="*/ 838536 h 5142465"/>
              <a:gd name="connsiteX13" fmla="*/ 835188 w 6696000"/>
              <a:gd name="connsiteY13" fmla="*/ 838536 h 5142465"/>
              <a:gd name="connsiteX14" fmla="*/ 835188 w 6696000"/>
              <a:gd name="connsiteY14" fmla="*/ 796647 h 5142465"/>
              <a:gd name="connsiteX15" fmla="*/ 787933 w 6696000"/>
              <a:gd name="connsiteY15" fmla="*/ 796647 h 5142465"/>
              <a:gd name="connsiteX16" fmla="*/ 787933 w 6696000"/>
              <a:gd name="connsiteY16" fmla="*/ 884380 h 5142465"/>
              <a:gd name="connsiteX17" fmla="*/ 1094199 w 6696000"/>
              <a:gd name="connsiteY17" fmla="*/ 884380 h 5142465"/>
              <a:gd name="connsiteX18" fmla="*/ 1308131 w 6696000"/>
              <a:gd name="connsiteY18" fmla="*/ 745975 h 5142465"/>
              <a:gd name="connsiteX19" fmla="*/ 1326394 w 6696000"/>
              <a:gd name="connsiteY19" fmla="*/ 658190 h 5142465"/>
              <a:gd name="connsiteX20" fmla="*/ 1326407 w 6696000"/>
              <a:gd name="connsiteY20" fmla="*/ 658251 h 5142465"/>
              <a:gd name="connsiteX21" fmla="*/ 1326407 w 6696000"/>
              <a:gd name="connsiteY21" fmla="*/ 658128 h 5142465"/>
              <a:gd name="connsiteX22" fmla="*/ 1326394 w 6696000"/>
              <a:gd name="connsiteY22" fmla="*/ 658190 h 5142465"/>
              <a:gd name="connsiteX23" fmla="*/ 1308194 w 6696000"/>
              <a:gd name="connsiteY23" fmla="*/ 570456 h 5142465"/>
              <a:gd name="connsiteX24" fmla="*/ 1094834 w 6696000"/>
              <a:gd name="connsiteY24" fmla="*/ 431999 h 5142465"/>
              <a:gd name="connsiteX25" fmla="*/ 1018617 w 6696000"/>
              <a:gd name="connsiteY25" fmla="*/ 431999 h 5142465"/>
              <a:gd name="connsiteX26" fmla="*/ 664207 w 6696000"/>
              <a:gd name="connsiteY26" fmla="*/ 431999 h 5142465"/>
              <a:gd name="connsiteX27" fmla="*/ 431999 w 6696000"/>
              <a:gd name="connsiteY27" fmla="*/ 658251 h 5142465"/>
              <a:gd name="connsiteX28" fmla="*/ 663572 w 6696000"/>
              <a:gd name="connsiteY28" fmla="*/ 884503 h 5142465"/>
              <a:gd name="connsiteX29" fmla="*/ 739789 w 6696000"/>
              <a:gd name="connsiteY29" fmla="*/ 884503 h 5142465"/>
              <a:gd name="connsiteX30" fmla="*/ 763417 w 6696000"/>
              <a:gd name="connsiteY30" fmla="*/ 861520 h 5142465"/>
              <a:gd name="connsiteX31" fmla="*/ 739789 w 6696000"/>
              <a:gd name="connsiteY31" fmla="*/ 838536 h 5142465"/>
              <a:gd name="connsiteX32" fmla="*/ 664842 w 6696000"/>
              <a:gd name="connsiteY32" fmla="*/ 838536 h 5142465"/>
              <a:gd name="connsiteX33" fmla="*/ 479127 w 6696000"/>
              <a:gd name="connsiteY33" fmla="*/ 658251 h 5142465"/>
              <a:gd name="connsiteX34" fmla="*/ 664842 w 6696000"/>
              <a:gd name="connsiteY34" fmla="*/ 477843 h 5142465"/>
              <a:gd name="connsiteX35" fmla="*/ 923218 w 6696000"/>
              <a:gd name="connsiteY35" fmla="*/ 477843 h 5142465"/>
              <a:gd name="connsiteX36" fmla="*/ 923218 w 6696000"/>
              <a:gd name="connsiteY36" fmla="*/ 519732 h 5142465"/>
              <a:gd name="connsiteX37" fmla="*/ 970473 w 6696000"/>
              <a:gd name="connsiteY37" fmla="*/ 519732 h 5142465"/>
              <a:gd name="connsiteX38" fmla="*/ 970473 w 6696000"/>
              <a:gd name="connsiteY38" fmla="*/ 431999 h 5142465"/>
              <a:gd name="connsiteX39" fmla="*/ 664207 w 6696000"/>
              <a:gd name="connsiteY39" fmla="*/ 431999 h 5142465"/>
              <a:gd name="connsiteX40" fmla="*/ 0 w 6696000"/>
              <a:gd name="connsiteY40" fmla="*/ 0 h 5142465"/>
              <a:gd name="connsiteX41" fmla="*/ 6696000 w 6696000"/>
              <a:gd name="connsiteY41" fmla="*/ 0 h 5142465"/>
              <a:gd name="connsiteX42" fmla="*/ 6696000 w 6696000"/>
              <a:gd name="connsiteY42" fmla="*/ 1796399 h 5142465"/>
              <a:gd name="connsiteX43" fmla="*/ 4219772 w 6696000"/>
              <a:gd name="connsiteY43" fmla="*/ 1796399 h 5142465"/>
              <a:gd name="connsiteX44" fmla="*/ 3995999 w 6696000"/>
              <a:gd name="connsiteY44" fmla="*/ 2020043 h 5142465"/>
              <a:gd name="connsiteX45" fmla="*/ 3995999 w 6696000"/>
              <a:gd name="connsiteY45" fmla="*/ 3821890 h 5142465"/>
              <a:gd name="connsiteX46" fmla="*/ 4887028 w 6696000"/>
              <a:gd name="connsiteY46" fmla="*/ 4712400 h 5142465"/>
              <a:gd name="connsiteX47" fmla="*/ 6696000 w 6696000"/>
              <a:gd name="connsiteY47" fmla="*/ 4712400 h 5142465"/>
              <a:gd name="connsiteX48" fmla="*/ 6696000 w 6696000"/>
              <a:gd name="connsiteY48" fmla="*/ 5142465 h 5142465"/>
              <a:gd name="connsiteX49" fmla="*/ 0 w 6696000"/>
              <a:gd name="connsiteY49" fmla="*/ 5142465 h 5142465"/>
              <a:gd name="connsiteX50" fmla="*/ 0 w 6696000"/>
              <a:gd name="connsiteY50" fmla="*/ 0 h 5142465"/>
              <a:gd name="connsiteX0" fmla="*/ 1183753 w 6696000"/>
              <a:gd name="connsiteY0" fmla="*/ 737828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029922 w 6696000"/>
              <a:gd name="connsiteY4" fmla="*/ 729179 h 5142465"/>
              <a:gd name="connsiteX5" fmla="*/ 1183753 w 6696000"/>
              <a:gd name="connsiteY5" fmla="*/ 737828 h 5142465"/>
              <a:gd name="connsiteX6" fmla="*/ 1018617 w 6696000"/>
              <a:gd name="connsiteY6" fmla="*/ 431999 h 5142465"/>
              <a:gd name="connsiteX7" fmla="*/ 994990 w 6696000"/>
              <a:gd name="connsiteY7" fmla="*/ 454983 h 5142465"/>
              <a:gd name="connsiteX8" fmla="*/ 1018617 w 6696000"/>
              <a:gd name="connsiteY8" fmla="*/ 477966 h 5142465"/>
              <a:gd name="connsiteX9" fmla="*/ 1093564 w 6696000"/>
              <a:gd name="connsiteY9" fmla="*/ 477966 h 5142465"/>
              <a:gd name="connsiteX10" fmla="*/ 1279279 w 6696000"/>
              <a:gd name="connsiteY10" fmla="*/ 658251 h 5142465"/>
              <a:gd name="connsiteX11" fmla="*/ 1093564 w 6696000"/>
              <a:gd name="connsiteY11" fmla="*/ 838536 h 5142465"/>
              <a:gd name="connsiteX12" fmla="*/ 835188 w 6696000"/>
              <a:gd name="connsiteY12" fmla="*/ 838536 h 5142465"/>
              <a:gd name="connsiteX13" fmla="*/ 835188 w 6696000"/>
              <a:gd name="connsiteY13" fmla="*/ 796647 h 5142465"/>
              <a:gd name="connsiteX14" fmla="*/ 787933 w 6696000"/>
              <a:gd name="connsiteY14" fmla="*/ 796647 h 5142465"/>
              <a:gd name="connsiteX15" fmla="*/ 787933 w 6696000"/>
              <a:gd name="connsiteY15" fmla="*/ 884380 h 5142465"/>
              <a:gd name="connsiteX16" fmla="*/ 1094199 w 6696000"/>
              <a:gd name="connsiteY16" fmla="*/ 884380 h 5142465"/>
              <a:gd name="connsiteX17" fmla="*/ 1308131 w 6696000"/>
              <a:gd name="connsiteY17" fmla="*/ 745975 h 5142465"/>
              <a:gd name="connsiteX18" fmla="*/ 1326394 w 6696000"/>
              <a:gd name="connsiteY18" fmla="*/ 658190 h 5142465"/>
              <a:gd name="connsiteX19" fmla="*/ 1326407 w 6696000"/>
              <a:gd name="connsiteY19" fmla="*/ 658251 h 5142465"/>
              <a:gd name="connsiteX20" fmla="*/ 1326407 w 6696000"/>
              <a:gd name="connsiteY20" fmla="*/ 658128 h 5142465"/>
              <a:gd name="connsiteX21" fmla="*/ 1326394 w 6696000"/>
              <a:gd name="connsiteY21" fmla="*/ 658190 h 5142465"/>
              <a:gd name="connsiteX22" fmla="*/ 1308194 w 6696000"/>
              <a:gd name="connsiteY22" fmla="*/ 570456 h 5142465"/>
              <a:gd name="connsiteX23" fmla="*/ 1094834 w 6696000"/>
              <a:gd name="connsiteY23" fmla="*/ 431999 h 5142465"/>
              <a:gd name="connsiteX24" fmla="*/ 1018617 w 6696000"/>
              <a:gd name="connsiteY24" fmla="*/ 431999 h 5142465"/>
              <a:gd name="connsiteX25" fmla="*/ 664207 w 6696000"/>
              <a:gd name="connsiteY25" fmla="*/ 431999 h 5142465"/>
              <a:gd name="connsiteX26" fmla="*/ 431999 w 6696000"/>
              <a:gd name="connsiteY26" fmla="*/ 658251 h 5142465"/>
              <a:gd name="connsiteX27" fmla="*/ 663572 w 6696000"/>
              <a:gd name="connsiteY27" fmla="*/ 884503 h 5142465"/>
              <a:gd name="connsiteX28" fmla="*/ 739789 w 6696000"/>
              <a:gd name="connsiteY28" fmla="*/ 884503 h 5142465"/>
              <a:gd name="connsiteX29" fmla="*/ 763417 w 6696000"/>
              <a:gd name="connsiteY29" fmla="*/ 861520 h 5142465"/>
              <a:gd name="connsiteX30" fmla="*/ 739789 w 6696000"/>
              <a:gd name="connsiteY30" fmla="*/ 838536 h 5142465"/>
              <a:gd name="connsiteX31" fmla="*/ 664842 w 6696000"/>
              <a:gd name="connsiteY31" fmla="*/ 838536 h 5142465"/>
              <a:gd name="connsiteX32" fmla="*/ 479127 w 6696000"/>
              <a:gd name="connsiteY32" fmla="*/ 658251 h 5142465"/>
              <a:gd name="connsiteX33" fmla="*/ 664842 w 6696000"/>
              <a:gd name="connsiteY33" fmla="*/ 477843 h 5142465"/>
              <a:gd name="connsiteX34" fmla="*/ 923218 w 6696000"/>
              <a:gd name="connsiteY34" fmla="*/ 477843 h 5142465"/>
              <a:gd name="connsiteX35" fmla="*/ 923218 w 6696000"/>
              <a:gd name="connsiteY35" fmla="*/ 519732 h 5142465"/>
              <a:gd name="connsiteX36" fmla="*/ 970473 w 6696000"/>
              <a:gd name="connsiteY36" fmla="*/ 519732 h 5142465"/>
              <a:gd name="connsiteX37" fmla="*/ 970473 w 6696000"/>
              <a:gd name="connsiteY37" fmla="*/ 431999 h 5142465"/>
              <a:gd name="connsiteX38" fmla="*/ 664207 w 6696000"/>
              <a:gd name="connsiteY38" fmla="*/ 431999 h 5142465"/>
              <a:gd name="connsiteX39" fmla="*/ 0 w 6696000"/>
              <a:gd name="connsiteY39" fmla="*/ 0 h 5142465"/>
              <a:gd name="connsiteX40" fmla="*/ 6696000 w 6696000"/>
              <a:gd name="connsiteY40" fmla="*/ 0 h 5142465"/>
              <a:gd name="connsiteX41" fmla="*/ 6696000 w 6696000"/>
              <a:gd name="connsiteY41" fmla="*/ 1796399 h 5142465"/>
              <a:gd name="connsiteX42" fmla="*/ 4219772 w 6696000"/>
              <a:gd name="connsiteY42" fmla="*/ 1796399 h 5142465"/>
              <a:gd name="connsiteX43" fmla="*/ 3995999 w 6696000"/>
              <a:gd name="connsiteY43" fmla="*/ 2020043 h 5142465"/>
              <a:gd name="connsiteX44" fmla="*/ 3995999 w 6696000"/>
              <a:gd name="connsiteY44" fmla="*/ 3821890 h 5142465"/>
              <a:gd name="connsiteX45" fmla="*/ 4887028 w 6696000"/>
              <a:gd name="connsiteY45" fmla="*/ 4712400 h 5142465"/>
              <a:gd name="connsiteX46" fmla="*/ 6696000 w 6696000"/>
              <a:gd name="connsiteY46" fmla="*/ 4712400 h 5142465"/>
              <a:gd name="connsiteX47" fmla="*/ 6696000 w 6696000"/>
              <a:gd name="connsiteY47" fmla="*/ 5142465 h 5142465"/>
              <a:gd name="connsiteX48" fmla="*/ 0 w 6696000"/>
              <a:gd name="connsiteY48" fmla="*/ 5142465 h 5142465"/>
              <a:gd name="connsiteX49" fmla="*/ 0 w 6696000"/>
              <a:gd name="connsiteY49" fmla="*/ 0 h 5142465"/>
              <a:gd name="connsiteX0" fmla="*/ 1183753 w 6696000"/>
              <a:gd name="connsiteY0" fmla="*/ 737828 h 5142465"/>
              <a:gd name="connsiteX1" fmla="*/ 1008327 w 6696000"/>
              <a:gd name="connsiteY1" fmla="*/ 617103 h 5142465"/>
              <a:gd name="connsiteX2" fmla="*/ 1000578 w 6696000"/>
              <a:gd name="connsiteY2" fmla="*/ 657633 h 5142465"/>
              <a:gd name="connsiteX3" fmla="*/ 1008327 w 6696000"/>
              <a:gd name="connsiteY3" fmla="*/ 698163 h 5142465"/>
              <a:gd name="connsiteX4" fmla="*/ 1183753 w 6696000"/>
              <a:gd name="connsiteY4" fmla="*/ 737828 h 5142465"/>
              <a:gd name="connsiteX5" fmla="*/ 1018617 w 6696000"/>
              <a:gd name="connsiteY5" fmla="*/ 431999 h 5142465"/>
              <a:gd name="connsiteX6" fmla="*/ 994990 w 6696000"/>
              <a:gd name="connsiteY6" fmla="*/ 454983 h 5142465"/>
              <a:gd name="connsiteX7" fmla="*/ 1018617 w 6696000"/>
              <a:gd name="connsiteY7" fmla="*/ 477966 h 5142465"/>
              <a:gd name="connsiteX8" fmla="*/ 1093564 w 6696000"/>
              <a:gd name="connsiteY8" fmla="*/ 477966 h 5142465"/>
              <a:gd name="connsiteX9" fmla="*/ 1279279 w 6696000"/>
              <a:gd name="connsiteY9" fmla="*/ 658251 h 5142465"/>
              <a:gd name="connsiteX10" fmla="*/ 1093564 w 6696000"/>
              <a:gd name="connsiteY10" fmla="*/ 838536 h 5142465"/>
              <a:gd name="connsiteX11" fmla="*/ 835188 w 6696000"/>
              <a:gd name="connsiteY11" fmla="*/ 838536 h 5142465"/>
              <a:gd name="connsiteX12" fmla="*/ 835188 w 6696000"/>
              <a:gd name="connsiteY12" fmla="*/ 796647 h 5142465"/>
              <a:gd name="connsiteX13" fmla="*/ 787933 w 6696000"/>
              <a:gd name="connsiteY13" fmla="*/ 796647 h 5142465"/>
              <a:gd name="connsiteX14" fmla="*/ 787933 w 6696000"/>
              <a:gd name="connsiteY14" fmla="*/ 884380 h 5142465"/>
              <a:gd name="connsiteX15" fmla="*/ 1094199 w 6696000"/>
              <a:gd name="connsiteY15" fmla="*/ 884380 h 5142465"/>
              <a:gd name="connsiteX16" fmla="*/ 1308131 w 6696000"/>
              <a:gd name="connsiteY16" fmla="*/ 745975 h 5142465"/>
              <a:gd name="connsiteX17" fmla="*/ 1326394 w 6696000"/>
              <a:gd name="connsiteY17" fmla="*/ 658190 h 5142465"/>
              <a:gd name="connsiteX18" fmla="*/ 1326407 w 6696000"/>
              <a:gd name="connsiteY18" fmla="*/ 658251 h 5142465"/>
              <a:gd name="connsiteX19" fmla="*/ 1326407 w 6696000"/>
              <a:gd name="connsiteY19" fmla="*/ 658128 h 5142465"/>
              <a:gd name="connsiteX20" fmla="*/ 1326394 w 6696000"/>
              <a:gd name="connsiteY20" fmla="*/ 658190 h 5142465"/>
              <a:gd name="connsiteX21" fmla="*/ 1308194 w 6696000"/>
              <a:gd name="connsiteY21" fmla="*/ 570456 h 5142465"/>
              <a:gd name="connsiteX22" fmla="*/ 1094834 w 6696000"/>
              <a:gd name="connsiteY22" fmla="*/ 431999 h 5142465"/>
              <a:gd name="connsiteX23" fmla="*/ 1018617 w 6696000"/>
              <a:gd name="connsiteY23" fmla="*/ 431999 h 5142465"/>
              <a:gd name="connsiteX24" fmla="*/ 664207 w 6696000"/>
              <a:gd name="connsiteY24" fmla="*/ 431999 h 5142465"/>
              <a:gd name="connsiteX25" fmla="*/ 431999 w 6696000"/>
              <a:gd name="connsiteY25" fmla="*/ 658251 h 5142465"/>
              <a:gd name="connsiteX26" fmla="*/ 663572 w 6696000"/>
              <a:gd name="connsiteY26" fmla="*/ 884503 h 5142465"/>
              <a:gd name="connsiteX27" fmla="*/ 739789 w 6696000"/>
              <a:gd name="connsiteY27" fmla="*/ 884503 h 5142465"/>
              <a:gd name="connsiteX28" fmla="*/ 763417 w 6696000"/>
              <a:gd name="connsiteY28" fmla="*/ 861520 h 5142465"/>
              <a:gd name="connsiteX29" fmla="*/ 739789 w 6696000"/>
              <a:gd name="connsiteY29" fmla="*/ 838536 h 5142465"/>
              <a:gd name="connsiteX30" fmla="*/ 664842 w 6696000"/>
              <a:gd name="connsiteY30" fmla="*/ 838536 h 5142465"/>
              <a:gd name="connsiteX31" fmla="*/ 479127 w 6696000"/>
              <a:gd name="connsiteY31" fmla="*/ 658251 h 5142465"/>
              <a:gd name="connsiteX32" fmla="*/ 664842 w 6696000"/>
              <a:gd name="connsiteY32" fmla="*/ 477843 h 5142465"/>
              <a:gd name="connsiteX33" fmla="*/ 923218 w 6696000"/>
              <a:gd name="connsiteY33" fmla="*/ 477843 h 5142465"/>
              <a:gd name="connsiteX34" fmla="*/ 923218 w 6696000"/>
              <a:gd name="connsiteY34" fmla="*/ 519732 h 5142465"/>
              <a:gd name="connsiteX35" fmla="*/ 970473 w 6696000"/>
              <a:gd name="connsiteY35" fmla="*/ 519732 h 5142465"/>
              <a:gd name="connsiteX36" fmla="*/ 970473 w 6696000"/>
              <a:gd name="connsiteY36" fmla="*/ 431999 h 5142465"/>
              <a:gd name="connsiteX37" fmla="*/ 664207 w 6696000"/>
              <a:gd name="connsiteY37" fmla="*/ 431999 h 5142465"/>
              <a:gd name="connsiteX38" fmla="*/ 0 w 6696000"/>
              <a:gd name="connsiteY38" fmla="*/ 0 h 5142465"/>
              <a:gd name="connsiteX39" fmla="*/ 6696000 w 6696000"/>
              <a:gd name="connsiteY39" fmla="*/ 0 h 5142465"/>
              <a:gd name="connsiteX40" fmla="*/ 6696000 w 6696000"/>
              <a:gd name="connsiteY40" fmla="*/ 1796399 h 5142465"/>
              <a:gd name="connsiteX41" fmla="*/ 4219772 w 6696000"/>
              <a:gd name="connsiteY41" fmla="*/ 1796399 h 5142465"/>
              <a:gd name="connsiteX42" fmla="*/ 3995999 w 6696000"/>
              <a:gd name="connsiteY42" fmla="*/ 2020043 h 5142465"/>
              <a:gd name="connsiteX43" fmla="*/ 3995999 w 6696000"/>
              <a:gd name="connsiteY43" fmla="*/ 3821890 h 5142465"/>
              <a:gd name="connsiteX44" fmla="*/ 4887028 w 6696000"/>
              <a:gd name="connsiteY44" fmla="*/ 4712400 h 5142465"/>
              <a:gd name="connsiteX45" fmla="*/ 6696000 w 6696000"/>
              <a:gd name="connsiteY45" fmla="*/ 4712400 h 5142465"/>
              <a:gd name="connsiteX46" fmla="*/ 6696000 w 6696000"/>
              <a:gd name="connsiteY46" fmla="*/ 5142465 h 5142465"/>
              <a:gd name="connsiteX47" fmla="*/ 0 w 6696000"/>
              <a:gd name="connsiteY47" fmla="*/ 5142465 h 5142465"/>
              <a:gd name="connsiteX48" fmla="*/ 0 w 6696000"/>
              <a:gd name="connsiteY48" fmla="*/ 0 h 5142465"/>
              <a:gd name="connsiteX0" fmla="*/ 1183753 w 6696000"/>
              <a:gd name="connsiteY0" fmla="*/ 737828 h 5142465"/>
              <a:gd name="connsiteX1" fmla="*/ 1008327 w 6696000"/>
              <a:gd name="connsiteY1" fmla="*/ 617103 h 5142465"/>
              <a:gd name="connsiteX2" fmla="*/ 1000578 w 6696000"/>
              <a:gd name="connsiteY2" fmla="*/ 657633 h 5142465"/>
              <a:gd name="connsiteX3" fmla="*/ 1183753 w 6696000"/>
              <a:gd name="connsiteY3" fmla="*/ 737828 h 5142465"/>
              <a:gd name="connsiteX4" fmla="*/ 1018617 w 6696000"/>
              <a:gd name="connsiteY4" fmla="*/ 431999 h 5142465"/>
              <a:gd name="connsiteX5" fmla="*/ 994990 w 6696000"/>
              <a:gd name="connsiteY5" fmla="*/ 454983 h 5142465"/>
              <a:gd name="connsiteX6" fmla="*/ 1018617 w 6696000"/>
              <a:gd name="connsiteY6" fmla="*/ 477966 h 5142465"/>
              <a:gd name="connsiteX7" fmla="*/ 1093564 w 6696000"/>
              <a:gd name="connsiteY7" fmla="*/ 477966 h 5142465"/>
              <a:gd name="connsiteX8" fmla="*/ 1279279 w 6696000"/>
              <a:gd name="connsiteY8" fmla="*/ 658251 h 5142465"/>
              <a:gd name="connsiteX9" fmla="*/ 1093564 w 6696000"/>
              <a:gd name="connsiteY9" fmla="*/ 838536 h 5142465"/>
              <a:gd name="connsiteX10" fmla="*/ 835188 w 6696000"/>
              <a:gd name="connsiteY10" fmla="*/ 838536 h 5142465"/>
              <a:gd name="connsiteX11" fmla="*/ 835188 w 6696000"/>
              <a:gd name="connsiteY11" fmla="*/ 796647 h 5142465"/>
              <a:gd name="connsiteX12" fmla="*/ 787933 w 6696000"/>
              <a:gd name="connsiteY12" fmla="*/ 796647 h 5142465"/>
              <a:gd name="connsiteX13" fmla="*/ 787933 w 6696000"/>
              <a:gd name="connsiteY13" fmla="*/ 884380 h 5142465"/>
              <a:gd name="connsiteX14" fmla="*/ 1094199 w 6696000"/>
              <a:gd name="connsiteY14" fmla="*/ 884380 h 5142465"/>
              <a:gd name="connsiteX15" fmla="*/ 1308131 w 6696000"/>
              <a:gd name="connsiteY15" fmla="*/ 745975 h 5142465"/>
              <a:gd name="connsiteX16" fmla="*/ 1326394 w 6696000"/>
              <a:gd name="connsiteY16" fmla="*/ 658190 h 5142465"/>
              <a:gd name="connsiteX17" fmla="*/ 1326407 w 6696000"/>
              <a:gd name="connsiteY17" fmla="*/ 658251 h 5142465"/>
              <a:gd name="connsiteX18" fmla="*/ 1326407 w 6696000"/>
              <a:gd name="connsiteY18" fmla="*/ 658128 h 5142465"/>
              <a:gd name="connsiteX19" fmla="*/ 1326394 w 6696000"/>
              <a:gd name="connsiteY19" fmla="*/ 658190 h 5142465"/>
              <a:gd name="connsiteX20" fmla="*/ 1308194 w 6696000"/>
              <a:gd name="connsiteY20" fmla="*/ 570456 h 5142465"/>
              <a:gd name="connsiteX21" fmla="*/ 1094834 w 6696000"/>
              <a:gd name="connsiteY21" fmla="*/ 431999 h 5142465"/>
              <a:gd name="connsiteX22" fmla="*/ 1018617 w 6696000"/>
              <a:gd name="connsiteY22" fmla="*/ 431999 h 5142465"/>
              <a:gd name="connsiteX23" fmla="*/ 664207 w 6696000"/>
              <a:gd name="connsiteY23" fmla="*/ 431999 h 5142465"/>
              <a:gd name="connsiteX24" fmla="*/ 431999 w 6696000"/>
              <a:gd name="connsiteY24" fmla="*/ 658251 h 5142465"/>
              <a:gd name="connsiteX25" fmla="*/ 663572 w 6696000"/>
              <a:gd name="connsiteY25" fmla="*/ 884503 h 5142465"/>
              <a:gd name="connsiteX26" fmla="*/ 739789 w 6696000"/>
              <a:gd name="connsiteY26" fmla="*/ 884503 h 5142465"/>
              <a:gd name="connsiteX27" fmla="*/ 763417 w 6696000"/>
              <a:gd name="connsiteY27" fmla="*/ 861520 h 5142465"/>
              <a:gd name="connsiteX28" fmla="*/ 739789 w 6696000"/>
              <a:gd name="connsiteY28" fmla="*/ 838536 h 5142465"/>
              <a:gd name="connsiteX29" fmla="*/ 664842 w 6696000"/>
              <a:gd name="connsiteY29" fmla="*/ 838536 h 5142465"/>
              <a:gd name="connsiteX30" fmla="*/ 479127 w 6696000"/>
              <a:gd name="connsiteY30" fmla="*/ 658251 h 5142465"/>
              <a:gd name="connsiteX31" fmla="*/ 664842 w 6696000"/>
              <a:gd name="connsiteY31" fmla="*/ 477843 h 5142465"/>
              <a:gd name="connsiteX32" fmla="*/ 923218 w 6696000"/>
              <a:gd name="connsiteY32" fmla="*/ 477843 h 5142465"/>
              <a:gd name="connsiteX33" fmla="*/ 923218 w 6696000"/>
              <a:gd name="connsiteY33" fmla="*/ 519732 h 5142465"/>
              <a:gd name="connsiteX34" fmla="*/ 970473 w 6696000"/>
              <a:gd name="connsiteY34" fmla="*/ 519732 h 5142465"/>
              <a:gd name="connsiteX35" fmla="*/ 970473 w 6696000"/>
              <a:gd name="connsiteY35" fmla="*/ 431999 h 5142465"/>
              <a:gd name="connsiteX36" fmla="*/ 664207 w 6696000"/>
              <a:gd name="connsiteY36" fmla="*/ 431999 h 5142465"/>
              <a:gd name="connsiteX37" fmla="*/ 0 w 6696000"/>
              <a:gd name="connsiteY37" fmla="*/ 0 h 5142465"/>
              <a:gd name="connsiteX38" fmla="*/ 6696000 w 6696000"/>
              <a:gd name="connsiteY38" fmla="*/ 0 h 5142465"/>
              <a:gd name="connsiteX39" fmla="*/ 6696000 w 6696000"/>
              <a:gd name="connsiteY39" fmla="*/ 1796399 h 5142465"/>
              <a:gd name="connsiteX40" fmla="*/ 4219772 w 6696000"/>
              <a:gd name="connsiteY40" fmla="*/ 1796399 h 5142465"/>
              <a:gd name="connsiteX41" fmla="*/ 3995999 w 6696000"/>
              <a:gd name="connsiteY41" fmla="*/ 2020043 h 5142465"/>
              <a:gd name="connsiteX42" fmla="*/ 3995999 w 6696000"/>
              <a:gd name="connsiteY42" fmla="*/ 3821890 h 5142465"/>
              <a:gd name="connsiteX43" fmla="*/ 4887028 w 6696000"/>
              <a:gd name="connsiteY43" fmla="*/ 4712400 h 5142465"/>
              <a:gd name="connsiteX44" fmla="*/ 6696000 w 6696000"/>
              <a:gd name="connsiteY44" fmla="*/ 4712400 h 5142465"/>
              <a:gd name="connsiteX45" fmla="*/ 6696000 w 6696000"/>
              <a:gd name="connsiteY45" fmla="*/ 5142465 h 5142465"/>
              <a:gd name="connsiteX46" fmla="*/ 0 w 6696000"/>
              <a:gd name="connsiteY46" fmla="*/ 5142465 h 5142465"/>
              <a:gd name="connsiteX47" fmla="*/ 0 w 6696000"/>
              <a:gd name="connsiteY47" fmla="*/ 0 h 5142465"/>
              <a:gd name="connsiteX0" fmla="*/ 1183753 w 6696000"/>
              <a:gd name="connsiteY0" fmla="*/ 737828 h 5142465"/>
              <a:gd name="connsiteX1" fmla="*/ 1008327 w 6696000"/>
              <a:gd name="connsiteY1" fmla="*/ 617103 h 5142465"/>
              <a:gd name="connsiteX2" fmla="*/ 1183753 w 6696000"/>
              <a:gd name="connsiteY2" fmla="*/ 737828 h 5142465"/>
              <a:gd name="connsiteX3" fmla="*/ 1018617 w 6696000"/>
              <a:gd name="connsiteY3" fmla="*/ 431999 h 5142465"/>
              <a:gd name="connsiteX4" fmla="*/ 994990 w 6696000"/>
              <a:gd name="connsiteY4" fmla="*/ 454983 h 5142465"/>
              <a:gd name="connsiteX5" fmla="*/ 1018617 w 6696000"/>
              <a:gd name="connsiteY5" fmla="*/ 477966 h 5142465"/>
              <a:gd name="connsiteX6" fmla="*/ 1093564 w 6696000"/>
              <a:gd name="connsiteY6" fmla="*/ 477966 h 5142465"/>
              <a:gd name="connsiteX7" fmla="*/ 1279279 w 6696000"/>
              <a:gd name="connsiteY7" fmla="*/ 658251 h 5142465"/>
              <a:gd name="connsiteX8" fmla="*/ 1093564 w 6696000"/>
              <a:gd name="connsiteY8" fmla="*/ 838536 h 5142465"/>
              <a:gd name="connsiteX9" fmla="*/ 835188 w 6696000"/>
              <a:gd name="connsiteY9" fmla="*/ 838536 h 5142465"/>
              <a:gd name="connsiteX10" fmla="*/ 835188 w 6696000"/>
              <a:gd name="connsiteY10" fmla="*/ 796647 h 5142465"/>
              <a:gd name="connsiteX11" fmla="*/ 787933 w 6696000"/>
              <a:gd name="connsiteY11" fmla="*/ 796647 h 5142465"/>
              <a:gd name="connsiteX12" fmla="*/ 787933 w 6696000"/>
              <a:gd name="connsiteY12" fmla="*/ 884380 h 5142465"/>
              <a:gd name="connsiteX13" fmla="*/ 1094199 w 6696000"/>
              <a:gd name="connsiteY13" fmla="*/ 884380 h 5142465"/>
              <a:gd name="connsiteX14" fmla="*/ 1308131 w 6696000"/>
              <a:gd name="connsiteY14" fmla="*/ 745975 h 5142465"/>
              <a:gd name="connsiteX15" fmla="*/ 1326394 w 6696000"/>
              <a:gd name="connsiteY15" fmla="*/ 658190 h 5142465"/>
              <a:gd name="connsiteX16" fmla="*/ 1326407 w 6696000"/>
              <a:gd name="connsiteY16" fmla="*/ 658251 h 5142465"/>
              <a:gd name="connsiteX17" fmla="*/ 1326407 w 6696000"/>
              <a:gd name="connsiteY17" fmla="*/ 658128 h 5142465"/>
              <a:gd name="connsiteX18" fmla="*/ 1326394 w 6696000"/>
              <a:gd name="connsiteY18" fmla="*/ 658190 h 5142465"/>
              <a:gd name="connsiteX19" fmla="*/ 1308194 w 6696000"/>
              <a:gd name="connsiteY19" fmla="*/ 570456 h 5142465"/>
              <a:gd name="connsiteX20" fmla="*/ 1094834 w 6696000"/>
              <a:gd name="connsiteY20" fmla="*/ 431999 h 5142465"/>
              <a:gd name="connsiteX21" fmla="*/ 1018617 w 6696000"/>
              <a:gd name="connsiteY21" fmla="*/ 431999 h 5142465"/>
              <a:gd name="connsiteX22" fmla="*/ 664207 w 6696000"/>
              <a:gd name="connsiteY22" fmla="*/ 431999 h 5142465"/>
              <a:gd name="connsiteX23" fmla="*/ 431999 w 6696000"/>
              <a:gd name="connsiteY23" fmla="*/ 658251 h 5142465"/>
              <a:gd name="connsiteX24" fmla="*/ 663572 w 6696000"/>
              <a:gd name="connsiteY24" fmla="*/ 884503 h 5142465"/>
              <a:gd name="connsiteX25" fmla="*/ 739789 w 6696000"/>
              <a:gd name="connsiteY25" fmla="*/ 884503 h 5142465"/>
              <a:gd name="connsiteX26" fmla="*/ 763417 w 6696000"/>
              <a:gd name="connsiteY26" fmla="*/ 861520 h 5142465"/>
              <a:gd name="connsiteX27" fmla="*/ 739789 w 6696000"/>
              <a:gd name="connsiteY27" fmla="*/ 838536 h 5142465"/>
              <a:gd name="connsiteX28" fmla="*/ 664842 w 6696000"/>
              <a:gd name="connsiteY28" fmla="*/ 838536 h 5142465"/>
              <a:gd name="connsiteX29" fmla="*/ 479127 w 6696000"/>
              <a:gd name="connsiteY29" fmla="*/ 658251 h 5142465"/>
              <a:gd name="connsiteX30" fmla="*/ 664842 w 6696000"/>
              <a:gd name="connsiteY30" fmla="*/ 477843 h 5142465"/>
              <a:gd name="connsiteX31" fmla="*/ 923218 w 6696000"/>
              <a:gd name="connsiteY31" fmla="*/ 477843 h 5142465"/>
              <a:gd name="connsiteX32" fmla="*/ 923218 w 6696000"/>
              <a:gd name="connsiteY32" fmla="*/ 519732 h 5142465"/>
              <a:gd name="connsiteX33" fmla="*/ 970473 w 6696000"/>
              <a:gd name="connsiteY33" fmla="*/ 519732 h 5142465"/>
              <a:gd name="connsiteX34" fmla="*/ 970473 w 6696000"/>
              <a:gd name="connsiteY34" fmla="*/ 431999 h 5142465"/>
              <a:gd name="connsiteX35" fmla="*/ 664207 w 6696000"/>
              <a:gd name="connsiteY35" fmla="*/ 431999 h 5142465"/>
              <a:gd name="connsiteX36" fmla="*/ 0 w 6696000"/>
              <a:gd name="connsiteY36" fmla="*/ 0 h 5142465"/>
              <a:gd name="connsiteX37" fmla="*/ 6696000 w 6696000"/>
              <a:gd name="connsiteY37" fmla="*/ 0 h 5142465"/>
              <a:gd name="connsiteX38" fmla="*/ 6696000 w 6696000"/>
              <a:gd name="connsiteY38" fmla="*/ 1796399 h 5142465"/>
              <a:gd name="connsiteX39" fmla="*/ 4219772 w 6696000"/>
              <a:gd name="connsiteY39" fmla="*/ 1796399 h 5142465"/>
              <a:gd name="connsiteX40" fmla="*/ 3995999 w 6696000"/>
              <a:gd name="connsiteY40" fmla="*/ 2020043 h 5142465"/>
              <a:gd name="connsiteX41" fmla="*/ 3995999 w 6696000"/>
              <a:gd name="connsiteY41" fmla="*/ 3821890 h 5142465"/>
              <a:gd name="connsiteX42" fmla="*/ 4887028 w 6696000"/>
              <a:gd name="connsiteY42" fmla="*/ 4712400 h 5142465"/>
              <a:gd name="connsiteX43" fmla="*/ 6696000 w 6696000"/>
              <a:gd name="connsiteY43" fmla="*/ 4712400 h 5142465"/>
              <a:gd name="connsiteX44" fmla="*/ 6696000 w 6696000"/>
              <a:gd name="connsiteY44" fmla="*/ 5142465 h 5142465"/>
              <a:gd name="connsiteX45" fmla="*/ 0 w 6696000"/>
              <a:gd name="connsiteY45" fmla="*/ 5142465 h 5142465"/>
              <a:gd name="connsiteX46" fmla="*/ 0 w 6696000"/>
              <a:gd name="connsiteY46" fmla="*/ 0 h 5142465"/>
              <a:gd name="connsiteX0" fmla="*/ 1018617 w 6696000"/>
              <a:gd name="connsiteY0" fmla="*/ 431999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787933 w 6696000"/>
              <a:gd name="connsiteY9" fmla="*/ 884380 h 5142465"/>
              <a:gd name="connsiteX10" fmla="*/ 1094199 w 6696000"/>
              <a:gd name="connsiteY10" fmla="*/ 884380 h 5142465"/>
              <a:gd name="connsiteX11" fmla="*/ 1308131 w 6696000"/>
              <a:gd name="connsiteY11" fmla="*/ 745975 h 5142465"/>
              <a:gd name="connsiteX12" fmla="*/ 1326394 w 6696000"/>
              <a:gd name="connsiteY12" fmla="*/ 658190 h 5142465"/>
              <a:gd name="connsiteX13" fmla="*/ 1326407 w 6696000"/>
              <a:gd name="connsiteY13" fmla="*/ 658251 h 5142465"/>
              <a:gd name="connsiteX14" fmla="*/ 1326407 w 6696000"/>
              <a:gd name="connsiteY14" fmla="*/ 658128 h 5142465"/>
              <a:gd name="connsiteX15" fmla="*/ 1326394 w 6696000"/>
              <a:gd name="connsiteY15" fmla="*/ 658190 h 5142465"/>
              <a:gd name="connsiteX16" fmla="*/ 1308194 w 6696000"/>
              <a:gd name="connsiteY16" fmla="*/ 570456 h 5142465"/>
              <a:gd name="connsiteX17" fmla="*/ 1094834 w 6696000"/>
              <a:gd name="connsiteY17" fmla="*/ 431999 h 5142465"/>
              <a:gd name="connsiteX18" fmla="*/ 1018617 w 6696000"/>
              <a:gd name="connsiteY18" fmla="*/ 431999 h 5142465"/>
              <a:gd name="connsiteX19" fmla="*/ 664207 w 6696000"/>
              <a:gd name="connsiteY19" fmla="*/ 431999 h 5142465"/>
              <a:gd name="connsiteX20" fmla="*/ 431999 w 6696000"/>
              <a:gd name="connsiteY20" fmla="*/ 658251 h 5142465"/>
              <a:gd name="connsiteX21" fmla="*/ 663572 w 6696000"/>
              <a:gd name="connsiteY21" fmla="*/ 884503 h 5142465"/>
              <a:gd name="connsiteX22" fmla="*/ 739789 w 6696000"/>
              <a:gd name="connsiteY22" fmla="*/ 884503 h 5142465"/>
              <a:gd name="connsiteX23" fmla="*/ 763417 w 6696000"/>
              <a:gd name="connsiteY23" fmla="*/ 861520 h 5142465"/>
              <a:gd name="connsiteX24" fmla="*/ 739789 w 6696000"/>
              <a:gd name="connsiteY24" fmla="*/ 838536 h 5142465"/>
              <a:gd name="connsiteX25" fmla="*/ 664842 w 6696000"/>
              <a:gd name="connsiteY25" fmla="*/ 838536 h 5142465"/>
              <a:gd name="connsiteX26" fmla="*/ 479127 w 6696000"/>
              <a:gd name="connsiteY26" fmla="*/ 658251 h 5142465"/>
              <a:gd name="connsiteX27" fmla="*/ 664842 w 6696000"/>
              <a:gd name="connsiteY27" fmla="*/ 477843 h 5142465"/>
              <a:gd name="connsiteX28" fmla="*/ 923218 w 6696000"/>
              <a:gd name="connsiteY28" fmla="*/ 477843 h 5142465"/>
              <a:gd name="connsiteX29" fmla="*/ 923218 w 6696000"/>
              <a:gd name="connsiteY29" fmla="*/ 519732 h 5142465"/>
              <a:gd name="connsiteX30" fmla="*/ 970473 w 6696000"/>
              <a:gd name="connsiteY30" fmla="*/ 519732 h 5142465"/>
              <a:gd name="connsiteX31" fmla="*/ 970473 w 6696000"/>
              <a:gd name="connsiteY31" fmla="*/ 431999 h 5142465"/>
              <a:gd name="connsiteX32" fmla="*/ 664207 w 6696000"/>
              <a:gd name="connsiteY32" fmla="*/ 431999 h 5142465"/>
              <a:gd name="connsiteX33" fmla="*/ 0 w 6696000"/>
              <a:gd name="connsiteY33" fmla="*/ 0 h 5142465"/>
              <a:gd name="connsiteX34" fmla="*/ 6696000 w 6696000"/>
              <a:gd name="connsiteY34" fmla="*/ 0 h 5142465"/>
              <a:gd name="connsiteX35" fmla="*/ 6696000 w 6696000"/>
              <a:gd name="connsiteY35" fmla="*/ 1796399 h 5142465"/>
              <a:gd name="connsiteX36" fmla="*/ 4219772 w 6696000"/>
              <a:gd name="connsiteY36" fmla="*/ 1796399 h 5142465"/>
              <a:gd name="connsiteX37" fmla="*/ 3995999 w 6696000"/>
              <a:gd name="connsiteY37" fmla="*/ 2020043 h 5142465"/>
              <a:gd name="connsiteX38" fmla="*/ 3995999 w 6696000"/>
              <a:gd name="connsiteY38" fmla="*/ 3821890 h 5142465"/>
              <a:gd name="connsiteX39" fmla="*/ 4887028 w 6696000"/>
              <a:gd name="connsiteY39" fmla="*/ 4712400 h 5142465"/>
              <a:gd name="connsiteX40" fmla="*/ 6696000 w 6696000"/>
              <a:gd name="connsiteY40" fmla="*/ 4712400 h 5142465"/>
              <a:gd name="connsiteX41" fmla="*/ 6696000 w 6696000"/>
              <a:gd name="connsiteY41" fmla="*/ 5142465 h 5142465"/>
              <a:gd name="connsiteX42" fmla="*/ 0 w 6696000"/>
              <a:gd name="connsiteY42" fmla="*/ 5142465 h 5142465"/>
              <a:gd name="connsiteX43" fmla="*/ 0 w 6696000"/>
              <a:gd name="connsiteY43" fmla="*/ 0 h 5142465"/>
              <a:gd name="connsiteX0" fmla="*/ 1094834 w 6696000"/>
              <a:gd name="connsiteY0" fmla="*/ 431999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787933 w 6696000"/>
              <a:gd name="connsiteY9" fmla="*/ 884380 h 5142465"/>
              <a:gd name="connsiteX10" fmla="*/ 1094199 w 6696000"/>
              <a:gd name="connsiteY10" fmla="*/ 884380 h 5142465"/>
              <a:gd name="connsiteX11" fmla="*/ 1308131 w 6696000"/>
              <a:gd name="connsiteY11" fmla="*/ 745975 h 5142465"/>
              <a:gd name="connsiteX12" fmla="*/ 1326394 w 6696000"/>
              <a:gd name="connsiteY12" fmla="*/ 658190 h 5142465"/>
              <a:gd name="connsiteX13" fmla="*/ 1326407 w 6696000"/>
              <a:gd name="connsiteY13" fmla="*/ 658251 h 5142465"/>
              <a:gd name="connsiteX14" fmla="*/ 1326407 w 6696000"/>
              <a:gd name="connsiteY14" fmla="*/ 658128 h 5142465"/>
              <a:gd name="connsiteX15" fmla="*/ 1326394 w 6696000"/>
              <a:gd name="connsiteY15" fmla="*/ 658190 h 5142465"/>
              <a:gd name="connsiteX16" fmla="*/ 1308194 w 6696000"/>
              <a:gd name="connsiteY16" fmla="*/ 570456 h 5142465"/>
              <a:gd name="connsiteX17" fmla="*/ 1094834 w 6696000"/>
              <a:gd name="connsiteY17" fmla="*/ 431999 h 5142465"/>
              <a:gd name="connsiteX18" fmla="*/ 664207 w 6696000"/>
              <a:gd name="connsiteY18" fmla="*/ 431999 h 5142465"/>
              <a:gd name="connsiteX19" fmla="*/ 431999 w 6696000"/>
              <a:gd name="connsiteY19" fmla="*/ 658251 h 5142465"/>
              <a:gd name="connsiteX20" fmla="*/ 663572 w 6696000"/>
              <a:gd name="connsiteY20" fmla="*/ 884503 h 5142465"/>
              <a:gd name="connsiteX21" fmla="*/ 739789 w 6696000"/>
              <a:gd name="connsiteY21" fmla="*/ 884503 h 5142465"/>
              <a:gd name="connsiteX22" fmla="*/ 763417 w 6696000"/>
              <a:gd name="connsiteY22" fmla="*/ 861520 h 5142465"/>
              <a:gd name="connsiteX23" fmla="*/ 739789 w 6696000"/>
              <a:gd name="connsiteY23" fmla="*/ 838536 h 5142465"/>
              <a:gd name="connsiteX24" fmla="*/ 664842 w 6696000"/>
              <a:gd name="connsiteY24" fmla="*/ 838536 h 5142465"/>
              <a:gd name="connsiteX25" fmla="*/ 479127 w 6696000"/>
              <a:gd name="connsiteY25" fmla="*/ 658251 h 5142465"/>
              <a:gd name="connsiteX26" fmla="*/ 664842 w 6696000"/>
              <a:gd name="connsiteY26" fmla="*/ 477843 h 5142465"/>
              <a:gd name="connsiteX27" fmla="*/ 923218 w 6696000"/>
              <a:gd name="connsiteY27" fmla="*/ 477843 h 5142465"/>
              <a:gd name="connsiteX28" fmla="*/ 923218 w 6696000"/>
              <a:gd name="connsiteY28" fmla="*/ 519732 h 5142465"/>
              <a:gd name="connsiteX29" fmla="*/ 970473 w 6696000"/>
              <a:gd name="connsiteY29" fmla="*/ 519732 h 5142465"/>
              <a:gd name="connsiteX30" fmla="*/ 970473 w 6696000"/>
              <a:gd name="connsiteY30" fmla="*/ 431999 h 5142465"/>
              <a:gd name="connsiteX31" fmla="*/ 664207 w 6696000"/>
              <a:gd name="connsiteY31" fmla="*/ 431999 h 5142465"/>
              <a:gd name="connsiteX32" fmla="*/ 0 w 6696000"/>
              <a:gd name="connsiteY32" fmla="*/ 0 h 5142465"/>
              <a:gd name="connsiteX33" fmla="*/ 6696000 w 6696000"/>
              <a:gd name="connsiteY33" fmla="*/ 0 h 5142465"/>
              <a:gd name="connsiteX34" fmla="*/ 6696000 w 6696000"/>
              <a:gd name="connsiteY34" fmla="*/ 1796399 h 5142465"/>
              <a:gd name="connsiteX35" fmla="*/ 4219772 w 6696000"/>
              <a:gd name="connsiteY35" fmla="*/ 1796399 h 5142465"/>
              <a:gd name="connsiteX36" fmla="*/ 3995999 w 6696000"/>
              <a:gd name="connsiteY36" fmla="*/ 2020043 h 5142465"/>
              <a:gd name="connsiteX37" fmla="*/ 3995999 w 6696000"/>
              <a:gd name="connsiteY37" fmla="*/ 3821890 h 5142465"/>
              <a:gd name="connsiteX38" fmla="*/ 4887028 w 6696000"/>
              <a:gd name="connsiteY38" fmla="*/ 4712400 h 5142465"/>
              <a:gd name="connsiteX39" fmla="*/ 6696000 w 6696000"/>
              <a:gd name="connsiteY39" fmla="*/ 4712400 h 5142465"/>
              <a:gd name="connsiteX40" fmla="*/ 6696000 w 6696000"/>
              <a:gd name="connsiteY40" fmla="*/ 5142465 h 5142465"/>
              <a:gd name="connsiteX41" fmla="*/ 0 w 6696000"/>
              <a:gd name="connsiteY41" fmla="*/ 5142465 h 5142465"/>
              <a:gd name="connsiteX42" fmla="*/ 0 w 6696000"/>
              <a:gd name="connsiteY42" fmla="*/ 0 h 5142465"/>
              <a:gd name="connsiteX0" fmla="*/ 1308194 w 6696000"/>
              <a:gd name="connsiteY0" fmla="*/ 570456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787933 w 6696000"/>
              <a:gd name="connsiteY9" fmla="*/ 884380 h 5142465"/>
              <a:gd name="connsiteX10" fmla="*/ 1094199 w 6696000"/>
              <a:gd name="connsiteY10" fmla="*/ 884380 h 5142465"/>
              <a:gd name="connsiteX11" fmla="*/ 1308131 w 6696000"/>
              <a:gd name="connsiteY11" fmla="*/ 745975 h 5142465"/>
              <a:gd name="connsiteX12" fmla="*/ 1326394 w 6696000"/>
              <a:gd name="connsiteY12" fmla="*/ 658190 h 5142465"/>
              <a:gd name="connsiteX13" fmla="*/ 1326407 w 6696000"/>
              <a:gd name="connsiteY13" fmla="*/ 658251 h 5142465"/>
              <a:gd name="connsiteX14" fmla="*/ 1326407 w 6696000"/>
              <a:gd name="connsiteY14" fmla="*/ 658128 h 5142465"/>
              <a:gd name="connsiteX15" fmla="*/ 1326394 w 6696000"/>
              <a:gd name="connsiteY15" fmla="*/ 658190 h 5142465"/>
              <a:gd name="connsiteX16" fmla="*/ 1308194 w 6696000"/>
              <a:gd name="connsiteY16" fmla="*/ 570456 h 5142465"/>
              <a:gd name="connsiteX17" fmla="*/ 664207 w 6696000"/>
              <a:gd name="connsiteY17" fmla="*/ 431999 h 5142465"/>
              <a:gd name="connsiteX18" fmla="*/ 431999 w 6696000"/>
              <a:gd name="connsiteY18" fmla="*/ 658251 h 5142465"/>
              <a:gd name="connsiteX19" fmla="*/ 663572 w 6696000"/>
              <a:gd name="connsiteY19" fmla="*/ 884503 h 5142465"/>
              <a:gd name="connsiteX20" fmla="*/ 739789 w 6696000"/>
              <a:gd name="connsiteY20" fmla="*/ 884503 h 5142465"/>
              <a:gd name="connsiteX21" fmla="*/ 763417 w 6696000"/>
              <a:gd name="connsiteY21" fmla="*/ 861520 h 5142465"/>
              <a:gd name="connsiteX22" fmla="*/ 739789 w 6696000"/>
              <a:gd name="connsiteY22" fmla="*/ 838536 h 5142465"/>
              <a:gd name="connsiteX23" fmla="*/ 664842 w 6696000"/>
              <a:gd name="connsiteY23" fmla="*/ 838536 h 5142465"/>
              <a:gd name="connsiteX24" fmla="*/ 479127 w 6696000"/>
              <a:gd name="connsiteY24" fmla="*/ 658251 h 5142465"/>
              <a:gd name="connsiteX25" fmla="*/ 664842 w 6696000"/>
              <a:gd name="connsiteY25" fmla="*/ 477843 h 5142465"/>
              <a:gd name="connsiteX26" fmla="*/ 923218 w 6696000"/>
              <a:gd name="connsiteY26" fmla="*/ 477843 h 5142465"/>
              <a:gd name="connsiteX27" fmla="*/ 923218 w 6696000"/>
              <a:gd name="connsiteY27" fmla="*/ 519732 h 5142465"/>
              <a:gd name="connsiteX28" fmla="*/ 970473 w 6696000"/>
              <a:gd name="connsiteY28" fmla="*/ 519732 h 5142465"/>
              <a:gd name="connsiteX29" fmla="*/ 970473 w 6696000"/>
              <a:gd name="connsiteY29" fmla="*/ 431999 h 5142465"/>
              <a:gd name="connsiteX30" fmla="*/ 664207 w 6696000"/>
              <a:gd name="connsiteY30" fmla="*/ 431999 h 5142465"/>
              <a:gd name="connsiteX31" fmla="*/ 0 w 6696000"/>
              <a:gd name="connsiteY31" fmla="*/ 0 h 5142465"/>
              <a:gd name="connsiteX32" fmla="*/ 6696000 w 6696000"/>
              <a:gd name="connsiteY32" fmla="*/ 0 h 5142465"/>
              <a:gd name="connsiteX33" fmla="*/ 6696000 w 6696000"/>
              <a:gd name="connsiteY33" fmla="*/ 1796399 h 5142465"/>
              <a:gd name="connsiteX34" fmla="*/ 4219772 w 6696000"/>
              <a:gd name="connsiteY34" fmla="*/ 1796399 h 5142465"/>
              <a:gd name="connsiteX35" fmla="*/ 3995999 w 6696000"/>
              <a:gd name="connsiteY35" fmla="*/ 2020043 h 5142465"/>
              <a:gd name="connsiteX36" fmla="*/ 3995999 w 6696000"/>
              <a:gd name="connsiteY36" fmla="*/ 3821890 h 5142465"/>
              <a:gd name="connsiteX37" fmla="*/ 4887028 w 6696000"/>
              <a:gd name="connsiteY37" fmla="*/ 4712400 h 5142465"/>
              <a:gd name="connsiteX38" fmla="*/ 6696000 w 6696000"/>
              <a:gd name="connsiteY38" fmla="*/ 4712400 h 5142465"/>
              <a:gd name="connsiteX39" fmla="*/ 6696000 w 6696000"/>
              <a:gd name="connsiteY39" fmla="*/ 5142465 h 5142465"/>
              <a:gd name="connsiteX40" fmla="*/ 0 w 6696000"/>
              <a:gd name="connsiteY40" fmla="*/ 5142465 h 5142465"/>
              <a:gd name="connsiteX41" fmla="*/ 0 w 6696000"/>
              <a:gd name="connsiteY41" fmla="*/ 0 h 5142465"/>
              <a:gd name="connsiteX0" fmla="*/ 1326394 w 6696000"/>
              <a:gd name="connsiteY0" fmla="*/ 658190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787933 w 6696000"/>
              <a:gd name="connsiteY9" fmla="*/ 884380 h 5142465"/>
              <a:gd name="connsiteX10" fmla="*/ 1094199 w 6696000"/>
              <a:gd name="connsiteY10" fmla="*/ 884380 h 5142465"/>
              <a:gd name="connsiteX11" fmla="*/ 1308131 w 6696000"/>
              <a:gd name="connsiteY11" fmla="*/ 745975 h 5142465"/>
              <a:gd name="connsiteX12" fmla="*/ 1326394 w 6696000"/>
              <a:gd name="connsiteY12" fmla="*/ 658190 h 5142465"/>
              <a:gd name="connsiteX13" fmla="*/ 1326407 w 6696000"/>
              <a:gd name="connsiteY13" fmla="*/ 658251 h 5142465"/>
              <a:gd name="connsiteX14" fmla="*/ 1326407 w 6696000"/>
              <a:gd name="connsiteY14" fmla="*/ 658128 h 5142465"/>
              <a:gd name="connsiteX15" fmla="*/ 1326394 w 6696000"/>
              <a:gd name="connsiteY15" fmla="*/ 658190 h 5142465"/>
              <a:gd name="connsiteX16" fmla="*/ 664207 w 6696000"/>
              <a:gd name="connsiteY16" fmla="*/ 431999 h 5142465"/>
              <a:gd name="connsiteX17" fmla="*/ 431999 w 6696000"/>
              <a:gd name="connsiteY17" fmla="*/ 658251 h 5142465"/>
              <a:gd name="connsiteX18" fmla="*/ 663572 w 6696000"/>
              <a:gd name="connsiteY18" fmla="*/ 884503 h 5142465"/>
              <a:gd name="connsiteX19" fmla="*/ 739789 w 6696000"/>
              <a:gd name="connsiteY19" fmla="*/ 884503 h 5142465"/>
              <a:gd name="connsiteX20" fmla="*/ 763417 w 6696000"/>
              <a:gd name="connsiteY20" fmla="*/ 861520 h 5142465"/>
              <a:gd name="connsiteX21" fmla="*/ 739789 w 6696000"/>
              <a:gd name="connsiteY21" fmla="*/ 838536 h 5142465"/>
              <a:gd name="connsiteX22" fmla="*/ 664842 w 6696000"/>
              <a:gd name="connsiteY22" fmla="*/ 838536 h 5142465"/>
              <a:gd name="connsiteX23" fmla="*/ 479127 w 6696000"/>
              <a:gd name="connsiteY23" fmla="*/ 658251 h 5142465"/>
              <a:gd name="connsiteX24" fmla="*/ 664842 w 6696000"/>
              <a:gd name="connsiteY24" fmla="*/ 477843 h 5142465"/>
              <a:gd name="connsiteX25" fmla="*/ 923218 w 6696000"/>
              <a:gd name="connsiteY25" fmla="*/ 477843 h 5142465"/>
              <a:gd name="connsiteX26" fmla="*/ 923218 w 6696000"/>
              <a:gd name="connsiteY26" fmla="*/ 519732 h 5142465"/>
              <a:gd name="connsiteX27" fmla="*/ 970473 w 6696000"/>
              <a:gd name="connsiteY27" fmla="*/ 519732 h 5142465"/>
              <a:gd name="connsiteX28" fmla="*/ 970473 w 6696000"/>
              <a:gd name="connsiteY28" fmla="*/ 431999 h 5142465"/>
              <a:gd name="connsiteX29" fmla="*/ 664207 w 6696000"/>
              <a:gd name="connsiteY29" fmla="*/ 431999 h 5142465"/>
              <a:gd name="connsiteX30" fmla="*/ 0 w 6696000"/>
              <a:gd name="connsiteY30" fmla="*/ 0 h 5142465"/>
              <a:gd name="connsiteX31" fmla="*/ 6696000 w 6696000"/>
              <a:gd name="connsiteY31" fmla="*/ 0 h 5142465"/>
              <a:gd name="connsiteX32" fmla="*/ 6696000 w 6696000"/>
              <a:gd name="connsiteY32" fmla="*/ 1796399 h 5142465"/>
              <a:gd name="connsiteX33" fmla="*/ 4219772 w 6696000"/>
              <a:gd name="connsiteY33" fmla="*/ 1796399 h 5142465"/>
              <a:gd name="connsiteX34" fmla="*/ 3995999 w 6696000"/>
              <a:gd name="connsiteY34" fmla="*/ 2020043 h 5142465"/>
              <a:gd name="connsiteX35" fmla="*/ 3995999 w 6696000"/>
              <a:gd name="connsiteY35" fmla="*/ 3821890 h 5142465"/>
              <a:gd name="connsiteX36" fmla="*/ 4887028 w 6696000"/>
              <a:gd name="connsiteY36" fmla="*/ 4712400 h 5142465"/>
              <a:gd name="connsiteX37" fmla="*/ 6696000 w 6696000"/>
              <a:gd name="connsiteY37" fmla="*/ 4712400 h 5142465"/>
              <a:gd name="connsiteX38" fmla="*/ 6696000 w 6696000"/>
              <a:gd name="connsiteY38" fmla="*/ 5142465 h 5142465"/>
              <a:gd name="connsiteX39" fmla="*/ 0 w 6696000"/>
              <a:gd name="connsiteY39" fmla="*/ 5142465 h 5142465"/>
              <a:gd name="connsiteX40" fmla="*/ 0 w 6696000"/>
              <a:gd name="connsiteY40" fmla="*/ 0 h 5142465"/>
              <a:gd name="connsiteX0" fmla="*/ 1326407 w 6696000"/>
              <a:gd name="connsiteY0" fmla="*/ 658128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787933 w 6696000"/>
              <a:gd name="connsiteY9" fmla="*/ 884380 h 5142465"/>
              <a:gd name="connsiteX10" fmla="*/ 1094199 w 6696000"/>
              <a:gd name="connsiteY10" fmla="*/ 884380 h 5142465"/>
              <a:gd name="connsiteX11" fmla="*/ 1308131 w 6696000"/>
              <a:gd name="connsiteY11" fmla="*/ 745975 h 5142465"/>
              <a:gd name="connsiteX12" fmla="*/ 1326394 w 6696000"/>
              <a:gd name="connsiteY12" fmla="*/ 658190 h 5142465"/>
              <a:gd name="connsiteX13" fmla="*/ 1326407 w 6696000"/>
              <a:gd name="connsiteY13" fmla="*/ 658251 h 5142465"/>
              <a:gd name="connsiteX14" fmla="*/ 1326407 w 6696000"/>
              <a:gd name="connsiteY14" fmla="*/ 658128 h 5142465"/>
              <a:gd name="connsiteX15" fmla="*/ 664207 w 6696000"/>
              <a:gd name="connsiteY15" fmla="*/ 431999 h 5142465"/>
              <a:gd name="connsiteX16" fmla="*/ 431999 w 6696000"/>
              <a:gd name="connsiteY16" fmla="*/ 658251 h 5142465"/>
              <a:gd name="connsiteX17" fmla="*/ 663572 w 6696000"/>
              <a:gd name="connsiteY17" fmla="*/ 884503 h 5142465"/>
              <a:gd name="connsiteX18" fmla="*/ 739789 w 6696000"/>
              <a:gd name="connsiteY18" fmla="*/ 884503 h 5142465"/>
              <a:gd name="connsiteX19" fmla="*/ 763417 w 6696000"/>
              <a:gd name="connsiteY19" fmla="*/ 861520 h 5142465"/>
              <a:gd name="connsiteX20" fmla="*/ 739789 w 6696000"/>
              <a:gd name="connsiteY20" fmla="*/ 838536 h 5142465"/>
              <a:gd name="connsiteX21" fmla="*/ 664842 w 6696000"/>
              <a:gd name="connsiteY21" fmla="*/ 838536 h 5142465"/>
              <a:gd name="connsiteX22" fmla="*/ 479127 w 6696000"/>
              <a:gd name="connsiteY22" fmla="*/ 658251 h 5142465"/>
              <a:gd name="connsiteX23" fmla="*/ 664842 w 6696000"/>
              <a:gd name="connsiteY23" fmla="*/ 477843 h 5142465"/>
              <a:gd name="connsiteX24" fmla="*/ 923218 w 6696000"/>
              <a:gd name="connsiteY24" fmla="*/ 477843 h 5142465"/>
              <a:gd name="connsiteX25" fmla="*/ 923218 w 6696000"/>
              <a:gd name="connsiteY25" fmla="*/ 519732 h 5142465"/>
              <a:gd name="connsiteX26" fmla="*/ 970473 w 6696000"/>
              <a:gd name="connsiteY26" fmla="*/ 519732 h 5142465"/>
              <a:gd name="connsiteX27" fmla="*/ 970473 w 6696000"/>
              <a:gd name="connsiteY27" fmla="*/ 431999 h 5142465"/>
              <a:gd name="connsiteX28" fmla="*/ 664207 w 6696000"/>
              <a:gd name="connsiteY28" fmla="*/ 431999 h 5142465"/>
              <a:gd name="connsiteX29" fmla="*/ 0 w 6696000"/>
              <a:gd name="connsiteY29" fmla="*/ 0 h 5142465"/>
              <a:gd name="connsiteX30" fmla="*/ 6696000 w 6696000"/>
              <a:gd name="connsiteY30" fmla="*/ 0 h 5142465"/>
              <a:gd name="connsiteX31" fmla="*/ 6696000 w 6696000"/>
              <a:gd name="connsiteY31" fmla="*/ 1796399 h 5142465"/>
              <a:gd name="connsiteX32" fmla="*/ 4219772 w 6696000"/>
              <a:gd name="connsiteY32" fmla="*/ 1796399 h 5142465"/>
              <a:gd name="connsiteX33" fmla="*/ 3995999 w 6696000"/>
              <a:gd name="connsiteY33" fmla="*/ 2020043 h 5142465"/>
              <a:gd name="connsiteX34" fmla="*/ 3995999 w 6696000"/>
              <a:gd name="connsiteY34" fmla="*/ 3821890 h 5142465"/>
              <a:gd name="connsiteX35" fmla="*/ 4887028 w 6696000"/>
              <a:gd name="connsiteY35" fmla="*/ 4712400 h 5142465"/>
              <a:gd name="connsiteX36" fmla="*/ 6696000 w 6696000"/>
              <a:gd name="connsiteY36" fmla="*/ 4712400 h 5142465"/>
              <a:gd name="connsiteX37" fmla="*/ 6696000 w 6696000"/>
              <a:gd name="connsiteY37" fmla="*/ 5142465 h 5142465"/>
              <a:gd name="connsiteX38" fmla="*/ 0 w 6696000"/>
              <a:gd name="connsiteY38" fmla="*/ 5142465 h 5142465"/>
              <a:gd name="connsiteX39" fmla="*/ 0 w 6696000"/>
              <a:gd name="connsiteY39" fmla="*/ 0 h 5142465"/>
              <a:gd name="connsiteX0" fmla="*/ 1326407 w 6696000"/>
              <a:gd name="connsiteY0" fmla="*/ 658251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787933 w 6696000"/>
              <a:gd name="connsiteY9" fmla="*/ 884380 h 5142465"/>
              <a:gd name="connsiteX10" fmla="*/ 1094199 w 6696000"/>
              <a:gd name="connsiteY10" fmla="*/ 884380 h 5142465"/>
              <a:gd name="connsiteX11" fmla="*/ 1308131 w 6696000"/>
              <a:gd name="connsiteY11" fmla="*/ 745975 h 5142465"/>
              <a:gd name="connsiteX12" fmla="*/ 1326394 w 6696000"/>
              <a:gd name="connsiteY12" fmla="*/ 658190 h 5142465"/>
              <a:gd name="connsiteX13" fmla="*/ 1326407 w 6696000"/>
              <a:gd name="connsiteY13" fmla="*/ 658251 h 5142465"/>
              <a:gd name="connsiteX14" fmla="*/ 664207 w 6696000"/>
              <a:gd name="connsiteY14" fmla="*/ 431999 h 5142465"/>
              <a:gd name="connsiteX15" fmla="*/ 431999 w 6696000"/>
              <a:gd name="connsiteY15" fmla="*/ 658251 h 5142465"/>
              <a:gd name="connsiteX16" fmla="*/ 663572 w 6696000"/>
              <a:gd name="connsiteY16" fmla="*/ 884503 h 5142465"/>
              <a:gd name="connsiteX17" fmla="*/ 739789 w 6696000"/>
              <a:gd name="connsiteY17" fmla="*/ 884503 h 5142465"/>
              <a:gd name="connsiteX18" fmla="*/ 763417 w 6696000"/>
              <a:gd name="connsiteY18" fmla="*/ 861520 h 5142465"/>
              <a:gd name="connsiteX19" fmla="*/ 739789 w 6696000"/>
              <a:gd name="connsiteY19" fmla="*/ 838536 h 5142465"/>
              <a:gd name="connsiteX20" fmla="*/ 664842 w 6696000"/>
              <a:gd name="connsiteY20" fmla="*/ 838536 h 5142465"/>
              <a:gd name="connsiteX21" fmla="*/ 479127 w 6696000"/>
              <a:gd name="connsiteY21" fmla="*/ 658251 h 5142465"/>
              <a:gd name="connsiteX22" fmla="*/ 664842 w 6696000"/>
              <a:gd name="connsiteY22" fmla="*/ 477843 h 5142465"/>
              <a:gd name="connsiteX23" fmla="*/ 923218 w 6696000"/>
              <a:gd name="connsiteY23" fmla="*/ 477843 h 5142465"/>
              <a:gd name="connsiteX24" fmla="*/ 923218 w 6696000"/>
              <a:gd name="connsiteY24" fmla="*/ 519732 h 5142465"/>
              <a:gd name="connsiteX25" fmla="*/ 970473 w 6696000"/>
              <a:gd name="connsiteY25" fmla="*/ 519732 h 5142465"/>
              <a:gd name="connsiteX26" fmla="*/ 970473 w 6696000"/>
              <a:gd name="connsiteY26" fmla="*/ 431999 h 5142465"/>
              <a:gd name="connsiteX27" fmla="*/ 664207 w 6696000"/>
              <a:gd name="connsiteY27" fmla="*/ 431999 h 5142465"/>
              <a:gd name="connsiteX28" fmla="*/ 0 w 6696000"/>
              <a:gd name="connsiteY28" fmla="*/ 0 h 5142465"/>
              <a:gd name="connsiteX29" fmla="*/ 6696000 w 6696000"/>
              <a:gd name="connsiteY29" fmla="*/ 0 h 5142465"/>
              <a:gd name="connsiteX30" fmla="*/ 6696000 w 6696000"/>
              <a:gd name="connsiteY30" fmla="*/ 1796399 h 5142465"/>
              <a:gd name="connsiteX31" fmla="*/ 4219772 w 6696000"/>
              <a:gd name="connsiteY31" fmla="*/ 1796399 h 5142465"/>
              <a:gd name="connsiteX32" fmla="*/ 3995999 w 6696000"/>
              <a:gd name="connsiteY32" fmla="*/ 2020043 h 5142465"/>
              <a:gd name="connsiteX33" fmla="*/ 3995999 w 6696000"/>
              <a:gd name="connsiteY33" fmla="*/ 3821890 h 5142465"/>
              <a:gd name="connsiteX34" fmla="*/ 4887028 w 6696000"/>
              <a:gd name="connsiteY34" fmla="*/ 4712400 h 5142465"/>
              <a:gd name="connsiteX35" fmla="*/ 6696000 w 6696000"/>
              <a:gd name="connsiteY35" fmla="*/ 4712400 h 5142465"/>
              <a:gd name="connsiteX36" fmla="*/ 6696000 w 6696000"/>
              <a:gd name="connsiteY36" fmla="*/ 5142465 h 5142465"/>
              <a:gd name="connsiteX37" fmla="*/ 0 w 6696000"/>
              <a:gd name="connsiteY37" fmla="*/ 5142465 h 5142465"/>
              <a:gd name="connsiteX38" fmla="*/ 0 w 6696000"/>
              <a:gd name="connsiteY38" fmla="*/ 0 h 5142465"/>
              <a:gd name="connsiteX0" fmla="*/ 1326394 w 6696000"/>
              <a:gd name="connsiteY0" fmla="*/ 658190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787933 w 6696000"/>
              <a:gd name="connsiteY9" fmla="*/ 884380 h 5142465"/>
              <a:gd name="connsiteX10" fmla="*/ 1094199 w 6696000"/>
              <a:gd name="connsiteY10" fmla="*/ 884380 h 5142465"/>
              <a:gd name="connsiteX11" fmla="*/ 1308131 w 6696000"/>
              <a:gd name="connsiteY11" fmla="*/ 745975 h 5142465"/>
              <a:gd name="connsiteX12" fmla="*/ 1326394 w 6696000"/>
              <a:gd name="connsiteY12" fmla="*/ 658190 h 5142465"/>
              <a:gd name="connsiteX13" fmla="*/ 664207 w 6696000"/>
              <a:gd name="connsiteY13" fmla="*/ 431999 h 5142465"/>
              <a:gd name="connsiteX14" fmla="*/ 431999 w 6696000"/>
              <a:gd name="connsiteY14" fmla="*/ 658251 h 5142465"/>
              <a:gd name="connsiteX15" fmla="*/ 663572 w 6696000"/>
              <a:gd name="connsiteY15" fmla="*/ 884503 h 5142465"/>
              <a:gd name="connsiteX16" fmla="*/ 739789 w 6696000"/>
              <a:gd name="connsiteY16" fmla="*/ 884503 h 5142465"/>
              <a:gd name="connsiteX17" fmla="*/ 763417 w 6696000"/>
              <a:gd name="connsiteY17" fmla="*/ 861520 h 5142465"/>
              <a:gd name="connsiteX18" fmla="*/ 739789 w 6696000"/>
              <a:gd name="connsiteY18" fmla="*/ 838536 h 5142465"/>
              <a:gd name="connsiteX19" fmla="*/ 664842 w 6696000"/>
              <a:gd name="connsiteY19" fmla="*/ 838536 h 5142465"/>
              <a:gd name="connsiteX20" fmla="*/ 479127 w 6696000"/>
              <a:gd name="connsiteY20" fmla="*/ 658251 h 5142465"/>
              <a:gd name="connsiteX21" fmla="*/ 664842 w 6696000"/>
              <a:gd name="connsiteY21" fmla="*/ 477843 h 5142465"/>
              <a:gd name="connsiteX22" fmla="*/ 923218 w 6696000"/>
              <a:gd name="connsiteY22" fmla="*/ 477843 h 5142465"/>
              <a:gd name="connsiteX23" fmla="*/ 923218 w 6696000"/>
              <a:gd name="connsiteY23" fmla="*/ 519732 h 5142465"/>
              <a:gd name="connsiteX24" fmla="*/ 970473 w 6696000"/>
              <a:gd name="connsiteY24" fmla="*/ 519732 h 5142465"/>
              <a:gd name="connsiteX25" fmla="*/ 970473 w 6696000"/>
              <a:gd name="connsiteY25" fmla="*/ 431999 h 5142465"/>
              <a:gd name="connsiteX26" fmla="*/ 664207 w 6696000"/>
              <a:gd name="connsiteY26" fmla="*/ 431999 h 5142465"/>
              <a:gd name="connsiteX27" fmla="*/ 0 w 6696000"/>
              <a:gd name="connsiteY27" fmla="*/ 0 h 5142465"/>
              <a:gd name="connsiteX28" fmla="*/ 6696000 w 6696000"/>
              <a:gd name="connsiteY28" fmla="*/ 0 h 5142465"/>
              <a:gd name="connsiteX29" fmla="*/ 6696000 w 6696000"/>
              <a:gd name="connsiteY29" fmla="*/ 1796399 h 5142465"/>
              <a:gd name="connsiteX30" fmla="*/ 4219772 w 6696000"/>
              <a:gd name="connsiteY30" fmla="*/ 1796399 h 5142465"/>
              <a:gd name="connsiteX31" fmla="*/ 3995999 w 6696000"/>
              <a:gd name="connsiteY31" fmla="*/ 2020043 h 5142465"/>
              <a:gd name="connsiteX32" fmla="*/ 3995999 w 6696000"/>
              <a:gd name="connsiteY32" fmla="*/ 3821890 h 5142465"/>
              <a:gd name="connsiteX33" fmla="*/ 4887028 w 6696000"/>
              <a:gd name="connsiteY33" fmla="*/ 4712400 h 5142465"/>
              <a:gd name="connsiteX34" fmla="*/ 6696000 w 6696000"/>
              <a:gd name="connsiteY34" fmla="*/ 4712400 h 5142465"/>
              <a:gd name="connsiteX35" fmla="*/ 6696000 w 6696000"/>
              <a:gd name="connsiteY35" fmla="*/ 5142465 h 5142465"/>
              <a:gd name="connsiteX36" fmla="*/ 0 w 6696000"/>
              <a:gd name="connsiteY36" fmla="*/ 5142465 h 5142465"/>
              <a:gd name="connsiteX37" fmla="*/ 0 w 6696000"/>
              <a:gd name="connsiteY37" fmla="*/ 0 h 5142465"/>
              <a:gd name="connsiteX0" fmla="*/ 1308131 w 6696000"/>
              <a:gd name="connsiteY0" fmla="*/ 745975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787933 w 6696000"/>
              <a:gd name="connsiteY9" fmla="*/ 884380 h 5142465"/>
              <a:gd name="connsiteX10" fmla="*/ 1094199 w 6696000"/>
              <a:gd name="connsiteY10" fmla="*/ 884380 h 5142465"/>
              <a:gd name="connsiteX11" fmla="*/ 1308131 w 6696000"/>
              <a:gd name="connsiteY11" fmla="*/ 745975 h 5142465"/>
              <a:gd name="connsiteX12" fmla="*/ 664207 w 6696000"/>
              <a:gd name="connsiteY12" fmla="*/ 431999 h 5142465"/>
              <a:gd name="connsiteX13" fmla="*/ 431999 w 6696000"/>
              <a:gd name="connsiteY13" fmla="*/ 658251 h 5142465"/>
              <a:gd name="connsiteX14" fmla="*/ 663572 w 6696000"/>
              <a:gd name="connsiteY14" fmla="*/ 884503 h 5142465"/>
              <a:gd name="connsiteX15" fmla="*/ 739789 w 6696000"/>
              <a:gd name="connsiteY15" fmla="*/ 884503 h 5142465"/>
              <a:gd name="connsiteX16" fmla="*/ 763417 w 6696000"/>
              <a:gd name="connsiteY16" fmla="*/ 861520 h 5142465"/>
              <a:gd name="connsiteX17" fmla="*/ 739789 w 6696000"/>
              <a:gd name="connsiteY17" fmla="*/ 838536 h 5142465"/>
              <a:gd name="connsiteX18" fmla="*/ 664842 w 6696000"/>
              <a:gd name="connsiteY18" fmla="*/ 838536 h 5142465"/>
              <a:gd name="connsiteX19" fmla="*/ 479127 w 6696000"/>
              <a:gd name="connsiteY19" fmla="*/ 658251 h 5142465"/>
              <a:gd name="connsiteX20" fmla="*/ 664842 w 6696000"/>
              <a:gd name="connsiteY20" fmla="*/ 477843 h 5142465"/>
              <a:gd name="connsiteX21" fmla="*/ 923218 w 6696000"/>
              <a:gd name="connsiteY21" fmla="*/ 477843 h 5142465"/>
              <a:gd name="connsiteX22" fmla="*/ 923218 w 6696000"/>
              <a:gd name="connsiteY22" fmla="*/ 519732 h 5142465"/>
              <a:gd name="connsiteX23" fmla="*/ 970473 w 6696000"/>
              <a:gd name="connsiteY23" fmla="*/ 519732 h 5142465"/>
              <a:gd name="connsiteX24" fmla="*/ 970473 w 6696000"/>
              <a:gd name="connsiteY24" fmla="*/ 431999 h 5142465"/>
              <a:gd name="connsiteX25" fmla="*/ 664207 w 6696000"/>
              <a:gd name="connsiteY25" fmla="*/ 431999 h 5142465"/>
              <a:gd name="connsiteX26" fmla="*/ 0 w 6696000"/>
              <a:gd name="connsiteY26" fmla="*/ 0 h 5142465"/>
              <a:gd name="connsiteX27" fmla="*/ 6696000 w 6696000"/>
              <a:gd name="connsiteY27" fmla="*/ 0 h 5142465"/>
              <a:gd name="connsiteX28" fmla="*/ 6696000 w 6696000"/>
              <a:gd name="connsiteY28" fmla="*/ 1796399 h 5142465"/>
              <a:gd name="connsiteX29" fmla="*/ 4219772 w 6696000"/>
              <a:gd name="connsiteY29" fmla="*/ 1796399 h 5142465"/>
              <a:gd name="connsiteX30" fmla="*/ 3995999 w 6696000"/>
              <a:gd name="connsiteY30" fmla="*/ 2020043 h 5142465"/>
              <a:gd name="connsiteX31" fmla="*/ 3995999 w 6696000"/>
              <a:gd name="connsiteY31" fmla="*/ 3821890 h 5142465"/>
              <a:gd name="connsiteX32" fmla="*/ 4887028 w 6696000"/>
              <a:gd name="connsiteY32" fmla="*/ 4712400 h 5142465"/>
              <a:gd name="connsiteX33" fmla="*/ 6696000 w 6696000"/>
              <a:gd name="connsiteY33" fmla="*/ 4712400 h 5142465"/>
              <a:gd name="connsiteX34" fmla="*/ 6696000 w 6696000"/>
              <a:gd name="connsiteY34" fmla="*/ 5142465 h 5142465"/>
              <a:gd name="connsiteX35" fmla="*/ 0 w 6696000"/>
              <a:gd name="connsiteY35" fmla="*/ 5142465 h 5142465"/>
              <a:gd name="connsiteX36" fmla="*/ 0 w 6696000"/>
              <a:gd name="connsiteY36" fmla="*/ 0 h 5142465"/>
              <a:gd name="connsiteX0" fmla="*/ 1094199 w 6696000"/>
              <a:gd name="connsiteY0" fmla="*/ 884380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787933 w 6696000"/>
              <a:gd name="connsiteY9" fmla="*/ 884380 h 5142465"/>
              <a:gd name="connsiteX10" fmla="*/ 1094199 w 6696000"/>
              <a:gd name="connsiteY10" fmla="*/ 884380 h 5142465"/>
              <a:gd name="connsiteX11" fmla="*/ 664207 w 6696000"/>
              <a:gd name="connsiteY11" fmla="*/ 431999 h 5142465"/>
              <a:gd name="connsiteX12" fmla="*/ 431999 w 6696000"/>
              <a:gd name="connsiteY12" fmla="*/ 658251 h 5142465"/>
              <a:gd name="connsiteX13" fmla="*/ 663572 w 6696000"/>
              <a:gd name="connsiteY13" fmla="*/ 884503 h 5142465"/>
              <a:gd name="connsiteX14" fmla="*/ 739789 w 6696000"/>
              <a:gd name="connsiteY14" fmla="*/ 884503 h 5142465"/>
              <a:gd name="connsiteX15" fmla="*/ 763417 w 6696000"/>
              <a:gd name="connsiteY15" fmla="*/ 861520 h 5142465"/>
              <a:gd name="connsiteX16" fmla="*/ 739789 w 6696000"/>
              <a:gd name="connsiteY16" fmla="*/ 838536 h 5142465"/>
              <a:gd name="connsiteX17" fmla="*/ 664842 w 6696000"/>
              <a:gd name="connsiteY17" fmla="*/ 838536 h 5142465"/>
              <a:gd name="connsiteX18" fmla="*/ 479127 w 6696000"/>
              <a:gd name="connsiteY18" fmla="*/ 658251 h 5142465"/>
              <a:gd name="connsiteX19" fmla="*/ 664842 w 6696000"/>
              <a:gd name="connsiteY19" fmla="*/ 477843 h 5142465"/>
              <a:gd name="connsiteX20" fmla="*/ 923218 w 6696000"/>
              <a:gd name="connsiteY20" fmla="*/ 477843 h 5142465"/>
              <a:gd name="connsiteX21" fmla="*/ 923218 w 6696000"/>
              <a:gd name="connsiteY21" fmla="*/ 519732 h 5142465"/>
              <a:gd name="connsiteX22" fmla="*/ 970473 w 6696000"/>
              <a:gd name="connsiteY22" fmla="*/ 519732 h 5142465"/>
              <a:gd name="connsiteX23" fmla="*/ 970473 w 6696000"/>
              <a:gd name="connsiteY23" fmla="*/ 431999 h 5142465"/>
              <a:gd name="connsiteX24" fmla="*/ 664207 w 6696000"/>
              <a:gd name="connsiteY24" fmla="*/ 431999 h 5142465"/>
              <a:gd name="connsiteX25" fmla="*/ 0 w 6696000"/>
              <a:gd name="connsiteY25" fmla="*/ 0 h 5142465"/>
              <a:gd name="connsiteX26" fmla="*/ 6696000 w 6696000"/>
              <a:gd name="connsiteY26" fmla="*/ 0 h 5142465"/>
              <a:gd name="connsiteX27" fmla="*/ 6696000 w 6696000"/>
              <a:gd name="connsiteY27" fmla="*/ 1796399 h 5142465"/>
              <a:gd name="connsiteX28" fmla="*/ 4219772 w 6696000"/>
              <a:gd name="connsiteY28" fmla="*/ 1796399 h 5142465"/>
              <a:gd name="connsiteX29" fmla="*/ 3995999 w 6696000"/>
              <a:gd name="connsiteY29" fmla="*/ 2020043 h 5142465"/>
              <a:gd name="connsiteX30" fmla="*/ 3995999 w 6696000"/>
              <a:gd name="connsiteY30" fmla="*/ 3821890 h 5142465"/>
              <a:gd name="connsiteX31" fmla="*/ 4887028 w 6696000"/>
              <a:gd name="connsiteY31" fmla="*/ 4712400 h 5142465"/>
              <a:gd name="connsiteX32" fmla="*/ 6696000 w 6696000"/>
              <a:gd name="connsiteY32" fmla="*/ 4712400 h 5142465"/>
              <a:gd name="connsiteX33" fmla="*/ 6696000 w 6696000"/>
              <a:gd name="connsiteY33" fmla="*/ 5142465 h 5142465"/>
              <a:gd name="connsiteX34" fmla="*/ 0 w 6696000"/>
              <a:gd name="connsiteY34" fmla="*/ 5142465 h 5142465"/>
              <a:gd name="connsiteX35" fmla="*/ 0 w 6696000"/>
              <a:gd name="connsiteY35" fmla="*/ 0 h 5142465"/>
              <a:gd name="connsiteX0" fmla="*/ 787933 w 6696000"/>
              <a:gd name="connsiteY0" fmla="*/ 884380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787933 w 6696000"/>
              <a:gd name="connsiteY9" fmla="*/ 884380 h 5142465"/>
              <a:gd name="connsiteX10" fmla="*/ 664207 w 6696000"/>
              <a:gd name="connsiteY10" fmla="*/ 431999 h 5142465"/>
              <a:gd name="connsiteX11" fmla="*/ 431999 w 6696000"/>
              <a:gd name="connsiteY11" fmla="*/ 658251 h 5142465"/>
              <a:gd name="connsiteX12" fmla="*/ 663572 w 6696000"/>
              <a:gd name="connsiteY12" fmla="*/ 884503 h 5142465"/>
              <a:gd name="connsiteX13" fmla="*/ 739789 w 6696000"/>
              <a:gd name="connsiteY13" fmla="*/ 884503 h 5142465"/>
              <a:gd name="connsiteX14" fmla="*/ 763417 w 6696000"/>
              <a:gd name="connsiteY14" fmla="*/ 861520 h 5142465"/>
              <a:gd name="connsiteX15" fmla="*/ 739789 w 6696000"/>
              <a:gd name="connsiteY15" fmla="*/ 838536 h 5142465"/>
              <a:gd name="connsiteX16" fmla="*/ 664842 w 6696000"/>
              <a:gd name="connsiteY16" fmla="*/ 838536 h 5142465"/>
              <a:gd name="connsiteX17" fmla="*/ 479127 w 6696000"/>
              <a:gd name="connsiteY17" fmla="*/ 658251 h 5142465"/>
              <a:gd name="connsiteX18" fmla="*/ 664842 w 6696000"/>
              <a:gd name="connsiteY18" fmla="*/ 477843 h 5142465"/>
              <a:gd name="connsiteX19" fmla="*/ 923218 w 6696000"/>
              <a:gd name="connsiteY19" fmla="*/ 477843 h 5142465"/>
              <a:gd name="connsiteX20" fmla="*/ 923218 w 6696000"/>
              <a:gd name="connsiteY20" fmla="*/ 519732 h 5142465"/>
              <a:gd name="connsiteX21" fmla="*/ 970473 w 6696000"/>
              <a:gd name="connsiteY21" fmla="*/ 519732 h 5142465"/>
              <a:gd name="connsiteX22" fmla="*/ 970473 w 6696000"/>
              <a:gd name="connsiteY22" fmla="*/ 431999 h 5142465"/>
              <a:gd name="connsiteX23" fmla="*/ 664207 w 6696000"/>
              <a:gd name="connsiteY23" fmla="*/ 431999 h 5142465"/>
              <a:gd name="connsiteX24" fmla="*/ 0 w 6696000"/>
              <a:gd name="connsiteY24" fmla="*/ 0 h 5142465"/>
              <a:gd name="connsiteX25" fmla="*/ 6696000 w 6696000"/>
              <a:gd name="connsiteY25" fmla="*/ 0 h 5142465"/>
              <a:gd name="connsiteX26" fmla="*/ 6696000 w 6696000"/>
              <a:gd name="connsiteY26" fmla="*/ 1796399 h 5142465"/>
              <a:gd name="connsiteX27" fmla="*/ 4219772 w 6696000"/>
              <a:gd name="connsiteY27" fmla="*/ 1796399 h 5142465"/>
              <a:gd name="connsiteX28" fmla="*/ 3995999 w 6696000"/>
              <a:gd name="connsiteY28" fmla="*/ 2020043 h 5142465"/>
              <a:gd name="connsiteX29" fmla="*/ 3995999 w 6696000"/>
              <a:gd name="connsiteY29" fmla="*/ 3821890 h 5142465"/>
              <a:gd name="connsiteX30" fmla="*/ 4887028 w 6696000"/>
              <a:gd name="connsiteY30" fmla="*/ 4712400 h 5142465"/>
              <a:gd name="connsiteX31" fmla="*/ 6696000 w 6696000"/>
              <a:gd name="connsiteY31" fmla="*/ 4712400 h 5142465"/>
              <a:gd name="connsiteX32" fmla="*/ 6696000 w 6696000"/>
              <a:gd name="connsiteY32" fmla="*/ 5142465 h 5142465"/>
              <a:gd name="connsiteX33" fmla="*/ 0 w 6696000"/>
              <a:gd name="connsiteY33" fmla="*/ 5142465 h 5142465"/>
              <a:gd name="connsiteX34" fmla="*/ 0 w 6696000"/>
              <a:gd name="connsiteY34" fmla="*/ 0 h 5142465"/>
              <a:gd name="connsiteX0" fmla="*/ 787933 w 6696000"/>
              <a:gd name="connsiteY0" fmla="*/ 796647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787933 w 6696000"/>
              <a:gd name="connsiteY8" fmla="*/ 796647 h 5142465"/>
              <a:gd name="connsiteX9" fmla="*/ 664207 w 6696000"/>
              <a:gd name="connsiteY9" fmla="*/ 431999 h 5142465"/>
              <a:gd name="connsiteX10" fmla="*/ 431999 w 6696000"/>
              <a:gd name="connsiteY10" fmla="*/ 658251 h 5142465"/>
              <a:gd name="connsiteX11" fmla="*/ 663572 w 6696000"/>
              <a:gd name="connsiteY11" fmla="*/ 884503 h 5142465"/>
              <a:gd name="connsiteX12" fmla="*/ 739789 w 6696000"/>
              <a:gd name="connsiteY12" fmla="*/ 884503 h 5142465"/>
              <a:gd name="connsiteX13" fmla="*/ 763417 w 6696000"/>
              <a:gd name="connsiteY13" fmla="*/ 861520 h 5142465"/>
              <a:gd name="connsiteX14" fmla="*/ 739789 w 6696000"/>
              <a:gd name="connsiteY14" fmla="*/ 838536 h 5142465"/>
              <a:gd name="connsiteX15" fmla="*/ 664842 w 6696000"/>
              <a:gd name="connsiteY15" fmla="*/ 838536 h 5142465"/>
              <a:gd name="connsiteX16" fmla="*/ 479127 w 6696000"/>
              <a:gd name="connsiteY16" fmla="*/ 658251 h 5142465"/>
              <a:gd name="connsiteX17" fmla="*/ 664842 w 6696000"/>
              <a:gd name="connsiteY17" fmla="*/ 477843 h 5142465"/>
              <a:gd name="connsiteX18" fmla="*/ 923218 w 6696000"/>
              <a:gd name="connsiteY18" fmla="*/ 477843 h 5142465"/>
              <a:gd name="connsiteX19" fmla="*/ 923218 w 6696000"/>
              <a:gd name="connsiteY19" fmla="*/ 519732 h 5142465"/>
              <a:gd name="connsiteX20" fmla="*/ 970473 w 6696000"/>
              <a:gd name="connsiteY20" fmla="*/ 519732 h 5142465"/>
              <a:gd name="connsiteX21" fmla="*/ 970473 w 6696000"/>
              <a:gd name="connsiteY21" fmla="*/ 431999 h 5142465"/>
              <a:gd name="connsiteX22" fmla="*/ 664207 w 6696000"/>
              <a:gd name="connsiteY22" fmla="*/ 431999 h 5142465"/>
              <a:gd name="connsiteX23" fmla="*/ 0 w 6696000"/>
              <a:gd name="connsiteY23" fmla="*/ 0 h 5142465"/>
              <a:gd name="connsiteX24" fmla="*/ 6696000 w 6696000"/>
              <a:gd name="connsiteY24" fmla="*/ 0 h 5142465"/>
              <a:gd name="connsiteX25" fmla="*/ 6696000 w 6696000"/>
              <a:gd name="connsiteY25" fmla="*/ 1796399 h 5142465"/>
              <a:gd name="connsiteX26" fmla="*/ 4219772 w 6696000"/>
              <a:gd name="connsiteY26" fmla="*/ 1796399 h 5142465"/>
              <a:gd name="connsiteX27" fmla="*/ 3995999 w 6696000"/>
              <a:gd name="connsiteY27" fmla="*/ 2020043 h 5142465"/>
              <a:gd name="connsiteX28" fmla="*/ 3995999 w 6696000"/>
              <a:gd name="connsiteY28" fmla="*/ 3821890 h 5142465"/>
              <a:gd name="connsiteX29" fmla="*/ 4887028 w 6696000"/>
              <a:gd name="connsiteY29" fmla="*/ 4712400 h 5142465"/>
              <a:gd name="connsiteX30" fmla="*/ 6696000 w 6696000"/>
              <a:gd name="connsiteY30" fmla="*/ 4712400 h 5142465"/>
              <a:gd name="connsiteX31" fmla="*/ 6696000 w 6696000"/>
              <a:gd name="connsiteY31" fmla="*/ 5142465 h 5142465"/>
              <a:gd name="connsiteX32" fmla="*/ 0 w 6696000"/>
              <a:gd name="connsiteY32" fmla="*/ 5142465 h 5142465"/>
              <a:gd name="connsiteX33" fmla="*/ 0 w 6696000"/>
              <a:gd name="connsiteY33" fmla="*/ 0 h 5142465"/>
              <a:gd name="connsiteX0" fmla="*/ 835188 w 6696000"/>
              <a:gd name="connsiteY0" fmla="*/ 796647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835188 w 6696000"/>
              <a:gd name="connsiteY7" fmla="*/ 796647 h 5142465"/>
              <a:gd name="connsiteX8" fmla="*/ 664207 w 6696000"/>
              <a:gd name="connsiteY8" fmla="*/ 431999 h 5142465"/>
              <a:gd name="connsiteX9" fmla="*/ 431999 w 6696000"/>
              <a:gd name="connsiteY9" fmla="*/ 658251 h 5142465"/>
              <a:gd name="connsiteX10" fmla="*/ 663572 w 6696000"/>
              <a:gd name="connsiteY10" fmla="*/ 884503 h 5142465"/>
              <a:gd name="connsiteX11" fmla="*/ 739789 w 6696000"/>
              <a:gd name="connsiteY11" fmla="*/ 884503 h 5142465"/>
              <a:gd name="connsiteX12" fmla="*/ 763417 w 6696000"/>
              <a:gd name="connsiteY12" fmla="*/ 861520 h 5142465"/>
              <a:gd name="connsiteX13" fmla="*/ 739789 w 6696000"/>
              <a:gd name="connsiteY13" fmla="*/ 838536 h 5142465"/>
              <a:gd name="connsiteX14" fmla="*/ 664842 w 6696000"/>
              <a:gd name="connsiteY14" fmla="*/ 838536 h 5142465"/>
              <a:gd name="connsiteX15" fmla="*/ 479127 w 6696000"/>
              <a:gd name="connsiteY15" fmla="*/ 658251 h 5142465"/>
              <a:gd name="connsiteX16" fmla="*/ 664842 w 6696000"/>
              <a:gd name="connsiteY16" fmla="*/ 477843 h 5142465"/>
              <a:gd name="connsiteX17" fmla="*/ 923218 w 6696000"/>
              <a:gd name="connsiteY17" fmla="*/ 477843 h 5142465"/>
              <a:gd name="connsiteX18" fmla="*/ 923218 w 6696000"/>
              <a:gd name="connsiteY18" fmla="*/ 519732 h 5142465"/>
              <a:gd name="connsiteX19" fmla="*/ 970473 w 6696000"/>
              <a:gd name="connsiteY19" fmla="*/ 519732 h 5142465"/>
              <a:gd name="connsiteX20" fmla="*/ 970473 w 6696000"/>
              <a:gd name="connsiteY20" fmla="*/ 431999 h 5142465"/>
              <a:gd name="connsiteX21" fmla="*/ 664207 w 6696000"/>
              <a:gd name="connsiteY21" fmla="*/ 431999 h 5142465"/>
              <a:gd name="connsiteX22" fmla="*/ 0 w 6696000"/>
              <a:gd name="connsiteY22" fmla="*/ 0 h 5142465"/>
              <a:gd name="connsiteX23" fmla="*/ 6696000 w 6696000"/>
              <a:gd name="connsiteY23" fmla="*/ 0 h 5142465"/>
              <a:gd name="connsiteX24" fmla="*/ 6696000 w 6696000"/>
              <a:gd name="connsiteY24" fmla="*/ 1796399 h 5142465"/>
              <a:gd name="connsiteX25" fmla="*/ 4219772 w 6696000"/>
              <a:gd name="connsiteY25" fmla="*/ 1796399 h 5142465"/>
              <a:gd name="connsiteX26" fmla="*/ 3995999 w 6696000"/>
              <a:gd name="connsiteY26" fmla="*/ 2020043 h 5142465"/>
              <a:gd name="connsiteX27" fmla="*/ 3995999 w 6696000"/>
              <a:gd name="connsiteY27" fmla="*/ 3821890 h 5142465"/>
              <a:gd name="connsiteX28" fmla="*/ 4887028 w 6696000"/>
              <a:gd name="connsiteY28" fmla="*/ 4712400 h 5142465"/>
              <a:gd name="connsiteX29" fmla="*/ 6696000 w 6696000"/>
              <a:gd name="connsiteY29" fmla="*/ 4712400 h 5142465"/>
              <a:gd name="connsiteX30" fmla="*/ 6696000 w 6696000"/>
              <a:gd name="connsiteY30" fmla="*/ 5142465 h 5142465"/>
              <a:gd name="connsiteX31" fmla="*/ 0 w 6696000"/>
              <a:gd name="connsiteY31" fmla="*/ 5142465 h 5142465"/>
              <a:gd name="connsiteX32" fmla="*/ 0 w 6696000"/>
              <a:gd name="connsiteY32" fmla="*/ 0 h 5142465"/>
              <a:gd name="connsiteX0" fmla="*/ 835188 w 6696000"/>
              <a:gd name="connsiteY0" fmla="*/ 838536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835188 w 6696000"/>
              <a:gd name="connsiteY6" fmla="*/ 838536 h 5142465"/>
              <a:gd name="connsiteX7" fmla="*/ 664207 w 6696000"/>
              <a:gd name="connsiteY7" fmla="*/ 431999 h 5142465"/>
              <a:gd name="connsiteX8" fmla="*/ 431999 w 6696000"/>
              <a:gd name="connsiteY8" fmla="*/ 658251 h 5142465"/>
              <a:gd name="connsiteX9" fmla="*/ 663572 w 6696000"/>
              <a:gd name="connsiteY9" fmla="*/ 884503 h 5142465"/>
              <a:gd name="connsiteX10" fmla="*/ 739789 w 6696000"/>
              <a:gd name="connsiteY10" fmla="*/ 884503 h 5142465"/>
              <a:gd name="connsiteX11" fmla="*/ 763417 w 6696000"/>
              <a:gd name="connsiteY11" fmla="*/ 861520 h 5142465"/>
              <a:gd name="connsiteX12" fmla="*/ 739789 w 6696000"/>
              <a:gd name="connsiteY12" fmla="*/ 838536 h 5142465"/>
              <a:gd name="connsiteX13" fmla="*/ 664842 w 6696000"/>
              <a:gd name="connsiteY13" fmla="*/ 838536 h 5142465"/>
              <a:gd name="connsiteX14" fmla="*/ 479127 w 6696000"/>
              <a:gd name="connsiteY14" fmla="*/ 658251 h 5142465"/>
              <a:gd name="connsiteX15" fmla="*/ 664842 w 6696000"/>
              <a:gd name="connsiteY15" fmla="*/ 477843 h 5142465"/>
              <a:gd name="connsiteX16" fmla="*/ 923218 w 6696000"/>
              <a:gd name="connsiteY16" fmla="*/ 477843 h 5142465"/>
              <a:gd name="connsiteX17" fmla="*/ 923218 w 6696000"/>
              <a:gd name="connsiteY17" fmla="*/ 519732 h 5142465"/>
              <a:gd name="connsiteX18" fmla="*/ 970473 w 6696000"/>
              <a:gd name="connsiteY18" fmla="*/ 519732 h 5142465"/>
              <a:gd name="connsiteX19" fmla="*/ 970473 w 6696000"/>
              <a:gd name="connsiteY19" fmla="*/ 431999 h 5142465"/>
              <a:gd name="connsiteX20" fmla="*/ 664207 w 6696000"/>
              <a:gd name="connsiteY20" fmla="*/ 431999 h 5142465"/>
              <a:gd name="connsiteX21" fmla="*/ 0 w 6696000"/>
              <a:gd name="connsiteY21" fmla="*/ 0 h 5142465"/>
              <a:gd name="connsiteX22" fmla="*/ 6696000 w 6696000"/>
              <a:gd name="connsiteY22" fmla="*/ 0 h 5142465"/>
              <a:gd name="connsiteX23" fmla="*/ 6696000 w 6696000"/>
              <a:gd name="connsiteY23" fmla="*/ 1796399 h 5142465"/>
              <a:gd name="connsiteX24" fmla="*/ 4219772 w 6696000"/>
              <a:gd name="connsiteY24" fmla="*/ 1796399 h 5142465"/>
              <a:gd name="connsiteX25" fmla="*/ 3995999 w 6696000"/>
              <a:gd name="connsiteY25" fmla="*/ 2020043 h 5142465"/>
              <a:gd name="connsiteX26" fmla="*/ 3995999 w 6696000"/>
              <a:gd name="connsiteY26" fmla="*/ 3821890 h 5142465"/>
              <a:gd name="connsiteX27" fmla="*/ 4887028 w 6696000"/>
              <a:gd name="connsiteY27" fmla="*/ 4712400 h 5142465"/>
              <a:gd name="connsiteX28" fmla="*/ 6696000 w 6696000"/>
              <a:gd name="connsiteY28" fmla="*/ 4712400 h 5142465"/>
              <a:gd name="connsiteX29" fmla="*/ 6696000 w 6696000"/>
              <a:gd name="connsiteY29" fmla="*/ 5142465 h 5142465"/>
              <a:gd name="connsiteX30" fmla="*/ 0 w 6696000"/>
              <a:gd name="connsiteY30" fmla="*/ 5142465 h 5142465"/>
              <a:gd name="connsiteX31" fmla="*/ 0 w 6696000"/>
              <a:gd name="connsiteY31" fmla="*/ 0 h 5142465"/>
              <a:gd name="connsiteX0" fmla="*/ 1093564 w 6696000"/>
              <a:gd name="connsiteY0" fmla="*/ 838536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1093564 w 6696000"/>
              <a:gd name="connsiteY5" fmla="*/ 838536 h 5142465"/>
              <a:gd name="connsiteX6" fmla="*/ 664207 w 6696000"/>
              <a:gd name="connsiteY6" fmla="*/ 431999 h 5142465"/>
              <a:gd name="connsiteX7" fmla="*/ 431999 w 6696000"/>
              <a:gd name="connsiteY7" fmla="*/ 658251 h 5142465"/>
              <a:gd name="connsiteX8" fmla="*/ 663572 w 6696000"/>
              <a:gd name="connsiteY8" fmla="*/ 884503 h 5142465"/>
              <a:gd name="connsiteX9" fmla="*/ 739789 w 6696000"/>
              <a:gd name="connsiteY9" fmla="*/ 884503 h 5142465"/>
              <a:gd name="connsiteX10" fmla="*/ 763417 w 6696000"/>
              <a:gd name="connsiteY10" fmla="*/ 861520 h 5142465"/>
              <a:gd name="connsiteX11" fmla="*/ 739789 w 6696000"/>
              <a:gd name="connsiteY11" fmla="*/ 838536 h 5142465"/>
              <a:gd name="connsiteX12" fmla="*/ 664842 w 6696000"/>
              <a:gd name="connsiteY12" fmla="*/ 838536 h 5142465"/>
              <a:gd name="connsiteX13" fmla="*/ 479127 w 6696000"/>
              <a:gd name="connsiteY13" fmla="*/ 658251 h 5142465"/>
              <a:gd name="connsiteX14" fmla="*/ 664842 w 6696000"/>
              <a:gd name="connsiteY14" fmla="*/ 477843 h 5142465"/>
              <a:gd name="connsiteX15" fmla="*/ 923218 w 6696000"/>
              <a:gd name="connsiteY15" fmla="*/ 477843 h 5142465"/>
              <a:gd name="connsiteX16" fmla="*/ 923218 w 6696000"/>
              <a:gd name="connsiteY16" fmla="*/ 519732 h 5142465"/>
              <a:gd name="connsiteX17" fmla="*/ 970473 w 6696000"/>
              <a:gd name="connsiteY17" fmla="*/ 519732 h 5142465"/>
              <a:gd name="connsiteX18" fmla="*/ 970473 w 6696000"/>
              <a:gd name="connsiteY18" fmla="*/ 431999 h 5142465"/>
              <a:gd name="connsiteX19" fmla="*/ 664207 w 6696000"/>
              <a:gd name="connsiteY19" fmla="*/ 431999 h 5142465"/>
              <a:gd name="connsiteX20" fmla="*/ 0 w 6696000"/>
              <a:gd name="connsiteY20" fmla="*/ 0 h 5142465"/>
              <a:gd name="connsiteX21" fmla="*/ 6696000 w 6696000"/>
              <a:gd name="connsiteY21" fmla="*/ 0 h 5142465"/>
              <a:gd name="connsiteX22" fmla="*/ 6696000 w 6696000"/>
              <a:gd name="connsiteY22" fmla="*/ 1796399 h 5142465"/>
              <a:gd name="connsiteX23" fmla="*/ 4219772 w 6696000"/>
              <a:gd name="connsiteY23" fmla="*/ 1796399 h 5142465"/>
              <a:gd name="connsiteX24" fmla="*/ 3995999 w 6696000"/>
              <a:gd name="connsiteY24" fmla="*/ 2020043 h 5142465"/>
              <a:gd name="connsiteX25" fmla="*/ 3995999 w 6696000"/>
              <a:gd name="connsiteY25" fmla="*/ 3821890 h 5142465"/>
              <a:gd name="connsiteX26" fmla="*/ 4887028 w 6696000"/>
              <a:gd name="connsiteY26" fmla="*/ 4712400 h 5142465"/>
              <a:gd name="connsiteX27" fmla="*/ 6696000 w 6696000"/>
              <a:gd name="connsiteY27" fmla="*/ 4712400 h 5142465"/>
              <a:gd name="connsiteX28" fmla="*/ 6696000 w 6696000"/>
              <a:gd name="connsiteY28" fmla="*/ 5142465 h 5142465"/>
              <a:gd name="connsiteX29" fmla="*/ 0 w 6696000"/>
              <a:gd name="connsiteY29" fmla="*/ 5142465 h 5142465"/>
              <a:gd name="connsiteX30" fmla="*/ 0 w 6696000"/>
              <a:gd name="connsiteY30" fmla="*/ 0 h 5142465"/>
              <a:gd name="connsiteX0" fmla="*/ 1279279 w 6696000"/>
              <a:gd name="connsiteY0" fmla="*/ 658251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1279279 w 6696000"/>
              <a:gd name="connsiteY4" fmla="*/ 658251 h 5142465"/>
              <a:gd name="connsiteX5" fmla="*/ 664207 w 6696000"/>
              <a:gd name="connsiteY5" fmla="*/ 431999 h 5142465"/>
              <a:gd name="connsiteX6" fmla="*/ 431999 w 6696000"/>
              <a:gd name="connsiteY6" fmla="*/ 658251 h 5142465"/>
              <a:gd name="connsiteX7" fmla="*/ 663572 w 6696000"/>
              <a:gd name="connsiteY7" fmla="*/ 884503 h 5142465"/>
              <a:gd name="connsiteX8" fmla="*/ 739789 w 6696000"/>
              <a:gd name="connsiteY8" fmla="*/ 884503 h 5142465"/>
              <a:gd name="connsiteX9" fmla="*/ 763417 w 6696000"/>
              <a:gd name="connsiteY9" fmla="*/ 861520 h 5142465"/>
              <a:gd name="connsiteX10" fmla="*/ 739789 w 6696000"/>
              <a:gd name="connsiteY10" fmla="*/ 838536 h 5142465"/>
              <a:gd name="connsiteX11" fmla="*/ 664842 w 6696000"/>
              <a:gd name="connsiteY11" fmla="*/ 838536 h 5142465"/>
              <a:gd name="connsiteX12" fmla="*/ 479127 w 6696000"/>
              <a:gd name="connsiteY12" fmla="*/ 658251 h 5142465"/>
              <a:gd name="connsiteX13" fmla="*/ 664842 w 6696000"/>
              <a:gd name="connsiteY13" fmla="*/ 477843 h 5142465"/>
              <a:gd name="connsiteX14" fmla="*/ 923218 w 6696000"/>
              <a:gd name="connsiteY14" fmla="*/ 477843 h 5142465"/>
              <a:gd name="connsiteX15" fmla="*/ 923218 w 6696000"/>
              <a:gd name="connsiteY15" fmla="*/ 519732 h 5142465"/>
              <a:gd name="connsiteX16" fmla="*/ 970473 w 6696000"/>
              <a:gd name="connsiteY16" fmla="*/ 519732 h 5142465"/>
              <a:gd name="connsiteX17" fmla="*/ 970473 w 6696000"/>
              <a:gd name="connsiteY17" fmla="*/ 431999 h 5142465"/>
              <a:gd name="connsiteX18" fmla="*/ 664207 w 6696000"/>
              <a:gd name="connsiteY18" fmla="*/ 431999 h 5142465"/>
              <a:gd name="connsiteX19" fmla="*/ 0 w 6696000"/>
              <a:gd name="connsiteY19" fmla="*/ 0 h 5142465"/>
              <a:gd name="connsiteX20" fmla="*/ 6696000 w 6696000"/>
              <a:gd name="connsiteY20" fmla="*/ 0 h 5142465"/>
              <a:gd name="connsiteX21" fmla="*/ 6696000 w 6696000"/>
              <a:gd name="connsiteY21" fmla="*/ 1796399 h 5142465"/>
              <a:gd name="connsiteX22" fmla="*/ 4219772 w 6696000"/>
              <a:gd name="connsiteY22" fmla="*/ 1796399 h 5142465"/>
              <a:gd name="connsiteX23" fmla="*/ 3995999 w 6696000"/>
              <a:gd name="connsiteY23" fmla="*/ 2020043 h 5142465"/>
              <a:gd name="connsiteX24" fmla="*/ 3995999 w 6696000"/>
              <a:gd name="connsiteY24" fmla="*/ 3821890 h 5142465"/>
              <a:gd name="connsiteX25" fmla="*/ 4887028 w 6696000"/>
              <a:gd name="connsiteY25" fmla="*/ 4712400 h 5142465"/>
              <a:gd name="connsiteX26" fmla="*/ 6696000 w 6696000"/>
              <a:gd name="connsiteY26" fmla="*/ 4712400 h 5142465"/>
              <a:gd name="connsiteX27" fmla="*/ 6696000 w 6696000"/>
              <a:gd name="connsiteY27" fmla="*/ 5142465 h 5142465"/>
              <a:gd name="connsiteX28" fmla="*/ 0 w 6696000"/>
              <a:gd name="connsiteY28" fmla="*/ 5142465 h 5142465"/>
              <a:gd name="connsiteX29" fmla="*/ 0 w 6696000"/>
              <a:gd name="connsiteY29" fmla="*/ 0 h 5142465"/>
              <a:gd name="connsiteX0" fmla="*/ 1093564 w 6696000"/>
              <a:gd name="connsiteY0" fmla="*/ 477966 h 5142465"/>
              <a:gd name="connsiteX1" fmla="*/ 994990 w 6696000"/>
              <a:gd name="connsiteY1" fmla="*/ 454983 h 5142465"/>
              <a:gd name="connsiteX2" fmla="*/ 1018617 w 6696000"/>
              <a:gd name="connsiteY2" fmla="*/ 477966 h 5142465"/>
              <a:gd name="connsiteX3" fmla="*/ 1093564 w 6696000"/>
              <a:gd name="connsiteY3" fmla="*/ 477966 h 5142465"/>
              <a:gd name="connsiteX4" fmla="*/ 664207 w 6696000"/>
              <a:gd name="connsiteY4" fmla="*/ 431999 h 5142465"/>
              <a:gd name="connsiteX5" fmla="*/ 431999 w 6696000"/>
              <a:gd name="connsiteY5" fmla="*/ 658251 h 5142465"/>
              <a:gd name="connsiteX6" fmla="*/ 663572 w 6696000"/>
              <a:gd name="connsiteY6" fmla="*/ 884503 h 5142465"/>
              <a:gd name="connsiteX7" fmla="*/ 739789 w 6696000"/>
              <a:gd name="connsiteY7" fmla="*/ 884503 h 5142465"/>
              <a:gd name="connsiteX8" fmla="*/ 763417 w 6696000"/>
              <a:gd name="connsiteY8" fmla="*/ 861520 h 5142465"/>
              <a:gd name="connsiteX9" fmla="*/ 739789 w 6696000"/>
              <a:gd name="connsiteY9" fmla="*/ 838536 h 5142465"/>
              <a:gd name="connsiteX10" fmla="*/ 664842 w 6696000"/>
              <a:gd name="connsiteY10" fmla="*/ 838536 h 5142465"/>
              <a:gd name="connsiteX11" fmla="*/ 479127 w 6696000"/>
              <a:gd name="connsiteY11" fmla="*/ 658251 h 5142465"/>
              <a:gd name="connsiteX12" fmla="*/ 664842 w 6696000"/>
              <a:gd name="connsiteY12" fmla="*/ 477843 h 5142465"/>
              <a:gd name="connsiteX13" fmla="*/ 923218 w 6696000"/>
              <a:gd name="connsiteY13" fmla="*/ 477843 h 5142465"/>
              <a:gd name="connsiteX14" fmla="*/ 923218 w 6696000"/>
              <a:gd name="connsiteY14" fmla="*/ 519732 h 5142465"/>
              <a:gd name="connsiteX15" fmla="*/ 970473 w 6696000"/>
              <a:gd name="connsiteY15" fmla="*/ 519732 h 5142465"/>
              <a:gd name="connsiteX16" fmla="*/ 970473 w 6696000"/>
              <a:gd name="connsiteY16" fmla="*/ 431999 h 5142465"/>
              <a:gd name="connsiteX17" fmla="*/ 664207 w 6696000"/>
              <a:gd name="connsiteY17" fmla="*/ 431999 h 5142465"/>
              <a:gd name="connsiteX18" fmla="*/ 0 w 6696000"/>
              <a:gd name="connsiteY18" fmla="*/ 0 h 5142465"/>
              <a:gd name="connsiteX19" fmla="*/ 6696000 w 6696000"/>
              <a:gd name="connsiteY19" fmla="*/ 0 h 5142465"/>
              <a:gd name="connsiteX20" fmla="*/ 6696000 w 6696000"/>
              <a:gd name="connsiteY20" fmla="*/ 1796399 h 5142465"/>
              <a:gd name="connsiteX21" fmla="*/ 4219772 w 6696000"/>
              <a:gd name="connsiteY21" fmla="*/ 1796399 h 5142465"/>
              <a:gd name="connsiteX22" fmla="*/ 3995999 w 6696000"/>
              <a:gd name="connsiteY22" fmla="*/ 2020043 h 5142465"/>
              <a:gd name="connsiteX23" fmla="*/ 3995999 w 6696000"/>
              <a:gd name="connsiteY23" fmla="*/ 3821890 h 5142465"/>
              <a:gd name="connsiteX24" fmla="*/ 4887028 w 6696000"/>
              <a:gd name="connsiteY24" fmla="*/ 4712400 h 5142465"/>
              <a:gd name="connsiteX25" fmla="*/ 6696000 w 6696000"/>
              <a:gd name="connsiteY25" fmla="*/ 4712400 h 5142465"/>
              <a:gd name="connsiteX26" fmla="*/ 6696000 w 6696000"/>
              <a:gd name="connsiteY26" fmla="*/ 5142465 h 5142465"/>
              <a:gd name="connsiteX27" fmla="*/ 0 w 6696000"/>
              <a:gd name="connsiteY27" fmla="*/ 5142465 h 5142465"/>
              <a:gd name="connsiteX28" fmla="*/ 0 w 6696000"/>
              <a:gd name="connsiteY28" fmla="*/ 0 h 5142465"/>
              <a:gd name="connsiteX0" fmla="*/ 1018617 w 6696000"/>
              <a:gd name="connsiteY0" fmla="*/ 477966 h 5142465"/>
              <a:gd name="connsiteX1" fmla="*/ 994990 w 6696000"/>
              <a:gd name="connsiteY1" fmla="*/ 454983 h 5142465"/>
              <a:gd name="connsiteX2" fmla="*/ 1018617 w 6696000"/>
              <a:gd name="connsiteY2" fmla="*/ 477966 h 5142465"/>
              <a:gd name="connsiteX3" fmla="*/ 664207 w 6696000"/>
              <a:gd name="connsiteY3" fmla="*/ 431999 h 5142465"/>
              <a:gd name="connsiteX4" fmla="*/ 431999 w 6696000"/>
              <a:gd name="connsiteY4" fmla="*/ 658251 h 5142465"/>
              <a:gd name="connsiteX5" fmla="*/ 663572 w 6696000"/>
              <a:gd name="connsiteY5" fmla="*/ 884503 h 5142465"/>
              <a:gd name="connsiteX6" fmla="*/ 739789 w 6696000"/>
              <a:gd name="connsiteY6" fmla="*/ 884503 h 5142465"/>
              <a:gd name="connsiteX7" fmla="*/ 763417 w 6696000"/>
              <a:gd name="connsiteY7" fmla="*/ 861520 h 5142465"/>
              <a:gd name="connsiteX8" fmla="*/ 739789 w 6696000"/>
              <a:gd name="connsiteY8" fmla="*/ 838536 h 5142465"/>
              <a:gd name="connsiteX9" fmla="*/ 664842 w 6696000"/>
              <a:gd name="connsiteY9" fmla="*/ 838536 h 5142465"/>
              <a:gd name="connsiteX10" fmla="*/ 479127 w 6696000"/>
              <a:gd name="connsiteY10" fmla="*/ 658251 h 5142465"/>
              <a:gd name="connsiteX11" fmla="*/ 664842 w 6696000"/>
              <a:gd name="connsiteY11" fmla="*/ 477843 h 5142465"/>
              <a:gd name="connsiteX12" fmla="*/ 923218 w 6696000"/>
              <a:gd name="connsiteY12" fmla="*/ 477843 h 5142465"/>
              <a:gd name="connsiteX13" fmla="*/ 923218 w 6696000"/>
              <a:gd name="connsiteY13" fmla="*/ 519732 h 5142465"/>
              <a:gd name="connsiteX14" fmla="*/ 970473 w 6696000"/>
              <a:gd name="connsiteY14" fmla="*/ 519732 h 5142465"/>
              <a:gd name="connsiteX15" fmla="*/ 970473 w 6696000"/>
              <a:gd name="connsiteY15" fmla="*/ 431999 h 5142465"/>
              <a:gd name="connsiteX16" fmla="*/ 664207 w 6696000"/>
              <a:gd name="connsiteY16" fmla="*/ 431999 h 5142465"/>
              <a:gd name="connsiteX17" fmla="*/ 0 w 6696000"/>
              <a:gd name="connsiteY17" fmla="*/ 0 h 5142465"/>
              <a:gd name="connsiteX18" fmla="*/ 6696000 w 6696000"/>
              <a:gd name="connsiteY18" fmla="*/ 0 h 5142465"/>
              <a:gd name="connsiteX19" fmla="*/ 6696000 w 6696000"/>
              <a:gd name="connsiteY19" fmla="*/ 1796399 h 5142465"/>
              <a:gd name="connsiteX20" fmla="*/ 4219772 w 6696000"/>
              <a:gd name="connsiteY20" fmla="*/ 1796399 h 5142465"/>
              <a:gd name="connsiteX21" fmla="*/ 3995999 w 6696000"/>
              <a:gd name="connsiteY21" fmla="*/ 2020043 h 5142465"/>
              <a:gd name="connsiteX22" fmla="*/ 3995999 w 6696000"/>
              <a:gd name="connsiteY22" fmla="*/ 3821890 h 5142465"/>
              <a:gd name="connsiteX23" fmla="*/ 4887028 w 6696000"/>
              <a:gd name="connsiteY23" fmla="*/ 4712400 h 5142465"/>
              <a:gd name="connsiteX24" fmla="*/ 6696000 w 6696000"/>
              <a:gd name="connsiteY24" fmla="*/ 4712400 h 5142465"/>
              <a:gd name="connsiteX25" fmla="*/ 6696000 w 6696000"/>
              <a:gd name="connsiteY25" fmla="*/ 5142465 h 5142465"/>
              <a:gd name="connsiteX26" fmla="*/ 0 w 6696000"/>
              <a:gd name="connsiteY26" fmla="*/ 5142465 h 5142465"/>
              <a:gd name="connsiteX27" fmla="*/ 0 w 6696000"/>
              <a:gd name="connsiteY27" fmla="*/ 0 h 5142465"/>
              <a:gd name="connsiteX0" fmla="*/ 664207 w 6696000"/>
              <a:gd name="connsiteY0" fmla="*/ 431999 h 5142465"/>
              <a:gd name="connsiteX1" fmla="*/ 431999 w 6696000"/>
              <a:gd name="connsiteY1" fmla="*/ 658251 h 5142465"/>
              <a:gd name="connsiteX2" fmla="*/ 663572 w 6696000"/>
              <a:gd name="connsiteY2" fmla="*/ 884503 h 5142465"/>
              <a:gd name="connsiteX3" fmla="*/ 739789 w 6696000"/>
              <a:gd name="connsiteY3" fmla="*/ 884503 h 5142465"/>
              <a:gd name="connsiteX4" fmla="*/ 763417 w 6696000"/>
              <a:gd name="connsiteY4" fmla="*/ 861520 h 5142465"/>
              <a:gd name="connsiteX5" fmla="*/ 739789 w 6696000"/>
              <a:gd name="connsiteY5" fmla="*/ 838536 h 5142465"/>
              <a:gd name="connsiteX6" fmla="*/ 664842 w 6696000"/>
              <a:gd name="connsiteY6" fmla="*/ 838536 h 5142465"/>
              <a:gd name="connsiteX7" fmla="*/ 479127 w 6696000"/>
              <a:gd name="connsiteY7" fmla="*/ 658251 h 5142465"/>
              <a:gd name="connsiteX8" fmla="*/ 664842 w 6696000"/>
              <a:gd name="connsiteY8" fmla="*/ 477843 h 5142465"/>
              <a:gd name="connsiteX9" fmla="*/ 923218 w 6696000"/>
              <a:gd name="connsiteY9" fmla="*/ 477843 h 5142465"/>
              <a:gd name="connsiteX10" fmla="*/ 923218 w 6696000"/>
              <a:gd name="connsiteY10" fmla="*/ 519732 h 5142465"/>
              <a:gd name="connsiteX11" fmla="*/ 970473 w 6696000"/>
              <a:gd name="connsiteY11" fmla="*/ 519732 h 5142465"/>
              <a:gd name="connsiteX12" fmla="*/ 970473 w 6696000"/>
              <a:gd name="connsiteY12" fmla="*/ 431999 h 5142465"/>
              <a:gd name="connsiteX13" fmla="*/ 664207 w 6696000"/>
              <a:gd name="connsiteY13" fmla="*/ 431999 h 5142465"/>
              <a:gd name="connsiteX14" fmla="*/ 0 w 6696000"/>
              <a:gd name="connsiteY14" fmla="*/ 0 h 5142465"/>
              <a:gd name="connsiteX15" fmla="*/ 6696000 w 6696000"/>
              <a:gd name="connsiteY15" fmla="*/ 0 h 5142465"/>
              <a:gd name="connsiteX16" fmla="*/ 6696000 w 6696000"/>
              <a:gd name="connsiteY16" fmla="*/ 1796399 h 5142465"/>
              <a:gd name="connsiteX17" fmla="*/ 4219772 w 6696000"/>
              <a:gd name="connsiteY17" fmla="*/ 1796399 h 5142465"/>
              <a:gd name="connsiteX18" fmla="*/ 3995999 w 6696000"/>
              <a:gd name="connsiteY18" fmla="*/ 2020043 h 5142465"/>
              <a:gd name="connsiteX19" fmla="*/ 3995999 w 6696000"/>
              <a:gd name="connsiteY19" fmla="*/ 3821890 h 5142465"/>
              <a:gd name="connsiteX20" fmla="*/ 4887028 w 6696000"/>
              <a:gd name="connsiteY20" fmla="*/ 4712400 h 5142465"/>
              <a:gd name="connsiteX21" fmla="*/ 6696000 w 6696000"/>
              <a:gd name="connsiteY21" fmla="*/ 4712400 h 5142465"/>
              <a:gd name="connsiteX22" fmla="*/ 6696000 w 6696000"/>
              <a:gd name="connsiteY22" fmla="*/ 5142465 h 5142465"/>
              <a:gd name="connsiteX23" fmla="*/ 0 w 6696000"/>
              <a:gd name="connsiteY23" fmla="*/ 5142465 h 5142465"/>
              <a:gd name="connsiteX24" fmla="*/ 0 w 6696000"/>
              <a:gd name="connsiteY24" fmla="*/ 0 h 5142465"/>
              <a:gd name="connsiteX0" fmla="*/ 664207 w 6696000"/>
              <a:gd name="connsiteY0" fmla="*/ 431999 h 5142465"/>
              <a:gd name="connsiteX1" fmla="*/ 431999 w 6696000"/>
              <a:gd name="connsiteY1" fmla="*/ 658251 h 5142465"/>
              <a:gd name="connsiteX2" fmla="*/ 663572 w 6696000"/>
              <a:gd name="connsiteY2" fmla="*/ 884503 h 5142465"/>
              <a:gd name="connsiteX3" fmla="*/ 739789 w 6696000"/>
              <a:gd name="connsiteY3" fmla="*/ 884503 h 5142465"/>
              <a:gd name="connsiteX4" fmla="*/ 763417 w 6696000"/>
              <a:gd name="connsiteY4" fmla="*/ 861520 h 5142465"/>
              <a:gd name="connsiteX5" fmla="*/ 739789 w 6696000"/>
              <a:gd name="connsiteY5" fmla="*/ 838536 h 5142465"/>
              <a:gd name="connsiteX6" fmla="*/ 664842 w 6696000"/>
              <a:gd name="connsiteY6" fmla="*/ 838536 h 5142465"/>
              <a:gd name="connsiteX7" fmla="*/ 479127 w 6696000"/>
              <a:gd name="connsiteY7" fmla="*/ 658251 h 5142465"/>
              <a:gd name="connsiteX8" fmla="*/ 664842 w 6696000"/>
              <a:gd name="connsiteY8" fmla="*/ 477843 h 5142465"/>
              <a:gd name="connsiteX9" fmla="*/ 923218 w 6696000"/>
              <a:gd name="connsiteY9" fmla="*/ 477843 h 5142465"/>
              <a:gd name="connsiteX10" fmla="*/ 923218 w 6696000"/>
              <a:gd name="connsiteY10" fmla="*/ 519732 h 5142465"/>
              <a:gd name="connsiteX11" fmla="*/ 970473 w 6696000"/>
              <a:gd name="connsiteY11" fmla="*/ 519732 h 5142465"/>
              <a:gd name="connsiteX12" fmla="*/ 664207 w 6696000"/>
              <a:gd name="connsiteY12" fmla="*/ 431999 h 5142465"/>
              <a:gd name="connsiteX13" fmla="*/ 0 w 6696000"/>
              <a:gd name="connsiteY13" fmla="*/ 0 h 5142465"/>
              <a:gd name="connsiteX14" fmla="*/ 6696000 w 6696000"/>
              <a:gd name="connsiteY14" fmla="*/ 0 h 5142465"/>
              <a:gd name="connsiteX15" fmla="*/ 6696000 w 6696000"/>
              <a:gd name="connsiteY15" fmla="*/ 1796399 h 5142465"/>
              <a:gd name="connsiteX16" fmla="*/ 4219772 w 6696000"/>
              <a:gd name="connsiteY16" fmla="*/ 1796399 h 5142465"/>
              <a:gd name="connsiteX17" fmla="*/ 3995999 w 6696000"/>
              <a:gd name="connsiteY17" fmla="*/ 2020043 h 5142465"/>
              <a:gd name="connsiteX18" fmla="*/ 3995999 w 6696000"/>
              <a:gd name="connsiteY18" fmla="*/ 3821890 h 5142465"/>
              <a:gd name="connsiteX19" fmla="*/ 4887028 w 6696000"/>
              <a:gd name="connsiteY19" fmla="*/ 4712400 h 5142465"/>
              <a:gd name="connsiteX20" fmla="*/ 6696000 w 6696000"/>
              <a:gd name="connsiteY20" fmla="*/ 4712400 h 5142465"/>
              <a:gd name="connsiteX21" fmla="*/ 6696000 w 6696000"/>
              <a:gd name="connsiteY21" fmla="*/ 5142465 h 5142465"/>
              <a:gd name="connsiteX22" fmla="*/ 0 w 6696000"/>
              <a:gd name="connsiteY22" fmla="*/ 5142465 h 5142465"/>
              <a:gd name="connsiteX23" fmla="*/ 0 w 6696000"/>
              <a:gd name="connsiteY23" fmla="*/ 0 h 5142465"/>
              <a:gd name="connsiteX0" fmla="*/ 664207 w 6696000"/>
              <a:gd name="connsiteY0" fmla="*/ 431999 h 5142465"/>
              <a:gd name="connsiteX1" fmla="*/ 431999 w 6696000"/>
              <a:gd name="connsiteY1" fmla="*/ 658251 h 5142465"/>
              <a:gd name="connsiteX2" fmla="*/ 663572 w 6696000"/>
              <a:gd name="connsiteY2" fmla="*/ 884503 h 5142465"/>
              <a:gd name="connsiteX3" fmla="*/ 739789 w 6696000"/>
              <a:gd name="connsiteY3" fmla="*/ 884503 h 5142465"/>
              <a:gd name="connsiteX4" fmla="*/ 763417 w 6696000"/>
              <a:gd name="connsiteY4" fmla="*/ 861520 h 5142465"/>
              <a:gd name="connsiteX5" fmla="*/ 739789 w 6696000"/>
              <a:gd name="connsiteY5" fmla="*/ 838536 h 5142465"/>
              <a:gd name="connsiteX6" fmla="*/ 664842 w 6696000"/>
              <a:gd name="connsiteY6" fmla="*/ 838536 h 5142465"/>
              <a:gd name="connsiteX7" fmla="*/ 479127 w 6696000"/>
              <a:gd name="connsiteY7" fmla="*/ 658251 h 5142465"/>
              <a:gd name="connsiteX8" fmla="*/ 664842 w 6696000"/>
              <a:gd name="connsiteY8" fmla="*/ 477843 h 5142465"/>
              <a:gd name="connsiteX9" fmla="*/ 923218 w 6696000"/>
              <a:gd name="connsiteY9" fmla="*/ 477843 h 5142465"/>
              <a:gd name="connsiteX10" fmla="*/ 923218 w 6696000"/>
              <a:gd name="connsiteY10" fmla="*/ 519732 h 5142465"/>
              <a:gd name="connsiteX11" fmla="*/ 664207 w 6696000"/>
              <a:gd name="connsiteY11" fmla="*/ 431999 h 5142465"/>
              <a:gd name="connsiteX12" fmla="*/ 0 w 6696000"/>
              <a:gd name="connsiteY12" fmla="*/ 0 h 5142465"/>
              <a:gd name="connsiteX13" fmla="*/ 6696000 w 6696000"/>
              <a:gd name="connsiteY13" fmla="*/ 0 h 5142465"/>
              <a:gd name="connsiteX14" fmla="*/ 6696000 w 6696000"/>
              <a:gd name="connsiteY14" fmla="*/ 1796399 h 5142465"/>
              <a:gd name="connsiteX15" fmla="*/ 4219772 w 6696000"/>
              <a:gd name="connsiteY15" fmla="*/ 1796399 h 5142465"/>
              <a:gd name="connsiteX16" fmla="*/ 3995999 w 6696000"/>
              <a:gd name="connsiteY16" fmla="*/ 2020043 h 5142465"/>
              <a:gd name="connsiteX17" fmla="*/ 3995999 w 6696000"/>
              <a:gd name="connsiteY17" fmla="*/ 3821890 h 5142465"/>
              <a:gd name="connsiteX18" fmla="*/ 4887028 w 6696000"/>
              <a:gd name="connsiteY18" fmla="*/ 4712400 h 5142465"/>
              <a:gd name="connsiteX19" fmla="*/ 6696000 w 6696000"/>
              <a:gd name="connsiteY19" fmla="*/ 4712400 h 5142465"/>
              <a:gd name="connsiteX20" fmla="*/ 6696000 w 6696000"/>
              <a:gd name="connsiteY20" fmla="*/ 5142465 h 5142465"/>
              <a:gd name="connsiteX21" fmla="*/ 0 w 6696000"/>
              <a:gd name="connsiteY21" fmla="*/ 5142465 h 5142465"/>
              <a:gd name="connsiteX22" fmla="*/ 0 w 6696000"/>
              <a:gd name="connsiteY22" fmla="*/ 0 h 5142465"/>
              <a:gd name="connsiteX0" fmla="*/ 664207 w 6696000"/>
              <a:gd name="connsiteY0" fmla="*/ 431999 h 5142465"/>
              <a:gd name="connsiteX1" fmla="*/ 431999 w 6696000"/>
              <a:gd name="connsiteY1" fmla="*/ 658251 h 5142465"/>
              <a:gd name="connsiteX2" fmla="*/ 663572 w 6696000"/>
              <a:gd name="connsiteY2" fmla="*/ 884503 h 5142465"/>
              <a:gd name="connsiteX3" fmla="*/ 739789 w 6696000"/>
              <a:gd name="connsiteY3" fmla="*/ 884503 h 5142465"/>
              <a:gd name="connsiteX4" fmla="*/ 763417 w 6696000"/>
              <a:gd name="connsiteY4" fmla="*/ 861520 h 5142465"/>
              <a:gd name="connsiteX5" fmla="*/ 739789 w 6696000"/>
              <a:gd name="connsiteY5" fmla="*/ 838536 h 5142465"/>
              <a:gd name="connsiteX6" fmla="*/ 664842 w 6696000"/>
              <a:gd name="connsiteY6" fmla="*/ 838536 h 5142465"/>
              <a:gd name="connsiteX7" fmla="*/ 479127 w 6696000"/>
              <a:gd name="connsiteY7" fmla="*/ 658251 h 5142465"/>
              <a:gd name="connsiteX8" fmla="*/ 664842 w 6696000"/>
              <a:gd name="connsiteY8" fmla="*/ 477843 h 5142465"/>
              <a:gd name="connsiteX9" fmla="*/ 923218 w 6696000"/>
              <a:gd name="connsiteY9" fmla="*/ 477843 h 5142465"/>
              <a:gd name="connsiteX10" fmla="*/ 664207 w 6696000"/>
              <a:gd name="connsiteY10" fmla="*/ 431999 h 5142465"/>
              <a:gd name="connsiteX11" fmla="*/ 0 w 6696000"/>
              <a:gd name="connsiteY11" fmla="*/ 0 h 5142465"/>
              <a:gd name="connsiteX12" fmla="*/ 6696000 w 6696000"/>
              <a:gd name="connsiteY12" fmla="*/ 0 h 5142465"/>
              <a:gd name="connsiteX13" fmla="*/ 6696000 w 6696000"/>
              <a:gd name="connsiteY13" fmla="*/ 1796399 h 5142465"/>
              <a:gd name="connsiteX14" fmla="*/ 4219772 w 6696000"/>
              <a:gd name="connsiteY14" fmla="*/ 1796399 h 5142465"/>
              <a:gd name="connsiteX15" fmla="*/ 3995999 w 6696000"/>
              <a:gd name="connsiteY15" fmla="*/ 2020043 h 5142465"/>
              <a:gd name="connsiteX16" fmla="*/ 3995999 w 6696000"/>
              <a:gd name="connsiteY16" fmla="*/ 3821890 h 5142465"/>
              <a:gd name="connsiteX17" fmla="*/ 4887028 w 6696000"/>
              <a:gd name="connsiteY17" fmla="*/ 4712400 h 5142465"/>
              <a:gd name="connsiteX18" fmla="*/ 6696000 w 6696000"/>
              <a:gd name="connsiteY18" fmla="*/ 4712400 h 5142465"/>
              <a:gd name="connsiteX19" fmla="*/ 6696000 w 6696000"/>
              <a:gd name="connsiteY19" fmla="*/ 5142465 h 5142465"/>
              <a:gd name="connsiteX20" fmla="*/ 0 w 6696000"/>
              <a:gd name="connsiteY20" fmla="*/ 5142465 h 5142465"/>
              <a:gd name="connsiteX21" fmla="*/ 0 w 6696000"/>
              <a:gd name="connsiteY21" fmla="*/ 0 h 5142465"/>
              <a:gd name="connsiteX0" fmla="*/ 664207 w 6696000"/>
              <a:gd name="connsiteY0" fmla="*/ 431999 h 5142465"/>
              <a:gd name="connsiteX1" fmla="*/ 431999 w 6696000"/>
              <a:gd name="connsiteY1" fmla="*/ 658251 h 5142465"/>
              <a:gd name="connsiteX2" fmla="*/ 663572 w 6696000"/>
              <a:gd name="connsiteY2" fmla="*/ 884503 h 5142465"/>
              <a:gd name="connsiteX3" fmla="*/ 739789 w 6696000"/>
              <a:gd name="connsiteY3" fmla="*/ 884503 h 5142465"/>
              <a:gd name="connsiteX4" fmla="*/ 763417 w 6696000"/>
              <a:gd name="connsiteY4" fmla="*/ 861520 h 5142465"/>
              <a:gd name="connsiteX5" fmla="*/ 739789 w 6696000"/>
              <a:gd name="connsiteY5" fmla="*/ 838536 h 5142465"/>
              <a:gd name="connsiteX6" fmla="*/ 664842 w 6696000"/>
              <a:gd name="connsiteY6" fmla="*/ 838536 h 5142465"/>
              <a:gd name="connsiteX7" fmla="*/ 479127 w 6696000"/>
              <a:gd name="connsiteY7" fmla="*/ 658251 h 5142465"/>
              <a:gd name="connsiteX8" fmla="*/ 664842 w 6696000"/>
              <a:gd name="connsiteY8" fmla="*/ 477843 h 5142465"/>
              <a:gd name="connsiteX9" fmla="*/ 664207 w 6696000"/>
              <a:gd name="connsiteY9" fmla="*/ 431999 h 5142465"/>
              <a:gd name="connsiteX10" fmla="*/ 0 w 6696000"/>
              <a:gd name="connsiteY10" fmla="*/ 0 h 5142465"/>
              <a:gd name="connsiteX11" fmla="*/ 6696000 w 6696000"/>
              <a:gd name="connsiteY11" fmla="*/ 0 h 5142465"/>
              <a:gd name="connsiteX12" fmla="*/ 6696000 w 6696000"/>
              <a:gd name="connsiteY12" fmla="*/ 1796399 h 5142465"/>
              <a:gd name="connsiteX13" fmla="*/ 4219772 w 6696000"/>
              <a:gd name="connsiteY13" fmla="*/ 1796399 h 5142465"/>
              <a:gd name="connsiteX14" fmla="*/ 3995999 w 6696000"/>
              <a:gd name="connsiteY14" fmla="*/ 2020043 h 5142465"/>
              <a:gd name="connsiteX15" fmla="*/ 3995999 w 6696000"/>
              <a:gd name="connsiteY15" fmla="*/ 3821890 h 5142465"/>
              <a:gd name="connsiteX16" fmla="*/ 4887028 w 6696000"/>
              <a:gd name="connsiteY16" fmla="*/ 4712400 h 5142465"/>
              <a:gd name="connsiteX17" fmla="*/ 6696000 w 6696000"/>
              <a:gd name="connsiteY17" fmla="*/ 4712400 h 5142465"/>
              <a:gd name="connsiteX18" fmla="*/ 6696000 w 6696000"/>
              <a:gd name="connsiteY18" fmla="*/ 5142465 h 5142465"/>
              <a:gd name="connsiteX19" fmla="*/ 0 w 6696000"/>
              <a:gd name="connsiteY19" fmla="*/ 5142465 h 5142465"/>
              <a:gd name="connsiteX20" fmla="*/ 0 w 6696000"/>
              <a:gd name="connsiteY20" fmla="*/ 0 h 5142465"/>
              <a:gd name="connsiteX0" fmla="*/ 664207 w 6696000"/>
              <a:gd name="connsiteY0" fmla="*/ 431999 h 5142465"/>
              <a:gd name="connsiteX1" fmla="*/ 431999 w 6696000"/>
              <a:gd name="connsiteY1" fmla="*/ 658251 h 5142465"/>
              <a:gd name="connsiteX2" fmla="*/ 663572 w 6696000"/>
              <a:gd name="connsiteY2" fmla="*/ 884503 h 5142465"/>
              <a:gd name="connsiteX3" fmla="*/ 739789 w 6696000"/>
              <a:gd name="connsiteY3" fmla="*/ 884503 h 5142465"/>
              <a:gd name="connsiteX4" fmla="*/ 763417 w 6696000"/>
              <a:gd name="connsiteY4" fmla="*/ 861520 h 5142465"/>
              <a:gd name="connsiteX5" fmla="*/ 739789 w 6696000"/>
              <a:gd name="connsiteY5" fmla="*/ 838536 h 5142465"/>
              <a:gd name="connsiteX6" fmla="*/ 664842 w 6696000"/>
              <a:gd name="connsiteY6" fmla="*/ 838536 h 5142465"/>
              <a:gd name="connsiteX7" fmla="*/ 479127 w 6696000"/>
              <a:gd name="connsiteY7" fmla="*/ 658251 h 5142465"/>
              <a:gd name="connsiteX8" fmla="*/ 664207 w 6696000"/>
              <a:gd name="connsiteY8" fmla="*/ 431999 h 5142465"/>
              <a:gd name="connsiteX9" fmla="*/ 0 w 6696000"/>
              <a:gd name="connsiteY9" fmla="*/ 0 h 5142465"/>
              <a:gd name="connsiteX10" fmla="*/ 6696000 w 6696000"/>
              <a:gd name="connsiteY10" fmla="*/ 0 h 5142465"/>
              <a:gd name="connsiteX11" fmla="*/ 6696000 w 6696000"/>
              <a:gd name="connsiteY11" fmla="*/ 1796399 h 5142465"/>
              <a:gd name="connsiteX12" fmla="*/ 4219772 w 6696000"/>
              <a:gd name="connsiteY12" fmla="*/ 1796399 h 5142465"/>
              <a:gd name="connsiteX13" fmla="*/ 3995999 w 6696000"/>
              <a:gd name="connsiteY13" fmla="*/ 2020043 h 5142465"/>
              <a:gd name="connsiteX14" fmla="*/ 3995999 w 6696000"/>
              <a:gd name="connsiteY14" fmla="*/ 3821890 h 5142465"/>
              <a:gd name="connsiteX15" fmla="*/ 4887028 w 6696000"/>
              <a:gd name="connsiteY15" fmla="*/ 4712400 h 5142465"/>
              <a:gd name="connsiteX16" fmla="*/ 6696000 w 6696000"/>
              <a:gd name="connsiteY16" fmla="*/ 4712400 h 5142465"/>
              <a:gd name="connsiteX17" fmla="*/ 6696000 w 6696000"/>
              <a:gd name="connsiteY17" fmla="*/ 5142465 h 5142465"/>
              <a:gd name="connsiteX18" fmla="*/ 0 w 6696000"/>
              <a:gd name="connsiteY18" fmla="*/ 5142465 h 5142465"/>
              <a:gd name="connsiteX19" fmla="*/ 0 w 6696000"/>
              <a:gd name="connsiteY19" fmla="*/ 0 h 5142465"/>
              <a:gd name="connsiteX0" fmla="*/ 664207 w 6696000"/>
              <a:gd name="connsiteY0" fmla="*/ 431999 h 5142465"/>
              <a:gd name="connsiteX1" fmla="*/ 431999 w 6696000"/>
              <a:gd name="connsiteY1" fmla="*/ 658251 h 5142465"/>
              <a:gd name="connsiteX2" fmla="*/ 663572 w 6696000"/>
              <a:gd name="connsiteY2" fmla="*/ 884503 h 5142465"/>
              <a:gd name="connsiteX3" fmla="*/ 739789 w 6696000"/>
              <a:gd name="connsiteY3" fmla="*/ 884503 h 5142465"/>
              <a:gd name="connsiteX4" fmla="*/ 763417 w 6696000"/>
              <a:gd name="connsiteY4" fmla="*/ 861520 h 5142465"/>
              <a:gd name="connsiteX5" fmla="*/ 739789 w 6696000"/>
              <a:gd name="connsiteY5" fmla="*/ 838536 h 5142465"/>
              <a:gd name="connsiteX6" fmla="*/ 664842 w 6696000"/>
              <a:gd name="connsiteY6" fmla="*/ 838536 h 5142465"/>
              <a:gd name="connsiteX7" fmla="*/ 664207 w 6696000"/>
              <a:gd name="connsiteY7" fmla="*/ 431999 h 5142465"/>
              <a:gd name="connsiteX8" fmla="*/ 0 w 6696000"/>
              <a:gd name="connsiteY8" fmla="*/ 0 h 5142465"/>
              <a:gd name="connsiteX9" fmla="*/ 6696000 w 6696000"/>
              <a:gd name="connsiteY9" fmla="*/ 0 h 5142465"/>
              <a:gd name="connsiteX10" fmla="*/ 6696000 w 6696000"/>
              <a:gd name="connsiteY10" fmla="*/ 1796399 h 5142465"/>
              <a:gd name="connsiteX11" fmla="*/ 4219772 w 6696000"/>
              <a:gd name="connsiteY11" fmla="*/ 1796399 h 5142465"/>
              <a:gd name="connsiteX12" fmla="*/ 3995999 w 6696000"/>
              <a:gd name="connsiteY12" fmla="*/ 2020043 h 5142465"/>
              <a:gd name="connsiteX13" fmla="*/ 3995999 w 6696000"/>
              <a:gd name="connsiteY13" fmla="*/ 3821890 h 5142465"/>
              <a:gd name="connsiteX14" fmla="*/ 4887028 w 6696000"/>
              <a:gd name="connsiteY14" fmla="*/ 4712400 h 5142465"/>
              <a:gd name="connsiteX15" fmla="*/ 6696000 w 6696000"/>
              <a:gd name="connsiteY15" fmla="*/ 4712400 h 5142465"/>
              <a:gd name="connsiteX16" fmla="*/ 6696000 w 6696000"/>
              <a:gd name="connsiteY16" fmla="*/ 5142465 h 5142465"/>
              <a:gd name="connsiteX17" fmla="*/ 0 w 6696000"/>
              <a:gd name="connsiteY17" fmla="*/ 5142465 h 5142465"/>
              <a:gd name="connsiteX18" fmla="*/ 0 w 6696000"/>
              <a:gd name="connsiteY18" fmla="*/ 0 h 5142465"/>
              <a:gd name="connsiteX0" fmla="*/ 664207 w 6696000"/>
              <a:gd name="connsiteY0" fmla="*/ 431999 h 5142465"/>
              <a:gd name="connsiteX1" fmla="*/ 663572 w 6696000"/>
              <a:gd name="connsiteY1" fmla="*/ 884503 h 5142465"/>
              <a:gd name="connsiteX2" fmla="*/ 739789 w 6696000"/>
              <a:gd name="connsiteY2" fmla="*/ 884503 h 5142465"/>
              <a:gd name="connsiteX3" fmla="*/ 763417 w 6696000"/>
              <a:gd name="connsiteY3" fmla="*/ 861520 h 5142465"/>
              <a:gd name="connsiteX4" fmla="*/ 739789 w 6696000"/>
              <a:gd name="connsiteY4" fmla="*/ 838536 h 5142465"/>
              <a:gd name="connsiteX5" fmla="*/ 664842 w 6696000"/>
              <a:gd name="connsiteY5" fmla="*/ 838536 h 5142465"/>
              <a:gd name="connsiteX6" fmla="*/ 664207 w 6696000"/>
              <a:gd name="connsiteY6" fmla="*/ 431999 h 5142465"/>
              <a:gd name="connsiteX7" fmla="*/ 0 w 6696000"/>
              <a:gd name="connsiteY7" fmla="*/ 0 h 5142465"/>
              <a:gd name="connsiteX8" fmla="*/ 6696000 w 6696000"/>
              <a:gd name="connsiteY8" fmla="*/ 0 h 5142465"/>
              <a:gd name="connsiteX9" fmla="*/ 6696000 w 6696000"/>
              <a:gd name="connsiteY9" fmla="*/ 1796399 h 5142465"/>
              <a:gd name="connsiteX10" fmla="*/ 4219772 w 6696000"/>
              <a:gd name="connsiteY10" fmla="*/ 1796399 h 5142465"/>
              <a:gd name="connsiteX11" fmla="*/ 3995999 w 6696000"/>
              <a:gd name="connsiteY11" fmla="*/ 2020043 h 5142465"/>
              <a:gd name="connsiteX12" fmla="*/ 3995999 w 6696000"/>
              <a:gd name="connsiteY12" fmla="*/ 3821890 h 5142465"/>
              <a:gd name="connsiteX13" fmla="*/ 4887028 w 6696000"/>
              <a:gd name="connsiteY13" fmla="*/ 4712400 h 5142465"/>
              <a:gd name="connsiteX14" fmla="*/ 6696000 w 6696000"/>
              <a:gd name="connsiteY14" fmla="*/ 4712400 h 5142465"/>
              <a:gd name="connsiteX15" fmla="*/ 6696000 w 6696000"/>
              <a:gd name="connsiteY15" fmla="*/ 5142465 h 5142465"/>
              <a:gd name="connsiteX16" fmla="*/ 0 w 6696000"/>
              <a:gd name="connsiteY16" fmla="*/ 5142465 h 5142465"/>
              <a:gd name="connsiteX17" fmla="*/ 0 w 6696000"/>
              <a:gd name="connsiteY17" fmla="*/ 0 h 5142465"/>
              <a:gd name="connsiteX0" fmla="*/ 664207 w 6696000"/>
              <a:gd name="connsiteY0" fmla="*/ 431999 h 5142465"/>
              <a:gd name="connsiteX1" fmla="*/ 663572 w 6696000"/>
              <a:gd name="connsiteY1" fmla="*/ 884503 h 5142465"/>
              <a:gd name="connsiteX2" fmla="*/ 739789 w 6696000"/>
              <a:gd name="connsiteY2" fmla="*/ 884503 h 5142465"/>
              <a:gd name="connsiteX3" fmla="*/ 763417 w 6696000"/>
              <a:gd name="connsiteY3" fmla="*/ 861520 h 5142465"/>
              <a:gd name="connsiteX4" fmla="*/ 739789 w 6696000"/>
              <a:gd name="connsiteY4" fmla="*/ 838536 h 5142465"/>
              <a:gd name="connsiteX5" fmla="*/ 664207 w 6696000"/>
              <a:gd name="connsiteY5" fmla="*/ 431999 h 5142465"/>
              <a:gd name="connsiteX6" fmla="*/ 0 w 6696000"/>
              <a:gd name="connsiteY6" fmla="*/ 0 h 5142465"/>
              <a:gd name="connsiteX7" fmla="*/ 6696000 w 6696000"/>
              <a:gd name="connsiteY7" fmla="*/ 0 h 5142465"/>
              <a:gd name="connsiteX8" fmla="*/ 6696000 w 6696000"/>
              <a:gd name="connsiteY8" fmla="*/ 1796399 h 5142465"/>
              <a:gd name="connsiteX9" fmla="*/ 4219772 w 6696000"/>
              <a:gd name="connsiteY9" fmla="*/ 1796399 h 5142465"/>
              <a:gd name="connsiteX10" fmla="*/ 3995999 w 6696000"/>
              <a:gd name="connsiteY10" fmla="*/ 2020043 h 5142465"/>
              <a:gd name="connsiteX11" fmla="*/ 3995999 w 6696000"/>
              <a:gd name="connsiteY11" fmla="*/ 3821890 h 5142465"/>
              <a:gd name="connsiteX12" fmla="*/ 4887028 w 6696000"/>
              <a:gd name="connsiteY12" fmla="*/ 4712400 h 5142465"/>
              <a:gd name="connsiteX13" fmla="*/ 6696000 w 6696000"/>
              <a:gd name="connsiteY13" fmla="*/ 4712400 h 5142465"/>
              <a:gd name="connsiteX14" fmla="*/ 6696000 w 6696000"/>
              <a:gd name="connsiteY14" fmla="*/ 5142465 h 5142465"/>
              <a:gd name="connsiteX15" fmla="*/ 0 w 6696000"/>
              <a:gd name="connsiteY15" fmla="*/ 5142465 h 5142465"/>
              <a:gd name="connsiteX16" fmla="*/ 0 w 6696000"/>
              <a:gd name="connsiteY16" fmla="*/ 0 h 5142465"/>
              <a:gd name="connsiteX0" fmla="*/ 664207 w 6696000"/>
              <a:gd name="connsiteY0" fmla="*/ 431999 h 5142465"/>
              <a:gd name="connsiteX1" fmla="*/ 739789 w 6696000"/>
              <a:gd name="connsiteY1" fmla="*/ 884503 h 5142465"/>
              <a:gd name="connsiteX2" fmla="*/ 763417 w 6696000"/>
              <a:gd name="connsiteY2" fmla="*/ 861520 h 5142465"/>
              <a:gd name="connsiteX3" fmla="*/ 739789 w 6696000"/>
              <a:gd name="connsiteY3" fmla="*/ 838536 h 5142465"/>
              <a:gd name="connsiteX4" fmla="*/ 664207 w 6696000"/>
              <a:gd name="connsiteY4" fmla="*/ 431999 h 5142465"/>
              <a:gd name="connsiteX5" fmla="*/ 0 w 6696000"/>
              <a:gd name="connsiteY5" fmla="*/ 0 h 5142465"/>
              <a:gd name="connsiteX6" fmla="*/ 6696000 w 6696000"/>
              <a:gd name="connsiteY6" fmla="*/ 0 h 5142465"/>
              <a:gd name="connsiteX7" fmla="*/ 6696000 w 6696000"/>
              <a:gd name="connsiteY7" fmla="*/ 1796399 h 5142465"/>
              <a:gd name="connsiteX8" fmla="*/ 4219772 w 6696000"/>
              <a:gd name="connsiteY8" fmla="*/ 1796399 h 5142465"/>
              <a:gd name="connsiteX9" fmla="*/ 3995999 w 6696000"/>
              <a:gd name="connsiteY9" fmla="*/ 2020043 h 5142465"/>
              <a:gd name="connsiteX10" fmla="*/ 3995999 w 6696000"/>
              <a:gd name="connsiteY10" fmla="*/ 3821890 h 5142465"/>
              <a:gd name="connsiteX11" fmla="*/ 4887028 w 6696000"/>
              <a:gd name="connsiteY11" fmla="*/ 4712400 h 5142465"/>
              <a:gd name="connsiteX12" fmla="*/ 6696000 w 6696000"/>
              <a:gd name="connsiteY12" fmla="*/ 4712400 h 5142465"/>
              <a:gd name="connsiteX13" fmla="*/ 6696000 w 6696000"/>
              <a:gd name="connsiteY13" fmla="*/ 5142465 h 5142465"/>
              <a:gd name="connsiteX14" fmla="*/ 0 w 6696000"/>
              <a:gd name="connsiteY14" fmla="*/ 5142465 h 5142465"/>
              <a:gd name="connsiteX15" fmla="*/ 0 w 6696000"/>
              <a:gd name="connsiteY15" fmla="*/ 0 h 5142465"/>
              <a:gd name="connsiteX0" fmla="*/ 664207 w 6696000"/>
              <a:gd name="connsiteY0" fmla="*/ 431999 h 5142465"/>
              <a:gd name="connsiteX1" fmla="*/ 739789 w 6696000"/>
              <a:gd name="connsiteY1" fmla="*/ 884503 h 5142465"/>
              <a:gd name="connsiteX2" fmla="*/ 763417 w 6696000"/>
              <a:gd name="connsiteY2" fmla="*/ 861520 h 5142465"/>
              <a:gd name="connsiteX3" fmla="*/ 664207 w 6696000"/>
              <a:gd name="connsiteY3" fmla="*/ 431999 h 5142465"/>
              <a:gd name="connsiteX4" fmla="*/ 0 w 6696000"/>
              <a:gd name="connsiteY4" fmla="*/ 0 h 5142465"/>
              <a:gd name="connsiteX5" fmla="*/ 6696000 w 6696000"/>
              <a:gd name="connsiteY5" fmla="*/ 0 h 5142465"/>
              <a:gd name="connsiteX6" fmla="*/ 6696000 w 6696000"/>
              <a:gd name="connsiteY6" fmla="*/ 1796399 h 5142465"/>
              <a:gd name="connsiteX7" fmla="*/ 4219772 w 6696000"/>
              <a:gd name="connsiteY7" fmla="*/ 1796399 h 5142465"/>
              <a:gd name="connsiteX8" fmla="*/ 3995999 w 6696000"/>
              <a:gd name="connsiteY8" fmla="*/ 2020043 h 5142465"/>
              <a:gd name="connsiteX9" fmla="*/ 3995999 w 6696000"/>
              <a:gd name="connsiteY9" fmla="*/ 3821890 h 5142465"/>
              <a:gd name="connsiteX10" fmla="*/ 4887028 w 6696000"/>
              <a:gd name="connsiteY10" fmla="*/ 4712400 h 5142465"/>
              <a:gd name="connsiteX11" fmla="*/ 6696000 w 6696000"/>
              <a:gd name="connsiteY11" fmla="*/ 4712400 h 5142465"/>
              <a:gd name="connsiteX12" fmla="*/ 6696000 w 6696000"/>
              <a:gd name="connsiteY12" fmla="*/ 5142465 h 5142465"/>
              <a:gd name="connsiteX13" fmla="*/ 0 w 6696000"/>
              <a:gd name="connsiteY13" fmla="*/ 5142465 h 5142465"/>
              <a:gd name="connsiteX14" fmla="*/ 0 w 6696000"/>
              <a:gd name="connsiteY14" fmla="*/ 0 h 5142465"/>
              <a:gd name="connsiteX0" fmla="*/ 664207 w 6696000"/>
              <a:gd name="connsiteY0" fmla="*/ 431999 h 5142465"/>
              <a:gd name="connsiteX1" fmla="*/ 739789 w 6696000"/>
              <a:gd name="connsiteY1" fmla="*/ 884503 h 5142465"/>
              <a:gd name="connsiteX2" fmla="*/ 664207 w 6696000"/>
              <a:gd name="connsiteY2" fmla="*/ 431999 h 5142465"/>
              <a:gd name="connsiteX3" fmla="*/ 0 w 6696000"/>
              <a:gd name="connsiteY3" fmla="*/ 0 h 5142465"/>
              <a:gd name="connsiteX4" fmla="*/ 6696000 w 6696000"/>
              <a:gd name="connsiteY4" fmla="*/ 0 h 5142465"/>
              <a:gd name="connsiteX5" fmla="*/ 6696000 w 6696000"/>
              <a:gd name="connsiteY5" fmla="*/ 1796399 h 5142465"/>
              <a:gd name="connsiteX6" fmla="*/ 4219772 w 6696000"/>
              <a:gd name="connsiteY6" fmla="*/ 1796399 h 5142465"/>
              <a:gd name="connsiteX7" fmla="*/ 3995999 w 6696000"/>
              <a:gd name="connsiteY7" fmla="*/ 2020043 h 5142465"/>
              <a:gd name="connsiteX8" fmla="*/ 3995999 w 6696000"/>
              <a:gd name="connsiteY8" fmla="*/ 3821890 h 5142465"/>
              <a:gd name="connsiteX9" fmla="*/ 4887028 w 6696000"/>
              <a:gd name="connsiteY9" fmla="*/ 4712400 h 5142465"/>
              <a:gd name="connsiteX10" fmla="*/ 6696000 w 6696000"/>
              <a:gd name="connsiteY10" fmla="*/ 4712400 h 5142465"/>
              <a:gd name="connsiteX11" fmla="*/ 6696000 w 6696000"/>
              <a:gd name="connsiteY11" fmla="*/ 5142465 h 5142465"/>
              <a:gd name="connsiteX12" fmla="*/ 0 w 6696000"/>
              <a:gd name="connsiteY12" fmla="*/ 5142465 h 5142465"/>
              <a:gd name="connsiteX13" fmla="*/ 0 w 6696000"/>
              <a:gd name="connsiteY13" fmla="*/ 0 h 5142465"/>
              <a:gd name="connsiteX0" fmla="*/ 0 w 6696000"/>
              <a:gd name="connsiteY0" fmla="*/ 0 h 5142465"/>
              <a:gd name="connsiteX1" fmla="*/ 6696000 w 6696000"/>
              <a:gd name="connsiteY1" fmla="*/ 0 h 5142465"/>
              <a:gd name="connsiteX2" fmla="*/ 6696000 w 6696000"/>
              <a:gd name="connsiteY2" fmla="*/ 1796399 h 5142465"/>
              <a:gd name="connsiteX3" fmla="*/ 4219772 w 6696000"/>
              <a:gd name="connsiteY3" fmla="*/ 1796399 h 5142465"/>
              <a:gd name="connsiteX4" fmla="*/ 3995999 w 6696000"/>
              <a:gd name="connsiteY4" fmla="*/ 2020043 h 5142465"/>
              <a:gd name="connsiteX5" fmla="*/ 3995999 w 6696000"/>
              <a:gd name="connsiteY5" fmla="*/ 3821890 h 5142465"/>
              <a:gd name="connsiteX6" fmla="*/ 4887028 w 6696000"/>
              <a:gd name="connsiteY6" fmla="*/ 4712400 h 5142465"/>
              <a:gd name="connsiteX7" fmla="*/ 6696000 w 6696000"/>
              <a:gd name="connsiteY7" fmla="*/ 4712400 h 5142465"/>
              <a:gd name="connsiteX8" fmla="*/ 6696000 w 6696000"/>
              <a:gd name="connsiteY8" fmla="*/ 5142465 h 5142465"/>
              <a:gd name="connsiteX9" fmla="*/ 0 w 6696000"/>
              <a:gd name="connsiteY9" fmla="*/ 5142465 h 5142465"/>
              <a:gd name="connsiteX10" fmla="*/ 0 w 6696000"/>
              <a:gd name="connsiteY10" fmla="*/ 0 h 5142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96000" h="5142465">
                <a:moveTo>
                  <a:pt x="0" y="0"/>
                </a:moveTo>
                <a:lnTo>
                  <a:pt x="6696000" y="0"/>
                </a:lnTo>
                <a:lnTo>
                  <a:pt x="6696000" y="1796399"/>
                </a:lnTo>
                <a:lnTo>
                  <a:pt x="4219772" y="1796399"/>
                </a:lnTo>
                <a:cubicBezTo>
                  <a:pt x="4096201" y="1796399"/>
                  <a:pt x="3995999" y="1896474"/>
                  <a:pt x="3995999" y="2020043"/>
                </a:cubicBezTo>
                <a:lnTo>
                  <a:pt x="3995999" y="3821890"/>
                </a:lnTo>
                <a:cubicBezTo>
                  <a:pt x="3995999" y="4313626"/>
                  <a:pt x="4394905" y="4712400"/>
                  <a:pt x="4887028" y="4712400"/>
                </a:cubicBezTo>
                <a:lnTo>
                  <a:pt x="6696000" y="4712400"/>
                </a:lnTo>
                <a:lnTo>
                  <a:pt x="6696000" y="5142465"/>
                </a:lnTo>
                <a:lnTo>
                  <a:pt x="0" y="5142465"/>
                </a:lnTo>
                <a:lnTo>
                  <a:pt x="0" y="0"/>
                </a:lnTo>
                <a:close/>
              </a:path>
            </a:pathLst>
          </a:custGeom>
          <a:solidFill>
            <a:schemeClr val="bg1">
              <a:lumMod val="85000"/>
            </a:schemeClr>
          </a:solidFill>
        </p:spPr>
        <p:txBody>
          <a:bodyPr wrap="square" lIns="1800000" tIns="360000" rIns="1800000" anchor="t">
            <a:noAutofit/>
          </a:bodyPr>
          <a:lstStyle>
            <a:lvl1pPr marL="0" indent="0" algn="l">
              <a:lnSpc>
                <a:spcPct val="100000"/>
              </a:lnSpc>
              <a:spcBef>
                <a:spcPts val="0"/>
              </a:spcBef>
              <a:buNone/>
              <a:defRPr sz="1600" b="0" baseline="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Sleep afbeelding in het grijze vlak of klik op het pictogram</a:t>
            </a:r>
          </a:p>
          <a:p>
            <a:endParaRPr lang="nl-NL"/>
          </a:p>
          <a:p>
            <a:r>
              <a:rPr lang="nl-NL"/>
              <a:t>Gebruik </a:t>
            </a:r>
            <a:r>
              <a:rPr lang="nl-NL" err="1"/>
              <a:t>rechtenvrije</a:t>
            </a:r>
            <a:r>
              <a:rPr lang="nl-NL"/>
              <a:t> foto's, realistisch, Nederlands en liefst met mensen erop.</a:t>
            </a:r>
          </a:p>
          <a:p>
            <a:r>
              <a:rPr lang="nl-NL"/>
              <a:t>A.I. beeldmateriaal is niet toegestaan i.v.m. onduidelijkheid rechten.</a:t>
            </a:r>
            <a:endParaRPr lang="en-US"/>
          </a:p>
        </p:txBody>
      </p:sp>
      <p:sp>
        <p:nvSpPr>
          <p:cNvPr id="7" name="Title 1">
            <a:extLst>
              <a:ext uri="{FF2B5EF4-FFF2-40B4-BE49-F238E27FC236}">
                <a16:creationId xmlns:a16="http://schemas.microsoft.com/office/drawing/2014/main" id="{BF7F02CE-E3C4-658E-6C61-646E05488493}"/>
              </a:ext>
            </a:extLst>
          </p:cNvPr>
          <p:cNvSpPr>
            <a:spLocks noGrp="1"/>
          </p:cNvSpPr>
          <p:nvPr>
            <p:ph type="ctrTitle" hasCustomPrompt="1"/>
          </p:nvPr>
        </p:nvSpPr>
        <p:spPr>
          <a:xfrm>
            <a:off x="4428000" y="2232000"/>
            <a:ext cx="2052000" cy="1728000"/>
          </a:xfrm>
          <a:prstGeom prst="rect">
            <a:avLst/>
          </a:prstGeom>
        </p:spPr>
        <p:txBody>
          <a:bodyPr anchor="t" anchorCtr="0"/>
          <a:lstStyle>
            <a:lvl1pPr algn="l">
              <a:lnSpc>
                <a:spcPct val="100000"/>
              </a:lnSpc>
              <a:defRPr sz="2400"/>
            </a:lvl1pPr>
          </a:lstStyle>
          <a:p>
            <a:r>
              <a:rPr lang="nl-NL"/>
              <a:t>Klik om presentatie-titel te bewerken</a:t>
            </a:r>
            <a:endParaRPr lang="en-US"/>
          </a:p>
        </p:txBody>
      </p:sp>
      <p:sp>
        <p:nvSpPr>
          <p:cNvPr id="9" name="Subtitle 2">
            <a:extLst>
              <a:ext uri="{FF2B5EF4-FFF2-40B4-BE49-F238E27FC236}">
                <a16:creationId xmlns:a16="http://schemas.microsoft.com/office/drawing/2014/main" id="{946E556F-C643-9C2C-9E38-2C0D9A0B006A}"/>
              </a:ext>
            </a:extLst>
          </p:cNvPr>
          <p:cNvSpPr>
            <a:spLocks noGrp="1"/>
          </p:cNvSpPr>
          <p:nvPr>
            <p:ph type="subTitle" idx="1" hasCustomPrompt="1"/>
          </p:nvPr>
        </p:nvSpPr>
        <p:spPr>
          <a:xfrm>
            <a:off x="6912000" y="2952000"/>
            <a:ext cx="1584000" cy="1296000"/>
          </a:xfrm>
          <a:prstGeom prst="rect">
            <a:avLst/>
          </a:prstGeom>
        </p:spPr>
        <p:txBody>
          <a:bodyPr anchor="b" anchorCtr="0"/>
          <a:lstStyle>
            <a:lvl1pPr marL="0" indent="0" algn="l">
              <a:lnSpc>
                <a:spcPct val="100000"/>
              </a:lnSpc>
              <a:buNone/>
              <a:defRPr sz="16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 om de subtitel te bewerken</a:t>
            </a:r>
            <a:endParaRPr lang="en-US"/>
          </a:p>
        </p:txBody>
      </p:sp>
      <p:pic>
        <p:nvPicPr>
          <p:cNvPr id="2" name="Afbeelding 1" descr="VNG">
            <a:extLst>
              <a:ext uri="{FF2B5EF4-FFF2-40B4-BE49-F238E27FC236}">
                <a16:creationId xmlns:a16="http://schemas.microsoft.com/office/drawing/2014/main" id="{35F8EC14-A18D-54E2-2F8C-BF60E41FA265}"/>
              </a:ext>
            </a:extLst>
          </p:cNvPr>
          <p:cNvPicPr>
            <a:picLocks noChangeAspect="1"/>
          </p:cNvPicPr>
          <p:nvPr userDrawn="1"/>
        </p:nvPicPr>
        <p:blipFill>
          <a:blip r:embed="rId3"/>
          <a:stretch>
            <a:fillRect/>
          </a:stretch>
        </p:blipFill>
        <p:spPr>
          <a:xfrm>
            <a:off x="432001" y="432000"/>
            <a:ext cx="935624" cy="576000"/>
          </a:xfrm>
          <a:prstGeom prst="rect">
            <a:avLst/>
          </a:prstGeom>
        </p:spPr>
      </p:pic>
    </p:spTree>
    <p:extLst>
      <p:ext uri="{BB962C8B-B14F-4D97-AF65-F5344CB8AC3E}">
        <p14:creationId xmlns:p14="http://schemas.microsoft.com/office/powerpoint/2010/main" val="15664952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 - Hoofdstuk">
    <p:bg>
      <p:bgPr>
        <a:solidFill>
          <a:schemeClr val="accent1"/>
        </a:solidFill>
        <a:effectLst/>
      </p:bgPr>
    </p:bg>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F0E1CA93-C72F-27EA-E509-16D4C86FC2ED}"/>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9144000" cy="5143500"/>
          </a:xfrm>
          <a:prstGeom prst="rect">
            <a:avLst/>
          </a:prstGeom>
        </p:spPr>
      </p:pic>
      <p:sp>
        <p:nvSpPr>
          <p:cNvPr id="2" name="Title 1">
            <a:extLst>
              <a:ext uri="{FF2B5EF4-FFF2-40B4-BE49-F238E27FC236}">
                <a16:creationId xmlns:a16="http://schemas.microsoft.com/office/drawing/2014/main" id="{4943536E-0C87-3C87-40B3-AAC1EA120185}"/>
              </a:ext>
            </a:extLst>
          </p:cNvPr>
          <p:cNvSpPr>
            <a:spLocks noGrp="1"/>
          </p:cNvSpPr>
          <p:nvPr>
            <p:ph type="title" hasCustomPrompt="1"/>
          </p:nvPr>
        </p:nvSpPr>
        <p:spPr>
          <a:xfrm>
            <a:off x="1080000" y="864000"/>
            <a:ext cx="6983999" cy="504000"/>
          </a:xfrm>
          <a:prstGeom prst="rect">
            <a:avLst/>
          </a:prstGeom>
        </p:spPr>
        <p:txBody>
          <a:bodyPr/>
          <a:lstStyle>
            <a:lvl1pPr>
              <a:lnSpc>
                <a:spcPct val="100000"/>
              </a:lnSpc>
              <a:defRPr sz="2400">
                <a:solidFill>
                  <a:schemeClr val="bg1"/>
                </a:solidFill>
                <a:latin typeface="Arial" panose="020B0604020202020204" pitchFamily="34" charset="0"/>
                <a:cs typeface="Arial" panose="020B0604020202020204" pitchFamily="34" charset="0"/>
              </a:defRPr>
            </a:lvl1pPr>
          </a:lstStyle>
          <a:p>
            <a:r>
              <a:rPr lang="nl-NL"/>
              <a:t>Klik om hoofdstuktitel te bewerken</a:t>
            </a:r>
            <a:endParaRPr lang="en-US"/>
          </a:p>
        </p:txBody>
      </p:sp>
      <p:sp>
        <p:nvSpPr>
          <p:cNvPr id="8" name="Content Placeholder 2">
            <a:extLst>
              <a:ext uri="{FF2B5EF4-FFF2-40B4-BE49-F238E27FC236}">
                <a16:creationId xmlns:a16="http://schemas.microsoft.com/office/drawing/2014/main" id="{14DC6508-480B-FC59-6AFC-56878420546A}"/>
              </a:ext>
            </a:extLst>
          </p:cNvPr>
          <p:cNvSpPr>
            <a:spLocks noGrp="1"/>
          </p:cNvSpPr>
          <p:nvPr>
            <p:ph idx="1" hasCustomPrompt="1"/>
          </p:nvPr>
        </p:nvSpPr>
        <p:spPr>
          <a:xfrm>
            <a:off x="1080001" y="1512000"/>
            <a:ext cx="6983999" cy="1728000"/>
          </a:xfrm>
          <a:prstGeom prst="rect">
            <a:avLst/>
          </a:prstGeom>
        </p:spPr>
        <p:txBody>
          <a:bodyPr/>
          <a:lstStyle>
            <a:lvl1pPr marL="0" indent="0">
              <a:lnSpc>
                <a:spcPct val="100000"/>
              </a:lnSpc>
              <a:buNone/>
              <a:defRPr sz="1600">
                <a:solidFill>
                  <a:schemeClr val="bg1"/>
                </a:solidFill>
                <a:latin typeface="Arial" panose="020B0604020202020204" pitchFamily="34" charset="0"/>
                <a:cs typeface="Arial" panose="020B0604020202020204" pitchFamily="34" charset="0"/>
              </a:defRPr>
            </a:lvl1pPr>
            <a:lvl2pPr>
              <a:lnSpc>
                <a:spcPct val="100000"/>
              </a:lnSpc>
              <a:defRPr sz="1600">
                <a:solidFill>
                  <a:schemeClr val="tx2"/>
                </a:solidFill>
                <a:latin typeface="Arial" panose="020B0604020202020204" pitchFamily="34" charset="0"/>
                <a:cs typeface="Arial" panose="020B0604020202020204" pitchFamily="34" charset="0"/>
              </a:defRPr>
            </a:lvl2pPr>
            <a:lvl3pPr>
              <a:lnSpc>
                <a:spcPct val="100000"/>
              </a:lnSpc>
              <a:defRPr sz="1600">
                <a:solidFill>
                  <a:schemeClr val="tx2"/>
                </a:solidFill>
                <a:latin typeface="Arial" panose="020B0604020202020204" pitchFamily="34" charset="0"/>
                <a:cs typeface="Arial" panose="020B0604020202020204" pitchFamily="34" charset="0"/>
              </a:defRPr>
            </a:lvl3pPr>
            <a:lvl4pPr>
              <a:lnSpc>
                <a:spcPct val="100000"/>
              </a:lnSpc>
              <a:defRPr sz="1600">
                <a:solidFill>
                  <a:schemeClr val="tx2"/>
                </a:solidFill>
                <a:latin typeface="Arial" panose="020B0604020202020204" pitchFamily="34" charset="0"/>
                <a:cs typeface="Arial" panose="020B0604020202020204" pitchFamily="34" charset="0"/>
              </a:defRPr>
            </a:lvl4pPr>
            <a:lvl5pPr>
              <a:lnSpc>
                <a:spcPct val="100000"/>
              </a:lnSpc>
              <a:defRPr sz="1600">
                <a:solidFill>
                  <a:schemeClr val="tx2"/>
                </a:solidFill>
                <a:latin typeface="Arial" panose="020B0604020202020204" pitchFamily="34" charset="0"/>
                <a:cs typeface="Arial" panose="020B0604020202020204" pitchFamily="34" charset="0"/>
              </a:defRPr>
            </a:lvl5pPr>
          </a:lstStyle>
          <a:p>
            <a:pPr lvl="0"/>
            <a:r>
              <a:rPr lang="nl-NL"/>
              <a:t>Klik om de subtitel te bewerken</a:t>
            </a:r>
            <a:endParaRPr lang="en-US"/>
          </a:p>
        </p:txBody>
      </p:sp>
      <p:sp>
        <p:nvSpPr>
          <p:cNvPr id="10" name="Text Placeholder 3">
            <a:extLst>
              <a:ext uri="{FF2B5EF4-FFF2-40B4-BE49-F238E27FC236}">
                <a16:creationId xmlns:a16="http://schemas.microsoft.com/office/drawing/2014/main" id="{2BC70A84-6908-96ED-F326-8D8E657E3216}"/>
              </a:ext>
            </a:extLst>
          </p:cNvPr>
          <p:cNvSpPr>
            <a:spLocks noGrp="1"/>
          </p:cNvSpPr>
          <p:nvPr>
            <p:ph type="body" sz="half" idx="13" hasCustomPrompt="1"/>
          </p:nvPr>
        </p:nvSpPr>
        <p:spPr>
          <a:xfrm>
            <a:off x="4572000" y="3888000"/>
            <a:ext cx="3492000" cy="360000"/>
          </a:xfrm>
          <a:prstGeom prst="rect">
            <a:avLst/>
          </a:prstGeom>
        </p:spPr>
        <p:txBody>
          <a:bodyPr anchor="b" anchorCtr="0"/>
          <a:lstStyle>
            <a:lvl1pPr marL="0" indent="0" algn="r">
              <a:lnSpc>
                <a:spcPct val="100000"/>
              </a:lnSpc>
              <a:buNone/>
              <a:defRPr sz="1600" b="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Thema</a:t>
            </a:r>
          </a:p>
        </p:txBody>
      </p:sp>
    </p:spTree>
    <p:extLst>
      <p:ext uri="{BB962C8B-B14F-4D97-AF65-F5344CB8AC3E}">
        <p14:creationId xmlns:p14="http://schemas.microsoft.com/office/powerpoint/2010/main" val="16521523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V - Tekstpagina met titel">
    <p:bg>
      <p:bgPr>
        <a:solidFill>
          <a:schemeClr val="accent1"/>
        </a:solidFill>
        <a:effectLst/>
      </p:bgPr>
    </p:bg>
    <p:spTree>
      <p:nvGrpSpPr>
        <p:cNvPr id="1" name=""/>
        <p:cNvGrpSpPr/>
        <p:nvPr/>
      </p:nvGrpSpPr>
      <p:grpSpPr>
        <a:xfrm>
          <a:off x="0" y="0"/>
          <a:ext cx="0" cy="0"/>
          <a:chOff x="0" y="0"/>
          <a:chExt cx="0" cy="0"/>
        </a:xfrm>
      </p:grpSpPr>
      <p:pic>
        <p:nvPicPr>
          <p:cNvPr id="9" name="Afbeelding 8">
            <a:extLst>
              <a:ext uri="{FF2B5EF4-FFF2-40B4-BE49-F238E27FC236}">
                <a16:creationId xmlns:a16="http://schemas.microsoft.com/office/drawing/2014/main" id="{6EBBE154-C805-5162-55A4-736B721E206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762"/>
            <a:ext cx="9144000" cy="5141975"/>
          </a:xfrm>
          <a:prstGeom prst="rect">
            <a:avLst/>
          </a:prstGeom>
        </p:spPr>
      </p:pic>
      <p:sp>
        <p:nvSpPr>
          <p:cNvPr id="2" name="Title 1"/>
          <p:cNvSpPr>
            <a:spLocks noGrp="1"/>
          </p:cNvSpPr>
          <p:nvPr>
            <p:ph type="title" hasCustomPrompt="1"/>
          </p:nvPr>
        </p:nvSpPr>
        <p:spPr>
          <a:xfrm>
            <a:off x="1080000" y="864000"/>
            <a:ext cx="6983999" cy="504000"/>
          </a:xfrm>
          <a:prstGeom prst="rect">
            <a:avLst/>
          </a:prstGeom>
        </p:spPr>
        <p:txBody>
          <a:bodyPr/>
          <a:lstStyle>
            <a:lvl1pPr>
              <a:lnSpc>
                <a:spcPct val="100000"/>
              </a:lnSpc>
              <a:defRPr sz="2400">
                <a:latin typeface="Arial" panose="020B0604020202020204" pitchFamily="34" charset="0"/>
                <a:cs typeface="Arial" panose="020B0604020202020204" pitchFamily="34" charset="0"/>
              </a:defRPr>
            </a:lvl1pPr>
          </a:lstStyle>
          <a:p>
            <a:r>
              <a:rPr lang="nl-NL"/>
              <a:t>Klik om de titel te bewerken</a:t>
            </a:r>
            <a:endParaRPr lang="en-US"/>
          </a:p>
        </p:txBody>
      </p:sp>
      <p:sp>
        <p:nvSpPr>
          <p:cNvPr id="3" name="Content Placeholder 2"/>
          <p:cNvSpPr>
            <a:spLocks noGrp="1"/>
          </p:cNvSpPr>
          <p:nvPr>
            <p:ph idx="1" hasCustomPrompt="1"/>
          </p:nvPr>
        </p:nvSpPr>
        <p:spPr>
          <a:xfrm>
            <a:off x="1080001" y="1512000"/>
            <a:ext cx="6983999" cy="3096000"/>
          </a:xfrm>
          <a:prstGeom prst="rect">
            <a:avLst/>
          </a:prstGeom>
        </p:spPr>
        <p:txBody>
          <a:bodyPr/>
          <a:lstStyle>
            <a:lvl1pPr>
              <a:lnSpc>
                <a:spcPct val="100000"/>
              </a:lnSpc>
              <a:defRPr sz="1600">
                <a:solidFill>
                  <a:schemeClr val="tx2"/>
                </a:solidFill>
                <a:latin typeface="Arial" panose="020B0604020202020204" pitchFamily="34" charset="0"/>
                <a:cs typeface="Arial" panose="020B0604020202020204" pitchFamily="34" charset="0"/>
              </a:defRPr>
            </a:lvl1pPr>
            <a:lvl2pPr>
              <a:lnSpc>
                <a:spcPct val="100000"/>
              </a:lnSpc>
              <a:defRPr sz="1600">
                <a:solidFill>
                  <a:schemeClr val="tx2"/>
                </a:solidFill>
                <a:latin typeface="Arial" panose="020B0604020202020204" pitchFamily="34" charset="0"/>
                <a:cs typeface="Arial" panose="020B0604020202020204" pitchFamily="34" charset="0"/>
              </a:defRPr>
            </a:lvl2pPr>
            <a:lvl3pPr>
              <a:lnSpc>
                <a:spcPct val="100000"/>
              </a:lnSpc>
              <a:defRPr sz="1600">
                <a:solidFill>
                  <a:schemeClr val="tx2"/>
                </a:solidFill>
                <a:latin typeface="Arial" panose="020B0604020202020204" pitchFamily="34" charset="0"/>
                <a:cs typeface="Arial" panose="020B0604020202020204" pitchFamily="34" charset="0"/>
              </a:defRPr>
            </a:lvl3pPr>
            <a:lvl4pPr>
              <a:lnSpc>
                <a:spcPct val="100000"/>
              </a:lnSpc>
              <a:defRPr sz="1600">
                <a:solidFill>
                  <a:schemeClr val="tx2"/>
                </a:solidFill>
                <a:latin typeface="Arial" panose="020B0604020202020204" pitchFamily="34" charset="0"/>
                <a:cs typeface="Arial" panose="020B0604020202020204" pitchFamily="34" charset="0"/>
              </a:defRPr>
            </a:lvl4pPr>
            <a:lvl5pPr>
              <a:lnSpc>
                <a:spcPct val="100000"/>
              </a:lnSpc>
              <a:defRPr sz="1600">
                <a:solidFill>
                  <a:schemeClr val="tx2"/>
                </a:solidFill>
                <a:latin typeface="Arial" panose="020B0604020202020204" pitchFamily="34" charset="0"/>
                <a:cs typeface="Arial" panose="020B0604020202020204" pitchFamily="34" charset="0"/>
              </a:defRPr>
            </a:lvl5pPr>
          </a:lstStyle>
          <a:p>
            <a:pPr lvl="0"/>
            <a:r>
              <a:rPr lang="nl-NL"/>
              <a:t>Klik om de tekst te bewerken</a:t>
            </a:r>
            <a:endParaRPr lang="en-US"/>
          </a:p>
        </p:txBody>
      </p:sp>
      <p:pic>
        <p:nvPicPr>
          <p:cNvPr id="4" name="Afbeelding 3" descr="VNG">
            <a:extLst>
              <a:ext uri="{FF2B5EF4-FFF2-40B4-BE49-F238E27FC236}">
                <a16:creationId xmlns:a16="http://schemas.microsoft.com/office/drawing/2014/main" id="{AA373737-ED4E-B257-D0C9-16506DE09060}"/>
              </a:ext>
            </a:extLst>
          </p:cNvPr>
          <p:cNvPicPr>
            <a:picLocks noChangeAspect="1"/>
          </p:cNvPicPr>
          <p:nvPr userDrawn="1"/>
        </p:nvPicPr>
        <p:blipFill>
          <a:blip r:embed="rId3"/>
          <a:stretch>
            <a:fillRect/>
          </a:stretch>
        </p:blipFill>
        <p:spPr>
          <a:xfrm>
            <a:off x="432000" y="432030"/>
            <a:ext cx="643247" cy="396000"/>
          </a:xfrm>
          <a:prstGeom prst="rect">
            <a:avLst/>
          </a:prstGeom>
        </p:spPr>
      </p:pic>
    </p:spTree>
    <p:extLst>
      <p:ext uri="{BB962C8B-B14F-4D97-AF65-F5344CB8AC3E}">
        <p14:creationId xmlns:p14="http://schemas.microsoft.com/office/powerpoint/2010/main" val="2471456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 - Titelblad simpel">
    <p:bg>
      <p:bgPr>
        <a:solidFill>
          <a:schemeClr val="accent1"/>
        </a:solidFill>
        <a:effectLst/>
      </p:bgPr>
    </p:bg>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5AAE0C00-7DEB-F5C5-D3A3-F7F385924035}"/>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9144000" cy="5143500"/>
          </a:xfrm>
          <a:prstGeom prst="rect">
            <a:avLst/>
          </a:prstGeom>
        </p:spPr>
      </p:pic>
      <p:sp>
        <p:nvSpPr>
          <p:cNvPr id="3" name="Title 1">
            <a:extLst>
              <a:ext uri="{FF2B5EF4-FFF2-40B4-BE49-F238E27FC236}">
                <a16:creationId xmlns:a16="http://schemas.microsoft.com/office/drawing/2014/main" id="{10C405B5-6787-4763-EAF0-ED24B1A74854}"/>
              </a:ext>
            </a:extLst>
          </p:cNvPr>
          <p:cNvSpPr>
            <a:spLocks noGrp="1"/>
          </p:cNvSpPr>
          <p:nvPr>
            <p:ph type="ctrTitle" hasCustomPrompt="1"/>
          </p:nvPr>
        </p:nvSpPr>
        <p:spPr>
          <a:xfrm>
            <a:off x="5004000" y="864000"/>
            <a:ext cx="3276000" cy="864000"/>
          </a:xfrm>
          <a:prstGeom prst="rect">
            <a:avLst/>
          </a:prstGeom>
        </p:spPr>
        <p:txBody>
          <a:bodyPr anchor="t" anchorCtr="0"/>
          <a:lstStyle>
            <a:lvl1pPr algn="l">
              <a:lnSpc>
                <a:spcPct val="100000"/>
              </a:lnSpc>
              <a:defRPr sz="2400">
                <a:solidFill>
                  <a:schemeClr val="bg1"/>
                </a:solidFill>
              </a:defRPr>
            </a:lvl1pPr>
          </a:lstStyle>
          <a:p>
            <a:r>
              <a:rPr lang="nl-NL"/>
              <a:t>Klik om presentatietitel te bewerken</a:t>
            </a:r>
            <a:endParaRPr lang="en-US"/>
          </a:p>
        </p:txBody>
      </p:sp>
      <p:sp>
        <p:nvSpPr>
          <p:cNvPr id="8" name="Text Placeholder 3">
            <a:extLst>
              <a:ext uri="{FF2B5EF4-FFF2-40B4-BE49-F238E27FC236}">
                <a16:creationId xmlns:a16="http://schemas.microsoft.com/office/drawing/2014/main" id="{F140B6F8-FC00-3870-BC55-3514D071007D}"/>
              </a:ext>
            </a:extLst>
          </p:cNvPr>
          <p:cNvSpPr>
            <a:spLocks noGrp="1"/>
          </p:cNvSpPr>
          <p:nvPr>
            <p:ph type="body" sz="half" idx="2" hasCustomPrompt="1"/>
          </p:nvPr>
        </p:nvSpPr>
        <p:spPr>
          <a:xfrm>
            <a:off x="5004001" y="1872000"/>
            <a:ext cx="3276000" cy="360000"/>
          </a:xfrm>
          <a:prstGeom prst="rect">
            <a:avLst/>
          </a:prstGeom>
        </p:spPr>
        <p:txBody>
          <a:bodyPr anchor="t" anchorCtr="0"/>
          <a:lstStyle>
            <a:lvl1pPr marL="0" indent="0" algn="l">
              <a:lnSpc>
                <a:spcPct val="100000"/>
              </a:lnSpc>
              <a:buNone/>
              <a:defRPr sz="1600" b="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 om de datum te bewerken</a:t>
            </a:r>
          </a:p>
        </p:txBody>
      </p:sp>
      <p:pic>
        <p:nvPicPr>
          <p:cNvPr id="4" name="Afbeelding 3" descr="VNG">
            <a:extLst>
              <a:ext uri="{FF2B5EF4-FFF2-40B4-BE49-F238E27FC236}">
                <a16:creationId xmlns:a16="http://schemas.microsoft.com/office/drawing/2014/main" id="{D256745C-6E98-E645-784D-E3583DB208BF}"/>
              </a:ext>
            </a:extLst>
          </p:cNvPr>
          <p:cNvPicPr>
            <a:picLocks noChangeAspect="1"/>
          </p:cNvPicPr>
          <p:nvPr userDrawn="1"/>
        </p:nvPicPr>
        <p:blipFill>
          <a:blip r:embed="rId3"/>
          <a:stretch>
            <a:fillRect/>
          </a:stretch>
        </p:blipFill>
        <p:spPr>
          <a:xfrm>
            <a:off x="432000" y="432028"/>
            <a:ext cx="936000" cy="576227"/>
          </a:xfrm>
          <a:prstGeom prst="rect">
            <a:avLst/>
          </a:prstGeom>
        </p:spPr>
      </p:pic>
    </p:spTree>
    <p:extLst>
      <p:ext uri="{BB962C8B-B14F-4D97-AF65-F5344CB8AC3E}">
        <p14:creationId xmlns:p14="http://schemas.microsoft.com/office/powerpoint/2010/main" val="7037240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 - Tekstpagina zonder titel">
    <p:bg>
      <p:bgPr>
        <a:solidFill>
          <a:schemeClr val="accent1"/>
        </a:solidFill>
        <a:effectLst/>
      </p:bgPr>
    </p:bg>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694EB499-7CCE-D782-A6B3-D9C1BEC0BE9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762"/>
            <a:ext cx="9144000" cy="5141975"/>
          </a:xfrm>
          <a:prstGeom prst="rect">
            <a:avLst/>
          </a:prstGeom>
        </p:spPr>
      </p:pic>
      <p:sp>
        <p:nvSpPr>
          <p:cNvPr id="9" name="Content Placeholder 2">
            <a:extLst>
              <a:ext uri="{FF2B5EF4-FFF2-40B4-BE49-F238E27FC236}">
                <a16:creationId xmlns:a16="http://schemas.microsoft.com/office/drawing/2014/main" id="{CAEB6912-2532-AB62-E14B-835F3CA012ED}"/>
              </a:ext>
            </a:extLst>
          </p:cNvPr>
          <p:cNvSpPr>
            <a:spLocks noGrp="1"/>
          </p:cNvSpPr>
          <p:nvPr>
            <p:ph idx="1" hasCustomPrompt="1"/>
          </p:nvPr>
        </p:nvSpPr>
        <p:spPr>
          <a:xfrm>
            <a:off x="1080000" y="864000"/>
            <a:ext cx="6983999" cy="3744000"/>
          </a:xfrm>
          <a:prstGeom prst="rect">
            <a:avLst/>
          </a:prstGeom>
        </p:spPr>
        <p:txBody>
          <a:bodyPr/>
          <a:lstStyle>
            <a:lvl1pPr>
              <a:lnSpc>
                <a:spcPct val="100000"/>
              </a:lnSpc>
              <a:defRPr sz="1600">
                <a:solidFill>
                  <a:schemeClr val="tx2"/>
                </a:solidFill>
                <a:latin typeface="Arial" panose="020B0604020202020204" pitchFamily="34" charset="0"/>
                <a:cs typeface="Arial" panose="020B0604020202020204" pitchFamily="34" charset="0"/>
              </a:defRPr>
            </a:lvl1pPr>
            <a:lvl2pPr>
              <a:lnSpc>
                <a:spcPct val="100000"/>
              </a:lnSpc>
              <a:defRPr sz="1600">
                <a:solidFill>
                  <a:schemeClr val="tx2"/>
                </a:solidFill>
                <a:latin typeface="Arial" panose="020B0604020202020204" pitchFamily="34" charset="0"/>
                <a:cs typeface="Arial" panose="020B0604020202020204" pitchFamily="34" charset="0"/>
              </a:defRPr>
            </a:lvl2pPr>
            <a:lvl3pPr>
              <a:lnSpc>
                <a:spcPct val="100000"/>
              </a:lnSpc>
              <a:defRPr sz="1600">
                <a:solidFill>
                  <a:schemeClr val="tx2"/>
                </a:solidFill>
                <a:latin typeface="Arial" panose="020B0604020202020204" pitchFamily="34" charset="0"/>
                <a:cs typeface="Arial" panose="020B0604020202020204" pitchFamily="34" charset="0"/>
              </a:defRPr>
            </a:lvl3pPr>
            <a:lvl4pPr>
              <a:lnSpc>
                <a:spcPct val="100000"/>
              </a:lnSpc>
              <a:defRPr sz="1600">
                <a:solidFill>
                  <a:schemeClr val="tx2"/>
                </a:solidFill>
                <a:latin typeface="Arial" panose="020B0604020202020204" pitchFamily="34" charset="0"/>
                <a:cs typeface="Arial" panose="020B0604020202020204" pitchFamily="34" charset="0"/>
              </a:defRPr>
            </a:lvl4pPr>
            <a:lvl5pPr>
              <a:lnSpc>
                <a:spcPct val="100000"/>
              </a:lnSpc>
              <a:defRPr sz="1600">
                <a:solidFill>
                  <a:schemeClr val="tx2"/>
                </a:solidFill>
                <a:latin typeface="Arial" panose="020B0604020202020204" pitchFamily="34" charset="0"/>
                <a:cs typeface="Arial" panose="020B0604020202020204" pitchFamily="34" charset="0"/>
              </a:defRPr>
            </a:lvl5pPr>
          </a:lstStyle>
          <a:p>
            <a:pPr lvl="0"/>
            <a:r>
              <a:rPr lang="nl-NL"/>
              <a:t>Klik om de tekst te bewerken</a:t>
            </a:r>
            <a:endParaRPr lang="en-US"/>
          </a:p>
        </p:txBody>
      </p:sp>
      <p:pic>
        <p:nvPicPr>
          <p:cNvPr id="2" name="Afbeelding 1" descr="VNG">
            <a:extLst>
              <a:ext uri="{FF2B5EF4-FFF2-40B4-BE49-F238E27FC236}">
                <a16:creationId xmlns:a16="http://schemas.microsoft.com/office/drawing/2014/main" id="{0A8D16ED-ABB3-A7D1-D6AC-4D47575752B3}"/>
              </a:ext>
            </a:extLst>
          </p:cNvPr>
          <p:cNvPicPr>
            <a:picLocks noChangeAspect="1"/>
          </p:cNvPicPr>
          <p:nvPr userDrawn="1"/>
        </p:nvPicPr>
        <p:blipFill>
          <a:blip r:embed="rId3"/>
          <a:stretch>
            <a:fillRect/>
          </a:stretch>
        </p:blipFill>
        <p:spPr>
          <a:xfrm>
            <a:off x="432000" y="432030"/>
            <a:ext cx="643247" cy="396000"/>
          </a:xfrm>
          <a:prstGeom prst="rect">
            <a:avLst/>
          </a:prstGeom>
        </p:spPr>
      </p:pic>
    </p:spTree>
    <p:extLst>
      <p:ext uri="{BB962C8B-B14F-4D97-AF65-F5344CB8AC3E}">
        <p14:creationId xmlns:p14="http://schemas.microsoft.com/office/powerpoint/2010/main" val="17743000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 - Tekstpagina met kader">
    <p:bg>
      <p:bgPr>
        <a:solidFill>
          <a:schemeClr val="accent1"/>
        </a:solidFill>
        <a:effectLst/>
      </p:bgPr>
    </p:bg>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1FC40D43-71D5-6B78-699E-1F262D8265F9}"/>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9144000" cy="5143500"/>
          </a:xfrm>
          <a:prstGeom prst="rect">
            <a:avLst/>
          </a:prstGeom>
        </p:spPr>
      </p:pic>
      <p:sp>
        <p:nvSpPr>
          <p:cNvPr id="7" name="Content Placeholder 2">
            <a:extLst>
              <a:ext uri="{FF2B5EF4-FFF2-40B4-BE49-F238E27FC236}">
                <a16:creationId xmlns:a16="http://schemas.microsoft.com/office/drawing/2014/main" id="{31AC8FFE-DE3D-22EE-8E50-EB3D8643DD1F}"/>
              </a:ext>
            </a:extLst>
          </p:cNvPr>
          <p:cNvSpPr>
            <a:spLocks noGrp="1"/>
          </p:cNvSpPr>
          <p:nvPr>
            <p:ph idx="1" hasCustomPrompt="1"/>
          </p:nvPr>
        </p:nvSpPr>
        <p:spPr>
          <a:xfrm>
            <a:off x="1080000" y="864000"/>
            <a:ext cx="6984000" cy="3384000"/>
          </a:xfrm>
          <a:prstGeom prst="rect">
            <a:avLst/>
          </a:prstGeom>
        </p:spPr>
        <p:txBody>
          <a:bodyPr/>
          <a:lstStyle>
            <a:lvl1pPr>
              <a:lnSpc>
                <a:spcPct val="100000"/>
              </a:lnSpc>
              <a:defRPr sz="1600">
                <a:solidFill>
                  <a:schemeClr val="tx2"/>
                </a:solidFill>
                <a:latin typeface="Arial" panose="020B0604020202020204" pitchFamily="34" charset="0"/>
                <a:cs typeface="Arial" panose="020B0604020202020204" pitchFamily="34" charset="0"/>
              </a:defRPr>
            </a:lvl1pPr>
            <a:lvl2pPr>
              <a:lnSpc>
                <a:spcPct val="100000"/>
              </a:lnSpc>
              <a:defRPr sz="1600">
                <a:solidFill>
                  <a:schemeClr val="tx2"/>
                </a:solidFill>
                <a:latin typeface="Arial" panose="020B0604020202020204" pitchFamily="34" charset="0"/>
                <a:cs typeface="Arial" panose="020B0604020202020204" pitchFamily="34" charset="0"/>
              </a:defRPr>
            </a:lvl2pPr>
            <a:lvl3pPr>
              <a:lnSpc>
                <a:spcPct val="100000"/>
              </a:lnSpc>
              <a:defRPr sz="1600">
                <a:solidFill>
                  <a:schemeClr val="tx2"/>
                </a:solidFill>
                <a:latin typeface="Arial" panose="020B0604020202020204" pitchFamily="34" charset="0"/>
                <a:cs typeface="Arial" panose="020B0604020202020204" pitchFamily="34" charset="0"/>
              </a:defRPr>
            </a:lvl3pPr>
            <a:lvl4pPr>
              <a:lnSpc>
                <a:spcPct val="100000"/>
              </a:lnSpc>
              <a:defRPr sz="1600">
                <a:solidFill>
                  <a:schemeClr val="tx2"/>
                </a:solidFill>
                <a:latin typeface="Arial" panose="020B0604020202020204" pitchFamily="34" charset="0"/>
                <a:cs typeface="Arial" panose="020B0604020202020204" pitchFamily="34" charset="0"/>
              </a:defRPr>
            </a:lvl4pPr>
            <a:lvl5pPr>
              <a:lnSpc>
                <a:spcPct val="100000"/>
              </a:lnSpc>
              <a:defRPr sz="1600">
                <a:solidFill>
                  <a:schemeClr val="tx2"/>
                </a:solidFill>
                <a:latin typeface="Arial" panose="020B0604020202020204" pitchFamily="34" charset="0"/>
                <a:cs typeface="Arial" panose="020B0604020202020204" pitchFamily="34" charset="0"/>
              </a:defRPr>
            </a:lvl5pPr>
          </a:lstStyle>
          <a:p>
            <a:pPr lvl="0"/>
            <a:r>
              <a:rPr lang="nl-NL"/>
              <a:t>Klik om de tekst te bewerken</a:t>
            </a:r>
            <a:endParaRPr lang="en-US"/>
          </a:p>
        </p:txBody>
      </p:sp>
    </p:spTree>
    <p:extLst>
      <p:ext uri="{BB962C8B-B14F-4D97-AF65-F5344CB8AC3E}">
        <p14:creationId xmlns:p14="http://schemas.microsoft.com/office/powerpoint/2010/main" val="24829554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 - Tekstpagina met foto in kader">
    <p:bg>
      <p:bgPr>
        <a:solidFill>
          <a:schemeClr val="accent1"/>
        </a:solidFill>
        <a:effectLst/>
      </p:bgPr>
    </p:bg>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6ECAAAE1-461D-DF91-612B-5F43ADB92FA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762"/>
            <a:ext cx="9144000" cy="5141975"/>
          </a:xfrm>
          <a:prstGeom prst="rect">
            <a:avLst/>
          </a:prstGeom>
        </p:spPr>
      </p:pic>
      <p:sp>
        <p:nvSpPr>
          <p:cNvPr id="16" name="Tijdelijke aanduiding voor afbeelding 15">
            <a:extLst>
              <a:ext uri="{FF2B5EF4-FFF2-40B4-BE49-F238E27FC236}">
                <a16:creationId xmlns:a16="http://schemas.microsoft.com/office/drawing/2014/main" id="{E8A9C216-E65F-D650-CB0E-5879889F5146}"/>
              </a:ext>
            </a:extLst>
          </p:cNvPr>
          <p:cNvSpPr>
            <a:spLocks noGrp="1"/>
          </p:cNvSpPr>
          <p:nvPr>
            <p:ph type="pic" idx="1" hasCustomPrompt="1"/>
          </p:nvPr>
        </p:nvSpPr>
        <p:spPr>
          <a:xfrm>
            <a:off x="4572000" y="430592"/>
            <a:ext cx="4140000" cy="4282317"/>
          </a:xfrm>
          <a:custGeom>
            <a:avLst/>
            <a:gdLst>
              <a:gd name="connsiteX0" fmla="*/ 223777 w 4140000"/>
              <a:gd name="connsiteY0" fmla="*/ 0 h 4282317"/>
              <a:gd name="connsiteX1" fmla="*/ 4140000 w 4140000"/>
              <a:gd name="connsiteY1" fmla="*/ 0 h 4282317"/>
              <a:gd name="connsiteX2" fmla="*/ 4140000 w 4140000"/>
              <a:gd name="connsiteY2" fmla="*/ 1377188 h 4282317"/>
              <a:gd name="connsiteX3" fmla="*/ 4140000 w 4140000"/>
              <a:gd name="connsiteY3" fmla="*/ 2879537 h 4282317"/>
              <a:gd name="connsiteX4" fmla="*/ 4140000 w 4140000"/>
              <a:gd name="connsiteY4" fmla="*/ 3308400 h 4282317"/>
              <a:gd name="connsiteX5" fmla="*/ 4139746 w 4140000"/>
              <a:gd name="connsiteY5" fmla="*/ 3308400 h 4282317"/>
              <a:gd name="connsiteX6" fmla="*/ 4139746 w 4140000"/>
              <a:gd name="connsiteY6" fmla="*/ 4282317 h 4282317"/>
              <a:gd name="connsiteX7" fmla="*/ 890481 w 4140000"/>
              <a:gd name="connsiteY7" fmla="*/ 4282317 h 4282317"/>
              <a:gd name="connsiteX8" fmla="*/ 0 w 4140000"/>
              <a:gd name="connsiteY8" fmla="*/ 3391689 h 4282317"/>
              <a:gd name="connsiteX9" fmla="*/ 0 w 4140000"/>
              <a:gd name="connsiteY9" fmla="*/ 2879537 h 4282317"/>
              <a:gd name="connsiteX10" fmla="*/ 0 w 4140000"/>
              <a:gd name="connsiteY10" fmla="*/ 2417896 h 4282317"/>
              <a:gd name="connsiteX11" fmla="*/ 0 w 4140000"/>
              <a:gd name="connsiteY11" fmla="*/ 1377188 h 4282317"/>
              <a:gd name="connsiteX12" fmla="*/ 0 w 4140000"/>
              <a:gd name="connsiteY12" fmla="*/ 223642 h 4282317"/>
              <a:gd name="connsiteX13" fmla="*/ 223777 w 4140000"/>
              <a:gd name="connsiteY13" fmla="*/ 0 h 4282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40000" h="4282317">
                <a:moveTo>
                  <a:pt x="223777" y="0"/>
                </a:moveTo>
                <a:lnTo>
                  <a:pt x="4140000" y="0"/>
                </a:lnTo>
                <a:lnTo>
                  <a:pt x="4140000" y="1377188"/>
                </a:lnTo>
                <a:lnTo>
                  <a:pt x="4140000" y="2879537"/>
                </a:lnTo>
                <a:lnTo>
                  <a:pt x="4140000" y="3308400"/>
                </a:lnTo>
                <a:lnTo>
                  <a:pt x="4139746" y="3308400"/>
                </a:lnTo>
                <a:lnTo>
                  <a:pt x="4139746" y="4282317"/>
                </a:lnTo>
                <a:lnTo>
                  <a:pt x="890481" y="4282317"/>
                </a:lnTo>
                <a:cubicBezTo>
                  <a:pt x="398634" y="4282317"/>
                  <a:pt x="0" y="3883618"/>
                  <a:pt x="0" y="3391689"/>
                </a:cubicBezTo>
                <a:lnTo>
                  <a:pt x="0" y="2879537"/>
                </a:lnTo>
                <a:lnTo>
                  <a:pt x="0" y="2417896"/>
                </a:lnTo>
                <a:lnTo>
                  <a:pt x="0" y="1377188"/>
                </a:lnTo>
                <a:lnTo>
                  <a:pt x="0" y="223642"/>
                </a:lnTo>
                <a:cubicBezTo>
                  <a:pt x="0" y="100073"/>
                  <a:pt x="100204" y="0"/>
                  <a:pt x="223777" y="0"/>
                </a:cubicBezTo>
                <a:close/>
              </a:path>
            </a:pathLst>
          </a:custGeom>
          <a:solidFill>
            <a:schemeClr val="bg1">
              <a:lumMod val="85000"/>
            </a:schemeClr>
          </a:solidFill>
        </p:spPr>
        <p:txBody>
          <a:bodyPr wrap="square" lIns="360000" tIns="360000" rIns="360000" anchor="t">
            <a:noAutofit/>
          </a:bodyPr>
          <a:lstStyle>
            <a:lvl1pPr marL="0" indent="0" algn="l">
              <a:lnSpc>
                <a:spcPct val="100000"/>
              </a:lnSpc>
              <a:spcBef>
                <a:spcPts val="0"/>
              </a:spcBef>
              <a:buNone/>
              <a:defRPr sz="1600">
                <a:solidFill>
                  <a:schemeClr val="tx1">
                    <a:lumMod val="50000"/>
                    <a:lumOff val="50000"/>
                  </a:schemeClr>
                </a:solidFill>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Sleep afbeelding in het grijze vlak of klik op het pictogram</a:t>
            </a:r>
          </a:p>
          <a:p>
            <a:endParaRPr lang="nl-NL"/>
          </a:p>
          <a:p>
            <a:r>
              <a:rPr lang="nl-NL"/>
              <a:t>Gebruik </a:t>
            </a:r>
            <a:r>
              <a:rPr lang="nl-NL" err="1"/>
              <a:t>rechtenvrije</a:t>
            </a:r>
            <a:r>
              <a:rPr lang="nl-NL"/>
              <a:t> foto's, realistisch, Nederlands en liefst met mensen erop.</a:t>
            </a:r>
          </a:p>
          <a:p>
            <a:r>
              <a:rPr lang="nl-NL"/>
              <a:t>A.I. beeldmateriaal is niet toegestaan i.v.m. onduidelijkheid rechten.</a:t>
            </a:r>
            <a:endParaRPr lang="en-US"/>
          </a:p>
        </p:txBody>
      </p:sp>
      <p:sp>
        <p:nvSpPr>
          <p:cNvPr id="10" name="Content Placeholder 2">
            <a:extLst>
              <a:ext uri="{FF2B5EF4-FFF2-40B4-BE49-F238E27FC236}">
                <a16:creationId xmlns:a16="http://schemas.microsoft.com/office/drawing/2014/main" id="{AB0373F0-6DD0-A406-2321-A186503B870A}"/>
              </a:ext>
            </a:extLst>
          </p:cNvPr>
          <p:cNvSpPr>
            <a:spLocks noGrp="1"/>
          </p:cNvSpPr>
          <p:nvPr>
            <p:ph idx="13" hasCustomPrompt="1"/>
          </p:nvPr>
        </p:nvSpPr>
        <p:spPr>
          <a:xfrm>
            <a:off x="1080000" y="864000"/>
            <a:ext cx="3060000" cy="3636000"/>
          </a:xfrm>
          <a:prstGeom prst="rect">
            <a:avLst/>
          </a:prstGeom>
        </p:spPr>
        <p:txBody>
          <a:bodyPr/>
          <a:lstStyle>
            <a:lvl1pPr>
              <a:lnSpc>
                <a:spcPct val="100000"/>
              </a:lnSpc>
              <a:defRPr sz="1600">
                <a:solidFill>
                  <a:schemeClr val="tx2"/>
                </a:solidFill>
                <a:latin typeface="Arial" panose="020B0604020202020204" pitchFamily="34" charset="0"/>
                <a:cs typeface="Arial" panose="020B0604020202020204" pitchFamily="34" charset="0"/>
              </a:defRPr>
            </a:lvl1pPr>
            <a:lvl2pPr>
              <a:lnSpc>
                <a:spcPct val="100000"/>
              </a:lnSpc>
              <a:defRPr sz="1600">
                <a:solidFill>
                  <a:schemeClr val="tx2"/>
                </a:solidFill>
                <a:latin typeface="Arial" panose="020B0604020202020204" pitchFamily="34" charset="0"/>
                <a:cs typeface="Arial" panose="020B0604020202020204" pitchFamily="34" charset="0"/>
              </a:defRPr>
            </a:lvl2pPr>
            <a:lvl3pPr>
              <a:lnSpc>
                <a:spcPct val="100000"/>
              </a:lnSpc>
              <a:defRPr sz="1600">
                <a:solidFill>
                  <a:schemeClr val="tx2"/>
                </a:solidFill>
                <a:latin typeface="Arial" panose="020B0604020202020204" pitchFamily="34" charset="0"/>
                <a:cs typeface="Arial" panose="020B0604020202020204" pitchFamily="34" charset="0"/>
              </a:defRPr>
            </a:lvl3pPr>
            <a:lvl4pPr>
              <a:lnSpc>
                <a:spcPct val="100000"/>
              </a:lnSpc>
              <a:defRPr sz="1600">
                <a:solidFill>
                  <a:schemeClr val="tx2"/>
                </a:solidFill>
                <a:latin typeface="Arial" panose="020B0604020202020204" pitchFamily="34" charset="0"/>
                <a:cs typeface="Arial" panose="020B0604020202020204" pitchFamily="34" charset="0"/>
              </a:defRPr>
            </a:lvl4pPr>
            <a:lvl5pPr>
              <a:lnSpc>
                <a:spcPct val="100000"/>
              </a:lnSpc>
              <a:defRPr sz="1600">
                <a:solidFill>
                  <a:schemeClr val="tx2"/>
                </a:solidFill>
                <a:latin typeface="Arial" panose="020B0604020202020204" pitchFamily="34" charset="0"/>
                <a:cs typeface="Arial" panose="020B0604020202020204" pitchFamily="34" charset="0"/>
              </a:defRPr>
            </a:lvl5pPr>
          </a:lstStyle>
          <a:p>
            <a:pPr lvl="0"/>
            <a:r>
              <a:rPr lang="nl-NL"/>
              <a:t>Klik om de tekst te bewerken</a:t>
            </a:r>
            <a:endParaRPr lang="en-US"/>
          </a:p>
        </p:txBody>
      </p:sp>
      <p:pic>
        <p:nvPicPr>
          <p:cNvPr id="3" name="Afbeelding 2" descr="VNG">
            <a:extLst>
              <a:ext uri="{FF2B5EF4-FFF2-40B4-BE49-F238E27FC236}">
                <a16:creationId xmlns:a16="http://schemas.microsoft.com/office/drawing/2014/main" id="{D63397CB-B5BD-6A34-3395-09DCA5CCD6B3}"/>
              </a:ext>
            </a:extLst>
          </p:cNvPr>
          <p:cNvPicPr>
            <a:picLocks noChangeAspect="1"/>
          </p:cNvPicPr>
          <p:nvPr userDrawn="1"/>
        </p:nvPicPr>
        <p:blipFill>
          <a:blip r:embed="rId3"/>
          <a:stretch>
            <a:fillRect/>
          </a:stretch>
        </p:blipFill>
        <p:spPr>
          <a:xfrm>
            <a:off x="432000" y="432030"/>
            <a:ext cx="643247" cy="396000"/>
          </a:xfrm>
          <a:prstGeom prst="rect">
            <a:avLst/>
          </a:prstGeom>
        </p:spPr>
      </p:pic>
    </p:spTree>
    <p:extLst>
      <p:ext uri="{BB962C8B-B14F-4D97-AF65-F5344CB8AC3E}">
        <p14:creationId xmlns:p14="http://schemas.microsoft.com/office/powerpoint/2010/main" val="36203855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 - Meer weten">
    <p:bg>
      <p:bgPr>
        <a:solidFill>
          <a:schemeClr val="accent1"/>
        </a:solidFill>
        <a:effectLst/>
      </p:bgPr>
    </p:bg>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37BA7796-C63D-841F-EADA-F4435801ADF0}"/>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9144000" cy="5143500"/>
          </a:xfrm>
          <a:prstGeom prst="rect">
            <a:avLst/>
          </a:prstGeom>
        </p:spPr>
      </p:pic>
      <p:sp>
        <p:nvSpPr>
          <p:cNvPr id="7" name="Title 1">
            <a:extLst>
              <a:ext uri="{FF2B5EF4-FFF2-40B4-BE49-F238E27FC236}">
                <a16:creationId xmlns:a16="http://schemas.microsoft.com/office/drawing/2014/main" id="{23DFEFB9-9CDE-3FD9-44A2-42E2B7717C89}"/>
              </a:ext>
            </a:extLst>
          </p:cNvPr>
          <p:cNvSpPr>
            <a:spLocks noGrp="1"/>
          </p:cNvSpPr>
          <p:nvPr>
            <p:ph type="title" hasCustomPrompt="1"/>
          </p:nvPr>
        </p:nvSpPr>
        <p:spPr>
          <a:xfrm>
            <a:off x="5004000" y="864000"/>
            <a:ext cx="3276000" cy="504000"/>
          </a:xfrm>
          <a:prstGeom prst="rect">
            <a:avLst/>
          </a:prstGeom>
        </p:spPr>
        <p:txBody>
          <a:bodyPr anchor="t" anchorCtr="0"/>
          <a:lstStyle>
            <a:lvl1pPr>
              <a:lnSpc>
                <a:spcPct val="100000"/>
              </a:lnSpc>
              <a:defRPr sz="2400">
                <a:latin typeface="Arial" panose="020B0604020202020204" pitchFamily="34" charset="0"/>
                <a:cs typeface="Arial" panose="020B0604020202020204" pitchFamily="34" charset="0"/>
              </a:defRPr>
            </a:lvl1pPr>
          </a:lstStyle>
          <a:p>
            <a:r>
              <a:rPr lang="nl-NL"/>
              <a:t>Meer weten?</a:t>
            </a:r>
            <a:endParaRPr lang="en-US"/>
          </a:p>
        </p:txBody>
      </p:sp>
      <p:sp>
        <p:nvSpPr>
          <p:cNvPr id="9" name="Text Placeholder 3">
            <a:extLst>
              <a:ext uri="{FF2B5EF4-FFF2-40B4-BE49-F238E27FC236}">
                <a16:creationId xmlns:a16="http://schemas.microsoft.com/office/drawing/2014/main" id="{AAC1395A-C6FA-0946-DB34-005B0936F742}"/>
              </a:ext>
            </a:extLst>
          </p:cNvPr>
          <p:cNvSpPr>
            <a:spLocks noGrp="1"/>
          </p:cNvSpPr>
          <p:nvPr>
            <p:ph type="body" sz="half" idx="2" hasCustomPrompt="1"/>
          </p:nvPr>
        </p:nvSpPr>
        <p:spPr>
          <a:xfrm>
            <a:off x="1080000" y="2736000"/>
            <a:ext cx="3060000" cy="1512000"/>
          </a:xfrm>
          <a:prstGeom prst="rect">
            <a:avLst/>
          </a:prstGeom>
        </p:spPr>
        <p:txBody>
          <a:bodyPr anchor="b" anchorCtr="0"/>
          <a:lstStyle>
            <a:lvl1pPr marL="0" indent="0">
              <a:lnSpc>
                <a:spcPct val="100000"/>
              </a:lnSpc>
              <a:buNone/>
              <a:defRPr sz="1600">
                <a:solidFill>
                  <a:schemeClr val="tx1"/>
                </a:solidFill>
                <a:latin typeface="Arial" panose="020B0604020202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 om de subtitel te bewerken</a:t>
            </a:r>
          </a:p>
        </p:txBody>
      </p:sp>
      <p:sp>
        <p:nvSpPr>
          <p:cNvPr id="12" name="Text Placeholder 3">
            <a:extLst>
              <a:ext uri="{FF2B5EF4-FFF2-40B4-BE49-F238E27FC236}">
                <a16:creationId xmlns:a16="http://schemas.microsoft.com/office/drawing/2014/main" id="{8E633440-2D96-DDB3-64C5-437882C28186}"/>
              </a:ext>
            </a:extLst>
          </p:cNvPr>
          <p:cNvSpPr>
            <a:spLocks noGrp="1"/>
          </p:cNvSpPr>
          <p:nvPr>
            <p:ph type="body" sz="half" idx="14" hasCustomPrompt="1"/>
          </p:nvPr>
        </p:nvSpPr>
        <p:spPr>
          <a:xfrm>
            <a:off x="5004000" y="1512000"/>
            <a:ext cx="3276000" cy="2736000"/>
          </a:xfrm>
          <a:prstGeom prst="rect">
            <a:avLst/>
          </a:prstGeom>
        </p:spPr>
        <p:txBody>
          <a:bodyPr anchor="t" anchorCtr="0"/>
          <a:lstStyle>
            <a:lvl1pPr marL="0" indent="0">
              <a:lnSpc>
                <a:spcPct val="100000"/>
              </a:lnSpc>
              <a:buNone/>
              <a:defRPr sz="1600">
                <a:solidFill>
                  <a:schemeClr val="tx2"/>
                </a:solidFill>
                <a:latin typeface="Arial" panose="020B0604020202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noProof="1"/>
              <a:t>vng.nl</a:t>
            </a:r>
          </a:p>
          <a:p>
            <a:pPr lvl="0"/>
            <a:endParaRPr lang="nl-NL" noProof="1"/>
          </a:p>
        </p:txBody>
      </p:sp>
      <p:pic>
        <p:nvPicPr>
          <p:cNvPr id="2" name="Afbeelding 1" descr="VNG">
            <a:extLst>
              <a:ext uri="{FF2B5EF4-FFF2-40B4-BE49-F238E27FC236}">
                <a16:creationId xmlns:a16="http://schemas.microsoft.com/office/drawing/2014/main" id="{AECEC491-13AA-CAFF-E327-42A942D940EF}"/>
              </a:ext>
            </a:extLst>
          </p:cNvPr>
          <p:cNvPicPr>
            <a:picLocks noChangeAspect="1"/>
          </p:cNvPicPr>
          <p:nvPr userDrawn="1"/>
        </p:nvPicPr>
        <p:blipFill>
          <a:blip r:embed="rId3"/>
          <a:stretch>
            <a:fillRect/>
          </a:stretch>
        </p:blipFill>
        <p:spPr>
          <a:xfrm>
            <a:off x="432000" y="432028"/>
            <a:ext cx="936000" cy="576227"/>
          </a:xfrm>
          <a:prstGeom prst="rect">
            <a:avLst/>
          </a:prstGeom>
        </p:spPr>
      </p:pic>
    </p:spTree>
    <p:extLst>
      <p:ext uri="{BB962C8B-B14F-4D97-AF65-F5344CB8AC3E}">
        <p14:creationId xmlns:p14="http://schemas.microsoft.com/office/powerpoint/2010/main" val="735821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 - Hoofdstuk">
    <p:bg>
      <p:bgPr>
        <a:solidFill>
          <a:schemeClr val="accent1"/>
        </a:solidFill>
        <a:effectLst/>
      </p:bgPr>
    </p:bg>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A25056D9-C762-E93D-605E-C90FF5ADCF56}"/>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762"/>
            <a:ext cx="9144000" cy="5141975"/>
          </a:xfrm>
          <a:prstGeom prst="rect">
            <a:avLst/>
          </a:prstGeom>
        </p:spPr>
      </p:pic>
      <p:sp>
        <p:nvSpPr>
          <p:cNvPr id="12" name="Title 1">
            <a:extLst>
              <a:ext uri="{FF2B5EF4-FFF2-40B4-BE49-F238E27FC236}">
                <a16:creationId xmlns:a16="http://schemas.microsoft.com/office/drawing/2014/main" id="{303360AF-90CA-0758-9A1D-65EE2EEE461B}"/>
              </a:ext>
            </a:extLst>
          </p:cNvPr>
          <p:cNvSpPr>
            <a:spLocks noGrp="1"/>
          </p:cNvSpPr>
          <p:nvPr>
            <p:ph type="title" hasCustomPrompt="1"/>
          </p:nvPr>
        </p:nvSpPr>
        <p:spPr>
          <a:xfrm>
            <a:off x="1080000" y="864000"/>
            <a:ext cx="6983999" cy="504000"/>
          </a:xfrm>
          <a:prstGeom prst="rect">
            <a:avLst/>
          </a:prstGeom>
        </p:spPr>
        <p:txBody>
          <a:bodyPr/>
          <a:lstStyle>
            <a:lvl1pPr>
              <a:lnSpc>
                <a:spcPct val="100000"/>
              </a:lnSpc>
              <a:defRPr sz="2400">
                <a:solidFill>
                  <a:schemeClr val="bg1"/>
                </a:solidFill>
                <a:latin typeface="Arial" panose="020B0604020202020204" pitchFamily="34" charset="0"/>
                <a:cs typeface="Arial" panose="020B0604020202020204" pitchFamily="34" charset="0"/>
              </a:defRPr>
            </a:lvl1pPr>
          </a:lstStyle>
          <a:p>
            <a:r>
              <a:rPr lang="nl-NL"/>
              <a:t>Klik om hoofdstuktitel te bewerken</a:t>
            </a:r>
            <a:endParaRPr lang="en-US"/>
          </a:p>
        </p:txBody>
      </p:sp>
      <p:sp>
        <p:nvSpPr>
          <p:cNvPr id="13" name="Content Placeholder 2">
            <a:extLst>
              <a:ext uri="{FF2B5EF4-FFF2-40B4-BE49-F238E27FC236}">
                <a16:creationId xmlns:a16="http://schemas.microsoft.com/office/drawing/2014/main" id="{C3AFA0E2-B3DB-A01D-3389-19317CC24F3E}"/>
              </a:ext>
            </a:extLst>
          </p:cNvPr>
          <p:cNvSpPr>
            <a:spLocks noGrp="1"/>
          </p:cNvSpPr>
          <p:nvPr>
            <p:ph idx="1" hasCustomPrompt="1"/>
          </p:nvPr>
        </p:nvSpPr>
        <p:spPr>
          <a:xfrm>
            <a:off x="1080001" y="1512000"/>
            <a:ext cx="6983999" cy="1728000"/>
          </a:xfrm>
          <a:prstGeom prst="rect">
            <a:avLst/>
          </a:prstGeom>
        </p:spPr>
        <p:txBody>
          <a:bodyPr/>
          <a:lstStyle>
            <a:lvl1pPr marL="0" indent="0">
              <a:lnSpc>
                <a:spcPct val="100000"/>
              </a:lnSpc>
              <a:buNone/>
              <a:defRPr sz="1600">
                <a:solidFill>
                  <a:schemeClr val="bg1"/>
                </a:solidFill>
                <a:latin typeface="Arial" panose="020B0604020202020204" pitchFamily="34" charset="0"/>
                <a:cs typeface="Arial" panose="020B0604020202020204" pitchFamily="34" charset="0"/>
              </a:defRPr>
            </a:lvl1pPr>
            <a:lvl2pPr>
              <a:lnSpc>
                <a:spcPct val="100000"/>
              </a:lnSpc>
              <a:defRPr sz="1600">
                <a:solidFill>
                  <a:schemeClr val="tx2"/>
                </a:solidFill>
                <a:latin typeface="Arial" panose="020B0604020202020204" pitchFamily="34" charset="0"/>
                <a:cs typeface="Arial" panose="020B0604020202020204" pitchFamily="34" charset="0"/>
              </a:defRPr>
            </a:lvl2pPr>
            <a:lvl3pPr>
              <a:lnSpc>
                <a:spcPct val="100000"/>
              </a:lnSpc>
              <a:defRPr sz="1600">
                <a:solidFill>
                  <a:schemeClr val="tx2"/>
                </a:solidFill>
                <a:latin typeface="Arial" panose="020B0604020202020204" pitchFamily="34" charset="0"/>
                <a:cs typeface="Arial" panose="020B0604020202020204" pitchFamily="34" charset="0"/>
              </a:defRPr>
            </a:lvl3pPr>
            <a:lvl4pPr>
              <a:lnSpc>
                <a:spcPct val="100000"/>
              </a:lnSpc>
              <a:defRPr sz="1600">
                <a:solidFill>
                  <a:schemeClr val="tx2"/>
                </a:solidFill>
                <a:latin typeface="Arial" panose="020B0604020202020204" pitchFamily="34" charset="0"/>
                <a:cs typeface="Arial" panose="020B0604020202020204" pitchFamily="34" charset="0"/>
              </a:defRPr>
            </a:lvl4pPr>
            <a:lvl5pPr>
              <a:lnSpc>
                <a:spcPct val="100000"/>
              </a:lnSpc>
              <a:defRPr sz="1600">
                <a:solidFill>
                  <a:schemeClr val="tx2"/>
                </a:solidFill>
                <a:latin typeface="Arial" panose="020B0604020202020204" pitchFamily="34" charset="0"/>
                <a:cs typeface="Arial" panose="020B0604020202020204" pitchFamily="34" charset="0"/>
              </a:defRPr>
            </a:lvl5pPr>
          </a:lstStyle>
          <a:p>
            <a:pPr lvl="0"/>
            <a:r>
              <a:rPr lang="nl-NL"/>
              <a:t>Klik om de subtitel te bewerken</a:t>
            </a:r>
            <a:endParaRPr lang="en-US"/>
          </a:p>
        </p:txBody>
      </p:sp>
      <p:sp>
        <p:nvSpPr>
          <p:cNvPr id="14" name="Text Placeholder 3">
            <a:extLst>
              <a:ext uri="{FF2B5EF4-FFF2-40B4-BE49-F238E27FC236}">
                <a16:creationId xmlns:a16="http://schemas.microsoft.com/office/drawing/2014/main" id="{A7A2ABBD-E41E-F7E5-11D5-D913600EE314}"/>
              </a:ext>
            </a:extLst>
          </p:cNvPr>
          <p:cNvSpPr>
            <a:spLocks noGrp="1"/>
          </p:cNvSpPr>
          <p:nvPr>
            <p:ph type="body" sz="half" idx="13" hasCustomPrompt="1"/>
          </p:nvPr>
        </p:nvSpPr>
        <p:spPr>
          <a:xfrm>
            <a:off x="4572000" y="3888000"/>
            <a:ext cx="3492000" cy="360000"/>
          </a:xfrm>
          <a:prstGeom prst="rect">
            <a:avLst/>
          </a:prstGeom>
        </p:spPr>
        <p:txBody>
          <a:bodyPr anchor="b" anchorCtr="0"/>
          <a:lstStyle>
            <a:lvl1pPr marL="0" indent="0" algn="r">
              <a:lnSpc>
                <a:spcPct val="100000"/>
              </a:lnSpc>
              <a:buNone/>
              <a:defRPr sz="1600" b="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Thema</a:t>
            </a:r>
          </a:p>
        </p:txBody>
      </p:sp>
    </p:spTree>
    <p:extLst>
      <p:ext uri="{BB962C8B-B14F-4D97-AF65-F5344CB8AC3E}">
        <p14:creationId xmlns:p14="http://schemas.microsoft.com/office/powerpoint/2010/main" val="3841841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 - Tekstpagina met titel">
    <p:bg>
      <p:bgPr>
        <a:solidFill>
          <a:schemeClr val="accent1"/>
        </a:solidFill>
        <a:effectLst/>
      </p:bgPr>
    </p:bg>
    <p:spTree>
      <p:nvGrpSpPr>
        <p:cNvPr id="1" name=""/>
        <p:cNvGrpSpPr/>
        <p:nvPr/>
      </p:nvGrpSpPr>
      <p:grpSpPr>
        <a:xfrm>
          <a:off x="0" y="0"/>
          <a:ext cx="0" cy="0"/>
          <a:chOff x="0" y="0"/>
          <a:chExt cx="0" cy="0"/>
        </a:xfrm>
      </p:grpSpPr>
      <p:pic>
        <p:nvPicPr>
          <p:cNvPr id="9" name="Afbeelding 8">
            <a:extLst>
              <a:ext uri="{FF2B5EF4-FFF2-40B4-BE49-F238E27FC236}">
                <a16:creationId xmlns:a16="http://schemas.microsoft.com/office/drawing/2014/main" id="{897BAB42-BF04-1FDB-9FFF-D734D3B80156}"/>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762"/>
            <a:ext cx="9144000" cy="5141975"/>
          </a:xfrm>
          <a:prstGeom prst="rect">
            <a:avLst/>
          </a:prstGeom>
        </p:spPr>
      </p:pic>
      <p:sp>
        <p:nvSpPr>
          <p:cNvPr id="11" name="Title 1">
            <a:extLst>
              <a:ext uri="{FF2B5EF4-FFF2-40B4-BE49-F238E27FC236}">
                <a16:creationId xmlns:a16="http://schemas.microsoft.com/office/drawing/2014/main" id="{19AFFF28-33A2-D31D-ACC5-515495203084}"/>
              </a:ext>
            </a:extLst>
          </p:cNvPr>
          <p:cNvSpPr>
            <a:spLocks noGrp="1"/>
          </p:cNvSpPr>
          <p:nvPr>
            <p:ph type="title" hasCustomPrompt="1"/>
          </p:nvPr>
        </p:nvSpPr>
        <p:spPr>
          <a:xfrm>
            <a:off x="1080000" y="864000"/>
            <a:ext cx="6983999" cy="504000"/>
          </a:xfrm>
          <a:prstGeom prst="rect">
            <a:avLst/>
          </a:prstGeom>
        </p:spPr>
        <p:txBody>
          <a:bodyPr/>
          <a:lstStyle>
            <a:lvl1pPr>
              <a:lnSpc>
                <a:spcPct val="100000"/>
              </a:lnSpc>
              <a:defRPr sz="2400">
                <a:latin typeface="Arial" panose="020B0604020202020204" pitchFamily="34" charset="0"/>
                <a:cs typeface="Arial" panose="020B0604020202020204" pitchFamily="34" charset="0"/>
              </a:defRPr>
            </a:lvl1pPr>
          </a:lstStyle>
          <a:p>
            <a:r>
              <a:rPr lang="nl-NL"/>
              <a:t>Klik om de titel te bewerken</a:t>
            </a:r>
            <a:endParaRPr lang="en-US"/>
          </a:p>
        </p:txBody>
      </p:sp>
      <p:sp>
        <p:nvSpPr>
          <p:cNvPr id="12" name="Content Placeholder 2">
            <a:extLst>
              <a:ext uri="{FF2B5EF4-FFF2-40B4-BE49-F238E27FC236}">
                <a16:creationId xmlns:a16="http://schemas.microsoft.com/office/drawing/2014/main" id="{F23A7415-94E8-F051-BBD6-2CAB4A83B06D}"/>
              </a:ext>
            </a:extLst>
          </p:cNvPr>
          <p:cNvSpPr>
            <a:spLocks noGrp="1"/>
          </p:cNvSpPr>
          <p:nvPr>
            <p:ph idx="1" hasCustomPrompt="1"/>
          </p:nvPr>
        </p:nvSpPr>
        <p:spPr>
          <a:xfrm>
            <a:off x="1080001" y="1512000"/>
            <a:ext cx="6983999" cy="3096000"/>
          </a:xfrm>
          <a:prstGeom prst="rect">
            <a:avLst/>
          </a:prstGeom>
        </p:spPr>
        <p:txBody>
          <a:bodyPr/>
          <a:lstStyle>
            <a:lvl1pPr>
              <a:lnSpc>
                <a:spcPct val="100000"/>
              </a:lnSpc>
              <a:defRPr sz="1600">
                <a:solidFill>
                  <a:schemeClr val="tx2"/>
                </a:solidFill>
                <a:latin typeface="Arial" panose="020B0604020202020204" pitchFamily="34" charset="0"/>
                <a:cs typeface="Arial" panose="020B0604020202020204" pitchFamily="34" charset="0"/>
              </a:defRPr>
            </a:lvl1pPr>
            <a:lvl2pPr>
              <a:lnSpc>
                <a:spcPct val="100000"/>
              </a:lnSpc>
              <a:defRPr sz="1600">
                <a:solidFill>
                  <a:schemeClr val="tx2"/>
                </a:solidFill>
                <a:latin typeface="Arial" panose="020B0604020202020204" pitchFamily="34" charset="0"/>
                <a:cs typeface="Arial" panose="020B0604020202020204" pitchFamily="34" charset="0"/>
              </a:defRPr>
            </a:lvl2pPr>
            <a:lvl3pPr>
              <a:lnSpc>
                <a:spcPct val="100000"/>
              </a:lnSpc>
              <a:defRPr sz="1600">
                <a:solidFill>
                  <a:schemeClr val="tx2"/>
                </a:solidFill>
                <a:latin typeface="Arial" panose="020B0604020202020204" pitchFamily="34" charset="0"/>
                <a:cs typeface="Arial" panose="020B0604020202020204" pitchFamily="34" charset="0"/>
              </a:defRPr>
            </a:lvl3pPr>
            <a:lvl4pPr>
              <a:lnSpc>
                <a:spcPct val="100000"/>
              </a:lnSpc>
              <a:defRPr sz="1600">
                <a:solidFill>
                  <a:schemeClr val="tx2"/>
                </a:solidFill>
                <a:latin typeface="Arial" panose="020B0604020202020204" pitchFamily="34" charset="0"/>
                <a:cs typeface="Arial" panose="020B0604020202020204" pitchFamily="34" charset="0"/>
              </a:defRPr>
            </a:lvl4pPr>
            <a:lvl5pPr>
              <a:lnSpc>
                <a:spcPct val="100000"/>
              </a:lnSpc>
              <a:defRPr sz="1600">
                <a:solidFill>
                  <a:schemeClr val="tx2"/>
                </a:solidFill>
                <a:latin typeface="Arial" panose="020B0604020202020204" pitchFamily="34" charset="0"/>
                <a:cs typeface="Arial" panose="020B0604020202020204" pitchFamily="34" charset="0"/>
              </a:defRPr>
            </a:lvl5pPr>
          </a:lstStyle>
          <a:p>
            <a:pPr lvl="0"/>
            <a:r>
              <a:rPr lang="nl-NL"/>
              <a:t>Klik om de tekst te bewerken</a:t>
            </a:r>
            <a:endParaRPr lang="en-US"/>
          </a:p>
        </p:txBody>
      </p:sp>
      <p:pic>
        <p:nvPicPr>
          <p:cNvPr id="2" name="Afbeelding 1" descr="VNG">
            <a:extLst>
              <a:ext uri="{FF2B5EF4-FFF2-40B4-BE49-F238E27FC236}">
                <a16:creationId xmlns:a16="http://schemas.microsoft.com/office/drawing/2014/main" id="{42732E79-4A24-0B5F-4F9F-FAD5E4BAAF8C}"/>
              </a:ext>
            </a:extLst>
          </p:cNvPr>
          <p:cNvPicPr>
            <a:picLocks noChangeAspect="1"/>
          </p:cNvPicPr>
          <p:nvPr userDrawn="1"/>
        </p:nvPicPr>
        <p:blipFill>
          <a:blip r:embed="rId3"/>
          <a:stretch>
            <a:fillRect/>
          </a:stretch>
        </p:blipFill>
        <p:spPr>
          <a:xfrm>
            <a:off x="432000" y="432030"/>
            <a:ext cx="643247" cy="396000"/>
          </a:xfrm>
          <a:prstGeom prst="rect">
            <a:avLst/>
          </a:prstGeom>
        </p:spPr>
      </p:pic>
    </p:spTree>
    <p:extLst>
      <p:ext uri="{BB962C8B-B14F-4D97-AF65-F5344CB8AC3E}">
        <p14:creationId xmlns:p14="http://schemas.microsoft.com/office/powerpoint/2010/main" val="1466674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 - Tekstpagina zonder titel">
    <p:bg>
      <p:bgPr>
        <a:solidFill>
          <a:schemeClr val="accent1"/>
        </a:solidFill>
        <a:effectLst/>
      </p:bgPr>
    </p:bg>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1868B118-3671-7D0B-C2E5-FD3F2AABB72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762"/>
            <a:ext cx="9144000" cy="5141975"/>
          </a:xfrm>
          <a:prstGeom prst="rect">
            <a:avLst/>
          </a:prstGeom>
        </p:spPr>
      </p:pic>
      <p:sp>
        <p:nvSpPr>
          <p:cNvPr id="7" name="Content Placeholder 2">
            <a:extLst>
              <a:ext uri="{FF2B5EF4-FFF2-40B4-BE49-F238E27FC236}">
                <a16:creationId xmlns:a16="http://schemas.microsoft.com/office/drawing/2014/main" id="{E814241B-32CC-2979-7226-DFE4A68CB780}"/>
              </a:ext>
            </a:extLst>
          </p:cNvPr>
          <p:cNvSpPr>
            <a:spLocks noGrp="1"/>
          </p:cNvSpPr>
          <p:nvPr>
            <p:ph idx="1" hasCustomPrompt="1"/>
          </p:nvPr>
        </p:nvSpPr>
        <p:spPr>
          <a:xfrm>
            <a:off x="1080000" y="864000"/>
            <a:ext cx="6983999" cy="3744000"/>
          </a:xfrm>
          <a:prstGeom prst="rect">
            <a:avLst/>
          </a:prstGeom>
        </p:spPr>
        <p:txBody>
          <a:bodyPr/>
          <a:lstStyle>
            <a:lvl1pPr>
              <a:lnSpc>
                <a:spcPct val="100000"/>
              </a:lnSpc>
              <a:defRPr sz="1600">
                <a:solidFill>
                  <a:schemeClr val="tx2"/>
                </a:solidFill>
                <a:latin typeface="Arial" panose="020B0604020202020204" pitchFamily="34" charset="0"/>
                <a:cs typeface="Arial" panose="020B0604020202020204" pitchFamily="34" charset="0"/>
              </a:defRPr>
            </a:lvl1pPr>
            <a:lvl2pPr>
              <a:lnSpc>
                <a:spcPct val="100000"/>
              </a:lnSpc>
              <a:defRPr sz="1600">
                <a:solidFill>
                  <a:schemeClr val="tx2"/>
                </a:solidFill>
                <a:latin typeface="Arial" panose="020B0604020202020204" pitchFamily="34" charset="0"/>
                <a:cs typeface="Arial" panose="020B0604020202020204" pitchFamily="34" charset="0"/>
              </a:defRPr>
            </a:lvl2pPr>
            <a:lvl3pPr>
              <a:lnSpc>
                <a:spcPct val="100000"/>
              </a:lnSpc>
              <a:defRPr sz="1600">
                <a:solidFill>
                  <a:schemeClr val="tx2"/>
                </a:solidFill>
                <a:latin typeface="Arial" panose="020B0604020202020204" pitchFamily="34" charset="0"/>
                <a:cs typeface="Arial" panose="020B0604020202020204" pitchFamily="34" charset="0"/>
              </a:defRPr>
            </a:lvl3pPr>
            <a:lvl4pPr>
              <a:lnSpc>
                <a:spcPct val="100000"/>
              </a:lnSpc>
              <a:defRPr sz="1600">
                <a:solidFill>
                  <a:schemeClr val="tx2"/>
                </a:solidFill>
                <a:latin typeface="Arial" panose="020B0604020202020204" pitchFamily="34" charset="0"/>
                <a:cs typeface="Arial" panose="020B0604020202020204" pitchFamily="34" charset="0"/>
              </a:defRPr>
            </a:lvl4pPr>
            <a:lvl5pPr>
              <a:lnSpc>
                <a:spcPct val="100000"/>
              </a:lnSpc>
              <a:defRPr sz="1600">
                <a:solidFill>
                  <a:schemeClr val="tx2"/>
                </a:solidFill>
                <a:latin typeface="Arial" panose="020B0604020202020204" pitchFamily="34" charset="0"/>
                <a:cs typeface="Arial" panose="020B0604020202020204" pitchFamily="34" charset="0"/>
              </a:defRPr>
            </a:lvl5pPr>
          </a:lstStyle>
          <a:p>
            <a:pPr lvl="0"/>
            <a:r>
              <a:rPr lang="nl-NL"/>
              <a:t>Klik om de tekst te bewerken</a:t>
            </a:r>
            <a:endParaRPr lang="en-US"/>
          </a:p>
        </p:txBody>
      </p:sp>
      <p:pic>
        <p:nvPicPr>
          <p:cNvPr id="2" name="Afbeelding 1" descr="VNG">
            <a:extLst>
              <a:ext uri="{FF2B5EF4-FFF2-40B4-BE49-F238E27FC236}">
                <a16:creationId xmlns:a16="http://schemas.microsoft.com/office/drawing/2014/main" id="{11AF9B95-2369-E06D-FD57-B4039E5CFBF2}"/>
              </a:ext>
            </a:extLst>
          </p:cNvPr>
          <p:cNvPicPr>
            <a:picLocks noChangeAspect="1"/>
          </p:cNvPicPr>
          <p:nvPr userDrawn="1"/>
        </p:nvPicPr>
        <p:blipFill>
          <a:blip r:embed="rId3"/>
          <a:stretch>
            <a:fillRect/>
          </a:stretch>
        </p:blipFill>
        <p:spPr>
          <a:xfrm>
            <a:off x="432000" y="432030"/>
            <a:ext cx="643247" cy="396000"/>
          </a:xfrm>
          <a:prstGeom prst="rect">
            <a:avLst/>
          </a:prstGeom>
        </p:spPr>
      </p:pic>
    </p:spTree>
    <p:extLst>
      <p:ext uri="{BB962C8B-B14F-4D97-AF65-F5344CB8AC3E}">
        <p14:creationId xmlns:p14="http://schemas.microsoft.com/office/powerpoint/2010/main" val="204151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 - Tekstpagina met kader">
    <p:bg>
      <p:bgPr>
        <a:solidFill>
          <a:schemeClr val="accent1"/>
        </a:solidFill>
        <a:effectLst/>
      </p:bgPr>
    </p:bg>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4D8304C0-0773-A1DB-D76F-AE634B6D956D}"/>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9144000" cy="5143500"/>
          </a:xfrm>
          <a:prstGeom prst="rect">
            <a:avLst/>
          </a:prstGeom>
        </p:spPr>
      </p:pic>
      <p:sp>
        <p:nvSpPr>
          <p:cNvPr id="7" name="Content Placeholder 2">
            <a:extLst>
              <a:ext uri="{FF2B5EF4-FFF2-40B4-BE49-F238E27FC236}">
                <a16:creationId xmlns:a16="http://schemas.microsoft.com/office/drawing/2014/main" id="{166FAD03-BCBD-F7FF-7AAC-DF0624DFF03E}"/>
              </a:ext>
            </a:extLst>
          </p:cNvPr>
          <p:cNvSpPr>
            <a:spLocks noGrp="1"/>
          </p:cNvSpPr>
          <p:nvPr>
            <p:ph idx="1" hasCustomPrompt="1"/>
          </p:nvPr>
        </p:nvSpPr>
        <p:spPr>
          <a:xfrm>
            <a:off x="1080000" y="864000"/>
            <a:ext cx="6984000" cy="3384000"/>
          </a:xfrm>
          <a:prstGeom prst="rect">
            <a:avLst/>
          </a:prstGeom>
        </p:spPr>
        <p:txBody>
          <a:bodyPr/>
          <a:lstStyle>
            <a:lvl1pPr>
              <a:lnSpc>
                <a:spcPct val="100000"/>
              </a:lnSpc>
              <a:defRPr sz="1600">
                <a:solidFill>
                  <a:schemeClr val="tx2"/>
                </a:solidFill>
                <a:latin typeface="Arial" panose="020B0604020202020204" pitchFamily="34" charset="0"/>
                <a:cs typeface="Arial" panose="020B0604020202020204" pitchFamily="34" charset="0"/>
              </a:defRPr>
            </a:lvl1pPr>
            <a:lvl2pPr>
              <a:lnSpc>
                <a:spcPct val="100000"/>
              </a:lnSpc>
              <a:defRPr sz="1600">
                <a:solidFill>
                  <a:schemeClr val="tx2"/>
                </a:solidFill>
                <a:latin typeface="Arial" panose="020B0604020202020204" pitchFamily="34" charset="0"/>
                <a:cs typeface="Arial" panose="020B0604020202020204" pitchFamily="34" charset="0"/>
              </a:defRPr>
            </a:lvl2pPr>
            <a:lvl3pPr>
              <a:lnSpc>
                <a:spcPct val="100000"/>
              </a:lnSpc>
              <a:defRPr sz="1600">
                <a:solidFill>
                  <a:schemeClr val="tx2"/>
                </a:solidFill>
                <a:latin typeface="Arial" panose="020B0604020202020204" pitchFamily="34" charset="0"/>
                <a:cs typeface="Arial" panose="020B0604020202020204" pitchFamily="34" charset="0"/>
              </a:defRPr>
            </a:lvl3pPr>
            <a:lvl4pPr>
              <a:lnSpc>
                <a:spcPct val="100000"/>
              </a:lnSpc>
              <a:defRPr sz="1600">
                <a:solidFill>
                  <a:schemeClr val="tx2"/>
                </a:solidFill>
                <a:latin typeface="Arial" panose="020B0604020202020204" pitchFamily="34" charset="0"/>
                <a:cs typeface="Arial" panose="020B0604020202020204" pitchFamily="34" charset="0"/>
              </a:defRPr>
            </a:lvl4pPr>
            <a:lvl5pPr>
              <a:lnSpc>
                <a:spcPct val="100000"/>
              </a:lnSpc>
              <a:defRPr sz="1600">
                <a:solidFill>
                  <a:schemeClr val="tx2"/>
                </a:solidFill>
                <a:latin typeface="Arial" panose="020B0604020202020204" pitchFamily="34" charset="0"/>
                <a:cs typeface="Arial" panose="020B0604020202020204" pitchFamily="34" charset="0"/>
              </a:defRPr>
            </a:lvl5pPr>
          </a:lstStyle>
          <a:p>
            <a:pPr lvl="0"/>
            <a:r>
              <a:rPr lang="nl-NL"/>
              <a:t>Klik om de tekst te bewerken</a:t>
            </a:r>
            <a:endParaRPr lang="en-US"/>
          </a:p>
        </p:txBody>
      </p:sp>
    </p:spTree>
    <p:extLst>
      <p:ext uri="{BB962C8B-B14F-4D97-AF65-F5344CB8AC3E}">
        <p14:creationId xmlns:p14="http://schemas.microsoft.com/office/powerpoint/2010/main" val="821408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 - Tekstpagina met foto in kader">
    <p:bg>
      <p:bgPr>
        <a:solidFill>
          <a:schemeClr val="accent1"/>
        </a:solidFill>
        <a:effectLst/>
      </p:bgPr>
    </p:bg>
    <p:spTree>
      <p:nvGrpSpPr>
        <p:cNvPr id="1" name=""/>
        <p:cNvGrpSpPr/>
        <p:nvPr/>
      </p:nvGrpSpPr>
      <p:grpSpPr>
        <a:xfrm>
          <a:off x="0" y="0"/>
          <a:ext cx="0" cy="0"/>
          <a:chOff x="0" y="0"/>
          <a:chExt cx="0" cy="0"/>
        </a:xfrm>
      </p:grpSpPr>
      <p:pic>
        <p:nvPicPr>
          <p:cNvPr id="9" name="Afbeelding 8">
            <a:extLst>
              <a:ext uri="{FF2B5EF4-FFF2-40B4-BE49-F238E27FC236}">
                <a16:creationId xmlns:a16="http://schemas.microsoft.com/office/drawing/2014/main" id="{9B154D45-6210-80C4-AC74-58D274027C5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762"/>
            <a:ext cx="9144000" cy="5141975"/>
          </a:xfrm>
          <a:prstGeom prst="rect">
            <a:avLst/>
          </a:prstGeom>
        </p:spPr>
      </p:pic>
      <p:sp>
        <p:nvSpPr>
          <p:cNvPr id="2" name="Tijdelijke aanduiding voor afbeelding 12">
            <a:extLst>
              <a:ext uri="{FF2B5EF4-FFF2-40B4-BE49-F238E27FC236}">
                <a16:creationId xmlns:a16="http://schemas.microsoft.com/office/drawing/2014/main" id="{C162338C-FD02-1F65-8E96-250739E367C7}"/>
              </a:ext>
            </a:extLst>
          </p:cNvPr>
          <p:cNvSpPr>
            <a:spLocks noGrp="1"/>
          </p:cNvSpPr>
          <p:nvPr>
            <p:ph type="pic" idx="1" hasCustomPrompt="1"/>
          </p:nvPr>
        </p:nvSpPr>
        <p:spPr>
          <a:xfrm>
            <a:off x="4572000" y="430591"/>
            <a:ext cx="4140000" cy="4068000"/>
          </a:xfrm>
          <a:custGeom>
            <a:avLst/>
            <a:gdLst>
              <a:gd name="connsiteX0" fmla="*/ 223777 w 4140000"/>
              <a:gd name="connsiteY0" fmla="*/ 0 h 4065809"/>
              <a:gd name="connsiteX1" fmla="*/ 4140000 w 4140000"/>
              <a:gd name="connsiteY1" fmla="*/ 0 h 4065809"/>
              <a:gd name="connsiteX2" fmla="*/ 4140000 w 4140000"/>
              <a:gd name="connsiteY2" fmla="*/ 685408 h 4065809"/>
              <a:gd name="connsiteX3" fmla="*/ 4140000 w 4140000"/>
              <a:gd name="connsiteY3" fmla="*/ 1377188 h 4065809"/>
              <a:gd name="connsiteX4" fmla="*/ 4140000 w 4140000"/>
              <a:gd name="connsiteY4" fmla="*/ 2141158 h 4065809"/>
              <a:gd name="connsiteX5" fmla="*/ 4140000 w 4140000"/>
              <a:gd name="connsiteY5" fmla="*/ 2879536 h 4065809"/>
              <a:gd name="connsiteX6" fmla="*/ 4138819 w 4140000"/>
              <a:gd name="connsiteY6" fmla="*/ 2879536 h 4065809"/>
              <a:gd name="connsiteX7" fmla="*/ 4138819 w 4140000"/>
              <a:gd name="connsiteY7" fmla="*/ 4065809 h 4065809"/>
              <a:gd name="connsiteX8" fmla="*/ 890282 w 4140000"/>
              <a:gd name="connsiteY8" fmla="*/ 4065809 h 4065809"/>
              <a:gd name="connsiteX9" fmla="*/ 0 w 4140000"/>
              <a:gd name="connsiteY9" fmla="*/ 3175408 h 4065809"/>
              <a:gd name="connsiteX10" fmla="*/ 0 w 4140000"/>
              <a:gd name="connsiteY10" fmla="*/ 2879536 h 4065809"/>
              <a:gd name="connsiteX11" fmla="*/ 0 w 4140000"/>
              <a:gd name="connsiteY11" fmla="*/ 2141158 h 4065809"/>
              <a:gd name="connsiteX12" fmla="*/ 0 w 4140000"/>
              <a:gd name="connsiteY12" fmla="*/ 1377188 h 4065809"/>
              <a:gd name="connsiteX13" fmla="*/ 0 w 4140000"/>
              <a:gd name="connsiteY13" fmla="*/ 685408 h 4065809"/>
              <a:gd name="connsiteX14" fmla="*/ 0 w 4140000"/>
              <a:gd name="connsiteY14" fmla="*/ 223642 h 4065809"/>
              <a:gd name="connsiteX15" fmla="*/ 223777 w 4140000"/>
              <a:gd name="connsiteY15" fmla="*/ 0 h 406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140000" h="4065809">
                <a:moveTo>
                  <a:pt x="223777" y="0"/>
                </a:moveTo>
                <a:lnTo>
                  <a:pt x="4140000" y="0"/>
                </a:lnTo>
                <a:lnTo>
                  <a:pt x="4140000" y="685408"/>
                </a:lnTo>
                <a:lnTo>
                  <a:pt x="4140000" y="1377188"/>
                </a:lnTo>
                <a:lnTo>
                  <a:pt x="4140000" y="2141158"/>
                </a:lnTo>
                <a:lnTo>
                  <a:pt x="4140000" y="2879536"/>
                </a:lnTo>
                <a:lnTo>
                  <a:pt x="4138819" y="2879536"/>
                </a:lnTo>
                <a:lnTo>
                  <a:pt x="4138819" y="4065809"/>
                </a:lnTo>
                <a:lnTo>
                  <a:pt x="890282" y="4065809"/>
                </a:lnTo>
                <a:cubicBezTo>
                  <a:pt x="398544" y="4065809"/>
                  <a:pt x="0" y="3667154"/>
                  <a:pt x="0" y="3175408"/>
                </a:cubicBezTo>
                <a:lnTo>
                  <a:pt x="0" y="2879536"/>
                </a:lnTo>
                <a:lnTo>
                  <a:pt x="0" y="2141158"/>
                </a:lnTo>
                <a:lnTo>
                  <a:pt x="0" y="1377188"/>
                </a:lnTo>
                <a:lnTo>
                  <a:pt x="0" y="685408"/>
                </a:lnTo>
                <a:lnTo>
                  <a:pt x="0" y="223642"/>
                </a:lnTo>
                <a:cubicBezTo>
                  <a:pt x="0" y="100073"/>
                  <a:pt x="100204" y="0"/>
                  <a:pt x="223777" y="0"/>
                </a:cubicBezTo>
                <a:close/>
              </a:path>
            </a:pathLst>
          </a:custGeom>
          <a:solidFill>
            <a:schemeClr val="bg1">
              <a:lumMod val="85000"/>
            </a:schemeClr>
          </a:solidFill>
        </p:spPr>
        <p:txBody>
          <a:bodyPr wrap="square" lIns="360000" tIns="360000" rIns="360000" anchor="t">
            <a:noAutofit/>
          </a:bodyPr>
          <a:lstStyle>
            <a:lvl1pPr marL="0" indent="0" algn="l">
              <a:lnSpc>
                <a:spcPct val="100000"/>
              </a:lnSpc>
              <a:spcBef>
                <a:spcPts val="0"/>
              </a:spcBef>
              <a:buFont typeface="Arial" panose="020B0604020202020204" pitchFamily="34" charset="0"/>
              <a:buNone/>
              <a:defRPr sz="1600">
                <a:solidFill>
                  <a:schemeClr val="tx1">
                    <a:lumMod val="50000"/>
                    <a:lumOff val="50000"/>
                  </a:schemeClr>
                </a:solidFill>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Sleep afbeelding in het grijze vlak of klik op het pictogram</a:t>
            </a:r>
          </a:p>
          <a:p>
            <a:endParaRPr lang="nl-NL"/>
          </a:p>
          <a:p>
            <a:r>
              <a:rPr lang="nl-NL"/>
              <a:t>Gebruik </a:t>
            </a:r>
            <a:r>
              <a:rPr lang="nl-NL" err="1"/>
              <a:t>rechtenvrije</a:t>
            </a:r>
            <a:r>
              <a:rPr lang="nl-NL"/>
              <a:t> foto's, realistisch, Nederlands en liefst met mensen erop.</a:t>
            </a:r>
          </a:p>
          <a:p>
            <a:r>
              <a:rPr lang="nl-NL"/>
              <a:t>A.I. beeldmateriaal is niet toegestaan i.v.m. onduidelijkheid rechten.</a:t>
            </a:r>
            <a:endParaRPr lang="en-US"/>
          </a:p>
        </p:txBody>
      </p:sp>
      <p:sp>
        <p:nvSpPr>
          <p:cNvPr id="10" name="Content Placeholder 2">
            <a:extLst>
              <a:ext uri="{FF2B5EF4-FFF2-40B4-BE49-F238E27FC236}">
                <a16:creationId xmlns:a16="http://schemas.microsoft.com/office/drawing/2014/main" id="{7587CA0E-6F83-9AB5-85F5-948E05F3039F}"/>
              </a:ext>
            </a:extLst>
          </p:cNvPr>
          <p:cNvSpPr>
            <a:spLocks noGrp="1"/>
          </p:cNvSpPr>
          <p:nvPr>
            <p:ph idx="13" hasCustomPrompt="1"/>
          </p:nvPr>
        </p:nvSpPr>
        <p:spPr>
          <a:xfrm>
            <a:off x="1080000" y="864000"/>
            <a:ext cx="3060000" cy="3420000"/>
          </a:xfrm>
          <a:prstGeom prst="rect">
            <a:avLst/>
          </a:prstGeom>
        </p:spPr>
        <p:txBody>
          <a:bodyPr/>
          <a:lstStyle>
            <a:lvl1pPr>
              <a:lnSpc>
                <a:spcPct val="100000"/>
              </a:lnSpc>
              <a:defRPr sz="1600">
                <a:solidFill>
                  <a:schemeClr val="tx2"/>
                </a:solidFill>
                <a:latin typeface="Arial" panose="020B0604020202020204" pitchFamily="34" charset="0"/>
                <a:cs typeface="Arial" panose="020B0604020202020204" pitchFamily="34" charset="0"/>
              </a:defRPr>
            </a:lvl1pPr>
            <a:lvl2pPr>
              <a:lnSpc>
                <a:spcPct val="100000"/>
              </a:lnSpc>
              <a:defRPr sz="1600">
                <a:solidFill>
                  <a:schemeClr val="tx2"/>
                </a:solidFill>
                <a:latin typeface="Arial" panose="020B0604020202020204" pitchFamily="34" charset="0"/>
                <a:cs typeface="Arial" panose="020B0604020202020204" pitchFamily="34" charset="0"/>
              </a:defRPr>
            </a:lvl2pPr>
            <a:lvl3pPr>
              <a:lnSpc>
                <a:spcPct val="100000"/>
              </a:lnSpc>
              <a:defRPr sz="1600">
                <a:solidFill>
                  <a:schemeClr val="tx2"/>
                </a:solidFill>
                <a:latin typeface="Arial" panose="020B0604020202020204" pitchFamily="34" charset="0"/>
                <a:cs typeface="Arial" panose="020B0604020202020204" pitchFamily="34" charset="0"/>
              </a:defRPr>
            </a:lvl3pPr>
            <a:lvl4pPr>
              <a:lnSpc>
                <a:spcPct val="100000"/>
              </a:lnSpc>
              <a:defRPr sz="1600">
                <a:solidFill>
                  <a:schemeClr val="tx2"/>
                </a:solidFill>
                <a:latin typeface="Arial" panose="020B0604020202020204" pitchFamily="34" charset="0"/>
                <a:cs typeface="Arial" panose="020B0604020202020204" pitchFamily="34" charset="0"/>
              </a:defRPr>
            </a:lvl4pPr>
            <a:lvl5pPr>
              <a:lnSpc>
                <a:spcPct val="100000"/>
              </a:lnSpc>
              <a:defRPr sz="1600">
                <a:solidFill>
                  <a:schemeClr val="tx2"/>
                </a:solidFill>
                <a:latin typeface="Arial" panose="020B0604020202020204" pitchFamily="34" charset="0"/>
                <a:cs typeface="Arial" panose="020B0604020202020204" pitchFamily="34" charset="0"/>
              </a:defRPr>
            </a:lvl5pPr>
          </a:lstStyle>
          <a:p>
            <a:pPr lvl="0"/>
            <a:r>
              <a:rPr lang="nl-NL"/>
              <a:t>Klik om de tekst te bewerken</a:t>
            </a:r>
            <a:endParaRPr lang="en-US"/>
          </a:p>
        </p:txBody>
      </p:sp>
      <p:pic>
        <p:nvPicPr>
          <p:cNvPr id="3" name="Afbeelding 2" descr="VNG">
            <a:extLst>
              <a:ext uri="{FF2B5EF4-FFF2-40B4-BE49-F238E27FC236}">
                <a16:creationId xmlns:a16="http://schemas.microsoft.com/office/drawing/2014/main" id="{BE3A87CD-B256-A89B-67D9-62799DA9F2A2}"/>
              </a:ext>
            </a:extLst>
          </p:cNvPr>
          <p:cNvPicPr>
            <a:picLocks noChangeAspect="1"/>
          </p:cNvPicPr>
          <p:nvPr userDrawn="1"/>
        </p:nvPicPr>
        <p:blipFill>
          <a:blip r:embed="rId3"/>
          <a:stretch>
            <a:fillRect/>
          </a:stretch>
        </p:blipFill>
        <p:spPr>
          <a:xfrm>
            <a:off x="432000" y="432030"/>
            <a:ext cx="643247" cy="396000"/>
          </a:xfrm>
          <a:prstGeom prst="rect">
            <a:avLst/>
          </a:prstGeom>
        </p:spPr>
      </p:pic>
    </p:spTree>
    <p:extLst>
      <p:ext uri="{BB962C8B-B14F-4D97-AF65-F5344CB8AC3E}">
        <p14:creationId xmlns:p14="http://schemas.microsoft.com/office/powerpoint/2010/main" val="1246411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 - Tekstpagina met foto rechts">
    <p:bg>
      <p:bgPr>
        <a:solidFill>
          <a:schemeClr val="accent1"/>
        </a:solidFill>
        <a:effectLst/>
      </p:bgPr>
    </p:bg>
    <p:spTree>
      <p:nvGrpSpPr>
        <p:cNvPr id="1" name=""/>
        <p:cNvGrpSpPr/>
        <p:nvPr/>
      </p:nvGrpSpPr>
      <p:grpSpPr>
        <a:xfrm>
          <a:off x="0" y="0"/>
          <a:ext cx="0" cy="0"/>
          <a:chOff x="0" y="0"/>
          <a:chExt cx="0" cy="0"/>
        </a:xfrm>
      </p:grpSpPr>
      <p:pic>
        <p:nvPicPr>
          <p:cNvPr id="9" name="Afbeelding 8">
            <a:extLst>
              <a:ext uri="{FF2B5EF4-FFF2-40B4-BE49-F238E27FC236}">
                <a16:creationId xmlns:a16="http://schemas.microsoft.com/office/drawing/2014/main" id="{20F1B34E-9284-A38A-EE94-D3B41948278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762"/>
            <a:ext cx="9144000" cy="5141975"/>
          </a:xfrm>
          <a:prstGeom prst="rect">
            <a:avLst/>
          </a:prstGeom>
        </p:spPr>
      </p:pic>
      <p:sp>
        <p:nvSpPr>
          <p:cNvPr id="8" name="Tijdelijke aanduiding voor afbeelding 7">
            <a:extLst>
              <a:ext uri="{FF2B5EF4-FFF2-40B4-BE49-F238E27FC236}">
                <a16:creationId xmlns:a16="http://schemas.microsoft.com/office/drawing/2014/main" id="{9A863E99-2E7D-16D6-9881-9A60F5FDC4EA}"/>
              </a:ext>
            </a:extLst>
          </p:cNvPr>
          <p:cNvSpPr>
            <a:spLocks noGrp="1"/>
          </p:cNvSpPr>
          <p:nvPr>
            <p:ph type="pic" idx="13" hasCustomPrompt="1"/>
          </p:nvPr>
        </p:nvSpPr>
        <p:spPr>
          <a:xfrm>
            <a:off x="4572000" y="0"/>
            <a:ext cx="4572000" cy="5144400"/>
          </a:xfrm>
          <a:custGeom>
            <a:avLst/>
            <a:gdLst>
              <a:gd name="connsiteX0" fmla="*/ 0 w 9144000"/>
              <a:gd name="connsiteY0" fmla="*/ 0 h 2628000"/>
              <a:gd name="connsiteX1" fmla="*/ 9144000 w 9144000"/>
              <a:gd name="connsiteY1" fmla="*/ 0 h 2628000"/>
              <a:gd name="connsiteX2" fmla="*/ 9144000 w 9144000"/>
              <a:gd name="connsiteY2" fmla="*/ 2628000 h 2628000"/>
              <a:gd name="connsiteX3" fmla="*/ 0 w 9144000"/>
              <a:gd name="connsiteY3" fmla="*/ 2628000 h 2628000"/>
            </a:gdLst>
            <a:ahLst/>
            <a:cxnLst>
              <a:cxn ang="0">
                <a:pos x="connsiteX0" y="connsiteY0"/>
              </a:cxn>
              <a:cxn ang="0">
                <a:pos x="connsiteX1" y="connsiteY1"/>
              </a:cxn>
              <a:cxn ang="0">
                <a:pos x="connsiteX2" y="connsiteY2"/>
              </a:cxn>
              <a:cxn ang="0">
                <a:pos x="connsiteX3" y="connsiteY3"/>
              </a:cxn>
            </a:cxnLst>
            <a:rect l="l" t="t" r="r" b="b"/>
            <a:pathLst>
              <a:path w="9144000" h="2628000">
                <a:moveTo>
                  <a:pt x="0" y="0"/>
                </a:moveTo>
                <a:lnTo>
                  <a:pt x="9144000" y="0"/>
                </a:lnTo>
                <a:lnTo>
                  <a:pt x="9144000" y="2628000"/>
                </a:lnTo>
                <a:lnTo>
                  <a:pt x="0" y="2628000"/>
                </a:lnTo>
                <a:close/>
              </a:path>
            </a:pathLst>
          </a:custGeom>
          <a:solidFill>
            <a:schemeClr val="bg1">
              <a:lumMod val="85000"/>
            </a:schemeClr>
          </a:solidFill>
        </p:spPr>
        <p:txBody>
          <a:bodyPr wrap="square" lIns="360000" tIns="360000" rIns="360000" anchor="t">
            <a:noAutofit/>
          </a:bodyPr>
          <a:lstStyle>
            <a:lvl1pPr marL="0" indent="0" algn="l">
              <a:lnSpc>
                <a:spcPct val="100000"/>
              </a:lnSpc>
              <a:spcBef>
                <a:spcPts val="0"/>
              </a:spcBef>
              <a:buNone/>
              <a:defRPr sz="1600" b="0">
                <a:solidFill>
                  <a:schemeClr val="tx1">
                    <a:lumMod val="50000"/>
                    <a:lumOff val="50000"/>
                  </a:schemeClr>
                </a:solidFill>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Sleep afbeelding in het grijze vlak of klik op het pictogram</a:t>
            </a:r>
          </a:p>
          <a:p>
            <a:endParaRPr lang="nl-NL"/>
          </a:p>
          <a:p>
            <a:r>
              <a:rPr lang="nl-NL"/>
              <a:t>Gebruik </a:t>
            </a:r>
            <a:r>
              <a:rPr lang="nl-NL" err="1"/>
              <a:t>rechtenvrije</a:t>
            </a:r>
            <a:r>
              <a:rPr lang="nl-NL"/>
              <a:t> foto's, realistisch, Nederlands en liefst met mensen erop.</a:t>
            </a:r>
          </a:p>
          <a:p>
            <a:r>
              <a:rPr lang="nl-NL"/>
              <a:t>A.I. beeldmateriaal is niet toegestaan i.v.m. onduidelijkheid rechten.</a:t>
            </a:r>
            <a:endParaRPr lang="en-US"/>
          </a:p>
        </p:txBody>
      </p:sp>
      <p:sp>
        <p:nvSpPr>
          <p:cNvPr id="7" name="Content Placeholder 2">
            <a:extLst>
              <a:ext uri="{FF2B5EF4-FFF2-40B4-BE49-F238E27FC236}">
                <a16:creationId xmlns:a16="http://schemas.microsoft.com/office/drawing/2014/main" id="{F1412FF4-1FB6-46BC-F379-879BDD25E90D}"/>
              </a:ext>
            </a:extLst>
          </p:cNvPr>
          <p:cNvSpPr>
            <a:spLocks noGrp="1"/>
          </p:cNvSpPr>
          <p:nvPr>
            <p:ph idx="14" hasCustomPrompt="1"/>
          </p:nvPr>
        </p:nvSpPr>
        <p:spPr>
          <a:xfrm>
            <a:off x="1080000" y="864000"/>
            <a:ext cx="3060000" cy="3600000"/>
          </a:xfrm>
          <a:prstGeom prst="rect">
            <a:avLst/>
          </a:prstGeom>
        </p:spPr>
        <p:txBody>
          <a:bodyPr/>
          <a:lstStyle>
            <a:lvl1pPr>
              <a:lnSpc>
                <a:spcPct val="100000"/>
              </a:lnSpc>
              <a:defRPr sz="1600">
                <a:solidFill>
                  <a:schemeClr val="tx2"/>
                </a:solidFill>
                <a:latin typeface="Arial" panose="020B0604020202020204" pitchFamily="34" charset="0"/>
                <a:cs typeface="Arial" panose="020B0604020202020204" pitchFamily="34" charset="0"/>
              </a:defRPr>
            </a:lvl1pPr>
            <a:lvl2pPr>
              <a:lnSpc>
                <a:spcPct val="100000"/>
              </a:lnSpc>
              <a:defRPr sz="1600">
                <a:solidFill>
                  <a:schemeClr val="tx2"/>
                </a:solidFill>
                <a:latin typeface="Arial" panose="020B0604020202020204" pitchFamily="34" charset="0"/>
                <a:cs typeface="Arial" panose="020B0604020202020204" pitchFamily="34" charset="0"/>
              </a:defRPr>
            </a:lvl2pPr>
            <a:lvl3pPr>
              <a:lnSpc>
                <a:spcPct val="100000"/>
              </a:lnSpc>
              <a:defRPr sz="1600">
                <a:solidFill>
                  <a:schemeClr val="tx2"/>
                </a:solidFill>
                <a:latin typeface="Arial" panose="020B0604020202020204" pitchFamily="34" charset="0"/>
                <a:cs typeface="Arial" panose="020B0604020202020204" pitchFamily="34" charset="0"/>
              </a:defRPr>
            </a:lvl3pPr>
            <a:lvl4pPr>
              <a:lnSpc>
                <a:spcPct val="100000"/>
              </a:lnSpc>
              <a:defRPr sz="1600">
                <a:solidFill>
                  <a:schemeClr val="tx2"/>
                </a:solidFill>
                <a:latin typeface="Arial" panose="020B0604020202020204" pitchFamily="34" charset="0"/>
                <a:cs typeface="Arial" panose="020B0604020202020204" pitchFamily="34" charset="0"/>
              </a:defRPr>
            </a:lvl4pPr>
            <a:lvl5pPr>
              <a:lnSpc>
                <a:spcPct val="100000"/>
              </a:lnSpc>
              <a:defRPr sz="1600">
                <a:solidFill>
                  <a:schemeClr val="tx2"/>
                </a:solidFill>
                <a:latin typeface="Arial" panose="020B0604020202020204" pitchFamily="34" charset="0"/>
                <a:cs typeface="Arial" panose="020B0604020202020204" pitchFamily="34" charset="0"/>
              </a:defRPr>
            </a:lvl5pPr>
          </a:lstStyle>
          <a:p>
            <a:pPr lvl="0"/>
            <a:r>
              <a:rPr lang="nl-NL"/>
              <a:t>Klik om de tekst te bewerken</a:t>
            </a:r>
            <a:endParaRPr lang="en-US"/>
          </a:p>
        </p:txBody>
      </p:sp>
      <p:pic>
        <p:nvPicPr>
          <p:cNvPr id="3" name="Afbeelding 2" descr="VNG">
            <a:extLst>
              <a:ext uri="{FF2B5EF4-FFF2-40B4-BE49-F238E27FC236}">
                <a16:creationId xmlns:a16="http://schemas.microsoft.com/office/drawing/2014/main" id="{07313F76-8B6D-4212-9119-D7DFBF9D0152}"/>
              </a:ext>
            </a:extLst>
          </p:cNvPr>
          <p:cNvPicPr>
            <a:picLocks noChangeAspect="1"/>
          </p:cNvPicPr>
          <p:nvPr userDrawn="1"/>
        </p:nvPicPr>
        <p:blipFill>
          <a:blip r:embed="rId3"/>
          <a:stretch>
            <a:fillRect/>
          </a:stretch>
        </p:blipFill>
        <p:spPr>
          <a:xfrm>
            <a:off x="432000" y="432030"/>
            <a:ext cx="643247" cy="396000"/>
          </a:xfrm>
          <a:prstGeom prst="rect">
            <a:avLst/>
          </a:prstGeom>
        </p:spPr>
      </p:pic>
    </p:spTree>
    <p:extLst>
      <p:ext uri="{BB962C8B-B14F-4D97-AF65-F5344CB8AC3E}">
        <p14:creationId xmlns:p14="http://schemas.microsoft.com/office/powerpoint/2010/main" val="1747784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 - Tekstpagina met foto onder">
    <p:bg>
      <p:bgPr>
        <a:solidFill>
          <a:schemeClr val="accent1"/>
        </a:solidFill>
        <a:effectLst/>
      </p:bgPr>
    </p:bg>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836921E7-70C7-E515-4409-526E2C4B4FC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762"/>
            <a:ext cx="9144000" cy="5141975"/>
          </a:xfrm>
          <a:prstGeom prst="rect">
            <a:avLst/>
          </a:prstGeom>
        </p:spPr>
      </p:pic>
      <p:sp>
        <p:nvSpPr>
          <p:cNvPr id="8" name="Tijdelijke aanduiding voor afbeelding 7">
            <a:extLst>
              <a:ext uri="{FF2B5EF4-FFF2-40B4-BE49-F238E27FC236}">
                <a16:creationId xmlns:a16="http://schemas.microsoft.com/office/drawing/2014/main" id="{9A863E99-2E7D-16D6-9881-9A60F5FDC4EA}"/>
              </a:ext>
            </a:extLst>
          </p:cNvPr>
          <p:cNvSpPr>
            <a:spLocks noGrp="1"/>
          </p:cNvSpPr>
          <p:nvPr>
            <p:ph type="pic" idx="13" hasCustomPrompt="1"/>
          </p:nvPr>
        </p:nvSpPr>
        <p:spPr>
          <a:xfrm>
            <a:off x="0" y="2516400"/>
            <a:ext cx="9144000" cy="2628000"/>
          </a:xfrm>
          <a:custGeom>
            <a:avLst/>
            <a:gdLst>
              <a:gd name="connsiteX0" fmla="*/ 0 w 9144000"/>
              <a:gd name="connsiteY0" fmla="*/ 0 h 2628000"/>
              <a:gd name="connsiteX1" fmla="*/ 9144000 w 9144000"/>
              <a:gd name="connsiteY1" fmla="*/ 0 h 2628000"/>
              <a:gd name="connsiteX2" fmla="*/ 9144000 w 9144000"/>
              <a:gd name="connsiteY2" fmla="*/ 2628000 h 2628000"/>
              <a:gd name="connsiteX3" fmla="*/ 0 w 9144000"/>
              <a:gd name="connsiteY3" fmla="*/ 2628000 h 2628000"/>
            </a:gdLst>
            <a:ahLst/>
            <a:cxnLst>
              <a:cxn ang="0">
                <a:pos x="connsiteX0" y="connsiteY0"/>
              </a:cxn>
              <a:cxn ang="0">
                <a:pos x="connsiteX1" y="connsiteY1"/>
              </a:cxn>
              <a:cxn ang="0">
                <a:pos x="connsiteX2" y="connsiteY2"/>
              </a:cxn>
              <a:cxn ang="0">
                <a:pos x="connsiteX3" y="connsiteY3"/>
              </a:cxn>
            </a:cxnLst>
            <a:rect l="l" t="t" r="r" b="b"/>
            <a:pathLst>
              <a:path w="9144000" h="2628000">
                <a:moveTo>
                  <a:pt x="0" y="0"/>
                </a:moveTo>
                <a:lnTo>
                  <a:pt x="9144000" y="0"/>
                </a:lnTo>
                <a:lnTo>
                  <a:pt x="9144000" y="2628000"/>
                </a:lnTo>
                <a:lnTo>
                  <a:pt x="0" y="2628000"/>
                </a:lnTo>
                <a:close/>
              </a:path>
            </a:pathLst>
          </a:custGeom>
          <a:solidFill>
            <a:schemeClr val="bg1">
              <a:lumMod val="85000"/>
            </a:schemeClr>
          </a:solidFill>
        </p:spPr>
        <p:txBody>
          <a:bodyPr wrap="square" lIns="1800000" tIns="360000" rIns="1800000" anchor="t">
            <a:noAutofit/>
          </a:bodyPr>
          <a:lstStyle>
            <a:lvl1pPr marL="0" indent="0" algn="l">
              <a:lnSpc>
                <a:spcPct val="100000"/>
              </a:lnSpc>
              <a:spcBef>
                <a:spcPts val="0"/>
              </a:spcBef>
              <a:buNone/>
              <a:defRPr sz="1600" b="0">
                <a:solidFill>
                  <a:schemeClr val="tx1">
                    <a:lumMod val="50000"/>
                    <a:lumOff val="50000"/>
                  </a:schemeClr>
                </a:solidFill>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Sleep afbeelding in het grijze vlak of klik op het pictogram</a:t>
            </a:r>
          </a:p>
          <a:p>
            <a:endParaRPr lang="nl-NL"/>
          </a:p>
          <a:p>
            <a:r>
              <a:rPr lang="nl-NL"/>
              <a:t>Gebruik </a:t>
            </a:r>
            <a:r>
              <a:rPr lang="nl-NL" err="1"/>
              <a:t>rechtenvrije</a:t>
            </a:r>
            <a:r>
              <a:rPr lang="nl-NL"/>
              <a:t> foto's, realistisch, Nederlands en liefst met mensen erop.</a:t>
            </a:r>
          </a:p>
          <a:p>
            <a:r>
              <a:rPr lang="nl-NL"/>
              <a:t>A.I. beeldmateriaal is niet toegestaan i.v.m. onduidelijkheid rechten.</a:t>
            </a:r>
            <a:endParaRPr lang="en-US"/>
          </a:p>
        </p:txBody>
      </p:sp>
      <p:sp>
        <p:nvSpPr>
          <p:cNvPr id="3" name="Content Placeholder 2">
            <a:extLst>
              <a:ext uri="{FF2B5EF4-FFF2-40B4-BE49-F238E27FC236}">
                <a16:creationId xmlns:a16="http://schemas.microsoft.com/office/drawing/2014/main" id="{73E44442-0B0A-D73B-9E74-93C7353C8CE5}"/>
              </a:ext>
            </a:extLst>
          </p:cNvPr>
          <p:cNvSpPr>
            <a:spLocks noGrp="1"/>
          </p:cNvSpPr>
          <p:nvPr>
            <p:ph idx="1" hasCustomPrompt="1"/>
          </p:nvPr>
        </p:nvSpPr>
        <p:spPr>
          <a:xfrm>
            <a:off x="1080000" y="864000"/>
            <a:ext cx="6983999" cy="1512000"/>
          </a:xfrm>
          <a:prstGeom prst="rect">
            <a:avLst/>
          </a:prstGeom>
        </p:spPr>
        <p:txBody>
          <a:bodyPr/>
          <a:lstStyle>
            <a:lvl1pPr>
              <a:lnSpc>
                <a:spcPct val="100000"/>
              </a:lnSpc>
              <a:defRPr sz="1600">
                <a:solidFill>
                  <a:schemeClr val="tx2"/>
                </a:solidFill>
                <a:latin typeface="Arial" panose="020B0604020202020204" pitchFamily="34" charset="0"/>
                <a:cs typeface="Arial" panose="020B0604020202020204" pitchFamily="34" charset="0"/>
              </a:defRPr>
            </a:lvl1pPr>
            <a:lvl2pPr>
              <a:lnSpc>
                <a:spcPct val="100000"/>
              </a:lnSpc>
              <a:defRPr sz="1600">
                <a:solidFill>
                  <a:schemeClr val="tx2"/>
                </a:solidFill>
                <a:latin typeface="Arial" panose="020B0604020202020204" pitchFamily="34" charset="0"/>
                <a:cs typeface="Arial" panose="020B0604020202020204" pitchFamily="34" charset="0"/>
              </a:defRPr>
            </a:lvl2pPr>
            <a:lvl3pPr>
              <a:lnSpc>
                <a:spcPct val="100000"/>
              </a:lnSpc>
              <a:defRPr sz="1600">
                <a:solidFill>
                  <a:schemeClr val="tx2"/>
                </a:solidFill>
                <a:latin typeface="Arial" panose="020B0604020202020204" pitchFamily="34" charset="0"/>
                <a:cs typeface="Arial" panose="020B0604020202020204" pitchFamily="34" charset="0"/>
              </a:defRPr>
            </a:lvl3pPr>
            <a:lvl4pPr>
              <a:lnSpc>
                <a:spcPct val="100000"/>
              </a:lnSpc>
              <a:defRPr sz="1600">
                <a:solidFill>
                  <a:schemeClr val="tx2"/>
                </a:solidFill>
                <a:latin typeface="Arial" panose="020B0604020202020204" pitchFamily="34" charset="0"/>
                <a:cs typeface="Arial" panose="020B0604020202020204" pitchFamily="34" charset="0"/>
              </a:defRPr>
            </a:lvl4pPr>
            <a:lvl5pPr>
              <a:lnSpc>
                <a:spcPct val="100000"/>
              </a:lnSpc>
              <a:defRPr sz="1600">
                <a:solidFill>
                  <a:schemeClr val="tx2"/>
                </a:solidFill>
                <a:latin typeface="Arial" panose="020B0604020202020204" pitchFamily="34" charset="0"/>
                <a:cs typeface="Arial" panose="020B0604020202020204" pitchFamily="34" charset="0"/>
              </a:defRPr>
            </a:lvl5pPr>
          </a:lstStyle>
          <a:p>
            <a:pPr lvl="0"/>
            <a:r>
              <a:rPr lang="nl-NL"/>
              <a:t>Klik om de tekst te bewerken</a:t>
            </a:r>
            <a:endParaRPr lang="en-US"/>
          </a:p>
        </p:txBody>
      </p:sp>
      <p:pic>
        <p:nvPicPr>
          <p:cNvPr id="4" name="Afbeelding 3" descr="VNG">
            <a:extLst>
              <a:ext uri="{FF2B5EF4-FFF2-40B4-BE49-F238E27FC236}">
                <a16:creationId xmlns:a16="http://schemas.microsoft.com/office/drawing/2014/main" id="{DCD9A27A-3FA8-7A93-1C02-C290A65F2F4D}"/>
              </a:ext>
            </a:extLst>
          </p:cNvPr>
          <p:cNvPicPr>
            <a:picLocks noChangeAspect="1"/>
          </p:cNvPicPr>
          <p:nvPr userDrawn="1"/>
        </p:nvPicPr>
        <p:blipFill>
          <a:blip r:embed="rId3"/>
          <a:stretch>
            <a:fillRect/>
          </a:stretch>
        </p:blipFill>
        <p:spPr>
          <a:xfrm>
            <a:off x="432000" y="432030"/>
            <a:ext cx="643247" cy="396000"/>
          </a:xfrm>
          <a:prstGeom prst="rect">
            <a:avLst/>
          </a:prstGeom>
        </p:spPr>
      </p:pic>
    </p:spTree>
    <p:extLst>
      <p:ext uri="{BB962C8B-B14F-4D97-AF65-F5344CB8AC3E}">
        <p14:creationId xmlns:p14="http://schemas.microsoft.com/office/powerpoint/2010/main" val="410741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22555708"/>
      </p:ext>
    </p:extLst>
  </p:cSld>
  <p:clrMap bg1="lt1" tx1="dk1" bg2="lt2" tx2="dk2" accent1="accent1" accent2="accent2" accent3="accent3" accent4="accent4" accent5="accent5" accent6="accent6" hlink="hlink" folHlink="folHlink"/>
  <p:sldLayoutIdLst>
    <p:sldLayoutId id="2147483700" r:id="rId1"/>
    <p:sldLayoutId id="2147483675" r:id="rId2"/>
    <p:sldLayoutId id="2147483699" r:id="rId3"/>
    <p:sldLayoutId id="2147483686" r:id="rId4"/>
    <p:sldLayoutId id="2147483695" r:id="rId5"/>
    <p:sldLayoutId id="2147483697" r:id="rId6"/>
    <p:sldLayoutId id="2147483706" r:id="rId7"/>
    <p:sldLayoutId id="2147483705" r:id="rId8"/>
    <p:sldLayoutId id="2147483704" r:id="rId9"/>
    <p:sldLayoutId id="2147483711" r:id="rId10"/>
    <p:sldLayoutId id="2147483712" r:id="rId11"/>
    <p:sldLayoutId id="2147483683" r:id="rId12"/>
    <p:sldLayoutId id="2147483673" r:id="rId13"/>
    <p:sldLayoutId id="2147483702" r:id="rId14"/>
    <p:sldLayoutId id="2147483709" r:id="rId15"/>
    <p:sldLayoutId id="2147483684" r:id="rId16"/>
    <p:sldLayoutId id="2147483710" r:id="rId17"/>
    <p:sldLayoutId id="2147483698" r:id="rId18"/>
    <p:sldLayoutId id="2147483693" r:id="rId19"/>
    <p:sldLayoutId id="2147483674" r:id="rId20"/>
    <p:sldLayoutId id="2147483696" r:id="rId21"/>
    <p:sldLayoutId id="2147483707" r:id="rId22"/>
    <p:sldLayoutId id="2147483692" r:id="rId23"/>
  </p:sldLayoutIdLst>
  <p:hf hdr="0"/>
  <p:txStyles>
    <p:titleStyle>
      <a:lvl1pPr algn="l" defTabSz="685800" rtl="0" eaLnBrk="1" latinLnBrk="0" hangingPunct="1">
        <a:lnSpc>
          <a:spcPct val="90000"/>
        </a:lnSpc>
        <a:spcBef>
          <a:spcPct val="0"/>
        </a:spcBef>
        <a:buNone/>
        <a:defRPr sz="2400" kern="1200">
          <a:solidFill>
            <a:schemeClr val="tx2"/>
          </a:solidFill>
          <a:latin typeface="Arial" panose="020B0604020202020204" pitchFamily="34" charset="0"/>
          <a:ea typeface="+mj-ea"/>
          <a:cs typeface="Arial" panose="020B0604020202020204" pitchFamily="34" charset="0"/>
        </a:defRPr>
      </a:lvl1pPr>
    </p:titleStyle>
    <p:bodyStyle>
      <a:lvl1pPr marL="180000" indent="-180000" algn="l" defTabSz="685800" rtl="0" eaLnBrk="1" latinLnBrk="0" hangingPunct="1">
        <a:lnSpc>
          <a:spcPct val="110000"/>
        </a:lnSpc>
        <a:spcBef>
          <a:spcPts val="0"/>
        </a:spcBef>
        <a:buFont typeface="Arial" panose="020B0604020202020204" pitchFamily="34" charset="0"/>
        <a:buChar char="•"/>
        <a:defRPr sz="1600" kern="1200">
          <a:solidFill>
            <a:schemeClr val="tx2"/>
          </a:solidFill>
          <a:latin typeface="Arial" panose="020B0604020202020204" pitchFamily="34" charset="0"/>
          <a:ea typeface="+mn-ea"/>
          <a:cs typeface="Arial" panose="020B0604020202020204" pitchFamily="34" charset="0"/>
        </a:defRPr>
      </a:lvl1pPr>
      <a:lvl2pPr marL="360000" indent="-180000" algn="l" defTabSz="685800" rtl="0" eaLnBrk="1" latinLnBrk="0" hangingPunct="1">
        <a:lnSpc>
          <a:spcPct val="110000"/>
        </a:lnSpc>
        <a:spcBef>
          <a:spcPts val="0"/>
        </a:spcBef>
        <a:buFont typeface="Arial" panose="020B0604020202020204" pitchFamily="34" charset="0"/>
        <a:buChar char="•"/>
        <a:defRPr sz="1600" kern="1200">
          <a:solidFill>
            <a:schemeClr val="tx2"/>
          </a:solidFill>
          <a:latin typeface="Arial" panose="020B0604020202020204" pitchFamily="34" charset="0"/>
          <a:ea typeface="+mn-ea"/>
          <a:cs typeface="Arial" panose="020B0604020202020204" pitchFamily="34" charset="0"/>
        </a:defRPr>
      </a:lvl2pPr>
      <a:lvl3pPr marL="540000" indent="-180000" algn="l" defTabSz="685800" rtl="0" eaLnBrk="1" latinLnBrk="0" hangingPunct="1">
        <a:lnSpc>
          <a:spcPct val="110000"/>
        </a:lnSpc>
        <a:spcBef>
          <a:spcPts val="0"/>
        </a:spcBef>
        <a:buFont typeface="Arial" panose="020B0604020202020204" pitchFamily="34" charset="0"/>
        <a:buChar char="•"/>
        <a:defRPr sz="1600" kern="1200">
          <a:solidFill>
            <a:schemeClr val="tx2"/>
          </a:solidFill>
          <a:latin typeface="Arial" panose="020B0604020202020204" pitchFamily="34" charset="0"/>
          <a:ea typeface="+mn-ea"/>
          <a:cs typeface="Arial" panose="020B0604020202020204" pitchFamily="34" charset="0"/>
        </a:defRPr>
      </a:lvl3pPr>
      <a:lvl4pPr marL="720000" indent="-180000" algn="l" defTabSz="685800" rtl="0" eaLnBrk="1" latinLnBrk="0" hangingPunct="1">
        <a:lnSpc>
          <a:spcPct val="110000"/>
        </a:lnSpc>
        <a:spcBef>
          <a:spcPts val="0"/>
        </a:spcBef>
        <a:buFont typeface="Arial" panose="020B0604020202020204" pitchFamily="34" charset="0"/>
        <a:buChar char="•"/>
        <a:defRPr sz="1600" kern="1200">
          <a:solidFill>
            <a:schemeClr val="tx2"/>
          </a:solidFill>
          <a:latin typeface="Arial" panose="020B0604020202020204" pitchFamily="34" charset="0"/>
          <a:ea typeface="+mn-ea"/>
          <a:cs typeface="Arial" panose="020B0604020202020204" pitchFamily="34" charset="0"/>
        </a:defRPr>
      </a:lvl4pPr>
      <a:lvl5pPr marL="900000" indent="-180000" algn="l" defTabSz="685800" rtl="0" eaLnBrk="1" latinLnBrk="0" hangingPunct="1">
        <a:lnSpc>
          <a:spcPct val="110000"/>
        </a:lnSpc>
        <a:spcBef>
          <a:spcPts val="0"/>
        </a:spcBef>
        <a:buFont typeface="Arial" panose="020B0604020202020204" pitchFamily="34" charset="0"/>
        <a:buChar char="•"/>
        <a:defRPr sz="1600" kern="1200">
          <a:solidFill>
            <a:schemeClr val="tx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slides/_rels/slide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2.xml"/><Relationship Id="rId4" Type="http://schemas.openxmlformats.org/officeDocument/2006/relationships/image" Target="../media/image19.svg"/></Relationships>
</file>

<file path=ppt/slides/_rels/slide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xml"/><Relationship Id="rId1" Type="http://schemas.openxmlformats.org/officeDocument/2006/relationships/slideLayout" Target="../slideLayouts/slideLayout22.xml"/><Relationship Id="rId4" Type="http://schemas.openxmlformats.org/officeDocument/2006/relationships/image" Target="../media/image23.svg"/></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22.xml"/><Relationship Id="rId4" Type="http://schemas.openxmlformats.org/officeDocument/2006/relationships/image" Target="../media/image21.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vng.nl/projecten/ensia"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hyperlink" Target="http://www.vng.nl/" TargetMode="External"/><Relationship Id="rId5" Type="http://schemas.openxmlformats.org/officeDocument/2006/relationships/hyperlink" Target="mailto:Ensia@vng.nl" TargetMode="External"/><Relationship Id="rId4" Type="http://schemas.openxmlformats.org/officeDocument/2006/relationships/hyperlink" Target="https://forum.vng.nl/do/startpage?id=2745735-73746172747061676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41724BF6-C2E8-81D2-7261-5343D37C818B}"/>
              </a:ext>
            </a:extLst>
          </p:cNvPr>
          <p:cNvSpPr>
            <a:spLocks noGrp="1"/>
          </p:cNvSpPr>
          <p:nvPr>
            <p:ph type="ctrTitle"/>
          </p:nvPr>
        </p:nvSpPr>
        <p:spPr/>
        <p:txBody>
          <a:bodyPr/>
          <a:lstStyle/>
          <a:p>
            <a:r>
              <a:rPr lang="nl-NL"/>
              <a:t>Het goede gesprek over informatiebeveiliging</a:t>
            </a:r>
            <a:br>
              <a:rPr lang="nl-NL"/>
            </a:br>
            <a:r>
              <a:rPr lang="nl-NL" sz="1200"/>
              <a:t>Met de portefeuillehouder van het college</a:t>
            </a:r>
            <a:br>
              <a:rPr lang="nl-NL"/>
            </a:br>
            <a:endParaRPr lang="nl-NL" sz="1400"/>
          </a:p>
        </p:txBody>
      </p:sp>
      <p:sp>
        <p:nvSpPr>
          <p:cNvPr id="7" name="Ondertitel 6">
            <a:extLst>
              <a:ext uri="{FF2B5EF4-FFF2-40B4-BE49-F238E27FC236}">
                <a16:creationId xmlns:a16="http://schemas.microsoft.com/office/drawing/2014/main" id="{CC6F278F-C105-8602-C5D9-DE128BD23C37}"/>
              </a:ext>
            </a:extLst>
          </p:cNvPr>
          <p:cNvSpPr>
            <a:spLocks noGrp="1"/>
          </p:cNvSpPr>
          <p:nvPr>
            <p:ph type="subTitle" idx="1"/>
          </p:nvPr>
        </p:nvSpPr>
        <p:spPr/>
        <p:txBody>
          <a:bodyPr lIns="91440" tIns="45720" rIns="91440" bIns="45720" anchor="b" anchorCtr="0"/>
          <a:lstStyle/>
          <a:p>
            <a:r>
              <a:rPr lang="nl-NL" sz="1400">
                <a:latin typeface="Arial"/>
                <a:cs typeface="Arial"/>
              </a:rPr>
              <a:t>Gespreksgids</a:t>
            </a:r>
          </a:p>
          <a:p>
            <a:r>
              <a:rPr lang="nl-NL" sz="800">
                <a:latin typeface="Arial"/>
                <a:cs typeface="Arial"/>
              </a:rPr>
              <a:t>Versie 1.0 maart 2025</a:t>
            </a:r>
            <a:endParaRPr lang="nl-NL" sz="800"/>
          </a:p>
        </p:txBody>
      </p:sp>
      <p:pic>
        <p:nvPicPr>
          <p:cNvPr id="11" name="Graphic 10">
            <a:extLst>
              <a:ext uri="{FF2B5EF4-FFF2-40B4-BE49-F238E27FC236}">
                <a16:creationId xmlns:a16="http://schemas.microsoft.com/office/drawing/2014/main" id="{365A8582-17F7-30F0-BFF8-25867E86BE7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7428" y="3204000"/>
            <a:ext cx="845740" cy="608511"/>
          </a:xfrm>
          <a:prstGeom prst="rect">
            <a:avLst/>
          </a:prstGeom>
        </p:spPr>
      </p:pic>
      <p:pic>
        <p:nvPicPr>
          <p:cNvPr id="4" name="Graphic 3">
            <a:extLst>
              <a:ext uri="{FF2B5EF4-FFF2-40B4-BE49-F238E27FC236}">
                <a16:creationId xmlns:a16="http://schemas.microsoft.com/office/drawing/2014/main" id="{4FF7183A-D47C-FDF3-86EF-68A1F8F8E79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17266" y="2962430"/>
            <a:ext cx="1155677" cy="1088107"/>
          </a:xfrm>
          <a:prstGeom prst="rect">
            <a:avLst/>
          </a:prstGeom>
        </p:spPr>
      </p:pic>
      <p:pic>
        <p:nvPicPr>
          <p:cNvPr id="6" name="Graphic 5">
            <a:extLst>
              <a:ext uri="{FF2B5EF4-FFF2-40B4-BE49-F238E27FC236}">
                <a16:creationId xmlns:a16="http://schemas.microsoft.com/office/drawing/2014/main" id="{16153A13-7F42-67EF-582B-0DA19DC3372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714906" y="3077802"/>
            <a:ext cx="1462020" cy="856416"/>
          </a:xfrm>
          <a:prstGeom prst="rect">
            <a:avLst/>
          </a:prstGeom>
        </p:spPr>
      </p:pic>
    </p:spTree>
    <p:extLst>
      <p:ext uri="{BB962C8B-B14F-4D97-AF65-F5344CB8AC3E}">
        <p14:creationId xmlns:p14="http://schemas.microsoft.com/office/powerpoint/2010/main" val="1716453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61B31E6C-E446-AFF1-3FF2-983755AE60B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974080" y="897030"/>
            <a:ext cx="2196900" cy="1794961"/>
          </a:xfrm>
          <a:custGeom>
            <a:avLst/>
            <a:gdLst>
              <a:gd name="connsiteX0" fmla="*/ 223777 w 4140000"/>
              <a:gd name="connsiteY0" fmla="*/ 0 h 4282317"/>
              <a:gd name="connsiteX1" fmla="*/ 4140000 w 4140000"/>
              <a:gd name="connsiteY1" fmla="*/ 0 h 4282317"/>
              <a:gd name="connsiteX2" fmla="*/ 4140000 w 4140000"/>
              <a:gd name="connsiteY2" fmla="*/ 1377188 h 4282317"/>
              <a:gd name="connsiteX3" fmla="*/ 4140000 w 4140000"/>
              <a:gd name="connsiteY3" fmla="*/ 2879537 h 4282317"/>
              <a:gd name="connsiteX4" fmla="*/ 4140000 w 4140000"/>
              <a:gd name="connsiteY4" fmla="*/ 3308400 h 4282317"/>
              <a:gd name="connsiteX5" fmla="*/ 4139746 w 4140000"/>
              <a:gd name="connsiteY5" fmla="*/ 3308400 h 4282317"/>
              <a:gd name="connsiteX6" fmla="*/ 4139746 w 4140000"/>
              <a:gd name="connsiteY6" fmla="*/ 4282317 h 4282317"/>
              <a:gd name="connsiteX7" fmla="*/ 890481 w 4140000"/>
              <a:gd name="connsiteY7" fmla="*/ 4282317 h 4282317"/>
              <a:gd name="connsiteX8" fmla="*/ 0 w 4140000"/>
              <a:gd name="connsiteY8" fmla="*/ 3391689 h 4282317"/>
              <a:gd name="connsiteX9" fmla="*/ 0 w 4140000"/>
              <a:gd name="connsiteY9" fmla="*/ 2879537 h 4282317"/>
              <a:gd name="connsiteX10" fmla="*/ 0 w 4140000"/>
              <a:gd name="connsiteY10" fmla="*/ 2417896 h 4282317"/>
              <a:gd name="connsiteX11" fmla="*/ 0 w 4140000"/>
              <a:gd name="connsiteY11" fmla="*/ 1377188 h 4282317"/>
              <a:gd name="connsiteX12" fmla="*/ 0 w 4140000"/>
              <a:gd name="connsiteY12" fmla="*/ 223642 h 4282317"/>
              <a:gd name="connsiteX13" fmla="*/ 223777 w 4140000"/>
              <a:gd name="connsiteY13" fmla="*/ 0 h 4282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40000" h="4282317">
                <a:moveTo>
                  <a:pt x="223777" y="0"/>
                </a:moveTo>
                <a:lnTo>
                  <a:pt x="4140000" y="0"/>
                </a:lnTo>
                <a:lnTo>
                  <a:pt x="4140000" y="1377188"/>
                </a:lnTo>
                <a:lnTo>
                  <a:pt x="4140000" y="2879537"/>
                </a:lnTo>
                <a:lnTo>
                  <a:pt x="4140000" y="3308400"/>
                </a:lnTo>
                <a:lnTo>
                  <a:pt x="4139746" y="3308400"/>
                </a:lnTo>
                <a:lnTo>
                  <a:pt x="4139746" y="4282317"/>
                </a:lnTo>
                <a:lnTo>
                  <a:pt x="890481" y="4282317"/>
                </a:lnTo>
                <a:cubicBezTo>
                  <a:pt x="398634" y="4282317"/>
                  <a:pt x="0" y="3883618"/>
                  <a:pt x="0" y="3391689"/>
                </a:cubicBezTo>
                <a:lnTo>
                  <a:pt x="0" y="2879537"/>
                </a:lnTo>
                <a:lnTo>
                  <a:pt x="0" y="2417896"/>
                </a:lnTo>
                <a:lnTo>
                  <a:pt x="0" y="1377188"/>
                </a:lnTo>
                <a:lnTo>
                  <a:pt x="0" y="223642"/>
                </a:lnTo>
                <a:cubicBezTo>
                  <a:pt x="0" y="100073"/>
                  <a:pt x="100204" y="0"/>
                  <a:pt x="223777" y="0"/>
                </a:cubicBezTo>
                <a:close/>
              </a:path>
            </a:pathLst>
          </a:custGeom>
        </p:spPr>
      </p:pic>
      <p:sp>
        <p:nvSpPr>
          <p:cNvPr id="9" name="Content Placeholder 2">
            <a:extLst>
              <a:ext uri="{FF2B5EF4-FFF2-40B4-BE49-F238E27FC236}">
                <a16:creationId xmlns:a16="http://schemas.microsoft.com/office/drawing/2014/main" id="{CCF896FF-B5A7-A50D-6AB5-02EE23B99C33}"/>
              </a:ext>
            </a:extLst>
          </p:cNvPr>
          <p:cNvSpPr>
            <a:spLocks noGrp="1"/>
          </p:cNvSpPr>
          <p:nvPr>
            <p:ph idx="13"/>
          </p:nvPr>
        </p:nvSpPr>
        <p:spPr>
          <a:xfrm>
            <a:off x="1080000" y="864000"/>
            <a:ext cx="3060000" cy="3636000"/>
          </a:xfrm>
        </p:spPr>
        <p:txBody>
          <a:bodyPr lIns="91440" tIns="45720" rIns="91440" bIns="45720" anchor="t"/>
          <a:lstStyle/>
          <a:p>
            <a:pPr marL="179705" indent="-179705"/>
            <a:endParaRPr lang="en-US" sz="1200">
              <a:solidFill>
                <a:srgbClr val="005377"/>
              </a:solidFill>
              <a:latin typeface="Arial"/>
              <a:cs typeface="Arial"/>
            </a:endParaRPr>
          </a:p>
          <a:p>
            <a:pPr marL="0" indent="0">
              <a:buNone/>
            </a:pPr>
            <a:endParaRPr lang="en-US" sz="1200">
              <a:solidFill>
                <a:srgbClr val="005377"/>
              </a:solidFill>
              <a:latin typeface="Arial"/>
              <a:cs typeface="Arial"/>
            </a:endParaRPr>
          </a:p>
          <a:p>
            <a:pPr marL="0" indent="0">
              <a:buNone/>
            </a:pPr>
            <a:r>
              <a:rPr lang="nl-NL">
                <a:solidFill>
                  <a:srgbClr val="005377"/>
                </a:solidFill>
                <a:latin typeface="Arial"/>
                <a:cs typeface="Arial"/>
              </a:rPr>
              <a:t>Welke processen en systemen zien we als onze kroonjuwelen?</a:t>
            </a:r>
            <a:r>
              <a:rPr lang="en-US">
                <a:solidFill>
                  <a:srgbClr val="005377"/>
                </a:solidFill>
                <a:latin typeface="Arial"/>
                <a:cs typeface="Arial"/>
              </a:rPr>
              <a:t> </a:t>
            </a:r>
            <a:endParaRPr lang="en-US">
              <a:latin typeface="Arial"/>
              <a:cs typeface="Arial"/>
            </a:endParaRPr>
          </a:p>
          <a:p>
            <a:pPr marL="0" indent="0">
              <a:buNone/>
            </a:pPr>
            <a:endParaRPr lang="en-US"/>
          </a:p>
        </p:txBody>
      </p:sp>
    </p:spTree>
    <p:extLst>
      <p:ext uri="{BB962C8B-B14F-4D97-AF65-F5344CB8AC3E}">
        <p14:creationId xmlns:p14="http://schemas.microsoft.com/office/powerpoint/2010/main" val="3943133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8B3E8779-1845-B83E-5E15-E200A96D133A}"/>
              </a:ext>
            </a:extLst>
          </p:cNvPr>
          <p:cNvSpPr>
            <a:spLocks noGrp="1"/>
          </p:cNvSpPr>
          <p:nvPr>
            <p:ph idx="13"/>
          </p:nvPr>
        </p:nvSpPr>
        <p:spPr>
          <a:xfrm>
            <a:off x="1079999" y="864000"/>
            <a:ext cx="3139303" cy="3636000"/>
          </a:xfrm>
        </p:spPr>
        <p:txBody>
          <a:bodyPr lIns="91440" tIns="45720" rIns="91440" bIns="45720" anchor="t"/>
          <a:lstStyle/>
          <a:p>
            <a:pPr marL="179705" indent="-179705"/>
            <a:endParaRPr lang="nl-NL"/>
          </a:p>
          <a:p>
            <a:pPr marL="179705" marR="0" lvl="0" indent="-17970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600" b="0" i="0" u="none" strike="noStrike" kern="1200" cap="none" spc="0" normalizeH="0" baseline="0" noProof="0">
                <a:ln>
                  <a:noFill/>
                </a:ln>
                <a:solidFill>
                  <a:srgbClr val="005377"/>
                </a:solidFill>
                <a:effectLst/>
                <a:uLnTx/>
                <a:uFillTx/>
                <a:latin typeface="Arial"/>
                <a:ea typeface="+mn-ea"/>
                <a:cs typeface="Arial"/>
              </a:rPr>
              <a:t>Hebben we de belangrijkste risico's voor </a:t>
            </a:r>
            <a:r>
              <a:rPr lang="nl-NL">
                <a:solidFill>
                  <a:srgbClr val="005377"/>
                </a:solidFill>
                <a:latin typeface="Arial"/>
                <a:cs typeface="Arial"/>
              </a:rPr>
              <a:t>d</a:t>
            </a:r>
            <a:r>
              <a:rPr kumimoji="0" lang="nl-NL" sz="1600" b="0" i="0" u="none" strike="noStrike" kern="1200" cap="none" spc="0" normalizeH="0" baseline="0" noProof="0">
                <a:ln>
                  <a:noFill/>
                </a:ln>
                <a:solidFill>
                  <a:srgbClr val="005377"/>
                </a:solidFill>
                <a:effectLst/>
                <a:uLnTx/>
                <a:uFillTx/>
                <a:latin typeface="Arial"/>
                <a:ea typeface="+mn-ea"/>
                <a:cs typeface="Arial"/>
              </a:rPr>
              <a:t>e kroonjuwelen in </a:t>
            </a:r>
            <a:r>
              <a:rPr lang="nl-NL">
                <a:solidFill>
                  <a:srgbClr val="005377"/>
                </a:solidFill>
                <a:latin typeface="Arial"/>
                <a:cs typeface="Arial"/>
              </a:rPr>
              <a:t>beeld?</a:t>
            </a:r>
          </a:p>
          <a:p>
            <a:pPr marL="179705" indent="-179705"/>
            <a:r>
              <a:rPr lang="nl-NL">
                <a:solidFill>
                  <a:srgbClr val="005377"/>
                </a:solidFill>
                <a:latin typeface="Arial"/>
                <a:cs typeface="Arial"/>
              </a:rPr>
              <a:t>Met welke maatregelen beheersen we de risico's? </a:t>
            </a:r>
          </a:p>
          <a:p>
            <a:pPr marL="179705" indent="-179705"/>
            <a:r>
              <a:rPr lang="nl-NL">
                <a:solidFill>
                  <a:srgbClr val="005377"/>
                </a:solidFill>
                <a:latin typeface="Arial"/>
                <a:cs typeface="Arial"/>
              </a:rPr>
              <a:t>Volstaat dit naar verwachting? </a:t>
            </a:r>
          </a:p>
          <a:p>
            <a:pPr marL="0" indent="0">
              <a:buNone/>
            </a:pPr>
            <a:endParaRPr lang="nl-NL"/>
          </a:p>
        </p:txBody>
      </p:sp>
      <p:pic>
        <p:nvPicPr>
          <p:cNvPr id="5" name="Graphic 4">
            <a:extLst>
              <a:ext uri="{FF2B5EF4-FFF2-40B4-BE49-F238E27FC236}">
                <a16:creationId xmlns:a16="http://schemas.microsoft.com/office/drawing/2014/main" id="{E5938E9E-D777-A231-8792-69E172C0DFF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24700" y="737000"/>
            <a:ext cx="4335176" cy="2539600"/>
          </a:xfrm>
          <a:prstGeom prst="rect">
            <a:avLst/>
          </a:prstGeom>
        </p:spPr>
      </p:pic>
    </p:spTree>
    <p:extLst>
      <p:ext uri="{BB962C8B-B14F-4D97-AF65-F5344CB8AC3E}">
        <p14:creationId xmlns:p14="http://schemas.microsoft.com/office/powerpoint/2010/main" val="3888991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A5C9E9B7-7B64-0A18-9A24-6E667BF7DADB}"/>
              </a:ext>
            </a:extLst>
          </p:cNvPr>
          <p:cNvSpPr>
            <a:spLocks noGrp="1"/>
          </p:cNvSpPr>
          <p:nvPr>
            <p:ph idx="13"/>
          </p:nvPr>
        </p:nvSpPr>
        <p:spPr/>
        <p:txBody>
          <a:bodyPr/>
          <a:lstStyle/>
          <a:p>
            <a:pPr marL="0" indent="0">
              <a:buNone/>
            </a:pPr>
            <a:r>
              <a:rPr lang="nl-NL"/>
              <a:t>Hoe kunnen wij eraan bijdragen dat de raad haar controlerende rol goed kan oppakken?</a:t>
            </a:r>
          </a:p>
          <a:p>
            <a:pPr marL="0" indent="0">
              <a:buNone/>
            </a:pPr>
            <a:endParaRPr lang="nl-NL"/>
          </a:p>
        </p:txBody>
      </p:sp>
      <p:pic>
        <p:nvPicPr>
          <p:cNvPr id="2" name="Graphic 1">
            <a:extLst>
              <a:ext uri="{FF2B5EF4-FFF2-40B4-BE49-F238E27FC236}">
                <a16:creationId xmlns:a16="http://schemas.microsoft.com/office/drawing/2014/main" id="{12959D32-9BD8-9FC0-3F01-A4356CF1162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14812" y="2247900"/>
            <a:ext cx="714375" cy="647700"/>
          </a:xfrm>
          <a:prstGeom prst="rect">
            <a:avLst/>
          </a:prstGeom>
        </p:spPr>
      </p:pic>
      <p:pic>
        <p:nvPicPr>
          <p:cNvPr id="8" name="Graphic 7">
            <a:extLst>
              <a:ext uri="{FF2B5EF4-FFF2-40B4-BE49-F238E27FC236}">
                <a16:creationId xmlns:a16="http://schemas.microsoft.com/office/drawing/2014/main" id="{0489DE82-2392-6574-621A-5953087EC38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03999" y="723403"/>
            <a:ext cx="3911401" cy="3546338"/>
          </a:xfrm>
          <a:prstGeom prst="rect">
            <a:avLst/>
          </a:prstGeom>
        </p:spPr>
      </p:pic>
    </p:spTree>
    <p:extLst>
      <p:ext uri="{BB962C8B-B14F-4D97-AF65-F5344CB8AC3E}">
        <p14:creationId xmlns:p14="http://schemas.microsoft.com/office/powerpoint/2010/main" val="4101244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6A8A9B-7FEB-D971-203A-8DA644D26A71}"/>
              </a:ext>
            </a:extLst>
          </p:cNvPr>
          <p:cNvSpPr>
            <a:spLocks noGrp="1"/>
          </p:cNvSpPr>
          <p:nvPr>
            <p:ph type="title"/>
          </p:nvPr>
        </p:nvSpPr>
        <p:spPr/>
        <p:txBody>
          <a:bodyPr/>
          <a:lstStyle/>
          <a:p>
            <a:r>
              <a:rPr lang="nl-NL"/>
              <a:t>Wat zijn de vervolgstappen?</a:t>
            </a:r>
          </a:p>
        </p:txBody>
      </p:sp>
      <p:sp>
        <p:nvSpPr>
          <p:cNvPr id="3" name="Tijdelijke aanduiding voor inhoud 2">
            <a:extLst>
              <a:ext uri="{FF2B5EF4-FFF2-40B4-BE49-F238E27FC236}">
                <a16:creationId xmlns:a16="http://schemas.microsoft.com/office/drawing/2014/main" id="{175F8A6C-6748-601E-6360-3D0B0AA418B9}"/>
              </a:ext>
            </a:extLst>
          </p:cNvPr>
          <p:cNvSpPr>
            <a:spLocks noGrp="1"/>
          </p:cNvSpPr>
          <p:nvPr>
            <p:ph idx="1"/>
          </p:nvPr>
        </p:nvSpPr>
        <p:spPr/>
        <p:txBody>
          <a:bodyPr lIns="91440" tIns="45720" rIns="91440" bIns="45720" anchor="t"/>
          <a:lstStyle/>
          <a:p>
            <a:pPr marL="179705" indent="-179705"/>
            <a:r>
              <a:rPr lang="nl-NL">
                <a:latin typeface="Arial"/>
                <a:cs typeface="Arial"/>
              </a:rPr>
              <a:t>Extra mensen, middelen?</a:t>
            </a:r>
          </a:p>
          <a:p>
            <a:pPr marL="179705" indent="-179705"/>
            <a:r>
              <a:rPr lang="nl-NL">
                <a:latin typeface="Arial"/>
                <a:cs typeface="Arial"/>
              </a:rPr>
              <a:t>(Intensiever) samenwerken met andere gemeenten</a:t>
            </a:r>
          </a:p>
          <a:p>
            <a:pPr marL="179705" indent="-179705"/>
            <a:r>
              <a:rPr lang="nl-NL">
                <a:latin typeface="Arial"/>
                <a:cs typeface="Arial"/>
              </a:rPr>
              <a:t>De producten en diensten van de VNG benutten (zie notitiepagina)</a:t>
            </a:r>
          </a:p>
          <a:p>
            <a:pPr marL="0" indent="0">
              <a:buNone/>
            </a:pPr>
            <a:endParaRPr lang="nl-NL"/>
          </a:p>
          <a:p>
            <a:pPr marL="0" indent="0">
              <a:buNone/>
            </a:pPr>
            <a:endParaRPr lang="nl-NL"/>
          </a:p>
        </p:txBody>
      </p:sp>
    </p:spTree>
    <p:extLst>
      <p:ext uri="{BB962C8B-B14F-4D97-AF65-F5344CB8AC3E}">
        <p14:creationId xmlns:p14="http://schemas.microsoft.com/office/powerpoint/2010/main" val="4084786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5FAD608-42A1-AD1B-BF3D-0FD82AA9654A}"/>
              </a:ext>
            </a:extLst>
          </p:cNvPr>
          <p:cNvSpPr>
            <a:spLocks noGrp="1"/>
          </p:cNvSpPr>
          <p:nvPr>
            <p:ph type="title"/>
          </p:nvPr>
        </p:nvSpPr>
        <p:spPr>
          <a:xfrm>
            <a:off x="5004000" y="780873"/>
            <a:ext cx="3071123" cy="482434"/>
          </a:xfrm>
        </p:spPr>
        <p:txBody>
          <a:bodyPr lIns="91440" tIns="45720" rIns="91440" bIns="45720" anchor="t" anchorCtr="0"/>
          <a:lstStyle/>
          <a:p>
            <a:endParaRPr lang="nl-NL"/>
          </a:p>
        </p:txBody>
      </p:sp>
      <p:sp>
        <p:nvSpPr>
          <p:cNvPr id="4" name="Tijdelijke aanduiding voor tekst 3">
            <a:extLst>
              <a:ext uri="{FF2B5EF4-FFF2-40B4-BE49-F238E27FC236}">
                <a16:creationId xmlns:a16="http://schemas.microsoft.com/office/drawing/2014/main" id="{3DBFBA40-6112-12AA-E15D-A81B0D911A93}"/>
              </a:ext>
            </a:extLst>
          </p:cNvPr>
          <p:cNvSpPr>
            <a:spLocks noGrp="1"/>
          </p:cNvSpPr>
          <p:nvPr>
            <p:ph type="body" sz="half" idx="14"/>
          </p:nvPr>
        </p:nvSpPr>
        <p:spPr/>
        <p:txBody>
          <a:bodyPr lIns="91440" tIns="45720" rIns="91440" bIns="45720" anchor="t" anchorCtr="0"/>
          <a:lstStyle/>
          <a:p>
            <a:r>
              <a:rPr lang="nl-NL">
                <a:latin typeface="Arial"/>
                <a:cs typeface="Arial"/>
                <a:hlinkClick r:id="rId3"/>
              </a:rPr>
              <a:t>ENSIA | VNG</a:t>
            </a:r>
            <a:endParaRPr lang="nl-NL"/>
          </a:p>
          <a:p>
            <a:endParaRPr lang="nl-NL">
              <a:latin typeface="Arial"/>
              <a:cs typeface="Arial"/>
            </a:endParaRPr>
          </a:p>
          <a:p>
            <a:r>
              <a:rPr lang="nl-NL">
                <a:latin typeface="Arial"/>
                <a:cs typeface="Arial"/>
                <a:hlinkClick r:id="rId4"/>
              </a:rPr>
              <a:t>ENSIA - Startpagina - VNG Fora</a:t>
            </a:r>
            <a:endParaRPr lang="nl-NL"/>
          </a:p>
          <a:p>
            <a:endParaRPr lang="nl-NL">
              <a:latin typeface="Arial"/>
              <a:cs typeface="Arial"/>
            </a:endParaRPr>
          </a:p>
          <a:p>
            <a:r>
              <a:rPr lang="nl-NL">
                <a:latin typeface="Arial"/>
                <a:cs typeface="Arial"/>
                <a:hlinkClick r:id="rId5"/>
              </a:rPr>
              <a:t>Ensia@vng.nl</a:t>
            </a:r>
            <a:endParaRPr lang="nl-NL"/>
          </a:p>
          <a:p>
            <a:endParaRPr lang="nl-NL">
              <a:latin typeface="Arial"/>
              <a:cs typeface="Arial"/>
            </a:endParaRPr>
          </a:p>
          <a:p>
            <a:r>
              <a:rPr lang="nl-NL">
                <a:hlinkClick r:id="rId6"/>
              </a:rPr>
              <a:t>www.vng.nl</a:t>
            </a:r>
            <a:endParaRPr lang="nl-NL"/>
          </a:p>
          <a:p>
            <a:endParaRPr lang="nl-NL"/>
          </a:p>
          <a:p>
            <a:endParaRPr lang="nl-NL"/>
          </a:p>
          <a:p>
            <a:endParaRPr lang="nl-NL"/>
          </a:p>
        </p:txBody>
      </p:sp>
    </p:spTree>
    <p:extLst>
      <p:ext uri="{BB962C8B-B14F-4D97-AF65-F5344CB8AC3E}">
        <p14:creationId xmlns:p14="http://schemas.microsoft.com/office/powerpoint/2010/main" val="2441922096"/>
      </p:ext>
    </p:extLst>
  </p:cSld>
  <p:clrMapOvr>
    <a:masterClrMapping/>
  </p:clrMapOvr>
</p:sld>
</file>

<file path=ppt/theme/theme1.xml><?xml version="1.0" encoding="utf-8"?>
<a:theme xmlns:a="http://schemas.openxmlformats.org/drawingml/2006/main" name="VNG licht thema">
  <a:themeElements>
    <a:clrScheme name="VNG 2024 licht Kleuren">
      <a:dk1>
        <a:srgbClr val="000000"/>
      </a:dk1>
      <a:lt1>
        <a:srgbClr val="FFFFFF"/>
      </a:lt1>
      <a:dk2>
        <a:srgbClr val="143462"/>
      </a:dk2>
      <a:lt2>
        <a:srgbClr val="706F6F"/>
      </a:lt2>
      <a:accent1>
        <a:srgbClr val="00A1E5"/>
      </a:accent1>
      <a:accent2>
        <a:srgbClr val="A6B103"/>
      </a:accent2>
      <a:accent3>
        <a:srgbClr val="E63B44"/>
      </a:accent3>
      <a:accent4>
        <a:srgbClr val="00AEAE"/>
      </a:accent4>
      <a:accent5>
        <a:srgbClr val="EC5E00"/>
      </a:accent5>
      <a:accent6>
        <a:srgbClr val="F7AD00"/>
      </a:accent6>
      <a:hlink>
        <a:srgbClr val="000000"/>
      </a:hlink>
      <a:folHlink>
        <a:srgbClr val="000000"/>
      </a:folHlink>
    </a:clrScheme>
    <a:fontScheme name="Figtree ExtraBold Bold">
      <a:majorFont>
        <a:latin typeface="Figtree ExtraBold"/>
        <a:ea typeface=""/>
        <a:cs typeface=""/>
      </a:majorFont>
      <a:minorFont>
        <a:latin typeface="Figtree Bold"/>
        <a:ea typeface=""/>
        <a:cs typeface=""/>
      </a:minorFont>
    </a:fontScheme>
    <a:fmtScheme name="Office-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dirty="0" err="1" smtClean="0"/>
        </a:defPPr>
      </a:lstStyle>
    </a:txDef>
  </a:objectDefaults>
  <a:extraClrSchemeLst/>
  <a:custClrLst>
    <a:custClr name="Donkerblauw">
      <a:srgbClr val="143462"/>
    </a:custClr>
    <a:custClr name="Cyaan">
      <a:srgbClr val="00A1E5"/>
    </a:custClr>
    <a:custClr name="Rood">
      <a:srgbClr val="E63B44"/>
    </a:custClr>
    <a:custClr name="Oranje">
      <a:srgbClr val="EC5E00"/>
    </a:custClr>
    <a:custClr name="Geel">
      <a:srgbClr val="F7AD00"/>
    </a:custClr>
    <a:custClr name="Helgroen">
      <a:srgbClr val="A6B103"/>
    </a:custClr>
    <a:custClr name="Grasgroen">
      <a:srgbClr val="7CB817"/>
    </a:custClr>
    <a:custClr name="Volgroen">
      <a:srgbClr val="3AA92D"/>
    </a:custClr>
    <a:custClr name="Hardgroen">
      <a:srgbClr val="00A253"/>
    </a:custClr>
    <a:custClr name="Turkoois">
      <a:srgbClr val="00AEAE"/>
    </a:custClr>
    <a:custClr name="Blauw">
      <a:srgbClr val="0078BC"/>
    </a:custClr>
    <a:custClr name="Paars">
      <a:srgbClr val="83589E"/>
    </a:custClr>
    <a:custClr name="Paarsroze">
      <a:srgbClr val="AE4B96"/>
    </a:custClr>
    <a:custClr name="Roze">
      <a:srgbClr val="E12988"/>
    </a:custClr>
  </a:custClrLst>
  <a:extLst>
    <a:ext uri="{05A4C25C-085E-4340-85A3-A5531E510DB2}">
      <thm15:themeFamily xmlns:thm15="http://schemas.microsoft.com/office/thememl/2012/main" name="VNG" id="{D7CD275C-C1E6-4D69-A70B-0181C753E370}" vid="{861C2600-624C-4ECC-B436-4E9E329F13D6}"/>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02F1DA5A2CA414EA90BF848009239A4" ma:contentTypeVersion="17" ma:contentTypeDescription="Een nieuw document maken." ma:contentTypeScope="" ma:versionID="834449631db442514aa9eefebe6204e4">
  <xsd:schema xmlns:xsd="http://www.w3.org/2001/XMLSchema" xmlns:xs="http://www.w3.org/2001/XMLSchema" xmlns:p="http://schemas.microsoft.com/office/2006/metadata/properties" xmlns:ns2="e223de61-1542-4bca-83fb-2acd876258c2" xmlns:ns3="af6bc538-2977-4113-b05a-f15bba02338a" targetNamespace="http://schemas.microsoft.com/office/2006/metadata/properties" ma:root="true" ma:fieldsID="cf9db877d305828988952982be247187" ns2:_="" ns3:_="">
    <xsd:import namespace="e223de61-1542-4bca-83fb-2acd876258c2"/>
    <xsd:import namespace="af6bc538-2977-4113-b05a-f15bba02338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23de61-1542-4bca-83fb-2acd876258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Afbeeldingtags" ma:readOnly="false" ma:fieldId="{5cf76f15-5ced-4ddc-b409-7134ff3c332f}" ma:taxonomyMulti="true" ma:sspId="a99bed0e-432a-4091-b929-67b863917b6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f6bc538-2977-4113-b05a-f15bba02338a" elementFormDefault="qualified">
    <xsd:import namespace="http://schemas.microsoft.com/office/2006/documentManagement/types"/>
    <xsd:import namespace="http://schemas.microsoft.com/office/infopath/2007/PartnerControls"/>
    <xsd:element name="SharedWithUsers" ma:index="1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Gedeeld met details" ma:internalName="SharedWithDetails" ma:readOnly="true">
      <xsd:simpleType>
        <xsd:restriction base="dms:Note">
          <xsd:maxLength value="255"/>
        </xsd:restriction>
      </xsd:simpleType>
    </xsd:element>
    <xsd:element name="TaxCatchAll" ma:index="22" nillable="true" ma:displayName="Taxonomy Catch All Column" ma:hidden="true" ma:list="{43a25dcc-d4b0-44fe-bba6-673579b26249}" ma:internalName="TaxCatchAll" ma:showField="CatchAllData" ma:web="af6bc538-2977-4113-b05a-f15bba0233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223de61-1542-4bca-83fb-2acd876258c2">
      <Terms xmlns="http://schemas.microsoft.com/office/infopath/2007/PartnerControls"/>
    </lcf76f155ced4ddcb4097134ff3c332f>
    <TaxCatchAll xmlns="af6bc538-2977-4113-b05a-f15bba02338a" xsi:nil="true"/>
  </documentManagement>
</p:properties>
</file>

<file path=customXml/itemProps1.xml><?xml version="1.0" encoding="utf-8"?>
<ds:datastoreItem xmlns:ds="http://schemas.openxmlformats.org/officeDocument/2006/customXml" ds:itemID="{901D0168-1D64-4B4E-8A6B-1FA96E0875A4}">
  <ds:schemaRefs>
    <ds:schemaRef ds:uri="http://schemas.microsoft.com/sharepoint/v3/contenttype/forms"/>
  </ds:schemaRefs>
</ds:datastoreItem>
</file>

<file path=customXml/itemProps2.xml><?xml version="1.0" encoding="utf-8"?>
<ds:datastoreItem xmlns:ds="http://schemas.openxmlformats.org/officeDocument/2006/customXml" ds:itemID="{8ADCBF59-CD88-4CB4-833B-BF303EA79C12}">
  <ds:schemaRefs>
    <ds:schemaRef ds:uri="af6bc538-2977-4113-b05a-f15bba02338a"/>
    <ds:schemaRef ds:uri="e223de61-1542-4bca-83fb-2acd876258c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5BC017E-6009-4F62-B556-F2B0FA293B18}">
  <ds:schemaRefs>
    <ds:schemaRef ds:uri="http://schemas.microsoft.com/office/2006/metadata/properties"/>
    <ds:schemaRef ds:uri="e223de61-1542-4bca-83fb-2acd876258c2"/>
    <ds:schemaRef ds:uri="http://purl.org/dc/dcmitype/"/>
    <ds:schemaRef ds:uri="http://schemas.microsoft.com/office/infopath/2007/PartnerControls"/>
    <ds:schemaRef ds:uri="http://www.w3.org/XML/1998/namespace"/>
    <ds:schemaRef ds:uri="http://purl.org/dc/elements/1.1/"/>
    <ds:schemaRef ds:uri="http://purl.org/dc/terms/"/>
    <ds:schemaRef ds:uri="http://schemas.microsoft.com/office/2006/documentManagement/types"/>
    <ds:schemaRef ds:uri="http://schemas.openxmlformats.org/package/2006/metadata/core-properties"/>
    <ds:schemaRef ds:uri="af6bc538-2977-4113-b05a-f15bba02338a"/>
  </ds:schemaRefs>
</ds:datastoreItem>
</file>

<file path=docProps/app.xml><?xml version="1.0" encoding="utf-8"?>
<Properties xmlns="http://schemas.openxmlformats.org/officeDocument/2006/extended-properties" xmlns:vt="http://schemas.openxmlformats.org/officeDocument/2006/docPropsVTypes">
  <Template>VNG</Template>
  <TotalTime>0</TotalTime>
  <Words>771</Words>
  <Application>Microsoft Office PowerPoint</Application>
  <PresentationFormat>Diavoorstelling (16:9)</PresentationFormat>
  <Paragraphs>56</Paragraphs>
  <Slides>6</Slides>
  <Notes>6</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6</vt:i4>
      </vt:variant>
    </vt:vector>
  </HeadingPairs>
  <TitlesOfParts>
    <vt:vector size="12" baseType="lpstr">
      <vt:lpstr>Aptos</vt:lpstr>
      <vt:lpstr>Arial</vt:lpstr>
      <vt:lpstr>Arial,Sans-Serif</vt:lpstr>
      <vt:lpstr>Calibri</vt:lpstr>
      <vt:lpstr>Courier New</vt:lpstr>
      <vt:lpstr>VNG licht thema</vt:lpstr>
      <vt:lpstr>Het goede gesprek over informatiebeveiliging Met de portefeuillehouder van het college </vt:lpstr>
      <vt:lpstr>PowerPoint-presentatie</vt:lpstr>
      <vt:lpstr>PowerPoint-presentatie</vt:lpstr>
      <vt:lpstr>PowerPoint-presentatie</vt:lpstr>
      <vt:lpstr>Wat zijn de vervolgstappen?</vt:lpstr>
      <vt:lpstr>PowerPoint-presentatie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Chris Koning</dc:creator>
  <cp:keywords/>
  <cp:lastModifiedBy>Joeri Koops</cp:lastModifiedBy>
  <cp:revision>1</cp:revision>
  <dcterms:created xsi:type="dcterms:W3CDTF">2025-02-11T14:38:03Z</dcterms:created>
  <dcterms:modified xsi:type="dcterms:W3CDTF">2025-03-12T10:56:51Z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0x010100902F1DA5A2CA414EA90BF848009239A4</vt:lpwstr>
  </property>
  <property fmtid="{D5CDD505-2E9C-101B-9397-08002B2CF9AE}" pid="3" name="MediaServiceImageTags">
    <vt:lpwstr/>
  </property>
</Properties>
</file>