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8"/>
  </p:notesMasterIdLst>
  <p:sldIdLst>
    <p:sldId id="273" r:id="rId6"/>
    <p:sldId id="274" r:id="rId7"/>
  </p:sldIdLst>
  <p:sldSz cx="13536613" cy="9972675"/>
  <p:notesSz cx="14660563" cy="10231438"/>
  <p:custDataLst>
    <p:tags r:id="rId9"/>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46344-B32E-6D45-BD47-5A58FA68B176}" v="73" dt="2024-11-19T11:14:38.5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59" autoAdjust="0"/>
    <p:restoredTop sz="95820" autoAdjust="0"/>
  </p:normalViewPr>
  <p:slideViewPr>
    <p:cSldViewPr>
      <p:cViewPr>
        <p:scale>
          <a:sx n="100" d="100"/>
          <a:sy n="100" d="100"/>
        </p:scale>
        <p:origin x="952" y="-424"/>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Zwiers" userId="dcef707a-cbc8-4acf-b7e7-cbfe98ec9212" providerId="ADAL" clId="{FFC46344-B32E-6D45-BD47-5A58FA68B176}"/>
    <pc:docChg chg="custSel modSld">
      <pc:chgData name="Ellen Zwiers" userId="dcef707a-cbc8-4acf-b7e7-cbfe98ec9212" providerId="ADAL" clId="{FFC46344-B32E-6D45-BD47-5A58FA68B176}" dt="2024-11-19T11:14:38.593" v="1601" actId="1037"/>
      <pc:docMkLst>
        <pc:docMk/>
      </pc:docMkLst>
      <pc:sldChg chg="addSp delSp modSp mod modNotesTx">
        <pc:chgData name="Ellen Zwiers" userId="dcef707a-cbc8-4acf-b7e7-cbfe98ec9212" providerId="ADAL" clId="{FFC46344-B32E-6D45-BD47-5A58FA68B176}" dt="2024-11-19T11:14:38.593" v="1601" actId="1037"/>
        <pc:sldMkLst>
          <pc:docMk/>
          <pc:sldMk cId="0" sldId="273"/>
        </pc:sldMkLst>
        <pc:spChg chg="mod">
          <ac:chgData name="Ellen Zwiers" userId="dcef707a-cbc8-4acf-b7e7-cbfe98ec9212" providerId="ADAL" clId="{FFC46344-B32E-6D45-BD47-5A58FA68B176}" dt="2024-11-05T11:41:08.922" v="3" actId="14100"/>
          <ac:spMkLst>
            <pc:docMk/>
            <pc:sldMk cId="0" sldId="273"/>
            <ac:spMk id="3" creationId="{C8019FA1-3AD9-D24E-8461-AC037F8CA120}"/>
          </ac:spMkLst>
        </pc:spChg>
        <pc:spChg chg="mod">
          <ac:chgData name="Ellen Zwiers" userId="dcef707a-cbc8-4acf-b7e7-cbfe98ec9212" providerId="ADAL" clId="{FFC46344-B32E-6D45-BD47-5A58FA68B176}" dt="2024-11-05T11:43:02.749" v="11" actId="20577"/>
          <ac:spMkLst>
            <pc:docMk/>
            <pc:sldMk cId="0" sldId="273"/>
            <ac:spMk id="17" creationId="{FB13724C-8C9A-DF4A-BE27-4DA1392476EC}"/>
          </ac:spMkLst>
        </pc:spChg>
        <pc:spChg chg="mod">
          <ac:chgData name="Ellen Zwiers" userId="dcef707a-cbc8-4acf-b7e7-cbfe98ec9212" providerId="ADAL" clId="{FFC46344-B32E-6D45-BD47-5A58FA68B176}" dt="2024-11-05T12:53:56.886" v="1497" actId="14100"/>
          <ac:spMkLst>
            <pc:docMk/>
            <pc:sldMk cId="0" sldId="273"/>
            <ac:spMk id="18" creationId="{32AF46FD-80EF-3B47-9C4D-FC94A787A95F}"/>
          </ac:spMkLst>
        </pc:spChg>
        <pc:spChg chg="mod">
          <ac:chgData name="Ellen Zwiers" userId="dcef707a-cbc8-4acf-b7e7-cbfe98ec9212" providerId="ADAL" clId="{FFC46344-B32E-6D45-BD47-5A58FA68B176}" dt="2024-11-05T11:41:08.922" v="3" actId="14100"/>
          <ac:spMkLst>
            <pc:docMk/>
            <pc:sldMk cId="0" sldId="273"/>
            <ac:spMk id="30" creationId="{B8CB82CA-95CA-FE4E-991D-B0AF25DFEFE6}"/>
          </ac:spMkLst>
        </pc:spChg>
        <pc:spChg chg="mod">
          <ac:chgData name="Ellen Zwiers" userId="dcef707a-cbc8-4acf-b7e7-cbfe98ec9212" providerId="ADAL" clId="{FFC46344-B32E-6D45-BD47-5A58FA68B176}" dt="2024-11-05T11:44:02.208" v="41" actId="20577"/>
          <ac:spMkLst>
            <pc:docMk/>
            <pc:sldMk cId="0" sldId="273"/>
            <ac:spMk id="31" creationId="{3EB19FF6-9CCF-0842-82B4-7EE51F3DA8FC}"/>
          </ac:spMkLst>
        </pc:spChg>
        <pc:spChg chg="mod">
          <ac:chgData name="Ellen Zwiers" userId="dcef707a-cbc8-4acf-b7e7-cbfe98ec9212" providerId="ADAL" clId="{FFC46344-B32E-6D45-BD47-5A58FA68B176}" dt="2024-11-05T11:41:08.922" v="3" actId="14100"/>
          <ac:spMkLst>
            <pc:docMk/>
            <pc:sldMk cId="0" sldId="273"/>
            <ac:spMk id="32" creationId="{D760050C-F371-4844-8FBE-43F0C54A77C2}"/>
          </ac:spMkLst>
        </pc:spChg>
        <pc:spChg chg="mod">
          <ac:chgData name="Ellen Zwiers" userId="dcef707a-cbc8-4acf-b7e7-cbfe98ec9212" providerId="ADAL" clId="{FFC46344-B32E-6D45-BD47-5A58FA68B176}" dt="2024-11-05T11:41:08.922" v="3" actId="14100"/>
          <ac:spMkLst>
            <pc:docMk/>
            <pc:sldMk cId="0" sldId="273"/>
            <ac:spMk id="34" creationId="{43E351A7-04D6-8C4E-9614-E69C131BC764}"/>
          </ac:spMkLst>
        </pc:spChg>
        <pc:spChg chg="del mod">
          <ac:chgData name="Ellen Zwiers" userId="dcef707a-cbc8-4acf-b7e7-cbfe98ec9212" providerId="ADAL" clId="{FFC46344-B32E-6D45-BD47-5A58FA68B176}" dt="2024-11-05T11:42:38.488" v="9" actId="478"/>
          <ac:spMkLst>
            <pc:docMk/>
            <pc:sldMk cId="0" sldId="273"/>
            <ac:spMk id="38" creationId="{E964798E-2595-45C5-9922-D192B75C2D23}"/>
          </ac:spMkLst>
        </pc:spChg>
        <pc:spChg chg="mod">
          <ac:chgData name="Ellen Zwiers" userId="dcef707a-cbc8-4acf-b7e7-cbfe98ec9212" providerId="ADAL" clId="{FFC46344-B32E-6D45-BD47-5A58FA68B176}" dt="2024-11-05T11:41:08.922" v="3" actId="14100"/>
          <ac:spMkLst>
            <pc:docMk/>
            <pc:sldMk cId="0" sldId="273"/>
            <ac:spMk id="39" creationId="{65156107-933A-4F48-929F-8F8B67265892}"/>
          </ac:spMkLst>
        </pc:spChg>
        <pc:spChg chg="mod">
          <ac:chgData name="Ellen Zwiers" userId="dcef707a-cbc8-4acf-b7e7-cbfe98ec9212" providerId="ADAL" clId="{FFC46344-B32E-6D45-BD47-5A58FA68B176}" dt="2024-11-05T11:41:08.922" v="3" actId="14100"/>
          <ac:spMkLst>
            <pc:docMk/>
            <pc:sldMk cId="0" sldId="273"/>
            <ac:spMk id="40" creationId="{B5DD5C87-0B15-344C-A732-9CEF2D2B94C1}"/>
          </ac:spMkLst>
        </pc:spChg>
        <pc:spChg chg="mod">
          <ac:chgData name="Ellen Zwiers" userId="dcef707a-cbc8-4acf-b7e7-cbfe98ec9212" providerId="ADAL" clId="{FFC46344-B32E-6D45-BD47-5A58FA68B176}" dt="2024-11-19T11:11:43.483" v="1547" actId="1076"/>
          <ac:spMkLst>
            <pc:docMk/>
            <pc:sldMk cId="0" sldId="273"/>
            <ac:spMk id="42" creationId="{E1BA35F6-23B0-466E-9BF2-46FA63DBC773}"/>
          </ac:spMkLst>
        </pc:spChg>
        <pc:spChg chg="mod">
          <ac:chgData name="Ellen Zwiers" userId="dcef707a-cbc8-4acf-b7e7-cbfe98ec9212" providerId="ADAL" clId="{FFC46344-B32E-6D45-BD47-5A58FA68B176}" dt="2024-11-19T11:11:43.483" v="1547" actId="1076"/>
          <ac:spMkLst>
            <pc:docMk/>
            <pc:sldMk cId="0" sldId="273"/>
            <ac:spMk id="43" creationId="{85F30934-F09E-46F8-8CD3-CCD5966737A9}"/>
          </ac:spMkLst>
        </pc:spChg>
        <pc:spChg chg="mod">
          <ac:chgData name="Ellen Zwiers" userId="dcef707a-cbc8-4acf-b7e7-cbfe98ec9212" providerId="ADAL" clId="{FFC46344-B32E-6D45-BD47-5A58FA68B176}" dt="2024-11-19T11:11:45.281" v="1548" actId="1076"/>
          <ac:spMkLst>
            <pc:docMk/>
            <pc:sldMk cId="0" sldId="273"/>
            <ac:spMk id="45" creationId="{13B2BFCB-71AB-4160-AFBA-CF8D909FAC9E}"/>
          </ac:spMkLst>
        </pc:spChg>
        <pc:spChg chg="mod">
          <ac:chgData name="Ellen Zwiers" userId="dcef707a-cbc8-4acf-b7e7-cbfe98ec9212" providerId="ADAL" clId="{FFC46344-B32E-6D45-BD47-5A58FA68B176}" dt="2024-11-19T11:11:45.281" v="1548" actId="1076"/>
          <ac:spMkLst>
            <pc:docMk/>
            <pc:sldMk cId="0" sldId="273"/>
            <ac:spMk id="46" creationId="{9FFDA622-E012-4DE6-AE31-493F65BA2763}"/>
          </ac:spMkLst>
        </pc:spChg>
        <pc:spChg chg="mod">
          <ac:chgData name="Ellen Zwiers" userId="dcef707a-cbc8-4acf-b7e7-cbfe98ec9212" providerId="ADAL" clId="{FFC46344-B32E-6D45-BD47-5A58FA68B176}" dt="2024-11-05T12:53:47.147" v="1496" actId="1076"/>
          <ac:spMkLst>
            <pc:docMk/>
            <pc:sldMk cId="0" sldId="273"/>
            <ac:spMk id="47" creationId="{723D66E3-2647-4A35-97F5-0D2E45F2FDE8}"/>
          </ac:spMkLst>
        </pc:spChg>
        <pc:spChg chg="del mod">
          <ac:chgData name="Ellen Zwiers" userId="dcef707a-cbc8-4acf-b7e7-cbfe98ec9212" providerId="ADAL" clId="{FFC46344-B32E-6D45-BD47-5A58FA68B176}" dt="2024-11-05T12:46:47.836" v="1335"/>
          <ac:spMkLst>
            <pc:docMk/>
            <pc:sldMk cId="0" sldId="273"/>
            <ac:spMk id="48" creationId="{FCB00974-80C0-4370-8C55-7B88D79736C4}"/>
          </ac:spMkLst>
        </pc:spChg>
        <pc:spChg chg="mod">
          <ac:chgData name="Ellen Zwiers" userId="dcef707a-cbc8-4acf-b7e7-cbfe98ec9212" providerId="ADAL" clId="{FFC46344-B32E-6D45-BD47-5A58FA68B176}" dt="2024-11-05T11:41:08.922" v="3" actId="14100"/>
          <ac:spMkLst>
            <pc:docMk/>
            <pc:sldMk cId="0" sldId="273"/>
            <ac:spMk id="16385" creationId="{279E16B3-A992-AC41-8027-A066CE19E504}"/>
          </ac:spMkLst>
        </pc:spChg>
        <pc:spChg chg="mod">
          <ac:chgData name="Ellen Zwiers" userId="dcef707a-cbc8-4acf-b7e7-cbfe98ec9212" providerId="ADAL" clId="{FFC46344-B32E-6D45-BD47-5A58FA68B176}" dt="2024-11-05T11:41:08.922" v="3" actId="14100"/>
          <ac:spMkLst>
            <pc:docMk/>
            <pc:sldMk cId="0" sldId="273"/>
            <ac:spMk id="16387" creationId="{2FF04291-4BD8-2348-A629-50A39ACC25EA}"/>
          </ac:spMkLst>
        </pc:spChg>
        <pc:spChg chg="del mod">
          <ac:chgData name="Ellen Zwiers" userId="dcef707a-cbc8-4acf-b7e7-cbfe98ec9212" providerId="ADAL" clId="{FFC46344-B32E-6D45-BD47-5A58FA68B176}" dt="2024-11-05T11:42:26.858" v="8" actId="478"/>
          <ac:spMkLst>
            <pc:docMk/>
            <pc:sldMk cId="0" sldId="273"/>
            <ac:spMk id="16391" creationId="{416468C0-712E-B74E-8F43-4533F6C0ADDD}"/>
          </ac:spMkLst>
        </pc:spChg>
        <pc:spChg chg="del mod">
          <ac:chgData name="Ellen Zwiers" userId="dcef707a-cbc8-4acf-b7e7-cbfe98ec9212" providerId="ADAL" clId="{FFC46344-B32E-6D45-BD47-5A58FA68B176}" dt="2024-11-05T11:42:49.145" v="10" actId="478"/>
          <ac:spMkLst>
            <pc:docMk/>
            <pc:sldMk cId="0" sldId="273"/>
            <ac:spMk id="16402" creationId="{9DDB0334-9B5E-D844-B829-052C43FE3B57}"/>
          </ac:spMkLst>
        </pc:spChg>
        <pc:spChg chg="mod">
          <ac:chgData name="Ellen Zwiers" userId="dcef707a-cbc8-4acf-b7e7-cbfe98ec9212" providerId="ADAL" clId="{FFC46344-B32E-6D45-BD47-5A58FA68B176}" dt="2024-11-05T11:41:08.922" v="3" actId="14100"/>
          <ac:spMkLst>
            <pc:docMk/>
            <pc:sldMk cId="0" sldId="273"/>
            <ac:spMk id="16405" creationId="{D6C8D272-BE69-1343-AA02-5CF6E981B0D9}"/>
          </ac:spMkLst>
        </pc:spChg>
        <pc:spChg chg="mod">
          <ac:chgData name="Ellen Zwiers" userId="dcef707a-cbc8-4acf-b7e7-cbfe98ec9212" providerId="ADAL" clId="{FFC46344-B32E-6D45-BD47-5A58FA68B176}" dt="2024-11-19T11:12:48.666" v="1565" actId="1076"/>
          <ac:spMkLst>
            <pc:docMk/>
            <pc:sldMk cId="0" sldId="273"/>
            <ac:spMk id="16409" creationId="{782EE1C4-A266-4643-8D1C-4533BCD8DD66}"/>
          </ac:spMkLst>
        </pc:spChg>
        <pc:spChg chg="mod">
          <ac:chgData name="Ellen Zwiers" userId="dcef707a-cbc8-4acf-b7e7-cbfe98ec9212" providerId="ADAL" clId="{FFC46344-B32E-6D45-BD47-5A58FA68B176}" dt="2024-11-19T11:12:48.666" v="1565" actId="1076"/>
          <ac:spMkLst>
            <pc:docMk/>
            <pc:sldMk cId="0" sldId="273"/>
            <ac:spMk id="16410" creationId="{3267402E-71DC-4D44-8007-2678875F1502}"/>
          </ac:spMkLst>
        </pc:spChg>
        <pc:spChg chg="mod">
          <ac:chgData name="Ellen Zwiers" userId="dcef707a-cbc8-4acf-b7e7-cbfe98ec9212" providerId="ADAL" clId="{FFC46344-B32E-6D45-BD47-5A58FA68B176}" dt="2024-11-05T11:41:08.922" v="3" actId="14100"/>
          <ac:spMkLst>
            <pc:docMk/>
            <pc:sldMk cId="0" sldId="273"/>
            <ac:spMk id="16413" creationId="{26A215C1-A3B8-F04C-8A4F-D104C47C71C0}"/>
          </ac:spMkLst>
        </pc:spChg>
        <pc:spChg chg="mod">
          <ac:chgData name="Ellen Zwiers" userId="dcef707a-cbc8-4acf-b7e7-cbfe98ec9212" providerId="ADAL" clId="{FFC46344-B32E-6D45-BD47-5A58FA68B176}" dt="2024-11-05T11:41:08.922" v="3" actId="14100"/>
          <ac:spMkLst>
            <pc:docMk/>
            <pc:sldMk cId="0" sldId="273"/>
            <ac:spMk id="16414" creationId="{85ADE48A-DF00-F743-940E-2729E3E2FBD8}"/>
          </ac:spMkLst>
        </pc:spChg>
        <pc:spChg chg="mod">
          <ac:chgData name="Ellen Zwiers" userId="dcef707a-cbc8-4acf-b7e7-cbfe98ec9212" providerId="ADAL" clId="{FFC46344-B32E-6D45-BD47-5A58FA68B176}" dt="2024-11-19T11:14:38.593" v="1601" actId="1037"/>
          <ac:spMkLst>
            <pc:docMk/>
            <pc:sldMk cId="0" sldId="273"/>
            <ac:spMk id="16415" creationId="{089A2971-5622-9344-BF92-E78DDDE3284C}"/>
          </ac:spMkLst>
        </pc:spChg>
        <pc:spChg chg="mod">
          <ac:chgData name="Ellen Zwiers" userId="dcef707a-cbc8-4acf-b7e7-cbfe98ec9212" providerId="ADAL" clId="{FFC46344-B32E-6D45-BD47-5A58FA68B176}" dt="2024-11-19T11:14:38.593" v="1601" actId="1037"/>
          <ac:spMkLst>
            <pc:docMk/>
            <pc:sldMk cId="0" sldId="273"/>
            <ac:spMk id="16416" creationId="{A4010C15-347D-864A-8F26-E7141104D150}"/>
          </ac:spMkLst>
        </pc:spChg>
        <pc:spChg chg="mod">
          <ac:chgData name="Ellen Zwiers" userId="dcef707a-cbc8-4acf-b7e7-cbfe98ec9212" providerId="ADAL" clId="{FFC46344-B32E-6D45-BD47-5A58FA68B176}" dt="2024-11-05T11:41:08.922" v="3" actId="14100"/>
          <ac:spMkLst>
            <pc:docMk/>
            <pc:sldMk cId="0" sldId="273"/>
            <ac:spMk id="16418" creationId="{9876BB1D-38EE-BF4C-8D82-F161270091CD}"/>
          </ac:spMkLst>
        </pc:spChg>
        <pc:spChg chg="mod">
          <ac:chgData name="Ellen Zwiers" userId="dcef707a-cbc8-4acf-b7e7-cbfe98ec9212" providerId="ADAL" clId="{FFC46344-B32E-6D45-BD47-5A58FA68B176}" dt="2024-11-05T11:41:08.922" v="3" actId="14100"/>
          <ac:spMkLst>
            <pc:docMk/>
            <pc:sldMk cId="0" sldId="273"/>
            <ac:spMk id="16419" creationId="{6735F4E6-F964-524D-B205-F37165D73197}"/>
          </ac:spMkLst>
        </pc:spChg>
        <pc:spChg chg="mod">
          <ac:chgData name="Ellen Zwiers" userId="dcef707a-cbc8-4acf-b7e7-cbfe98ec9212" providerId="ADAL" clId="{FFC46344-B32E-6D45-BD47-5A58FA68B176}" dt="2024-11-05T11:41:08.922" v="3" actId="14100"/>
          <ac:spMkLst>
            <pc:docMk/>
            <pc:sldMk cId="0" sldId="273"/>
            <ac:spMk id="16420" creationId="{21000D49-1DC5-EE4D-9A11-B2E4E22940CF}"/>
          </ac:spMkLst>
        </pc:spChg>
        <pc:grpChg chg="mod">
          <ac:chgData name="Ellen Zwiers" userId="dcef707a-cbc8-4acf-b7e7-cbfe98ec9212" providerId="ADAL" clId="{FFC46344-B32E-6D45-BD47-5A58FA68B176}" dt="2024-11-19T11:11:43.483" v="1547" actId="1076"/>
          <ac:grpSpMkLst>
            <pc:docMk/>
            <pc:sldMk cId="0" sldId="273"/>
            <ac:grpSpMk id="41" creationId="{869E6BFC-B191-41C0-920B-2DDB3974CE46}"/>
          </ac:grpSpMkLst>
        </pc:grpChg>
        <pc:grpChg chg="mod">
          <ac:chgData name="Ellen Zwiers" userId="dcef707a-cbc8-4acf-b7e7-cbfe98ec9212" providerId="ADAL" clId="{FFC46344-B32E-6D45-BD47-5A58FA68B176}" dt="2024-11-19T11:11:45.281" v="1548" actId="1076"/>
          <ac:grpSpMkLst>
            <pc:docMk/>
            <pc:sldMk cId="0" sldId="273"/>
            <ac:grpSpMk id="44" creationId="{E2053176-F712-4CB6-9C47-E9339B95AF00}"/>
          </ac:grpSpMkLst>
        </pc:grpChg>
        <pc:grpChg chg="mod">
          <ac:chgData name="Ellen Zwiers" userId="dcef707a-cbc8-4acf-b7e7-cbfe98ec9212" providerId="ADAL" clId="{FFC46344-B32E-6D45-BD47-5A58FA68B176}" dt="2024-11-05T11:41:08.922" v="3" actId="14100"/>
          <ac:grpSpMkLst>
            <pc:docMk/>
            <pc:sldMk cId="0" sldId="273"/>
            <ac:grpSpMk id="16397" creationId="{76E60959-2041-614B-9A20-49981708F7F9}"/>
          </ac:grpSpMkLst>
        </pc:grpChg>
        <pc:grpChg chg="mod">
          <ac:chgData name="Ellen Zwiers" userId="dcef707a-cbc8-4acf-b7e7-cbfe98ec9212" providerId="ADAL" clId="{FFC46344-B32E-6D45-BD47-5A58FA68B176}" dt="2024-11-05T11:41:08.922" v="3" actId="14100"/>
          <ac:grpSpMkLst>
            <pc:docMk/>
            <pc:sldMk cId="0" sldId="273"/>
            <ac:grpSpMk id="16398" creationId="{728044AE-9E56-534B-A585-F6BA2789822F}"/>
          </ac:grpSpMkLst>
        </pc:grpChg>
        <pc:grpChg chg="mod">
          <ac:chgData name="Ellen Zwiers" userId="dcef707a-cbc8-4acf-b7e7-cbfe98ec9212" providerId="ADAL" clId="{FFC46344-B32E-6D45-BD47-5A58FA68B176}" dt="2024-11-19T11:14:38.593" v="1601" actId="1037"/>
          <ac:grpSpMkLst>
            <pc:docMk/>
            <pc:sldMk cId="0" sldId="273"/>
            <ac:grpSpMk id="16399" creationId="{29D64582-9EE4-304C-AAB6-A104D61FC4FB}"/>
          </ac:grpSpMkLst>
        </pc:grpChg>
        <pc:grpChg chg="mod">
          <ac:chgData name="Ellen Zwiers" userId="dcef707a-cbc8-4acf-b7e7-cbfe98ec9212" providerId="ADAL" clId="{FFC46344-B32E-6D45-BD47-5A58FA68B176}" dt="2024-11-05T11:41:08.922" v="3" actId="14100"/>
          <ac:grpSpMkLst>
            <pc:docMk/>
            <pc:sldMk cId="0" sldId="273"/>
            <ac:grpSpMk id="16400" creationId="{DA35E8FD-F12F-8B46-8F73-0986FB7508B0}"/>
          </ac:grpSpMkLst>
        </pc:grpChg>
        <pc:grpChg chg="mod">
          <ac:chgData name="Ellen Zwiers" userId="dcef707a-cbc8-4acf-b7e7-cbfe98ec9212" providerId="ADAL" clId="{FFC46344-B32E-6D45-BD47-5A58FA68B176}" dt="2024-11-19T11:12:48.666" v="1565" actId="1076"/>
          <ac:grpSpMkLst>
            <pc:docMk/>
            <pc:sldMk cId="0" sldId="273"/>
            <ac:grpSpMk id="16403" creationId="{49BEBE33-8A68-644C-A351-50C24A2895CE}"/>
          </ac:grpSpMkLst>
        </pc:grpChg>
        <pc:graphicFrameChg chg="mod modGraphic">
          <ac:chgData name="Ellen Zwiers" userId="dcef707a-cbc8-4acf-b7e7-cbfe98ec9212" providerId="ADAL" clId="{FFC46344-B32E-6D45-BD47-5A58FA68B176}" dt="2024-11-05T12:56:03.245" v="1531" actId="20577"/>
          <ac:graphicFrameMkLst>
            <pc:docMk/>
            <pc:sldMk cId="0" sldId="273"/>
            <ac:graphicFrameMk id="29" creationId="{B413F4E1-4FA3-F748-94F2-575643254BBB}"/>
          </ac:graphicFrameMkLst>
        </pc:graphicFrameChg>
        <pc:picChg chg="mod">
          <ac:chgData name="Ellen Zwiers" userId="dcef707a-cbc8-4acf-b7e7-cbfe98ec9212" providerId="ADAL" clId="{FFC46344-B32E-6D45-BD47-5A58FA68B176}" dt="2024-11-05T11:43:23.089" v="12" actId="1076"/>
          <ac:picMkLst>
            <pc:docMk/>
            <pc:sldMk cId="0" sldId="273"/>
            <ac:picMk id="16388" creationId="{086BA2B0-0080-1A41-B839-AEC878B077FB}"/>
          </ac:picMkLst>
        </pc:picChg>
        <pc:cxnChg chg="add mod">
          <ac:chgData name="Ellen Zwiers" userId="dcef707a-cbc8-4acf-b7e7-cbfe98ec9212" providerId="ADAL" clId="{FFC46344-B32E-6D45-BD47-5A58FA68B176}" dt="2024-11-19T11:12:24.540" v="1558" actId="1036"/>
          <ac:cxnSpMkLst>
            <pc:docMk/>
            <pc:sldMk cId="0" sldId="273"/>
            <ac:cxnSpMk id="2" creationId="{BA405B9D-6524-BAEF-3006-C8D26A750807}"/>
          </ac:cxnSpMkLst>
        </pc:cxnChg>
        <pc:cxnChg chg="add mod">
          <ac:chgData name="Ellen Zwiers" userId="dcef707a-cbc8-4acf-b7e7-cbfe98ec9212" providerId="ADAL" clId="{FFC46344-B32E-6D45-BD47-5A58FA68B176}" dt="2024-11-19T11:11:58.834" v="1551" actId="14100"/>
          <ac:cxnSpMkLst>
            <pc:docMk/>
            <pc:sldMk cId="0" sldId="273"/>
            <ac:cxnSpMk id="4" creationId="{FB41EE2A-D323-3ED9-DD56-17537772FEAD}"/>
          </ac:cxnSpMkLst>
        </pc:cxnChg>
        <pc:cxnChg chg="add mod">
          <ac:chgData name="Ellen Zwiers" userId="dcef707a-cbc8-4acf-b7e7-cbfe98ec9212" providerId="ADAL" clId="{FFC46344-B32E-6D45-BD47-5A58FA68B176}" dt="2024-11-19T11:12:32.700" v="1561" actId="1076"/>
          <ac:cxnSpMkLst>
            <pc:docMk/>
            <pc:sldMk cId="0" sldId="273"/>
            <ac:cxnSpMk id="6" creationId="{DE322473-0AF3-C338-6DE0-B76C64D1A728}"/>
          </ac:cxnSpMkLst>
        </pc:cxnChg>
        <pc:cxnChg chg="add mod">
          <ac:chgData name="Ellen Zwiers" userId="dcef707a-cbc8-4acf-b7e7-cbfe98ec9212" providerId="ADAL" clId="{FFC46344-B32E-6D45-BD47-5A58FA68B176}" dt="2024-11-19T11:12:46.058" v="1564" actId="1035"/>
          <ac:cxnSpMkLst>
            <pc:docMk/>
            <pc:sldMk cId="0" sldId="273"/>
            <ac:cxnSpMk id="11" creationId="{8C71708B-7DA5-E1B3-A387-5E29903FFCED}"/>
          </ac:cxnSpMkLst>
        </pc:cxnChg>
        <pc:cxnChg chg="add mod">
          <ac:chgData name="Ellen Zwiers" userId="dcef707a-cbc8-4acf-b7e7-cbfe98ec9212" providerId="ADAL" clId="{FFC46344-B32E-6D45-BD47-5A58FA68B176}" dt="2024-11-19T11:13:11.316" v="1573" actId="1036"/>
          <ac:cxnSpMkLst>
            <pc:docMk/>
            <pc:sldMk cId="0" sldId="273"/>
            <ac:cxnSpMk id="12" creationId="{14F66C72-5454-D1C0-3344-40AC0F12307F}"/>
          </ac:cxnSpMkLst>
        </pc:cxnChg>
        <pc:cxnChg chg="add mod">
          <ac:chgData name="Ellen Zwiers" userId="dcef707a-cbc8-4acf-b7e7-cbfe98ec9212" providerId="ADAL" clId="{FFC46344-B32E-6D45-BD47-5A58FA68B176}" dt="2024-11-19T11:13:08.769" v="1572" actId="1076"/>
          <ac:cxnSpMkLst>
            <pc:docMk/>
            <pc:sldMk cId="0" sldId="273"/>
            <ac:cxnSpMk id="13" creationId="{0F753C26-31DB-D216-EAF0-0527BFA3A3C8}"/>
          </ac:cxnSpMkLst>
        </pc:cxnChg>
      </pc:sldChg>
      <pc:sldChg chg="addSp delSp modSp mod">
        <pc:chgData name="Ellen Zwiers" userId="dcef707a-cbc8-4acf-b7e7-cbfe98ec9212" providerId="ADAL" clId="{FFC46344-B32E-6D45-BD47-5A58FA68B176}" dt="2024-11-19T11:14:28.968" v="1600" actId="1036"/>
        <pc:sldMkLst>
          <pc:docMk/>
          <pc:sldMk cId="0" sldId="274"/>
        </pc:sldMkLst>
        <pc:spChg chg="mod">
          <ac:chgData name="Ellen Zwiers" userId="dcef707a-cbc8-4acf-b7e7-cbfe98ec9212" providerId="ADAL" clId="{FFC46344-B32E-6D45-BD47-5A58FA68B176}" dt="2024-11-05T12:48:33.102" v="1395" actId="207"/>
          <ac:spMkLst>
            <pc:docMk/>
            <pc:sldMk cId="0" sldId="274"/>
            <ac:spMk id="18" creationId="{32AF46FD-80EF-3B47-9C4D-FC94A787A95F}"/>
          </ac:spMkLst>
        </pc:spChg>
        <pc:spChg chg="del">
          <ac:chgData name="Ellen Zwiers" userId="dcef707a-cbc8-4acf-b7e7-cbfe98ec9212" providerId="ADAL" clId="{FFC46344-B32E-6D45-BD47-5A58FA68B176}" dt="2024-11-05T12:47:00.806" v="1336" actId="478"/>
          <ac:spMkLst>
            <pc:docMk/>
            <pc:sldMk cId="0" sldId="274"/>
            <ac:spMk id="18438" creationId="{9CB27D11-B592-FB45-AA92-0F1C01CE13EE}"/>
          </ac:spMkLst>
        </pc:spChg>
        <pc:spChg chg="del">
          <ac:chgData name="Ellen Zwiers" userId="dcef707a-cbc8-4acf-b7e7-cbfe98ec9212" providerId="ADAL" clId="{FFC46344-B32E-6D45-BD47-5A58FA68B176}" dt="2024-11-05T12:54:27.512" v="1498" actId="478"/>
          <ac:spMkLst>
            <pc:docMk/>
            <pc:sldMk cId="0" sldId="274"/>
            <ac:spMk id="18486" creationId="{9B9E9FF3-CA58-1545-AFE3-8D4CF437E4EA}"/>
          </ac:spMkLst>
        </pc:spChg>
        <pc:spChg chg="mod">
          <ac:chgData name="Ellen Zwiers" userId="dcef707a-cbc8-4acf-b7e7-cbfe98ec9212" providerId="ADAL" clId="{FFC46344-B32E-6D45-BD47-5A58FA68B176}" dt="2024-11-19T11:13:54.299" v="1587" actId="1076"/>
          <ac:spMkLst>
            <pc:docMk/>
            <pc:sldMk cId="0" sldId="274"/>
            <ac:spMk id="18492" creationId="{250892E0-1E90-1C4D-A5E0-E819863DBD45}"/>
          </ac:spMkLst>
        </pc:spChg>
        <pc:spChg chg="mod">
          <ac:chgData name="Ellen Zwiers" userId="dcef707a-cbc8-4acf-b7e7-cbfe98ec9212" providerId="ADAL" clId="{FFC46344-B32E-6D45-BD47-5A58FA68B176}" dt="2024-11-19T11:13:54.299" v="1587" actId="1076"/>
          <ac:spMkLst>
            <pc:docMk/>
            <pc:sldMk cId="0" sldId="274"/>
            <ac:spMk id="18493" creationId="{183CF3A1-25F8-1241-A22F-CB9354C0D8B0}"/>
          </ac:spMkLst>
        </pc:spChg>
        <pc:grpChg chg="mod">
          <ac:chgData name="Ellen Zwiers" userId="dcef707a-cbc8-4acf-b7e7-cbfe98ec9212" providerId="ADAL" clId="{FFC46344-B32E-6D45-BD47-5A58FA68B176}" dt="2024-11-19T11:13:54.299" v="1587" actId="1076"/>
          <ac:grpSpMkLst>
            <pc:docMk/>
            <pc:sldMk cId="0" sldId="274"/>
            <ac:grpSpMk id="18488" creationId="{1A20E69F-DCDB-3648-8CA7-901AC781E991}"/>
          </ac:grpSpMkLst>
        </pc:grpChg>
        <pc:graphicFrameChg chg="modGraphic">
          <ac:chgData name="Ellen Zwiers" userId="dcef707a-cbc8-4acf-b7e7-cbfe98ec9212" providerId="ADAL" clId="{FFC46344-B32E-6D45-BD47-5A58FA68B176}" dt="2024-11-05T12:48:28.806" v="1394" actId="207"/>
          <ac:graphicFrameMkLst>
            <pc:docMk/>
            <pc:sldMk cId="0" sldId="274"/>
            <ac:graphicFrameMk id="29" creationId="{25253B5E-1611-7B4E-AAB6-436744BAA1D1}"/>
          </ac:graphicFrameMkLst>
        </pc:graphicFrameChg>
        <pc:cxnChg chg="add mod">
          <ac:chgData name="Ellen Zwiers" userId="dcef707a-cbc8-4acf-b7e7-cbfe98ec9212" providerId="ADAL" clId="{FFC46344-B32E-6D45-BD47-5A58FA68B176}" dt="2024-11-19T11:13:30.196" v="1579" actId="1035"/>
          <ac:cxnSpMkLst>
            <pc:docMk/>
            <pc:sldMk cId="0" sldId="274"/>
            <ac:cxnSpMk id="2" creationId="{2271A837-2760-164E-22C1-BDBF54D4ED90}"/>
          </ac:cxnSpMkLst>
        </pc:cxnChg>
        <pc:cxnChg chg="add mod">
          <ac:chgData name="Ellen Zwiers" userId="dcef707a-cbc8-4acf-b7e7-cbfe98ec9212" providerId="ADAL" clId="{FFC46344-B32E-6D45-BD47-5A58FA68B176}" dt="2024-11-19T11:13:38.602" v="1582" actId="1036"/>
          <ac:cxnSpMkLst>
            <pc:docMk/>
            <pc:sldMk cId="0" sldId="274"/>
            <ac:cxnSpMk id="5" creationId="{6B008AC5-2746-4FDE-0537-11920E97E373}"/>
          </ac:cxnSpMkLst>
        </pc:cxnChg>
        <pc:cxnChg chg="add mod">
          <ac:chgData name="Ellen Zwiers" userId="dcef707a-cbc8-4acf-b7e7-cbfe98ec9212" providerId="ADAL" clId="{FFC46344-B32E-6D45-BD47-5A58FA68B176}" dt="2024-11-19T11:13:45.220" v="1584" actId="1076"/>
          <ac:cxnSpMkLst>
            <pc:docMk/>
            <pc:sldMk cId="0" sldId="274"/>
            <ac:cxnSpMk id="6" creationId="{59CE2B04-659E-21CB-568D-8520F5C243F5}"/>
          </ac:cxnSpMkLst>
        </pc:cxnChg>
        <pc:cxnChg chg="add mod">
          <ac:chgData name="Ellen Zwiers" userId="dcef707a-cbc8-4acf-b7e7-cbfe98ec9212" providerId="ADAL" clId="{FFC46344-B32E-6D45-BD47-5A58FA68B176}" dt="2024-11-19T11:14:01.503" v="1589" actId="1076"/>
          <ac:cxnSpMkLst>
            <pc:docMk/>
            <pc:sldMk cId="0" sldId="274"/>
            <ac:cxnSpMk id="7" creationId="{8D5CC1E0-A0AA-AAA6-73C2-03815C03EB58}"/>
          </ac:cxnSpMkLst>
        </pc:cxnChg>
        <pc:cxnChg chg="add mod">
          <ac:chgData name="Ellen Zwiers" userId="dcef707a-cbc8-4acf-b7e7-cbfe98ec9212" providerId="ADAL" clId="{FFC46344-B32E-6D45-BD47-5A58FA68B176}" dt="2024-11-19T11:14:09.832" v="1591" actId="1076"/>
          <ac:cxnSpMkLst>
            <pc:docMk/>
            <pc:sldMk cId="0" sldId="274"/>
            <ac:cxnSpMk id="8" creationId="{7A69E55D-CF3B-8C7C-1F23-CE8544575944}"/>
          </ac:cxnSpMkLst>
        </pc:cxnChg>
        <pc:cxnChg chg="add mod">
          <ac:chgData name="Ellen Zwiers" userId="dcef707a-cbc8-4acf-b7e7-cbfe98ec9212" providerId="ADAL" clId="{FFC46344-B32E-6D45-BD47-5A58FA68B176}" dt="2024-11-19T11:14:28.968" v="1600" actId="1036"/>
          <ac:cxnSpMkLst>
            <pc:docMk/>
            <pc:sldMk cId="0" sldId="274"/>
            <ac:cxnSpMk id="9" creationId="{20D48BBD-1C3C-C9B8-C3A9-1E349382600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39FFEBA-5688-A64E-8DA1-9B536A8B9816}"/>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1" name="Rectangle 3">
            <a:extLst>
              <a:ext uri="{FF2B5EF4-FFF2-40B4-BE49-F238E27FC236}">
                <a16:creationId xmlns:a16="http://schemas.microsoft.com/office/drawing/2014/main" id="{C41D8009-782C-EC47-A75C-21D954634CBB}"/>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a:p>
        </p:txBody>
      </p:sp>
      <p:sp>
        <p:nvSpPr>
          <p:cNvPr id="15364" name="Rectangle 4">
            <a:extLst>
              <a:ext uri="{FF2B5EF4-FFF2-40B4-BE49-F238E27FC236}">
                <a16:creationId xmlns:a16="http://schemas.microsoft.com/office/drawing/2014/main" id="{FC73CC3D-33FD-8A4B-B996-F2FAAAF58BCF}"/>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DE8D101F-9C22-5142-8966-B9F7418DD01E}"/>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7C2DF0DD-5FD6-1F45-9A69-ED0530B6DB20}"/>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5" name="Rectangle 7">
            <a:extLst>
              <a:ext uri="{FF2B5EF4-FFF2-40B4-BE49-F238E27FC236}">
                <a16:creationId xmlns:a16="http://schemas.microsoft.com/office/drawing/2014/main" id="{215CEA07-220A-B14C-B803-DCE0B132382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C73532C1-387E-324F-A06B-C7AE74433D28}" type="slidenum">
              <a:rPr lang="nl-NL" altLang="nl-NL"/>
              <a:pPr>
                <a:defRPr/>
              </a:pPr>
              <a:t>‹nr.›</a:t>
            </a:fld>
            <a:endParaRPr lang="nl-NL" altLang="nl-NL"/>
          </a:p>
        </p:txBody>
      </p:sp>
    </p:spTree>
    <p:extLst>
      <p:ext uri="{BB962C8B-B14F-4D97-AF65-F5344CB8AC3E}">
        <p14:creationId xmlns:p14="http://schemas.microsoft.com/office/powerpoint/2010/main" val="18779434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a:extLst>
              <a:ext uri="{FF2B5EF4-FFF2-40B4-BE49-F238E27FC236}">
                <a16:creationId xmlns:a16="http://schemas.microsoft.com/office/drawing/2014/main" id="{2A67A06E-DB82-804E-857B-7AE618E66CA1}"/>
              </a:ext>
            </a:extLst>
          </p:cNvPr>
          <p:cNvSpPr>
            <a:spLocks noGrp="1" noRot="1" noChangeAspect="1" noChangeArrowheads="1" noTextEdit="1"/>
          </p:cNvSpPr>
          <p:nvPr>
            <p:ph type="sldImg"/>
          </p:nvPr>
        </p:nvSpPr>
        <p:spPr>
          <a:ln/>
        </p:spPr>
      </p:sp>
      <p:sp>
        <p:nvSpPr>
          <p:cNvPr id="17410" name="Tijdelijke aanduiding voor notities 2">
            <a:extLst>
              <a:ext uri="{FF2B5EF4-FFF2-40B4-BE49-F238E27FC236}">
                <a16:creationId xmlns:a16="http://schemas.microsoft.com/office/drawing/2014/main" id="{BBFA7ACB-54BF-1C4C-A7A6-3175240643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latin typeface="Arial" panose="020B0604020202020204" pitchFamily="34" charset="0"/>
            </a:endParaRPr>
          </a:p>
          <a:p>
            <a:endParaRPr lang="nl-NL" altLang="nl-NL" dirty="0">
              <a:latin typeface="Arial" panose="020B0604020202020204" pitchFamily="34" charset="0"/>
            </a:endParaRPr>
          </a:p>
        </p:txBody>
      </p:sp>
      <p:sp>
        <p:nvSpPr>
          <p:cNvPr id="17411" name="Tijdelijke aanduiding voor dianummer 3">
            <a:extLst>
              <a:ext uri="{FF2B5EF4-FFF2-40B4-BE49-F238E27FC236}">
                <a16:creationId xmlns:a16="http://schemas.microsoft.com/office/drawing/2014/main" id="{FE8F487A-0366-2746-ABA2-C8F4A386A6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0A439D7-7D90-7447-9A34-8B913026D48E}" type="slidenum">
              <a:rPr lang="nl-NL" altLang="nl-NL" smtClean="0"/>
              <a:pPr/>
              <a:t>1</a:t>
            </a:fld>
            <a:endParaRPr lang="nl-NL" alt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a:extLst>
              <a:ext uri="{FF2B5EF4-FFF2-40B4-BE49-F238E27FC236}">
                <a16:creationId xmlns:a16="http://schemas.microsoft.com/office/drawing/2014/main" id="{A84CAEC2-735B-FA4D-AE28-1A228B454626}"/>
              </a:ext>
            </a:extLst>
          </p:cNvPr>
          <p:cNvSpPr>
            <a:spLocks noGrp="1" noRot="1" noChangeAspect="1" noChangeArrowheads="1" noTextEdit="1"/>
          </p:cNvSpPr>
          <p:nvPr>
            <p:ph type="sldImg"/>
          </p:nvPr>
        </p:nvSpPr>
        <p:spPr>
          <a:ln/>
        </p:spPr>
      </p:sp>
      <p:sp>
        <p:nvSpPr>
          <p:cNvPr id="19458" name="Tijdelijke aanduiding voor notities 2">
            <a:extLst>
              <a:ext uri="{FF2B5EF4-FFF2-40B4-BE49-F238E27FC236}">
                <a16:creationId xmlns:a16="http://schemas.microsoft.com/office/drawing/2014/main" id="{53121DB0-17F6-D547-8E2C-0220EA6946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dirty="0">
              <a:latin typeface="Arial" panose="020B0604020202020204" pitchFamily="34" charset="0"/>
            </a:endParaRPr>
          </a:p>
        </p:txBody>
      </p:sp>
      <p:sp>
        <p:nvSpPr>
          <p:cNvPr id="19459" name="Tijdelijke aanduiding voor dianummer 3">
            <a:extLst>
              <a:ext uri="{FF2B5EF4-FFF2-40B4-BE49-F238E27FC236}">
                <a16:creationId xmlns:a16="http://schemas.microsoft.com/office/drawing/2014/main" id="{EDA05F3A-FDA3-434B-B9F7-98833D239D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5D0F5BA-BA16-EA47-A1F9-95EAAB557BE0}" type="slidenum">
              <a:rPr lang="nl-NL" altLang="nl-NL" smtClean="0"/>
              <a:pPr/>
              <a:t>2</a:t>
            </a:fld>
            <a:endParaRPr lang="nl-NL" altLang="nl-NL"/>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5.xml"/><Relationship Id="rId7" Type="http://schemas.openxmlformats.org/officeDocument/2006/relationships/oleObject" Target="../embeddings/oleObject2.bin"/><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 Id="rId9"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1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oleObject" Target="../embeddings/oleObject7.bin"/><Relationship Id="rId5" Type="http://schemas.openxmlformats.org/officeDocument/2006/relationships/slideMaster" Target="../slideMasters/slideMaster1.xml"/><Relationship Id="rId4" Type="http://schemas.openxmlformats.org/officeDocument/2006/relationships/tags" Target="../tags/tag24.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D81033AB-F514-DF42-90E4-BEF71DC7474B}"/>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D81033AB-F514-DF42-90E4-BEF71DC7474B}"/>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6FCC2919-86F1-944C-A0CE-352DB60E548C}"/>
              </a:ext>
            </a:extLst>
          </p:cNvPr>
          <p:cNvPicPr>
            <a:picLocks noChangeAspect="1" noChangeArrowheads="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21410E25-9A82-6D40-801F-190A65AF57B5}"/>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6932C47B-C5B0-4845-94BF-86070295F781}"/>
              </a:ext>
            </a:extLst>
          </p:cNvPr>
          <p:cNvSpPr>
            <a:spLocks noGrp="1"/>
          </p:cNvSpPr>
          <p:nvPr>
            <p:ph type="sldNum" sz="quarter" idx="10"/>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4B7B317D-8B38-B046-9005-E6D460B65F36}" type="slidenum">
              <a:rPr lang="nl-NL" altLang="nl-NL"/>
              <a:pPr>
                <a:defRPr/>
              </a:pPr>
              <a:t>‹nr.›</a:t>
            </a:fld>
            <a:endParaRPr lang="nl-NL" altLang="nl-NL"/>
          </a:p>
        </p:txBody>
      </p:sp>
      <p:sp>
        <p:nvSpPr>
          <p:cNvPr id="8" name="Footer Placeholder 6">
            <a:extLst>
              <a:ext uri="{FF2B5EF4-FFF2-40B4-BE49-F238E27FC236}">
                <a16:creationId xmlns:a16="http://schemas.microsoft.com/office/drawing/2014/main" id="{FFE00DE4-ABB0-7444-9D1A-CBA261CBA81F}"/>
              </a:ext>
            </a:extLst>
          </p:cNvPr>
          <p:cNvSpPr>
            <a:spLocks noGrp="1"/>
          </p:cNvSpPr>
          <p:nvPr>
            <p:ph type="ftr" sz="quarter" idx="11"/>
            <p:custDataLst>
              <p:tags r:id="rId5"/>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539656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3F4D8F9C-5CDE-1A44-A763-C6C28872B20E}"/>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4" name="Rectangle 1" hidden="1">
                        <a:extLst>
                          <a:ext uri="{FF2B5EF4-FFF2-40B4-BE49-F238E27FC236}">
                            <a16:creationId xmlns:a16="http://schemas.microsoft.com/office/drawing/2014/main" id="{3F4D8F9C-5CDE-1A44-A763-C6C28872B20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5CC62110-E8C3-3D48-AC03-478AE5F9F6C4}"/>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A9CD0879-5705-D247-9333-7EE153EAF82E}"/>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4DCC8EB-0CD2-5840-AB09-A8B9617A2C30}" type="slidenum">
              <a:rPr lang="nl-NL" altLang="nl-NL"/>
              <a:pPr>
                <a:defRPr/>
              </a:pPr>
              <a:t>‹nr.›</a:t>
            </a:fld>
            <a:endParaRPr lang="nl-NL" altLang="nl-NL"/>
          </a:p>
        </p:txBody>
      </p:sp>
    </p:spTree>
    <p:extLst>
      <p:ext uri="{BB962C8B-B14F-4D97-AF65-F5344CB8AC3E}">
        <p14:creationId xmlns:p14="http://schemas.microsoft.com/office/powerpoint/2010/main" val="240280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29C0B669-DB15-5B4C-A63E-F989ACA1BD1C}"/>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4" name="Rectangle 1" hidden="1">
                        <a:extLst>
                          <a:ext uri="{FF2B5EF4-FFF2-40B4-BE49-F238E27FC236}">
                            <a16:creationId xmlns:a16="http://schemas.microsoft.com/office/drawing/2014/main" id="{29C0B669-DB15-5B4C-A63E-F989ACA1BD1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CC4668F3-3D7E-574C-A3BB-C88664F443F0}"/>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DBEBBC9-76DD-E547-BF86-B9021A8BBDC5}"/>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E6481B5-0871-A144-AE2A-F17E7B00EB1B}" type="slidenum">
              <a:rPr lang="nl-NL" altLang="nl-NL"/>
              <a:pPr>
                <a:defRPr/>
              </a:pPr>
              <a:t>‹nr.›</a:t>
            </a:fld>
            <a:endParaRPr lang="nl-NL" altLang="nl-NL"/>
          </a:p>
        </p:txBody>
      </p:sp>
    </p:spTree>
    <p:extLst>
      <p:ext uri="{BB962C8B-B14F-4D97-AF65-F5344CB8AC3E}">
        <p14:creationId xmlns:p14="http://schemas.microsoft.com/office/powerpoint/2010/main" val="1000141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endParaRPr lang="nl-NL" dirty="0"/>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984481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endParaRPr lang="nl-NL" dirty="0"/>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969550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endParaRPr lang="nl-NL" dirty="0"/>
          </a:p>
        </p:txBody>
      </p:sp>
    </p:spTree>
    <p:extLst>
      <p:ext uri="{BB962C8B-B14F-4D97-AF65-F5344CB8AC3E}">
        <p14:creationId xmlns:p14="http://schemas.microsoft.com/office/powerpoint/2010/main" val="3881218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3563186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72435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75E63812-F8DE-AC48-8ECF-AFBF01D94176}"/>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a:solidFill>
                <a:srgbClr val="FFFFFF"/>
              </a:solidFill>
            </a:endParaRPr>
          </a:p>
        </p:txBody>
      </p:sp>
      <p:grpSp>
        <p:nvGrpSpPr>
          <p:cNvPr id="3" name="Groep 1">
            <a:extLst>
              <a:ext uri="{FF2B5EF4-FFF2-40B4-BE49-F238E27FC236}">
                <a16:creationId xmlns:a16="http://schemas.microsoft.com/office/drawing/2014/main" id="{3FE66A43-E562-714B-B254-D62CCF210F76}"/>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75D676C8-67AF-E142-9C09-3B837B073ED2}"/>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D451F826-1651-8D4C-86C7-07FECA5963E9}"/>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787EEECB-BC12-2D48-94A3-F1AFC9E4A9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956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4CBCB47-6472-3549-AED3-30F5A272AFE4}"/>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B4CBCB47-6472-3549-AED3-30F5A272AFE4}"/>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5">
            <a:extLst>
              <a:ext uri="{FF2B5EF4-FFF2-40B4-BE49-F238E27FC236}">
                <a16:creationId xmlns:a16="http://schemas.microsoft.com/office/drawing/2014/main" id="{EB47BE5B-28CE-FF40-A4D0-D12E086B1A00}"/>
              </a:ext>
            </a:extLst>
          </p:cNvPr>
          <p:cNvSpPr>
            <a:spLocks noChangeArrowheads="1"/>
          </p:cNvSpPr>
          <p:nvPr userDrawn="1">
            <p:custDataLst>
              <p:tags r:id="rId2"/>
            </p:custDataLst>
          </p:nvPr>
        </p:nvSpPr>
        <p:spPr bwMode="auto">
          <a:xfrm rot="16200000">
            <a:off x="11687175" y="8135938"/>
            <a:ext cx="3363913"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EE465565-508C-9145-A6E2-CC3025B69FFE}"/>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06550057-5A1B-9B4F-B4F6-D6574B9A1A8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C402140-0CF5-3447-A250-1E398EE46DA9}" type="slidenum">
              <a:rPr lang="nl-NL" altLang="nl-NL"/>
              <a:pPr>
                <a:defRPr/>
              </a:pPr>
              <a:t>‹nr.›</a:t>
            </a:fld>
            <a:endParaRPr lang="nl-NL" altLang="nl-NL"/>
          </a:p>
        </p:txBody>
      </p:sp>
    </p:spTree>
    <p:extLst>
      <p:ext uri="{BB962C8B-B14F-4D97-AF65-F5344CB8AC3E}">
        <p14:creationId xmlns:p14="http://schemas.microsoft.com/office/powerpoint/2010/main" val="258924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53A69752-50FB-A249-985E-62A486AF16D4}"/>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4" name="Rectangle 1" hidden="1">
                        <a:extLst>
                          <a:ext uri="{FF2B5EF4-FFF2-40B4-BE49-F238E27FC236}">
                            <a16:creationId xmlns:a16="http://schemas.microsoft.com/office/drawing/2014/main" id="{53A69752-50FB-A249-985E-62A486AF16D4}"/>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F85631D5-64EF-A843-B750-060C38F60F8D}"/>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DD545BC4-ADDD-AB45-B6A7-A788A4871D9A}"/>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E4D0C9E-7E3B-D047-8CBB-F559C3583E37}" type="slidenum">
              <a:rPr lang="nl-NL" altLang="nl-NL"/>
              <a:pPr>
                <a:defRPr/>
              </a:pPr>
              <a:t>‹nr.›</a:t>
            </a:fld>
            <a:endParaRPr lang="nl-NL" altLang="nl-NL"/>
          </a:p>
        </p:txBody>
      </p:sp>
    </p:spTree>
    <p:extLst>
      <p:ext uri="{BB962C8B-B14F-4D97-AF65-F5344CB8AC3E}">
        <p14:creationId xmlns:p14="http://schemas.microsoft.com/office/powerpoint/2010/main" val="78637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C2A7940-B483-5B46-A0A2-21E404491F32}"/>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5" name="Rectangle 1" hidden="1">
                        <a:extLst>
                          <a:ext uri="{FF2B5EF4-FFF2-40B4-BE49-F238E27FC236}">
                            <a16:creationId xmlns:a16="http://schemas.microsoft.com/office/drawing/2014/main" id="{DC2A7940-B483-5B46-A0A2-21E404491F3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74216135-6B6F-A847-8F9E-B8690B0CDE1A}"/>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4C03C4AC-7266-434B-A9DE-295DF9483F84}"/>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57A135E-4C15-4546-8173-02EAFE533B75}" type="slidenum">
              <a:rPr lang="nl-NL" altLang="nl-NL"/>
              <a:pPr>
                <a:defRPr/>
              </a:pPr>
              <a:t>‹nr.›</a:t>
            </a:fld>
            <a:endParaRPr lang="nl-NL" altLang="nl-NL"/>
          </a:p>
        </p:txBody>
      </p:sp>
    </p:spTree>
    <p:extLst>
      <p:ext uri="{BB962C8B-B14F-4D97-AF65-F5344CB8AC3E}">
        <p14:creationId xmlns:p14="http://schemas.microsoft.com/office/powerpoint/2010/main" val="15317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EB14C62-E984-0346-8FDF-BDBAF87143C8}"/>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7" name="Rectangle 1" hidden="1">
                        <a:extLst>
                          <a:ext uri="{FF2B5EF4-FFF2-40B4-BE49-F238E27FC236}">
                            <a16:creationId xmlns:a16="http://schemas.microsoft.com/office/drawing/2014/main" id="{2EB14C62-E984-0346-8FDF-BDBAF87143C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0FDFB9AD-DD62-9B4E-A8B9-3860D8882A27}"/>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9" name="Rectangle 5">
            <a:extLst>
              <a:ext uri="{FF2B5EF4-FFF2-40B4-BE49-F238E27FC236}">
                <a16:creationId xmlns:a16="http://schemas.microsoft.com/office/drawing/2014/main" id="{C7F41A68-3227-5645-A1C5-434389CCF85A}"/>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6741B86-0FBB-C346-93CE-64045A0CEE7A}" type="slidenum">
              <a:rPr lang="nl-NL" altLang="nl-NL"/>
              <a:pPr>
                <a:defRPr/>
              </a:pPr>
              <a:t>‹nr.›</a:t>
            </a:fld>
            <a:endParaRPr lang="nl-NL" altLang="nl-NL"/>
          </a:p>
        </p:txBody>
      </p:sp>
    </p:spTree>
    <p:extLst>
      <p:ext uri="{BB962C8B-B14F-4D97-AF65-F5344CB8AC3E}">
        <p14:creationId xmlns:p14="http://schemas.microsoft.com/office/powerpoint/2010/main" val="350207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7C1B35D4-51A8-FA40-A44C-3F7E5B5E6FEA}"/>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6" imgW="0" imgH="0" progId="TCLayout.ActiveDocument.1">
                  <p:embed/>
                </p:oleObj>
              </mc:Choice>
              <mc:Fallback>
                <p:oleObj name="think-cell Slide" r:id="rId6" imgW="0" imgH="0" progId="TCLayout.ActiveDocument.1">
                  <p:embed/>
                  <p:pic>
                    <p:nvPicPr>
                      <p:cNvPr id="3" name="Rectangle 1" hidden="1">
                        <a:extLst>
                          <a:ext uri="{FF2B5EF4-FFF2-40B4-BE49-F238E27FC236}">
                            <a16:creationId xmlns:a16="http://schemas.microsoft.com/office/drawing/2014/main" id="{7C1B35D4-51A8-FA40-A44C-3F7E5B5E6FE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5">
            <a:extLst>
              <a:ext uri="{FF2B5EF4-FFF2-40B4-BE49-F238E27FC236}">
                <a16:creationId xmlns:a16="http://schemas.microsoft.com/office/drawing/2014/main" id="{0E52EED8-AA20-9943-AF87-0BC960ACED17}"/>
              </a:ext>
            </a:extLst>
          </p:cNvPr>
          <p:cNvSpPr>
            <a:spLocks noChangeArrowheads="1"/>
          </p:cNvSpPr>
          <p:nvPr userDrawn="1">
            <p:custDataLst>
              <p:tags r:id="rId2"/>
            </p:custDataLst>
          </p:nvPr>
        </p:nvSpPr>
        <p:spPr bwMode="auto">
          <a:xfrm rot="16200000">
            <a:off x="11687175" y="8135938"/>
            <a:ext cx="3363913"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4974B03A-8A45-0441-A115-D4DBE9CC975E}"/>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4">
            <a:extLst>
              <a:ext uri="{FF2B5EF4-FFF2-40B4-BE49-F238E27FC236}">
                <a16:creationId xmlns:a16="http://schemas.microsoft.com/office/drawing/2014/main" id="{D945CB08-C459-D843-AB2A-59C0D5838E98}"/>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734DB6A-763F-734F-9785-B23D13945AF7}" type="slidenum">
              <a:rPr lang="nl-NL" altLang="nl-NL"/>
              <a:pPr>
                <a:defRPr/>
              </a:pPr>
              <a:t>‹nr.›</a:t>
            </a:fld>
            <a:endParaRPr lang="nl-NL" altLang="nl-NL"/>
          </a:p>
        </p:txBody>
      </p:sp>
    </p:spTree>
    <p:extLst>
      <p:ext uri="{BB962C8B-B14F-4D97-AF65-F5344CB8AC3E}">
        <p14:creationId xmlns:p14="http://schemas.microsoft.com/office/powerpoint/2010/main" val="225266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867EADB6-FB64-874E-8008-A7DDE6F5328C}"/>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2" name="Rectangle 1" hidden="1">
                        <a:extLst>
                          <a:ext uri="{FF2B5EF4-FFF2-40B4-BE49-F238E27FC236}">
                            <a16:creationId xmlns:a16="http://schemas.microsoft.com/office/drawing/2014/main" id="{867EADB6-FB64-874E-8008-A7DDE6F5328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210011F1-5369-AE41-9AAF-3AE6993B6EE6}"/>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4" name="Rectangle 5">
            <a:extLst>
              <a:ext uri="{FF2B5EF4-FFF2-40B4-BE49-F238E27FC236}">
                <a16:creationId xmlns:a16="http://schemas.microsoft.com/office/drawing/2014/main" id="{74E2EFCD-6AD3-694D-82DF-82A04243CE64}"/>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D75D4A3-E1B5-944C-91D4-240F897CA29E}" type="slidenum">
              <a:rPr lang="nl-NL" altLang="nl-NL"/>
              <a:pPr>
                <a:defRPr/>
              </a:pPr>
              <a:t>‹nr.›</a:t>
            </a:fld>
            <a:endParaRPr lang="nl-NL" altLang="nl-NL"/>
          </a:p>
        </p:txBody>
      </p:sp>
    </p:spTree>
    <p:extLst>
      <p:ext uri="{BB962C8B-B14F-4D97-AF65-F5344CB8AC3E}">
        <p14:creationId xmlns:p14="http://schemas.microsoft.com/office/powerpoint/2010/main" val="2275818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017ACBB-E8A9-494E-B6F8-B1FA5AC678B5}"/>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5" name="Rectangle 1" hidden="1">
                        <a:extLst>
                          <a:ext uri="{FF2B5EF4-FFF2-40B4-BE49-F238E27FC236}">
                            <a16:creationId xmlns:a16="http://schemas.microsoft.com/office/drawing/2014/main" id="{B017ACBB-E8A9-494E-B6F8-B1FA5AC678B5}"/>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4F582CE5-2C7C-6C4D-8E34-5B5962C00222}"/>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BCF13CBB-B8B4-3E43-89AF-5D893DDBDD6A}"/>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71EF512-7A1A-204B-AE40-74D39D2E35C8}" type="slidenum">
              <a:rPr lang="nl-NL" altLang="nl-NL"/>
              <a:pPr>
                <a:defRPr/>
              </a:pPr>
              <a:t>‹nr.›</a:t>
            </a:fld>
            <a:endParaRPr lang="nl-NL" altLang="nl-NL"/>
          </a:p>
        </p:txBody>
      </p:sp>
    </p:spTree>
    <p:extLst>
      <p:ext uri="{BB962C8B-B14F-4D97-AF65-F5344CB8AC3E}">
        <p14:creationId xmlns:p14="http://schemas.microsoft.com/office/powerpoint/2010/main" val="1252936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11F94F3-C1D8-AA4F-9554-B9B7B83570E1}"/>
              </a:ext>
            </a:extLst>
          </p:cNvPr>
          <p:cNvGraphicFramePr>
            <a:graphicFrameLocks/>
          </p:cNvGraphicFramePr>
          <p:nvPr userDrawn="1">
            <p:custDataLst>
              <p:tags r:id="rId1"/>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5" name="Rectangle 1" hidden="1">
                        <a:extLst>
                          <a:ext uri="{FF2B5EF4-FFF2-40B4-BE49-F238E27FC236}">
                            <a16:creationId xmlns:a16="http://schemas.microsoft.com/office/drawing/2014/main" id="{B11F94F3-C1D8-AA4F-9554-B9B7B83570E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2A8F31EE-0EFA-1A4B-9682-663D704C36A8}"/>
              </a:ext>
            </a:extLst>
          </p:cNvPr>
          <p:cNvSpPr>
            <a:spLocks noGrp="1" noChangeArrowheads="1"/>
          </p:cNvSpPr>
          <p:nvPr>
            <p:ph type="ftr" sz="quarter" idx="10"/>
            <p:custDataLst>
              <p:tags r:id="rId2"/>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61928C4D-824E-2A47-8503-B0A148DC44B9}"/>
              </a:ext>
            </a:extLst>
          </p:cNvPr>
          <p:cNvSpPr>
            <a:spLocks noGrp="1" noChangeArrowheads="1"/>
          </p:cNvSpPr>
          <p:nvPr>
            <p:ph type="sldNum" sz="quarter" idx="11"/>
            <p:custDataLst>
              <p:tags r:id="rId3"/>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BB8789A-98D1-FA42-8AC2-5CA494A16A3F}" type="slidenum">
              <a:rPr lang="nl-NL" altLang="nl-NL"/>
              <a:pPr>
                <a:defRPr/>
              </a:pPr>
              <a:t>‹nr.›</a:t>
            </a:fld>
            <a:endParaRPr lang="nl-NL" altLang="nl-NL"/>
          </a:p>
        </p:txBody>
      </p:sp>
    </p:spTree>
    <p:extLst>
      <p:ext uri="{BB962C8B-B14F-4D97-AF65-F5344CB8AC3E}">
        <p14:creationId xmlns:p14="http://schemas.microsoft.com/office/powerpoint/2010/main" val="251274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5A108A54-8081-FE4A-A8C8-ACF8E5C1E787}"/>
              </a:ext>
            </a:extLst>
          </p:cNvPr>
          <p:cNvGraphicFramePr>
            <a:graphicFrameLocks/>
          </p:cNvGraphicFramePr>
          <p:nvPr>
            <p:custDataLst>
              <p:tags r:id="rId13"/>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name="think-cell Slide" r:id="rId14" imgW="0" imgH="0" progId="TCLayout.ActiveDocument.1">
                  <p:embed/>
                </p:oleObj>
              </mc:Choice>
              <mc:Fallback>
                <p:oleObj name="think-cell Slide" r:id="rId14" imgW="0" imgH="0" progId="TCLayout.ActiveDocument.1">
                  <p:embed/>
                  <p:pic>
                    <p:nvPicPr>
                      <p:cNvPr id="1026" name="Rectangle 1" hidden="1">
                        <a:extLst>
                          <a:ext uri="{FF2B5EF4-FFF2-40B4-BE49-F238E27FC236}">
                            <a16:creationId xmlns:a16="http://schemas.microsoft.com/office/drawing/2014/main" id="{5A108A54-8081-FE4A-A8C8-ACF8E5C1E787}"/>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13EAE065-810E-7847-A937-8B9ACC5297E4}"/>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B32EED79-DED1-724B-A2F1-8D48E629CE39}"/>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Afbeelding 13">
            <a:extLst>
              <a:ext uri="{FF2B5EF4-FFF2-40B4-BE49-F238E27FC236}">
                <a16:creationId xmlns:a16="http://schemas.microsoft.com/office/drawing/2014/main" id="{220FC70A-ED7B-104A-816A-1F342944C838}"/>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6D1141D3-9077-4146-A6A0-8FBD77A5B5E6}"/>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00EECC87-A489-8940-A997-5ECF0FB14404}"/>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157A67D0-3F9B-DA46-9923-61FC14AF2900}"/>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sp>
        <p:nvSpPr>
          <p:cNvPr id="13316" name="Tijdelijke aanduiding voor titel 1">
            <a:extLst>
              <a:ext uri="{FF2B5EF4-FFF2-40B4-BE49-F238E27FC236}">
                <a16:creationId xmlns:a16="http://schemas.microsoft.com/office/drawing/2014/main" id="{B945AFC9-20FD-164A-9529-44E1333AD56B}"/>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3317" name="Tijdelijke aanduiding voor tekst 2">
            <a:extLst>
              <a:ext uri="{FF2B5EF4-FFF2-40B4-BE49-F238E27FC236}">
                <a16:creationId xmlns:a16="http://schemas.microsoft.com/office/drawing/2014/main" id="{30468C0F-1193-7443-8DC3-0A4180DE3F07}"/>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3">
            <a:extLst>
              <a:ext uri="{FF2B5EF4-FFF2-40B4-BE49-F238E27FC236}">
                <a16:creationId xmlns:a16="http://schemas.microsoft.com/office/drawing/2014/main" id="{279E16B3-A992-AC41-8027-A066CE19E504}"/>
              </a:ext>
            </a:extLst>
          </p:cNvPr>
          <p:cNvSpPr txBox="1">
            <a:spLocks/>
          </p:cNvSpPr>
          <p:nvPr/>
        </p:nvSpPr>
        <p:spPr bwMode="auto">
          <a:xfrm>
            <a:off x="-47874" y="122132"/>
            <a:ext cx="13296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60000"/>
              </a:spcBef>
              <a:buChar char="•"/>
              <a:defRPr sz="46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pPr>
            <a:r>
              <a:rPr lang="nl-NL" altLang="nl-NL" sz="3200" b="1" dirty="0">
                <a:latin typeface="Garamond" panose="02020404030301010803" pitchFamily="18" charset="0"/>
              </a:rPr>
              <a:t>Bedrijfsproces: Behandelen vergunningaanvraag (regulier) </a:t>
            </a:r>
          </a:p>
        </p:txBody>
      </p:sp>
      <p:sp>
        <p:nvSpPr>
          <p:cNvPr id="3" name="Rectangle 25">
            <a:extLst>
              <a:ext uri="{FF2B5EF4-FFF2-40B4-BE49-F238E27FC236}">
                <a16:creationId xmlns:a16="http://schemas.microsoft.com/office/drawing/2014/main" id="{C8019FA1-3AD9-D24E-8461-AC037F8CA120}"/>
              </a:ext>
            </a:extLst>
          </p:cNvPr>
          <p:cNvSpPr/>
          <p:nvPr/>
        </p:nvSpPr>
        <p:spPr>
          <a:xfrm>
            <a:off x="199300" y="567518"/>
            <a:ext cx="13049726" cy="179013"/>
          </a:xfrm>
          <a:prstGeom prst="rect">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32969" tIns="66485" rIns="132969" bIns="66485" anchor="ctr"/>
          <a:lstStyle/>
          <a:p>
            <a:pPr algn="ctr" eaLnBrk="1" hangingPunct="1">
              <a:defRPr/>
            </a:pPr>
            <a:r>
              <a:rPr lang="nl-NL" sz="1000" b="1" dirty="0">
                <a:solidFill>
                  <a:schemeClr val="bg1"/>
                </a:solidFill>
              </a:rPr>
              <a:t>Een concept proces ter ondersteuning van gemeentes om te komen tot een procesinrichting die Omgevingswetproof is</a:t>
            </a:r>
          </a:p>
        </p:txBody>
      </p:sp>
      <p:sp>
        <p:nvSpPr>
          <p:cNvPr id="16387" name="AutoShape 113" descr="Afbeeldingsresultaat voor logo vng">
            <a:extLst>
              <a:ext uri="{FF2B5EF4-FFF2-40B4-BE49-F238E27FC236}">
                <a16:creationId xmlns:a16="http://schemas.microsoft.com/office/drawing/2014/main" id="{2FF04291-4BD8-2348-A629-50A39ACC25EA}"/>
              </a:ext>
            </a:extLst>
          </p:cNvPr>
          <p:cNvSpPr>
            <a:spLocks noChangeAspect="1" noChangeArrowheads="1"/>
          </p:cNvSpPr>
          <p:nvPr/>
        </p:nvSpPr>
        <p:spPr bwMode="auto">
          <a:xfrm>
            <a:off x="215900" y="15875"/>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8" name="Picture 118">
            <a:extLst>
              <a:ext uri="{FF2B5EF4-FFF2-40B4-BE49-F238E27FC236}">
                <a16:creationId xmlns:a16="http://schemas.microsoft.com/office/drawing/2014/main" id="{086BA2B0-0080-1A41-B839-AEC878B077F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690" y="74303"/>
            <a:ext cx="793303" cy="443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FB13724C-8C9A-DF4A-BE27-4DA1392476EC}"/>
              </a:ext>
            </a:extLst>
          </p:cNvPr>
          <p:cNvSpPr/>
          <p:nvPr/>
        </p:nvSpPr>
        <p:spPr>
          <a:xfrm>
            <a:off x="210344" y="852094"/>
            <a:ext cx="13038682" cy="302952"/>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dirty="0">
                <a:solidFill>
                  <a:schemeClr val="tx1"/>
                </a:solidFill>
                <a:cs typeface="Arial" panose="020B0604020202020204" pitchFamily="34" charset="0"/>
              </a:rPr>
              <a:t>Dit proces betreft het behandelen van een ingediende aanvraag voor toestemming tot het uitvoeren van een voorgenomen vergunningplichtige activiteit, of het behandelen van een verzoek tot wijziging van een eerder verleende omgevingsvergunning.</a:t>
            </a:r>
          </a:p>
        </p:txBody>
      </p:sp>
      <p:sp>
        <p:nvSpPr>
          <p:cNvPr id="18" name="Rechthoek 17">
            <a:extLst>
              <a:ext uri="{FF2B5EF4-FFF2-40B4-BE49-F238E27FC236}">
                <a16:creationId xmlns:a16="http://schemas.microsoft.com/office/drawing/2014/main" id="{32AF46FD-80EF-3B47-9C4D-FC94A787A95F}"/>
              </a:ext>
            </a:extLst>
          </p:cNvPr>
          <p:cNvSpPr/>
          <p:nvPr/>
        </p:nvSpPr>
        <p:spPr>
          <a:xfrm>
            <a:off x="113719" y="8633847"/>
            <a:ext cx="13135307" cy="1338828"/>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Tx/>
              <a:buChar char="-"/>
              <a:defRPr/>
            </a:pPr>
            <a:endParaRPr lang="nl-NL" sz="1050" dirty="0">
              <a:solidFill>
                <a:schemeClr val="tx1"/>
              </a:solidFill>
              <a:cs typeface="Arial" panose="020B0604020202020204" pitchFamily="34" charset="0"/>
            </a:endParaRPr>
          </a:p>
          <a:p>
            <a:pPr marL="171450" indent="-171450">
              <a:buFontTx/>
              <a:buChar char="-"/>
              <a:defRPr/>
            </a:pPr>
            <a:endParaRPr lang="nl-NL" sz="1050" dirty="0">
              <a:solidFill>
                <a:schemeClr val="tx1"/>
              </a:solidFill>
              <a:cs typeface="Arial" panose="020B0604020202020204" pitchFamily="34" charset="0"/>
            </a:endParaRPr>
          </a:p>
        </p:txBody>
      </p:sp>
      <p:graphicFrame>
        <p:nvGraphicFramePr>
          <p:cNvPr id="29" name="Group 3">
            <a:extLst>
              <a:ext uri="{FF2B5EF4-FFF2-40B4-BE49-F238E27FC236}">
                <a16:creationId xmlns:a16="http://schemas.microsoft.com/office/drawing/2014/main" id="{B413F4E1-4FA3-F748-94F2-575643254BBB}"/>
              </a:ext>
            </a:extLst>
          </p:cNvPr>
          <p:cNvGraphicFramePr>
            <a:graphicFrameLocks noGrp="1"/>
          </p:cNvGraphicFramePr>
          <p:nvPr>
            <p:extLst>
              <p:ext uri="{D42A27DB-BD31-4B8C-83A1-F6EECF244321}">
                <p14:modId xmlns:p14="http://schemas.microsoft.com/office/powerpoint/2010/main" val="616277999"/>
              </p:ext>
            </p:extLst>
          </p:nvPr>
        </p:nvGraphicFramePr>
        <p:xfrm>
          <a:off x="1017947" y="1250924"/>
          <a:ext cx="12231079" cy="7316966"/>
        </p:xfrm>
        <a:graphic>
          <a:graphicData uri="http://schemas.openxmlformats.org/drawingml/2006/table">
            <a:tbl>
              <a:tblPr/>
              <a:tblGrid>
                <a:gridCol w="3680129">
                  <a:extLst>
                    <a:ext uri="{9D8B030D-6E8A-4147-A177-3AD203B41FA5}">
                      <a16:colId xmlns:a16="http://schemas.microsoft.com/office/drawing/2014/main" val="1073235938"/>
                    </a:ext>
                  </a:extLst>
                </a:gridCol>
                <a:gridCol w="1540934">
                  <a:extLst>
                    <a:ext uri="{9D8B030D-6E8A-4147-A177-3AD203B41FA5}">
                      <a16:colId xmlns:a16="http://schemas.microsoft.com/office/drawing/2014/main" val="749251664"/>
                    </a:ext>
                  </a:extLst>
                </a:gridCol>
                <a:gridCol w="1595956">
                  <a:extLst>
                    <a:ext uri="{9D8B030D-6E8A-4147-A177-3AD203B41FA5}">
                      <a16:colId xmlns:a16="http://schemas.microsoft.com/office/drawing/2014/main" val="330451535"/>
                    </a:ext>
                  </a:extLst>
                </a:gridCol>
                <a:gridCol w="2704260">
                  <a:extLst>
                    <a:ext uri="{9D8B030D-6E8A-4147-A177-3AD203B41FA5}">
                      <a16:colId xmlns:a16="http://schemas.microsoft.com/office/drawing/2014/main" val="3693492344"/>
                    </a:ext>
                  </a:extLst>
                </a:gridCol>
                <a:gridCol w="2709800">
                  <a:extLst>
                    <a:ext uri="{9D8B030D-6E8A-4147-A177-3AD203B41FA5}">
                      <a16:colId xmlns:a16="http://schemas.microsoft.com/office/drawing/2014/main" val="3797381395"/>
                    </a:ext>
                  </a:extLst>
                </a:gridCol>
              </a:tblGrid>
              <a:tr h="780089">
                <a:tc>
                  <a:txBody>
                    <a:bodyPr/>
                    <a:lstStyle/>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dirty="0">
                          <a:solidFill>
                            <a:srgbClr val="002060"/>
                          </a:solidFill>
                        </a:rPr>
                        <a:t>Als initiatiefnemer zijn de </a:t>
                      </a:r>
                      <a:r>
                        <a:rPr lang="nl-NL" sz="800" kern="1200" dirty="0">
                          <a:solidFill>
                            <a:srgbClr val="002060"/>
                          </a:solidFill>
                          <a:latin typeface="+mn-lt"/>
                          <a:ea typeface="+mn-ea"/>
                          <a:cs typeface="+mn-cs"/>
                        </a:rPr>
                        <a:t>aanvraagv</a:t>
                      </a:r>
                      <a:r>
                        <a:rPr lang="nl-NL" sz="800" dirty="0">
                          <a:solidFill>
                            <a:srgbClr val="002060"/>
                          </a:solidFill>
                        </a:rPr>
                        <a:t>ereisten duidelijk voor mij</a:t>
                      </a:r>
                    </a:p>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kern="1200" dirty="0">
                          <a:solidFill>
                            <a:srgbClr val="002060"/>
                          </a:solidFill>
                          <a:latin typeface="+mn-lt"/>
                          <a:ea typeface="+mn-ea"/>
                          <a:cs typeface="+mn-cs"/>
                        </a:rPr>
                        <a:t>Als </a:t>
                      </a:r>
                      <a:r>
                        <a:rPr lang="nl-NL" sz="800" dirty="0">
                          <a:solidFill>
                            <a:srgbClr val="002060"/>
                          </a:solidFill>
                        </a:rPr>
                        <a:t>initiatiefnemer</a:t>
                      </a:r>
                      <a:r>
                        <a:rPr lang="nl-NL" sz="800" kern="1200" dirty="0">
                          <a:solidFill>
                            <a:srgbClr val="002060"/>
                          </a:solidFill>
                          <a:latin typeface="+mn-lt"/>
                          <a:ea typeface="+mn-ea"/>
                          <a:cs typeface="+mn-cs"/>
                        </a:rPr>
                        <a:t> is het mij duidelijk wat kan en mag</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kern="1200" dirty="0">
                          <a:solidFill>
                            <a:srgbClr val="002060"/>
                          </a:solidFill>
                          <a:latin typeface="+mn-lt"/>
                          <a:ea typeface="+mn-ea"/>
                          <a:cs typeface="+mn-cs"/>
                        </a:rPr>
                        <a:t>Als </a:t>
                      </a:r>
                      <a:r>
                        <a:rPr lang="nl-NL" sz="800" dirty="0">
                          <a:solidFill>
                            <a:srgbClr val="002060"/>
                          </a:solidFill>
                        </a:rPr>
                        <a:t>initiatiefnemer</a:t>
                      </a:r>
                      <a:r>
                        <a:rPr lang="nl-NL" sz="800" kern="1200" dirty="0">
                          <a:solidFill>
                            <a:srgbClr val="002060"/>
                          </a:solidFill>
                          <a:latin typeface="+mn-lt"/>
                          <a:ea typeface="+mn-ea"/>
                          <a:cs typeface="+mn-cs"/>
                        </a:rPr>
                        <a:t> krijg ik snel duidelijkheid </a:t>
                      </a:r>
                      <a:r>
                        <a:rPr lang="nl-NL" sz="800" dirty="0">
                          <a:solidFill>
                            <a:srgbClr val="002060"/>
                          </a:solidFill>
                        </a:rPr>
                        <a:t>over te volgen procedure </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strike="noStrike" baseline="0" noProof="0" dirty="0">
                          <a:solidFill>
                            <a:srgbClr val="002060"/>
                          </a:solidFill>
                        </a:rPr>
                        <a:t>Als belanghebbende heb ik de mogelijkheid om te participeren op deze aanvraag</a:t>
                      </a:r>
                    </a:p>
                  </a:txBody>
                  <a:tcPr marL="52349" marR="52349" marT="52139" marB="521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noProof="0" dirty="0"/>
                        <a:t>Als </a:t>
                      </a:r>
                      <a:r>
                        <a:rPr lang="nl-NL" sz="800" dirty="0"/>
                        <a:t>initiatiefnemer</a:t>
                      </a:r>
                      <a:r>
                        <a:rPr lang="nl-NL" sz="800" noProof="0" dirty="0"/>
                        <a:t> zijn de toetsings</a:t>
                      </a:r>
                      <a:r>
                        <a:rPr lang="nl-NL" sz="800" baseline="0" noProof="0" dirty="0"/>
                        <a:t>kaders duidelijk voor mij</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aseline="0" noProof="0" dirty="0"/>
                        <a:t>Als </a:t>
                      </a:r>
                      <a:r>
                        <a:rPr lang="nl-NL" sz="800" dirty="0"/>
                        <a:t>initiatiefnemer </a:t>
                      </a:r>
                      <a:r>
                        <a:rPr lang="nl-NL" sz="800" baseline="0" noProof="0" dirty="0"/>
                        <a:t>kan ik meedenken en word ik gehoord</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aseline="0" noProof="0" dirty="0"/>
                        <a:t>Als </a:t>
                      </a:r>
                      <a:r>
                        <a:rPr lang="nl-NL" sz="800" dirty="0"/>
                        <a:t>initiatiefnemer </a:t>
                      </a:r>
                      <a:r>
                        <a:rPr lang="nl-NL" sz="800" baseline="0" noProof="0" dirty="0"/>
                        <a:t>heb ik 1 contactpersoon vanuit de gemeente (casemanager)</a:t>
                      </a:r>
                    </a:p>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aseline="0" noProof="0" dirty="0"/>
                        <a:t>Als belanghebbende heb ik de mogelijkheid tot inspraak</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p>
                      <a:pPr marL="171450" marR="0" lvl="0" indent="-17145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0" baseline="0" dirty="0">
                          <a:solidFill>
                            <a:schemeClr val="tx2"/>
                          </a:solidFill>
                        </a:rPr>
                        <a:t>Als </a:t>
                      </a:r>
                      <a:r>
                        <a:rPr lang="nl-NL" sz="800" dirty="0"/>
                        <a:t>initiatiefnemer</a:t>
                      </a:r>
                      <a:r>
                        <a:rPr lang="nl-NL" sz="800" b="0" baseline="0" dirty="0">
                          <a:solidFill>
                            <a:schemeClr val="tx2"/>
                          </a:solidFill>
                        </a:rPr>
                        <a:t> is het opgestelde besluit helder voor mij</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0" dirty="0">
                          <a:solidFill>
                            <a:schemeClr val="tx2"/>
                          </a:solidFill>
                        </a:rPr>
                        <a:t>Als </a:t>
                      </a:r>
                      <a:r>
                        <a:rPr lang="nl-NL" sz="800" dirty="0"/>
                        <a:t>initiatiefnemer</a:t>
                      </a:r>
                      <a:r>
                        <a:rPr lang="nl-NL" sz="800" b="0" dirty="0">
                          <a:solidFill>
                            <a:schemeClr val="tx2"/>
                          </a:solidFill>
                        </a:rPr>
                        <a:t> krijg ik duidelijkheid over wanneer er gestart mag worden</a:t>
                      </a:r>
                    </a:p>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r>
                        <a:rPr lang="nl-NL" sz="800" b="0" baseline="0" dirty="0">
                          <a:solidFill>
                            <a:schemeClr val="tx2"/>
                          </a:solidFill>
                        </a:rPr>
                        <a:t>Als participant krijg ik informatie over het besluit</a:t>
                      </a:r>
                    </a:p>
                    <a:p>
                      <a:pPr marL="177800" marR="0" lvl="0" indent="-177800" algn="l" defTabSz="957263" rtl="0" eaLnBrk="1" fontAlgn="base" latinLnBrk="0" hangingPunct="1">
                        <a:lnSpc>
                          <a:spcPct val="100000"/>
                        </a:lnSpc>
                        <a:spcBef>
                          <a:spcPts val="200"/>
                        </a:spcBef>
                        <a:spcAft>
                          <a:spcPts val="0"/>
                        </a:spcAft>
                        <a:buClrTx/>
                        <a:buSzTx/>
                        <a:buFont typeface="Arial" panose="020B0604020202020204" pitchFamily="34" charset="0"/>
                        <a:buChar char="•"/>
                        <a:tabLst/>
                        <a:defRPr/>
                      </a:pPr>
                      <a:endParaRPr lang="nl-NL" sz="800" b="0" dirty="0">
                        <a:solidFill>
                          <a:schemeClr val="tx2"/>
                        </a:solidFill>
                      </a:endParaRP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564667981"/>
                  </a:ext>
                </a:extLst>
              </a:tr>
              <a:tr h="408764">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979015665"/>
                  </a:ext>
                </a:extLst>
              </a:tr>
              <a:tr h="489170">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Aanvraag omgevingsvergunning, met bijlagen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Indien van toepassing stukken van het proces verkennen en begeleiden initiatief, zoals adviezen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en de afsluitende brief</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Opgebouwd dossier, met o.a. de ontvankelijke reguliere aanvraag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Concept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Volledig beoordeelde vergunning aanvraag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Vastgestelde (geaccordeerde), definitieve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417087964"/>
                  </a:ext>
                </a:extLst>
              </a:tr>
              <a:tr h="2495481">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Controleren bevoegd gezag</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registreren aanvraag (of doorsturen aanvraag), en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versturen ontvangstbevestiging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sym typeface="Wingdings" pitchFamily="2" charset="2"/>
                        </a:rPr>
                        <a:t>Zorgen voor kennisgeving/publiceren van de aanvraag</a:t>
                      </a:r>
                      <a:endPar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Bepalen of aanvraag concreet genoeg is om in behandeling te nemen, zo niet: dan verzoeken om aanvraag in te trekken en te kiezen voor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concept verzoek/verken uw idee</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en igv geen wenselijke aanvraag/geen kans van slagen ook verzoeken om aanvraag in te trekken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Vaststellen of er een initiatievenproces aan deze aanvraag vooraf is gegaan;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zo ja, neem dit mee in de beoordeling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Toetsen aan de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indieningsvereisten</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samen met adviseurs (zorgen voor integrale advisering)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Checken of er meer toestemmingen nodig zijn en </a:t>
                      </a:r>
                      <a:r>
                        <a:rPr lang="nl-NL" sz="800" dirty="0">
                          <a:solidFill>
                            <a:srgbClr val="002060"/>
                          </a:solidFill>
                        </a:rPr>
                        <a:t>initiatiefnemer </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hierover informeren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Controleren toepassen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coördinatieregeling</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(combinatie met wateractiviteit)</a:t>
                      </a:r>
                      <a:endPar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opvragen aanvullende stukken en opschorten termijn (brief)</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Beslissing nemen over in behandeling nemen (ontvankelijkheid)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Versturen procedurebrief: </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met vermelding van de procedure (incl. eventuele vraag om aanvullende stukken)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(igv niet ontvankelijk): opstellen </a:t>
                      </a: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besluit buiten behandeling </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Checken mogelijke afwijking omgevingsplan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Bepalen mogelijkheden BOPA en check bindend advies Raad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consulteren belanghebbenden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besluiten om de beslistermijn te verlengen (brief)</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Bepalen of uitgebreide procedure van toepassing is (</a:t>
                      </a:r>
                      <a:r>
                        <a:rPr kumimoji="0" lang="nl-NL" altLang="nl-NL" sz="800" b="0" i="0" u="none" strike="noStrike" kern="1200" cap="none" normalizeH="0" baseline="0" dirty="0" err="1">
                          <a:ln>
                            <a:noFill/>
                          </a:ln>
                          <a:solidFill>
                            <a:srgbClr val="002060"/>
                          </a:solidFill>
                          <a:effectLst/>
                          <a:latin typeface="Arial" panose="020B0604020202020204" pitchFamily="34" charset="0"/>
                          <a:ea typeface="+mn-ea"/>
                          <a:cs typeface="Arial" panose="020B0604020202020204" pitchFamily="34" charset="0"/>
                        </a:rPr>
                        <a:t>ipv</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regulier)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Inhoudelijk beoordelen van de aanvraag/ toetsen aan alle regelgeving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Opvragen adviezen in- en extern </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(zorgen voor integrale advisering), </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ontvangen en beoordelen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Igv nadeelcompensatie van toepassing: opstellen planschade overeenkomst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met initiatiefnemer meedenken over aanpassing van de aanvraag/het plan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Opstellen concept beschikking en indien nodig inhoud afstemmen met adviseurs/ketenpartners</a:t>
                      </a:r>
                      <a:endParaRPr kumimoji="0" lang="nl-NL" altLang="nl-NL" sz="800" b="0" i="0" u="none" strike="sngStrike" kern="1200" cap="none" normalizeH="0" baseline="0" dirty="0">
                        <a:ln>
                          <a:noFill/>
                        </a:ln>
                        <a:solidFill>
                          <a:srgbClr val="002060"/>
                        </a:solidFill>
                        <a:effectLst/>
                        <a:highlight>
                          <a:srgbClr val="FFFF00"/>
                        </a:highlight>
                        <a:latin typeface="Arial" panose="020B0604020202020204" pitchFamily="34" charset="0"/>
                        <a:ea typeface="+mn-ea"/>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Intern laten controleren, door de gemandateerde ambtenaar, van de concept beschikking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Horen van de initiatiefnemer </a:t>
                      </a:r>
                      <a:r>
                        <a:rPr kumimoji="0" lang="nl-NL" altLang="nl-NL" sz="8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afwijzing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Verwerken reactie 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Opstellen definitieve beschikking en laten ondertekenen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Bepalen leges (en eventueel verrekening van reeds betaalde leges in het initiatieven-proces) en zorgen voor aansturing financiën </a:t>
                      </a:r>
                      <a:r>
                        <a:rPr kumimoji="0" lang="nl-NL" altLang="nl-NL" sz="8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tbv</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facturering</a:t>
                      </a:r>
                      <a:endParaRPr kumimoji="0" lang="nl-NL" altLang="nl-NL" sz="800" b="0" i="0" u="none" strike="sngStrike" cap="none" normalizeH="0" baseline="0" dirty="0">
                        <a:ln>
                          <a:noFill/>
                        </a:ln>
                        <a:solidFill>
                          <a:srgbClr val="002060"/>
                        </a:solidFill>
                        <a:effectLst/>
                        <a:highlight>
                          <a:srgbClr val="FFFF00"/>
                        </a:highligh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Registreren besluit</a:t>
                      </a:r>
                      <a:endPar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Bekendmaken besluit </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aan initiatiefnemer </a:t>
                      </a:r>
                      <a:r>
                        <a:rPr kumimoji="0" lang="nl-NL" altLang="nl-NL" sz="800" b="0" i="1" u="none" strike="noStrike" cap="none" normalizeH="0" baseline="0" dirty="0">
                          <a:ln>
                            <a:noFill/>
                          </a:ln>
                          <a:solidFill>
                            <a:srgbClr val="002060"/>
                          </a:solidFill>
                          <a:effectLst/>
                          <a:latin typeface="Arial" panose="020B0604020202020204" pitchFamily="34" charset="0"/>
                          <a:cs typeface="Arial" panose="020B0604020202020204" pitchFamily="34" charset="0"/>
                        </a:rPr>
                        <a:t>(treedt in werking 2 of 4 weken na bekendmaking)</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Kennisgeven/</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publiceren van het besluit</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Mededelen besluit aan belanghebbenden (adviseurs, ketenpartners en participanten)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Inplannen toezicht, indien nodig (oplevercontrole) en overdracht naar toezicht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Initiëren proces wijzigen omgevingsplan (</a:t>
                      </a:r>
                      <a:r>
                        <a:rPr kumimoji="0" lang="nl-NL" altLang="nl-NL" sz="800" b="0" i="0" u="none" strike="noStrike" kern="1200" cap="none" normalizeH="0" baseline="0" dirty="0" err="1">
                          <a:ln>
                            <a:noFill/>
                          </a:ln>
                          <a:solidFill>
                            <a:srgbClr val="002060"/>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a:t>
                      </a:r>
                      <a:r>
                        <a:rPr kumimoji="0" lang="nl-NL" altLang="nl-NL" sz="800" b="0" i="0" u="none" strike="noStrike" kern="1200" cap="none" normalizeH="0" baseline="0" dirty="0" err="1">
                          <a:ln>
                            <a:noFill/>
                          </a:ln>
                          <a:solidFill>
                            <a:srgbClr val="002060"/>
                          </a:solidFill>
                          <a:effectLst/>
                          <a:latin typeface="Arial" panose="020B0604020202020204" pitchFamily="34" charset="0"/>
                          <a:ea typeface="+mn-ea"/>
                          <a:cs typeface="Arial" panose="020B0604020202020204" pitchFamily="34" charset="0"/>
                        </a:rPr>
                        <a:t>buitenplans</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296384185"/>
                  </a:ext>
                </a:extLst>
              </a:tr>
              <a:tr h="925543">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Ontvangstbevestiging en procedurebrief</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aanvullende stukken brief</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een besluit “buiten behandeling”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Gepubliceerde 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Een ontvankelijke reguliere aanvraag (die in behandeling genomen wordt)</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Concept beschikking/besluit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Volledig beoordeelde vergunning 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Adviezen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planschadeovereenkomst (nadeelcompensatie)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gewijzigde aanvraag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Vastgestelde (geaccordeerde), definitieve beschikking/besluit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Legesberekening (eventueel </a:t>
                      </a:r>
                      <a:r>
                        <a:rPr kumimoji="0" lang="nl-NL" altLang="nl-NL" sz="800" b="0" i="0" u="none" strike="noStrike" cap="none" normalizeH="0" baseline="0">
                          <a:ln>
                            <a:noFill/>
                          </a:ln>
                          <a:solidFill>
                            <a:srgbClr val="002060"/>
                          </a:solidFill>
                          <a:effectLst/>
                          <a:latin typeface="Arial" panose="020B0604020202020204" pitchFamily="34" charset="0"/>
                          <a:cs typeface="Arial" panose="020B0604020202020204" pitchFamily="34" charset="0"/>
                        </a:rPr>
                        <a:t>legesbeschikking/ besluit)</a:t>
                      </a:r>
                      <a:endPar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Gepubliceerde beschikking/besluit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Toezicht-zaak (eventueel)</a:t>
                      </a:r>
                      <a:endParaRPr kumimoji="0" lang="nl-NL" altLang="nl-NL" sz="800" b="0" i="0" u="none" strike="sngStrike" cap="none" normalizeH="0" baseline="0" dirty="0">
                        <a:ln>
                          <a:noFill/>
                        </a:ln>
                        <a:solidFill>
                          <a:srgbClr val="002060"/>
                        </a:solidFill>
                        <a:effectLst/>
                        <a:highlight>
                          <a:srgbClr val="FFFF00"/>
                        </a:highligh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Signaal voor proces wijzigen omgevingsplan (</a:t>
                      </a:r>
                      <a:r>
                        <a:rPr kumimoji="0" lang="nl-NL" altLang="nl-NL" sz="8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buitenplans</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274144721"/>
                  </a:ext>
                </a:extLst>
              </a:tr>
              <a:tr h="826105">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Casemanager vergunningen/ Vergunningverlener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Interne adviseurs en eventueel externe adviseurs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Initiatiefnemer</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Casemanager vergunningen/ Vergunningverlener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Initiatiefnemer</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Interne en externe adviseurs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Gemeentelijke advies commissie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College/Raad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Belanghebbenden</a:t>
                      </a:r>
                    </a:p>
                  </a:txBody>
                  <a:tcPr marL="52349" marR="52349" marT="52137" marB="52137"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Casemanager vergunningen/Vergunningverlener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College (of gemandateerde ambtenaar)</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Interne adviseurs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Initiatiefnemer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Belanghebbenden</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167163228"/>
                  </a:ext>
                </a:extLst>
              </a:tr>
              <a:tr h="1196288">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DSO: Aanvraag, bijlagen, aanvullingen en p</a:t>
                      </a:r>
                      <a:r>
                        <a:rPr kumimoji="0" lang="nl-NL" altLang="nl-NL" sz="8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articipatie onderbouwing</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(ingeboekt in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VTH-/zaak-systeem</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Raadplegen resultaten initiatievenproces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Vastleggen resultaten ontvankelijkheidstoets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Opstellen en vastleggen brieven/besluiten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DSO SWF: adviesvragen aan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Publiceren aanvraag</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Vastleggen van alle relevantie documenten en gegevens in het VTH-/zaak-systeem</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zoals: resultaten inhoudelijke beoordeling, adviezen, eventuele planschadeovereenkomst, concept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DSO SWF: adviesvragen aan ketenpartners</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Vastleggen van alle relevantie documenten en gegevens in het VTH-/zaak-systeem</a:t>
                      </a: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zoals: definitieve beschikking, onderbouwing, legesberekening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Kennisgeven/publiceren van het besluit (via DROP) en eventueel in lokale media</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Toezicht zaak (vervolg op vergunningzaak) in VTH-/zaak-systeem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6441887"/>
                  </a:ext>
                </a:extLst>
              </a:tr>
            </a:tbl>
          </a:graphicData>
        </a:graphic>
      </p:graphicFrame>
      <p:sp>
        <p:nvSpPr>
          <p:cNvPr id="30" name="AutoShape 33">
            <a:extLst>
              <a:ext uri="{FF2B5EF4-FFF2-40B4-BE49-F238E27FC236}">
                <a16:creationId xmlns:a16="http://schemas.microsoft.com/office/drawing/2014/main" id="{B8CB82CA-95CA-FE4E-991D-B0AF25DFEFE6}"/>
              </a:ext>
            </a:extLst>
          </p:cNvPr>
          <p:cNvSpPr>
            <a:spLocks noChangeArrowheads="1"/>
          </p:cNvSpPr>
          <p:nvPr/>
        </p:nvSpPr>
        <p:spPr bwMode="gray">
          <a:xfrm>
            <a:off x="7891019" y="2068809"/>
            <a:ext cx="2520950" cy="351809"/>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en-US" sz="1000" b="1" kern="0" dirty="0">
                <a:solidFill>
                  <a:schemeClr val="bg1"/>
                </a:solidFill>
              </a:rPr>
              <a:t>Besluiten vergunningaanvraag</a:t>
            </a:r>
          </a:p>
        </p:txBody>
      </p:sp>
      <p:sp>
        <p:nvSpPr>
          <p:cNvPr id="31" name="AutoShape 32">
            <a:extLst>
              <a:ext uri="{FF2B5EF4-FFF2-40B4-BE49-F238E27FC236}">
                <a16:creationId xmlns:a16="http://schemas.microsoft.com/office/drawing/2014/main" id="{3EB19FF6-9CCF-0842-82B4-7EE51F3DA8FC}"/>
              </a:ext>
            </a:extLst>
          </p:cNvPr>
          <p:cNvSpPr>
            <a:spLocks noChangeArrowheads="1"/>
          </p:cNvSpPr>
          <p:nvPr/>
        </p:nvSpPr>
        <p:spPr bwMode="gray">
          <a:xfrm>
            <a:off x="1502721" y="2069243"/>
            <a:ext cx="2520950" cy="351810"/>
          </a:xfrm>
          <a:prstGeom prst="chevron">
            <a:avLst>
              <a:gd name="adj" fmla="val 34952"/>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nl-NL" sz="1000" b="1" kern="0" dirty="0">
                <a:solidFill>
                  <a:schemeClr val="bg1"/>
                </a:solidFill>
              </a:rPr>
              <a:t>Intake &amp; ontvankelijkheidstoets vergunningaanvraag</a:t>
            </a:r>
          </a:p>
        </p:txBody>
      </p:sp>
      <p:sp>
        <p:nvSpPr>
          <p:cNvPr id="32" name="AutoShape 33">
            <a:extLst>
              <a:ext uri="{FF2B5EF4-FFF2-40B4-BE49-F238E27FC236}">
                <a16:creationId xmlns:a16="http://schemas.microsoft.com/office/drawing/2014/main" id="{D760050C-F371-4844-8FBE-43F0C54A77C2}"/>
              </a:ext>
            </a:extLst>
          </p:cNvPr>
          <p:cNvSpPr>
            <a:spLocks noChangeArrowheads="1"/>
          </p:cNvSpPr>
          <p:nvPr/>
        </p:nvSpPr>
        <p:spPr bwMode="gray">
          <a:xfrm>
            <a:off x="4920689" y="2068809"/>
            <a:ext cx="2520950" cy="351809"/>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nl-NL" sz="1000" b="1" kern="0" dirty="0">
                <a:solidFill>
                  <a:schemeClr val="bg1"/>
                </a:solidFill>
              </a:rPr>
              <a:t>Inhoudelijk behandelen vergunningaanvraag</a:t>
            </a:r>
            <a:endParaRPr lang="en-US" sz="1000" b="1" kern="0" dirty="0">
              <a:solidFill>
                <a:schemeClr val="bg1"/>
              </a:solidFill>
            </a:endParaRPr>
          </a:p>
        </p:txBody>
      </p:sp>
      <p:sp>
        <p:nvSpPr>
          <p:cNvPr id="34" name="AutoShape 34">
            <a:extLst>
              <a:ext uri="{FF2B5EF4-FFF2-40B4-BE49-F238E27FC236}">
                <a16:creationId xmlns:a16="http://schemas.microsoft.com/office/drawing/2014/main" id="{43E351A7-04D6-8C4E-9614-E69C131BC764}"/>
              </a:ext>
            </a:extLst>
          </p:cNvPr>
          <p:cNvSpPr>
            <a:spLocks noChangeArrowheads="1"/>
          </p:cNvSpPr>
          <p:nvPr/>
        </p:nvSpPr>
        <p:spPr bwMode="gray">
          <a:xfrm>
            <a:off x="10681329" y="2068809"/>
            <a:ext cx="2519362" cy="337533"/>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defRPr/>
            </a:pPr>
            <a:r>
              <a:rPr lang="nl-NL" sz="1000" b="1" kern="0" dirty="0">
                <a:solidFill>
                  <a:schemeClr val="bg1"/>
                </a:solidFill>
              </a:rPr>
              <a:t>Bekendmaken besluit vergunningaanvraag</a:t>
            </a:r>
          </a:p>
        </p:txBody>
      </p:sp>
      <p:grpSp>
        <p:nvGrpSpPr>
          <p:cNvPr id="16397" name="Groep 14">
            <a:extLst>
              <a:ext uri="{FF2B5EF4-FFF2-40B4-BE49-F238E27FC236}">
                <a16:creationId xmlns:a16="http://schemas.microsoft.com/office/drawing/2014/main" id="{76E60959-2041-614B-9A20-49981708F7F9}"/>
              </a:ext>
            </a:extLst>
          </p:cNvPr>
          <p:cNvGrpSpPr>
            <a:grpSpLocks/>
          </p:cNvGrpSpPr>
          <p:nvPr/>
        </p:nvGrpSpPr>
        <p:grpSpPr bwMode="auto">
          <a:xfrm>
            <a:off x="-22020" y="6620715"/>
            <a:ext cx="936625" cy="750887"/>
            <a:chOff x="-20251" y="8312117"/>
            <a:chExt cx="936625" cy="750698"/>
          </a:xfrm>
        </p:grpSpPr>
        <p:sp>
          <p:nvSpPr>
            <p:cNvPr id="16419" name="Freeform 5">
              <a:extLst>
                <a:ext uri="{FF2B5EF4-FFF2-40B4-BE49-F238E27FC236}">
                  <a16:creationId xmlns:a16="http://schemas.microsoft.com/office/drawing/2014/main" id="{6735F4E6-F964-524D-B205-F37165D73197}"/>
                </a:ext>
              </a:extLst>
            </p:cNvPr>
            <p:cNvSpPr>
              <a:spLocks noChangeAspect="1" noEditPoints="1"/>
            </p:cNvSpPr>
            <p:nvPr/>
          </p:nvSpPr>
          <p:spPr bwMode="gray">
            <a:xfrm>
              <a:off x="223608" y="8312117"/>
              <a:ext cx="503238" cy="468312"/>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20" name="TextBox 49">
              <a:extLst>
                <a:ext uri="{FF2B5EF4-FFF2-40B4-BE49-F238E27FC236}">
                  <a16:creationId xmlns:a16="http://schemas.microsoft.com/office/drawing/2014/main" id="{21000D49-1DC5-EE4D-9A11-B2E4E22940CF}"/>
                </a:ext>
              </a:extLst>
            </p:cNvPr>
            <p:cNvSpPr txBox="1">
              <a:spLocks noChangeArrowheads="1"/>
            </p:cNvSpPr>
            <p:nvPr/>
          </p:nvSpPr>
          <p:spPr bwMode="auto">
            <a:xfrm>
              <a:off x="-20251" y="8816753"/>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50"/>
                  </a:solidFill>
                </a:rPr>
                <a:t>Rollen</a:t>
              </a:r>
            </a:p>
          </p:txBody>
        </p:sp>
      </p:grpSp>
      <p:grpSp>
        <p:nvGrpSpPr>
          <p:cNvPr id="16398" name="Groep 15">
            <a:extLst>
              <a:ext uri="{FF2B5EF4-FFF2-40B4-BE49-F238E27FC236}">
                <a16:creationId xmlns:a16="http://schemas.microsoft.com/office/drawing/2014/main" id="{728044AE-9E56-534B-A585-F6BA2789822F}"/>
              </a:ext>
            </a:extLst>
          </p:cNvPr>
          <p:cNvGrpSpPr>
            <a:grpSpLocks/>
          </p:cNvGrpSpPr>
          <p:nvPr/>
        </p:nvGrpSpPr>
        <p:grpSpPr bwMode="auto">
          <a:xfrm>
            <a:off x="0" y="7587263"/>
            <a:ext cx="936625" cy="879475"/>
            <a:chOff x="31178" y="7510580"/>
            <a:chExt cx="936625" cy="877697"/>
          </a:xfrm>
        </p:grpSpPr>
        <p:sp>
          <p:nvSpPr>
            <p:cNvPr id="39" name="Freeform 5">
              <a:extLst>
                <a:ext uri="{FF2B5EF4-FFF2-40B4-BE49-F238E27FC236}">
                  <a16:creationId xmlns:a16="http://schemas.microsoft.com/office/drawing/2014/main" id="{65156107-933A-4F48-929F-8F8B67265892}"/>
                </a:ext>
              </a:extLst>
            </p:cNvPr>
            <p:cNvSpPr>
              <a:spLocks noChangeAspect="1" noEditPoints="1"/>
            </p:cNvSpPr>
            <p:nvPr/>
          </p:nvSpPr>
          <p:spPr bwMode="gray">
            <a:xfrm>
              <a:off x="282003" y="7510580"/>
              <a:ext cx="444500" cy="467365"/>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dirty="0">
                <a:solidFill>
                  <a:srgbClr val="000000"/>
                </a:solidFill>
                <a:latin typeface="Calibri" charset="0"/>
                <a:ea typeface="ＭＳ Ｐゴシック" charset="-128"/>
                <a:cs typeface="+mn-cs"/>
              </a:endParaRPr>
            </a:p>
          </p:txBody>
        </p:sp>
        <p:sp>
          <p:nvSpPr>
            <p:cNvPr id="16418" name="TextBox 49">
              <a:extLst>
                <a:ext uri="{FF2B5EF4-FFF2-40B4-BE49-F238E27FC236}">
                  <a16:creationId xmlns:a16="http://schemas.microsoft.com/office/drawing/2014/main" id="{9876BB1D-38EE-BF4C-8D82-F161270091CD}"/>
                </a:ext>
              </a:extLst>
            </p:cNvPr>
            <p:cNvSpPr txBox="1">
              <a:spLocks noChangeArrowheads="1"/>
            </p:cNvSpPr>
            <p:nvPr/>
          </p:nvSpPr>
          <p:spPr bwMode="auto">
            <a:xfrm>
              <a:off x="31178" y="7988723"/>
              <a:ext cx="936625" cy="399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DD7E00"/>
                  </a:solidFill>
                </a:rPr>
                <a:t>Informatie-</a:t>
              </a:r>
              <a:r>
                <a:rPr lang="nl-NL" altLang="nl-NL" sz="1000" b="1">
                  <a:solidFill>
                    <a:srgbClr val="F07E26"/>
                  </a:solidFill>
                </a:rPr>
                <a:t>voorziening</a:t>
              </a:r>
            </a:p>
          </p:txBody>
        </p:sp>
      </p:grpSp>
      <p:grpSp>
        <p:nvGrpSpPr>
          <p:cNvPr id="16399" name="Groep 8">
            <a:extLst>
              <a:ext uri="{FF2B5EF4-FFF2-40B4-BE49-F238E27FC236}">
                <a16:creationId xmlns:a16="http://schemas.microsoft.com/office/drawing/2014/main" id="{29D64582-9EE4-304C-AAB6-A104D61FC4FB}"/>
              </a:ext>
            </a:extLst>
          </p:cNvPr>
          <p:cNvGrpSpPr>
            <a:grpSpLocks/>
          </p:cNvGrpSpPr>
          <p:nvPr/>
        </p:nvGrpSpPr>
        <p:grpSpPr bwMode="auto">
          <a:xfrm>
            <a:off x="-162464" y="1207770"/>
            <a:ext cx="1172522" cy="673222"/>
            <a:chOff x="-38364" y="2744454"/>
            <a:chExt cx="1273949" cy="978609"/>
          </a:xfrm>
        </p:grpSpPr>
        <p:sp>
          <p:nvSpPr>
            <p:cNvPr id="16415" name="Freeform 17">
              <a:extLst>
                <a:ext uri="{FF2B5EF4-FFF2-40B4-BE49-F238E27FC236}">
                  <a16:creationId xmlns:a16="http://schemas.microsoft.com/office/drawing/2014/main" id="{089A2971-5622-9344-BF92-E78DDDE3284C}"/>
                </a:ext>
              </a:extLst>
            </p:cNvPr>
            <p:cNvSpPr>
              <a:spLocks noChangeAspect="1" noEditPoints="1"/>
            </p:cNvSpPr>
            <p:nvPr/>
          </p:nvSpPr>
          <p:spPr bwMode="gray">
            <a:xfrm>
              <a:off x="422601" y="2744454"/>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16" name="TextBox 49">
              <a:extLst>
                <a:ext uri="{FF2B5EF4-FFF2-40B4-BE49-F238E27FC236}">
                  <a16:creationId xmlns:a16="http://schemas.microsoft.com/office/drawing/2014/main" id="{A4010C15-347D-864A-8F26-E7141104D150}"/>
                </a:ext>
              </a:extLst>
            </p:cNvPr>
            <p:cNvSpPr txBox="1">
              <a:spLocks noChangeArrowheads="1"/>
            </p:cNvSpPr>
            <p:nvPr/>
          </p:nvSpPr>
          <p:spPr bwMode="auto">
            <a:xfrm>
              <a:off x="-38364" y="3236877"/>
              <a:ext cx="1273949" cy="4861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Klant</a:t>
              </a:r>
            </a:p>
            <a:p>
              <a:pPr algn="ctr" eaLnBrk="1" hangingPunct="1"/>
              <a:r>
                <a:rPr lang="nl-NL" altLang="nl-NL" sz="1000" b="1" dirty="0"/>
                <a:t>verwachting</a:t>
              </a:r>
            </a:p>
          </p:txBody>
        </p:sp>
      </p:grpSp>
      <p:grpSp>
        <p:nvGrpSpPr>
          <p:cNvPr id="16400" name="Groep 12">
            <a:extLst>
              <a:ext uri="{FF2B5EF4-FFF2-40B4-BE49-F238E27FC236}">
                <a16:creationId xmlns:a16="http://schemas.microsoft.com/office/drawing/2014/main" id="{DA35E8FD-F12F-8B46-8F73-0986FB7508B0}"/>
              </a:ext>
            </a:extLst>
          </p:cNvPr>
          <p:cNvGrpSpPr>
            <a:grpSpLocks/>
          </p:cNvGrpSpPr>
          <p:nvPr/>
        </p:nvGrpSpPr>
        <p:grpSpPr bwMode="auto">
          <a:xfrm>
            <a:off x="113719" y="5685809"/>
            <a:ext cx="716785" cy="560669"/>
            <a:chOff x="1688703" y="7353300"/>
            <a:chExt cx="936625" cy="709606"/>
          </a:xfrm>
        </p:grpSpPr>
        <p:sp>
          <p:nvSpPr>
            <p:cNvPr id="16413" name="Freeform 33">
              <a:extLst>
                <a:ext uri="{FF2B5EF4-FFF2-40B4-BE49-F238E27FC236}">
                  <a16:creationId xmlns:a16="http://schemas.microsoft.com/office/drawing/2014/main" id="{26A215C1-A3B8-F04C-8A4F-D104C47C71C0}"/>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14" name="TextBox 49">
              <a:extLst>
                <a:ext uri="{FF2B5EF4-FFF2-40B4-BE49-F238E27FC236}">
                  <a16:creationId xmlns:a16="http://schemas.microsoft.com/office/drawing/2014/main" id="{85ADE48A-DF00-F743-940E-2729E3E2FBD8}"/>
                </a:ext>
              </a:extLst>
            </p:cNvPr>
            <p:cNvSpPr txBox="1">
              <a:spLocks noChangeArrowheads="1"/>
            </p:cNvSpPr>
            <p:nvPr/>
          </p:nvSpPr>
          <p:spPr bwMode="auto">
            <a:xfrm>
              <a:off x="1688703" y="7816844"/>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Output</a:t>
              </a:r>
            </a:p>
          </p:txBody>
        </p:sp>
      </p:grpSp>
      <p:grpSp>
        <p:nvGrpSpPr>
          <p:cNvPr id="16403" name="Groep 4">
            <a:extLst>
              <a:ext uri="{FF2B5EF4-FFF2-40B4-BE49-F238E27FC236}">
                <a16:creationId xmlns:a16="http://schemas.microsoft.com/office/drawing/2014/main" id="{49BEBE33-8A68-644C-A351-50C24A2895CE}"/>
              </a:ext>
            </a:extLst>
          </p:cNvPr>
          <p:cNvGrpSpPr>
            <a:grpSpLocks/>
          </p:cNvGrpSpPr>
          <p:nvPr/>
        </p:nvGrpSpPr>
        <p:grpSpPr bwMode="auto">
          <a:xfrm>
            <a:off x="-32511" y="3871791"/>
            <a:ext cx="936625" cy="739775"/>
            <a:chOff x="77788" y="5572125"/>
            <a:chExt cx="936625" cy="739775"/>
          </a:xfrm>
        </p:grpSpPr>
        <p:sp>
          <p:nvSpPr>
            <p:cNvPr id="16409" name="Freeform 45">
              <a:extLst>
                <a:ext uri="{FF2B5EF4-FFF2-40B4-BE49-F238E27FC236}">
                  <a16:creationId xmlns:a16="http://schemas.microsoft.com/office/drawing/2014/main" id="{782EE1C4-A266-4643-8D1C-4533BCD8DD66}"/>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410" name="TextBox 49">
              <a:extLst>
                <a:ext uri="{FF2B5EF4-FFF2-40B4-BE49-F238E27FC236}">
                  <a16:creationId xmlns:a16="http://schemas.microsoft.com/office/drawing/2014/main" id="{3267402E-71DC-4D44-8007-2678875F1502}"/>
                </a:ext>
              </a:extLst>
            </p:cNvPr>
            <p:cNvSpPr txBox="1">
              <a:spLocks noChangeArrowheads="1"/>
            </p:cNvSpPr>
            <p:nvPr/>
          </p:nvSpPr>
          <p:spPr bwMode="auto">
            <a:xfrm>
              <a:off x="77788" y="6065838"/>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sp>
        <p:nvSpPr>
          <p:cNvPr id="16405" name="Freeform 63">
            <a:extLst>
              <a:ext uri="{FF2B5EF4-FFF2-40B4-BE49-F238E27FC236}">
                <a16:creationId xmlns:a16="http://schemas.microsoft.com/office/drawing/2014/main" id="{D6C8D272-BE69-1343-AA02-5CF6E981B0D9}"/>
              </a:ext>
            </a:extLst>
          </p:cNvPr>
          <p:cNvSpPr>
            <a:spLocks noChangeAspect="1" noEditPoints="1"/>
          </p:cNvSpPr>
          <p:nvPr/>
        </p:nvSpPr>
        <p:spPr bwMode="gray">
          <a:xfrm>
            <a:off x="11941010" y="171750"/>
            <a:ext cx="370357" cy="373344"/>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0" name="Tekstvak 39">
            <a:extLst>
              <a:ext uri="{FF2B5EF4-FFF2-40B4-BE49-F238E27FC236}">
                <a16:creationId xmlns:a16="http://schemas.microsoft.com/office/drawing/2014/main" id="{B5DD5C87-0B15-344C-A732-9CEF2D2B94C1}"/>
              </a:ext>
            </a:extLst>
          </p:cNvPr>
          <p:cNvSpPr txBox="1"/>
          <p:nvPr/>
        </p:nvSpPr>
        <p:spPr>
          <a:xfrm>
            <a:off x="12348224" y="159233"/>
            <a:ext cx="908050" cy="415925"/>
          </a:xfrm>
          <a:prstGeom prst="rect">
            <a:avLst/>
          </a:prstGeom>
          <a:noFill/>
        </p:spPr>
        <p:txBody>
          <a:bodyPr wrap="none">
            <a:spAutoFit/>
          </a:bodyPr>
          <a:lstStyle/>
          <a:p>
            <a:pPr>
              <a:defRPr/>
            </a:pPr>
            <a:r>
              <a:rPr lang="nl-NL" sz="1050" dirty="0">
                <a:solidFill>
                  <a:srgbClr val="00B050"/>
                </a:solidFill>
              </a:rPr>
              <a:t>Doorlooptijd</a:t>
            </a:r>
          </a:p>
          <a:p>
            <a:pPr>
              <a:defRPr/>
            </a:pPr>
            <a:r>
              <a:rPr lang="nl-NL" sz="1050" dirty="0">
                <a:solidFill>
                  <a:srgbClr val="00B050"/>
                </a:solidFill>
              </a:rPr>
              <a:t>8 weken</a:t>
            </a:r>
          </a:p>
        </p:txBody>
      </p:sp>
      <p:grpSp>
        <p:nvGrpSpPr>
          <p:cNvPr id="41" name="Groep 7">
            <a:extLst>
              <a:ext uri="{FF2B5EF4-FFF2-40B4-BE49-F238E27FC236}">
                <a16:creationId xmlns:a16="http://schemas.microsoft.com/office/drawing/2014/main" id="{869E6BFC-B191-41C0-920B-2DDB3974CE46}"/>
              </a:ext>
            </a:extLst>
          </p:cNvPr>
          <p:cNvGrpSpPr>
            <a:grpSpLocks/>
          </p:cNvGrpSpPr>
          <p:nvPr/>
        </p:nvGrpSpPr>
        <p:grpSpPr bwMode="auto">
          <a:xfrm>
            <a:off x="49944" y="1980068"/>
            <a:ext cx="864661" cy="566009"/>
            <a:chOff x="178047" y="3627061"/>
            <a:chExt cx="1170130" cy="769804"/>
          </a:xfrm>
        </p:grpSpPr>
        <p:sp>
          <p:nvSpPr>
            <p:cNvPr id="42" name="TextBox 49">
              <a:extLst>
                <a:ext uri="{FF2B5EF4-FFF2-40B4-BE49-F238E27FC236}">
                  <a16:creationId xmlns:a16="http://schemas.microsoft.com/office/drawing/2014/main" id="{E1BA35F6-23B0-466E-9BF2-46FA63DBC773}"/>
                </a:ext>
              </a:extLst>
            </p:cNvPr>
            <p:cNvSpPr txBox="1">
              <a:spLocks noChangeArrowheads="1"/>
            </p:cNvSpPr>
            <p:nvPr/>
          </p:nvSpPr>
          <p:spPr bwMode="auto">
            <a:xfrm>
              <a:off x="178047" y="3852693"/>
              <a:ext cx="1170130" cy="5441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F0"/>
                  </a:solidFill>
                </a:rPr>
                <a:t>Proces-stappen</a:t>
              </a:r>
            </a:p>
          </p:txBody>
        </p:sp>
        <p:sp>
          <p:nvSpPr>
            <p:cNvPr id="43" name="Freeform 34">
              <a:extLst>
                <a:ext uri="{FF2B5EF4-FFF2-40B4-BE49-F238E27FC236}">
                  <a16:creationId xmlns:a16="http://schemas.microsoft.com/office/drawing/2014/main" id="{85F30934-F09E-46F8-8CD3-CCD5966737A9}"/>
                </a:ext>
              </a:extLst>
            </p:cNvPr>
            <p:cNvSpPr>
              <a:spLocks noChangeAspect="1" noEditPoints="1"/>
            </p:cNvSpPr>
            <p:nvPr/>
          </p:nvSpPr>
          <p:spPr bwMode="gray">
            <a:xfrm>
              <a:off x="504553" y="3627061"/>
              <a:ext cx="445462" cy="339565"/>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grpSp>
      <p:grpSp>
        <p:nvGrpSpPr>
          <p:cNvPr id="44" name="Groep 3">
            <a:extLst>
              <a:ext uri="{FF2B5EF4-FFF2-40B4-BE49-F238E27FC236}">
                <a16:creationId xmlns:a16="http://schemas.microsoft.com/office/drawing/2014/main" id="{E2053176-F712-4CB6-9C47-E9339B95AF00}"/>
              </a:ext>
            </a:extLst>
          </p:cNvPr>
          <p:cNvGrpSpPr>
            <a:grpSpLocks/>
          </p:cNvGrpSpPr>
          <p:nvPr/>
        </p:nvGrpSpPr>
        <p:grpSpPr bwMode="auto">
          <a:xfrm>
            <a:off x="113719" y="2578075"/>
            <a:ext cx="824550" cy="529104"/>
            <a:chOff x="190034" y="4578377"/>
            <a:chExt cx="936625" cy="595056"/>
          </a:xfrm>
        </p:grpSpPr>
        <p:sp>
          <p:nvSpPr>
            <p:cNvPr id="45" name="Freeform 29">
              <a:extLst>
                <a:ext uri="{FF2B5EF4-FFF2-40B4-BE49-F238E27FC236}">
                  <a16:creationId xmlns:a16="http://schemas.microsoft.com/office/drawing/2014/main" id="{13B2BFCB-71AB-4160-AFBA-CF8D909FAC9E}"/>
                </a:ext>
              </a:extLst>
            </p:cNvPr>
            <p:cNvSpPr>
              <a:spLocks noChangeAspect="1" noEditPoints="1"/>
            </p:cNvSpPr>
            <p:nvPr/>
          </p:nvSpPr>
          <p:spPr bwMode="gray">
            <a:xfrm>
              <a:off x="448159" y="4578377"/>
              <a:ext cx="328129" cy="32699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6" name="TextBox 49">
              <a:extLst>
                <a:ext uri="{FF2B5EF4-FFF2-40B4-BE49-F238E27FC236}">
                  <a16:creationId xmlns:a16="http://schemas.microsoft.com/office/drawing/2014/main" id="{9FFDA622-E012-4DE6-AE31-493F65BA2763}"/>
                </a:ext>
              </a:extLst>
            </p:cNvPr>
            <p:cNvSpPr txBox="1">
              <a:spLocks noChangeArrowheads="1"/>
            </p:cNvSpPr>
            <p:nvPr/>
          </p:nvSpPr>
          <p:spPr bwMode="auto">
            <a:xfrm>
              <a:off x="190034" y="492737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sp>
        <p:nvSpPr>
          <p:cNvPr id="47" name="Tekstvak 42">
            <a:extLst>
              <a:ext uri="{FF2B5EF4-FFF2-40B4-BE49-F238E27FC236}">
                <a16:creationId xmlns:a16="http://schemas.microsoft.com/office/drawing/2014/main" id="{723D66E3-2647-4A35-97F5-0D2E45F2FDE8}"/>
              </a:ext>
            </a:extLst>
          </p:cNvPr>
          <p:cNvSpPr txBox="1">
            <a:spLocks noChangeArrowheads="1"/>
          </p:cNvSpPr>
          <p:nvPr/>
        </p:nvSpPr>
        <p:spPr bwMode="auto">
          <a:xfrm>
            <a:off x="84167" y="8658051"/>
            <a:ext cx="13095015"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marL="31416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5988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40560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513263" indent="-7651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indent="0"/>
            <a:r>
              <a:rPr lang="nl-NL" sz="900" u="sng" dirty="0">
                <a:solidFill>
                  <a:srgbClr val="00B050"/>
                </a:solidFill>
                <a:cs typeface="Arial" panose="020B0604020202020204" pitchFamily="34" charset="0"/>
              </a:rPr>
              <a:t>Aandachtspunten bij dit proces, in het kader van de Omgevingswet:</a:t>
            </a:r>
          </a:p>
          <a:p>
            <a:pPr marL="0" indent="0"/>
            <a:endParaRPr lang="nl-NL" sz="900" dirty="0"/>
          </a:p>
          <a:p>
            <a:pPr marL="285750" lvl="0" indent="-285750">
              <a:buFont typeface="Wingdings" panose="05000000000000000000" pitchFamily="2" charset="2"/>
              <a:buChar char="§"/>
            </a:pPr>
            <a:r>
              <a:rPr lang="nl-NL" sz="900" dirty="0"/>
              <a:t>De Omgevingswet vraagt een andere manier van werken: integraal, in samenhang en met afstemming; van: nee, tenzij, naar: </a:t>
            </a:r>
            <a:r>
              <a:rPr lang="nl-NL" sz="900" b="1" dirty="0"/>
              <a:t>ja, mits</a:t>
            </a:r>
            <a:r>
              <a:rPr lang="nl-NL" sz="900" dirty="0"/>
              <a:t>; het vraagt om flexibiliteit met het oog op wat kan en mag;</a:t>
            </a:r>
          </a:p>
          <a:p>
            <a:pPr marL="285750" lvl="0" indent="-285750">
              <a:buFont typeface="Wingdings" panose="05000000000000000000" pitchFamily="2" charset="2"/>
              <a:buChar char="§"/>
            </a:pPr>
            <a:r>
              <a:rPr lang="nl-NL" sz="900" dirty="0"/>
              <a:t>Digitale aanvragen worden ingediend via het DSO; </a:t>
            </a:r>
          </a:p>
          <a:p>
            <a:pPr marL="285750" lvl="0" indent="-285750">
              <a:buFont typeface="Wingdings" panose="05000000000000000000" pitchFamily="2" charset="2"/>
              <a:buChar char="§"/>
            </a:pPr>
            <a:r>
              <a:rPr lang="nl-NL" sz="900" dirty="0"/>
              <a:t>Aangeven of er geparticipeerd is of niet is een indieningsvereiste; </a:t>
            </a:r>
          </a:p>
          <a:p>
            <a:pPr marL="285750" lvl="0" indent="-285750">
              <a:buFont typeface="Wingdings" panose="05000000000000000000" pitchFamily="2" charset="2"/>
              <a:buChar char="§"/>
            </a:pPr>
            <a:r>
              <a:rPr lang="nl-NL" sz="900" dirty="0"/>
              <a:t>Er is geen sprake meer van onlosmakelijkheid (wel verplichte attendering); </a:t>
            </a:r>
          </a:p>
          <a:p>
            <a:pPr marL="285750" indent="-285750">
              <a:buFont typeface="Wingdings" panose="05000000000000000000" pitchFamily="2" charset="2"/>
              <a:buChar char="§"/>
            </a:pPr>
            <a:r>
              <a:rPr lang="nl-NL" sz="900" dirty="0"/>
              <a:t>Er wordt niet meer van rechtswege vergund; </a:t>
            </a:r>
          </a:p>
          <a:p>
            <a:pPr marL="285750" indent="-285750">
              <a:buFont typeface="Wingdings" panose="05000000000000000000" pitchFamily="2" charset="2"/>
              <a:buChar char="§"/>
            </a:pPr>
            <a:r>
              <a:rPr lang="nl-NL" sz="900" dirty="0"/>
              <a:t>De meeste aanvragen vallen straks onder de reguliere procedure van 8 weken, wat betekent dat sturing op doorlooptijden en promoten van ‘vooroverleg” nog belangrijker gaat worden.</a:t>
            </a:r>
          </a:p>
          <a:p>
            <a:pPr marL="285750" indent="-285750">
              <a:buFont typeface="Wingdings" panose="05000000000000000000" pitchFamily="2" charset="2"/>
              <a:buChar char="§"/>
            </a:pPr>
            <a:endParaRPr lang="nl-NL" altLang="nl-NL" sz="900" dirty="0">
              <a:solidFill>
                <a:srgbClr val="00B050"/>
              </a:solidFill>
            </a:endParaRPr>
          </a:p>
        </p:txBody>
      </p:sp>
      <p:cxnSp>
        <p:nvCxnSpPr>
          <p:cNvPr id="2" name="Rechte verbindingslijn 1">
            <a:extLst>
              <a:ext uri="{FF2B5EF4-FFF2-40B4-BE49-F238E27FC236}">
                <a16:creationId xmlns:a16="http://schemas.microsoft.com/office/drawing/2014/main" id="{BA405B9D-6524-BAEF-3006-C8D26A750807}"/>
              </a:ext>
            </a:extLst>
          </p:cNvPr>
          <p:cNvCxnSpPr>
            <a:cxnSpLocks/>
          </p:cNvCxnSpPr>
          <p:nvPr/>
        </p:nvCxnSpPr>
        <p:spPr>
          <a:xfrm flipH="1" flipV="1">
            <a:off x="9283" y="2503456"/>
            <a:ext cx="1008664" cy="7606"/>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4" name="Rechte verbindingslijn 3">
            <a:extLst>
              <a:ext uri="{FF2B5EF4-FFF2-40B4-BE49-F238E27FC236}">
                <a16:creationId xmlns:a16="http://schemas.microsoft.com/office/drawing/2014/main" id="{FB41EE2A-D323-3ED9-DD56-17537772FEAD}"/>
              </a:ext>
            </a:extLst>
          </p:cNvPr>
          <p:cNvCxnSpPr>
            <a:cxnSpLocks/>
          </p:cNvCxnSpPr>
          <p:nvPr/>
        </p:nvCxnSpPr>
        <p:spPr>
          <a:xfrm flipH="1" flipV="1">
            <a:off x="-4316" y="1928150"/>
            <a:ext cx="1022263" cy="61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6" name="Rechte verbindingslijn 5">
            <a:extLst>
              <a:ext uri="{FF2B5EF4-FFF2-40B4-BE49-F238E27FC236}">
                <a16:creationId xmlns:a16="http://schemas.microsoft.com/office/drawing/2014/main" id="{DE322473-0AF3-C338-6DE0-B76C64D1A728}"/>
              </a:ext>
            </a:extLst>
          </p:cNvPr>
          <p:cNvCxnSpPr>
            <a:cxnSpLocks/>
          </p:cNvCxnSpPr>
          <p:nvPr/>
        </p:nvCxnSpPr>
        <p:spPr>
          <a:xfrm flipH="1">
            <a:off x="-20825" y="3107179"/>
            <a:ext cx="1038772"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11" name="Rechte verbindingslijn 10">
            <a:extLst>
              <a:ext uri="{FF2B5EF4-FFF2-40B4-BE49-F238E27FC236}">
                <a16:creationId xmlns:a16="http://schemas.microsoft.com/office/drawing/2014/main" id="{8C71708B-7DA5-E1B3-A387-5E29903FFCED}"/>
              </a:ext>
            </a:extLst>
          </p:cNvPr>
          <p:cNvCxnSpPr>
            <a:cxnSpLocks/>
          </p:cNvCxnSpPr>
          <p:nvPr/>
        </p:nvCxnSpPr>
        <p:spPr>
          <a:xfrm flipH="1">
            <a:off x="-20825" y="5616407"/>
            <a:ext cx="1038772"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12" name="Rechte verbindingslijn 11">
            <a:extLst>
              <a:ext uri="{FF2B5EF4-FFF2-40B4-BE49-F238E27FC236}">
                <a16:creationId xmlns:a16="http://schemas.microsoft.com/office/drawing/2014/main" id="{14F66C72-5454-D1C0-3344-40AC0F12307F}"/>
              </a:ext>
            </a:extLst>
          </p:cNvPr>
          <p:cNvCxnSpPr>
            <a:cxnSpLocks/>
          </p:cNvCxnSpPr>
          <p:nvPr/>
        </p:nvCxnSpPr>
        <p:spPr>
          <a:xfrm flipH="1">
            <a:off x="-20825" y="6561512"/>
            <a:ext cx="1038772"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13" name="Rechte verbindingslijn 12">
            <a:extLst>
              <a:ext uri="{FF2B5EF4-FFF2-40B4-BE49-F238E27FC236}">
                <a16:creationId xmlns:a16="http://schemas.microsoft.com/office/drawing/2014/main" id="{0F753C26-31DB-D216-EAF0-0527BFA3A3C8}"/>
              </a:ext>
            </a:extLst>
          </p:cNvPr>
          <p:cNvCxnSpPr>
            <a:cxnSpLocks/>
          </p:cNvCxnSpPr>
          <p:nvPr/>
        </p:nvCxnSpPr>
        <p:spPr>
          <a:xfrm flipH="1">
            <a:off x="-32511" y="7371602"/>
            <a:ext cx="1038772" cy="0"/>
          </a:xfrm>
          <a:prstGeom prst="line">
            <a:avLst/>
          </a:prstGeom>
          <a:ln>
            <a:prstDash val="sysDash"/>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ep 7">
            <a:extLst>
              <a:ext uri="{FF2B5EF4-FFF2-40B4-BE49-F238E27FC236}">
                <a16:creationId xmlns:a16="http://schemas.microsoft.com/office/drawing/2014/main" id="{C8BAF53E-A1D3-40EC-B301-25B7B5ADC5D9}"/>
              </a:ext>
            </a:extLst>
          </p:cNvPr>
          <p:cNvGrpSpPr>
            <a:grpSpLocks/>
          </p:cNvGrpSpPr>
          <p:nvPr/>
        </p:nvGrpSpPr>
        <p:grpSpPr bwMode="auto">
          <a:xfrm>
            <a:off x="-59354" y="2331042"/>
            <a:ext cx="1246188" cy="684962"/>
            <a:chOff x="-130557" y="3446446"/>
            <a:chExt cx="1992147" cy="931588"/>
          </a:xfrm>
        </p:grpSpPr>
        <p:sp>
          <p:nvSpPr>
            <p:cNvPr id="41" name="TextBox 49">
              <a:extLst>
                <a:ext uri="{FF2B5EF4-FFF2-40B4-BE49-F238E27FC236}">
                  <a16:creationId xmlns:a16="http://schemas.microsoft.com/office/drawing/2014/main" id="{C3CA073D-A054-4306-88C4-1892A74195CA}"/>
                </a:ext>
              </a:extLst>
            </p:cNvPr>
            <p:cNvSpPr txBox="1">
              <a:spLocks noChangeArrowheads="1"/>
            </p:cNvSpPr>
            <p:nvPr/>
          </p:nvSpPr>
          <p:spPr bwMode="auto">
            <a:xfrm>
              <a:off x="-130557" y="4043656"/>
              <a:ext cx="1992147" cy="3343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00B0F0"/>
                  </a:solidFill>
                </a:rPr>
                <a:t>Processtappen</a:t>
              </a:r>
            </a:p>
          </p:txBody>
        </p:sp>
        <p:sp>
          <p:nvSpPr>
            <p:cNvPr id="42" name="Freeform 34">
              <a:extLst>
                <a:ext uri="{FF2B5EF4-FFF2-40B4-BE49-F238E27FC236}">
                  <a16:creationId xmlns:a16="http://schemas.microsoft.com/office/drawing/2014/main" id="{563F4D78-8AEB-4E32-90F8-9526104B0A1A}"/>
                </a:ext>
              </a:extLst>
            </p:cNvPr>
            <p:cNvSpPr>
              <a:spLocks noChangeAspect="1" noEditPoints="1"/>
            </p:cNvSpPr>
            <p:nvPr/>
          </p:nvSpPr>
          <p:spPr bwMode="gray">
            <a:xfrm>
              <a:off x="370720" y="3446446"/>
              <a:ext cx="805074" cy="61368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grpSp>
      <p:sp>
        <p:nvSpPr>
          <p:cNvPr id="3" name="Rectangle 25">
            <a:extLst>
              <a:ext uri="{FF2B5EF4-FFF2-40B4-BE49-F238E27FC236}">
                <a16:creationId xmlns:a16="http://schemas.microsoft.com/office/drawing/2014/main" id="{C8019FA1-3AD9-D24E-8461-AC037F8CA120}"/>
              </a:ext>
            </a:extLst>
          </p:cNvPr>
          <p:cNvSpPr/>
          <p:nvPr/>
        </p:nvSpPr>
        <p:spPr>
          <a:xfrm>
            <a:off x="173039" y="546100"/>
            <a:ext cx="13007974" cy="219916"/>
          </a:xfrm>
          <a:prstGeom prst="rect">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132969" tIns="66485" rIns="132969" bIns="66485" anchor="ctr"/>
          <a:lstStyle/>
          <a:p>
            <a:pPr algn="ctr" eaLnBrk="1" hangingPunct="1">
              <a:defRPr/>
            </a:pPr>
            <a:r>
              <a:rPr lang="nl-NL" sz="1000" b="1" dirty="0">
                <a:solidFill>
                  <a:schemeClr val="bg1"/>
                </a:solidFill>
              </a:rPr>
              <a:t>Een concept proces ter ondersteuning van gemeentes om te komen tot een procesinrichting die Omgevingswetproof is</a:t>
            </a:r>
          </a:p>
        </p:txBody>
      </p:sp>
      <p:sp>
        <p:nvSpPr>
          <p:cNvPr id="18434" name="AutoShape 113" descr="Afbeeldingsresultaat voor logo vng">
            <a:extLst>
              <a:ext uri="{FF2B5EF4-FFF2-40B4-BE49-F238E27FC236}">
                <a16:creationId xmlns:a16="http://schemas.microsoft.com/office/drawing/2014/main" id="{467900A5-E726-3244-8843-8DE6516D9468}"/>
              </a:ext>
            </a:extLst>
          </p:cNvPr>
          <p:cNvSpPr>
            <a:spLocks noChangeAspect="1" noChangeArrowheads="1"/>
          </p:cNvSpPr>
          <p:nvPr/>
        </p:nvSpPr>
        <p:spPr bwMode="auto">
          <a:xfrm>
            <a:off x="215900" y="15875"/>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8435" name="Picture 118">
            <a:extLst>
              <a:ext uri="{FF2B5EF4-FFF2-40B4-BE49-F238E27FC236}">
                <a16:creationId xmlns:a16="http://schemas.microsoft.com/office/drawing/2014/main" id="{52376F92-6E96-EB4B-BB1A-BAA328375C3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0576" y="73876"/>
            <a:ext cx="821787" cy="459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FB13724C-8C9A-DF4A-BE27-4DA1392476EC}"/>
              </a:ext>
            </a:extLst>
          </p:cNvPr>
          <p:cNvSpPr/>
          <p:nvPr/>
        </p:nvSpPr>
        <p:spPr>
          <a:xfrm>
            <a:off x="173039" y="846139"/>
            <a:ext cx="13007974" cy="261938"/>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dirty="0">
                <a:solidFill>
                  <a:schemeClr val="tx1"/>
                </a:solidFill>
              </a:rPr>
              <a:t>Idem als bij regulier; </a:t>
            </a:r>
            <a:r>
              <a:rPr lang="nl-NL" sz="1000" b="1" dirty="0">
                <a:solidFill>
                  <a:schemeClr val="tx1"/>
                </a:solidFill>
              </a:rPr>
              <a:t>In deze procesplaat wordt aangegeven wat er extra moet gebeuren in de uitgebreide procedure ten opzichte van de reguliere procedure</a:t>
            </a:r>
            <a:endParaRPr lang="nl-NL" sz="1050" b="1" dirty="0">
              <a:solidFill>
                <a:schemeClr val="tx1"/>
              </a:solidFill>
              <a:cs typeface="Arial" panose="020B0604020202020204" pitchFamily="34" charset="0"/>
            </a:endParaRPr>
          </a:p>
        </p:txBody>
      </p:sp>
      <p:sp>
        <p:nvSpPr>
          <p:cNvPr id="18" name="Rechthoek 17">
            <a:extLst>
              <a:ext uri="{FF2B5EF4-FFF2-40B4-BE49-F238E27FC236}">
                <a16:creationId xmlns:a16="http://schemas.microsoft.com/office/drawing/2014/main" id="{32AF46FD-80EF-3B47-9C4D-FC94A787A95F}"/>
              </a:ext>
            </a:extLst>
          </p:cNvPr>
          <p:cNvSpPr/>
          <p:nvPr/>
        </p:nvSpPr>
        <p:spPr>
          <a:xfrm>
            <a:off x="226968" y="9036787"/>
            <a:ext cx="12954045" cy="653363"/>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Arial" panose="020B0604020202020204" pitchFamily="34" charset="0"/>
              <a:buChar char="•"/>
              <a:defRPr/>
            </a:pPr>
            <a:r>
              <a:rPr lang="nl-NL" sz="1000" dirty="0">
                <a:solidFill>
                  <a:schemeClr val="tx1"/>
                </a:solidFill>
                <a:cs typeface="Arial" panose="020B0604020202020204" pitchFamily="34" charset="0"/>
              </a:rPr>
              <a:t>Er zijn nog maar een paar type aanvragen die wettelijk altijd een doorlooptijd van 6 maanden kennen, zoals bijvoorbeeld enkele Rijksmonumenten en de </a:t>
            </a:r>
            <a:r>
              <a:rPr lang="nl-NL" sz="1000" dirty="0" err="1">
                <a:solidFill>
                  <a:schemeClr val="tx1"/>
                </a:solidFill>
                <a:cs typeface="Arial" panose="020B0604020202020204" pitchFamily="34" charset="0"/>
              </a:rPr>
              <a:t>Seveso</a:t>
            </a:r>
            <a:r>
              <a:rPr lang="nl-NL" sz="1000" dirty="0">
                <a:solidFill>
                  <a:schemeClr val="tx1"/>
                </a:solidFill>
                <a:cs typeface="Arial" panose="020B0604020202020204" pitchFamily="34" charset="0"/>
              </a:rPr>
              <a:t> inrichtingen; </a:t>
            </a:r>
          </a:p>
          <a:p>
            <a:pPr marL="171450" indent="-171450">
              <a:buFont typeface="Arial" panose="020B0604020202020204" pitchFamily="34" charset="0"/>
              <a:buChar char="•"/>
              <a:defRPr/>
            </a:pPr>
            <a:r>
              <a:rPr lang="nl-NL" sz="1000" dirty="0">
                <a:solidFill>
                  <a:schemeClr val="tx1"/>
                </a:solidFill>
                <a:cs typeface="Arial" panose="020B0604020202020204" pitchFamily="34" charset="0"/>
              </a:rPr>
              <a:t>Daarnaast kan er in overleg met initiatiefnemer besloten worden om over te gaan op de uitgebreide procedure;</a:t>
            </a:r>
          </a:p>
          <a:p>
            <a:pPr marL="171450" indent="-171450">
              <a:buFont typeface="Arial" panose="020B0604020202020204" pitchFamily="34" charset="0"/>
              <a:buChar char="•"/>
              <a:defRPr/>
            </a:pPr>
            <a:r>
              <a:rPr lang="nl-NL" sz="1000" dirty="0">
                <a:solidFill>
                  <a:schemeClr val="tx1"/>
                </a:solidFill>
                <a:cs typeface="Arial" panose="020B0604020202020204" pitchFamily="34" charset="0"/>
              </a:rPr>
              <a:t>Als laatste kan de Raad in het omgevingsplan aangegeven hebben dat bepaalde aanvragen altijd via de uitgebreide procedure behandeld moeten worden.</a:t>
            </a:r>
            <a:r>
              <a:rPr lang="nl-NL" sz="1050" dirty="0">
                <a:solidFill>
                  <a:schemeClr val="tx1"/>
                </a:solidFill>
                <a:cs typeface="Arial" panose="020B0604020202020204" pitchFamily="34" charset="0"/>
              </a:rPr>
              <a:t>	</a:t>
            </a:r>
          </a:p>
        </p:txBody>
      </p:sp>
      <p:graphicFrame>
        <p:nvGraphicFramePr>
          <p:cNvPr id="29" name="Group 3">
            <a:extLst>
              <a:ext uri="{FF2B5EF4-FFF2-40B4-BE49-F238E27FC236}">
                <a16:creationId xmlns:a16="http://schemas.microsoft.com/office/drawing/2014/main" id="{25253B5E-1611-7B4E-AAB6-436744BAA1D1}"/>
              </a:ext>
            </a:extLst>
          </p:cNvPr>
          <p:cNvGraphicFramePr>
            <a:graphicFrameLocks noGrp="1"/>
          </p:cNvGraphicFramePr>
          <p:nvPr>
            <p:extLst>
              <p:ext uri="{D42A27DB-BD31-4B8C-83A1-F6EECF244321}">
                <p14:modId xmlns:p14="http://schemas.microsoft.com/office/powerpoint/2010/main" val="3561978685"/>
              </p:ext>
            </p:extLst>
          </p:nvPr>
        </p:nvGraphicFramePr>
        <p:xfrm>
          <a:off x="1186834" y="1271698"/>
          <a:ext cx="11994178" cy="7683323"/>
        </p:xfrm>
        <a:graphic>
          <a:graphicData uri="http://schemas.openxmlformats.org/drawingml/2006/table">
            <a:tbl>
              <a:tblPr/>
              <a:tblGrid>
                <a:gridCol w="3003666">
                  <a:extLst>
                    <a:ext uri="{9D8B030D-6E8A-4147-A177-3AD203B41FA5}">
                      <a16:colId xmlns:a16="http://schemas.microsoft.com/office/drawing/2014/main" val="2527376271"/>
                    </a:ext>
                  </a:extLst>
                </a:gridCol>
                <a:gridCol w="2983785">
                  <a:extLst>
                    <a:ext uri="{9D8B030D-6E8A-4147-A177-3AD203B41FA5}">
                      <a16:colId xmlns:a16="http://schemas.microsoft.com/office/drawing/2014/main" val="397003006"/>
                    </a:ext>
                  </a:extLst>
                </a:gridCol>
                <a:gridCol w="2993302">
                  <a:extLst>
                    <a:ext uri="{9D8B030D-6E8A-4147-A177-3AD203B41FA5}">
                      <a16:colId xmlns:a16="http://schemas.microsoft.com/office/drawing/2014/main" val="2437416233"/>
                    </a:ext>
                  </a:extLst>
                </a:gridCol>
                <a:gridCol w="3013425">
                  <a:extLst>
                    <a:ext uri="{9D8B030D-6E8A-4147-A177-3AD203B41FA5}">
                      <a16:colId xmlns:a16="http://schemas.microsoft.com/office/drawing/2014/main" val="3668319967"/>
                    </a:ext>
                  </a:extLst>
                </a:gridCol>
              </a:tblGrid>
              <a:tr h="994451">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Idem</a:t>
                      </a:r>
                    </a:p>
                  </a:txBody>
                  <a:tcPr marL="52349" marR="52349" marT="52139" marB="521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Idem</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Als belanghebbende heb ik de mogelijkheid om zienswijzen in te dienen</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7800" indent="-17780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9" marB="5213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968664420"/>
                  </a:ext>
                </a:extLst>
              </a:tr>
              <a:tr h="769777">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140460462"/>
                  </a:ext>
                </a:extLst>
              </a:tr>
              <a:tr h="597033">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Concept </a:t>
                      </a:r>
                      <a:r>
                        <a:rPr kumimoji="0" lang="nl-NL" altLang="nl-NL" sz="1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ontwerp </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68894292"/>
                  </a:ext>
                </a:extLst>
              </a:tr>
              <a:tr h="2031897">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Wanneer er een MER nodig is, dan moet die er bij zitten</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concept </a:t>
                      </a:r>
                      <a:r>
                        <a:rPr kumimoji="0" lang="nl-NL" altLang="nl-NL" sz="10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ontwerp</a:t>
                      </a: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Het besluiten bestaat uit 2 “rondes”: ontwerp besluit en definitief 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Intern laten controleren concept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beschikking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Opstellen definitieve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 </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beschikking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Publiceren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Ter inzage leggen ontwerp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Ontvangen en beoordelen zienswijzen en reactie opstellen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Opstellen definitieve beschikking, op basis van de ontwerpbeschikking en de eventueel binnengekomen zienswijzen</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Bekendmaken besluit aan</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initiatiefnemer</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Publiceren besluit</a:t>
                      </a:r>
                      <a:endParaRPr kumimoji="0" lang="nl-NL" altLang="nl-NL" sz="1000" b="0" i="1"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388446006"/>
                  </a:ext>
                </a:extLst>
              </a:tr>
              <a:tr h="1067234">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Concept </a:t>
                      </a:r>
                      <a:r>
                        <a:rPr kumimoji="0" lang="nl-NL" altLang="nl-NL" sz="1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ontwerp </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Reactie op beoordeelde zienswijzen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Definitieve beschikking</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617988645"/>
                  </a:ext>
                </a:extLst>
              </a:tr>
              <a:tr h="993659">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College/Raad</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Interne adviseurs (</a:t>
                      </a:r>
                      <a:r>
                        <a:rPr kumimoji="0" lang="nl-NL" altLang="nl-NL" sz="10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zienswijzen)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Optioneel: Ketenpartners (externe adviseurs), </a:t>
                      </a:r>
                      <a:r>
                        <a:rPr kumimoji="0" lang="nl-NL" altLang="nl-NL" sz="10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zienswijzen</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2917871847"/>
                  </a:ext>
                </a:extLst>
              </a:tr>
              <a:tr h="1155398">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concept </a:t>
                      </a:r>
                      <a:r>
                        <a:rPr kumimoji="0" lang="nl-NL" altLang="nl-NL" sz="10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ontwerp</a:t>
                      </a: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beschikking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Vastleggen zienswijzen en reactie op zienswijzen in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DSO SWF: adviesvragen aan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Publiceren in DSO LV</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10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Idem</a:t>
                      </a:r>
                    </a:p>
                  </a:txBody>
                  <a:tcPr marL="52349" marR="52349" marT="52137" marB="52137"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4072574"/>
                  </a:ext>
                </a:extLst>
              </a:tr>
            </a:tbl>
          </a:graphicData>
        </a:graphic>
      </p:graphicFrame>
      <p:sp>
        <p:nvSpPr>
          <p:cNvPr id="30" name="AutoShape 33">
            <a:extLst>
              <a:ext uri="{FF2B5EF4-FFF2-40B4-BE49-F238E27FC236}">
                <a16:creationId xmlns:a16="http://schemas.microsoft.com/office/drawing/2014/main" id="{B8CB82CA-95CA-FE4E-991D-B0AF25DFEFE6}"/>
              </a:ext>
            </a:extLst>
          </p:cNvPr>
          <p:cNvSpPr>
            <a:spLocks noChangeArrowheads="1"/>
          </p:cNvSpPr>
          <p:nvPr/>
        </p:nvSpPr>
        <p:spPr bwMode="gray">
          <a:xfrm>
            <a:off x="7476220" y="2571728"/>
            <a:ext cx="2520950" cy="358793"/>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en-US" sz="1000" b="1" kern="0" dirty="0">
                <a:solidFill>
                  <a:schemeClr val="bg1"/>
                </a:solidFill>
              </a:rPr>
              <a:t>Besluiten vergunningaanvraag</a:t>
            </a:r>
          </a:p>
        </p:txBody>
      </p:sp>
      <p:sp>
        <p:nvSpPr>
          <p:cNvPr id="31" name="AutoShape 32">
            <a:extLst>
              <a:ext uri="{FF2B5EF4-FFF2-40B4-BE49-F238E27FC236}">
                <a16:creationId xmlns:a16="http://schemas.microsoft.com/office/drawing/2014/main" id="{3EB19FF6-9CCF-0842-82B4-7EE51F3DA8FC}"/>
              </a:ext>
            </a:extLst>
          </p:cNvPr>
          <p:cNvSpPr>
            <a:spLocks noChangeArrowheads="1"/>
          </p:cNvSpPr>
          <p:nvPr/>
        </p:nvSpPr>
        <p:spPr bwMode="gray">
          <a:xfrm>
            <a:off x="1397000" y="2545532"/>
            <a:ext cx="2519363" cy="397107"/>
          </a:xfrm>
          <a:prstGeom prst="chevron">
            <a:avLst>
              <a:gd name="adj" fmla="val 34952"/>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Intake vergunningaanvraag</a:t>
            </a:r>
          </a:p>
        </p:txBody>
      </p:sp>
      <p:sp>
        <p:nvSpPr>
          <p:cNvPr id="32" name="AutoShape 33">
            <a:extLst>
              <a:ext uri="{FF2B5EF4-FFF2-40B4-BE49-F238E27FC236}">
                <a16:creationId xmlns:a16="http://schemas.microsoft.com/office/drawing/2014/main" id="{D760050C-F371-4844-8FBE-43F0C54A77C2}"/>
              </a:ext>
            </a:extLst>
          </p:cNvPr>
          <p:cNvSpPr>
            <a:spLocks noChangeArrowheads="1"/>
          </p:cNvSpPr>
          <p:nvPr/>
        </p:nvSpPr>
        <p:spPr bwMode="gray">
          <a:xfrm>
            <a:off x="4380109" y="2571729"/>
            <a:ext cx="2520950" cy="365435"/>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Inhoudelijk behandelen vergunningaanvraag</a:t>
            </a:r>
            <a:endParaRPr lang="en-US" sz="1000" b="1" kern="0" dirty="0">
              <a:solidFill>
                <a:schemeClr val="bg1"/>
              </a:solidFill>
            </a:endParaRPr>
          </a:p>
        </p:txBody>
      </p:sp>
      <p:sp>
        <p:nvSpPr>
          <p:cNvPr id="34" name="AutoShape 34">
            <a:extLst>
              <a:ext uri="{FF2B5EF4-FFF2-40B4-BE49-F238E27FC236}">
                <a16:creationId xmlns:a16="http://schemas.microsoft.com/office/drawing/2014/main" id="{43E351A7-04D6-8C4E-9614-E69C131BC764}"/>
              </a:ext>
            </a:extLst>
          </p:cNvPr>
          <p:cNvSpPr>
            <a:spLocks noChangeArrowheads="1"/>
          </p:cNvSpPr>
          <p:nvPr/>
        </p:nvSpPr>
        <p:spPr bwMode="gray">
          <a:xfrm>
            <a:off x="10458716" y="2571728"/>
            <a:ext cx="2519363" cy="372140"/>
          </a:xfrm>
          <a:prstGeom prst="chevron">
            <a:avLst>
              <a:gd name="adj" fmla="val 34975"/>
            </a:avLst>
          </a:prstGeom>
          <a:solidFill>
            <a:srgbClr val="00B050"/>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Bekendmaken besluit vergunningaanvraag</a:t>
            </a:r>
          </a:p>
        </p:txBody>
      </p:sp>
      <p:grpSp>
        <p:nvGrpSpPr>
          <p:cNvPr id="18481" name="Groep 14">
            <a:extLst>
              <a:ext uri="{FF2B5EF4-FFF2-40B4-BE49-F238E27FC236}">
                <a16:creationId xmlns:a16="http://schemas.microsoft.com/office/drawing/2014/main" id="{2A23B113-3EFE-6246-88A4-F4A384A87337}"/>
              </a:ext>
            </a:extLst>
          </p:cNvPr>
          <p:cNvGrpSpPr>
            <a:grpSpLocks/>
          </p:cNvGrpSpPr>
          <p:nvPr/>
        </p:nvGrpSpPr>
        <p:grpSpPr bwMode="auto">
          <a:xfrm>
            <a:off x="71041" y="6921552"/>
            <a:ext cx="936625" cy="750887"/>
            <a:chOff x="-20251" y="8312117"/>
            <a:chExt cx="936625" cy="750698"/>
          </a:xfrm>
        </p:grpSpPr>
        <p:sp>
          <p:nvSpPr>
            <p:cNvPr id="18504" name="Freeform 5">
              <a:extLst>
                <a:ext uri="{FF2B5EF4-FFF2-40B4-BE49-F238E27FC236}">
                  <a16:creationId xmlns:a16="http://schemas.microsoft.com/office/drawing/2014/main" id="{36541ACF-DFC5-114F-A5CF-36AD8B115309}"/>
                </a:ext>
              </a:extLst>
            </p:cNvPr>
            <p:cNvSpPr>
              <a:spLocks noChangeAspect="1" noEditPoints="1"/>
            </p:cNvSpPr>
            <p:nvPr/>
          </p:nvSpPr>
          <p:spPr bwMode="gray">
            <a:xfrm>
              <a:off x="223608" y="8312117"/>
              <a:ext cx="503238" cy="468312"/>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505" name="TextBox 49">
              <a:extLst>
                <a:ext uri="{FF2B5EF4-FFF2-40B4-BE49-F238E27FC236}">
                  <a16:creationId xmlns:a16="http://schemas.microsoft.com/office/drawing/2014/main" id="{629C734D-6A5E-8B40-8733-CA45BD2FC571}"/>
                </a:ext>
              </a:extLst>
            </p:cNvPr>
            <p:cNvSpPr txBox="1">
              <a:spLocks noChangeArrowheads="1"/>
            </p:cNvSpPr>
            <p:nvPr/>
          </p:nvSpPr>
          <p:spPr bwMode="auto">
            <a:xfrm>
              <a:off x="-20251" y="8816753"/>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00B050"/>
                  </a:solidFill>
                </a:rPr>
                <a:t>Rollen</a:t>
              </a:r>
            </a:p>
          </p:txBody>
        </p:sp>
      </p:grpSp>
      <p:grpSp>
        <p:nvGrpSpPr>
          <p:cNvPr id="18482" name="Groep 15">
            <a:extLst>
              <a:ext uri="{FF2B5EF4-FFF2-40B4-BE49-F238E27FC236}">
                <a16:creationId xmlns:a16="http://schemas.microsoft.com/office/drawing/2014/main" id="{04C6BECB-8F30-454C-99DF-8897B1A28F41}"/>
              </a:ext>
            </a:extLst>
          </p:cNvPr>
          <p:cNvGrpSpPr>
            <a:grpSpLocks/>
          </p:cNvGrpSpPr>
          <p:nvPr/>
        </p:nvGrpSpPr>
        <p:grpSpPr bwMode="auto">
          <a:xfrm>
            <a:off x="116046" y="7956667"/>
            <a:ext cx="936625" cy="879475"/>
            <a:chOff x="31178" y="7510580"/>
            <a:chExt cx="936625" cy="877697"/>
          </a:xfrm>
        </p:grpSpPr>
        <p:sp>
          <p:nvSpPr>
            <p:cNvPr id="39" name="Freeform 5">
              <a:extLst>
                <a:ext uri="{FF2B5EF4-FFF2-40B4-BE49-F238E27FC236}">
                  <a16:creationId xmlns:a16="http://schemas.microsoft.com/office/drawing/2014/main" id="{65156107-933A-4F48-929F-8F8B67265892}"/>
                </a:ext>
              </a:extLst>
            </p:cNvPr>
            <p:cNvSpPr>
              <a:spLocks noChangeAspect="1" noEditPoints="1"/>
            </p:cNvSpPr>
            <p:nvPr/>
          </p:nvSpPr>
          <p:spPr bwMode="gray">
            <a:xfrm>
              <a:off x="282003" y="7510580"/>
              <a:ext cx="444500" cy="467365"/>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dirty="0">
                <a:solidFill>
                  <a:srgbClr val="000000"/>
                </a:solidFill>
                <a:latin typeface="Calibri" charset="0"/>
                <a:ea typeface="ＭＳ Ｐゴシック" charset="-128"/>
                <a:cs typeface="+mn-cs"/>
              </a:endParaRPr>
            </a:p>
          </p:txBody>
        </p:sp>
        <p:sp>
          <p:nvSpPr>
            <p:cNvPr id="18503" name="TextBox 49">
              <a:extLst>
                <a:ext uri="{FF2B5EF4-FFF2-40B4-BE49-F238E27FC236}">
                  <a16:creationId xmlns:a16="http://schemas.microsoft.com/office/drawing/2014/main" id="{3986CE59-9574-2343-9112-C0BB7DC3EE09}"/>
                </a:ext>
              </a:extLst>
            </p:cNvPr>
            <p:cNvSpPr txBox="1">
              <a:spLocks noChangeArrowheads="1"/>
            </p:cNvSpPr>
            <p:nvPr/>
          </p:nvSpPr>
          <p:spPr bwMode="auto">
            <a:xfrm>
              <a:off x="31178" y="7988723"/>
              <a:ext cx="936625" cy="399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DD7E00"/>
                  </a:solidFill>
                </a:rPr>
                <a:t>Informatie-</a:t>
              </a:r>
              <a:r>
                <a:rPr lang="nl-NL" altLang="nl-NL" sz="1000" b="1">
                  <a:solidFill>
                    <a:srgbClr val="F07E26"/>
                  </a:solidFill>
                </a:rPr>
                <a:t>voorziening</a:t>
              </a:r>
            </a:p>
          </p:txBody>
        </p:sp>
      </p:grpSp>
      <p:grpSp>
        <p:nvGrpSpPr>
          <p:cNvPr id="18483" name="Groep 8">
            <a:extLst>
              <a:ext uri="{FF2B5EF4-FFF2-40B4-BE49-F238E27FC236}">
                <a16:creationId xmlns:a16="http://schemas.microsoft.com/office/drawing/2014/main" id="{DC0F36EB-ED79-3440-92CE-C47FFB28532F}"/>
              </a:ext>
            </a:extLst>
          </p:cNvPr>
          <p:cNvGrpSpPr>
            <a:grpSpLocks/>
          </p:cNvGrpSpPr>
          <p:nvPr/>
        </p:nvGrpSpPr>
        <p:grpSpPr bwMode="auto">
          <a:xfrm>
            <a:off x="-78404" y="1385937"/>
            <a:ext cx="1246188" cy="696912"/>
            <a:chOff x="-38364" y="2744454"/>
            <a:chExt cx="1273949" cy="738643"/>
          </a:xfrm>
        </p:grpSpPr>
        <p:sp>
          <p:nvSpPr>
            <p:cNvPr id="18500" name="Freeform 17">
              <a:extLst>
                <a:ext uri="{FF2B5EF4-FFF2-40B4-BE49-F238E27FC236}">
                  <a16:creationId xmlns:a16="http://schemas.microsoft.com/office/drawing/2014/main" id="{1D88C9F6-FA42-B24B-BA46-BB5AE87F148E}"/>
                </a:ext>
              </a:extLst>
            </p:cNvPr>
            <p:cNvSpPr>
              <a:spLocks noChangeAspect="1" noEditPoints="1"/>
            </p:cNvSpPr>
            <p:nvPr/>
          </p:nvSpPr>
          <p:spPr bwMode="gray">
            <a:xfrm>
              <a:off x="422601" y="2744454"/>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501" name="TextBox 49">
              <a:extLst>
                <a:ext uri="{FF2B5EF4-FFF2-40B4-BE49-F238E27FC236}">
                  <a16:creationId xmlns:a16="http://schemas.microsoft.com/office/drawing/2014/main" id="{BC57FDF5-561D-9447-9359-80A7AE93BE8B}"/>
                </a:ext>
              </a:extLst>
            </p:cNvPr>
            <p:cNvSpPr txBox="1">
              <a:spLocks noChangeArrowheads="1"/>
            </p:cNvSpPr>
            <p:nvPr/>
          </p:nvSpPr>
          <p:spPr bwMode="auto">
            <a:xfrm>
              <a:off x="-38364" y="3236876"/>
              <a:ext cx="1273949"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Klantverwachting</a:t>
              </a:r>
            </a:p>
          </p:txBody>
        </p:sp>
      </p:grpSp>
      <p:grpSp>
        <p:nvGrpSpPr>
          <p:cNvPr id="18484" name="Groep 12">
            <a:extLst>
              <a:ext uri="{FF2B5EF4-FFF2-40B4-BE49-F238E27FC236}">
                <a16:creationId xmlns:a16="http://schemas.microsoft.com/office/drawing/2014/main" id="{9056E7CA-D8A6-0F4E-81E5-A401A5C6634B}"/>
              </a:ext>
            </a:extLst>
          </p:cNvPr>
          <p:cNvGrpSpPr>
            <a:grpSpLocks/>
          </p:cNvGrpSpPr>
          <p:nvPr/>
        </p:nvGrpSpPr>
        <p:grpSpPr bwMode="auto">
          <a:xfrm>
            <a:off x="116046" y="5886437"/>
            <a:ext cx="936625" cy="709613"/>
            <a:chOff x="1688703" y="7353300"/>
            <a:chExt cx="936625" cy="709613"/>
          </a:xfrm>
        </p:grpSpPr>
        <p:sp>
          <p:nvSpPr>
            <p:cNvPr id="18498" name="Freeform 33">
              <a:extLst>
                <a:ext uri="{FF2B5EF4-FFF2-40B4-BE49-F238E27FC236}">
                  <a16:creationId xmlns:a16="http://schemas.microsoft.com/office/drawing/2014/main" id="{B256B32C-6039-8449-A183-61D1F539984B}"/>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499" name="TextBox 49">
              <a:extLst>
                <a:ext uri="{FF2B5EF4-FFF2-40B4-BE49-F238E27FC236}">
                  <a16:creationId xmlns:a16="http://schemas.microsoft.com/office/drawing/2014/main" id="{57CE6C50-19DB-7E45-BD1E-B1A98DC6065E}"/>
                </a:ext>
              </a:extLst>
            </p:cNvPr>
            <p:cNvSpPr txBox="1">
              <a:spLocks noChangeArrowheads="1"/>
            </p:cNvSpPr>
            <p:nvPr/>
          </p:nvSpPr>
          <p:spPr bwMode="auto">
            <a:xfrm>
              <a:off x="1688703" y="781685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Output</a:t>
              </a:r>
            </a:p>
          </p:txBody>
        </p:sp>
      </p:grpSp>
      <p:grpSp>
        <p:nvGrpSpPr>
          <p:cNvPr id="18487" name="Groep 4">
            <a:extLst>
              <a:ext uri="{FF2B5EF4-FFF2-40B4-BE49-F238E27FC236}">
                <a16:creationId xmlns:a16="http://schemas.microsoft.com/office/drawing/2014/main" id="{8578E603-8D59-B140-A9CC-2AD59F47A01F}"/>
              </a:ext>
            </a:extLst>
          </p:cNvPr>
          <p:cNvGrpSpPr>
            <a:grpSpLocks/>
          </p:cNvGrpSpPr>
          <p:nvPr/>
        </p:nvGrpSpPr>
        <p:grpSpPr bwMode="auto">
          <a:xfrm>
            <a:off x="97376" y="4373521"/>
            <a:ext cx="936625" cy="739775"/>
            <a:chOff x="77788" y="5572125"/>
            <a:chExt cx="936625" cy="739775"/>
          </a:xfrm>
        </p:grpSpPr>
        <p:sp>
          <p:nvSpPr>
            <p:cNvPr id="18494" name="Freeform 45">
              <a:extLst>
                <a:ext uri="{FF2B5EF4-FFF2-40B4-BE49-F238E27FC236}">
                  <a16:creationId xmlns:a16="http://schemas.microsoft.com/office/drawing/2014/main" id="{6F6E1532-B824-2245-8CC7-4C489ED4B2C4}"/>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495" name="TextBox 49">
              <a:extLst>
                <a:ext uri="{FF2B5EF4-FFF2-40B4-BE49-F238E27FC236}">
                  <a16:creationId xmlns:a16="http://schemas.microsoft.com/office/drawing/2014/main" id="{F084BC39-8DD1-DB48-8F7C-750DEBCFB9E2}"/>
                </a:ext>
              </a:extLst>
            </p:cNvPr>
            <p:cNvSpPr txBox="1">
              <a:spLocks noChangeArrowheads="1"/>
            </p:cNvSpPr>
            <p:nvPr/>
          </p:nvSpPr>
          <p:spPr bwMode="auto">
            <a:xfrm>
              <a:off x="77788" y="6065838"/>
              <a:ext cx="936625"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solidFill>
                    <a:srgbClr val="F07E26"/>
                  </a:solidFill>
                </a:rPr>
                <a:t>Activiteiten</a:t>
              </a:r>
            </a:p>
          </p:txBody>
        </p:sp>
      </p:grpSp>
      <p:grpSp>
        <p:nvGrpSpPr>
          <p:cNvPr id="18488" name="Groep 3">
            <a:extLst>
              <a:ext uri="{FF2B5EF4-FFF2-40B4-BE49-F238E27FC236}">
                <a16:creationId xmlns:a16="http://schemas.microsoft.com/office/drawing/2014/main" id="{1A20E69F-DCDB-3648-8CA7-901AC781E991}"/>
              </a:ext>
            </a:extLst>
          </p:cNvPr>
          <p:cNvGrpSpPr>
            <a:grpSpLocks/>
          </p:cNvGrpSpPr>
          <p:nvPr/>
        </p:nvGrpSpPr>
        <p:grpSpPr bwMode="auto">
          <a:xfrm>
            <a:off x="28200" y="3127976"/>
            <a:ext cx="1055031" cy="763482"/>
            <a:chOff x="116046" y="4446588"/>
            <a:chExt cx="936625" cy="732455"/>
          </a:xfrm>
        </p:grpSpPr>
        <p:sp>
          <p:nvSpPr>
            <p:cNvPr id="18492" name="Freeform 29">
              <a:extLst>
                <a:ext uri="{FF2B5EF4-FFF2-40B4-BE49-F238E27FC236}">
                  <a16:creationId xmlns:a16="http://schemas.microsoft.com/office/drawing/2014/main" id="{250892E0-1E90-1C4D-A5E0-E819863DBD45}"/>
                </a:ext>
              </a:extLst>
            </p:cNvPr>
            <p:cNvSpPr>
              <a:spLocks noChangeAspect="1" noEditPoints="1"/>
            </p:cNvSpPr>
            <p:nvPr/>
          </p:nvSpPr>
          <p:spPr bwMode="gray">
            <a:xfrm>
              <a:off x="315913" y="4446588"/>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493" name="TextBox 49">
              <a:extLst>
                <a:ext uri="{FF2B5EF4-FFF2-40B4-BE49-F238E27FC236}">
                  <a16:creationId xmlns:a16="http://schemas.microsoft.com/office/drawing/2014/main" id="{183CF3A1-25F8-1241-A22F-CB9354C0D8B0}"/>
                </a:ext>
              </a:extLst>
            </p:cNvPr>
            <p:cNvSpPr txBox="1">
              <a:spLocks noChangeArrowheads="1"/>
            </p:cNvSpPr>
            <p:nvPr/>
          </p:nvSpPr>
          <p:spPr bwMode="auto">
            <a:xfrm>
              <a:off x="116046" y="4932980"/>
              <a:ext cx="936625" cy="246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Input</a:t>
              </a:r>
            </a:p>
          </p:txBody>
        </p:sp>
      </p:grpSp>
      <p:sp>
        <p:nvSpPr>
          <p:cNvPr id="18489" name="Freeform 63">
            <a:extLst>
              <a:ext uri="{FF2B5EF4-FFF2-40B4-BE49-F238E27FC236}">
                <a16:creationId xmlns:a16="http://schemas.microsoft.com/office/drawing/2014/main" id="{ABB8CE4F-1E45-9C49-97BC-66749F73D609}"/>
              </a:ext>
            </a:extLst>
          </p:cNvPr>
          <p:cNvSpPr>
            <a:spLocks noChangeAspect="1" noEditPoints="1"/>
          </p:cNvSpPr>
          <p:nvPr/>
        </p:nvSpPr>
        <p:spPr bwMode="gray">
          <a:xfrm>
            <a:off x="11955463" y="103188"/>
            <a:ext cx="395287" cy="396875"/>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0" name="Tekstvak 39">
            <a:extLst>
              <a:ext uri="{FF2B5EF4-FFF2-40B4-BE49-F238E27FC236}">
                <a16:creationId xmlns:a16="http://schemas.microsoft.com/office/drawing/2014/main" id="{B5DD5C87-0B15-344C-A732-9CEF2D2B94C1}"/>
              </a:ext>
            </a:extLst>
          </p:cNvPr>
          <p:cNvSpPr txBox="1"/>
          <p:nvPr/>
        </p:nvSpPr>
        <p:spPr>
          <a:xfrm>
            <a:off x="12455525" y="80963"/>
            <a:ext cx="908050" cy="415925"/>
          </a:xfrm>
          <a:prstGeom prst="rect">
            <a:avLst/>
          </a:prstGeom>
          <a:noFill/>
        </p:spPr>
        <p:txBody>
          <a:bodyPr wrap="none">
            <a:spAutoFit/>
          </a:bodyPr>
          <a:lstStyle/>
          <a:p>
            <a:pPr>
              <a:defRPr/>
            </a:pPr>
            <a:r>
              <a:rPr lang="nl-NL" sz="1050" dirty="0">
                <a:solidFill>
                  <a:srgbClr val="00B050"/>
                </a:solidFill>
              </a:rPr>
              <a:t>Doorlooptijd</a:t>
            </a:r>
          </a:p>
          <a:p>
            <a:pPr>
              <a:defRPr/>
            </a:pPr>
            <a:r>
              <a:rPr lang="nl-NL" sz="1050" dirty="0">
                <a:solidFill>
                  <a:srgbClr val="00B050"/>
                </a:solidFill>
              </a:rPr>
              <a:t>6 maanden</a:t>
            </a:r>
          </a:p>
        </p:txBody>
      </p:sp>
      <p:sp>
        <p:nvSpPr>
          <p:cNvPr id="18491" name="Title 3">
            <a:extLst>
              <a:ext uri="{FF2B5EF4-FFF2-40B4-BE49-F238E27FC236}">
                <a16:creationId xmlns:a16="http://schemas.microsoft.com/office/drawing/2014/main" id="{812F73D7-D37A-CC49-96DE-C2B8D8513689}"/>
              </a:ext>
            </a:extLst>
          </p:cNvPr>
          <p:cNvSpPr txBox="1">
            <a:spLocks/>
          </p:cNvSpPr>
          <p:nvPr/>
        </p:nvSpPr>
        <p:spPr bwMode="auto">
          <a:xfrm>
            <a:off x="-149871" y="122348"/>
            <a:ext cx="13296901"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60000"/>
              </a:spcBef>
              <a:buChar char="•"/>
              <a:defRPr sz="46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pPr>
            <a:r>
              <a:rPr lang="nl-NL" altLang="nl-NL" sz="3200" b="1" dirty="0">
                <a:latin typeface="Garamond" panose="02020404030301010803" pitchFamily="18" charset="0"/>
              </a:rPr>
              <a:t>Bedrijfsproces: Behandelen vergunningaanvraag, uitgebreid</a:t>
            </a:r>
          </a:p>
        </p:txBody>
      </p:sp>
      <p:sp>
        <p:nvSpPr>
          <p:cNvPr id="44" name="Tekstvak 1">
            <a:extLst>
              <a:ext uri="{FF2B5EF4-FFF2-40B4-BE49-F238E27FC236}">
                <a16:creationId xmlns:a16="http://schemas.microsoft.com/office/drawing/2014/main" id="{05577E2D-A53A-4519-BFAC-287DA0CA5BDA}"/>
              </a:ext>
            </a:extLst>
          </p:cNvPr>
          <p:cNvSpPr txBox="1">
            <a:spLocks noChangeArrowheads="1"/>
          </p:cNvSpPr>
          <p:nvPr/>
        </p:nvSpPr>
        <p:spPr bwMode="auto">
          <a:xfrm rot="16200000">
            <a:off x="10881410" y="5094288"/>
            <a:ext cx="4991076" cy="184666"/>
          </a:xfrm>
          <a:prstGeom prst="rect">
            <a:avLst/>
          </a:prstGeom>
          <a:solidFill>
            <a:schemeClr val="bg1"/>
          </a:solidFill>
          <a:ln w="12700">
            <a:noFill/>
          </a:ln>
        </p:spPr>
        <p:txBody>
          <a:bodyPr wrap="square">
            <a:spAutoFit/>
          </a:bodyPr>
          <a:lstStyle/>
          <a:p>
            <a:pPr algn="ctr"/>
            <a:r>
              <a:rPr lang="nl-NL" altLang="nl-NL" sz="600" dirty="0">
                <a:hlinkClick r:id="rId4"/>
              </a:rPr>
              <a:t>www.gemmaonline.nl/index.php/Bedrijfsprocessen_omgevingswet</a:t>
            </a:r>
            <a:r>
              <a:rPr lang="nl-NL" altLang="nl-NL" sz="600" dirty="0"/>
              <a:t> </a:t>
            </a:r>
            <a:r>
              <a:rPr lang="nl-NL" altLang="nl-NL" sz="600" dirty="0">
                <a:solidFill>
                  <a:srgbClr val="00B050"/>
                </a:solidFill>
              </a:rPr>
              <a:t>Groene tekst: </a:t>
            </a:r>
            <a:r>
              <a:rPr lang="nl-NL" altLang="nl-NL" sz="600" dirty="0"/>
              <a:t>betekent effect van de Omgevingswet op dit onderdeel</a:t>
            </a:r>
          </a:p>
        </p:txBody>
      </p:sp>
      <p:cxnSp>
        <p:nvCxnSpPr>
          <p:cNvPr id="2" name="Rechte verbindingslijn 1">
            <a:extLst>
              <a:ext uri="{FF2B5EF4-FFF2-40B4-BE49-F238E27FC236}">
                <a16:creationId xmlns:a16="http://schemas.microsoft.com/office/drawing/2014/main" id="{2271A837-2760-164E-22C1-BDBF54D4ED90}"/>
              </a:ext>
            </a:extLst>
          </p:cNvPr>
          <p:cNvCxnSpPr>
            <a:cxnSpLocks/>
          </p:cNvCxnSpPr>
          <p:nvPr/>
        </p:nvCxnSpPr>
        <p:spPr>
          <a:xfrm flipH="1">
            <a:off x="0" y="2241032"/>
            <a:ext cx="1186834"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5" name="Rechte verbindingslijn 4">
            <a:extLst>
              <a:ext uri="{FF2B5EF4-FFF2-40B4-BE49-F238E27FC236}">
                <a16:creationId xmlns:a16="http://schemas.microsoft.com/office/drawing/2014/main" id="{6B008AC5-2746-4FDE-0537-11920E97E373}"/>
              </a:ext>
            </a:extLst>
          </p:cNvPr>
          <p:cNvCxnSpPr>
            <a:cxnSpLocks/>
          </p:cNvCxnSpPr>
          <p:nvPr/>
        </p:nvCxnSpPr>
        <p:spPr>
          <a:xfrm flipH="1">
            <a:off x="-19050" y="3051122"/>
            <a:ext cx="1186834"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6" name="Rechte verbindingslijn 5">
            <a:extLst>
              <a:ext uri="{FF2B5EF4-FFF2-40B4-BE49-F238E27FC236}">
                <a16:creationId xmlns:a16="http://schemas.microsoft.com/office/drawing/2014/main" id="{59CE2B04-659E-21CB-568D-8520F5C243F5}"/>
              </a:ext>
            </a:extLst>
          </p:cNvPr>
          <p:cNvCxnSpPr>
            <a:cxnSpLocks/>
          </p:cNvCxnSpPr>
          <p:nvPr/>
        </p:nvCxnSpPr>
        <p:spPr>
          <a:xfrm flipH="1">
            <a:off x="0" y="3859197"/>
            <a:ext cx="1186834"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7" name="Rechte verbindingslijn 6">
            <a:extLst>
              <a:ext uri="{FF2B5EF4-FFF2-40B4-BE49-F238E27FC236}">
                <a16:creationId xmlns:a16="http://schemas.microsoft.com/office/drawing/2014/main" id="{8D5CC1E0-A0AA-AAA6-73C2-03815C03EB58}"/>
              </a:ext>
            </a:extLst>
          </p:cNvPr>
          <p:cNvCxnSpPr>
            <a:cxnSpLocks/>
          </p:cNvCxnSpPr>
          <p:nvPr/>
        </p:nvCxnSpPr>
        <p:spPr>
          <a:xfrm flipH="1">
            <a:off x="-9059" y="5751422"/>
            <a:ext cx="1186834"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8" name="Rechte verbindingslijn 7">
            <a:extLst>
              <a:ext uri="{FF2B5EF4-FFF2-40B4-BE49-F238E27FC236}">
                <a16:creationId xmlns:a16="http://schemas.microsoft.com/office/drawing/2014/main" id="{7A69E55D-CF3B-8C7C-1F23-CE8544575944}"/>
              </a:ext>
            </a:extLst>
          </p:cNvPr>
          <p:cNvCxnSpPr>
            <a:cxnSpLocks/>
          </p:cNvCxnSpPr>
          <p:nvPr/>
        </p:nvCxnSpPr>
        <p:spPr>
          <a:xfrm flipH="1">
            <a:off x="0" y="6786537"/>
            <a:ext cx="1186834"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9" name="Rechte verbindingslijn 8">
            <a:extLst>
              <a:ext uri="{FF2B5EF4-FFF2-40B4-BE49-F238E27FC236}">
                <a16:creationId xmlns:a16="http://schemas.microsoft.com/office/drawing/2014/main" id="{20D48BBD-1C3C-C9B8-C3A9-1E3493826007}"/>
              </a:ext>
            </a:extLst>
          </p:cNvPr>
          <p:cNvCxnSpPr>
            <a:cxnSpLocks/>
          </p:cNvCxnSpPr>
          <p:nvPr/>
        </p:nvCxnSpPr>
        <p:spPr>
          <a:xfrm flipH="1">
            <a:off x="28200" y="7821652"/>
            <a:ext cx="1186834" cy="0"/>
          </a:xfrm>
          <a:prstGeom prst="line">
            <a:avLst/>
          </a:prstGeom>
          <a:ln>
            <a:prstDash val="sysDash"/>
          </a:ln>
        </p:spPr>
        <p:style>
          <a:lnRef idx="1">
            <a:schemeClr val="dk1"/>
          </a:lnRef>
          <a:fillRef idx="0">
            <a:schemeClr val="dk1"/>
          </a:fillRef>
          <a:effectRef idx="0">
            <a:schemeClr val="dk1"/>
          </a:effectRef>
          <a:fontRef idx="minor">
            <a:schemeClr val="tx1"/>
          </a:fontRef>
        </p:style>
      </p:cxn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28BE5A3D416534192CC9E2F2C6AFE4A" ma:contentTypeVersion="12" ma:contentTypeDescription="Create a new document." ma:contentTypeScope="" ma:versionID="c1aacc1c5f91ea24505172b19cbbbc00">
  <xsd:schema xmlns:xsd="http://www.w3.org/2001/XMLSchema" xmlns:xs="http://www.w3.org/2001/XMLSchema" xmlns:p="http://schemas.microsoft.com/office/2006/metadata/properties" xmlns:ns2="2155b5c7-6ac9-4f78-8039-af2d65aeb9a7" xmlns:ns3="23377197-c96c-4a99-88af-ce5c35cc53d4" targetNamespace="http://schemas.microsoft.com/office/2006/metadata/properties" ma:root="true" ma:fieldsID="4785b4b01d33ba417d31aea7053fb80e" ns2:_="" ns3:_="">
    <xsd:import namespace="2155b5c7-6ac9-4f78-8039-af2d65aeb9a7"/>
    <xsd:import namespace="23377197-c96c-4a99-88af-ce5c35cc53d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55b5c7-6ac9-4f78-8039-af2d65aeb9a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3377197-c96c-4a99-88af-ce5c35cc53d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E7C6EA-9EDB-435B-AF13-0CE36CD26085}">
  <ds:schemaRefs>
    <ds:schemaRef ds:uri="http://schemas.microsoft.com/sharepoint/v3/contenttype/forms"/>
  </ds:schemaRefs>
</ds:datastoreItem>
</file>

<file path=customXml/itemProps2.xml><?xml version="1.0" encoding="utf-8"?>
<ds:datastoreItem xmlns:ds="http://schemas.openxmlformats.org/officeDocument/2006/customXml" ds:itemID="{98F2AE00-75AB-45AF-B8EE-411045C9CA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55b5c7-6ac9-4f78-8039-af2d65aeb9a7"/>
    <ds:schemaRef ds:uri="23377197-c96c-4a99-88af-ce5c35cc53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BE6619-F8E6-42EA-B74B-13E133ED107B}">
  <ds:schemaRefs>
    <ds:schemaRef ds:uri="http://purl.org/dc/elements/1.1/"/>
    <ds:schemaRef ds:uri="http://schemas.microsoft.com/office/2006/documentManagement/types"/>
    <ds:schemaRef ds:uri="http://schemas.openxmlformats.org/package/2006/metadata/core-properties"/>
    <ds:schemaRef ds:uri="2155b5c7-6ac9-4f78-8039-af2d65aeb9a7"/>
    <ds:schemaRef ds:uri="http://www.w3.org/XML/1998/namespace"/>
    <ds:schemaRef ds:uri="http://schemas.microsoft.com/office/2006/metadata/properties"/>
    <ds:schemaRef ds:uri="http://purl.org/dc/dcmitype/"/>
    <ds:schemaRef ds:uri="http://schemas.microsoft.com/office/infopath/2007/PartnerControls"/>
    <ds:schemaRef ds:uri="23377197-c96c-4a99-88af-ce5c35cc53d4"/>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Template>
  <TotalTime>11009</TotalTime>
  <Words>1278</Words>
  <Application>Microsoft Macintosh PowerPoint</Application>
  <PresentationFormat>Aangepast</PresentationFormat>
  <Paragraphs>178</Paragraphs>
  <Slides>2</Slides>
  <Notes>2</Notes>
  <HiddenSlides>0</HiddenSlides>
  <MMClips>0</MMClips>
  <ScaleCrop>false</ScaleCrop>
  <HeadingPairs>
    <vt:vector size="8" baseType="variant">
      <vt:variant>
        <vt:lpstr>Gebruikte lettertypen</vt:lpstr>
      </vt:variant>
      <vt:variant>
        <vt:i4>6</vt:i4>
      </vt:variant>
      <vt:variant>
        <vt:lpstr>Thema</vt:lpstr>
      </vt:variant>
      <vt:variant>
        <vt:i4>2</vt:i4>
      </vt:variant>
      <vt:variant>
        <vt:lpstr>Ingesloten OLE-bronprogramma's</vt:lpstr>
      </vt:variant>
      <vt:variant>
        <vt:i4>1</vt:i4>
      </vt:variant>
      <vt:variant>
        <vt:lpstr>Diatitels</vt:lpstr>
      </vt:variant>
      <vt:variant>
        <vt:i4>2</vt:i4>
      </vt:variant>
    </vt:vector>
  </HeadingPairs>
  <TitlesOfParts>
    <vt:vector size="11" baseType="lpstr">
      <vt:lpstr>ＭＳ Ｐゴシック</vt:lpstr>
      <vt:lpstr>Arial</vt:lpstr>
      <vt:lpstr>Calibri</vt:lpstr>
      <vt:lpstr>Garamond</vt:lpstr>
      <vt:lpstr>Times New Roman</vt:lpstr>
      <vt:lpstr>Wingdings</vt:lpstr>
      <vt:lpstr>blank</vt:lpstr>
      <vt:lpstr>VNG_Basis - kopie</vt:lpstr>
      <vt:lpstr>think-cell Slide</vt:lpstr>
      <vt:lpstr>PowerPoint-presentatie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Ellen Zwiers</cp:lastModifiedBy>
  <cp:revision>682</cp:revision>
  <cp:lastPrinted>2019-12-10T16:13:44Z</cp:lastPrinted>
  <dcterms:created xsi:type="dcterms:W3CDTF">2008-02-29T10:09:47Z</dcterms:created>
  <dcterms:modified xsi:type="dcterms:W3CDTF">2024-11-19T11:14:39Z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0x010100728BE5A3D416534192CC9E2F2C6AFE4A</vt:lpwstr>
  </property>
</Properties>
</file>