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  <p:sldMasterId id="2147484461" r:id="rId4"/>
  </p:sldMasterIdLst>
  <p:notesMasterIdLst>
    <p:notesMasterId r:id="rId8"/>
  </p:notesMasterIdLst>
  <p:sldIdLst>
    <p:sldId id="273" r:id="rId5"/>
    <p:sldId id="277" r:id="rId6"/>
    <p:sldId id="276" r:id="rId7"/>
  </p:sldIdLst>
  <p:sldSz cx="13536613" cy="9972675"/>
  <p:notesSz cx="9944100" cy="6805613"/>
  <p:custDataLst>
    <p:tags r:id="rId9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69925" indent="-1905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341438" indent="-382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012950" indent="-5746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684463" indent="-7651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orient="horz" pos="1198">
          <p15:clr>
            <a:srgbClr val="A4A3A4"/>
          </p15:clr>
        </p15:guide>
        <p15:guide id="3" orient="horz" pos="991">
          <p15:clr>
            <a:srgbClr val="A4A3A4"/>
          </p15:clr>
        </p15:guide>
        <p15:guide id="4" orient="horz" pos="4908">
          <p15:clr>
            <a:srgbClr val="A4A3A4"/>
          </p15:clr>
        </p15:guide>
        <p15:guide id="5" orient="horz" pos="1383">
          <p15:clr>
            <a:srgbClr val="A4A3A4"/>
          </p15:clr>
        </p15:guide>
        <p15:guide id="6" orient="horz" pos="2111">
          <p15:clr>
            <a:srgbClr val="A4A3A4"/>
          </p15:clr>
        </p15:guide>
        <p15:guide id="7" orient="horz" pos="1109">
          <p15:clr>
            <a:srgbClr val="A4A3A4"/>
          </p15:clr>
        </p15:guide>
        <p15:guide id="8" pos="4264">
          <p15:clr>
            <a:srgbClr val="A4A3A4"/>
          </p15:clr>
        </p15:guide>
        <p15:guide id="9" pos="5972">
          <p15:clr>
            <a:srgbClr val="A4A3A4"/>
          </p15:clr>
        </p15:guide>
        <p15:guide id="10" pos="2584">
          <p15:clr>
            <a:srgbClr val="A4A3A4"/>
          </p15:clr>
        </p15:guide>
        <p15:guide id="11" pos="5912">
          <p15:clr>
            <a:srgbClr val="A4A3A4"/>
          </p15:clr>
        </p15:guide>
        <p15:guide id="12" pos="2645">
          <p15:clr>
            <a:srgbClr val="A4A3A4"/>
          </p15:clr>
        </p15:guide>
        <p15:guide id="13" pos="84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B0D3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22309-42F0-0B4E-AE96-C6918AE50490}" v="103" dt="2024-11-19T11:10:51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 autoAdjust="0"/>
    <p:restoredTop sz="95820" autoAdjust="0"/>
  </p:normalViewPr>
  <p:slideViewPr>
    <p:cSldViewPr>
      <p:cViewPr>
        <p:scale>
          <a:sx n="100" d="100"/>
          <a:sy n="100" d="100"/>
        </p:scale>
        <p:origin x="1136" y="-376"/>
      </p:cViewPr>
      <p:guideLst>
        <p:guide orient="horz" pos="3113"/>
        <p:guide orient="horz" pos="1198"/>
        <p:guide orient="horz" pos="991"/>
        <p:guide orient="horz" pos="4908"/>
        <p:guide orient="horz" pos="1383"/>
        <p:guide orient="horz" pos="2111"/>
        <p:guide orient="horz" pos="1109"/>
        <p:guide pos="4264"/>
        <p:guide pos="5972"/>
        <p:guide pos="2584"/>
        <p:guide pos="5912"/>
        <p:guide pos="2645"/>
        <p:guide pos="84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n Zwiers" userId="dcef707a-cbc8-4acf-b7e7-cbfe98ec9212" providerId="ADAL" clId="{6C222309-42F0-0B4E-AE96-C6918AE50490}"/>
    <pc:docChg chg="custSel modSld">
      <pc:chgData name="Ellen Zwiers" userId="dcef707a-cbc8-4acf-b7e7-cbfe98ec9212" providerId="ADAL" clId="{6C222309-42F0-0B4E-AE96-C6918AE50490}" dt="2024-11-19T11:10:51.252" v="461" actId="1037"/>
      <pc:docMkLst>
        <pc:docMk/>
      </pc:docMkLst>
      <pc:sldChg chg="addSp delSp modSp mod">
        <pc:chgData name="Ellen Zwiers" userId="dcef707a-cbc8-4acf-b7e7-cbfe98ec9212" providerId="ADAL" clId="{6C222309-42F0-0B4E-AE96-C6918AE50490}" dt="2024-11-19T11:03:51.082" v="314" actId="1076"/>
        <pc:sldMkLst>
          <pc:docMk/>
          <pc:sldMk cId="0" sldId="273"/>
        </pc:sldMkLst>
        <pc:spChg chg="mod">
          <ac:chgData name="Ellen Zwiers" userId="dcef707a-cbc8-4acf-b7e7-cbfe98ec9212" providerId="ADAL" clId="{6C222309-42F0-0B4E-AE96-C6918AE50490}" dt="2024-11-19T11:01:10.643" v="292" actId="1076"/>
          <ac:spMkLst>
            <pc:docMk/>
            <pc:sldMk cId="0" sldId="273"/>
            <ac:spMk id="39" creationId="{EC0ED71A-F075-B245-FE15-7105C3C0B339}"/>
          </ac:spMkLst>
        </pc:spChg>
        <pc:spChg chg="del">
          <ac:chgData name="Ellen Zwiers" userId="dcef707a-cbc8-4acf-b7e7-cbfe98ec9212" providerId="ADAL" clId="{6C222309-42F0-0B4E-AE96-C6918AE50490}" dt="2024-11-08T14:36:51.464" v="217" actId="478"/>
          <ac:spMkLst>
            <pc:docMk/>
            <pc:sldMk cId="0" sldId="273"/>
            <ac:spMk id="16401" creationId="{63FD39D5-A9B9-1602-C6D0-4F24FCA758B4}"/>
          </ac:spMkLst>
        </pc:spChg>
        <pc:spChg chg="mod">
          <ac:chgData name="Ellen Zwiers" userId="dcef707a-cbc8-4acf-b7e7-cbfe98ec9212" providerId="ADAL" clId="{6C222309-42F0-0B4E-AE96-C6918AE50490}" dt="2024-11-19T11:01:05.828" v="290" actId="1076"/>
          <ac:spMkLst>
            <pc:docMk/>
            <pc:sldMk cId="0" sldId="273"/>
            <ac:spMk id="16407" creationId="{080CEA45-0ACA-4AC9-BCA4-1CB101C2C227}"/>
          </ac:spMkLst>
        </pc:spChg>
        <pc:spChg chg="mod">
          <ac:chgData name="Ellen Zwiers" userId="dcef707a-cbc8-4acf-b7e7-cbfe98ec9212" providerId="ADAL" clId="{6C222309-42F0-0B4E-AE96-C6918AE50490}" dt="2024-11-19T11:01:05.828" v="290" actId="1076"/>
          <ac:spMkLst>
            <pc:docMk/>
            <pc:sldMk cId="0" sldId="273"/>
            <ac:spMk id="16408" creationId="{54775BF6-5DBF-7003-B4CC-838FFC03B5DC}"/>
          </ac:spMkLst>
        </pc:spChg>
        <pc:spChg chg="mod">
          <ac:chgData name="Ellen Zwiers" userId="dcef707a-cbc8-4acf-b7e7-cbfe98ec9212" providerId="ADAL" clId="{6C222309-42F0-0B4E-AE96-C6918AE50490}" dt="2024-11-19T11:01:16.943" v="295" actId="1076"/>
          <ac:spMkLst>
            <pc:docMk/>
            <pc:sldMk cId="0" sldId="273"/>
            <ac:spMk id="16409" creationId="{6077D166-267E-B8FA-362A-24C0DBF45310}"/>
          </ac:spMkLst>
        </pc:spChg>
        <pc:spChg chg="mod">
          <ac:chgData name="Ellen Zwiers" userId="dcef707a-cbc8-4acf-b7e7-cbfe98ec9212" providerId="ADAL" clId="{6C222309-42F0-0B4E-AE96-C6918AE50490}" dt="2024-11-19T11:01:16.943" v="295" actId="1076"/>
          <ac:spMkLst>
            <pc:docMk/>
            <pc:sldMk cId="0" sldId="273"/>
            <ac:spMk id="16410" creationId="{C07A7B72-80AB-FF88-0866-F372ED02B263}"/>
          </ac:spMkLst>
        </pc:spChg>
        <pc:spChg chg="mod">
          <ac:chgData name="Ellen Zwiers" userId="dcef707a-cbc8-4acf-b7e7-cbfe98ec9212" providerId="ADAL" clId="{6C222309-42F0-0B4E-AE96-C6918AE50490}" dt="2024-11-19T11:01:02.124" v="289" actId="14100"/>
          <ac:spMkLst>
            <pc:docMk/>
            <pc:sldMk cId="0" sldId="273"/>
            <ac:spMk id="16411" creationId="{A39ACEAD-F1FC-18FE-D35D-6256A49992EC}"/>
          </ac:spMkLst>
        </pc:spChg>
        <pc:spChg chg="mod">
          <ac:chgData name="Ellen Zwiers" userId="dcef707a-cbc8-4acf-b7e7-cbfe98ec9212" providerId="ADAL" clId="{6C222309-42F0-0B4E-AE96-C6918AE50490}" dt="2024-11-19T11:01:02.124" v="289" actId="14100"/>
          <ac:spMkLst>
            <pc:docMk/>
            <pc:sldMk cId="0" sldId="273"/>
            <ac:spMk id="16412" creationId="{3B47F415-810A-95E2-A90E-B0D9BF767B13}"/>
          </ac:spMkLst>
        </pc:spChg>
        <pc:spChg chg="mod">
          <ac:chgData name="Ellen Zwiers" userId="dcef707a-cbc8-4acf-b7e7-cbfe98ec9212" providerId="ADAL" clId="{6C222309-42F0-0B4E-AE96-C6918AE50490}" dt="2024-11-19T11:01:14.778" v="294" actId="1076"/>
          <ac:spMkLst>
            <pc:docMk/>
            <pc:sldMk cId="0" sldId="273"/>
            <ac:spMk id="16413" creationId="{563EB7F5-2923-0967-970B-184BE5ED0568}"/>
          </ac:spMkLst>
        </pc:spChg>
        <pc:spChg chg="mod">
          <ac:chgData name="Ellen Zwiers" userId="dcef707a-cbc8-4acf-b7e7-cbfe98ec9212" providerId="ADAL" clId="{6C222309-42F0-0B4E-AE96-C6918AE50490}" dt="2024-11-19T11:01:14.778" v="294" actId="1076"/>
          <ac:spMkLst>
            <pc:docMk/>
            <pc:sldMk cId="0" sldId="273"/>
            <ac:spMk id="16414" creationId="{FDEF592F-EF50-FFC3-A19A-C57734C4F249}"/>
          </ac:spMkLst>
        </pc:spChg>
        <pc:spChg chg="mod">
          <ac:chgData name="Ellen Zwiers" userId="dcef707a-cbc8-4acf-b7e7-cbfe98ec9212" providerId="ADAL" clId="{6C222309-42F0-0B4E-AE96-C6918AE50490}" dt="2024-11-19T11:01:10.643" v="292" actId="1076"/>
          <ac:spMkLst>
            <pc:docMk/>
            <pc:sldMk cId="0" sldId="273"/>
            <ac:spMk id="16416" creationId="{B3067AA0-08EF-CD38-CAE1-BE7BE4BF2232}"/>
          </ac:spMkLst>
        </pc:spChg>
        <pc:spChg chg="mod">
          <ac:chgData name="Ellen Zwiers" userId="dcef707a-cbc8-4acf-b7e7-cbfe98ec9212" providerId="ADAL" clId="{6C222309-42F0-0B4E-AE96-C6918AE50490}" dt="2024-11-19T11:01:12.408" v="293" actId="1076"/>
          <ac:spMkLst>
            <pc:docMk/>
            <pc:sldMk cId="0" sldId="273"/>
            <ac:spMk id="16417" creationId="{566782C2-EA42-0F88-1985-79EFEAD1B064}"/>
          </ac:spMkLst>
        </pc:spChg>
        <pc:spChg chg="mod">
          <ac:chgData name="Ellen Zwiers" userId="dcef707a-cbc8-4acf-b7e7-cbfe98ec9212" providerId="ADAL" clId="{6C222309-42F0-0B4E-AE96-C6918AE50490}" dt="2024-11-19T11:01:12.408" v="293" actId="1076"/>
          <ac:spMkLst>
            <pc:docMk/>
            <pc:sldMk cId="0" sldId="273"/>
            <ac:spMk id="16418" creationId="{ECA94F70-5D3D-C156-CC1D-1261911C6ECC}"/>
          </ac:spMkLst>
        </pc:spChg>
        <pc:grpChg chg="mod">
          <ac:chgData name="Ellen Zwiers" userId="dcef707a-cbc8-4acf-b7e7-cbfe98ec9212" providerId="ADAL" clId="{6C222309-42F0-0B4E-AE96-C6918AE50490}" dt="2024-11-19T11:01:12.408" v="293" actId="1076"/>
          <ac:grpSpMkLst>
            <pc:docMk/>
            <pc:sldMk cId="0" sldId="273"/>
            <ac:grpSpMk id="16396" creationId="{BFB1D9FD-67D2-B0E3-F655-7A4FDF56C8B0}"/>
          </ac:grpSpMkLst>
        </pc:grpChg>
        <pc:grpChg chg="mod">
          <ac:chgData name="Ellen Zwiers" userId="dcef707a-cbc8-4acf-b7e7-cbfe98ec9212" providerId="ADAL" clId="{6C222309-42F0-0B4E-AE96-C6918AE50490}" dt="2024-11-19T11:01:10.643" v="292" actId="1076"/>
          <ac:grpSpMkLst>
            <pc:docMk/>
            <pc:sldMk cId="0" sldId="273"/>
            <ac:grpSpMk id="16397" creationId="{5C16CAC9-FBF4-D046-720B-5A4E4F8E764E}"/>
          </ac:grpSpMkLst>
        </pc:grpChg>
        <pc:grpChg chg="mod">
          <ac:chgData name="Ellen Zwiers" userId="dcef707a-cbc8-4acf-b7e7-cbfe98ec9212" providerId="ADAL" clId="{6C222309-42F0-0B4E-AE96-C6918AE50490}" dt="2024-11-19T11:01:14.778" v="294" actId="1076"/>
          <ac:grpSpMkLst>
            <pc:docMk/>
            <pc:sldMk cId="0" sldId="273"/>
            <ac:grpSpMk id="16399" creationId="{500CD0CD-5628-F038-4FFD-A0B0A72EB67E}"/>
          </ac:grpSpMkLst>
        </pc:grpChg>
        <pc:grpChg chg="mod">
          <ac:chgData name="Ellen Zwiers" userId="dcef707a-cbc8-4acf-b7e7-cbfe98ec9212" providerId="ADAL" clId="{6C222309-42F0-0B4E-AE96-C6918AE50490}" dt="2024-11-19T11:01:02.124" v="289" actId="14100"/>
          <ac:grpSpMkLst>
            <pc:docMk/>
            <pc:sldMk cId="0" sldId="273"/>
            <ac:grpSpMk id="16400" creationId="{D63EE9E4-C05B-9545-2439-D40D76DE0C45}"/>
          </ac:grpSpMkLst>
        </pc:grpChg>
        <pc:grpChg chg="mod">
          <ac:chgData name="Ellen Zwiers" userId="dcef707a-cbc8-4acf-b7e7-cbfe98ec9212" providerId="ADAL" clId="{6C222309-42F0-0B4E-AE96-C6918AE50490}" dt="2024-11-19T11:01:16.943" v="295" actId="1076"/>
          <ac:grpSpMkLst>
            <pc:docMk/>
            <pc:sldMk cId="0" sldId="273"/>
            <ac:grpSpMk id="16403" creationId="{B49E0301-8DB9-E663-779A-6F26EBC597DF}"/>
          </ac:grpSpMkLst>
        </pc:grpChg>
        <pc:grpChg chg="mod">
          <ac:chgData name="Ellen Zwiers" userId="dcef707a-cbc8-4acf-b7e7-cbfe98ec9212" providerId="ADAL" clId="{6C222309-42F0-0B4E-AE96-C6918AE50490}" dt="2024-11-19T11:01:05.828" v="290" actId="1076"/>
          <ac:grpSpMkLst>
            <pc:docMk/>
            <pc:sldMk cId="0" sldId="273"/>
            <ac:grpSpMk id="16404" creationId="{0C59F977-77C1-EC43-25ED-F06770505D5B}"/>
          </ac:grpSpMkLst>
        </pc:grpChg>
        <pc:cxnChg chg="add mod">
          <ac:chgData name="Ellen Zwiers" userId="dcef707a-cbc8-4acf-b7e7-cbfe98ec9212" providerId="ADAL" clId="{6C222309-42F0-0B4E-AE96-C6918AE50490}" dt="2024-11-19T11:02:45.602" v="302" actId="1035"/>
          <ac:cxnSpMkLst>
            <pc:docMk/>
            <pc:sldMk cId="0" sldId="273"/>
            <ac:cxnSpMk id="4" creationId="{D42B2A69-073B-0E26-FA67-21E54AE6D39D}"/>
          </ac:cxnSpMkLst>
        </pc:cxnChg>
        <pc:cxnChg chg="add mod">
          <ac:chgData name="Ellen Zwiers" userId="dcef707a-cbc8-4acf-b7e7-cbfe98ec9212" providerId="ADAL" clId="{6C222309-42F0-0B4E-AE96-C6918AE50490}" dt="2024-11-19T11:02:55.897" v="304" actId="1076"/>
          <ac:cxnSpMkLst>
            <pc:docMk/>
            <pc:sldMk cId="0" sldId="273"/>
            <ac:cxnSpMk id="7" creationId="{2E9B3134-877D-FA6C-EADD-6AC447157256}"/>
          </ac:cxnSpMkLst>
        </pc:cxnChg>
        <pc:cxnChg chg="add mod">
          <ac:chgData name="Ellen Zwiers" userId="dcef707a-cbc8-4acf-b7e7-cbfe98ec9212" providerId="ADAL" clId="{6C222309-42F0-0B4E-AE96-C6918AE50490}" dt="2024-11-19T11:03:07.847" v="307" actId="1035"/>
          <ac:cxnSpMkLst>
            <pc:docMk/>
            <pc:sldMk cId="0" sldId="273"/>
            <ac:cxnSpMk id="8" creationId="{7C9FF41C-929C-3BB8-9421-CC08E587535E}"/>
          </ac:cxnSpMkLst>
        </pc:cxnChg>
        <pc:cxnChg chg="add mod">
          <ac:chgData name="Ellen Zwiers" userId="dcef707a-cbc8-4acf-b7e7-cbfe98ec9212" providerId="ADAL" clId="{6C222309-42F0-0B4E-AE96-C6918AE50490}" dt="2024-11-19T11:03:25.964" v="309" actId="1076"/>
          <ac:cxnSpMkLst>
            <pc:docMk/>
            <pc:sldMk cId="0" sldId="273"/>
            <ac:cxnSpMk id="9" creationId="{3721308B-61B7-ECB1-0BFF-F8D7A053341F}"/>
          </ac:cxnSpMkLst>
        </pc:cxnChg>
        <pc:cxnChg chg="add mod">
          <ac:chgData name="Ellen Zwiers" userId="dcef707a-cbc8-4acf-b7e7-cbfe98ec9212" providerId="ADAL" clId="{6C222309-42F0-0B4E-AE96-C6918AE50490}" dt="2024-11-19T11:03:42.069" v="312" actId="1038"/>
          <ac:cxnSpMkLst>
            <pc:docMk/>
            <pc:sldMk cId="0" sldId="273"/>
            <ac:cxnSpMk id="10" creationId="{8051884F-70A1-8E39-F3BA-7E774B0F5B78}"/>
          </ac:cxnSpMkLst>
        </pc:cxnChg>
        <pc:cxnChg chg="add mod">
          <ac:chgData name="Ellen Zwiers" userId="dcef707a-cbc8-4acf-b7e7-cbfe98ec9212" providerId="ADAL" clId="{6C222309-42F0-0B4E-AE96-C6918AE50490}" dt="2024-11-19T11:03:51.082" v="314" actId="1076"/>
          <ac:cxnSpMkLst>
            <pc:docMk/>
            <pc:sldMk cId="0" sldId="273"/>
            <ac:cxnSpMk id="11" creationId="{71E428FD-5C25-C7AA-0B13-762C35D7541F}"/>
          </ac:cxnSpMkLst>
        </pc:cxnChg>
      </pc:sldChg>
      <pc:sldChg chg="addSp delSp modSp mod">
        <pc:chgData name="Ellen Zwiers" userId="dcef707a-cbc8-4acf-b7e7-cbfe98ec9212" providerId="ADAL" clId="{6C222309-42F0-0B4E-AE96-C6918AE50490}" dt="2024-11-19T11:10:26.613" v="454" actId="1036"/>
        <pc:sldMkLst>
          <pc:docMk/>
          <pc:sldMk cId="4117772867" sldId="276"/>
        </pc:sldMkLst>
        <pc:spChg chg="del mod">
          <ac:chgData name="Ellen Zwiers" userId="dcef707a-cbc8-4acf-b7e7-cbfe98ec9212" providerId="ADAL" clId="{6C222309-42F0-0B4E-AE96-C6918AE50490}" dt="2024-11-19T10:53:24.476" v="232" actId="478"/>
          <ac:spMkLst>
            <pc:docMk/>
            <pc:sldMk cId="4117772867" sldId="276"/>
            <ac:spMk id="2" creationId="{E89EC433-E2C7-997A-C562-AAB355C74BE1}"/>
          </ac:spMkLst>
        </pc:spChg>
        <pc:spChg chg="del mod">
          <ac:chgData name="Ellen Zwiers" userId="dcef707a-cbc8-4acf-b7e7-cbfe98ec9212" providerId="ADAL" clId="{6C222309-42F0-0B4E-AE96-C6918AE50490}" dt="2024-11-19T10:53:27.946" v="234" actId="478"/>
          <ac:spMkLst>
            <pc:docMk/>
            <pc:sldMk cId="4117772867" sldId="276"/>
            <ac:spMk id="4" creationId="{24D7A35C-AD14-2957-ABC2-7A583294B1D3}"/>
          </ac:spMkLst>
        </pc:spChg>
        <pc:spChg chg="del mod">
          <ac:chgData name="Ellen Zwiers" userId="dcef707a-cbc8-4acf-b7e7-cbfe98ec9212" providerId="ADAL" clId="{6C222309-42F0-0B4E-AE96-C6918AE50490}" dt="2024-11-19T10:53:29.493" v="235" actId="478"/>
          <ac:spMkLst>
            <pc:docMk/>
            <pc:sldMk cId="4117772867" sldId="276"/>
            <ac:spMk id="5" creationId="{8CC8CFB9-61B2-BB1D-936C-3BBA0CD48641}"/>
          </ac:spMkLst>
        </pc:spChg>
        <pc:spChg chg="add mod">
          <ac:chgData name="Ellen Zwiers" userId="dcef707a-cbc8-4acf-b7e7-cbfe98ec9212" providerId="ADAL" clId="{6C222309-42F0-0B4E-AE96-C6918AE50490}" dt="2024-11-19T11:10:14.166" v="448" actId="1076"/>
          <ac:spMkLst>
            <pc:docMk/>
            <pc:sldMk cId="4117772867" sldId="276"/>
            <ac:spMk id="6" creationId="{5F224ACB-ED4E-84AB-176A-69472BAF8794}"/>
          </ac:spMkLst>
        </pc:spChg>
        <pc:spChg chg="add del mod">
          <ac:chgData name="Ellen Zwiers" userId="dcef707a-cbc8-4acf-b7e7-cbfe98ec9212" providerId="ADAL" clId="{6C222309-42F0-0B4E-AE96-C6918AE50490}" dt="2024-11-04T14:09:25.592" v="111" actId="478"/>
          <ac:spMkLst>
            <pc:docMk/>
            <pc:sldMk cId="4117772867" sldId="276"/>
            <ac:spMk id="7" creationId="{D92D99C5-B79E-42C7-0017-A630CAC39E21}"/>
          </ac:spMkLst>
        </pc:spChg>
        <pc:spChg chg="add 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7" creationId="{FD1C8DE6-73ED-5B15-FC04-2F788BCB8971}"/>
          </ac:spMkLst>
        </pc:spChg>
        <pc:spChg chg="add 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8" creationId="{6F019BB7-6F11-B2C4-B4B1-F8DF39B39DA3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13" creationId="{906864D6-12F4-1704-ED91-2CDE70A63F56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16" creationId="{7BF9CA61-AF19-CA79-4E1B-6CF50E89D5D1}"/>
          </ac:spMkLst>
        </pc:spChg>
        <pc:spChg chg="del">
          <ac:chgData name="Ellen Zwiers" userId="dcef707a-cbc8-4acf-b7e7-cbfe98ec9212" providerId="ADAL" clId="{6C222309-42F0-0B4E-AE96-C6918AE50490}" dt="2024-11-05T12:49:05.998" v="202" actId="478"/>
          <ac:spMkLst>
            <pc:docMk/>
            <pc:sldMk cId="4117772867" sldId="276"/>
            <ac:spMk id="18" creationId="{CEF5B1BC-82DE-CB6F-D3AE-66062C14FE9C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20" creationId="{7EF2B89F-19C5-1FEB-7D46-8FF1D2DE4C09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21" creationId="{C53B9E4B-058D-197D-A02C-FCB0179462AA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22" creationId="{70F3FD5E-8673-E76D-4D93-06E18ACF81F0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27" creationId="{D4DD1B5E-0985-2088-C789-A518E8ABE935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0" creationId="{59438CF1-F6DA-9E0D-7981-B2B4F1FF7F71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1" creationId="{E1F99291-4785-938C-23D9-D93006D38E74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2" creationId="{EAFB7848-BF4C-6C9E-A695-E1BD47604130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3" creationId="{91C9DC7B-1FA1-6082-EA03-4B6C436F3DB7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4" creationId="{E397E85C-7EE0-17BF-065C-51F4C430618F}"/>
          </ac:spMkLst>
        </pc:spChg>
        <pc:spChg chg="del mod">
          <ac:chgData name="Ellen Zwiers" userId="dcef707a-cbc8-4acf-b7e7-cbfe98ec9212" providerId="ADAL" clId="{6C222309-42F0-0B4E-AE96-C6918AE50490}" dt="2024-11-19T11:08:21.957" v="381" actId="478"/>
          <ac:spMkLst>
            <pc:docMk/>
            <pc:sldMk cId="4117772867" sldId="276"/>
            <ac:spMk id="35" creationId="{ABE4000A-62FA-FA6D-9EBE-86F523AF283A}"/>
          </ac:spMkLst>
        </pc:spChg>
        <pc:spChg chg="add 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37" creationId="{8852BECA-689B-FD47-E838-BA2EC2365834}"/>
          </ac:spMkLst>
        </pc:spChg>
        <pc:spChg chg="add 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40" creationId="{45881CEB-CE0F-99C8-C27F-0478DDB53EE1}"/>
          </ac:spMkLst>
        </pc:spChg>
        <pc:spChg chg="mod">
          <ac:chgData name="Ellen Zwiers" userId="dcef707a-cbc8-4acf-b7e7-cbfe98ec9212" providerId="ADAL" clId="{6C222309-42F0-0B4E-AE96-C6918AE50490}" dt="2024-11-19T11:10:03.010" v="447" actId="1037"/>
          <ac:spMkLst>
            <pc:docMk/>
            <pc:sldMk cId="4117772867" sldId="276"/>
            <ac:spMk id="16401" creationId="{F71FD021-0F4F-4A60-E5CF-642D5B0983A6}"/>
          </ac:spMkLst>
        </pc:spChg>
        <pc:grpChg chg="mod">
          <ac:chgData name="Ellen Zwiers" userId="dcef707a-cbc8-4acf-b7e7-cbfe98ec9212" providerId="ADAL" clId="{6C222309-42F0-0B4E-AE96-C6918AE50490}" dt="2024-11-19T11:10:03.010" v="447" actId="1037"/>
          <ac:grpSpMkLst>
            <pc:docMk/>
            <pc:sldMk cId="4117772867" sldId="276"/>
            <ac:grpSpMk id="23" creationId="{A626230E-437F-923D-144E-AD747259F328}"/>
          </ac:grpSpMkLst>
        </pc:grpChg>
        <pc:grpChg chg="mod">
          <ac:chgData name="Ellen Zwiers" userId="dcef707a-cbc8-4acf-b7e7-cbfe98ec9212" providerId="ADAL" clId="{6C222309-42F0-0B4E-AE96-C6918AE50490}" dt="2024-11-19T11:10:03.010" v="447" actId="1037"/>
          <ac:grpSpMkLst>
            <pc:docMk/>
            <pc:sldMk cId="4117772867" sldId="276"/>
            <ac:grpSpMk id="24" creationId="{C21D718B-3560-626A-8FE3-E26BECCE53D5}"/>
          </ac:grpSpMkLst>
        </pc:grpChg>
        <pc:grpChg chg="mod">
          <ac:chgData name="Ellen Zwiers" userId="dcef707a-cbc8-4acf-b7e7-cbfe98ec9212" providerId="ADAL" clId="{6C222309-42F0-0B4E-AE96-C6918AE50490}" dt="2024-11-19T11:10:03.010" v="447" actId="1037"/>
          <ac:grpSpMkLst>
            <pc:docMk/>
            <pc:sldMk cId="4117772867" sldId="276"/>
            <ac:grpSpMk id="25" creationId="{98DC838B-5FD8-9C9D-6AF5-7A8E38C0BA51}"/>
          </ac:grpSpMkLst>
        </pc:grpChg>
        <pc:grpChg chg="mod">
          <ac:chgData name="Ellen Zwiers" userId="dcef707a-cbc8-4acf-b7e7-cbfe98ec9212" providerId="ADAL" clId="{6C222309-42F0-0B4E-AE96-C6918AE50490}" dt="2024-11-19T11:10:03.010" v="447" actId="1037"/>
          <ac:grpSpMkLst>
            <pc:docMk/>
            <pc:sldMk cId="4117772867" sldId="276"/>
            <ac:grpSpMk id="28" creationId="{CEB194B9-1566-08D9-F4AC-9092E03704E4}"/>
          </ac:grpSpMkLst>
        </pc:grpChg>
        <pc:grpChg chg="del">
          <ac:chgData name="Ellen Zwiers" userId="dcef707a-cbc8-4acf-b7e7-cbfe98ec9212" providerId="ADAL" clId="{6C222309-42F0-0B4E-AE96-C6918AE50490}" dt="2024-11-19T10:52:01.576" v="225" actId="478"/>
          <ac:grpSpMkLst>
            <pc:docMk/>
            <pc:sldMk cId="4117772867" sldId="276"/>
            <ac:grpSpMk id="16385" creationId="{5158F332-804D-0739-20C3-B584D091A1F2}"/>
          </ac:grpSpMkLst>
        </pc:grpChg>
        <pc:grpChg chg="del">
          <ac:chgData name="Ellen Zwiers" userId="dcef707a-cbc8-4acf-b7e7-cbfe98ec9212" providerId="ADAL" clId="{6C222309-42F0-0B4E-AE96-C6918AE50490}" dt="2024-11-19T10:52:08.532" v="230" actId="478"/>
          <ac:grpSpMkLst>
            <pc:docMk/>
            <pc:sldMk cId="4117772867" sldId="276"/>
            <ac:grpSpMk id="16396" creationId="{BADEDABA-3144-B522-CAD7-72B6BA8E1245}"/>
          </ac:grpSpMkLst>
        </pc:grpChg>
        <pc:grpChg chg="del">
          <ac:chgData name="Ellen Zwiers" userId="dcef707a-cbc8-4acf-b7e7-cbfe98ec9212" providerId="ADAL" clId="{6C222309-42F0-0B4E-AE96-C6918AE50490}" dt="2024-11-19T10:52:10.245" v="231" actId="478"/>
          <ac:grpSpMkLst>
            <pc:docMk/>
            <pc:sldMk cId="4117772867" sldId="276"/>
            <ac:grpSpMk id="16397" creationId="{5CE88909-150E-B088-C45D-B7EF45B2101E}"/>
          </ac:grpSpMkLst>
        </pc:grpChg>
        <pc:grpChg chg="del">
          <ac:chgData name="Ellen Zwiers" userId="dcef707a-cbc8-4acf-b7e7-cbfe98ec9212" providerId="ADAL" clId="{6C222309-42F0-0B4E-AE96-C6918AE50490}" dt="2024-11-19T10:52:07.182" v="229" actId="478"/>
          <ac:grpSpMkLst>
            <pc:docMk/>
            <pc:sldMk cId="4117772867" sldId="276"/>
            <ac:grpSpMk id="16399" creationId="{69C8B171-9C50-F1E8-CE7D-711F1E177A31}"/>
          </ac:grpSpMkLst>
        </pc:grpChg>
        <pc:grpChg chg="del">
          <ac:chgData name="Ellen Zwiers" userId="dcef707a-cbc8-4acf-b7e7-cbfe98ec9212" providerId="ADAL" clId="{6C222309-42F0-0B4E-AE96-C6918AE50490}" dt="2024-11-19T10:52:02.924" v="226" actId="478"/>
          <ac:grpSpMkLst>
            <pc:docMk/>
            <pc:sldMk cId="4117772867" sldId="276"/>
            <ac:grpSpMk id="16400" creationId="{0D3DA5B4-2423-31BB-E235-7DDE4A57B331}"/>
          </ac:grpSpMkLst>
        </pc:grpChg>
        <pc:grpChg chg="del">
          <ac:chgData name="Ellen Zwiers" userId="dcef707a-cbc8-4acf-b7e7-cbfe98ec9212" providerId="ADAL" clId="{6C222309-42F0-0B4E-AE96-C6918AE50490}" dt="2024-11-19T10:52:05.951" v="228" actId="478"/>
          <ac:grpSpMkLst>
            <pc:docMk/>
            <pc:sldMk cId="4117772867" sldId="276"/>
            <ac:grpSpMk id="16403" creationId="{0ECAA6C0-F293-C141-1363-49F943564183}"/>
          </ac:grpSpMkLst>
        </pc:grpChg>
        <pc:grpChg chg="del">
          <ac:chgData name="Ellen Zwiers" userId="dcef707a-cbc8-4acf-b7e7-cbfe98ec9212" providerId="ADAL" clId="{6C222309-42F0-0B4E-AE96-C6918AE50490}" dt="2024-11-19T10:52:04.513" v="227" actId="478"/>
          <ac:grpSpMkLst>
            <pc:docMk/>
            <pc:sldMk cId="4117772867" sldId="276"/>
            <ac:grpSpMk id="16404" creationId="{5F548B3E-DE10-C122-D5BE-9CA47FBBABD3}"/>
          </ac:grpSpMkLst>
        </pc:grpChg>
        <pc:graphicFrameChg chg="mod">
          <ac:chgData name="Ellen Zwiers" userId="dcef707a-cbc8-4acf-b7e7-cbfe98ec9212" providerId="ADAL" clId="{6C222309-42F0-0B4E-AE96-C6918AE50490}" dt="2024-11-19T11:10:03.010" v="447" actId="1037"/>
          <ac:graphicFrameMkLst>
            <pc:docMk/>
            <pc:sldMk cId="4117772867" sldId="276"/>
            <ac:graphicFrameMk id="38" creationId="{46A5086F-FC99-2224-44CC-4D8A321C99F0}"/>
          </ac:graphicFrameMkLst>
        </pc:graphicFrameChg>
        <pc:picChg chg="mod">
          <ac:chgData name="Ellen Zwiers" userId="dcef707a-cbc8-4acf-b7e7-cbfe98ec9212" providerId="ADAL" clId="{6C222309-42F0-0B4E-AE96-C6918AE50490}" dt="2024-11-19T11:10:03.010" v="447" actId="1037"/>
          <ac:picMkLst>
            <pc:docMk/>
            <pc:sldMk cId="4117772867" sldId="276"/>
            <ac:picMk id="9" creationId="{35A5A949-F1D0-F78D-4ED2-A1AFFF1FEBDB}"/>
          </ac:picMkLst>
        </pc:picChg>
        <pc:picChg chg="mod">
          <ac:chgData name="Ellen Zwiers" userId="dcef707a-cbc8-4acf-b7e7-cbfe98ec9212" providerId="ADAL" clId="{6C222309-42F0-0B4E-AE96-C6918AE50490}" dt="2024-11-19T11:10:03.010" v="447" actId="1037"/>
          <ac:picMkLst>
            <pc:docMk/>
            <pc:sldMk cId="4117772867" sldId="276"/>
            <ac:picMk id="11" creationId="{6051AFCC-F448-F07F-EE32-C5E1A2ADC383}"/>
          </ac:picMkLst>
        </pc:picChg>
        <pc:picChg chg="mod">
          <ac:chgData name="Ellen Zwiers" userId="dcef707a-cbc8-4acf-b7e7-cbfe98ec9212" providerId="ADAL" clId="{6C222309-42F0-0B4E-AE96-C6918AE50490}" dt="2024-11-19T11:10:03.010" v="447" actId="1037"/>
          <ac:picMkLst>
            <pc:docMk/>
            <pc:sldMk cId="4117772867" sldId="276"/>
            <ac:picMk id="15" creationId="{CEFC4863-3FEE-A354-7B66-2EA51FE54174}"/>
          </ac:picMkLst>
        </pc:picChg>
        <pc:picChg chg="mod">
          <ac:chgData name="Ellen Zwiers" userId="dcef707a-cbc8-4acf-b7e7-cbfe98ec9212" providerId="ADAL" clId="{6C222309-42F0-0B4E-AE96-C6918AE50490}" dt="2024-11-19T11:10:03.010" v="447" actId="1037"/>
          <ac:picMkLst>
            <pc:docMk/>
            <pc:sldMk cId="4117772867" sldId="276"/>
            <ac:picMk id="26" creationId="{351038F4-FA78-C3F1-8182-D88097E3ADE4}"/>
          </ac:picMkLst>
        </pc:picChg>
        <pc:picChg chg="mod">
          <ac:chgData name="Ellen Zwiers" userId="dcef707a-cbc8-4acf-b7e7-cbfe98ec9212" providerId="ADAL" clId="{6C222309-42F0-0B4E-AE96-C6918AE50490}" dt="2024-11-19T11:10:03.010" v="447" actId="1037"/>
          <ac:picMkLst>
            <pc:docMk/>
            <pc:sldMk cId="4117772867" sldId="276"/>
            <ac:picMk id="29" creationId="{8D4D0F6B-23BB-D8C9-D1B5-C34B7DD9910B}"/>
          </ac:picMkLst>
        </pc:picChg>
        <pc:cxnChg chg="add mod">
          <ac:chgData name="Ellen Zwiers" userId="dcef707a-cbc8-4acf-b7e7-cbfe98ec9212" providerId="ADAL" clId="{6C222309-42F0-0B4E-AE96-C6918AE50490}" dt="2024-11-19T11:10:26.613" v="454" actId="1036"/>
          <ac:cxnSpMkLst>
            <pc:docMk/>
            <pc:sldMk cId="4117772867" sldId="276"/>
            <ac:cxnSpMk id="12" creationId="{D5F99091-6284-1514-8E24-6FF6A638FE99}"/>
          </ac:cxnSpMkLst>
        </pc:cxnChg>
        <pc:cxnChg chg="add mod">
          <ac:chgData name="Ellen Zwiers" userId="dcef707a-cbc8-4acf-b7e7-cbfe98ec9212" providerId="ADAL" clId="{6C222309-42F0-0B4E-AE96-C6918AE50490}" dt="2024-11-19T11:10:24.398" v="452" actId="1036"/>
          <ac:cxnSpMkLst>
            <pc:docMk/>
            <pc:sldMk cId="4117772867" sldId="276"/>
            <ac:cxnSpMk id="18" creationId="{F02079DD-237D-3441-7E6C-1400BF856BE8}"/>
          </ac:cxnSpMkLst>
        </pc:cxnChg>
        <pc:cxnChg chg="add mod">
          <ac:chgData name="Ellen Zwiers" userId="dcef707a-cbc8-4acf-b7e7-cbfe98ec9212" providerId="ADAL" clId="{6C222309-42F0-0B4E-AE96-C6918AE50490}" dt="2024-11-19T11:10:21.724" v="450" actId="1036"/>
          <ac:cxnSpMkLst>
            <pc:docMk/>
            <pc:sldMk cId="4117772867" sldId="276"/>
            <ac:cxnSpMk id="36" creationId="{F37F8189-980B-27AC-6E36-7A2FED08FFF1}"/>
          </ac:cxnSpMkLst>
        </pc:cxnChg>
      </pc:sldChg>
      <pc:sldChg chg="addSp delSp modSp mod">
        <pc:chgData name="Ellen Zwiers" userId="dcef707a-cbc8-4acf-b7e7-cbfe98ec9212" providerId="ADAL" clId="{6C222309-42F0-0B4E-AE96-C6918AE50490}" dt="2024-11-19T11:10:51.252" v="461" actId="1037"/>
        <pc:sldMkLst>
          <pc:docMk/>
          <pc:sldMk cId="1768635344" sldId="277"/>
        </pc:sldMkLst>
        <pc:spChg chg="add 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2" creationId="{65E63F6E-9FA2-3BE2-E3DD-D60F239B4D2D}"/>
          </ac:spMkLst>
        </pc:spChg>
        <pc:spChg chg="add 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5" creationId="{EBF4ADFF-8629-C626-D43E-48B754204124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8" creationId="{B98E2608-9086-FED0-75E8-178EE6AFD78B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9" creationId="{12C0F992-811E-EF11-BE96-9B32EFB4BFD3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10" creationId="{27009C7D-2A20-4FD1-9CB0-00968216CAB9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11" creationId="{BAFD788D-0C19-0C52-AE58-5E749D99DB63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12" creationId="{18724C5C-D4F8-1684-0A0C-CB4819DA8C6E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14" creationId="{A7450B35-B310-6821-CEF4-44393018E7B9}"/>
          </ac:spMkLst>
        </pc:spChg>
        <pc:spChg chg="del">
          <ac:chgData name="Ellen Zwiers" userId="dcef707a-cbc8-4acf-b7e7-cbfe98ec9212" providerId="ADAL" clId="{6C222309-42F0-0B4E-AE96-C6918AE50490}" dt="2024-11-05T12:49:11.609" v="203" actId="478"/>
          <ac:spMkLst>
            <pc:docMk/>
            <pc:sldMk cId="1768635344" sldId="277"/>
            <ac:spMk id="18" creationId="{796C8452-7B32-1079-F93E-F6214AC2C2A3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30" creationId="{4BE25731-42E8-A764-8E5F-46F26D33654D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31" creationId="{36CDF682-18F8-D0E9-C918-8B75B1F68B7B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32" creationId="{C2CD991C-9352-316C-2174-C6CBACABD477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34" creationId="{6327F0E0-1A14-D2F0-5405-6E51C6AB13AB}"/>
          </ac:spMkLst>
        </pc:spChg>
        <pc:spChg chg="mod">
          <ac:chgData name="Ellen Zwiers" userId="dcef707a-cbc8-4acf-b7e7-cbfe98ec9212" providerId="ADAL" clId="{6C222309-42F0-0B4E-AE96-C6918AE50490}" dt="2024-11-19T11:10:51.252" v="461" actId="1037"/>
          <ac:spMkLst>
            <pc:docMk/>
            <pc:sldMk cId="1768635344" sldId="277"/>
            <ac:spMk id="16401" creationId="{2AB7DDDA-F728-6A0E-C7BE-5D61EE35ED89}"/>
          </ac:spMkLst>
        </pc:spChg>
        <pc:spChg chg="mod">
          <ac:chgData name="Ellen Zwiers" userId="dcef707a-cbc8-4acf-b7e7-cbfe98ec9212" providerId="ADAL" clId="{6C222309-42F0-0B4E-AE96-C6918AE50490}" dt="2024-11-19T10:51:51.993" v="223" actId="1076"/>
          <ac:spMkLst>
            <pc:docMk/>
            <pc:sldMk cId="1768635344" sldId="277"/>
            <ac:spMk id="16417" creationId="{8EA18D99-F483-3794-BF6C-B98907ADB825}"/>
          </ac:spMkLst>
        </pc:spChg>
        <pc:spChg chg="mod">
          <ac:chgData name="Ellen Zwiers" userId="dcef707a-cbc8-4acf-b7e7-cbfe98ec9212" providerId="ADAL" clId="{6C222309-42F0-0B4E-AE96-C6918AE50490}" dt="2024-11-19T10:51:51.993" v="223" actId="1076"/>
          <ac:spMkLst>
            <pc:docMk/>
            <pc:sldMk cId="1768635344" sldId="277"/>
            <ac:spMk id="16418" creationId="{B74B1B68-A556-73ED-2A64-8D9369C4477C}"/>
          </ac:spMkLst>
        </pc:spChg>
        <pc:grpChg chg="del">
          <ac:chgData name="Ellen Zwiers" userId="dcef707a-cbc8-4acf-b7e7-cbfe98ec9212" providerId="ADAL" clId="{6C222309-42F0-0B4E-AE96-C6918AE50490}" dt="2024-11-19T10:51:34.717" v="218" actId="478"/>
          <ac:grpSpMkLst>
            <pc:docMk/>
            <pc:sldMk cId="1768635344" sldId="277"/>
            <ac:grpSpMk id="16385" creationId="{7C2773B1-1479-F5C8-B596-14EBA95EF18F}"/>
          </ac:grpSpMkLst>
        </pc:grpChg>
        <pc:grpChg chg="del mod">
          <ac:chgData name="Ellen Zwiers" userId="dcef707a-cbc8-4acf-b7e7-cbfe98ec9212" providerId="ADAL" clId="{6C222309-42F0-0B4E-AE96-C6918AE50490}" dt="2024-11-19T10:51:57.055" v="224" actId="478"/>
          <ac:grpSpMkLst>
            <pc:docMk/>
            <pc:sldMk cId="1768635344" sldId="277"/>
            <ac:grpSpMk id="16396" creationId="{23DEE646-B50A-EA57-08B2-078356BF92CE}"/>
          </ac:grpSpMkLst>
        </pc:grpChg>
        <pc:grpChg chg="del">
          <ac:chgData name="Ellen Zwiers" userId="dcef707a-cbc8-4acf-b7e7-cbfe98ec9212" providerId="ADAL" clId="{6C222309-42F0-0B4E-AE96-C6918AE50490}" dt="2024-11-19T10:51:43.983" v="220" actId="478"/>
          <ac:grpSpMkLst>
            <pc:docMk/>
            <pc:sldMk cId="1768635344" sldId="277"/>
            <ac:grpSpMk id="16397" creationId="{5E17F092-C6DE-46E6-A042-FEE31B02B334}"/>
          </ac:grpSpMkLst>
        </pc:grpChg>
        <pc:grpChg chg="del">
          <ac:chgData name="Ellen Zwiers" userId="dcef707a-cbc8-4acf-b7e7-cbfe98ec9212" providerId="ADAL" clId="{6C222309-42F0-0B4E-AE96-C6918AE50490}" dt="2024-11-19T10:51:43.983" v="220" actId="478"/>
          <ac:grpSpMkLst>
            <pc:docMk/>
            <pc:sldMk cId="1768635344" sldId="277"/>
            <ac:grpSpMk id="16399" creationId="{4F565AEF-4689-C08D-095A-1A1020100A0E}"/>
          </ac:grpSpMkLst>
        </pc:grpChg>
        <pc:grpChg chg="del">
          <ac:chgData name="Ellen Zwiers" userId="dcef707a-cbc8-4acf-b7e7-cbfe98ec9212" providerId="ADAL" clId="{6C222309-42F0-0B4E-AE96-C6918AE50490}" dt="2024-11-19T10:51:37.232" v="219" actId="478"/>
          <ac:grpSpMkLst>
            <pc:docMk/>
            <pc:sldMk cId="1768635344" sldId="277"/>
            <ac:grpSpMk id="16400" creationId="{3A7CC3B9-7786-EEB4-7ADE-3FA3E8C91E8F}"/>
          </ac:grpSpMkLst>
        </pc:grpChg>
        <pc:grpChg chg="del">
          <ac:chgData name="Ellen Zwiers" userId="dcef707a-cbc8-4acf-b7e7-cbfe98ec9212" providerId="ADAL" clId="{6C222309-42F0-0B4E-AE96-C6918AE50490}" dt="2024-11-19T10:51:46.616" v="221" actId="478"/>
          <ac:grpSpMkLst>
            <pc:docMk/>
            <pc:sldMk cId="1768635344" sldId="277"/>
            <ac:grpSpMk id="16403" creationId="{03B6F3BC-B408-5239-7C98-94F67EEB9B19}"/>
          </ac:grpSpMkLst>
        </pc:grpChg>
        <pc:grpChg chg="del">
          <ac:chgData name="Ellen Zwiers" userId="dcef707a-cbc8-4acf-b7e7-cbfe98ec9212" providerId="ADAL" clId="{6C222309-42F0-0B4E-AE96-C6918AE50490}" dt="2024-11-19T10:51:48.093" v="222" actId="478"/>
          <ac:grpSpMkLst>
            <pc:docMk/>
            <pc:sldMk cId="1768635344" sldId="277"/>
            <ac:grpSpMk id="16404" creationId="{B2338802-02A7-4293-5063-56D3FBFC6CB5}"/>
          </ac:grpSpMkLst>
        </pc:grpChg>
        <pc:graphicFrameChg chg="mod">
          <ac:chgData name="Ellen Zwiers" userId="dcef707a-cbc8-4acf-b7e7-cbfe98ec9212" providerId="ADAL" clId="{6C222309-42F0-0B4E-AE96-C6918AE50490}" dt="2024-11-19T11:10:51.252" v="461" actId="1037"/>
          <ac:graphicFrameMkLst>
            <pc:docMk/>
            <pc:sldMk cId="1768635344" sldId="277"/>
            <ac:graphicFrameMk id="38" creationId="{2EFE5D80-DC8E-620C-1BA6-C2778EB4B6E9}"/>
          </ac:graphicFrameMkLst>
        </pc:graphicFrameChg>
        <pc:picChg chg="mod">
          <ac:chgData name="Ellen Zwiers" userId="dcef707a-cbc8-4acf-b7e7-cbfe98ec9212" providerId="ADAL" clId="{6C222309-42F0-0B4E-AE96-C6918AE50490}" dt="2024-11-19T11:10:51.252" v="461" actId="1037"/>
          <ac:picMkLst>
            <pc:docMk/>
            <pc:sldMk cId="1768635344" sldId="277"/>
            <ac:picMk id="4" creationId="{311A6811-7903-21BB-1B1F-34DD427F7D58}"/>
          </ac:picMkLst>
        </pc:picChg>
        <pc:picChg chg="mod">
          <ac:chgData name="Ellen Zwiers" userId="dcef707a-cbc8-4acf-b7e7-cbfe98ec9212" providerId="ADAL" clId="{6C222309-42F0-0B4E-AE96-C6918AE50490}" dt="2024-11-19T11:10:51.252" v="461" actId="1037"/>
          <ac:picMkLst>
            <pc:docMk/>
            <pc:sldMk cId="1768635344" sldId="277"/>
            <ac:picMk id="6" creationId="{0E82FB5A-3977-E4EF-8425-C362FBAC1134}"/>
          </ac:picMkLst>
        </pc:picChg>
        <pc:picChg chg="mod">
          <ac:chgData name="Ellen Zwiers" userId="dcef707a-cbc8-4acf-b7e7-cbfe98ec9212" providerId="ADAL" clId="{6C222309-42F0-0B4E-AE96-C6918AE50490}" dt="2024-11-19T11:10:51.252" v="461" actId="1037"/>
          <ac:picMkLst>
            <pc:docMk/>
            <pc:sldMk cId="1768635344" sldId="277"/>
            <ac:picMk id="13" creationId="{586B0B79-8100-2C14-71E4-B94674C0020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AC3680D-C21E-4F7D-B109-E3C417703E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6" tIns="47807" rIns="95616" bIns="4780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ABD25E5-11BA-B573-E204-1C9420E2EF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32450" y="0"/>
            <a:ext cx="43100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6" tIns="47807" rIns="95616" bIns="4780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A098AEF0-09E8-2B33-17CA-03D65A1619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0088" y="511175"/>
            <a:ext cx="3463925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3C7C0FF-98C1-5580-5015-DB96D196B7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6950" y="3232150"/>
            <a:ext cx="79502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6" tIns="47807" rIns="95616" bIns="47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4DBFF9F-44B3-8962-CF50-6FC0DA25E8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2713"/>
            <a:ext cx="430847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6" tIns="47807" rIns="95616" bIns="4780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0BD5584-B4AA-CF5F-CB87-159E80E504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450" y="6462713"/>
            <a:ext cx="431006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6" tIns="47807" rIns="95616" bIns="478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fld id="{5914317C-11E5-A344-9D15-453E896BF0CB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6699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13414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20129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2684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3358180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6pPr>
    <a:lvl7pPr marL="4029816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7pPr>
    <a:lvl8pPr marL="4701452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8pPr>
    <a:lvl9pPr marL="5373088" algn="l" defTabSz="1343272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4317C-11E5-A344-9D15-453E896BF0CB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7596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5.xml"/><Relationship Id="rId7" Type="http://schemas.openxmlformats.org/officeDocument/2006/relationships/oleObject" Target="../embeddings/oleObject2.bin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oleObject" Target="../embeddings/oleObject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" hidden="1">
            <a:extLst>
              <a:ext uri="{FF2B5EF4-FFF2-40B4-BE49-F238E27FC236}">
                <a16:creationId xmlns:a16="http://schemas.microsoft.com/office/drawing/2014/main" id="{203406E9-649E-3B80-50B1-F6D2A74B105B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2" name="Rectangle 1" hidden="1">
                        <a:extLst>
                          <a:ext uri="{FF2B5EF4-FFF2-40B4-BE49-F238E27FC236}">
                            <a16:creationId xmlns:a16="http://schemas.microsoft.com/office/drawing/2014/main" id="{203406E9-649E-3B80-50B1-F6D2A74B105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6" descr="DEL_Strapline_US">
            <a:extLst>
              <a:ext uri="{FF2B5EF4-FFF2-40B4-BE49-F238E27FC236}">
                <a16:creationId xmlns:a16="http://schemas.microsoft.com/office/drawing/2014/main" id="{DF7E14A7-5D5D-6CC9-D7DA-69A172C71E77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9444038"/>
            <a:ext cx="4832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DEL_COL">
            <a:extLst>
              <a:ext uri="{FF2B5EF4-FFF2-40B4-BE49-F238E27FC236}">
                <a16:creationId xmlns:a16="http://schemas.microsoft.com/office/drawing/2014/main" id="{8BA241D0-5917-8547-9ABE-D66620E9CD8E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560388"/>
            <a:ext cx="26638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5778" y="2869453"/>
            <a:ext cx="12410913" cy="1957599"/>
          </a:xfrm>
        </p:spPr>
        <p:txBody>
          <a:bodyPr/>
          <a:lstStyle>
            <a:lvl1pPr>
              <a:lnSpc>
                <a:spcPts val="7707"/>
              </a:lnSpc>
              <a:defRPr sz="6440">
                <a:latin typeface="Times New Roman" pitchFamily="18" charset="0"/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82829" y="5226420"/>
            <a:ext cx="7992711" cy="1579007"/>
          </a:xfrm>
        </p:spPr>
        <p:txBody>
          <a:bodyPr/>
          <a:lstStyle>
            <a:lvl1pPr marL="0" indent="0">
              <a:lnSpc>
                <a:spcPct val="107000"/>
              </a:lnSpc>
              <a:buFontTx/>
              <a:buNone/>
              <a:defRPr sz="2077"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81F59B-9E91-03E2-C7EF-9E7A19472473}"/>
              </a:ext>
            </a:extLst>
          </p:cNvPr>
          <p:cNvSpPr>
            <a:spLocks noGrp="1"/>
          </p:cNvSpPr>
          <p:nvPr>
            <p:ph type="sldNum" sz="quarter" idx="10"/>
            <p:custDataLst>
              <p:tags r:id="rId4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38C3712-D5CB-C441-83A7-1DD8CBBF0629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82E79AF3-0164-7A8E-3A6B-0030D1E155B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>
            <a:extLst>
              <a:ext uri="{FF2B5EF4-FFF2-40B4-BE49-F238E27FC236}">
                <a16:creationId xmlns:a16="http://schemas.microsoft.com/office/drawing/2014/main" id="{0CE64D68-EFAA-15CA-E823-95C95EEB5803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4" name="Rectangle 1" hidden="1">
                        <a:extLst>
                          <a:ext uri="{FF2B5EF4-FFF2-40B4-BE49-F238E27FC236}">
                            <a16:creationId xmlns:a16="http://schemas.microsoft.com/office/drawing/2014/main" id="{0CE64D68-EFAA-15CA-E823-95C95EEB5803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BA8AB-B81C-0E6B-113C-FA5D3FBEB5B5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71CC8-935D-AA48-D5D9-E34FBCC15E63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585556D-5CDD-D44C-8165-37D247B02B9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274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>
            <a:extLst>
              <a:ext uri="{FF2B5EF4-FFF2-40B4-BE49-F238E27FC236}">
                <a16:creationId xmlns:a16="http://schemas.microsoft.com/office/drawing/2014/main" id="{F82507DC-3818-2580-5CE6-99DE38443B8F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4" name="Rectangle 1" hidden="1">
                        <a:extLst>
                          <a:ext uri="{FF2B5EF4-FFF2-40B4-BE49-F238E27FC236}">
                            <a16:creationId xmlns:a16="http://schemas.microsoft.com/office/drawing/2014/main" id="{F82507DC-3818-2580-5CE6-99DE38443B8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0401" y="521723"/>
            <a:ext cx="3113892" cy="8700698"/>
          </a:xfrm>
        </p:spPr>
        <p:txBody>
          <a:bodyPr vert="eaVert"/>
          <a:lstStyle/>
          <a:p>
            <a:r>
              <a:rPr lang="nl-N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4028" y="521723"/>
            <a:ext cx="9120764" cy="8700698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23689-534D-9522-230C-6E5923B4CE4E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EF237-5332-2F77-3160-993D1210ABFA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E233678-9B7A-BF4F-A264-0D0CE667B96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9040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109" y="1570500"/>
            <a:ext cx="11139727" cy="1047000"/>
          </a:xfrm>
        </p:spPr>
        <p:txBody>
          <a:bodyPr>
            <a:noAutofit/>
          </a:bodyPr>
          <a:lstStyle>
            <a:lvl1pPr>
              <a:defRPr sz="39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31038" indent="-33103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167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109" y="1570500"/>
            <a:ext cx="11139727" cy="1047000"/>
          </a:xfrm>
        </p:spPr>
        <p:txBody>
          <a:bodyPr>
            <a:noAutofit/>
          </a:bodyPr>
          <a:lstStyle>
            <a:lvl1pPr>
              <a:defRPr sz="39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99110" y="2617500"/>
            <a:ext cx="5395992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941511" y="2617500"/>
            <a:ext cx="5395992" cy="6543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5048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109" y="1570500"/>
            <a:ext cx="11139727" cy="1047000"/>
          </a:xfrm>
        </p:spPr>
        <p:txBody>
          <a:bodyPr>
            <a:noAutofit/>
          </a:bodyPr>
          <a:lstStyle>
            <a:lvl1pPr>
              <a:defRPr sz="39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2651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99109" y="1570500"/>
            <a:ext cx="11139727" cy="759075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0717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25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CF15F73-B528-CAFB-DD9C-2F6CB37B45B6}"/>
              </a:ext>
            </a:extLst>
          </p:cNvPr>
          <p:cNvSpPr/>
          <p:nvPr userDrawn="1"/>
        </p:nvSpPr>
        <p:spPr>
          <a:xfrm>
            <a:off x="0" y="0"/>
            <a:ext cx="13536613" cy="9972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827" tIns="56414" rIns="112827" bIns="56414" anchor="ctr"/>
          <a:lstStyle/>
          <a:p>
            <a:pPr algn="ctr" defTabSz="1126310" eaLnBrk="1" hangingPunct="1">
              <a:defRPr/>
            </a:pPr>
            <a:endParaRPr lang="nl-NL" sz="3000">
              <a:solidFill>
                <a:srgbClr val="FFFFFF"/>
              </a:solidFill>
            </a:endParaRPr>
          </a:p>
        </p:txBody>
      </p:sp>
      <p:grpSp>
        <p:nvGrpSpPr>
          <p:cNvPr id="3" name="Groep 1">
            <a:extLst>
              <a:ext uri="{FF2B5EF4-FFF2-40B4-BE49-F238E27FC236}">
                <a16:creationId xmlns:a16="http://schemas.microsoft.com/office/drawing/2014/main" id="{5116F637-69A9-B746-1B04-00371463B273}"/>
              </a:ext>
            </a:extLst>
          </p:cNvPr>
          <p:cNvGrpSpPr/>
          <p:nvPr userDrawn="1"/>
        </p:nvGrpSpPr>
        <p:grpSpPr>
          <a:xfrm>
            <a:off x="-8187" y="9329927"/>
            <a:ext cx="5495724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E89A005-31A4-B78A-3E18-FB65265512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126310">
                <a:defRPr/>
              </a:pPr>
              <a:endParaRPr lang="en-US" sz="2200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5FE278C6-7936-2AC9-E8BE-B9AECE21803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126310">
                <a:defRPr/>
              </a:pPr>
              <a:endParaRPr lang="en-US" sz="2200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</p:grpSp>
      <p:pic>
        <p:nvPicPr>
          <p:cNvPr id="6" name="Afbeelding 17">
            <a:extLst>
              <a:ext uri="{FF2B5EF4-FFF2-40B4-BE49-F238E27FC236}">
                <a16:creationId xmlns:a16="http://schemas.microsoft.com/office/drawing/2014/main" id="{E25B0A9A-C6CC-F19C-21D0-ADA725CF9B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238601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18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>
            <a:extLst>
              <a:ext uri="{FF2B5EF4-FFF2-40B4-BE49-F238E27FC236}">
                <a16:creationId xmlns:a16="http://schemas.microsoft.com/office/drawing/2014/main" id="{4F8363A5-F58C-B3CC-FA7A-10DFE485F51C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4" name="Rectangle 1" hidden="1">
                        <a:extLst>
                          <a:ext uri="{FF2B5EF4-FFF2-40B4-BE49-F238E27FC236}">
                            <a16:creationId xmlns:a16="http://schemas.microsoft.com/office/drawing/2014/main" id="{4F8363A5-F58C-B3CC-FA7A-10DFE485F51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>
            <a:extLst>
              <a:ext uri="{FF2B5EF4-FFF2-40B4-BE49-F238E27FC236}">
                <a16:creationId xmlns:a16="http://schemas.microsoft.com/office/drawing/2014/main" id="{1E56A2BC-C9FB-32EB-D70F-0AAB11E2D82E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 rot="16200000">
            <a:off x="11687175" y="8135938"/>
            <a:ext cx="3363913" cy="2111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636"/>
              </a:lnSpc>
              <a:defRPr/>
            </a:pPr>
            <a:r>
              <a:rPr lang="en-US" altLang="nl-NL" sz="935">
                <a:solidFill>
                  <a:schemeClr val="tx2"/>
                </a:solidFill>
              </a:rPr>
              <a:t>© 2010 Deloitte Touche Tohmatsu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528306-B6C7-F5FE-33FE-FF1056A06704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3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93F609-ACB3-69CA-6660-C89A6C9385ED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F47E057-B245-934F-B843-567EF2BDD9D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729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>
            <a:extLst>
              <a:ext uri="{FF2B5EF4-FFF2-40B4-BE49-F238E27FC236}">
                <a16:creationId xmlns:a16="http://schemas.microsoft.com/office/drawing/2014/main" id="{FCA57981-A4A9-DBB6-9CFE-074ABCAD67C8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4" name="Rectangle 1" hidden="1">
                        <a:extLst>
                          <a:ext uri="{FF2B5EF4-FFF2-40B4-BE49-F238E27FC236}">
                            <a16:creationId xmlns:a16="http://schemas.microsoft.com/office/drawing/2014/main" id="{FCA57981-A4A9-DBB6-9CFE-074ABCAD67C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00" y="6408373"/>
            <a:ext cx="11506121" cy="1980684"/>
          </a:xfrm>
        </p:spPr>
        <p:txBody>
          <a:bodyPr/>
          <a:lstStyle>
            <a:lvl1pPr algn="l">
              <a:defRPr sz="5817" b="1" cap="all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00" y="4226846"/>
            <a:ext cx="11506121" cy="2181522"/>
          </a:xfrm>
        </p:spPr>
        <p:txBody>
          <a:bodyPr anchor="b"/>
          <a:lstStyle>
            <a:lvl1pPr marL="0" indent="0">
              <a:buNone/>
              <a:defRPr sz="2908"/>
            </a:lvl1pPr>
            <a:lvl2pPr marL="664851" indent="0">
              <a:buNone/>
              <a:defRPr sz="2597"/>
            </a:lvl2pPr>
            <a:lvl3pPr marL="1329702" indent="0">
              <a:buNone/>
              <a:defRPr sz="2285"/>
            </a:lvl3pPr>
            <a:lvl4pPr marL="1994553" indent="0">
              <a:buNone/>
              <a:defRPr sz="2077"/>
            </a:lvl4pPr>
            <a:lvl5pPr marL="2659404" indent="0">
              <a:buNone/>
              <a:defRPr sz="2077"/>
            </a:lvl5pPr>
            <a:lvl6pPr marL="3324255" indent="0">
              <a:buNone/>
              <a:defRPr sz="2077"/>
            </a:lvl6pPr>
            <a:lvl7pPr marL="3989107" indent="0">
              <a:buNone/>
              <a:defRPr sz="2077"/>
            </a:lvl7pPr>
            <a:lvl8pPr marL="4653958" indent="0">
              <a:buNone/>
              <a:defRPr sz="2077"/>
            </a:lvl8pPr>
            <a:lvl9pPr marL="5318809" indent="0">
              <a:buNone/>
              <a:defRPr sz="2077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147F3-3E56-E082-4830-B506806E4B36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2F35A-E519-2CFE-6185-FC5B9119AD09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3639ACA-E60D-C54E-B78E-884BDEAB13E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055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>
            <a:extLst>
              <a:ext uri="{FF2B5EF4-FFF2-40B4-BE49-F238E27FC236}">
                <a16:creationId xmlns:a16="http://schemas.microsoft.com/office/drawing/2014/main" id="{EBAF9C10-7438-7A91-C468-A3C7B2AA2FBA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5" name="Rectangle 1" hidden="1">
                        <a:extLst>
                          <a:ext uri="{FF2B5EF4-FFF2-40B4-BE49-F238E27FC236}">
                            <a16:creationId xmlns:a16="http://schemas.microsoft.com/office/drawing/2014/main" id="{EBAF9C10-7438-7A91-C468-A3C7B2AA2FB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4028" y="1939132"/>
            <a:ext cx="6100875" cy="7283285"/>
          </a:xfrm>
        </p:spPr>
        <p:txBody>
          <a:bodyPr/>
          <a:lstStyle>
            <a:lvl1pPr>
              <a:defRPr sz="4051"/>
            </a:lvl1pPr>
            <a:lvl2pPr>
              <a:defRPr sz="3532"/>
            </a:lvl2pPr>
            <a:lvl3pPr>
              <a:defRPr sz="2908"/>
            </a:lvl3pPr>
            <a:lvl4pPr>
              <a:defRPr sz="2597"/>
            </a:lvl4pPr>
            <a:lvl5pPr>
              <a:defRPr sz="2597"/>
            </a:lvl5pPr>
            <a:lvl6pPr>
              <a:defRPr sz="2597"/>
            </a:lvl6pPr>
            <a:lvl7pPr>
              <a:defRPr sz="2597"/>
            </a:lvl7pPr>
            <a:lvl8pPr>
              <a:defRPr sz="2597"/>
            </a:lvl8pPr>
            <a:lvl9pPr>
              <a:defRPr sz="2597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0515" y="1939132"/>
            <a:ext cx="6100875" cy="7283285"/>
          </a:xfrm>
        </p:spPr>
        <p:txBody>
          <a:bodyPr/>
          <a:lstStyle>
            <a:lvl1pPr>
              <a:defRPr sz="4051"/>
            </a:lvl1pPr>
            <a:lvl2pPr>
              <a:defRPr sz="3532"/>
            </a:lvl2pPr>
            <a:lvl3pPr>
              <a:defRPr sz="2908"/>
            </a:lvl3pPr>
            <a:lvl4pPr>
              <a:defRPr sz="2597"/>
            </a:lvl4pPr>
            <a:lvl5pPr>
              <a:defRPr sz="2597"/>
            </a:lvl5pPr>
            <a:lvl6pPr>
              <a:defRPr sz="2597"/>
            </a:lvl6pPr>
            <a:lvl7pPr>
              <a:defRPr sz="2597"/>
            </a:lvl7pPr>
            <a:lvl8pPr>
              <a:defRPr sz="2597"/>
            </a:lvl8pPr>
            <a:lvl9pPr>
              <a:defRPr sz="2597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C8D621-E2FA-1B92-F4EF-52C6C5CD249C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A12AA2-7619-2C03-48E5-E43675FA9715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ED0DA7E-DB4B-D84A-87EC-1C5133C7F30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5638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Rectangle 1" hidden="1">
            <a:extLst>
              <a:ext uri="{FF2B5EF4-FFF2-40B4-BE49-F238E27FC236}">
                <a16:creationId xmlns:a16="http://schemas.microsoft.com/office/drawing/2014/main" id="{7A7DB22E-4695-9A73-2718-494BCEE41BFB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7" name="Rectangle 1" hidden="1">
                        <a:extLst>
                          <a:ext uri="{FF2B5EF4-FFF2-40B4-BE49-F238E27FC236}">
                            <a16:creationId xmlns:a16="http://schemas.microsoft.com/office/drawing/2014/main" id="{7A7DB22E-4695-9A73-2718-494BCEE41BF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32" y="399369"/>
            <a:ext cx="12182953" cy="1662113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831" y="2232315"/>
            <a:ext cx="5981021" cy="930321"/>
          </a:xfrm>
        </p:spPr>
        <p:txBody>
          <a:bodyPr anchor="b"/>
          <a:lstStyle>
            <a:lvl1pPr marL="0" indent="0">
              <a:buNone/>
              <a:defRPr sz="3532" b="1"/>
            </a:lvl1pPr>
            <a:lvl2pPr marL="664851" indent="0">
              <a:buNone/>
              <a:defRPr sz="2908" b="1"/>
            </a:lvl2pPr>
            <a:lvl3pPr marL="1329702" indent="0">
              <a:buNone/>
              <a:defRPr sz="2597" b="1"/>
            </a:lvl3pPr>
            <a:lvl4pPr marL="1994553" indent="0">
              <a:buNone/>
              <a:defRPr sz="2285" b="1"/>
            </a:lvl4pPr>
            <a:lvl5pPr marL="2659404" indent="0">
              <a:buNone/>
              <a:defRPr sz="2285" b="1"/>
            </a:lvl5pPr>
            <a:lvl6pPr marL="3324255" indent="0">
              <a:buNone/>
              <a:defRPr sz="2285" b="1"/>
            </a:lvl6pPr>
            <a:lvl7pPr marL="3989107" indent="0">
              <a:buNone/>
              <a:defRPr sz="2285" b="1"/>
            </a:lvl7pPr>
            <a:lvl8pPr marL="4653958" indent="0">
              <a:buNone/>
              <a:defRPr sz="2285" b="1"/>
            </a:lvl8pPr>
            <a:lvl9pPr marL="5318809" indent="0">
              <a:buNone/>
              <a:defRPr sz="2285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831" y="3162632"/>
            <a:ext cx="5981021" cy="5745831"/>
          </a:xfrm>
        </p:spPr>
        <p:txBody>
          <a:bodyPr/>
          <a:lstStyle>
            <a:lvl1pPr>
              <a:defRPr sz="3532"/>
            </a:lvl1pPr>
            <a:lvl2pPr>
              <a:defRPr sz="2908"/>
            </a:lvl2pPr>
            <a:lvl3pPr>
              <a:defRPr sz="2597"/>
            </a:lvl3pPr>
            <a:lvl4pPr>
              <a:defRPr sz="2285"/>
            </a:lvl4pPr>
            <a:lvl5pPr>
              <a:defRPr sz="2285"/>
            </a:lvl5pPr>
            <a:lvl6pPr>
              <a:defRPr sz="2285"/>
            </a:lvl6pPr>
            <a:lvl7pPr>
              <a:defRPr sz="2285"/>
            </a:lvl7pPr>
            <a:lvl8pPr>
              <a:defRPr sz="2285"/>
            </a:lvl8pPr>
            <a:lvl9pPr>
              <a:defRPr sz="2285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6414" y="2232315"/>
            <a:ext cx="5983372" cy="930321"/>
          </a:xfrm>
        </p:spPr>
        <p:txBody>
          <a:bodyPr anchor="b"/>
          <a:lstStyle>
            <a:lvl1pPr marL="0" indent="0">
              <a:buNone/>
              <a:defRPr sz="3532" b="1"/>
            </a:lvl1pPr>
            <a:lvl2pPr marL="664851" indent="0">
              <a:buNone/>
              <a:defRPr sz="2908" b="1"/>
            </a:lvl2pPr>
            <a:lvl3pPr marL="1329702" indent="0">
              <a:buNone/>
              <a:defRPr sz="2597" b="1"/>
            </a:lvl3pPr>
            <a:lvl4pPr marL="1994553" indent="0">
              <a:buNone/>
              <a:defRPr sz="2285" b="1"/>
            </a:lvl4pPr>
            <a:lvl5pPr marL="2659404" indent="0">
              <a:buNone/>
              <a:defRPr sz="2285" b="1"/>
            </a:lvl5pPr>
            <a:lvl6pPr marL="3324255" indent="0">
              <a:buNone/>
              <a:defRPr sz="2285" b="1"/>
            </a:lvl6pPr>
            <a:lvl7pPr marL="3989107" indent="0">
              <a:buNone/>
              <a:defRPr sz="2285" b="1"/>
            </a:lvl7pPr>
            <a:lvl8pPr marL="4653958" indent="0">
              <a:buNone/>
              <a:defRPr sz="2285" b="1"/>
            </a:lvl8pPr>
            <a:lvl9pPr marL="5318809" indent="0">
              <a:buNone/>
              <a:defRPr sz="2285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76414" y="3162632"/>
            <a:ext cx="5983372" cy="5745831"/>
          </a:xfrm>
        </p:spPr>
        <p:txBody>
          <a:bodyPr/>
          <a:lstStyle>
            <a:lvl1pPr>
              <a:defRPr sz="3532"/>
            </a:lvl1pPr>
            <a:lvl2pPr>
              <a:defRPr sz="2908"/>
            </a:lvl2pPr>
            <a:lvl3pPr>
              <a:defRPr sz="2597"/>
            </a:lvl3pPr>
            <a:lvl4pPr>
              <a:defRPr sz="2285"/>
            </a:lvl4pPr>
            <a:lvl5pPr>
              <a:defRPr sz="2285"/>
            </a:lvl5pPr>
            <a:lvl6pPr>
              <a:defRPr sz="2285"/>
            </a:lvl6pPr>
            <a:lvl7pPr>
              <a:defRPr sz="2285"/>
            </a:lvl7pPr>
            <a:lvl8pPr>
              <a:defRPr sz="2285"/>
            </a:lvl8pPr>
            <a:lvl9pPr>
              <a:defRPr sz="2285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B4D97F-AAA2-16DD-4F09-F3C16AC8C801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C85E62B-0A95-73BF-242B-007FEC002262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AF91ACF-4262-6C48-88B2-A7A38A8F0FC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3560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1" hidden="1">
            <a:extLst>
              <a:ext uri="{FF2B5EF4-FFF2-40B4-BE49-F238E27FC236}">
                <a16:creationId xmlns:a16="http://schemas.microsoft.com/office/drawing/2014/main" id="{FA7AFA76-710B-DD6C-9762-85407C4A592F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3" name="Rectangle 1" hidden="1">
                        <a:extLst>
                          <a:ext uri="{FF2B5EF4-FFF2-40B4-BE49-F238E27FC236}">
                            <a16:creationId xmlns:a16="http://schemas.microsoft.com/office/drawing/2014/main" id="{FA7AFA76-710B-DD6C-9762-85407C4A592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>
            <a:extLst>
              <a:ext uri="{FF2B5EF4-FFF2-40B4-BE49-F238E27FC236}">
                <a16:creationId xmlns:a16="http://schemas.microsoft.com/office/drawing/2014/main" id="{E3339BB4-39A0-FE20-F546-AB1E204BDCC8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 rot="16200000">
            <a:off x="11687175" y="8135938"/>
            <a:ext cx="3363913" cy="2111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339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33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636"/>
              </a:lnSpc>
              <a:defRPr/>
            </a:pPr>
            <a:r>
              <a:rPr lang="en-US" altLang="nl-NL" sz="935">
                <a:solidFill>
                  <a:schemeClr val="tx2"/>
                </a:solidFill>
              </a:rPr>
              <a:t>© 2010 Deloitte Touche Tohmatsu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26FD2A1-C013-3C45-BB09-48E7CB5B60FF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3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CCE21CC-98C3-C0E3-BAD8-E355448EA357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F06E07B-0476-1846-A88F-11DB51F37AD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2303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" hidden="1">
            <a:extLst>
              <a:ext uri="{FF2B5EF4-FFF2-40B4-BE49-F238E27FC236}">
                <a16:creationId xmlns:a16="http://schemas.microsoft.com/office/drawing/2014/main" id="{1DCD56DE-F8D5-9D53-DD8C-13D77ED26C93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0" imgH="0" progId="TCLayout.ActiveDocument.1">
                  <p:embed/>
                </p:oleObj>
              </mc:Choice>
              <mc:Fallback>
                <p:oleObj name="think-cell Slide" r:id="rId3" imgW="0" imgH="0" progId="TCLayout.ActiveDocument.1">
                  <p:embed/>
                  <p:pic>
                    <p:nvPicPr>
                      <p:cNvPr id="2" name="Rectangle 1" hidden="1">
                        <a:extLst>
                          <a:ext uri="{FF2B5EF4-FFF2-40B4-BE49-F238E27FC236}">
                            <a16:creationId xmlns:a16="http://schemas.microsoft.com/office/drawing/2014/main" id="{1DCD56DE-F8D5-9D53-DD8C-13D77ED26C93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>
            <a:extLst>
              <a:ext uri="{FF2B5EF4-FFF2-40B4-BE49-F238E27FC236}">
                <a16:creationId xmlns:a16="http://schemas.microsoft.com/office/drawing/2014/main" id="{72B8058E-1781-8A3C-5A2D-B314B78A87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680518-2995-5B0F-CB9D-896521F442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4492C37-14E7-7849-8F29-789D1236656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826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>
            <a:extLst>
              <a:ext uri="{FF2B5EF4-FFF2-40B4-BE49-F238E27FC236}">
                <a16:creationId xmlns:a16="http://schemas.microsoft.com/office/drawing/2014/main" id="{1A0547F7-20C9-E9E2-83E3-AFF6C7B0A2BE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5" name="Rectangle 1" hidden="1">
                        <a:extLst>
                          <a:ext uri="{FF2B5EF4-FFF2-40B4-BE49-F238E27FC236}">
                            <a16:creationId xmlns:a16="http://schemas.microsoft.com/office/drawing/2014/main" id="{1A0547F7-20C9-E9E2-83E3-AFF6C7B0A2BE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832" y="397060"/>
            <a:ext cx="4453453" cy="1689814"/>
          </a:xfrm>
        </p:spPr>
        <p:txBody>
          <a:bodyPr anchor="b"/>
          <a:lstStyle>
            <a:lvl1pPr algn="l">
              <a:defRPr sz="2908" b="1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442" y="397061"/>
            <a:ext cx="7567344" cy="8511402"/>
          </a:xfrm>
        </p:spPr>
        <p:txBody>
          <a:bodyPr/>
          <a:lstStyle>
            <a:lvl1pPr>
              <a:defRPr sz="4674"/>
            </a:lvl1pPr>
            <a:lvl2pPr>
              <a:defRPr sz="4051"/>
            </a:lvl2pPr>
            <a:lvl3pPr>
              <a:defRPr sz="3532"/>
            </a:lvl3pPr>
            <a:lvl4pPr>
              <a:defRPr sz="2908"/>
            </a:lvl4pPr>
            <a:lvl5pPr>
              <a:defRPr sz="2908"/>
            </a:lvl5pPr>
            <a:lvl6pPr>
              <a:defRPr sz="2908"/>
            </a:lvl6pPr>
            <a:lvl7pPr>
              <a:defRPr sz="2908"/>
            </a:lvl7pPr>
            <a:lvl8pPr>
              <a:defRPr sz="2908"/>
            </a:lvl8pPr>
            <a:lvl9pPr>
              <a:defRPr sz="2908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832" y="2086876"/>
            <a:ext cx="4453453" cy="6821587"/>
          </a:xfrm>
        </p:spPr>
        <p:txBody>
          <a:bodyPr/>
          <a:lstStyle>
            <a:lvl1pPr marL="0" indent="0">
              <a:buNone/>
              <a:defRPr sz="2077"/>
            </a:lvl1pPr>
            <a:lvl2pPr marL="664851" indent="0">
              <a:buNone/>
              <a:defRPr sz="1766"/>
            </a:lvl2pPr>
            <a:lvl3pPr marL="1329702" indent="0">
              <a:buNone/>
              <a:defRPr sz="1454"/>
            </a:lvl3pPr>
            <a:lvl4pPr marL="1994553" indent="0">
              <a:buNone/>
              <a:defRPr sz="1350"/>
            </a:lvl4pPr>
            <a:lvl5pPr marL="2659404" indent="0">
              <a:buNone/>
              <a:defRPr sz="1350"/>
            </a:lvl5pPr>
            <a:lvl6pPr marL="3324255" indent="0">
              <a:buNone/>
              <a:defRPr sz="1350"/>
            </a:lvl6pPr>
            <a:lvl7pPr marL="3989107" indent="0">
              <a:buNone/>
              <a:defRPr sz="1350"/>
            </a:lvl7pPr>
            <a:lvl8pPr marL="4653958" indent="0">
              <a:buNone/>
              <a:defRPr sz="1350"/>
            </a:lvl8pPr>
            <a:lvl9pPr marL="5318809" indent="0">
              <a:buNone/>
              <a:defRPr sz="135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69AA02-9554-A2B8-85F3-7C6FDD70B012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2DB37A-4803-2254-71E4-F57E21FB6DB1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6E150DF-DA8D-AD47-A824-6A2986962C2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5077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>
            <a:extLst>
              <a:ext uri="{FF2B5EF4-FFF2-40B4-BE49-F238E27FC236}">
                <a16:creationId xmlns:a16="http://schemas.microsoft.com/office/drawing/2014/main" id="{5482AE2A-B438-2783-22B8-37CD15B89A44}"/>
              </a:ext>
            </a:extLst>
          </p:cNvPr>
          <p:cNvGraphicFramePr>
            <a:graphicFrameLocks/>
          </p:cNvGraphicFramePr>
          <p:nvPr userDrawn="1">
            <p:custDataLst>
              <p:tags r:id="rId1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5" name="Rectangle 1" hidden="1">
                        <a:extLst>
                          <a:ext uri="{FF2B5EF4-FFF2-40B4-BE49-F238E27FC236}">
                            <a16:creationId xmlns:a16="http://schemas.microsoft.com/office/drawing/2014/main" id="{5482AE2A-B438-2783-22B8-37CD15B89A4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272" y="6980877"/>
            <a:ext cx="8121968" cy="824131"/>
          </a:xfrm>
        </p:spPr>
        <p:txBody>
          <a:bodyPr anchor="b"/>
          <a:lstStyle>
            <a:lvl1pPr algn="l">
              <a:defRPr sz="2908" b="1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53272" y="891077"/>
            <a:ext cx="8121968" cy="5983605"/>
          </a:xfrm>
        </p:spPr>
        <p:txBody>
          <a:bodyPr/>
          <a:lstStyle>
            <a:lvl1pPr marL="0" indent="0">
              <a:buNone/>
              <a:defRPr sz="4674"/>
            </a:lvl1pPr>
            <a:lvl2pPr marL="664851" indent="0">
              <a:buNone/>
              <a:defRPr sz="4051"/>
            </a:lvl2pPr>
            <a:lvl3pPr marL="1329702" indent="0">
              <a:buNone/>
              <a:defRPr sz="3532"/>
            </a:lvl3pPr>
            <a:lvl4pPr marL="1994553" indent="0">
              <a:buNone/>
              <a:defRPr sz="2908"/>
            </a:lvl4pPr>
            <a:lvl5pPr marL="2659404" indent="0">
              <a:buNone/>
              <a:defRPr sz="2908"/>
            </a:lvl5pPr>
            <a:lvl6pPr marL="3324255" indent="0">
              <a:buNone/>
              <a:defRPr sz="2908"/>
            </a:lvl6pPr>
            <a:lvl7pPr marL="3989107" indent="0">
              <a:buNone/>
              <a:defRPr sz="2908"/>
            </a:lvl7pPr>
            <a:lvl8pPr marL="4653958" indent="0">
              <a:buNone/>
              <a:defRPr sz="2908"/>
            </a:lvl8pPr>
            <a:lvl9pPr marL="5318809" indent="0">
              <a:buNone/>
              <a:defRPr sz="2908"/>
            </a:lvl9pPr>
          </a:lstStyle>
          <a:p>
            <a:pPr lvl="0"/>
            <a:r>
              <a:rPr lang="nl-NL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53272" y="7805008"/>
            <a:ext cx="8121968" cy="1170404"/>
          </a:xfrm>
        </p:spPr>
        <p:txBody>
          <a:bodyPr/>
          <a:lstStyle>
            <a:lvl1pPr marL="0" indent="0">
              <a:buNone/>
              <a:defRPr sz="2077"/>
            </a:lvl1pPr>
            <a:lvl2pPr marL="664851" indent="0">
              <a:buNone/>
              <a:defRPr sz="1766"/>
            </a:lvl2pPr>
            <a:lvl3pPr marL="1329702" indent="0">
              <a:buNone/>
              <a:defRPr sz="1454"/>
            </a:lvl3pPr>
            <a:lvl4pPr marL="1994553" indent="0">
              <a:buNone/>
              <a:defRPr sz="1350"/>
            </a:lvl4pPr>
            <a:lvl5pPr marL="2659404" indent="0">
              <a:buNone/>
              <a:defRPr sz="1350"/>
            </a:lvl5pPr>
            <a:lvl6pPr marL="3324255" indent="0">
              <a:buNone/>
              <a:defRPr sz="1350"/>
            </a:lvl6pPr>
            <a:lvl7pPr marL="3989107" indent="0">
              <a:buNone/>
              <a:defRPr sz="1350"/>
            </a:lvl7pPr>
            <a:lvl8pPr marL="4653958" indent="0">
              <a:buNone/>
              <a:defRPr sz="1350"/>
            </a:lvl8pPr>
            <a:lvl9pPr marL="5318809" indent="0">
              <a:buNone/>
              <a:defRPr sz="135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09C2AC-1791-FEA4-21CB-154168E5F017}"/>
              </a:ext>
            </a:extLst>
          </p:cNvPr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>
          <a:xfrm>
            <a:off x="1600200" y="9578975"/>
            <a:ext cx="5503863" cy="176213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7B09D6-84DB-2660-CEA2-B584DEECF1A7}"/>
              </a:ext>
            </a:extLst>
          </p:cNvPr>
          <p:cNvSpPr>
            <a:spLocks noGrp="1" noChangeArrowheads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630238" y="9578975"/>
            <a:ext cx="601662" cy="1762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D2D6E6E-F528-1C46-80D7-C0E25CD759F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154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" hidden="1">
            <a:extLst>
              <a:ext uri="{FF2B5EF4-FFF2-40B4-BE49-F238E27FC236}">
                <a16:creationId xmlns:a16="http://schemas.microsoft.com/office/drawing/2014/main" id="{15456CCB-E7C1-52D6-C00B-0549E85122A1}"/>
              </a:ext>
            </a:extLst>
          </p:cNvPr>
          <p:cNvGraphicFramePr>
            <a:graphicFrameLocks/>
          </p:cNvGraphicFramePr>
          <p:nvPr>
            <p:custDataLst>
              <p:tags r:id="rId13"/>
            </p:custDataLst>
          </p:nvPr>
        </p:nvGraphicFramePr>
        <p:xfrm>
          <a:off x="0" y="0"/>
          <a:ext cx="16827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0" imgH="0" progId="TCLayout.ActiveDocument.1">
                  <p:embed/>
                </p:oleObj>
              </mc:Choice>
              <mc:Fallback>
                <p:oleObj name="think-cell Slide" r:id="rId14" imgW="0" imgH="0" progId="TCLayout.ActiveDocument.1">
                  <p:embed/>
                  <p:pic>
                    <p:nvPicPr>
                      <p:cNvPr id="1026" name="Rectangle 1" hidden="1">
                        <a:extLst>
                          <a:ext uri="{FF2B5EF4-FFF2-40B4-BE49-F238E27FC236}">
                            <a16:creationId xmlns:a16="http://schemas.microsoft.com/office/drawing/2014/main" id="{15456CCB-E7C1-52D6-C00B-0549E85122A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827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>
            <a:extLst>
              <a:ext uri="{FF2B5EF4-FFF2-40B4-BE49-F238E27FC236}">
                <a16:creationId xmlns:a16="http://schemas.microsoft.com/office/drawing/2014/main" id="{9977CE48-0F1E-0FAB-29FF-B51DB9621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520700"/>
            <a:ext cx="124221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469D156E-F4E3-6392-C1C3-1491D011D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3563" y="1938338"/>
            <a:ext cx="12426950" cy="72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text styles</a:t>
            </a:r>
          </a:p>
          <a:p>
            <a:pPr lvl="1"/>
            <a:r>
              <a:rPr lang="nl-NL" altLang="nl-NL"/>
              <a:t>Second level</a:t>
            </a:r>
          </a:p>
          <a:p>
            <a:pPr lvl="2"/>
            <a:r>
              <a:rPr lang="nl-NL" altLang="nl-NL"/>
              <a:t>Third level</a:t>
            </a:r>
          </a:p>
          <a:p>
            <a:pPr lvl="3"/>
            <a:r>
              <a:rPr lang="nl-NL" altLang="nl-NL"/>
              <a:t>Fourth level</a:t>
            </a:r>
          </a:p>
          <a:p>
            <a:pPr lvl="4"/>
            <a:r>
              <a:rPr lang="nl-NL" altLang="nl-N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2" r:id="rId1"/>
    <p:sldLayoutId id="2147485443" r:id="rId2"/>
    <p:sldLayoutId id="2147485444" r:id="rId3"/>
    <p:sldLayoutId id="2147485445" r:id="rId4"/>
    <p:sldLayoutId id="2147485446" r:id="rId5"/>
    <p:sldLayoutId id="2147485447" r:id="rId6"/>
    <p:sldLayoutId id="2147485448" r:id="rId7"/>
    <p:sldLayoutId id="2147485449" r:id="rId8"/>
    <p:sldLayoutId id="2147485450" r:id="rId9"/>
    <p:sldLayoutId id="2147485451" r:id="rId10"/>
    <p:sldLayoutId id="2147485452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664851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20">
          <a:solidFill>
            <a:schemeClr val="tx1"/>
          </a:solidFill>
          <a:latin typeface="Arial" charset="0"/>
        </a:defRPr>
      </a:lvl6pPr>
      <a:lvl7pPr marL="1329702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20">
          <a:solidFill>
            <a:schemeClr val="tx1"/>
          </a:solidFill>
          <a:latin typeface="Arial" charset="0"/>
        </a:defRPr>
      </a:lvl7pPr>
      <a:lvl8pPr marL="1994553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20">
          <a:solidFill>
            <a:schemeClr val="tx1"/>
          </a:solidFill>
          <a:latin typeface="Arial" charset="0"/>
        </a:defRPr>
      </a:lvl8pPr>
      <a:lvl9pPr marL="265940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20">
          <a:solidFill>
            <a:schemeClr val="tx1"/>
          </a:solidFill>
          <a:latin typeface="Arial" charset="0"/>
        </a:defRPr>
      </a:lvl9pPr>
    </p:titleStyle>
    <p:bodyStyle>
      <a:lvl1pPr marL="276225" indent="-276225" algn="l" rtl="0" eaLnBrk="0" fontAlgn="base" hangingPunct="0">
        <a:spcBef>
          <a:spcPct val="60000"/>
        </a:spcBef>
        <a:spcAft>
          <a:spcPct val="0"/>
        </a:spcAft>
        <a:buChar char="•"/>
        <a:tabLst>
          <a:tab pos="8310563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555625" indent="-276225" algn="l" rtl="0" eaLnBrk="0" fontAlgn="base" hangingPunct="0">
        <a:spcBef>
          <a:spcPct val="40000"/>
        </a:spcBef>
        <a:spcAft>
          <a:spcPct val="0"/>
        </a:spcAft>
        <a:buChar char="–"/>
        <a:tabLst>
          <a:tab pos="8310563" algn="l"/>
        </a:tabLst>
        <a:defRPr sz="2200">
          <a:solidFill>
            <a:schemeClr val="tx1"/>
          </a:solidFill>
          <a:latin typeface="+mn-lt"/>
        </a:defRPr>
      </a:lvl2pPr>
      <a:lvl3pPr marL="833438" indent="-276225" algn="l" rtl="0" eaLnBrk="0" fontAlgn="base" hangingPunct="0">
        <a:spcBef>
          <a:spcPct val="20000"/>
        </a:spcBef>
        <a:spcAft>
          <a:spcPct val="0"/>
        </a:spcAft>
        <a:buChar char="–"/>
        <a:tabLst>
          <a:tab pos="8310563" algn="l"/>
        </a:tabLst>
        <a:defRPr sz="2000">
          <a:solidFill>
            <a:schemeClr val="tx1"/>
          </a:solidFill>
          <a:latin typeface="+mn-lt"/>
        </a:defRPr>
      </a:lvl3pPr>
      <a:lvl4pPr marL="1120775" indent="-282575" algn="l" rtl="0" eaLnBrk="0" fontAlgn="base" hangingPunct="0">
        <a:spcBef>
          <a:spcPct val="10000"/>
        </a:spcBef>
        <a:spcAft>
          <a:spcPct val="0"/>
        </a:spcAft>
        <a:buChar char="–"/>
        <a:tabLst>
          <a:tab pos="8310563" algn="l"/>
        </a:tabLst>
        <a:defRPr sz="2000">
          <a:solidFill>
            <a:schemeClr val="tx1"/>
          </a:solidFill>
          <a:latin typeface="+mn-lt"/>
        </a:defRPr>
      </a:lvl4pPr>
      <a:lvl5pPr marL="1395413" indent="-271463" algn="l" rtl="0" eaLnBrk="0" fontAlgn="base" hangingPunct="0">
        <a:spcBef>
          <a:spcPct val="0"/>
        </a:spcBef>
        <a:spcAft>
          <a:spcPct val="0"/>
        </a:spcAft>
        <a:buChar char="–"/>
        <a:tabLst>
          <a:tab pos="8310563" algn="l"/>
        </a:tabLst>
        <a:defRPr sz="2000">
          <a:solidFill>
            <a:schemeClr val="tx1"/>
          </a:solidFill>
          <a:latin typeface="+mn-lt"/>
        </a:defRPr>
      </a:lvl5pPr>
      <a:lvl6pPr marL="2061501" indent="-272404" algn="l" rtl="0" eaLnBrk="1" fontAlgn="base" hangingPunct="1">
        <a:spcBef>
          <a:spcPct val="0"/>
        </a:spcBef>
        <a:spcAft>
          <a:spcPct val="0"/>
        </a:spcAft>
        <a:buChar char="–"/>
        <a:tabLst>
          <a:tab pos="8310639" algn="l"/>
        </a:tabLst>
        <a:defRPr sz="2077">
          <a:solidFill>
            <a:schemeClr val="tx1"/>
          </a:solidFill>
          <a:latin typeface="+mn-lt"/>
        </a:defRPr>
      </a:lvl6pPr>
      <a:lvl7pPr marL="2726352" indent="-272404" algn="l" rtl="0" eaLnBrk="1" fontAlgn="base" hangingPunct="1">
        <a:spcBef>
          <a:spcPct val="0"/>
        </a:spcBef>
        <a:spcAft>
          <a:spcPct val="0"/>
        </a:spcAft>
        <a:buChar char="–"/>
        <a:tabLst>
          <a:tab pos="8310639" algn="l"/>
        </a:tabLst>
        <a:defRPr sz="2077">
          <a:solidFill>
            <a:schemeClr val="tx1"/>
          </a:solidFill>
          <a:latin typeface="+mn-lt"/>
        </a:defRPr>
      </a:lvl7pPr>
      <a:lvl8pPr marL="3391203" indent="-272404" algn="l" rtl="0" eaLnBrk="1" fontAlgn="base" hangingPunct="1">
        <a:spcBef>
          <a:spcPct val="0"/>
        </a:spcBef>
        <a:spcAft>
          <a:spcPct val="0"/>
        </a:spcAft>
        <a:buChar char="–"/>
        <a:tabLst>
          <a:tab pos="8310639" algn="l"/>
        </a:tabLst>
        <a:defRPr sz="2077">
          <a:solidFill>
            <a:schemeClr val="tx1"/>
          </a:solidFill>
          <a:latin typeface="+mn-lt"/>
        </a:defRPr>
      </a:lvl8pPr>
      <a:lvl9pPr marL="4056054" indent="-272404" algn="l" rtl="0" eaLnBrk="1" fontAlgn="base" hangingPunct="1">
        <a:spcBef>
          <a:spcPct val="0"/>
        </a:spcBef>
        <a:spcAft>
          <a:spcPct val="0"/>
        </a:spcAft>
        <a:buChar char="–"/>
        <a:tabLst>
          <a:tab pos="8310639" algn="l"/>
        </a:tabLst>
        <a:defRPr sz="207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64851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2pPr>
      <a:lvl3pPr marL="1329702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1994553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4pPr>
      <a:lvl5pPr marL="2659404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5pPr>
      <a:lvl6pPr marL="3324255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6pPr>
      <a:lvl7pPr marL="3989107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7pPr>
      <a:lvl8pPr marL="4653958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8pPr>
      <a:lvl9pPr marL="5318809" algn="l" defTabSz="1329702" rtl="0" eaLnBrk="1" latinLnBrk="0" hangingPunct="1">
        <a:defRPr sz="25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13">
            <a:extLst>
              <a:ext uri="{FF2B5EF4-FFF2-40B4-BE49-F238E27FC236}">
                <a16:creationId xmlns:a16="http://schemas.microsoft.com/office/drawing/2014/main" id="{5BCEBE30-0257-591C-3DD5-A95AE91916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0"/>
            <a:ext cx="238601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>
            <a:extLst>
              <a:ext uri="{FF2B5EF4-FFF2-40B4-BE49-F238E27FC236}">
                <a16:creationId xmlns:a16="http://schemas.microsoft.com/office/drawing/2014/main" id="{1FBAA091-3E52-62B3-7B22-BB4EACC9ECF9}"/>
              </a:ext>
            </a:extLst>
          </p:cNvPr>
          <p:cNvGrpSpPr/>
          <p:nvPr/>
        </p:nvGrpSpPr>
        <p:grpSpPr>
          <a:xfrm>
            <a:off x="-8187" y="9329927"/>
            <a:ext cx="5495724" cy="653300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5686199-C4C0-C57A-7823-F35A5336FD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126310">
                <a:defRPr/>
              </a:pPr>
              <a:endParaRPr lang="en-US" sz="2200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A54CB5E-B6E8-0702-1B05-1BA6DAB555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defTabSz="1126310">
                <a:defRPr/>
              </a:pPr>
              <a:endParaRPr lang="en-US" sz="2200">
                <a:solidFill>
                  <a:srgbClr val="000000"/>
                </a:solidFill>
                <a:ea typeface="ＭＳ Ｐゴシック" charset="-128"/>
                <a:cs typeface="+mn-cs"/>
              </a:endParaRPr>
            </a:p>
          </p:txBody>
        </p:sp>
      </p:grpSp>
      <p:sp>
        <p:nvSpPr>
          <p:cNvPr id="13316" name="Tijdelijke aanduiding voor titel 1">
            <a:extLst>
              <a:ext uri="{FF2B5EF4-FFF2-40B4-BE49-F238E27FC236}">
                <a16:creationId xmlns:a16="http://schemas.microsoft.com/office/drawing/2014/main" id="{22090B9D-A1F9-3FBF-19DD-62E41966C6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98563" y="1570038"/>
            <a:ext cx="1113948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3317" name="Tijdelijke aanduiding voor tekst 2">
            <a:extLst>
              <a:ext uri="{FF2B5EF4-FFF2-40B4-BE49-F238E27FC236}">
                <a16:creationId xmlns:a16="http://schemas.microsoft.com/office/drawing/2014/main" id="{EAFB234B-0D24-CF87-6899-55C85E8094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8563" y="2617788"/>
            <a:ext cx="11139487" cy="65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7" r:id="rId1"/>
    <p:sldLayoutId id="2147485438" r:id="rId2"/>
    <p:sldLayoutId id="2147485439" r:id="rId3"/>
    <p:sldLayoutId id="2147485440" r:id="rId4"/>
    <p:sldLayoutId id="2147485441" r:id="rId5"/>
    <p:sldLayoutId id="2147485453" r:id="rId6"/>
  </p:sldLayoutIdLst>
  <p:hf sldNum="0" hdr="0"/>
  <p:txStyles>
    <p:titleStyle>
      <a:lvl1pPr algn="l" defTabSz="11255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de-DE" sz="39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11255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11255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11255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11255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564134" algn="l" defTabSz="11263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1128268" algn="l" defTabSz="11263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692403" algn="l" defTabSz="11263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2256537" algn="l" defTabSz="11263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330200" indent="-330200" algn="l" defTabSz="1125538" rtl="0" eaLnBrk="0" fontAlgn="base" hangingPunct="0">
        <a:lnSpc>
          <a:spcPct val="90000"/>
        </a:lnSpc>
        <a:spcBef>
          <a:spcPts val="588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65163" indent="-331788" algn="l" defTabSz="1125538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998538" indent="-331788" algn="l" defTabSz="1125538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331913" indent="-331788" algn="l" defTabSz="1125538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663700" indent="-330200" algn="l" defTabSz="1125538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102582" indent="-282054" algn="l" defTabSz="1128212" rtl="0" eaLnBrk="1" latinLnBrk="0" hangingPunct="1">
        <a:lnSpc>
          <a:spcPct val="90000"/>
        </a:lnSpc>
        <a:spcBef>
          <a:spcPts val="617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89" indent="-282054" algn="l" defTabSz="1128212" rtl="0" eaLnBrk="1" latinLnBrk="0" hangingPunct="1">
        <a:lnSpc>
          <a:spcPct val="90000"/>
        </a:lnSpc>
        <a:spcBef>
          <a:spcPts val="617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30795" indent="-282054" algn="l" defTabSz="1128212" rtl="0" eaLnBrk="1" latinLnBrk="0" hangingPunct="1">
        <a:lnSpc>
          <a:spcPct val="90000"/>
        </a:lnSpc>
        <a:spcBef>
          <a:spcPts val="617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794901" indent="-282054" algn="l" defTabSz="1128212" rtl="0" eaLnBrk="1" latinLnBrk="0" hangingPunct="1">
        <a:lnSpc>
          <a:spcPct val="90000"/>
        </a:lnSpc>
        <a:spcBef>
          <a:spcPts val="617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4107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12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317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6425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0529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4635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48741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2849" algn="l" defTabSz="11282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ep 8">
            <a:extLst>
              <a:ext uri="{FF2B5EF4-FFF2-40B4-BE49-F238E27FC236}">
                <a16:creationId xmlns:a16="http://schemas.microsoft.com/office/drawing/2014/main" id="{AB776C50-8B1A-4DA4-EE76-CDE719B6DF86}"/>
              </a:ext>
            </a:extLst>
          </p:cNvPr>
          <p:cNvGrpSpPr>
            <a:grpSpLocks/>
          </p:cNvGrpSpPr>
          <p:nvPr/>
        </p:nvGrpSpPr>
        <p:grpSpPr bwMode="auto">
          <a:xfrm>
            <a:off x="-161925" y="1385888"/>
            <a:ext cx="1439863" cy="688975"/>
            <a:chOff x="-38364" y="2744454"/>
            <a:chExt cx="1273949" cy="751019"/>
          </a:xfrm>
        </p:grpSpPr>
        <p:sp>
          <p:nvSpPr>
            <p:cNvPr id="16419" name="Freeform 17">
              <a:extLst>
                <a:ext uri="{FF2B5EF4-FFF2-40B4-BE49-F238E27FC236}">
                  <a16:creationId xmlns:a16="http://schemas.microsoft.com/office/drawing/2014/main" id="{70945DD6-BB02-12BC-8F34-256442F59BF5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422601" y="2744454"/>
              <a:ext cx="452526" cy="408244"/>
            </a:xfrm>
            <a:custGeom>
              <a:avLst/>
              <a:gdLst>
                <a:gd name="T0" fmla="*/ 2147483646 w 82"/>
                <a:gd name="T1" fmla="*/ 2147483646 h 74"/>
                <a:gd name="T2" fmla="*/ 2147483646 w 82"/>
                <a:gd name="T3" fmla="*/ 2147483646 h 74"/>
                <a:gd name="T4" fmla="*/ 2147483646 w 82"/>
                <a:gd name="T5" fmla="*/ 2147483646 h 74"/>
                <a:gd name="T6" fmla="*/ 2147483646 w 82"/>
                <a:gd name="T7" fmla="*/ 2147483646 h 74"/>
                <a:gd name="T8" fmla="*/ 2147483646 w 82"/>
                <a:gd name="T9" fmla="*/ 2147483646 h 74"/>
                <a:gd name="T10" fmla="*/ 2147483646 w 82"/>
                <a:gd name="T11" fmla="*/ 2147483646 h 74"/>
                <a:gd name="T12" fmla="*/ 2147483646 w 82"/>
                <a:gd name="T13" fmla="*/ 0 h 74"/>
                <a:gd name="T14" fmla="*/ 2147483646 w 82"/>
                <a:gd name="T15" fmla="*/ 2147483646 h 74"/>
                <a:gd name="T16" fmla="*/ 2147483646 w 82"/>
                <a:gd name="T17" fmla="*/ 2147483646 h 74"/>
                <a:gd name="T18" fmla="*/ 2147483646 w 82"/>
                <a:gd name="T19" fmla="*/ 2147483646 h 74"/>
                <a:gd name="T20" fmla="*/ 2147483646 w 82"/>
                <a:gd name="T21" fmla="*/ 2147483646 h 74"/>
                <a:gd name="T22" fmla="*/ 2147483646 w 82"/>
                <a:gd name="T23" fmla="*/ 2147483646 h 74"/>
                <a:gd name="T24" fmla="*/ 2147483646 w 82"/>
                <a:gd name="T25" fmla="*/ 2147483646 h 74"/>
                <a:gd name="T26" fmla="*/ 0 w 82"/>
                <a:gd name="T27" fmla="*/ 2147483646 h 74"/>
                <a:gd name="T28" fmla="*/ 0 w 82"/>
                <a:gd name="T29" fmla="*/ 2147483646 h 74"/>
                <a:gd name="T30" fmla="*/ 2147483646 w 82"/>
                <a:gd name="T31" fmla="*/ 2147483646 h 74"/>
                <a:gd name="T32" fmla="*/ 2147483646 w 82"/>
                <a:gd name="T33" fmla="*/ 2147483646 h 74"/>
                <a:gd name="T34" fmla="*/ 2147483646 w 82"/>
                <a:gd name="T35" fmla="*/ 2147483646 h 74"/>
                <a:gd name="T36" fmla="*/ 2147483646 w 82"/>
                <a:gd name="T37" fmla="*/ 2147483646 h 74"/>
                <a:gd name="T38" fmla="*/ 2147483646 w 82"/>
                <a:gd name="T39" fmla="*/ 2147483646 h 74"/>
                <a:gd name="T40" fmla="*/ 2147483646 w 82"/>
                <a:gd name="T41" fmla="*/ 2147483646 h 74"/>
                <a:gd name="T42" fmla="*/ 2147483646 w 82"/>
                <a:gd name="T43" fmla="*/ 2147483646 h 74"/>
                <a:gd name="T44" fmla="*/ 2147483646 w 82"/>
                <a:gd name="T45" fmla="*/ 2147483646 h 74"/>
                <a:gd name="T46" fmla="*/ 2147483646 w 82"/>
                <a:gd name="T47" fmla="*/ 2147483646 h 74"/>
                <a:gd name="T48" fmla="*/ 2147483646 w 82"/>
                <a:gd name="T49" fmla="*/ 2147483646 h 74"/>
                <a:gd name="T50" fmla="*/ 2147483646 w 82"/>
                <a:gd name="T51" fmla="*/ 2147483646 h 74"/>
                <a:gd name="T52" fmla="*/ 2147483646 w 82"/>
                <a:gd name="T53" fmla="*/ 2147483646 h 74"/>
                <a:gd name="T54" fmla="*/ 2147483646 w 82"/>
                <a:gd name="T55" fmla="*/ 2147483646 h 74"/>
                <a:gd name="T56" fmla="*/ 2147483646 w 82"/>
                <a:gd name="T57" fmla="*/ 2147483646 h 74"/>
                <a:gd name="T58" fmla="*/ 2147483646 w 82"/>
                <a:gd name="T59" fmla="*/ 2147483646 h 74"/>
                <a:gd name="T60" fmla="*/ 2147483646 w 82"/>
                <a:gd name="T61" fmla="*/ 2147483646 h 7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82" h="74">
                  <a:moveTo>
                    <a:pt x="51" y="55"/>
                  </a:moveTo>
                  <a:cubicBezTo>
                    <a:pt x="40" y="51"/>
                    <a:pt x="37" y="48"/>
                    <a:pt x="37" y="42"/>
                  </a:cubicBezTo>
                  <a:cubicBezTo>
                    <a:pt x="37" y="38"/>
                    <a:pt x="40" y="39"/>
                    <a:pt x="42" y="32"/>
                  </a:cubicBezTo>
                  <a:cubicBezTo>
                    <a:pt x="42" y="29"/>
                    <a:pt x="45" y="31"/>
                    <a:pt x="46" y="25"/>
                  </a:cubicBezTo>
                  <a:cubicBezTo>
                    <a:pt x="46" y="22"/>
                    <a:pt x="44" y="21"/>
                    <a:pt x="44" y="21"/>
                  </a:cubicBezTo>
                  <a:cubicBezTo>
                    <a:pt x="44" y="21"/>
                    <a:pt x="45" y="17"/>
                    <a:pt x="45" y="14"/>
                  </a:cubicBezTo>
                  <a:cubicBezTo>
                    <a:pt x="45" y="10"/>
                    <a:pt x="43" y="0"/>
                    <a:pt x="29" y="0"/>
                  </a:cubicBezTo>
                  <a:cubicBezTo>
                    <a:pt x="15" y="0"/>
                    <a:pt x="12" y="10"/>
                    <a:pt x="12" y="14"/>
                  </a:cubicBezTo>
                  <a:cubicBezTo>
                    <a:pt x="13" y="17"/>
                    <a:pt x="13" y="21"/>
                    <a:pt x="13" y="21"/>
                  </a:cubicBezTo>
                  <a:cubicBezTo>
                    <a:pt x="13" y="21"/>
                    <a:pt x="12" y="22"/>
                    <a:pt x="12" y="25"/>
                  </a:cubicBezTo>
                  <a:cubicBezTo>
                    <a:pt x="12" y="31"/>
                    <a:pt x="15" y="29"/>
                    <a:pt x="16" y="32"/>
                  </a:cubicBezTo>
                  <a:cubicBezTo>
                    <a:pt x="17" y="39"/>
                    <a:pt x="20" y="38"/>
                    <a:pt x="20" y="42"/>
                  </a:cubicBezTo>
                  <a:cubicBezTo>
                    <a:pt x="20" y="48"/>
                    <a:pt x="17" y="51"/>
                    <a:pt x="7" y="55"/>
                  </a:cubicBezTo>
                  <a:cubicBezTo>
                    <a:pt x="5" y="55"/>
                    <a:pt x="3" y="56"/>
                    <a:pt x="0" y="5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68"/>
                    <a:pt x="66" y="65"/>
                  </a:cubicBezTo>
                  <a:cubicBezTo>
                    <a:pt x="66" y="62"/>
                    <a:pt x="61" y="59"/>
                    <a:pt x="51" y="55"/>
                  </a:cubicBezTo>
                  <a:close/>
                  <a:moveTo>
                    <a:pt x="70" y="33"/>
                  </a:moveTo>
                  <a:cubicBezTo>
                    <a:pt x="70" y="20"/>
                    <a:pt x="70" y="20"/>
                    <a:pt x="70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33"/>
                    <a:pt x="61" y="33"/>
                    <a:pt x="61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61" y="41"/>
                    <a:pt x="61" y="41"/>
                    <a:pt x="61" y="41"/>
                  </a:cubicBezTo>
                  <a:cubicBezTo>
                    <a:pt x="61" y="53"/>
                    <a:pt x="61" y="53"/>
                    <a:pt x="61" y="53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41"/>
                    <a:pt x="70" y="41"/>
                    <a:pt x="70" y="41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2" y="33"/>
                    <a:pt x="82" y="33"/>
                    <a:pt x="82" y="33"/>
                  </a:cubicBezTo>
                  <a:lnTo>
                    <a:pt x="70" y="33"/>
                  </a:lnTo>
                  <a:close/>
                </a:path>
              </a:pathLst>
            </a:custGeom>
            <a:solidFill>
              <a:srgbClr val="002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420" name="TextBox 49">
              <a:extLst>
                <a:ext uri="{FF2B5EF4-FFF2-40B4-BE49-F238E27FC236}">
                  <a16:creationId xmlns:a16="http://schemas.microsoft.com/office/drawing/2014/main" id="{652D5263-6BA3-4A4A-D87C-7721494FB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8364" y="3227175"/>
              <a:ext cx="1273949" cy="2682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/>
                <a:t>Klantverwachting</a:t>
              </a:r>
            </a:p>
          </p:txBody>
        </p:sp>
      </p:grpSp>
      <p:sp>
        <p:nvSpPr>
          <p:cNvPr id="16386" name="Title 3">
            <a:extLst>
              <a:ext uri="{FF2B5EF4-FFF2-40B4-BE49-F238E27FC236}">
                <a16:creationId xmlns:a16="http://schemas.microsoft.com/office/drawing/2014/main" id="{02ABE142-66C8-DC67-3C8C-25B6CCDD9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3050" y="85725"/>
            <a:ext cx="1329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nl-NL" altLang="nl-NL" sz="3600" b="1">
                <a:latin typeface="Garamond" panose="02020404030301010803" pitchFamily="18" charset="0"/>
              </a:rPr>
              <a:t>Bedrijfsproces: Verkennen en begeleiden initiatief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60463113-7F6A-6B8F-7F62-B5F21E93EB47}"/>
              </a:ext>
            </a:extLst>
          </p:cNvPr>
          <p:cNvSpPr/>
          <p:nvPr/>
        </p:nvSpPr>
        <p:spPr>
          <a:xfrm>
            <a:off x="207963" y="612775"/>
            <a:ext cx="13028612" cy="206375"/>
          </a:xfrm>
          <a:prstGeom prst="rect">
            <a:avLst/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Een concept proces ter ondersteuning van gemeentes om te komen tot procesinrichting die Omgevingswetproof is</a:t>
            </a:r>
          </a:p>
        </p:txBody>
      </p:sp>
      <p:pic>
        <p:nvPicPr>
          <p:cNvPr id="16388" name="Picture 118">
            <a:extLst>
              <a:ext uri="{FF2B5EF4-FFF2-40B4-BE49-F238E27FC236}">
                <a16:creationId xmlns:a16="http://schemas.microsoft.com/office/drawing/2014/main" id="{901018AD-98C2-4040-08D0-62A12085F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01600"/>
            <a:ext cx="7429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65E065F3-BF2E-F336-A3A4-BB4A48B1D8F9}"/>
              </a:ext>
            </a:extLst>
          </p:cNvPr>
          <p:cNvSpPr/>
          <p:nvPr/>
        </p:nvSpPr>
        <p:spPr>
          <a:xfrm>
            <a:off x="207963" y="830263"/>
            <a:ext cx="13009562" cy="46990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Dit proces verkent het initiatief, onderzoekt de mogelijkheden, begeleidt het initiatief en maakt keuzes resulterend in een interactief en gedragen ontwerp door initiatiefnemers, </a:t>
            </a:r>
          </a:p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overheid en belanghebbenden. 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ECFFEE2E-C3F2-7D6E-02B9-C150E11DE857}"/>
              </a:ext>
            </a:extLst>
          </p:cNvPr>
          <p:cNvSpPr/>
          <p:nvPr/>
        </p:nvSpPr>
        <p:spPr>
          <a:xfrm>
            <a:off x="207963" y="8668301"/>
            <a:ext cx="13009562" cy="1297195"/>
          </a:xfrm>
          <a:prstGeom prst="rect">
            <a:avLst/>
          </a:prstGeom>
          <a:noFill/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sz="1000" u="sng" dirty="0">
                <a:solidFill>
                  <a:srgbClr val="00B0F0"/>
                </a:solidFill>
                <a:cs typeface="Arial" panose="020B0604020202020204" pitchFamily="34" charset="0"/>
              </a:rPr>
              <a:t>Aandachtspunten bij dit proces, in het kader van de Omgevingswet: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chemeClr val="tx1"/>
                </a:solidFill>
                <a:cs typeface="Arial" panose="020B0604020202020204" pitchFamily="34" charset="0"/>
              </a:rPr>
              <a:t>Het integraal interbestuurlijk afwegen van initiatieven is essentieel om een breed gedragen advies te kunnen afgeven</a:t>
            </a:r>
          </a:p>
          <a:p>
            <a:pPr marL="177800" indent="-17780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chemeClr val="tx1"/>
                </a:solidFill>
                <a:cs typeface="Arial" panose="020B0604020202020204" pitchFamily="34" charset="0"/>
              </a:rPr>
              <a:t>Participatie- en ontwerpactiviteiten liggen bij de initiatiefnemer, de gemeente kan hierbij ondersteunen</a:t>
            </a:r>
          </a:p>
          <a:p>
            <a:pPr marL="177800" indent="-17780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chemeClr val="tx1"/>
                </a:solidFill>
                <a:cs typeface="Arial" panose="020B0604020202020204" pitchFamily="34" charset="0"/>
              </a:rPr>
              <a:t>Van nee tenzij naar ja mits….. Oplossingsgerichte benadering van de overheid; flexibiliteit met het ook op wat kan en mag</a:t>
            </a:r>
          </a:p>
          <a:p>
            <a:pPr marL="177800" indent="-17780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rgbClr val="00B0F0"/>
                </a:solidFill>
                <a:cs typeface="Arial" panose="020B0604020202020204" pitchFamily="34" charset="0"/>
              </a:rPr>
              <a:t>Het is wenselijk dit proces te doorlopen voor met name complexe initiatieven, zodat het vergunningenproces snel en soepel kan verlopen</a:t>
            </a:r>
          </a:p>
          <a:p>
            <a:pPr marL="177800" indent="-17780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rgbClr val="00B0F0"/>
                </a:solidFill>
                <a:cs typeface="Arial" panose="020B0604020202020204" pitchFamily="34" charset="0"/>
              </a:rPr>
              <a:t>Dit proces kan in diverse varianten doorlopen worden: van afronden na het eerste gesprek met de initiatiefnemer, omdat het plan al concreet genoeg is voor een vergunningaanvraag tot alle stappen compleet doorlopen, zoals hier beschreven</a:t>
            </a:r>
          </a:p>
          <a:p>
            <a:pPr marL="177800" indent="-17780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solidFill>
                  <a:srgbClr val="00B0F0"/>
                </a:solidFill>
                <a:cs typeface="Arial" panose="020B0604020202020204" pitchFamily="34" charset="0"/>
              </a:rPr>
              <a:t>De wijze van organiseren van de integrale adviestafel en de Omgevingstafel is VORMVRIJ en niet verplicht vanuit de Omgevingswet; het enige wat verplicht is dat er integraal geadviseerd moet worden</a:t>
            </a:r>
          </a:p>
        </p:txBody>
      </p:sp>
      <p:sp>
        <p:nvSpPr>
          <p:cNvPr id="30" name="AutoShape 33">
            <a:extLst>
              <a:ext uri="{FF2B5EF4-FFF2-40B4-BE49-F238E27FC236}">
                <a16:creationId xmlns:a16="http://schemas.microsoft.com/office/drawing/2014/main" id="{33B24187-926D-EDC7-B40E-BE1EF271328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3175" y="2195513"/>
            <a:ext cx="2520950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kern="0" dirty="0">
                <a:solidFill>
                  <a:schemeClr val="bg1"/>
                </a:solidFill>
              </a:rPr>
              <a:t>Afstemmen ontwerp initiatief</a:t>
            </a:r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039C24B5-F652-6DDC-A83B-6A58E0296533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39850" y="2197100"/>
            <a:ext cx="2519363" cy="358775"/>
          </a:xfrm>
          <a:prstGeom prst="chevron">
            <a:avLst>
              <a:gd name="adj" fmla="val 34952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Intake verzoek verkenning initiatief</a:t>
            </a:r>
          </a:p>
        </p:txBody>
      </p:sp>
      <p:sp>
        <p:nvSpPr>
          <p:cNvPr id="32" name="AutoShape 33">
            <a:extLst>
              <a:ext uri="{FF2B5EF4-FFF2-40B4-BE49-F238E27FC236}">
                <a16:creationId xmlns:a16="http://schemas.microsoft.com/office/drawing/2014/main" id="{A8D20C35-B18E-5285-AE94-0594E974CC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37050" y="2197100"/>
            <a:ext cx="2520950" cy="358775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Verkennen mogelijkheden initiatief</a:t>
            </a:r>
            <a:endParaRPr lang="en-US" sz="1000" b="1" kern="0" dirty="0">
              <a:solidFill>
                <a:schemeClr val="bg1"/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9D31A160-F0D2-33F7-2CEF-D3AAD7760C9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93388" y="2195513"/>
            <a:ext cx="2519362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Afstemmen vergunningsaanvraag</a:t>
            </a:r>
          </a:p>
        </p:txBody>
      </p:sp>
      <p:grpSp>
        <p:nvGrpSpPr>
          <p:cNvPr id="16396" name="Groep 14">
            <a:extLst>
              <a:ext uri="{FF2B5EF4-FFF2-40B4-BE49-F238E27FC236}">
                <a16:creationId xmlns:a16="http://schemas.microsoft.com/office/drawing/2014/main" id="{BFB1D9FD-67D2-B0E3-F655-7A4FDF56C8B0}"/>
              </a:ext>
            </a:extLst>
          </p:cNvPr>
          <p:cNvGrpSpPr>
            <a:grpSpLocks/>
          </p:cNvGrpSpPr>
          <p:nvPr/>
        </p:nvGrpSpPr>
        <p:grpSpPr bwMode="auto">
          <a:xfrm>
            <a:off x="82428" y="6667568"/>
            <a:ext cx="936625" cy="750887"/>
            <a:chOff x="-20251" y="8312117"/>
            <a:chExt cx="936625" cy="750698"/>
          </a:xfrm>
        </p:grpSpPr>
        <p:sp>
          <p:nvSpPr>
            <p:cNvPr id="16417" name="Freeform 5">
              <a:extLst>
                <a:ext uri="{FF2B5EF4-FFF2-40B4-BE49-F238E27FC236}">
                  <a16:creationId xmlns:a16="http://schemas.microsoft.com/office/drawing/2014/main" id="{566782C2-EA42-0F88-1985-79EFEAD1B064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223608" y="8312117"/>
              <a:ext cx="503238" cy="468312"/>
            </a:xfrm>
            <a:custGeom>
              <a:avLst/>
              <a:gdLst>
                <a:gd name="T0" fmla="*/ 2147483646 w 102"/>
                <a:gd name="T1" fmla="*/ 2147483646 h 95"/>
                <a:gd name="T2" fmla="*/ 2147483646 w 102"/>
                <a:gd name="T3" fmla="*/ 2147483646 h 95"/>
                <a:gd name="T4" fmla="*/ 2147483646 w 102"/>
                <a:gd name="T5" fmla="*/ 2147483646 h 95"/>
                <a:gd name="T6" fmla="*/ 2147483646 w 102"/>
                <a:gd name="T7" fmla="*/ 2147483646 h 95"/>
                <a:gd name="T8" fmla="*/ 2147483646 w 102"/>
                <a:gd name="T9" fmla="*/ 2147483646 h 95"/>
                <a:gd name="T10" fmla="*/ 2147483646 w 102"/>
                <a:gd name="T11" fmla="*/ 2147483646 h 95"/>
                <a:gd name="T12" fmla="*/ 2147483646 w 102"/>
                <a:gd name="T13" fmla="*/ 2147483646 h 95"/>
                <a:gd name="T14" fmla="*/ 2147483646 w 102"/>
                <a:gd name="T15" fmla="*/ 2147483646 h 95"/>
                <a:gd name="T16" fmla="*/ 2147483646 w 102"/>
                <a:gd name="T17" fmla="*/ 2147483646 h 95"/>
                <a:gd name="T18" fmla="*/ 2147483646 w 102"/>
                <a:gd name="T19" fmla="*/ 2147483646 h 95"/>
                <a:gd name="T20" fmla="*/ 2147483646 w 102"/>
                <a:gd name="T21" fmla="*/ 2147483646 h 95"/>
                <a:gd name="T22" fmla="*/ 2147483646 w 102"/>
                <a:gd name="T23" fmla="*/ 2147483646 h 95"/>
                <a:gd name="T24" fmla="*/ 2147483646 w 102"/>
                <a:gd name="T25" fmla="*/ 2147483646 h 95"/>
                <a:gd name="T26" fmla="*/ 2147483646 w 102"/>
                <a:gd name="T27" fmla="*/ 2147483646 h 95"/>
                <a:gd name="T28" fmla="*/ 2147483646 w 102"/>
                <a:gd name="T29" fmla="*/ 2147483646 h 95"/>
                <a:gd name="T30" fmla="*/ 0 w 102"/>
                <a:gd name="T31" fmla="*/ 2147483646 h 95"/>
                <a:gd name="T32" fmla="*/ 2147483646 w 102"/>
                <a:gd name="T33" fmla="*/ 2147483646 h 95"/>
                <a:gd name="T34" fmla="*/ 2147483646 w 102"/>
                <a:gd name="T35" fmla="*/ 2147483646 h 95"/>
                <a:gd name="T36" fmla="*/ 2147483646 w 102"/>
                <a:gd name="T37" fmla="*/ 2147483646 h 95"/>
                <a:gd name="T38" fmla="*/ 2147483646 w 102"/>
                <a:gd name="T39" fmla="*/ 2147483646 h 95"/>
                <a:gd name="T40" fmla="*/ 2147483646 w 102"/>
                <a:gd name="T41" fmla="*/ 2147483646 h 95"/>
                <a:gd name="T42" fmla="*/ 2147483646 w 102"/>
                <a:gd name="T43" fmla="*/ 2147483646 h 95"/>
                <a:gd name="T44" fmla="*/ 2147483646 w 102"/>
                <a:gd name="T45" fmla="*/ 2147483646 h 95"/>
                <a:gd name="T46" fmla="*/ 2147483646 w 102"/>
                <a:gd name="T47" fmla="*/ 2147483646 h 95"/>
                <a:gd name="T48" fmla="*/ 2147483646 w 102"/>
                <a:gd name="T49" fmla="*/ 2147483646 h 95"/>
                <a:gd name="T50" fmla="*/ 2147483646 w 102"/>
                <a:gd name="T51" fmla="*/ 2147483646 h 95"/>
                <a:gd name="T52" fmla="*/ 2147483646 w 102"/>
                <a:gd name="T53" fmla="*/ 2147483646 h 95"/>
                <a:gd name="T54" fmla="*/ 2147483646 w 102"/>
                <a:gd name="T55" fmla="*/ 2147483646 h 95"/>
                <a:gd name="T56" fmla="*/ 2147483646 w 102"/>
                <a:gd name="T57" fmla="*/ 2147483646 h 95"/>
                <a:gd name="T58" fmla="*/ 2147483646 w 102"/>
                <a:gd name="T59" fmla="*/ 2147483646 h 95"/>
                <a:gd name="T60" fmla="*/ 2147483646 w 102"/>
                <a:gd name="T61" fmla="*/ 2147483646 h 95"/>
                <a:gd name="T62" fmla="*/ 2147483646 w 102"/>
                <a:gd name="T63" fmla="*/ 2147483646 h 95"/>
                <a:gd name="T64" fmla="*/ 2147483646 w 102"/>
                <a:gd name="T65" fmla="*/ 2147483646 h 95"/>
                <a:gd name="T66" fmla="*/ 2147483646 w 102"/>
                <a:gd name="T67" fmla="*/ 2147483646 h 95"/>
                <a:gd name="T68" fmla="*/ 2147483646 w 102"/>
                <a:gd name="T69" fmla="*/ 2147483646 h 95"/>
                <a:gd name="T70" fmla="*/ 2147483646 w 102"/>
                <a:gd name="T71" fmla="*/ 2147483646 h 95"/>
                <a:gd name="T72" fmla="*/ 2147483646 w 102"/>
                <a:gd name="T73" fmla="*/ 2147483646 h 95"/>
                <a:gd name="T74" fmla="*/ 2147483646 w 102"/>
                <a:gd name="T75" fmla="*/ 2147483646 h 95"/>
                <a:gd name="T76" fmla="*/ 2147483646 w 102"/>
                <a:gd name="T77" fmla="*/ 2147483646 h 95"/>
                <a:gd name="T78" fmla="*/ 2147483646 w 102"/>
                <a:gd name="T79" fmla="*/ 2147483646 h 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2" h="95">
                  <a:moveTo>
                    <a:pt x="37" y="16"/>
                  </a:moveTo>
                  <a:cubicBezTo>
                    <a:pt x="41" y="16"/>
                    <a:pt x="45" y="12"/>
                    <a:pt x="45" y="8"/>
                  </a:cubicBezTo>
                  <a:cubicBezTo>
                    <a:pt x="45" y="4"/>
                    <a:pt x="41" y="0"/>
                    <a:pt x="37" y="0"/>
                  </a:cubicBezTo>
                  <a:cubicBezTo>
                    <a:pt x="33" y="0"/>
                    <a:pt x="30" y="4"/>
                    <a:pt x="30" y="8"/>
                  </a:cubicBezTo>
                  <a:cubicBezTo>
                    <a:pt x="30" y="12"/>
                    <a:pt x="33" y="16"/>
                    <a:pt x="37" y="16"/>
                  </a:cubicBezTo>
                  <a:close/>
                  <a:moveTo>
                    <a:pt x="63" y="18"/>
                  </a:moveTo>
                  <a:cubicBezTo>
                    <a:pt x="68" y="18"/>
                    <a:pt x="71" y="14"/>
                    <a:pt x="71" y="10"/>
                  </a:cubicBezTo>
                  <a:cubicBezTo>
                    <a:pt x="71" y="6"/>
                    <a:pt x="68" y="3"/>
                    <a:pt x="63" y="3"/>
                  </a:cubicBezTo>
                  <a:cubicBezTo>
                    <a:pt x="59" y="3"/>
                    <a:pt x="56" y="6"/>
                    <a:pt x="56" y="10"/>
                  </a:cubicBezTo>
                  <a:cubicBezTo>
                    <a:pt x="56" y="14"/>
                    <a:pt x="59" y="18"/>
                    <a:pt x="63" y="18"/>
                  </a:cubicBezTo>
                  <a:close/>
                  <a:moveTo>
                    <a:pt x="13" y="23"/>
                  </a:moveTo>
                  <a:cubicBezTo>
                    <a:pt x="16" y="23"/>
                    <a:pt x="19" y="20"/>
                    <a:pt x="19" y="16"/>
                  </a:cubicBezTo>
                  <a:cubicBezTo>
                    <a:pt x="19" y="13"/>
                    <a:pt x="16" y="10"/>
                    <a:pt x="13" y="10"/>
                  </a:cubicBezTo>
                  <a:cubicBezTo>
                    <a:pt x="10" y="10"/>
                    <a:pt x="7" y="13"/>
                    <a:pt x="7" y="16"/>
                  </a:cubicBezTo>
                  <a:cubicBezTo>
                    <a:pt x="7" y="20"/>
                    <a:pt x="10" y="23"/>
                    <a:pt x="13" y="23"/>
                  </a:cubicBezTo>
                  <a:close/>
                  <a:moveTo>
                    <a:pt x="88" y="21"/>
                  </a:moveTo>
                  <a:cubicBezTo>
                    <a:pt x="91" y="21"/>
                    <a:pt x="94" y="18"/>
                    <a:pt x="94" y="15"/>
                  </a:cubicBezTo>
                  <a:cubicBezTo>
                    <a:pt x="94" y="11"/>
                    <a:pt x="91" y="8"/>
                    <a:pt x="88" y="8"/>
                  </a:cubicBezTo>
                  <a:cubicBezTo>
                    <a:pt x="84" y="8"/>
                    <a:pt x="81" y="11"/>
                    <a:pt x="81" y="15"/>
                  </a:cubicBezTo>
                  <a:cubicBezTo>
                    <a:pt x="81" y="18"/>
                    <a:pt x="84" y="21"/>
                    <a:pt x="88" y="21"/>
                  </a:cubicBezTo>
                  <a:close/>
                  <a:moveTo>
                    <a:pt x="95" y="24"/>
                  </a:moveTo>
                  <a:cubicBezTo>
                    <a:pt x="81" y="24"/>
                    <a:pt x="81" y="24"/>
                    <a:pt x="81" y="24"/>
                  </a:cubicBezTo>
                  <a:cubicBezTo>
                    <a:pt x="80" y="24"/>
                    <a:pt x="79" y="24"/>
                    <a:pt x="78" y="25"/>
                  </a:cubicBezTo>
                  <a:cubicBezTo>
                    <a:pt x="76" y="22"/>
                    <a:pt x="74" y="21"/>
                    <a:pt x="71" y="21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54" y="21"/>
                    <a:pt x="52" y="21"/>
                    <a:pt x="51" y="23"/>
                  </a:cubicBezTo>
                  <a:cubicBezTo>
                    <a:pt x="49" y="21"/>
                    <a:pt x="47" y="20"/>
                    <a:pt x="45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7" y="20"/>
                    <a:pt x="24" y="23"/>
                    <a:pt x="23" y="26"/>
                  </a:cubicBezTo>
                  <a:cubicBezTo>
                    <a:pt x="22" y="26"/>
                    <a:pt x="19" y="26"/>
                    <a:pt x="18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3" y="26"/>
                    <a:pt x="0" y="29"/>
                    <a:pt x="0" y="34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5"/>
                    <a:pt x="0" y="56"/>
                    <a:pt x="2" y="56"/>
                  </a:cubicBezTo>
                  <a:cubicBezTo>
                    <a:pt x="4" y="56"/>
                    <a:pt x="4" y="55"/>
                    <a:pt x="4" y="53"/>
                  </a:cubicBezTo>
                  <a:cubicBezTo>
                    <a:pt x="4" y="51"/>
                    <a:pt x="4" y="32"/>
                    <a:pt x="4" y="32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32"/>
                    <a:pt x="7" y="80"/>
                    <a:pt x="7" y="83"/>
                  </a:cubicBezTo>
                  <a:cubicBezTo>
                    <a:pt x="7" y="88"/>
                    <a:pt x="10" y="88"/>
                    <a:pt x="12" y="8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17" y="88"/>
                    <a:pt x="19" y="88"/>
                    <a:pt x="19" y="82"/>
                  </a:cubicBezTo>
                  <a:cubicBezTo>
                    <a:pt x="19" y="79"/>
                    <a:pt x="19" y="32"/>
                    <a:pt x="19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56"/>
                    <a:pt x="23" y="56"/>
                    <a:pt x="25" y="56"/>
                  </a:cubicBezTo>
                  <a:cubicBezTo>
                    <a:pt x="26" y="56"/>
                    <a:pt x="27" y="55"/>
                    <a:pt x="27" y="53"/>
                  </a:cubicBezTo>
                  <a:cubicBezTo>
                    <a:pt x="27" y="52"/>
                    <a:pt x="27" y="29"/>
                    <a:pt x="27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29"/>
                    <a:pt x="29" y="84"/>
                    <a:pt x="30" y="88"/>
                  </a:cubicBezTo>
                  <a:cubicBezTo>
                    <a:pt x="30" y="94"/>
                    <a:pt x="33" y="95"/>
                    <a:pt x="35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43" y="95"/>
                    <a:pt x="45" y="94"/>
                    <a:pt x="46" y="87"/>
                  </a:cubicBezTo>
                  <a:cubicBezTo>
                    <a:pt x="46" y="84"/>
                    <a:pt x="46" y="29"/>
                    <a:pt x="46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29"/>
                    <a:pt x="48" y="51"/>
                    <a:pt x="48" y="53"/>
                  </a:cubicBezTo>
                  <a:cubicBezTo>
                    <a:pt x="48" y="55"/>
                    <a:pt x="49" y="56"/>
                    <a:pt x="51" y="56"/>
                  </a:cubicBezTo>
                  <a:cubicBezTo>
                    <a:pt x="52" y="56"/>
                    <a:pt x="52" y="55"/>
                    <a:pt x="52" y="53"/>
                  </a:cubicBezTo>
                  <a:cubicBezTo>
                    <a:pt x="52" y="52"/>
                    <a:pt x="53" y="30"/>
                    <a:pt x="53" y="30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30"/>
                    <a:pt x="55" y="83"/>
                    <a:pt x="55" y="87"/>
                  </a:cubicBezTo>
                  <a:cubicBezTo>
                    <a:pt x="56" y="93"/>
                    <a:pt x="59" y="94"/>
                    <a:pt x="61" y="94"/>
                  </a:cubicBezTo>
                  <a:cubicBezTo>
                    <a:pt x="67" y="94"/>
                    <a:pt x="67" y="94"/>
                    <a:pt x="67" y="94"/>
                  </a:cubicBezTo>
                  <a:cubicBezTo>
                    <a:pt x="69" y="94"/>
                    <a:pt x="71" y="93"/>
                    <a:pt x="72" y="86"/>
                  </a:cubicBezTo>
                  <a:cubicBezTo>
                    <a:pt x="72" y="83"/>
                    <a:pt x="72" y="30"/>
                    <a:pt x="72" y="30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75" y="30"/>
                    <a:pt x="75" y="51"/>
                    <a:pt x="75" y="53"/>
                  </a:cubicBezTo>
                  <a:cubicBezTo>
                    <a:pt x="75" y="55"/>
                    <a:pt x="75" y="56"/>
                    <a:pt x="77" y="56"/>
                  </a:cubicBezTo>
                  <a:cubicBezTo>
                    <a:pt x="78" y="56"/>
                    <a:pt x="79" y="55"/>
                    <a:pt x="79" y="54"/>
                  </a:cubicBezTo>
                  <a:cubicBezTo>
                    <a:pt x="79" y="57"/>
                    <a:pt x="79" y="32"/>
                    <a:pt x="79" y="32"/>
                  </a:cubicBezTo>
                  <a:cubicBezTo>
                    <a:pt x="82" y="32"/>
                    <a:pt x="82" y="32"/>
                    <a:pt x="82" y="32"/>
                  </a:cubicBezTo>
                  <a:cubicBezTo>
                    <a:pt x="82" y="32"/>
                    <a:pt x="82" y="79"/>
                    <a:pt x="82" y="80"/>
                  </a:cubicBezTo>
                  <a:cubicBezTo>
                    <a:pt x="82" y="85"/>
                    <a:pt x="84" y="86"/>
                    <a:pt x="85" y="86"/>
                  </a:cubicBezTo>
                  <a:cubicBezTo>
                    <a:pt x="91" y="86"/>
                    <a:pt x="91" y="86"/>
                    <a:pt x="91" y="86"/>
                  </a:cubicBezTo>
                  <a:cubicBezTo>
                    <a:pt x="92" y="86"/>
                    <a:pt x="94" y="85"/>
                    <a:pt x="94" y="79"/>
                  </a:cubicBezTo>
                  <a:cubicBezTo>
                    <a:pt x="94" y="76"/>
                    <a:pt x="94" y="32"/>
                    <a:pt x="94" y="32"/>
                  </a:cubicBezTo>
                  <a:cubicBezTo>
                    <a:pt x="97" y="32"/>
                    <a:pt x="97" y="32"/>
                    <a:pt x="97" y="32"/>
                  </a:cubicBezTo>
                  <a:cubicBezTo>
                    <a:pt x="97" y="32"/>
                    <a:pt x="97" y="53"/>
                    <a:pt x="97" y="54"/>
                  </a:cubicBezTo>
                  <a:cubicBezTo>
                    <a:pt x="97" y="55"/>
                    <a:pt x="98" y="56"/>
                    <a:pt x="99" y="56"/>
                  </a:cubicBezTo>
                  <a:cubicBezTo>
                    <a:pt x="101" y="56"/>
                    <a:pt x="102" y="55"/>
                    <a:pt x="102" y="54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29"/>
                    <a:pt x="98" y="24"/>
                    <a:pt x="95" y="24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418" name="TextBox 49">
              <a:extLst>
                <a:ext uri="{FF2B5EF4-FFF2-40B4-BE49-F238E27FC236}">
                  <a16:creationId xmlns:a16="http://schemas.microsoft.com/office/drawing/2014/main" id="{ECA94F70-5D3D-C156-CC1D-1261911C6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0251" y="8816753"/>
              <a:ext cx="936625" cy="2460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 dirty="0">
                  <a:solidFill>
                    <a:srgbClr val="00B050"/>
                  </a:solidFill>
                </a:rPr>
                <a:t>Rollen</a:t>
              </a:r>
            </a:p>
          </p:txBody>
        </p:sp>
      </p:grpSp>
      <p:grpSp>
        <p:nvGrpSpPr>
          <p:cNvPr id="16397" name="Groep 15">
            <a:extLst>
              <a:ext uri="{FF2B5EF4-FFF2-40B4-BE49-F238E27FC236}">
                <a16:creationId xmlns:a16="http://schemas.microsoft.com/office/drawing/2014/main" id="{5C16CAC9-FBF4-D046-720B-5A4E4F8E764E}"/>
              </a:ext>
            </a:extLst>
          </p:cNvPr>
          <p:cNvGrpSpPr>
            <a:grpSpLocks/>
          </p:cNvGrpSpPr>
          <p:nvPr/>
        </p:nvGrpSpPr>
        <p:grpSpPr bwMode="auto">
          <a:xfrm>
            <a:off x="127442" y="7691905"/>
            <a:ext cx="936625" cy="879475"/>
            <a:chOff x="31178" y="7510580"/>
            <a:chExt cx="936625" cy="877697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EC0ED71A-F075-B245-FE15-7105C3C0B339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282003" y="7510580"/>
              <a:ext cx="444500" cy="467366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1" y="95"/>
                </a:cxn>
                <a:cxn ang="0">
                  <a:pos x="84" y="80"/>
                </a:cxn>
                <a:cxn ang="0">
                  <a:pos x="80" y="76"/>
                </a:cxn>
                <a:cxn ang="0">
                  <a:pos x="82" y="74"/>
                </a:cxn>
                <a:cxn ang="0">
                  <a:pos x="82" y="69"/>
                </a:cxn>
                <a:cxn ang="0">
                  <a:pos x="78" y="80"/>
                </a:cxn>
                <a:cxn ang="0">
                  <a:pos x="73" y="76"/>
                </a:cxn>
                <a:cxn ang="0">
                  <a:pos x="75" y="69"/>
                </a:cxn>
                <a:cxn ang="0">
                  <a:pos x="13" y="7"/>
                </a:cxn>
                <a:cxn ang="0">
                  <a:pos x="80" y="55"/>
                </a:cxn>
                <a:cxn ang="0">
                  <a:pos x="69" y="74"/>
                </a:cxn>
                <a:cxn ang="0">
                  <a:pos x="68" y="69"/>
                </a:cxn>
                <a:cxn ang="0">
                  <a:pos x="64" y="77"/>
                </a:cxn>
                <a:cxn ang="0">
                  <a:pos x="59" y="77"/>
                </a:cxn>
                <a:cxn ang="0">
                  <a:pos x="58" y="69"/>
                </a:cxn>
                <a:cxn ang="0">
                  <a:pos x="59" y="74"/>
                </a:cxn>
                <a:cxn ang="0">
                  <a:pos x="57" y="81"/>
                </a:cxn>
                <a:cxn ang="0">
                  <a:pos x="52" y="74"/>
                </a:cxn>
                <a:cxn ang="0">
                  <a:pos x="56" y="70"/>
                </a:cxn>
                <a:cxn ang="0">
                  <a:pos x="46" y="76"/>
                </a:cxn>
                <a:cxn ang="0">
                  <a:pos x="46" y="81"/>
                </a:cxn>
                <a:cxn ang="0">
                  <a:pos x="45" y="70"/>
                </a:cxn>
                <a:cxn ang="0">
                  <a:pos x="49" y="74"/>
                </a:cxn>
                <a:cxn ang="0">
                  <a:pos x="44" y="77"/>
                </a:cxn>
                <a:cxn ang="0">
                  <a:pos x="39" y="77"/>
                </a:cxn>
                <a:cxn ang="0">
                  <a:pos x="43" y="70"/>
                </a:cxn>
                <a:cxn ang="0">
                  <a:pos x="32" y="77"/>
                </a:cxn>
                <a:cxn ang="0">
                  <a:pos x="36" y="81"/>
                </a:cxn>
                <a:cxn ang="0">
                  <a:pos x="31" y="70"/>
                </a:cxn>
                <a:cxn ang="0">
                  <a:pos x="36" y="74"/>
                </a:cxn>
                <a:cxn ang="0">
                  <a:pos x="30" y="76"/>
                </a:cxn>
                <a:cxn ang="0">
                  <a:pos x="25" y="80"/>
                </a:cxn>
                <a:cxn ang="0">
                  <a:pos x="29" y="69"/>
                </a:cxn>
                <a:cxn ang="0">
                  <a:pos x="25" y="73"/>
                </a:cxn>
                <a:cxn ang="0">
                  <a:pos x="18" y="73"/>
                </a:cxn>
                <a:cxn ang="0">
                  <a:pos x="12" y="70"/>
                </a:cxn>
                <a:cxn ang="0">
                  <a:pos x="16" y="74"/>
                </a:cxn>
                <a:cxn ang="0">
                  <a:pos x="12" y="76"/>
                </a:cxn>
                <a:cxn ang="0">
                  <a:pos x="11" y="81"/>
                </a:cxn>
                <a:cxn ang="0">
                  <a:pos x="11" y="87"/>
                </a:cxn>
                <a:cxn ang="0">
                  <a:pos x="14" y="83"/>
                </a:cxn>
                <a:cxn ang="0">
                  <a:pos x="16" y="87"/>
                </a:cxn>
                <a:cxn ang="0">
                  <a:pos x="22" y="87"/>
                </a:cxn>
                <a:cxn ang="0">
                  <a:pos x="19" y="76"/>
                </a:cxn>
                <a:cxn ang="0">
                  <a:pos x="65" y="87"/>
                </a:cxn>
                <a:cxn ang="0">
                  <a:pos x="65" y="82"/>
                </a:cxn>
                <a:cxn ang="0">
                  <a:pos x="65" y="77"/>
                </a:cxn>
                <a:cxn ang="0">
                  <a:pos x="70" y="81"/>
                </a:cxn>
                <a:cxn ang="0">
                  <a:pos x="68" y="87"/>
                </a:cxn>
                <a:cxn ang="0">
                  <a:pos x="74" y="87"/>
                </a:cxn>
                <a:cxn ang="0">
                  <a:pos x="75" y="83"/>
                </a:cxn>
                <a:cxn ang="0">
                  <a:pos x="84" y="87"/>
                </a:cxn>
              </a:cxnLst>
              <a:rect l="0" t="0" r="r" b="b"/>
              <a:pathLst>
                <a:path w="95" h="100">
                  <a:moveTo>
                    <a:pt x="94" y="95"/>
                  </a:moveTo>
                  <a:cubicBezTo>
                    <a:pt x="88" y="61"/>
                    <a:pt x="88" y="61"/>
                    <a:pt x="88" y="61"/>
                  </a:cubicBezTo>
                  <a:cubicBezTo>
                    <a:pt x="88" y="61"/>
                    <a:pt x="88" y="61"/>
                    <a:pt x="88" y="61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3"/>
                    <a:pt x="86" y="0"/>
                    <a:pt x="8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8" y="0"/>
                    <a:pt x="6" y="3"/>
                    <a:pt x="6" y="6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0" y="97"/>
                    <a:pt x="3" y="100"/>
                    <a:pt x="6" y="100"/>
                  </a:cubicBezTo>
                  <a:cubicBezTo>
                    <a:pt x="90" y="100"/>
                    <a:pt x="90" y="100"/>
                    <a:pt x="90" y="100"/>
                  </a:cubicBezTo>
                  <a:cubicBezTo>
                    <a:pt x="93" y="100"/>
                    <a:pt x="95" y="97"/>
                    <a:pt x="94" y="95"/>
                  </a:cubicBezTo>
                  <a:close/>
                  <a:moveTo>
                    <a:pt x="83" y="77"/>
                  </a:moveTo>
                  <a:cubicBezTo>
                    <a:pt x="84" y="80"/>
                    <a:pt x="84" y="80"/>
                    <a:pt x="84" y="80"/>
                  </a:cubicBezTo>
                  <a:cubicBezTo>
                    <a:pt x="84" y="80"/>
                    <a:pt x="84" y="81"/>
                    <a:pt x="83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0" y="81"/>
                    <a:pt x="79" y="80"/>
                    <a:pt x="79" y="80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9" y="76"/>
                    <a:pt x="79" y="76"/>
                    <a:pt x="80" y="76"/>
                  </a:cubicBezTo>
                  <a:cubicBezTo>
                    <a:pt x="83" y="76"/>
                    <a:pt x="83" y="76"/>
                    <a:pt x="83" y="76"/>
                  </a:cubicBezTo>
                  <a:cubicBezTo>
                    <a:pt x="83" y="76"/>
                    <a:pt x="83" y="76"/>
                    <a:pt x="83" y="77"/>
                  </a:cubicBezTo>
                  <a:close/>
                  <a:moveTo>
                    <a:pt x="83" y="70"/>
                  </a:moveTo>
                  <a:cubicBezTo>
                    <a:pt x="83" y="73"/>
                    <a:pt x="83" y="73"/>
                    <a:pt x="83" y="73"/>
                  </a:cubicBezTo>
                  <a:cubicBezTo>
                    <a:pt x="83" y="74"/>
                    <a:pt x="83" y="74"/>
                    <a:pt x="82" y="74"/>
                  </a:cubicBezTo>
                  <a:cubicBezTo>
                    <a:pt x="79" y="74"/>
                    <a:pt x="79" y="74"/>
                    <a:pt x="79" y="74"/>
                  </a:cubicBezTo>
                  <a:cubicBezTo>
                    <a:pt x="78" y="74"/>
                    <a:pt x="78" y="74"/>
                    <a:pt x="78" y="73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69"/>
                    <a:pt x="78" y="69"/>
                  </a:cubicBezTo>
                  <a:cubicBezTo>
                    <a:pt x="82" y="69"/>
                    <a:pt x="82" y="69"/>
                    <a:pt x="82" y="69"/>
                  </a:cubicBezTo>
                  <a:cubicBezTo>
                    <a:pt x="82" y="69"/>
                    <a:pt x="83" y="70"/>
                    <a:pt x="83" y="70"/>
                  </a:cubicBezTo>
                  <a:close/>
                  <a:moveTo>
                    <a:pt x="73" y="76"/>
                  </a:moveTo>
                  <a:cubicBezTo>
                    <a:pt x="77" y="76"/>
                    <a:pt x="77" y="76"/>
                    <a:pt x="77" y="76"/>
                  </a:cubicBezTo>
                  <a:cubicBezTo>
                    <a:pt x="77" y="76"/>
                    <a:pt x="77" y="76"/>
                    <a:pt x="77" y="77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78" y="80"/>
                    <a:pt x="77" y="81"/>
                    <a:pt x="77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3" y="81"/>
                    <a:pt x="72" y="80"/>
                    <a:pt x="72" y="80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72" y="76"/>
                    <a:pt x="72" y="76"/>
                    <a:pt x="73" y="76"/>
                  </a:cubicBezTo>
                  <a:close/>
                  <a:moveTo>
                    <a:pt x="72" y="74"/>
                  </a:moveTo>
                  <a:cubicBezTo>
                    <a:pt x="71" y="74"/>
                    <a:pt x="71" y="74"/>
                    <a:pt x="71" y="73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71" y="70"/>
                    <a:pt x="71" y="69"/>
                    <a:pt x="72" y="69"/>
                  </a:cubicBezTo>
                  <a:cubicBezTo>
                    <a:pt x="75" y="69"/>
                    <a:pt x="75" y="69"/>
                    <a:pt x="75" y="69"/>
                  </a:cubicBezTo>
                  <a:cubicBezTo>
                    <a:pt x="75" y="69"/>
                    <a:pt x="76" y="70"/>
                    <a:pt x="76" y="70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4"/>
                    <a:pt x="76" y="74"/>
                    <a:pt x="75" y="74"/>
                  </a:cubicBezTo>
                  <a:lnTo>
                    <a:pt x="72" y="74"/>
                  </a:lnTo>
                  <a:close/>
                  <a:moveTo>
                    <a:pt x="13" y="7"/>
                  </a:moveTo>
                  <a:cubicBezTo>
                    <a:pt x="13" y="7"/>
                    <a:pt x="13" y="6"/>
                    <a:pt x="14" y="6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81" y="6"/>
                    <a:pt x="81" y="7"/>
                    <a:pt x="81" y="7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1" y="55"/>
                    <a:pt x="81" y="55"/>
                    <a:pt x="80" y="55"/>
                  </a:cubicBezTo>
                  <a:cubicBezTo>
                    <a:pt x="14" y="55"/>
                    <a:pt x="14" y="55"/>
                    <a:pt x="14" y="55"/>
                  </a:cubicBezTo>
                  <a:cubicBezTo>
                    <a:pt x="13" y="55"/>
                    <a:pt x="13" y="55"/>
                    <a:pt x="13" y="54"/>
                  </a:cubicBezTo>
                  <a:lnTo>
                    <a:pt x="13" y="7"/>
                  </a:lnTo>
                  <a:close/>
                  <a:moveTo>
                    <a:pt x="70" y="73"/>
                  </a:moveTo>
                  <a:cubicBezTo>
                    <a:pt x="70" y="74"/>
                    <a:pt x="69" y="74"/>
                    <a:pt x="69" y="74"/>
                  </a:cubicBezTo>
                  <a:cubicBezTo>
                    <a:pt x="65" y="74"/>
                    <a:pt x="65" y="74"/>
                    <a:pt x="65" y="74"/>
                  </a:cubicBezTo>
                  <a:cubicBezTo>
                    <a:pt x="65" y="74"/>
                    <a:pt x="64" y="74"/>
                    <a:pt x="64" y="73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4" y="70"/>
                    <a:pt x="65" y="69"/>
                    <a:pt x="65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9" y="69"/>
                    <a:pt x="69" y="70"/>
                    <a:pt x="69" y="70"/>
                  </a:cubicBezTo>
                  <a:lnTo>
                    <a:pt x="70" y="73"/>
                  </a:lnTo>
                  <a:close/>
                  <a:moveTo>
                    <a:pt x="60" y="76"/>
                  </a:moveTo>
                  <a:cubicBezTo>
                    <a:pt x="63" y="76"/>
                    <a:pt x="63" y="76"/>
                    <a:pt x="63" y="76"/>
                  </a:cubicBezTo>
                  <a:cubicBezTo>
                    <a:pt x="64" y="76"/>
                    <a:pt x="64" y="76"/>
                    <a:pt x="64" y="77"/>
                  </a:cubicBezTo>
                  <a:cubicBezTo>
                    <a:pt x="64" y="80"/>
                    <a:pt x="64" y="80"/>
                    <a:pt x="64" y="80"/>
                  </a:cubicBezTo>
                  <a:cubicBezTo>
                    <a:pt x="64" y="80"/>
                    <a:pt x="64" y="81"/>
                    <a:pt x="63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1"/>
                    <a:pt x="59" y="80"/>
                    <a:pt x="59" y="8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59" y="76"/>
                    <a:pt x="59" y="76"/>
                    <a:pt x="60" y="76"/>
                  </a:cubicBezTo>
                  <a:close/>
                  <a:moveTo>
                    <a:pt x="59" y="74"/>
                  </a:moveTo>
                  <a:cubicBezTo>
                    <a:pt x="58" y="74"/>
                    <a:pt x="58" y="74"/>
                    <a:pt x="58" y="73"/>
                  </a:cubicBezTo>
                  <a:cubicBezTo>
                    <a:pt x="58" y="70"/>
                    <a:pt x="58" y="70"/>
                    <a:pt x="58" y="70"/>
                  </a:cubicBezTo>
                  <a:cubicBezTo>
                    <a:pt x="58" y="70"/>
                    <a:pt x="58" y="69"/>
                    <a:pt x="58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2" y="69"/>
                    <a:pt x="63" y="70"/>
                    <a:pt x="63" y="70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63" y="74"/>
                    <a:pt x="63" y="74"/>
                    <a:pt x="62" y="74"/>
                  </a:cubicBezTo>
                  <a:lnTo>
                    <a:pt x="59" y="74"/>
                  </a:lnTo>
                  <a:close/>
                  <a:moveTo>
                    <a:pt x="53" y="76"/>
                  </a:moveTo>
                  <a:cubicBezTo>
                    <a:pt x="56" y="76"/>
                    <a:pt x="56" y="76"/>
                    <a:pt x="56" y="76"/>
                  </a:cubicBezTo>
                  <a:cubicBezTo>
                    <a:pt x="57" y="76"/>
                    <a:pt x="57" y="76"/>
                    <a:pt x="57" y="77"/>
                  </a:cubicBezTo>
                  <a:cubicBezTo>
                    <a:pt x="57" y="80"/>
                    <a:pt x="57" y="80"/>
                    <a:pt x="57" y="80"/>
                  </a:cubicBezTo>
                  <a:cubicBezTo>
                    <a:pt x="57" y="80"/>
                    <a:pt x="57" y="81"/>
                    <a:pt x="57" y="81"/>
                  </a:cubicBezTo>
                  <a:cubicBezTo>
                    <a:pt x="53" y="81"/>
                    <a:pt x="53" y="81"/>
                    <a:pt x="53" y="81"/>
                  </a:cubicBezTo>
                  <a:cubicBezTo>
                    <a:pt x="52" y="81"/>
                    <a:pt x="52" y="80"/>
                    <a:pt x="52" y="80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2" y="76"/>
                    <a:pt x="52" y="76"/>
                    <a:pt x="53" y="76"/>
                  </a:cubicBezTo>
                  <a:close/>
                  <a:moveTo>
                    <a:pt x="52" y="74"/>
                  </a:moveTo>
                  <a:cubicBezTo>
                    <a:pt x="52" y="74"/>
                    <a:pt x="51" y="74"/>
                    <a:pt x="51" y="73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70"/>
                    <a:pt x="51" y="69"/>
                    <a:pt x="52" y="69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6" y="69"/>
                    <a:pt x="56" y="70"/>
                    <a:pt x="56" y="70"/>
                  </a:cubicBezTo>
                  <a:cubicBezTo>
                    <a:pt x="56" y="73"/>
                    <a:pt x="56" y="73"/>
                    <a:pt x="56" y="73"/>
                  </a:cubicBezTo>
                  <a:cubicBezTo>
                    <a:pt x="56" y="74"/>
                    <a:pt x="56" y="74"/>
                    <a:pt x="56" y="74"/>
                  </a:cubicBezTo>
                  <a:lnTo>
                    <a:pt x="52" y="74"/>
                  </a:lnTo>
                  <a:close/>
                  <a:moveTo>
                    <a:pt x="45" y="77"/>
                  </a:moveTo>
                  <a:cubicBezTo>
                    <a:pt x="45" y="76"/>
                    <a:pt x="46" y="76"/>
                    <a:pt x="46" y="76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0" y="76"/>
                    <a:pt x="51" y="76"/>
                    <a:pt x="51" y="77"/>
                  </a:cubicBezTo>
                  <a:cubicBezTo>
                    <a:pt x="51" y="80"/>
                    <a:pt x="51" y="80"/>
                    <a:pt x="51" y="80"/>
                  </a:cubicBezTo>
                  <a:cubicBezTo>
                    <a:pt x="51" y="80"/>
                    <a:pt x="50" y="81"/>
                    <a:pt x="50" y="81"/>
                  </a:cubicBezTo>
                  <a:cubicBezTo>
                    <a:pt x="46" y="81"/>
                    <a:pt x="46" y="81"/>
                    <a:pt x="46" y="81"/>
                  </a:cubicBezTo>
                  <a:cubicBezTo>
                    <a:pt x="46" y="81"/>
                    <a:pt x="45" y="80"/>
                    <a:pt x="45" y="80"/>
                  </a:cubicBezTo>
                  <a:lnTo>
                    <a:pt x="45" y="77"/>
                  </a:lnTo>
                  <a:close/>
                  <a:moveTo>
                    <a:pt x="45" y="74"/>
                  </a:moveTo>
                  <a:cubicBezTo>
                    <a:pt x="45" y="74"/>
                    <a:pt x="44" y="74"/>
                    <a:pt x="44" y="73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69"/>
                    <a:pt x="45" y="69"/>
                  </a:cubicBezTo>
                  <a:cubicBezTo>
                    <a:pt x="49" y="69"/>
                    <a:pt x="49" y="69"/>
                    <a:pt x="49" y="69"/>
                  </a:cubicBezTo>
                  <a:cubicBezTo>
                    <a:pt x="49" y="69"/>
                    <a:pt x="50" y="70"/>
                    <a:pt x="50" y="70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50" y="74"/>
                    <a:pt x="49" y="74"/>
                    <a:pt x="49" y="74"/>
                  </a:cubicBezTo>
                  <a:lnTo>
                    <a:pt x="45" y="74"/>
                  </a:lnTo>
                  <a:close/>
                  <a:moveTo>
                    <a:pt x="39" y="77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43" y="76"/>
                    <a:pt x="43" y="76"/>
                    <a:pt x="43" y="76"/>
                  </a:cubicBezTo>
                  <a:cubicBezTo>
                    <a:pt x="43" y="76"/>
                    <a:pt x="44" y="76"/>
                    <a:pt x="44" y="77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1"/>
                    <a:pt x="43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39" y="81"/>
                    <a:pt x="39" y="80"/>
                    <a:pt x="39" y="80"/>
                  </a:cubicBezTo>
                  <a:lnTo>
                    <a:pt x="39" y="77"/>
                  </a:lnTo>
                  <a:close/>
                  <a:moveTo>
                    <a:pt x="38" y="73"/>
                  </a:moveTo>
                  <a:cubicBezTo>
                    <a:pt x="38" y="70"/>
                    <a:pt x="38" y="70"/>
                    <a:pt x="38" y="70"/>
                  </a:cubicBezTo>
                  <a:cubicBezTo>
                    <a:pt x="38" y="70"/>
                    <a:pt x="38" y="69"/>
                    <a:pt x="39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3" y="69"/>
                    <a:pt x="43" y="70"/>
                    <a:pt x="43" y="70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43" y="74"/>
                    <a:pt x="43" y="74"/>
                    <a:pt x="42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8" y="74"/>
                    <a:pt x="38" y="74"/>
                    <a:pt x="38" y="73"/>
                  </a:cubicBezTo>
                  <a:close/>
                  <a:moveTo>
                    <a:pt x="32" y="77"/>
                  </a:moveTo>
                  <a:cubicBezTo>
                    <a:pt x="32" y="76"/>
                    <a:pt x="32" y="76"/>
                    <a:pt x="33" y="76"/>
                  </a:cubicBezTo>
                  <a:cubicBezTo>
                    <a:pt x="36" y="76"/>
                    <a:pt x="36" y="76"/>
                    <a:pt x="36" y="76"/>
                  </a:cubicBezTo>
                  <a:cubicBezTo>
                    <a:pt x="37" y="76"/>
                    <a:pt x="37" y="76"/>
                    <a:pt x="37" y="77"/>
                  </a:cubicBezTo>
                  <a:cubicBezTo>
                    <a:pt x="37" y="80"/>
                    <a:pt x="37" y="80"/>
                    <a:pt x="37" y="80"/>
                  </a:cubicBezTo>
                  <a:cubicBezTo>
                    <a:pt x="37" y="80"/>
                    <a:pt x="37" y="81"/>
                    <a:pt x="36" y="81"/>
                  </a:cubicBezTo>
                  <a:cubicBezTo>
                    <a:pt x="33" y="81"/>
                    <a:pt x="33" y="81"/>
                    <a:pt x="33" y="81"/>
                  </a:cubicBezTo>
                  <a:cubicBezTo>
                    <a:pt x="32" y="81"/>
                    <a:pt x="32" y="80"/>
                    <a:pt x="32" y="80"/>
                  </a:cubicBezTo>
                  <a:lnTo>
                    <a:pt x="32" y="77"/>
                  </a:lnTo>
                  <a:close/>
                  <a:moveTo>
                    <a:pt x="31" y="73"/>
                  </a:moveTo>
                  <a:cubicBezTo>
                    <a:pt x="31" y="70"/>
                    <a:pt x="31" y="70"/>
                    <a:pt x="31" y="70"/>
                  </a:cubicBezTo>
                  <a:cubicBezTo>
                    <a:pt x="31" y="70"/>
                    <a:pt x="32" y="69"/>
                    <a:pt x="32" y="69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7" y="70"/>
                    <a:pt x="37" y="70"/>
                  </a:cubicBezTo>
                  <a:cubicBezTo>
                    <a:pt x="36" y="73"/>
                    <a:pt x="36" y="73"/>
                    <a:pt x="36" y="73"/>
                  </a:cubicBezTo>
                  <a:cubicBezTo>
                    <a:pt x="36" y="74"/>
                    <a:pt x="36" y="74"/>
                    <a:pt x="36" y="74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2" y="74"/>
                    <a:pt x="31" y="74"/>
                    <a:pt x="31" y="73"/>
                  </a:cubicBezTo>
                  <a:close/>
                  <a:moveTo>
                    <a:pt x="25" y="77"/>
                  </a:moveTo>
                  <a:cubicBezTo>
                    <a:pt x="25" y="76"/>
                    <a:pt x="26" y="76"/>
                    <a:pt x="26" y="76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0" y="76"/>
                    <a:pt x="30" y="76"/>
                    <a:pt x="30" y="77"/>
                  </a:cubicBezTo>
                  <a:cubicBezTo>
                    <a:pt x="30" y="80"/>
                    <a:pt x="30" y="80"/>
                    <a:pt x="30" y="80"/>
                  </a:cubicBezTo>
                  <a:cubicBezTo>
                    <a:pt x="30" y="80"/>
                    <a:pt x="30" y="81"/>
                    <a:pt x="29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5" y="81"/>
                    <a:pt x="25" y="80"/>
                    <a:pt x="25" y="80"/>
                  </a:cubicBezTo>
                  <a:lnTo>
                    <a:pt x="25" y="77"/>
                  </a:lnTo>
                  <a:close/>
                  <a:moveTo>
                    <a:pt x="25" y="73"/>
                  </a:moveTo>
                  <a:cubicBezTo>
                    <a:pt x="25" y="70"/>
                    <a:pt x="25" y="70"/>
                    <a:pt x="25" y="70"/>
                  </a:cubicBezTo>
                  <a:cubicBezTo>
                    <a:pt x="25" y="70"/>
                    <a:pt x="25" y="69"/>
                    <a:pt x="26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30" y="69"/>
                    <a:pt x="30" y="70"/>
                    <a:pt x="30" y="70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0" y="74"/>
                    <a:pt x="29" y="74"/>
                    <a:pt x="29" y="74"/>
                  </a:cubicBezTo>
                  <a:cubicBezTo>
                    <a:pt x="25" y="74"/>
                    <a:pt x="25" y="74"/>
                    <a:pt x="25" y="74"/>
                  </a:cubicBezTo>
                  <a:cubicBezTo>
                    <a:pt x="25" y="74"/>
                    <a:pt x="25" y="74"/>
                    <a:pt x="25" y="73"/>
                  </a:cubicBezTo>
                  <a:close/>
                  <a:moveTo>
                    <a:pt x="23" y="70"/>
                  </a:moveTo>
                  <a:cubicBezTo>
                    <a:pt x="23" y="73"/>
                    <a:pt x="23" y="73"/>
                    <a:pt x="23" y="73"/>
                  </a:cubicBezTo>
                  <a:cubicBezTo>
                    <a:pt x="23" y="74"/>
                    <a:pt x="23" y="74"/>
                    <a:pt x="22" y="74"/>
                  </a:cubicBezTo>
                  <a:cubicBezTo>
                    <a:pt x="19" y="74"/>
                    <a:pt x="19" y="74"/>
                    <a:pt x="19" y="74"/>
                  </a:cubicBezTo>
                  <a:cubicBezTo>
                    <a:pt x="18" y="74"/>
                    <a:pt x="18" y="74"/>
                    <a:pt x="18" y="73"/>
                  </a:cubicBezTo>
                  <a:cubicBezTo>
                    <a:pt x="18" y="70"/>
                    <a:pt x="18" y="70"/>
                    <a:pt x="18" y="70"/>
                  </a:cubicBezTo>
                  <a:cubicBezTo>
                    <a:pt x="18" y="70"/>
                    <a:pt x="19" y="69"/>
                    <a:pt x="19" y="69"/>
                  </a:cubicBezTo>
                  <a:cubicBezTo>
                    <a:pt x="23" y="69"/>
                    <a:pt x="23" y="69"/>
                    <a:pt x="23" y="69"/>
                  </a:cubicBezTo>
                  <a:cubicBezTo>
                    <a:pt x="23" y="69"/>
                    <a:pt x="23" y="70"/>
                    <a:pt x="23" y="70"/>
                  </a:cubicBezTo>
                  <a:close/>
                  <a:moveTo>
                    <a:pt x="12" y="70"/>
                  </a:moveTo>
                  <a:cubicBezTo>
                    <a:pt x="12" y="70"/>
                    <a:pt x="12" y="69"/>
                    <a:pt x="13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7" y="69"/>
                    <a:pt x="17" y="70"/>
                    <a:pt x="17" y="70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12" y="74"/>
                    <a:pt x="12" y="74"/>
                    <a:pt x="12" y="74"/>
                  </a:cubicBezTo>
                  <a:cubicBezTo>
                    <a:pt x="12" y="74"/>
                    <a:pt x="11" y="74"/>
                    <a:pt x="11" y="73"/>
                  </a:cubicBezTo>
                  <a:lnTo>
                    <a:pt x="12" y="70"/>
                  </a:lnTo>
                  <a:close/>
                  <a:moveTo>
                    <a:pt x="11" y="77"/>
                  </a:moveTo>
                  <a:cubicBezTo>
                    <a:pt x="11" y="76"/>
                    <a:pt x="11" y="76"/>
                    <a:pt x="12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7" y="80"/>
                    <a:pt x="16" y="81"/>
                    <a:pt x="16" y="81"/>
                  </a:cubicBezTo>
                  <a:cubicBezTo>
                    <a:pt x="11" y="81"/>
                    <a:pt x="11" y="81"/>
                    <a:pt x="11" y="81"/>
                  </a:cubicBezTo>
                  <a:cubicBezTo>
                    <a:pt x="11" y="81"/>
                    <a:pt x="11" y="80"/>
                    <a:pt x="11" y="80"/>
                  </a:cubicBezTo>
                  <a:lnTo>
                    <a:pt x="11" y="77"/>
                  </a:lnTo>
                  <a:close/>
                  <a:moveTo>
                    <a:pt x="14" y="87"/>
                  </a:moveTo>
                  <a:cubicBezTo>
                    <a:pt x="14" y="87"/>
                    <a:pt x="14" y="87"/>
                    <a:pt x="13" y="87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0" y="87"/>
                    <a:pt x="10" y="87"/>
                    <a:pt x="10" y="87"/>
                  </a:cubicBezTo>
                  <a:cubicBezTo>
                    <a:pt x="10" y="83"/>
                    <a:pt x="10" y="83"/>
                    <a:pt x="10" y="83"/>
                  </a:cubicBezTo>
                  <a:cubicBezTo>
                    <a:pt x="10" y="83"/>
                    <a:pt x="11" y="82"/>
                    <a:pt x="11" y="82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14" y="82"/>
                    <a:pt x="14" y="83"/>
                    <a:pt x="14" y="83"/>
                  </a:cubicBezTo>
                  <a:lnTo>
                    <a:pt x="14" y="87"/>
                  </a:lnTo>
                  <a:close/>
                  <a:moveTo>
                    <a:pt x="22" y="87"/>
                  </a:moveTo>
                  <a:cubicBezTo>
                    <a:pt x="22" y="87"/>
                    <a:pt x="21" y="87"/>
                    <a:pt x="21" y="87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16" y="83"/>
                    <a:pt x="16" y="83"/>
                    <a:pt x="16" y="83"/>
                  </a:cubicBezTo>
                  <a:cubicBezTo>
                    <a:pt x="16" y="83"/>
                    <a:pt x="16" y="82"/>
                    <a:pt x="17" y="82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22" y="82"/>
                    <a:pt x="22" y="83"/>
                    <a:pt x="22" y="83"/>
                  </a:cubicBezTo>
                  <a:lnTo>
                    <a:pt x="22" y="87"/>
                  </a:lnTo>
                  <a:close/>
                  <a:moveTo>
                    <a:pt x="23" y="81"/>
                  </a:moveTo>
                  <a:cubicBezTo>
                    <a:pt x="19" y="81"/>
                    <a:pt x="19" y="81"/>
                    <a:pt x="19" y="81"/>
                  </a:cubicBezTo>
                  <a:cubicBezTo>
                    <a:pt x="18" y="81"/>
                    <a:pt x="18" y="80"/>
                    <a:pt x="18" y="80"/>
                  </a:cubicBezTo>
                  <a:cubicBezTo>
                    <a:pt x="18" y="77"/>
                    <a:pt x="18" y="77"/>
                    <a:pt x="18" y="77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23" y="76"/>
                    <a:pt x="24" y="76"/>
                    <a:pt x="24" y="77"/>
                  </a:cubicBezTo>
                  <a:cubicBezTo>
                    <a:pt x="23" y="80"/>
                    <a:pt x="23" y="80"/>
                    <a:pt x="23" y="80"/>
                  </a:cubicBezTo>
                  <a:cubicBezTo>
                    <a:pt x="23" y="80"/>
                    <a:pt x="23" y="81"/>
                    <a:pt x="23" y="81"/>
                  </a:cubicBezTo>
                  <a:close/>
                  <a:moveTo>
                    <a:pt x="65" y="87"/>
                  </a:moveTo>
                  <a:cubicBezTo>
                    <a:pt x="24" y="87"/>
                    <a:pt x="24" y="87"/>
                    <a:pt x="24" y="87"/>
                  </a:cubicBezTo>
                  <a:cubicBezTo>
                    <a:pt x="24" y="87"/>
                    <a:pt x="23" y="87"/>
                    <a:pt x="23" y="87"/>
                  </a:cubicBezTo>
                  <a:cubicBezTo>
                    <a:pt x="23" y="83"/>
                    <a:pt x="23" y="83"/>
                    <a:pt x="23" y="83"/>
                  </a:cubicBezTo>
                  <a:cubicBezTo>
                    <a:pt x="24" y="83"/>
                    <a:pt x="24" y="82"/>
                    <a:pt x="24" y="82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6" y="82"/>
                    <a:pt x="66" y="83"/>
                    <a:pt x="66" y="83"/>
                  </a:cubicBezTo>
                  <a:cubicBezTo>
                    <a:pt x="66" y="87"/>
                    <a:pt x="66" y="87"/>
                    <a:pt x="66" y="87"/>
                  </a:cubicBezTo>
                  <a:cubicBezTo>
                    <a:pt x="66" y="87"/>
                    <a:pt x="66" y="87"/>
                    <a:pt x="65" y="87"/>
                  </a:cubicBezTo>
                  <a:close/>
                  <a:moveTo>
                    <a:pt x="66" y="80"/>
                  </a:moveTo>
                  <a:cubicBezTo>
                    <a:pt x="65" y="77"/>
                    <a:pt x="65" y="77"/>
                    <a:pt x="65" y="77"/>
                  </a:cubicBezTo>
                  <a:cubicBezTo>
                    <a:pt x="65" y="76"/>
                    <a:pt x="66" y="76"/>
                    <a:pt x="66" y="76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0" y="76"/>
                    <a:pt x="71" y="76"/>
                    <a:pt x="71" y="77"/>
                  </a:cubicBezTo>
                  <a:cubicBezTo>
                    <a:pt x="71" y="80"/>
                    <a:pt x="71" y="80"/>
                    <a:pt x="71" y="80"/>
                  </a:cubicBezTo>
                  <a:cubicBezTo>
                    <a:pt x="71" y="80"/>
                    <a:pt x="71" y="81"/>
                    <a:pt x="70" y="81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6" y="81"/>
                    <a:pt x="66" y="80"/>
                    <a:pt x="66" y="80"/>
                  </a:cubicBezTo>
                  <a:close/>
                  <a:moveTo>
                    <a:pt x="73" y="87"/>
                  </a:moveTo>
                  <a:cubicBezTo>
                    <a:pt x="69" y="87"/>
                    <a:pt x="69" y="87"/>
                    <a:pt x="69" y="87"/>
                  </a:cubicBezTo>
                  <a:cubicBezTo>
                    <a:pt x="68" y="87"/>
                    <a:pt x="68" y="87"/>
                    <a:pt x="68" y="87"/>
                  </a:cubicBezTo>
                  <a:cubicBezTo>
                    <a:pt x="68" y="83"/>
                    <a:pt x="68" y="83"/>
                    <a:pt x="68" y="83"/>
                  </a:cubicBezTo>
                  <a:cubicBezTo>
                    <a:pt x="68" y="83"/>
                    <a:pt x="68" y="82"/>
                    <a:pt x="68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82"/>
                    <a:pt x="74" y="83"/>
                    <a:pt x="74" y="83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4" y="87"/>
                    <a:pt x="74" y="87"/>
                    <a:pt x="73" y="87"/>
                  </a:cubicBezTo>
                  <a:close/>
                  <a:moveTo>
                    <a:pt x="84" y="87"/>
                  </a:moveTo>
                  <a:cubicBezTo>
                    <a:pt x="76" y="87"/>
                    <a:pt x="76" y="87"/>
                    <a:pt x="76" y="87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75" y="83"/>
                    <a:pt x="75" y="82"/>
                    <a:pt x="76" y="82"/>
                  </a:cubicBezTo>
                  <a:cubicBezTo>
                    <a:pt x="83" y="82"/>
                    <a:pt x="83" y="82"/>
                    <a:pt x="83" y="82"/>
                  </a:cubicBezTo>
                  <a:cubicBezTo>
                    <a:pt x="84" y="82"/>
                    <a:pt x="84" y="83"/>
                    <a:pt x="84" y="83"/>
                  </a:cubicBezTo>
                  <a:cubicBezTo>
                    <a:pt x="85" y="87"/>
                    <a:pt x="85" y="87"/>
                    <a:pt x="85" y="87"/>
                  </a:cubicBezTo>
                  <a:cubicBezTo>
                    <a:pt x="85" y="87"/>
                    <a:pt x="84" y="87"/>
                    <a:pt x="84" y="87"/>
                  </a:cubicBezTo>
                  <a:close/>
                </a:path>
              </a:pathLst>
            </a:custGeom>
            <a:solidFill>
              <a:srgbClr val="F07E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813" eaLnBrk="1" hangingPunct="1">
                <a:defRPr/>
              </a:pPr>
              <a:endParaRPr lang="en-US" sz="2400" dirty="0">
                <a:solidFill>
                  <a:srgbClr val="000000"/>
                </a:solidFill>
                <a:latin typeface="Calibri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6416" name="TextBox 49">
              <a:extLst>
                <a:ext uri="{FF2B5EF4-FFF2-40B4-BE49-F238E27FC236}">
                  <a16:creationId xmlns:a16="http://schemas.microsoft.com/office/drawing/2014/main" id="{B3067AA0-08EF-CD38-CAE1-BE7BE4BF2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8" y="7988723"/>
              <a:ext cx="936625" cy="399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>
                  <a:solidFill>
                    <a:srgbClr val="DD7E00"/>
                  </a:solidFill>
                </a:rPr>
                <a:t>Informatie-</a:t>
              </a:r>
              <a:r>
                <a:rPr lang="nl-NL" altLang="nl-NL" sz="1000" b="1">
                  <a:solidFill>
                    <a:srgbClr val="F07E26"/>
                  </a:solidFill>
                </a:rPr>
                <a:t>voorziening</a:t>
              </a:r>
            </a:p>
          </p:txBody>
        </p:sp>
      </p:grpSp>
      <p:sp>
        <p:nvSpPr>
          <p:cNvPr id="16398" name="Freeform 63">
            <a:extLst>
              <a:ext uri="{FF2B5EF4-FFF2-40B4-BE49-F238E27FC236}">
                <a16:creationId xmlns:a16="http://schemas.microsoft.com/office/drawing/2014/main" id="{61B11F2C-8DCA-175B-48D4-5C36E9D94550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11590338" y="144463"/>
            <a:ext cx="393700" cy="396875"/>
          </a:xfrm>
          <a:custGeom>
            <a:avLst/>
            <a:gdLst>
              <a:gd name="T0" fmla="*/ 0 w 100"/>
              <a:gd name="T1" fmla="*/ 2147483646 h 100"/>
              <a:gd name="T2" fmla="*/ 2147483646 w 100"/>
              <a:gd name="T3" fmla="*/ 2147483646 h 100"/>
              <a:gd name="T4" fmla="*/ 2147483646 w 100"/>
              <a:gd name="T5" fmla="*/ 2147483646 h 100"/>
              <a:gd name="T6" fmla="*/ 2147483646 w 100"/>
              <a:gd name="T7" fmla="*/ 2147483646 h 100"/>
              <a:gd name="T8" fmla="*/ 2147483646 w 100"/>
              <a:gd name="T9" fmla="*/ 2147483646 h 100"/>
              <a:gd name="T10" fmla="*/ 2147483646 w 100"/>
              <a:gd name="T11" fmla="*/ 2147483646 h 100"/>
              <a:gd name="T12" fmla="*/ 2147483646 w 100"/>
              <a:gd name="T13" fmla="*/ 2147483646 h 100"/>
              <a:gd name="T14" fmla="*/ 2147483646 w 100"/>
              <a:gd name="T15" fmla="*/ 2147483646 h 100"/>
              <a:gd name="T16" fmla="*/ 2147483646 w 100"/>
              <a:gd name="T17" fmla="*/ 2147483646 h 100"/>
              <a:gd name="T18" fmla="*/ 2147483646 w 100"/>
              <a:gd name="T19" fmla="*/ 2147483646 h 100"/>
              <a:gd name="T20" fmla="*/ 2147483646 w 100"/>
              <a:gd name="T21" fmla="*/ 2147483646 h 100"/>
              <a:gd name="T22" fmla="*/ 2147483646 w 100"/>
              <a:gd name="T23" fmla="*/ 2147483646 h 100"/>
              <a:gd name="T24" fmla="*/ 2147483646 w 100"/>
              <a:gd name="T25" fmla="*/ 2147483646 h 100"/>
              <a:gd name="T26" fmla="*/ 2147483646 w 100"/>
              <a:gd name="T27" fmla="*/ 2147483646 h 100"/>
              <a:gd name="T28" fmla="*/ 2147483646 w 100"/>
              <a:gd name="T29" fmla="*/ 2147483646 h 100"/>
              <a:gd name="T30" fmla="*/ 2147483646 w 100"/>
              <a:gd name="T31" fmla="*/ 2147483646 h 100"/>
              <a:gd name="T32" fmla="*/ 2147483646 w 100"/>
              <a:gd name="T33" fmla="*/ 2147483646 h 100"/>
              <a:gd name="T34" fmla="*/ 2147483646 w 100"/>
              <a:gd name="T35" fmla="*/ 2147483646 h 100"/>
              <a:gd name="T36" fmla="*/ 2147483646 w 100"/>
              <a:gd name="T37" fmla="*/ 2147483646 h 100"/>
              <a:gd name="T38" fmla="*/ 2147483646 w 100"/>
              <a:gd name="T39" fmla="*/ 2147483646 h 100"/>
              <a:gd name="T40" fmla="*/ 2147483646 w 100"/>
              <a:gd name="T41" fmla="*/ 2147483646 h 100"/>
              <a:gd name="T42" fmla="*/ 2147483646 w 100"/>
              <a:gd name="T43" fmla="*/ 2147483646 h 100"/>
              <a:gd name="T44" fmla="*/ 2147483646 w 100"/>
              <a:gd name="T45" fmla="*/ 2147483646 h 100"/>
              <a:gd name="T46" fmla="*/ 2147483646 w 100"/>
              <a:gd name="T47" fmla="*/ 2147483646 h 100"/>
              <a:gd name="T48" fmla="*/ 2147483646 w 100"/>
              <a:gd name="T49" fmla="*/ 2147483646 h 100"/>
              <a:gd name="T50" fmla="*/ 2147483646 w 100"/>
              <a:gd name="T51" fmla="*/ 2147483646 h 100"/>
              <a:gd name="T52" fmla="*/ 2147483646 w 100"/>
              <a:gd name="T53" fmla="*/ 2147483646 h 100"/>
              <a:gd name="T54" fmla="*/ 2147483646 w 100"/>
              <a:gd name="T55" fmla="*/ 2147483646 h 100"/>
              <a:gd name="T56" fmla="*/ 2147483646 w 100"/>
              <a:gd name="T57" fmla="*/ 2147483646 h 100"/>
              <a:gd name="T58" fmla="*/ 2147483646 w 100"/>
              <a:gd name="T59" fmla="*/ 2147483646 h 100"/>
              <a:gd name="T60" fmla="*/ 2147483646 w 100"/>
              <a:gd name="T61" fmla="*/ 2147483646 h 100"/>
              <a:gd name="T62" fmla="*/ 2147483646 w 100"/>
              <a:gd name="T63" fmla="*/ 2147483646 h 100"/>
              <a:gd name="T64" fmla="*/ 2147483646 w 100"/>
              <a:gd name="T65" fmla="*/ 2147483646 h 100"/>
              <a:gd name="T66" fmla="*/ 2147483646 w 100"/>
              <a:gd name="T67" fmla="*/ 2147483646 h 100"/>
              <a:gd name="T68" fmla="*/ 2147483646 w 100"/>
              <a:gd name="T69" fmla="*/ 2147483646 h 100"/>
              <a:gd name="T70" fmla="*/ 2147483646 w 100"/>
              <a:gd name="T71" fmla="*/ 2147483646 h 100"/>
              <a:gd name="T72" fmla="*/ 2147483646 w 100"/>
              <a:gd name="T73" fmla="*/ 2147483646 h 100"/>
              <a:gd name="T74" fmla="*/ 2147483646 w 100"/>
              <a:gd name="T75" fmla="*/ 2147483646 h 1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0" h="100">
                <a:moveTo>
                  <a:pt x="50" y="0"/>
                </a:moveTo>
                <a:cubicBezTo>
                  <a:pt x="22" y="0"/>
                  <a:pt x="0" y="23"/>
                  <a:pt x="0" y="50"/>
                </a:cubicBezTo>
                <a:cubicBezTo>
                  <a:pt x="0" y="77"/>
                  <a:pt x="22" y="100"/>
                  <a:pt x="50" y="100"/>
                </a:cubicBezTo>
                <a:cubicBezTo>
                  <a:pt x="77" y="100"/>
                  <a:pt x="100" y="77"/>
                  <a:pt x="100" y="50"/>
                </a:cubicBezTo>
                <a:cubicBezTo>
                  <a:pt x="100" y="23"/>
                  <a:pt x="77" y="0"/>
                  <a:pt x="50" y="0"/>
                </a:cubicBezTo>
                <a:close/>
                <a:moveTo>
                  <a:pt x="95" y="55"/>
                </a:moveTo>
                <a:cubicBezTo>
                  <a:pt x="87" y="55"/>
                  <a:pt x="87" y="55"/>
                  <a:pt x="87" y="55"/>
                </a:cubicBezTo>
                <a:cubicBezTo>
                  <a:pt x="87" y="45"/>
                  <a:pt x="87" y="45"/>
                  <a:pt x="87" y="45"/>
                </a:cubicBezTo>
                <a:cubicBezTo>
                  <a:pt x="95" y="45"/>
                  <a:pt x="95" y="45"/>
                  <a:pt x="95" y="45"/>
                </a:cubicBezTo>
                <a:lnTo>
                  <a:pt x="95" y="55"/>
                </a:lnTo>
                <a:close/>
                <a:moveTo>
                  <a:pt x="88" y="25"/>
                </a:moveTo>
                <a:cubicBezTo>
                  <a:pt x="90" y="29"/>
                  <a:pt x="90" y="29"/>
                  <a:pt x="90" y="29"/>
                </a:cubicBezTo>
                <a:cubicBezTo>
                  <a:pt x="83" y="34"/>
                  <a:pt x="83" y="34"/>
                  <a:pt x="83" y="34"/>
                </a:cubicBezTo>
                <a:cubicBezTo>
                  <a:pt x="81" y="30"/>
                  <a:pt x="81" y="30"/>
                  <a:pt x="81" y="30"/>
                </a:cubicBezTo>
                <a:lnTo>
                  <a:pt x="88" y="25"/>
                </a:lnTo>
                <a:close/>
                <a:moveTo>
                  <a:pt x="45" y="5"/>
                </a:moveTo>
                <a:cubicBezTo>
                  <a:pt x="54" y="5"/>
                  <a:pt x="54" y="5"/>
                  <a:pt x="54" y="5"/>
                </a:cubicBezTo>
                <a:cubicBezTo>
                  <a:pt x="54" y="13"/>
                  <a:pt x="54" y="13"/>
                  <a:pt x="54" y="13"/>
                </a:cubicBezTo>
                <a:cubicBezTo>
                  <a:pt x="45" y="13"/>
                  <a:pt x="45" y="13"/>
                  <a:pt x="45" y="13"/>
                </a:cubicBezTo>
                <a:lnTo>
                  <a:pt x="45" y="5"/>
                </a:lnTo>
                <a:close/>
                <a:moveTo>
                  <a:pt x="5" y="45"/>
                </a:moveTo>
                <a:cubicBezTo>
                  <a:pt x="13" y="45"/>
                  <a:pt x="13" y="45"/>
                  <a:pt x="13" y="45"/>
                </a:cubicBezTo>
                <a:cubicBezTo>
                  <a:pt x="13" y="54"/>
                  <a:pt x="13" y="54"/>
                  <a:pt x="13" y="54"/>
                </a:cubicBezTo>
                <a:cubicBezTo>
                  <a:pt x="5" y="54"/>
                  <a:pt x="5" y="54"/>
                  <a:pt x="5" y="54"/>
                </a:cubicBezTo>
                <a:lnTo>
                  <a:pt x="5" y="45"/>
                </a:lnTo>
                <a:close/>
                <a:moveTo>
                  <a:pt x="12" y="74"/>
                </a:moveTo>
                <a:cubicBezTo>
                  <a:pt x="9" y="70"/>
                  <a:pt x="9" y="70"/>
                  <a:pt x="9" y="70"/>
                </a:cubicBezTo>
                <a:cubicBezTo>
                  <a:pt x="17" y="66"/>
                  <a:pt x="17" y="66"/>
                  <a:pt x="17" y="66"/>
                </a:cubicBezTo>
                <a:cubicBezTo>
                  <a:pt x="19" y="70"/>
                  <a:pt x="19" y="70"/>
                  <a:pt x="19" y="70"/>
                </a:cubicBezTo>
                <a:lnTo>
                  <a:pt x="12" y="74"/>
                </a:lnTo>
                <a:close/>
                <a:moveTo>
                  <a:pt x="17" y="33"/>
                </a:moveTo>
                <a:cubicBezTo>
                  <a:pt x="10" y="29"/>
                  <a:pt x="10" y="29"/>
                  <a:pt x="10" y="29"/>
                </a:cubicBezTo>
                <a:cubicBezTo>
                  <a:pt x="12" y="25"/>
                  <a:pt x="12" y="25"/>
                  <a:pt x="12" y="25"/>
                </a:cubicBezTo>
                <a:cubicBezTo>
                  <a:pt x="19" y="29"/>
                  <a:pt x="19" y="29"/>
                  <a:pt x="19" y="29"/>
                </a:cubicBezTo>
                <a:lnTo>
                  <a:pt x="17" y="33"/>
                </a:lnTo>
                <a:close/>
                <a:moveTo>
                  <a:pt x="29" y="90"/>
                </a:moveTo>
                <a:cubicBezTo>
                  <a:pt x="25" y="88"/>
                  <a:pt x="25" y="88"/>
                  <a:pt x="25" y="88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3"/>
                  <a:pt x="33" y="83"/>
                  <a:pt x="33" y="83"/>
                </a:cubicBezTo>
                <a:lnTo>
                  <a:pt x="29" y="90"/>
                </a:lnTo>
                <a:close/>
                <a:moveTo>
                  <a:pt x="29" y="19"/>
                </a:moveTo>
                <a:cubicBezTo>
                  <a:pt x="25" y="12"/>
                  <a:pt x="25" y="12"/>
                  <a:pt x="25" y="12"/>
                </a:cubicBezTo>
                <a:cubicBezTo>
                  <a:pt x="29" y="10"/>
                  <a:pt x="29" y="10"/>
                  <a:pt x="29" y="10"/>
                </a:cubicBezTo>
                <a:cubicBezTo>
                  <a:pt x="33" y="17"/>
                  <a:pt x="33" y="17"/>
                  <a:pt x="33" y="17"/>
                </a:cubicBezTo>
                <a:lnTo>
                  <a:pt x="29" y="19"/>
                </a:lnTo>
                <a:close/>
                <a:moveTo>
                  <a:pt x="50" y="45"/>
                </a:moveTo>
                <a:cubicBezTo>
                  <a:pt x="50" y="45"/>
                  <a:pt x="50" y="45"/>
                  <a:pt x="50" y="45"/>
                </a:cubicBezTo>
                <a:cubicBezTo>
                  <a:pt x="73" y="18"/>
                  <a:pt x="73" y="18"/>
                  <a:pt x="73" y="18"/>
                </a:cubicBezTo>
                <a:cubicBezTo>
                  <a:pt x="54" y="47"/>
                  <a:pt x="54" y="47"/>
                  <a:pt x="54" y="47"/>
                </a:cubicBezTo>
                <a:cubicBezTo>
                  <a:pt x="55" y="48"/>
                  <a:pt x="55" y="49"/>
                  <a:pt x="55" y="50"/>
                </a:cubicBezTo>
                <a:cubicBezTo>
                  <a:pt x="55" y="51"/>
                  <a:pt x="55" y="51"/>
                  <a:pt x="55" y="51"/>
                </a:cubicBezTo>
                <a:cubicBezTo>
                  <a:pt x="74" y="69"/>
                  <a:pt x="74" y="69"/>
                  <a:pt x="74" y="69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1" y="55"/>
                  <a:pt x="50" y="55"/>
                </a:cubicBezTo>
                <a:cubicBezTo>
                  <a:pt x="47" y="55"/>
                  <a:pt x="44" y="53"/>
                  <a:pt x="44" y="50"/>
                </a:cubicBezTo>
                <a:cubicBezTo>
                  <a:pt x="44" y="47"/>
                  <a:pt x="47" y="45"/>
                  <a:pt x="50" y="45"/>
                </a:cubicBezTo>
                <a:close/>
                <a:moveTo>
                  <a:pt x="45" y="95"/>
                </a:moveTo>
                <a:cubicBezTo>
                  <a:pt x="45" y="87"/>
                  <a:pt x="45" y="87"/>
                  <a:pt x="45" y="87"/>
                </a:cubicBezTo>
                <a:cubicBezTo>
                  <a:pt x="54" y="87"/>
                  <a:pt x="54" y="87"/>
                  <a:pt x="54" y="87"/>
                </a:cubicBezTo>
                <a:cubicBezTo>
                  <a:pt x="54" y="95"/>
                  <a:pt x="54" y="95"/>
                  <a:pt x="54" y="95"/>
                </a:cubicBezTo>
                <a:lnTo>
                  <a:pt x="45" y="95"/>
                </a:lnTo>
                <a:close/>
                <a:moveTo>
                  <a:pt x="70" y="90"/>
                </a:moveTo>
                <a:cubicBezTo>
                  <a:pt x="66" y="83"/>
                  <a:pt x="66" y="83"/>
                  <a:pt x="66" y="83"/>
                </a:cubicBezTo>
                <a:cubicBezTo>
                  <a:pt x="70" y="81"/>
                  <a:pt x="70" y="81"/>
                  <a:pt x="70" y="81"/>
                </a:cubicBezTo>
                <a:cubicBezTo>
                  <a:pt x="74" y="88"/>
                  <a:pt x="74" y="88"/>
                  <a:pt x="74" y="88"/>
                </a:cubicBezTo>
                <a:lnTo>
                  <a:pt x="70" y="90"/>
                </a:lnTo>
                <a:close/>
                <a:moveTo>
                  <a:pt x="70" y="19"/>
                </a:moveTo>
                <a:cubicBezTo>
                  <a:pt x="66" y="17"/>
                  <a:pt x="66" y="17"/>
                  <a:pt x="66" y="17"/>
                </a:cubicBezTo>
                <a:cubicBezTo>
                  <a:pt x="70" y="10"/>
                  <a:pt x="70" y="10"/>
                  <a:pt x="70" y="10"/>
                </a:cubicBezTo>
                <a:cubicBezTo>
                  <a:pt x="74" y="12"/>
                  <a:pt x="74" y="12"/>
                  <a:pt x="74" y="12"/>
                </a:cubicBezTo>
                <a:lnTo>
                  <a:pt x="70" y="19"/>
                </a:lnTo>
                <a:close/>
                <a:moveTo>
                  <a:pt x="88" y="75"/>
                </a:moveTo>
                <a:cubicBezTo>
                  <a:pt x="81" y="71"/>
                  <a:pt x="81" y="71"/>
                  <a:pt x="81" y="71"/>
                </a:cubicBezTo>
                <a:cubicBezTo>
                  <a:pt x="83" y="67"/>
                  <a:pt x="83" y="67"/>
                  <a:pt x="83" y="67"/>
                </a:cubicBezTo>
                <a:cubicBezTo>
                  <a:pt x="90" y="71"/>
                  <a:pt x="90" y="71"/>
                  <a:pt x="90" y="71"/>
                </a:cubicBezTo>
                <a:lnTo>
                  <a:pt x="88" y="7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16399" name="Groep 12">
            <a:extLst>
              <a:ext uri="{FF2B5EF4-FFF2-40B4-BE49-F238E27FC236}">
                <a16:creationId xmlns:a16="http://schemas.microsoft.com/office/drawing/2014/main" id="{500CD0CD-5628-F038-4FFD-A0B0A72EB67E}"/>
              </a:ext>
            </a:extLst>
          </p:cNvPr>
          <p:cNvGrpSpPr>
            <a:grpSpLocks/>
          </p:cNvGrpSpPr>
          <p:nvPr/>
        </p:nvGrpSpPr>
        <p:grpSpPr bwMode="auto">
          <a:xfrm>
            <a:off x="127442" y="5736260"/>
            <a:ext cx="936625" cy="709613"/>
            <a:chOff x="1688703" y="7353300"/>
            <a:chExt cx="936625" cy="709613"/>
          </a:xfrm>
        </p:grpSpPr>
        <p:sp>
          <p:nvSpPr>
            <p:cNvPr id="16413" name="Freeform 33">
              <a:extLst>
                <a:ext uri="{FF2B5EF4-FFF2-40B4-BE49-F238E27FC236}">
                  <a16:creationId xmlns:a16="http://schemas.microsoft.com/office/drawing/2014/main" id="{563EB7F5-2923-0967-970B-184BE5ED0568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970088" y="7353300"/>
              <a:ext cx="468312" cy="468313"/>
            </a:xfrm>
            <a:custGeom>
              <a:avLst/>
              <a:gdLst>
                <a:gd name="T0" fmla="*/ 2147483646 w 878"/>
                <a:gd name="T1" fmla="*/ 2147483646 h 878"/>
                <a:gd name="T2" fmla="*/ 2147483646 w 878"/>
                <a:gd name="T3" fmla="*/ 2147483646 h 878"/>
                <a:gd name="T4" fmla="*/ 2147483646 w 878"/>
                <a:gd name="T5" fmla="*/ 2147483646 h 878"/>
                <a:gd name="T6" fmla="*/ 2147483646 w 878"/>
                <a:gd name="T7" fmla="*/ 2147483646 h 878"/>
                <a:gd name="T8" fmla="*/ 2147483646 w 878"/>
                <a:gd name="T9" fmla="*/ 2147483646 h 878"/>
                <a:gd name="T10" fmla="*/ 2147483646 w 878"/>
                <a:gd name="T11" fmla="*/ 2147483646 h 878"/>
                <a:gd name="T12" fmla="*/ 2147483646 w 878"/>
                <a:gd name="T13" fmla="*/ 2147483646 h 878"/>
                <a:gd name="T14" fmla="*/ 2147483646 w 878"/>
                <a:gd name="T15" fmla="*/ 2147483646 h 878"/>
                <a:gd name="T16" fmla="*/ 2147483646 w 878"/>
                <a:gd name="T17" fmla="*/ 2147483646 h 878"/>
                <a:gd name="T18" fmla="*/ 2147483646 w 878"/>
                <a:gd name="T19" fmla="*/ 2147483646 h 878"/>
                <a:gd name="T20" fmla="*/ 2147483646 w 878"/>
                <a:gd name="T21" fmla="*/ 2147483646 h 878"/>
                <a:gd name="T22" fmla="*/ 2147483646 w 878"/>
                <a:gd name="T23" fmla="*/ 2147483646 h 878"/>
                <a:gd name="T24" fmla="*/ 2147483646 w 878"/>
                <a:gd name="T25" fmla="*/ 2147483646 h 878"/>
                <a:gd name="T26" fmla="*/ 2147483646 w 878"/>
                <a:gd name="T27" fmla="*/ 2147483646 h 878"/>
                <a:gd name="T28" fmla="*/ 2147483646 w 878"/>
                <a:gd name="T29" fmla="*/ 2147483646 h 878"/>
                <a:gd name="T30" fmla="*/ 2147483646 w 878"/>
                <a:gd name="T31" fmla="*/ 0 h 878"/>
                <a:gd name="T32" fmla="*/ 2147483646 w 878"/>
                <a:gd name="T33" fmla="*/ 0 h 878"/>
                <a:gd name="T34" fmla="*/ 2147483646 w 878"/>
                <a:gd name="T35" fmla="*/ 0 h 878"/>
                <a:gd name="T36" fmla="*/ 2147483646 w 878"/>
                <a:gd name="T37" fmla="*/ 2147483646 h 878"/>
                <a:gd name="T38" fmla="*/ 2147483646 w 878"/>
                <a:gd name="T39" fmla="*/ 2147483646 h 878"/>
                <a:gd name="T40" fmla="*/ 2147483646 w 878"/>
                <a:gd name="T41" fmla="*/ 2147483646 h 878"/>
                <a:gd name="T42" fmla="*/ 2147483646 w 878"/>
                <a:gd name="T43" fmla="*/ 2147483646 h 878"/>
                <a:gd name="T44" fmla="*/ 2147483646 w 878"/>
                <a:gd name="T45" fmla="*/ 2147483646 h 878"/>
                <a:gd name="T46" fmla="*/ 2147483646 w 878"/>
                <a:gd name="T47" fmla="*/ 2147483646 h 878"/>
                <a:gd name="T48" fmla="*/ 2147483646 w 878"/>
                <a:gd name="T49" fmla="*/ 2147483646 h 878"/>
                <a:gd name="T50" fmla="*/ 0 w 878"/>
                <a:gd name="T51" fmla="*/ 2147483646 h 878"/>
                <a:gd name="T52" fmla="*/ 0 w 878"/>
                <a:gd name="T53" fmla="*/ 2147483646 h 878"/>
                <a:gd name="T54" fmla="*/ 0 w 878"/>
                <a:gd name="T55" fmla="*/ 2147483646 h 878"/>
                <a:gd name="T56" fmla="*/ 2147483646 w 878"/>
                <a:gd name="T57" fmla="*/ 2147483646 h 878"/>
                <a:gd name="T58" fmla="*/ 2147483646 w 878"/>
                <a:gd name="T59" fmla="*/ 2147483646 h 878"/>
                <a:gd name="T60" fmla="*/ 2147483646 w 878"/>
                <a:gd name="T61" fmla="*/ 2147483646 h 878"/>
                <a:gd name="T62" fmla="*/ 2147483646 w 878"/>
                <a:gd name="T63" fmla="*/ 2147483646 h 878"/>
                <a:gd name="T64" fmla="*/ 2147483646 w 878"/>
                <a:gd name="T65" fmla="*/ 2147483646 h 878"/>
                <a:gd name="T66" fmla="*/ 2147483646 w 878"/>
                <a:gd name="T67" fmla="*/ 2147483646 h 878"/>
                <a:gd name="T68" fmla="*/ 2147483646 w 878"/>
                <a:gd name="T69" fmla="*/ 2147483646 h 878"/>
                <a:gd name="T70" fmla="*/ 2147483646 w 878"/>
                <a:gd name="T71" fmla="*/ 2147483646 h 878"/>
                <a:gd name="T72" fmla="*/ 2147483646 w 878"/>
                <a:gd name="T73" fmla="*/ 2147483646 h 878"/>
                <a:gd name="T74" fmla="*/ 2147483646 w 878"/>
                <a:gd name="T75" fmla="*/ 2147483646 h 878"/>
                <a:gd name="T76" fmla="*/ 2147483646 w 878"/>
                <a:gd name="T77" fmla="*/ 2147483646 h 878"/>
                <a:gd name="T78" fmla="*/ 2147483646 w 878"/>
                <a:gd name="T79" fmla="*/ 2147483646 h 878"/>
                <a:gd name="T80" fmla="*/ 2147483646 w 878"/>
                <a:gd name="T81" fmla="*/ 2147483646 h 878"/>
                <a:gd name="T82" fmla="*/ 2147483646 w 878"/>
                <a:gd name="T83" fmla="*/ 2147483646 h 878"/>
                <a:gd name="T84" fmla="*/ 2147483646 w 878"/>
                <a:gd name="T85" fmla="*/ 2147483646 h 878"/>
                <a:gd name="T86" fmla="*/ 2147483646 w 878"/>
                <a:gd name="T87" fmla="*/ 2147483646 h 878"/>
                <a:gd name="T88" fmla="*/ 2147483646 w 878"/>
                <a:gd name="T89" fmla="*/ 2147483646 h 878"/>
                <a:gd name="T90" fmla="*/ 2147483646 w 878"/>
                <a:gd name="T91" fmla="*/ 2147483646 h 878"/>
                <a:gd name="T92" fmla="*/ 2147483646 w 878"/>
                <a:gd name="T93" fmla="*/ 2147483646 h 878"/>
                <a:gd name="T94" fmla="*/ 2147483646 w 878"/>
                <a:gd name="T95" fmla="*/ 2147483646 h 878"/>
                <a:gd name="T96" fmla="*/ 2147483646 w 878"/>
                <a:gd name="T97" fmla="*/ 2147483646 h 878"/>
                <a:gd name="T98" fmla="*/ 2147483646 w 878"/>
                <a:gd name="T99" fmla="*/ 2147483646 h 878"/>
                <a:gd name="T100" fmla="*/ 2147483646 w 878"/>
                <a:gd name="T101" fmla="*/ 2147483646 h 878"/>
                <a:gd name="T102" fmla="*/ 2147483646 w 878"/>
                <a:gd name="T103" fmla="*/ 2147483646 h 878"/>
                <a:gd name="T104" fmla="*/ 2147483646 w 878"/>
                <a:gd name="T105" fmla="*/ 2147483646 h 878"/>
                <a:gd name="T106" fmla="*/ 2147483646 w 878"/>
                <a:gd name="T107" fmla="*/ 2147483646 h 878"/>
                <a:gd name="T108" fmla="*/ 2147483646 w 878"/>
                <a:gd name="T109" fmla="*/ 2147483646 h 878"/>
                <a:gd name="T110" fmla="*/ 2147483646 w 878"/>
                <a:gd name="T111" fmla="*/ 2147483646 h 878"/>
                <a:gd name="T112" fmla="*/ 2147483646 w 878"/>
                <a:gd name="T113" fmla="*/ 2147483646 h 8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78" h="878">
                  <a:moveTo>
                    <a:pt x="488" y="780"/>
                  </a:moveTo>
                  <a:lnTo>
                    <a:pt x="96" y="780"/>
                  </a:lnTo>
                  <a:lnTo>
                    <a:pt x="96" y="98"/>
                  </a:lnTo>
                  <a:lnTo>
                    <a:pt x="488" y="98"/>
                  </a:lnTo>
                  <a:lnTo>
                    <a:pt x="488" y="244"/>
                  </a:lnTo>
                  <a:lnTo>
                    <a:pt x="584" y="244"/>
                  </a:lnTo>
                  <a:lnTo>
                    <a:pt x="584" y="98"/>
                  </a:lnTo>
                  <a:lnTo>
                    <a:pt x="582" y="78"/>
                  </a:lnTo>
                  <a:lnTo>
                    <a:pt x="578" y="60"/>
                  </a:lnTo>
                  <a:lnTo>
                    <a:pt x="568" y="42"/>
                  </a:lnTo>
                  <a:lnTo>
                    <a:pt x="556" y="28"/>
                  </a:lnTo>
                  <a:lnTo>
                    <a:pt x="542" y="16"/>
                  </a:lnTo>
                  <a:lnTo>
                    <a:pt x="526" y="8"/>
                  </a:lnTo>
                  <a:lnTo>
                    <a:pt x="506" y="2"/>
                  </a:lnTo>
                  <a:lnTo>
                    <a:pt x="488" y="0"/>
                  </a:lnTo>
                  <a:lnTo>
                    <a:pt x="96" y="0"/>
                  </a:lnTo>
                  <a:lnTo>
                    <a:pt x="78" y="2"/>
                  </a:lnTo>
                  <a:lnTo>
                    <a:pt x="58" y="8"/>
                  </a:lnTo>
                  <a:lnTo>
                    <a:pt x="42" y="16"/>
                  </a:lnTo>
                  <a:lnTo>
                    <a:pt x="28" y="28"/>
                  </a:lnTo>
                  <a:lnTo>
                    <a:pt x="16" y="42"/>
                  </a:lnTo>
                  <a:lnTo>
                    <a:pt x="6" y="60"/>
                  </a:lnTo>
                  <a:lnTo>
                    <a:pt x="2" y="78"/>
                  </a:lnTo>
                  <a:lnTo>
                    <a:pt x="0" y="98"/>
                  </a:lnTo>
                  <a:lnTo>
                    <a:pt x="0" y="780"/>
                  </a:lnTo>
                  <a:lnTo>
                    <a:pt x="2" y="800"/>
                  </a:lnTo>
                  <a:lnTo>
                    <a:pt x="6" y="818"/>
                  </a:lnTo>
                  <a:lnTo>
                    <a:pt x="16" y="836"/>
                  </a:lnTo>
                  <a:lnTo>
                    <a:pt x="28" y="850"/>
                  </a:lnTo>
                  <a:lnTo>
                    <a:pt x="42" y="862"/>
                  </a:lnTo>
                  <a:lnTo>
                    <a:pt x="58" y="870"/>
                  </a:lnTo>
                  <a:lnTo>
                    <a:pt x="78" y="876"/>
                  </a:lnTo>
                  <a:lnTo>
                    <a:pt x="96" y="878"/>
                  </a:lnTo>
                  <a:lnTo>
                    <a:pt x="488" y="878"/>
                  </a:lnTo>
                  <a:lnTo>
                    <a:pt x="506" y="876"/>
                  </a:lnTo>
                  <a:lnTo>
                    <a:pt x="526" y="870"/>
                  </a:lnTo>
                  <a:lnTo>
                    <a:pt x="542" y="862"/>
                  </a:lnTo>
                  <a:lnTo>
                    <a:pt x="556" y="850"/>
                  </a:lnTo>
                  <a:lnTo>
                    <a:pt x="568" y="836"/>
                  </a:lnTo>
                  <a:lnTo>
                    <a:pt x="578" y="818"/>
                  </a:lnTo>
                  <a:lnTo>
                    <a:pt x="582" y="800"/>
                  </a:lnTo>
                  <a:lnTo>
                    <a:pt x="584" y="780"/>
                  </a:lnTo>
                  <a:lnTo>
                    <a:pt x="584" y="684"/>
                  </a:lnTo>
                  <a:lnTo>
                    <a:pt x="488" y="684"/>
                  </a:lnTo>
                  <a:lnTo>
                    <a:pt x="488" y="780"/>
                  </a:lnTo>
                  <a:close/>
                  <a:moveTo>
                    <a:pt x="878" y="464"/>
                  </a:moveTo>
                  <a:lnTo>
                    <a:pt x="684" y="274"/>
                  </a:lnTo>
                  <a:lnTo>
                    <a:pt x="684" y="390"/>
                  </a:lnTo>
                  <a:lnTo>
                    <a:pt x="244" y="390"/>
                  </a:lnTo>
                  <a:lnTo>
                    <a:pt x="244" y="536"/>
                  </a:lnTo>
                  <a:lnTo>
                    <a:pt x="684" y="536"/>
                  </a:lnTo>
                  <a:lnTo>
                    <a:pt x="684" y="654"/>
                  </a:lnTo>
                  <a:lnTo>
                    <a:pt x="878" y="464"/>
                  </a:lnTo>
                  <a:close/>
                </a:path>
              </a:pathLst>
            </a:custGeom>
            <a:solidFill>
              <a:srgbClr val="0027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414" name="TextBox 49">
              <a:extLst>
                <a:ext uri="{FF2B5EF4-FFF2-40B4-BE49-F238E27FC236}">
                  <a16:creationId xmlns:a16="http://schemas.microsoft.com/office/drawing/2014/main" id="{FDEF592F-EF50-FFC3-A19A-C57734C4F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703" y="7816850"/>
              <a:ext cx="936625" cy="246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/>
                <a:t>Output</a:t>
              </a:r>
            </a:p>
          </p:txBody>
        </p:sp>
      </p:grpSp>
      <p:grpSp>
        <p:nvGrpSpPr>
          <p:cNvPr id="16400" name="Groep 7">
            <a:extLst>
              <a:ext uri="{FF2B5EF4-FFF2-40B4-BE49-F238E27FC236}">
                <a16:creationId xmlns:a16="http://schemas.microsoft.com/office/drawing/2014/main" id="{D63EE9E4-C05B-9545-2439-D40D76DE0C45}"/>
              </a:ext>
            </a:extLst>
          </p:cNvPr>
          <p:cNvGrpSpPr>
            <a:grpSpLocks/>
          </p:cNvGrpSpPr>
          <p:nvPr/>
        </p:nvGrpSpPr>
        <p:grpSpPr bwMode="auto">
          <a:xfrm>
            <a:off x="-49681" y="2160588"/>
            <a:ext cx="1222203" cy="666837"/>
            <a:chOff x="-270227" y="3681192"/>
            <a:chExt cx="1972930" cy="749872"/>
          </a:xfrm>
        </p:grpSpPr>
        <p:sp>
          <p:nvSpPr>
            <p:cNvPr id="16411" name="TextBox 49">
              <a:extLst>
                <a:ext uri="{FF2B5EF4-FFF2-40B4-BE49-F238E27FC236}">
                  <a16:creationId xmlns:a16="http://schemas.microsoft.com/office/drawing/2014/main" id="{A39ACEAD-F1FC-18FE-D35D-6256A4999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70227" y="4174805"/>
              <a:ext cx="1972930" cy="256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nl-NL" altLang="nl-NL" sz="1000" b="1" dirty="0">
                  <a:solidFill>
                    <a:srgbClr val="00B0F0"/>
                  </a:solidFill>
                </a:rPr>
                <a:t>Proces-stappen</a:t>
              </a:r>
            </a:p>
          </p:txBody>
        </p:sp>
        <p:sp>
          <p:nvSpPr>
            <p:cNvPr id="16412" name="Freeform 34">
              <a:extLst>
                <a:ext uri="{FF2B5EF4-FFF2-40B4-BE49-F238E27FC236}">
                  <a16:creationId xmlns:a16="http://schemas.microsoft.com/office/drawing/2014/main" id="{3B47F415-810A-95E2-A90E-B0D9BF767B13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393304" y="3681192"/>
              <a:ext cx="614362" cy="468312"/>
            </a:xfrm>
            <a:custGeom>
              <a:avLst/>
              <a:gdLst>
                <a:gd name="T0" fmla="*/ 2147483646 w 104"/>
                <a:gd name="T1" fmla="*/ 2147483646 h 79"/>
                <a:gd name="T2" fmla="*/ 2147483646 w 104"/>
                <a:gd name="T3" fmla="*/ 2147483646 h 79"/>
                <a:gd name="T4" fmla="*/ 2147483646 w 104"/>
                <a:gd name="T5" fmla="*/ 2147483646 h 79"/>
                <a:gd name="T6" fmla="*/ 2147483646 w 104"/>
                <a:gd name="T7" fmla="*/ 2147483646 h 79"/>
                <a:gd name="T8" fmla="*/ 2147483646 w 104"/>
                <a:gd name="T9" fmla="*/ 2147483646 h 79"/>
                <a:gd name="T10" fmla="*/ 2147483646 w 104"/>
                <a:gd name="T11" fmla="*/ 2147483646 h 79"/>
                <a:gd name="T12" fmla="*/ 2147483646 w 104"/>
                <a:gd name="T13" fmla="*/ 2147483646 h 79"/>
                <a:gd name="T14" fmla="*/ 2147483646 w 104"/>
                <a:gd name="T15" fmla="*/ 2147483646 h 79"/>
                <a:gd name="T16" fmla="*/ 2147483646 w 104"/>
                <a:gd name="T17" fmla="*/ 2147483646 h 79"/>
                <a:gd name="T18" fmla="*/ 2147483646 w 104"/>
                <a:gd name="T19" fmla="*/ 2147483646 h 79"/>
                <a:gd name="T20" fmla="*/ 2147483646 w 104"/>
                <a:gd name="T21" fmla="*/ 2147483646 h 79"/>
                <a:gd name="T22" fmla="*/ 2147483646 w 104"/>
                <a:gd name="T23" fmla="*/ 2147483646 h 79"/>
                <a:gd name="T24" fmla="*/ 2147483646 w 104"/>
                <a:gd name="T25" fmla="*/ 2147483646 h 79"/>
                <a:gd name="T26" fmla="*/ 2147483646 w 104"/>
                <a:gd name="T27" fmla="*/ 2147483646 h 79"/>
                <a:gd name="T28" fmla="*/ 2147483646 w 104"/>
                <a:gd name="T29" fmla="*/ 2147483646 h 79"/>
                <a:gd name="T30" fmla="*/ 0 w 104"/>
                <a:gd name="T31" fmla="*/ 2147483646 h 79"/>
                <a:gd name="T32" fmla="*/ 2147483646 w 104"/>
                <a:gd name="T33" fmla="*/ 2147483646 h 79"/>
                <a:gd name="T34" fmla="*/ 2147483646 w 104"/>
                <a:gd name="T35" fmla="*/ 2147483646 h 79"/>
                <a:gd name="T36" fmla="*/ 2147483646 w 104"/>
                <a:gd name="T37" fmla="*/ 2147483646 h 79"/>
                <a:gd name="T38" fmla="*/ 2147483646 w 104"/>
                <a:gd name="T39" fmla="*/ 2147483646 h 79"/>
                <a:gd name="T40" fmla="*/ 2147483646 w 104"/>
                <a:gd name="T41" fmla="*/ 2147483646 h 79"/>
                <a:gd name="T42" fmla="*/ 2147483646 w 104"/>
                <a:gd name="T43" fmla="*/ 2147483646 h 79"/>
                <a:gd name="T44" fmla="*/ 2147483646 w 104"/>
                <a:gd name="T45" fmla="*/ 2147483646 h 79"/>
                <a:gd name="T46" fmla="*/ 2147483646 w 104"/>
                <a:gd name="T47" fmla="*/ 2147483646 h 79"/>
                <a:gd name="T48" fmla="*/ 2147483646 w 104"/>
                <a:gd name="T49" fmla="*/ 2147483646 h 79"/>
                <a:gd name="T50" fmla="*/ 2147483646 w 104"/>
                <a:gd name="T51" fmla="*/ 2147483646 h 79"/>
                <a:gd name="T52" fmla="*/ 2147483646 w 104"/>
                <a:gd name="T53" fmla="*/ 2147483646 h 79"/>
                <a:gd name="T54" fmla="*/ 2147483646 w 104"/>
                <a:gd name="T55" fmla="*/ 2147483646 h 79"/>
                <a:gd name="T56" fmla="*/ 2147483646 w 104"/>
                <a:gd name="T57" fmla="*/ 2147483646 h 79"/>
                <a:gd name="T58" fmla="*/ 2147483646 w 104"/>
                <a:gd name="T59" fmla="*/ 2147483646 h 79"/>
                <a:gd name="T60" fmla="*/ 2147483646 w 104"/>
                <a:gd name="T61" fmla="*/ 2147483646 h 79"/>
                <a:gd name="T62" fmla="*/ 2147483646 w 104"/>
                <a:gd name="T63" fmla="*/ 2147483646 h 79"/>
                <a:gd name="T64" fmla="*/ 2147483646 w 104"/>
                <a:gd name="T65" fmla="*/ 2147483646 h 79"/>
                <a:gd name="T66" fmla="*/ 2147483646 w 104"/>
                <a:gd name="T67" fmla="*/ 2147483646 h 79"/>
                <a:gd name="T68" fmla="*/ 2147483646 w 104"/>
                <a:gd name="T69" fmla="*/ 2147483646 h 79"/>
                <a:gd name="T70" fmla="*/ 2147483646 w 104"/>
                <a:gd name="T71" fmla="*/ 2147483646 h 79"/>
                <a:gd name="T72" fmla="*/ 2147483646 w 104"/>
                <a:gd name="T73" fmla="*/ 2147483646 h 79"/>
                <a:gd name="T74" fmla="*/ 2147483646 w 104"/>
                <a:gd name="T75" fmla="*/ 2147483646 h 79"/>
                <a:gd name="T76" fmla="*/ 2147483646 w 104"/>
                <a:gd name="T77" fmla="*/ 2147483646 h 79"/>
                <a:gd name="T78" fmla="*/ 2147483646 w 104"/>
                <a:gd name="T79" fmla="*/ 2147483646 h 79"/>
                <a:gd name="T80" fmla="*/ 2147483646 w 104"/>
                <a:gd name="T81" fmla="*/ 2147483646 h 79"/>
                <a:gd name="T82" fmla="*/ 2147483646 w 104"/>
                <a:gd name="T83" fmla="*/ 2147483646 h 79"/>
                <a:gd name="T84" fmla="*/ 2147483646 w 104"/>
                <a:gd name="T85" fmla="*/ 2147483646 h 79"/>
                <a:gd name="T86" fmla="*/ 2147483646 w 104"/>
                <a:gd name="T87" fmla="*/ 2147483646 h 79"/>
                <a:gd name="T88" fmla="*/ 2147483646 w 104"/>
                <a:gd name="T89" fmla="*/ 2147483646 h 79"/>
                <a:gd name="T90" fmla="*/ 2147483646 w 104"/>
                <a:gd name="T91" fmla="*/ 2147483646 h 79"/>
                <a:gd name="T92" fmla="*/ 2147483646 w 104"/>
                <a:gd name="T93" fmla="*/ 2147483646 h 79"/>
                <a:gd name="T94" fmla="*/ 2147483646 w 104"/>
                <a:gd name="T95" fmla="*/ 2147483646 h 79"/>
                <a:gd name="T96" fmla="*/ 2147483646 w 104"/>
                <a:gd name="T97" fmla="*/ 2147483646 h 79"/>
                <a:gd name="T98" fmla="*/ 2147483646 w 104"/>
                <a:gd name="T99" fmla="*/ 2147483646 h 79"/>
                <a:gd name="T100" fmla="*/ 2147483646 w 104"/>
                <a:gd name="T101" fmla="*/ 2147483646 h 79"/>
                <a:gd name="T102" fmla="*/ 2147483646 w 104"/>
                <a:gd name="T103" fmla="*/ 2147483646 h 79"/>
                <a:gd name="T104" fmla="*/ 2147483646 w 104"/>
                <a:gd name="T105" fmla="*/ 2147483646 h 79"/>
                <a:gd name="T106" fmla="*/ 2147483646 w 104"/>
                <a:gd name="T107" fmla="*/ 2147483646 h 79"/>
                <a:gd name="T108" fmla="*/ 2147483646 w 104"/>
                <a:gd name="T109" fmla="*/ 2147483646 h 79"/>
                <a:gd name="T110" fmla="*/ 2147483646 w 104"/>
                <a:gd name="T111" fmla="*/ 2147483646 h 79"/>
                <a:gd name="T112" fmla="*/ 2147483646 w 104"/>
                <a:gd name="T113" fmla="*/ 2147483646 h 79"/>
                <a:gd name="T114" fmla="*/ 2147483646 w 104"/>
                <a:gd name="T115" fmla="*/ 2147483646 h 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4" h="79">
                  <a:moveTo>
                    <a:pt x="43" y="62"/>
                  </a:moveTo>
                  <a:cubicBezTo>
                    <a:pt x="38" y="62"/>
                    <a:pt x="35" y="66"/>
                    <a:pt x="35" y="70"/>
                  </a:cubicBezTo>
                  <a:cubicBezTo>
                    <a:pt x="35" y="75"/>
                    <a:pt x="38" y="79"/>
                    <a:pt x="43" y="79"/>
                  </a:cubicBezTo>
                  <a:cubicBezTo>
                    <a:pt x="47" y="79"/>
                    <a:pt x="51" y="75"/>
                    <a:pt x="51" y="70"/>
                  </a:cubicBezTo>
                  <a:cubicBezTo>
                    <a:pt x="51" y="66"/>
                    <a:pt x="47" y="62"/>
                    <a:pt x="43" y="62"/>
                  </a:cubicBezTo>
                  <a:close/>
                  <a:moveTo>
                    <a:pt x="80" y="62"/>
                  </a:moveTo>
                  <a:cubicBezTo>
                    <a:pt x="75" y="62"/>
                    <a:pt x="72" y="66"/>
                    <a:pt x="72" y="70"/>
                  </a:cubicBezTo>
                  <a:cubicBezTo>
                    <a:pt x="72" y="75"/>
                    <a:pt x="75" y="79"/>
                    <a:pt x="80" y="79"/>
                  </a:cubicBezTo>
                  <a:cubicBezTo>
                    <a:pt x="84" y="79"/>
                    <a:pt x="88" y="75"/>
                    <a:pt x="88" y="70"/>
                  </a:cubicBezTo>
                  <a:cubicBezTo>
                    <a:pt x="88" y="66"/>
                    <a:pt x="84" y="62"/>
                    <a:pt x="80" y="62"/>
                  </a:cubicBezTo>
                  <a:close/>
                  <a:moveTo>
                    <a:pt x="92" y="49"/>
                  </a:moveTo>
                  <a:cubicBezTo>
                    <a:pt x="34" y="49"/>
                    <a:pt x="34" y="49"/>
                    <a:pt x="34" y="49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2" y="1"/>
                    <a:pt x="20" y="1"/>
                    <a:pt x="20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4" y="5"/>
                    <a:pt x="15" y="5"/>
                    <a:pt x="15" y="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92" y="58"/>
                    <a:pt x="92" y="58"/>
                    <a:pt x="92" y="58"/>
                  </a:cubicBezTo>
                  <a:cubicBezTo>
                    <a:pt x="92" y="58"/>
                    <a:pt x="94" y="58"/>
                    <a:pt x="94" y="56"/>
                  </a:cubicBezTo>
                  <a:cubicBezTo>
                    <a:pt x="94" y="51"/>
                    <a:pt x="94" y="51"/>
                    <a:pt x="94" y="51"/>
                  </a:cubicBezTo>
                  <a:cubicBezTo>
                    <a:pt x="94" y="49"/>
                    <a:pt x="92" y="49"/>
                    <a:pt x="92" y="49"/>
                  </a:cubicBezTo>
                  <a:close/>
                  <a:moveTo>
                    <a:pt x="99" y="1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31" y="1"/>
                    <a:pt x="25" y="0"/>
                    <a:pt x="28" y="8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8" y="45"/>
                    <a:pt x="41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5"/>
                    <a:pt x="94" y="46"/>
                    <a:pt x="95" y="40"/>
                  </a:cubicBezTo>
                  <a:cubicBezTo>
                    <a:pt x="103" y="5"/>
                    <a:pt x="103" y="5"/>
                    <a:pt x="103" y="5"/>
                  </a:cubicBezTo>
                  <a:cubicBezTo>
                    <a:pt x="103" y="5"/>
                    <a:pt x="104" y="1"/>
                    <a:pt x="99" y="1"/>
                  </a:cubicBezTo>
                  <a:close/>
                  <a:moveTo>
                    <a:pt x="38" y="14"/>
                  </a:moveTo>
                  <a:cubicBezTo>
                    <a:pt x="38" y="10"/>
                    <a:pt x="42" y="7"/>
                    <a:pt x="46" y="7"/>
                  </a:cubicBezTo>
                  <a:cubicBezTo>
                    <a:pt x="49" y="7"/>
                    <a:pt x="53" y="10"/>
                    <a:pt x="53" y="14"/>
                  </a:cubicBezTo>
                  <a:cubicBezTo>
                    <a:pt x="53" y="18"/>
                    <a:pt x="49" y="21"/>
                    <a:pt x="46" y="21"/>
                  </a:cubicBezTo>
                  <a:cubicBezTo>
                    <a:pt x="42" y="21"/>
                    <a:pt x="38" y="18"/>
                    <a:pt x="38" y="14"/>
                  </a:cubicBezTo>
                  <a:close/>
                  <a:moveTo>
                    <a:pt x="55" y="39"/>
                  </a:moveTo>
                  <a:cubicBezTo>
                    <a:pt x="52" y="39"/>
                    <a:pt x="48" y="36"/>
                    <a:pt x="48" y="32"/>
                  </a:cubicBezTo>
                  <a:cubicBezTo>
                    <a:pt x="48" y="28"/>
                    <a:pt x="52" y="25"/>
                    <a:pt x="55" y="25"/>
                  </a:cubicBezTo>
                  <a:cubicBezTo>
                    <a:pt x="59" y="25"/>
                    <a:pt x="63" y="28"/>
                    <a:pt x="63" y="32"/>
                  </a:cubicBezTo>
                  <a:cubicBezTo>
                    <a:pt x="63" y="36"/>
                    <a:pt x="59" y="39"/>
                    <a:pt x="55" y="39"/>
                  </a:cubicBezTo>
                  <a:close/>
                  <a:moveTo>
                    <a:pt x="57" y="14"/>
                  </a:moveTo>
                  <a:cubicBezTo>
                    <a:pt x="57" y="10"/>
                    <a:pt x="60" y="7"/>
                    <a:pt x="64" y="7"/>
                  </a:cubicBezTo>
                  <a:cubicBezTo>
                    <a:pt x="68" y="7"/>
                    <a:pt x="71" y="10"/>
                    <a:pt x="71" y="14"/>
                  </a:cubicBezTo>
                  <a:cubicBezTo>
                    <a:pt x="71" y="18"/>
                    <a:pt x="68" y="21"/>
                    <a:pt x="64" y="21"/>
                  </a:cubicBezTo>
                  <a:cubicBezTo>
                    <a:pt x="60" y="21"/>
                    <a:pt x="57" y="18"/>
                    <a:pt x="57" y="14"/>
                  </a:cubicBezTo>
                  <a:close/>
                  <a:moveTo>
                    <a:pt x="74" y="39"/>
                  </a:moveTo>
                  <a:cubicBezTo>
                    <a:pt x="70" y="39"/>
                    <a:pt x="67" y="36"/>
                    <a:pt x="67" y="32"/>
                  </a:cubicBezTo>
                  <a:cubicBezTo>
                    <a:pt x="67" y="28"/>
                    <a:pt x="70" y="25"/>
                    <a:pt x="74" y="25"/>
                  </a:cubicBezTo>
                  <a:cubicBezTo>
                    <a:pt x="78" y="25"/>
                    <a:pt x="81" y="28"/>
                    <a:pt x="81" y="32"/>
                  </a:cubicBezTo>
                  <a:cubicBezTo>
                    <a:pt x="81" y="36"/>
                    <a:pt x="78" y="39"/>
                    <a:pt x="74" y="39"/>
                  </a:cubicBezTo>
                  <a:close/>
                  <a:moveTo>
                    <a:pt x="83" y="21"/>
                  </a:moveTo>
                  <a:cubicBezTo>
                    <a:pt x="79" y="21"/>
                    <a:pt x="76" y="18"/>
                    <a:pt x="76" y="14"/>
                  </a:cubicBezTo>
                  <a:cubicBezTo>
                    <a:pt x="76" y="10"/>
                    <a:pt x="79" y="7"/>
                    <a:pt x="83" y="7"/>
                  </a:cubicBezTo>
                  <a:cubicBezTo>
                    <a:pt x="87" y="7"/>
                    <a:pt x="90" y="10"/>
                    <a:pt x="90" y="14"/>
                  </a:cubicBezTo>
                  <a:cubicBezTo>
                    <a:pt x="90" y="18"/>
                    <a:pt x="87" y="21"/>
                    <a:pt x="83" y="2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9" name="Tekstvak 18">
            <a:extLst>
              <a:ext uri="{FF2B5EF4-FFF2-40B4-BE49-F238E27FC236}">
                <a16:creationId xmlns:a16="http://schemas.microsoft.com/office/drawing/2014/main" id="{F517AC89-5A2B-3DDE-DBEC-7641C3D8FD06}"/>
              </a:ext>
            </a:extLst>
          </p:cNvPr>
          <p:cNvSpPr txBox="1"/>
          <p:nvPr/>
        </p:nvSpPr>
        <p:spPr>
          <a:xfrm>
            <a:off x="12055475" y="142875"/>
            <a:ext cx="1346200" cy="414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050" dirty="0"/>
              <a:t>Geen vastgestelde </a:t>
            </a:r>
          </a:p>
          <a:p>
            <a:pPr>
              <a:defRPr/>
            </a:pPr>
            <a:r>
              <a:rPr lang="nl-NL" sz="1050" dirty="0"/>
              <a:t>doorlooptijd</a:t>
            </a:r>
          </a:p>
        </p:txBody>
      </p:sp>
      <p:grpSp>
        <p:nvGrpSpPr>
          <p:cNvPr id="16403" name="Groep 4">
            <a:extLst>
              <a:ext uri="{FF2B5EF4-FFF2-40B4-BE49-F238E27FC236}">
                <a16:creationId xmlns:a16="http://schemas.microsoft.com/office/drawing/2014/main" id="{B49E0301-8DB9-E663-779A-6F26EBC597DF}"/>
              </a:ext>
            </a:extLst>
          </p:cNvPr>
          <p:cNvGrpSpPr>
            <a:grpSpLocks/>
          </p:cNvGrpSpPr>
          <p:nvPr/>
        </p:nvGrpSpPr>
        <p:grpSpPr bwMode="auto">
          <a:xfrm>
            <a:off x="61019" y="4343255"/>
            <a:ext cx="936625" cy="739775"/>
            <a:chOff x="77788" y="5572125"/>
            <a:chExt cx="936625" cy="739775"/>
          </a:xfrm>
        </p:grpSpPr>
        <p:sp>
          <p:nvSpPr>
            <p:cNvPr id="16409" name="Freeform 45">
              <a:extLst>
                <a:ext uri="{FF2B5EF4-FFF2-40B4-BE49-F238E27FC236}">
                  <a16:creationId xmlns:a16="http://schemas.microsoft.com/office/drawing/2014/main" id="{6077D166-267E-B8FA-362A-24C0DBF45310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280988" y="5572125"/>
              <a:ext cx="555625" cy="493713"/>
            </a:xfrm>
            <a:custGeom>
              <a:avLst/>
              <a:gdLst>
                <a:gd name="T0" fmla="*/ 2147483646 w 82"/>
                <a:gd name="T1" fmla="*/ 2147483646 h 73"/>
                <a:gd name="T2" fmla="*/ 2147483646 w 82"/>
                <a:gd name="T3" fmla="*/ 2147483646 h 73"/>
                <a:gd name="T4" fmla="*/ 2147483646 w 82"/>
                <a:gd name="T5" fmla="*/ 2147483646 h 73"/>
                <a:gd name="T6" fmla="*/ 2147483646 w 82"/>
                <a:gd name="T7" fmla="*/ 2147483646 h 73"/>
                <a:gd name="T8" fmla="*/ 2147483646 w 82"/>
                <a:gd name="T9" fmla="*/ 2147483646 h 73"/>
                <a:gd name="T10" fmla="*/ 2147483646 w 82"/>
                <a:gd name="T11" fmla="*/ 2147483646 h 73"/>
                <a:gd name="T12" fmla="*/ 2147483646 w 82"/>
                <a:gd name="T13" fmla="*/ 2147483646 h 73"/>
                <a:gd name="T14" fmla="*/ 2147483646 w 82"/>
                <a:gd name="T15" fmla="*/ 2147483646 h 73"/>
                <a:gd name="T16" fmla="*/ 2147483646 w 82"/>
                <a:gd name="T17" fmla="*/ 2147483646 h 73"/>
                <a:gd name="T18" fmla="*/ 2147483646 w 82"/>
                <a:gd name="T19" fmla="*/ 2147483646 h 73"/>
                <a:gd name="T20" fmla="*/ 2147483646 w 82"/>
                <a:gd name="T21" fmla="*/ 2147483646 h 73"/>
                <a:gd name="T22" fmla="*/ 2147483646 w 82"/>
                <a:gd name="T23" fmla="*/ 2147483646 h 73"/>
                <a:gd name="T24" fmla="*/ 0 w 82"/>
                <a:gd name="T25" fmla="*/ 2147483646 h 73"/>
                <a:gd name="T26" fmla="*/ 0 w 82"/>
                <a:gd name="T27" fmla="*/ 2147483646 h 73"/>
                <a:gd name="T28" fmla="*/ 2147483646 w 82"/>
                <a:gd name="T29" fmla="*/ 2147483646 h 73"/>
                <a:gd name="T30" fmla="*/ 2147483646 w 82"/>
                <a:gd name="T31" fmla="*/ 2147483646 h 73"/>
                <a:gd name="T32" fmla="*/ 2147483646 w 82"/>
                <a:gd name="T33" fmla="*/ 2147483646 h 73"/>
                <a:gd name="T34" fmla="*/ 2147483646 w 82"/>
                <a:gd name="T35" fmla="*/ 2147483646 h 73"/>
                <a:gd name="T36" fmla="*/ 2147483646 w 82"/>
                <a:gd name="T37" fmla="*/ 2147483646 h 73"/>
                <a:gd name="T38" fmla="*/ 2147483646 w 82"/>
                <a:gd name="T39" fmla="*/ 2147483646 h 73"/>
                <a:gd name="T40" fmla="*/ 2147483646 w 82"/>
                <a:gd name="T41" fmla="*/ 2147483646 h 73"/>
                <a:gd name="T42" fmla="*/ 2147483646 w 82"/>
                <a:gd name="T43" fmla="*/ 2147483646 h 73"/>
                <a:gd name="T44" fmla="*/ 2147483646 w 82"/>
                <a:gd name="T45" fmla="*/ 2147483646 h 73"/>
                <a:gd name="T46" fmla="*/ 2147483646 w 82"/>
                <a:gd name="T47" fmla="*/ 2147483646 h 73"/>
                <a:gd name="T48" fmla="*/ 2147483646 w 82"/>
                <a:gd name="T49" fmla="*/ 2147483646 h 73"/>
                <a:gd name="T50" fmla="*/ 2147483646 w 82"/>
                <a:gd name="T51" fmla="*/ 2147483646 h 73"/>
                <a:gd name="T52" fmla="*/ 2147483646 w 82"/>
                <a:gd name="T53" fmla="*/ 2147483646 h 73"/>
                <a:gd name="T54" fmla="*/ 2147483646 w 82"/>
                <a:gd name="T55" fmla="*/ 2147483646 h 73"/>
                <a:gd name="T56" fmla="*/ 2147483646 w 82"/>
                <a:gd name="T57" fmla="*/ 2147483646 h 73"/>
                <a:gd name="T58" fmla="*/ 2147483646 w 82"/>
                <a:gd name="T59" fmla="*/ 2147483646 h 73"/>
                <a:gd name="T60" fmla="*/ 2147483646 w 82"/>
                <a:gd name="T61" fmla="*/ 2147483646 h 73"/>
                <a:gd name="T62" fmla="*/ 2147483646 w 82"/>
                <a:gd name="T63" fmla="*/ 2147483646 h 73"/>
                <a:gd name="T64" fmla="*/ 2147483646 w 82"/>
                <a:gd name="T65" fmla="*/ 2147483646 h 73"/>
                <a:gd name="T66" fmla="*/ 2147483646 w 82"/>
                <a:gd name="T67" fmla="*/ 2147483646 h 73"/>
                <a:gd name="T68" fmla="*/ 2147483646 w 82"/>
                <a:gd name="T69" fmla="*/ 2147483646 h 73"/>
                <a:gd name="T70" fmla="*/ 2147483646 w 82"/>
                <a:gd name="T71" fmla="*/ 2147483646 h 73"/>
                <a:gd name="T72" fmla="*/ 2147483646 w 82"/>
                <a:gd name="T73" fmla="*/ 2147483646 h 73"/>
                <a:gd name="T74" fmla="*/ 2147483646 w 82"/>
                <a:gd name="T75" fmla="*/ 2147483646 h 73"/>
                <a:gd name="T76" fmla="*/ 2147483646 w 82"/>
                <a:gd name="T77" fmla="*/ 2147483646 h 73"/>
                <a:gd name="T78" fmla="*/ 2147483646 w 82"/>
                <a:gd name="T79" fmla="*/ 2147483646 h 73"/>
                <a:gd name="T80" fmla="*/ 2147483646 w 82"/>
                <a:gd name="T81" fmla="*/ 2147483646 h 73"/>
                <a:gd name="T82" fmla="*/ 2147483646 w 82"/>
                <a:gd name="T83" fmla="*/ 2147483646 h 73"/>
                <a:gd name="T84" fmla="*/ 2147483646 w 82"/>
                <a:gd name="T85" fmla="*/ 2147483646 h 73"/>
                <a:gd name="T86" fmla="*/ 2147483646 w 82"/>
                <a:gd name="T87" fmla="*/ 2147483646 h 73"/>
                <a:gd name="T88" fmla="*/ 2147483646 w 82"/>
                <a:gd name="T89" fmla="*/ 2147483646 h 73"/>
                <a:gd name="T90" fmla="*/ 2147483646 w 82"/>
                <a:gd name="T91" fmla="*/ 2147483646 h 73"/>
                <a:gd name="T92" fmla="*/ 2147483646 w 82"/>
                <a:gd name="T93" fmla="*/ 2147483646 h 73"/>
                <a:gd name="T94" fmla="*/ 2147483646 w 82"/>
                <a:gd name="T95" fmla="*/ 2147483646 h 73"/>
                <a:gd name="T96" fmla="*/ 2147483646 w 82"/>
                <a:gd name="T97" fmla="*/ 2147483646 h 7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2" h="73">
                  <a:moveTo>
                    <a:pt x="13" y="24"/>
                  </a:moveTo>
                  <a:cubicBezTo>
                    <a:pt x="16" y="21"/>
                    <a:pt x="20" y="23"/>
                    <a:pt x="24" y="28"/>
                  </a:cubicBezTo>
                  <a:cubicBezTo>
                    <a:pt x="24" y="29"/>
                    <a:pt x="25" y="28"/>
                    <a:pt x="25" y="28"/>
                  </a:cubicBezTo>
                  <a:cubicBezTo>
                    <a:pt x="26" y="27"/>
                    <a:pt x="31" y="22"/>
                    <a:pt x="31" y="22"/>
                  </a:cubicBezTo>
                  <a:cubicBezTo>
                    <a:pt x="32" y="22"/>
                    <a:pt x="32" y="21"/>
                    <a:pt x="32" y="21"/>
                  </a:cubicBezTo>
                  <a:cubicBezTo>
                    <a:pt x="31" y="20"/>
                    <a:pt x="30" y="18"/>
                    <a:pt x="29" y="17"/>
                  </a:cubicBezTo>
                  <a:cubicBezTo>
                    <a:pt x="21" y="7"/>
                    <a:pt x="49" y="1"/>
                    <a:pt x="45" y="1"/>
                  </a:cubicBezTo>
                  <a:cubicBezTo>
                    <a:pt x="42" y="1"/>
                    <a:pt x="34" y="0"/>
                    <a:pt x="32" y="1"/>
                  </a:cubicBezTo>
                  <a:cubicBezTo>
                    <a:pt x="27" y="1"/>
                    <a:pt x="21" y="6"/>
                    <a:pt x="17" y="8"/>
                  </a:cubicBezTo>
                  <a:cubicBezTo>
                    <a:pt x="13" y="11"/>
                    <a:pt x="11" y="13"/>
                    <a:pt x="11" y="13"/>
                  </a:cubicBezTo>
                  <a:cubicBezTo>
                    <a:pt x="10" y="14"/>
                    <a:pt x="11" y="17"/>
                    <a:pt x="9" y="19"/>
                  </a:cubicBezTo>
                  <a:cubicBezTo>
                    <a:pt x="6" y="21"/>
                    <a:pt x="5" y="19"/>
                    <a:pt x="3" y="21"/>
                  </a:cubicBezTo>
                  <a:cubicBezTo>
                    <a:pt x="3" y="21"/>
                    <a:pt x="1" y="23"/>
                    <a:pt x="0" y="23"/>
                  </a:cubicBezTo>
                  <a:cubicBezTo>
                    <a:pt x="0" y="23"/>
                    <a:pt x="0" y="24"/>
                    <a:pt x="0" y="25"/>
                  </a:cubicBezTo>
                  <a:cubicBezTo>
                    <a:pt x="0" y="25"/>
                    <a:pt x="5" y="31"/>
                    <a:pt x="6" y="31"/>
                  </a:cubicBezTo>
                  <a:cubicBezTo>
                    <a:pt x="6" y="32"/>
                    <a:pt x="7" y="32"/>
                    <a:pt x="8" y="31"/>
                  </a:cubicBezTo>
                  <a:cubicBezTo>
                    <a:pt x="9" y="31"/>
                    <a:pt x="11" y="29"/>
                    <a:pt x="11" y="29"/>
                  </a:cubicBezTo>
                  <a:cubicBezTo>
                    <a:pt x="11" y="29"/>
                    <a:pt x="11" y="25"/>
                    <a:pt x="13" y="24"/>
                  </a:cubicBezTo>
                  <a:close/>
                  <a:moveTo>
                    <a:pt x="36" y="26"/>
                  </a:moveTo>
                  <a:cubicBezTo>
                    <a:pt x="35" y="26"/>
                    <a:pt x="35" y="26"/>
                    <a:pt x="34" y="26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8" y="32"/>
                    <a:pt x="28" y="32"/>
                    <a:pt x="28" y="33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3" y="72"/>
                    <a:pt x="64" y="72"/>
                    <a:pt x="65" y="72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70" y="68"/>
                    <a:pt x="70" y="66"/>
                    <a:pt x="70" y="65"/>
                  </a:cubicBezTo>
                  <a:lnTo>
                    <a:pt x="36" y="26"/>
                  </a:lnTo>
                  <a:close/>
                  <a:moveTo>
                    <a:pt x="81" y="10"/>
                  </a:moveTo>
                  <a:cubicBezTo>
                    <a:pt x="81" y="8"/>
                    <a:pt x="80" y="8"/>
                    <a:pt x="79" y="9"/>
                  </a:cubicBezTo>
                  <a:cubicBezTo>
                    <a:pt x="79" y="10"/>
                    <a:pt x="76" y="14"/>
                    <a:pt x="75" y="15"/>
                  </a:cubicBezTo>
                  <a:cubicBezTo>
                    <a:pt x="74" y="17"/>
                    <a:pt x="72" y="20"/>
                    <a:pt x="67" y="17"/>
                  </a:cubicBezTo>
                  <a:cubicBezTo>
                    <a:pt x="63" y="14"/>
                    <a:pt x="64" y="11"/>
                    <a:pt x="65" y="10"/>
                  </a:cubicBezTo>
                  <a:cubicBezTo>
                    <a:pt x="66" y="8"/>
                    <a:pt x="69" y="4"/>
                    <a:pt x="69" y="3"/>
                  </a:cubicBezTo>
                  <a:cubicBezTo>
                    <a:pt x="69" y="3"/>
                    <a:pt x="69" y="1"/>
                    <a:pt x="67" y="2"/>
                  </a:cubicBezTo>
                  <a:cubicBezTo>
                    <a:pt x="66" y="2"/>
                    <a:pt x="57" y="6"/>
                    <a:pt x="56" y="11"/>
                  </a:cubicBezTo>
                  <a:cubicBezTo>
                    <a:pt x="55" y="16"/>
                    <a:pt x="57" y="21"/>
                    <a:pt x="52" y="25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61" y="29"/>
                    <a:pt x="64" y="28"/>
                    <a:pt x="67" y="28"/>
                  </a:cubicBezTo>
                  <a:cubicBezTo>
                    <a:pt x="74" y="30"/>
                    <a:pt x="78" y="27"/>
                    <a:pt x="80" y="23"/>
                  </a:cubicBezTo>
                  <a:cubicBezTo>
                    <a:pt x="82" y="20"/>
                    <a:pt x="81" y="12"/>
                    <a:pt x="81" y="10"/>
                  </a:cubicBezTo>
                  <a:close/>
                  <a:moveTo>
                    <a:pt x="11" y="66"/>
                  </a:moveTo>
                  <a:cubicBezTo>
                    <a:pt x="10" y="67"/>
                    <a:pt x="10" y="68"/>
                    <a:pt x="11" y="69"/>
                  </a:cubicBezTo>
                  <a:cubicBezTo>
                    <a:pt x="15" y="73"/>
                    <a:pt x="15" y="73"/>
                    <a:pt x="15" y="73"/>
                  </a:cubicBezTo>
                  <a:cubicBezTo>
                    <a:pt x="16" y="73"/>
                    <a:pt x="17" y="73"/>
                    <a:pt x="18" y="72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32" y="45"/>
                    <a:pt x="32" y="45"/>
                    <a:pt x="32" y="45"/>
                  </a:cubicBezTo>
                  <a:lnTo>
                    <a:pt x="11" y="66"/>
                  </a:lnTo>
                  <a:close/>
                </a:path>
              </a:pathLst>
            </a:custGeom>
            <a:solidFill>
              <a:srgbClr val="F07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410" name="TextBox 49">
              <a:extLst>
                <a:ext uri="{FF2B5EF4-FFF2-40B4-BE49-F238E27FC236}">
                  <a16:creationId xmlns:a16="http://schemas.microsoft.com/office/drawing/2014/main" id="{C07A7B72-80AB-FF88-0866-F372ED02B2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788" y="6065838"/>
              <a:ext cx="936625" cy="2460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>
                  <a:solidFill>
                    <a:srgbClr val="F07E26"/>
                  </a:solidFill>
                </a:rPr>
                <a:t>Activiteiten</a:t>
              </a:r>
            </a:p>
          </p:txBody>
        </p:sp>
      </p:grpSp>
      <p:grpSp>
        <p:nvGrpSpPr>
          <p:cNvPr id="16404" name="Groep 3">
            <a:extLst>
              <a:ext uri="{FF2B5EF4-FFF2-40B4-BE49-F238E27FC236}">
                <a16:creationId xmlns:a16="http://schemas.microsoft.com/office/drawing/2014/main" id="{0C59F977-77C1-EC43-25ED-F06770505D5B}"/>
              </a:ext>
            </a:extLst>
          </p:cNvPr>
          <p:cNvGrpSpPr>
            <a:grpSpLocks/>
          </p:cNvGrpSpPr>
          <p:nvPr/>
        </p:nvGrpSpPr>
        <p:grpSpPr bwMode="auto">
          <a:xfrm>
            <a:off x="90488" y="3003083"/>
            <a:ext cx="936625" cy="731837"/>
            <a:chOff x="116046" y="4446588"/>
            <a:chExt cx="936625" cy="732455"/>
          </a:xfrm>
        </p:grpSpPr>
        <p:sp>
          <p:nvSpPr>
            <p:cNvPr id="16407" name="Freeform 29">
              <a:extLst>
                <a:ext uri="{FF2B5EF4-FFF2-40B4-BE49-F238E27FC236}">
                  <a16:creationId xmlns:a16="http://schemas.microsoft.com/office/drawing/2014/main" id="{080CEA45-0ACA-4AC9-BCA4-1CB101C2C227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315913" y="4446588"/>
              <a:ext cx="460375" cy="458787"/>
            </a:xfrm>
            <a:custGeom>
              <a:avLst/>
              <a:gdLst>
                <a:gd name="T0" fmla="*/ 2147483646 w 880"/>
                <a:gd name="T1" fmla="*/ 0 h 878"/>
                <a:gd name="T2" fmla="*/ 2147483646 w 880"/>
                <a:gd name="T3" fmla="*/ 0 h 878"/>
                <a:gd name="T4" fmla="*/ 2147483646 w 880"/>
                <a:gd name="T5" fmla="*/ 0 h 878"/>
                <a:gd name="T6" fmla="*/ 2147483646 w 880"/>
                <a:gd name="T7" fmla="*/ 2147483646 h 878"/>
                <a:gd name="T8" fmla="*/ 2147483646 w 880"/>
                <a:gd name="T9" fmla="*/ 2147483646 h 878"/>
                <a:gd name="T10" fmla="*/ 2147483646 w 880"/>
                <a:gd name="T11" fmla="*/ 2147483646 h 878"/>
                <a:gd name="T12" fmla="*/ 2147483646 w 880"/>
                <a:gd name="T13" fmla="*/ 2147483646 h 878"/>
                <a:gd name="T14" fmla="*/ 2147483646 w 880"/>
                <a:gd name="T15" fmla="*/ 2147483646 h 878"/>
                <a:gd name="T16" fmla="*/ 2147483646 w 880"/>
                <a:gd name="T17" fmla="*/ 2147483646 h 878"/>
                <a:gd name="T18" fmla="*/ 2147483646 w 880"/>
                <a:gd name="T19" fmla="*/ 2147483646 h 878"/>
                <a:gd name="T20" fmla="*/ 2147483646 w 880"/>
                <a:gd name="T21" fmla="*/ 2147483646 h 878"/>
                <a:gd name="T22" fmla="*/ 2147483646 w 880"/>
                <a:gd name="T23" fmla="*/ 2147483646 h 878"/>
                <a:gd name="T24" fmla="*/ 2147483646 w 880"/>
                <a:gd name="T25" fmla="*/ 2147483646 h 878"/>
                <a:gd name="T26" fmla="*/ 2147483646 w 880"/>
                <a:gd name="T27" fmla="*/ 2147483646 h 878"/>
                <a:gd name="T28" fmla="*/ 2147483646 w 880"/>
                <a:gd name="T29" fmla="*/ 2147483646 h 878"/>
                <a:gd name="T30" fmla="*/ 2147483646 w 880"/>
                <a:gd name="T31" fmla="*/ 2147483646 h 878"/>
                <a:gd name="T32" fmla="*/ 2147483646 w 880"/>
                <a:gd name="T33" fmla="*/ 2147483646 h 878"/>
                <a:gd name="T34" fmla="*/ 2147483646 w 880"/>
                <a:gd name="T35" fmla="*/ 2147483646 h 878"/>
                <a:gd name="T36" fmla="*/ 2147483646 w 880"/>
                <a:gd name="T37" fmla="*/ 2147483646 h 878"/>
                <a:gd name="T38" fmla="*/ 2147483646 w 880"/>
                <a:gd name="T39" fmla="*/ 2147483646 h 878"/>
                <a:gd name="T40" fmla="*/ 2147483646 w 880"/>
                <a:gd name="T41" fmla="*/ 2147483646 h 878"/>
                <a:gd name="T42" fmla="*/ 2147483646 w 880"/>
                <a:gd name="T43" fmla="*/ 2147483646 h 878"/>
                <a:gd name="T44" fmla="*/ 2147483646 w 880"/>
                <a:gd name="T45" fmla="*/ 2147483646 h 878"/>
                <a:gd name="T46" fmla="*/ 2147483646 w 880"/>
                <a:gd name="T47" fmla="*/ 2147483646 h 878"/>
                <a:gd name="T48" fmla="*/ 2147483646 w 880"/>
                <a:gd name="T49" fmla="*/ 2147483646 h 878"/>
                <a:gd name="T50" fmla="*/ 2147483646 w 880"/>
                <a:gd name="T51" fmla="*/ 2147483646 h 878"/>
                <a:gd name="T52" fmla="*/ 2147483646 w 880"/>
                <a:gd name="T53" fmla="*/ 2147483646 h 878"/>
                <a:gd name="T54" fmla="*/ 2147483646 w 880"/>
                <a:gd name="T55" fmla="*/ 2147483646 h 878"/>
                <a:gd name="T56" fmla="*/ 2147483646 w 880"/>
                <a:gd name="T57" fmla="*/ 2147483646 h 878"/>
                <a:gd name="T58" fmla="*/ 2147483646 w 880"/>
                <a:gd name="T59" fmla="*/ 2147483646 h 878"/>
                <a:gd name="T60" fmla="*/ 2147483646 w 880"/>
                <a:gd name="T61" fmla="*/ 2147483646 h 878"/>
                <a:gd name="T62" fmla="*/ 2147483646 w 880"/>
                <a:gd name="T63" fmla="*/ 2147483646 h 878"/>
                <a:gd name="T64" fmla="*/ 2147483646 w 880"/>
                <a:gd name="T65" fmla="*/ 2147483646 h 878"/>
                <a:gd name="T66" fmla="*/ 2147483646 w 880"/>
                <a:gd name="T67" fmla="*/ 2147483646 h 878"/>
                <a:gd name="T68" fmla="*/ 2147483646 w 880"/>
                <a:gd name="T69" fmla="*/ 2147483646 h 878"/>
                <a:gd name="T70" fmla="*/ 2147483646 w 880"/>
                <a:gd name="T71" fmla="*/ 2147483646 h 878"/>
                <a:gd name="T72" fmla="*/ 2147483646 w 880"/>
                <a:gd name="T73" fmla="*/ 2147483646 h 878"/>
                <a:gd name="T74" fmla="*/ 2147483646 w 880"/>
                <a:gd name="T75" fmla="*/ 2147483646 h 878"/>
                <a:gd name="T76" fmla="*/ 2147483646 w 880"/>
                <a:gd name="T77" fmla="*/ 2147483646 h 878"/>
                <a:gd name="T78" fmla="*/ 2147483646 w 880"/>
                <a:gd name="T79" fmla="*/ 2147483646 h 878"/>
                <a:gd name="T80" fmla="*/ 2147483646 w 880"/>
                <a:gd name="T81" fmla="*/ 2147483646 h 878"/>
                <a:gd name="T82" fmla="*/ 2147483646 w 880"/>
                <a:gd name="T83" fmla="*/ 2147483646 h 878"/>
                <a:gd name="T84" fmla="*/ 2147483646 w 880"/>
                <a:gd name="T85" fmla="*/ 2147483646 h 878"/>
                <a:gd name="T86" fmla="*/ 2147483646 w 880"/>
                <a:gd name="T87" fmla="*/ 2147483646 h 878"/>
                <a:gd name="T88" fmla="*/ 2147483646 w 880"/>
                <a:gd name="T89" fmla="*/ 2147483646 h 878"/>
                <a:gd name="T90" fmla="*/ 2147483646 w 880"/>
                <a:gd name="T91" fmla="*/ 2147483646 h 878"/>
                <a:gd name="T92" fmla="*/ 2147483646 w 880"/>
                <a:gd name="T93" fmla="*/ 2147483646 h 878"/>
                <a:gd name="T94" fmla="*/ 2147483646 w 880"/>
                <a:gd name="T95" fmla="*/ 2147483646 h 878"/>
                <a:gd name="T96" fmla="*/ 2147483646 w 880"/>
                <a:gd name="T97" fmla="*/ 0 h 878"/>
                <a:gd name="T98" fmla="*/ 2147483646 w 880"/>
                <a:gd name="T99" fmla="*/ 0 h 878"/>
                <a:gd name="T100" fmla="*/ 2147483646 w 880"/>
                <a:gd name="T101" fmla="*/ 2147483646 h 878"/>
                <a:gd name="T102" fmla="*/ 2147483646 w 880"/>
                <a:gd name="T103" fmla="*/ 2147483646 h 878"/>
                <a:gd name="T104" fmla="*/ 2147483646 w 880"/>
                <a:gd name="T105" fmla="*/ 2147483646 h 878"/>
                <a:gd name="T106" fmla="*/ 2147483646 w 880"/>
                <a:gd name="T107" fmla="*/ 2147483646 h 878"/>
                <a:gd name="T108" fmla="*/ 0 w 880"/>
                <a:gd name="T109" fmla="*/ 2147483646 h 878"/>
                <a:gd name="T110" fmla="*/ 0 w 880"/>
                <a:gd name="T111" fmla="*/ 2147483646 h 878"/>
                <a:gd name="T112" fmla="*/ 2147483646 w 880"/>
                <a:gd name="T113" fmla="*/ 2147483646 h 878"/>
                <a:gd name="T114" fmla="*/ 2147483646 w 880"/>
                <a:gd name="T115" fmla="*/ 2147483646 h 8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880" h="878">
                  <a:moveTo>
                    <a:pt x="782" y="0"/>
                  </a:moveTo>
                  <a:lnTo>
                    <a:pt x="342" y="0"/>
                  </a:lnTo>
                  <a:lnTo>
                    <a:pt x="324" y="2"/>
                  </a:lnTo>
                  <a:lnTo>
                    <a:pt x="304" y="8"/>
                  </a:lnTo>
                  <a:lnTo>
                    <a:pt x="288" y="16"/>
                  </a:lnTo>
                  <a:lnTo>
                    <a:pt x="274" y="28"/>
                  </a:lnTo>
                  <a:lnTo>
                    <a:pt x="262" y="42"/>
                  </a:lnTo>
                  <a:lnTo>
                    <a:pt x="254" y="60"/>
                  </a:lnTo>
                  <a:lnTo>
                    <a:pt x="248" y="78"/>
                  </a:lnTo>
                  <a:lnTo>
                    <a:pt x="246" y="98"/>
                  </a:lnTo>
                  <a:lnTo>
                    <a:pt x="246" y="244"/>
                  </a:lnTo>
                  <a:lnTo>
                    <a:pt x="342" y="244"/>
                  </a:lnTo>
                  <a:lnTo>
                    <a:pt x="342" y="98"/>
                  </a:lnTo>
                  <a:lnTo>
                    <a:pt x="782" y="98"/>
                  </a:lnTo>
                  <a:lnTo>
                    <a:pt x="782" y="780"/>
                  </a:lnTo>
                  <a:lnTo>
                    <a:pt x="342" y="780"/>
                  </a:lnTo>
                  <a:lnTo>
                    <a:pt x="342" y="684"/>
                  </a:lnTo>
                  <a:lnTo>
                    <a:pt x="246" y="684"/>
                  </a:lnTo>
                  <a:lnTo>
                    <a:pt x="246" y="780"/>
                  </a:lnTo>
                  <a:lnTo>
                    <a:pt x="248" y="800"/>
                  </a:lnTo>
                  <a:lnTo>
                    <a:pt x="254" y="818"/>
                  </a:lnTo>
                  <a:lnTo>
                    <a:pt x="262" y="836"/>
                  </a:lnTo>
                  <a:lnTo>
                    <a:pt x="274" y="850"/>
                  </a:lnTo>
                  <a:lnTo>
                    <a:pt x="288" y="862"/>
                  </a:lnTo>
                  <a:lnTo>
                    <a:pt x="304" y="870"/>
                  </a:lnTo>
                  <a:lnTo>
                    <a:pt x="324" y="876"/>
                  </a:lnTo>
                  <a:lnTo>
                    <a:pt x="342" y="878"/>
                  </a:lnTo>
                  <a:lnTo>
                    <a:pt x="782" y="878"/>
                  </a:lnTo>
                  <a:lnTo>
                    <a:pt x="802" y="876"/>
                  </a:lnTo>
                  <a:lnTo>
                    <a:pt x="820" y="870"/>
                  </a:lnTo>
                  <a:lnTo>
                    <a:pt x="836" y="862"/>
                  </a:lnTo>
                  <a:lnTo>
                    <a:pt x="850" y="850"/>
                  </a:lnTo>
                  <a:lnTo>
                    <a:pt x="862" y="836"/>
                  </a:lnTo>
                  <a:lnTo>
                    <a:pt x="872" y="818"/>
                  </a:lnTo>
                  <a:lnTo>
                    <a:pt x="878" y="800"/>
                  </a:lnTo>
                  <a:lnTo>
                    <a:pt x="880" y="780"/>
                  </a:lnTo>
                  <a:lnTo>
                    <a:pt x="880" y="98"/>
                  </a:lnTo>
                  <a:lnTo>
                    <a:pt x="878" y="78"/>
                  </a:lnTo>
                  <a:lnTo>
                    <a:pt x="872" y="60"/>
                  </a:lnTo>
                  <a:lnTo>
                    <a:pt x="862" y="42"/>
                  </a:lnTo>
                  <a:lnTo>
                    <a:pt x="850" y="28"/>
                  </a:lnTo>
                  <a:lnTo>
                    <a:pt x="836" y="16"/>
                  </a:lnTo>
                  <a:lnTo>
                    <a:pt x="820" y="8"/>
                  </a:lnTo>
                  <a:lnTo>
                    <a:pt x="802" y="2"/>
                  </a:lnTo>
                  <a:lnTo>
                    <a:pt x="782" y="0"/>
                  </a:lnTo>
                  <a:close/>
                  <a:moveTo>
                    <a:pt x="440" y="654"/>
                  </a:moveTo>
                  <a:lnTo>
                    <a:pt x="636" y="464"/>
                  </a:lnTo>
                  <a:lnTo>
                    <a:pt x="440" y="274"/>
                  </a:lnTo>
                  <a:lnTo>
                    <a:pt x="440" y="390"/>
                  </a:lnTo>
                  <a:lnTo>
                    <a:pt x="0" y="390"/>
                  </a:lnTo>
                  <a:lnTo>
                    <a:pt x="0" y="536"/>
                  </a:lnTo>
                  <a:lnTo>
                    <a:pt x="440" y="536"/>
                  </a:lnTo>
                  <a:lnTo>
                    <a:pt x="440" y="654"/>
                  </a:lnTo>
                  <a:close/>
                </a:path>
              </a:pathLst>
            </a:custGeom>
            <a:solidFill>
              <a:srgbClr val="0027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6408" name="TextBox 49">
              <a:extLst>
                <a:ext uri="{FF2B5EF4-FFF2-40B4-BE49-F238E27FC236}">
                  <a16:creationId xmlns:a16="http://schemas.microsoft.com/office/drawing/2014/main" id="{54775BF6-5DBF-7003-B4CC-838FFC03B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046" y="4932980"/>
              <a:ext cx="936625" cy="2460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nl-NL" altLang="nl-NL" sz="1000" b="1"/>
                <a:t>Input</a:t>
              </a:r>
            </a:p>
          </p:txBody>
        </p:sp>
      </p:grpSp>
      <p:graphicFrame>
        <p:nvGraphicFramePr>
          <p:cNvPr id="38" name="Group 3">
            <a:extLst>
              <a:ext uri="{FF2B5EF4-FFF2-40B4-BE49-F238E27FC236}">
                <a16:creationId xmlns:a16="http://schemas.microsoft.com/office/drawing/2014/main" id="{A953BE98-748C-26E2-A58B-B0F91A9263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302697"/>
              </p:ext>
            </p:extLst>
          </p:nvPr>
        </p:nvGraphicFramePr>
        <p:xfrm>
          <a:off x="1172522" y="1385889"/>
          <a:ext cx="12045003" cy="725808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80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6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7050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inzicht in wenselijkheid, haalbaarheid en bijbehorend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contact en duidelijkheid over vervolg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Duidelijke toetsings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Kunnen meedenken en gehoord worden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Participatie van belanghebbenden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Goed onderbouwde haalbaarheidsanalyse</a:t>
                      </a:r>
                      <a:endParaRPr lang="nl-NL" sz="900" b="0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Bevestiging van het voorgenomen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Betrokkenheid gemeente bij de totstandkoming van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Gezamenlijke planning opgesteld</a:t>
                      </a:r>
                      <a:endParaRPr lang="nl-NL" sz="9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Duidelijke aanvraagvereisten</a:t>
                      </a:r>
                    </a:p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Eenvoud, helder en snelle aanvraag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18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694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 externe initiatiefnemer (via diverse kanalen, zoals telefoon/mail/website)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vanuit interne projecten/programma’s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Let op: Input komt overal in de organisatie binnen!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1184"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Versturen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ontvangstbevestiging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(igv DSO verzoek)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Trechteren van alle initiatieven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per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Adviseren over vervolgproces/route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afwijzen initiatief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Integraal verkennen en onderzoeken van haalbaarheid en mogelijkheden en vaststellen 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Organiseren integrale advisering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Eventueel bespreken aan de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Omgevingstafel, met de externe ketenpartners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Afstemmen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Bepalen rollen en kostenverdeling gemeente/initiatiefnemer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Opstellen 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(laten) uitvoeren van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Eventueel opstellen (intentie) overeenkomst, in overleg met de initiatiefnemer (ambtelijke kosten in rekening brengen)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oplossingsrichtingen en keuze maken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Eventueel opnieuw voorleggen voor integraal advies/ Omgevingstafel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Participeren met de omgeving (door de initiatiefnemer)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Voorleggen aan College en (eventueel)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Keuze vertalen in een globaal ontwerp en daarna in een detail ontwerp (actie initiatiefnemer)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Opstellen anterieure overeenkomst, in overleg met de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Voorbereiden wijzigen omgevingsplan, indien nodig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 overleg met de initiatiefnemer wordt de vergunningsaanvraag voorbereid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Er wordt aangegeven waar de aanvraag aan moet voldoen om deze in behandeling te kunnen nemen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De initiatiefnemer wordt begeleid bij de indiening van de aanvraag, hij dient zelf de aanvraag in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938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Eventuele afwijzing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Optioneel: 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(en gedragen), gezamenlijk ontwerp, met overheid breed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Duidelijkheid over de eisen van de vergunning aanvraag en bijlagen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rgbClr val="00B0F0"/>
                          </a:solidFill>
                        </a:rPr>
                        <a:t>Afsluitende brief met afspraken/resultaten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785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Intaketafel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ketenpartners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Integrale adviestafel (interne adviseurs)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Belanghebbende/participant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Eventuele integrale adviestafel (interne adviseurs)</a:t>
                      </a: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  <a:endParaRPr lang="nl-NL" sz="900" b="0" dirty="0">
                        <a:solidFill>
                          <a:srgbClr val="00B0F0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Casemanager vergunningen</a:t>
                      </a:r>
                      <a:endParaRPr lang="nl-NL" sz="90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011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registreren als zaak in VTH-/zaak-systeem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contactmomenten en documenten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"/>
                        <a:cs typeface=""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VTH-/zaak-systeem: registratie van de zaak, met alle relevante informatie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van alle relevante documenten, zoals integrale adviezen en 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  <a:endParaRPr lang="nl-NL" sz="900" strike="sngStrike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strike="noStrike" baseline="0" dirty="0">
                          <a:solidFill>
                            <a:schemeClr val="tx1"/>
                          </a:solidFill>
                        </a:rPr>
                        <a:t>VTH-/zaaksysteem: </a:t>
                      </a: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contactmomenten, ontwerp en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Opslaan stukkenstroom naar 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voorgestelde wijzigingen in instrumentarium, kaders en regels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Opslaan participatiegegevens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van afspraken met initiatiefnemer, inclusief 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rgbClr val="00B0F0"/>
                          </a:solidFill>
                        </a:rPr>
                        <a:t>Vastleggen afsluitende brief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D42B2A69-073B-0E26-FA67-21E54AE6D39D}"/>
              </a:ext>
            </a:extLst>
          </p:cNvPr>
          <p:cNvCxnSpPr>
            <a:cxnSpLocks/>
          </p:cNvCxnSpPr>
          <p:nvPr/>
        </p:nvCxnSpPr>
        <p:spPr>
          <a:xfrm flipH="1">
            <a:off x="0" y="2106017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2E9B3134-877D-FA6C-EADD-6AC447157256}"/>
              </a:ext>
            </a:extLst>
          </p:cNvPr>
          <p:cNvCxnSpPr>
            <a:cxnSpLocks/>
          </p:cNvCxnSpPr>
          <p:nvPr/>
        </p:nvCxnSpPr>
        <p:spPr>
          <a:xfrm flipH="1">
            <a:off x="-24840" y="2880730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7C9FF41C-929C-3BB8-9421-CC08E587535E}"/>
              </a:ext>
            </a:extLst>
          </p:cNvPr>
          <p:cNvCxnSpPr>
            <a:cxnSpLocks/>
          </p:cNvCxnSpPr>
          <p:nvPr/>
        </p:nvCxnSpPr>
        <p:spPr>
          <a:xfrm flipH="1">
            <a:off x="-12420" y="3816207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3721308B-61B7-ECB1-0BFF-F8D7A053341F}"/>
              </a:ext>
            </a:extLst>
          </p:cNvPr>
          <p:cNvCxnSpPr>
            <a:cxnSpLocks/>
          </p:cNvCxnSpPr>
          <p:nvPr/>
        </p:nvCxnSpPr>
        <p:spPr>
          <a:xfrm flipH="1">
            <a:off x="-38180" y="5635353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051884F-70A1-8E39-F3BA-7E774B0F5B78}"/>
              </a:ext>
            </a:extLst>
          </p:cNvPr>
          <p:cNvCxnSpPr>
            <a:cxnSpLocks/>
          </p:cNvCxnSpPr>
          <p:nvPr/>
        </p:nvCxnSpPr>
        <p:spPr>
          <a:xfrm flipH="1">
            <a:off x="15164" y="6499692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71E428FD-5C25-C7AA-0B13-762C35D7541F}"/>
              </a:ext>
            </a:extLst>
          </p:cNvPr>
          <p:cNvCxnSpPr>
            <a:cxnSpLocks/>
          </p:cNvCxnSpPr>
          <p:nvPr/>
        </p:nvCxnSpPr>
        <p:spPr>
          <a:xfrm flipH="1">
            <a:off x="-24840" y="7553881"/>
            <a:ext cx="1172522" cy="353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4415A-1A33-4515-43E8-D1E99468A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>
            <a:extLst>
              <a:ext uri="{FF2B5EF4-FFF2-40B4-BE49-F238E27FC236}">
                <a16:creationId xmlns:a16="http://schemas.microsoft.com/office/drawing/2014/main" id="{8FA9C12E-3774-91F3-BE2B-971EF5904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3050" y="85725"/>
            <a:ext cx="1329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nl-NL" altLang="nl-NL" sz="3600" b="1">
                <a:latin typeface="Garamond" panose="02020404030301010803" pitchFamily="18" charset="0"/>
              </a:rPr>
              <a:t>Bedrijfsproces: Verkennen en begeleiden initiatief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3674D215-B943-8144-E2CA-BC03E52CE611}"/>
              </a:ext>
            </a:extLst>
          </p:cNvPr>
          <p:cNvSpPr/>
          <p:nvPr/>
        </p:nvSpPr>
        <p:spPr>
          <a:xfrm>
            <a:off x="207963" y="612775"/>
            <a:ext cx="13028612" cy="206375"/>
          </a:xfrm>
          <a:prstGeom prst="rect">
            <a:avLst/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Een concept proces ter ondersteuning van gemeentes om te komen tot procesinrichting die Omgevingswetproof is</a:t>
            </a:r>
          </a:p>
        </p:txBody>
      </p:sp>
      <p:pic>
        <p:nvPicPr>
          <p:cNvPr id="16388" name="Picture 118">
            <a:extLst>
              <a:ext uri="{FF2B5EF4-FFF2-40B4-BE49-F238E27FC236}">
                <a16:creationId xmlns:a16="http://schemas.microsoft.com/office/drawing/2014/main" id="{A4AE99E8-304A-F4DE-8B30-5536BFC31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01600"/>
            <a:ext cx="7429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8AC07FBF-A31F-C0B9-15C9-B0215BE88582}"/>
              </a:ext>
            </a:extLst>
          </p:cNvPr>
          <p:cNvSpPr/>
          <p:nvPr/>
        </p:nvSpPr>
        <p:spPr>
          <a:xfrm>
            <a:off x="207963" y="830263"/>
            <a:ext cx="13009562" cy="46990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Dit proces verkent het initiatief, onderzoekt de mogelijkheden, begeleidt het initiatief en maakt keuzes resulterend in een interactief en gedragen ontwerp door initiatiefnemers, </a:t>
            </a:r>
          </a:p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overheid en belanghebbenden. </a:t>
            </a:r>
          </a:p>
        </p:txBody>
      </p:sp>
      <p:sp>
        <p:nvSpPr>
          <p:cNvPr id="30" name="AutoShape 33">
            <a:extLst>
              <a:ext uri="{FF2B5EF4-FFF2-40B4-BE49-F238E27FC236}">
                <a16:creationId xmlns:a16="http://schemas.microsoft.com/office/drawing/2014/main" id="{4BE25731-42E8-A764-8E5F-46F26D3365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15519" y="2195513"/>
            <a:ext cx="2520950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kern="0" dirty="0">
                <a:solidFill>
                  <a:schemeClr val="bg1"/>
                </a:solidFill>
              </a:rPr>
              <a:t>Afstemmen ontwerp initiatief</a:t>
            </a:r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36CDF682-18F8-D0E9-C918-8B75B1F68B7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2194" y="2197100"/>
            <a:ext cx="2519363" cy="358775"/>
          </a:xfrm>
          <a:prstGeom prst="chevron">
            <a:avLst>
              <a:gd name="adj" fmla="val 34952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Intake verzoek verkenning initiatief</a:t>
            </a:r>
          </a:p>
        </p:txBody>
      </p:sp>
      <p:sp>
        <p:nvSpPr>
          <p:cNvPr id="32" name="AutoShape 33">
            <a:extLst>
              <a:ext uri="{FF2B5EF4-FFF2-40B4-BE49-F238E27FC236}">
                <a16:creationId xmlns:a16="http://schemas.microsoft.com/office/drawing/2014/main" id="{C2CD991C-9352-316C-2174-C6CBACABD4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29394" y="2197100"/>
            <a:ext cx="2520950" cy="358775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Verkennen mogelijkheden initiatief</a:t>
            </a:r>
            <a:endParaRPr lang="en-US" sz="1000" b="1" kern="0" dirty="0">
              <a:solidFill>
                <a:schemeClr val="bg1"/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6327F0E0-1A14-D2F0-5405-6E51C6AB13A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285732" y="2195513"/>
            <a:ext cx="2519362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Afstemmen vergunningsaanvraag</a:t>
            </a:r>
          </a:p>
        </p:txBody>
      </p:sp>
      <p:sp>
        <p:nvSpPr>
          <p:cNvPr id="16398" name="Freeform 63">
            <a:extLst>
              <a:ext uri="{FF2B5EF4-FFF2-40B4-BE49-F238E27FC236}">
                <a16:creationId xmlns:a16="http://schemas.microsoft.com/office/drawing/2014/main" id="{345D9882-9438-E405-811F-16008D556977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11590338" y="144463"/>
            <a:ext cx="393700" cy="396875"/>
          </a:xfrm>
          <a:custGeom>
            <a:avLst/>
            <a:gdLst>
              <a:gd name="T0" fmla="*/ 0 w 100"/>
              <a:gd name="T1" fmla="*/ 2147483646 h 100"/>
              <a:gd name="T2" fmla="*/ 2147483646 w 100"/>
              <a:gd name="T3" fmla="*/ 2147483646 h 100"/>
              <a:gd name="T4" fmla="*/ 2147483646 w 100"/>
              <a:gd name="T5" fmla="*/ 2147483646 h 100"/>
              <a:gd name="T6" fmla="*/ 2147483646 w 100"/>
              <a:gd name="T7" fmla="*/ 2147483646 h 100"/>
              <a:gd name="T8" fmla="*/ 2147483646 w 100"/>
              <a:gd name="T9" fmla="*/ 2147483646 h 100"/>
              <a:gd name="T10" fmla="*/ 2147483646 w 100"/>
              <a:gd name="T11" fmla="*/ 2147483646 h 100"/>
              <a:gd name="T12" fmla="*/ 2147483646 w 100"/>
              <a:gd name="T13" fmla="*/ 2147483646 h 100"/>
              <a:gd name="T14" fmla="*/ 2147483646 w 100"/>
              <a:gd name="T15" fmla="*/ 2147483646 h 100"/>
              <a:gd name="T16" fmla="*/ 2147483646 w 100"/>
              <a:gd name="T17" fmla="*/ 2147483646 h 100"/>
              <a:gd name="T18" fmla="*/ 2147483646 w 100"/>
              <a:gd name="T19" fmla="*/ 2147483646 h 100"/>
              <a:gd name="T20" fmla="*/ 2147483646 w 100"/>
              <a:gd name="T21" fmla="*/ 2147483646 h 100"/>
              <a:gd name="T22" fmla="*/ 2147483646 w 100"/>
              <a:gd name="T23" fmla="*/ 2147483646 h 100"/>
              <a:gd name="T24" fmla="*/ 2147483646 w 100"/>
              <a:gd name="T25" fmla="*/ 2147483646 h 100"/>
              <a:gd name="T26" fmla="*/ 2147483646 w 100"/>
              <a:gd name="T27" fmla="*/ 2147483646 h 100"/>
              <a:gd name="T28" fmla="*/ 2147483646 w 100"/>
              <a:gd name="T29" fmla="*/ 2147483646 h 100"/>
              <a:gd name="T30" fmla="*/ 2147483646 w 100"/>
              <a:gd name="T31" fmla="*/ 2147483646 h 100"/>
              <a:gd name="T32" fmla="*/ 2147483646 w 100"/>
              <a:gd name="T33" fmla="*/ 2147483646 h 100"/>
              <a:gd name="T34" fmla="*/ 2147483646 w 100"/>
              <a:gd name="T35" fmla="*/ 2147483646 h 100"/>
              <a:gd name="T36" fmla="*/ 2147483646 w 100"/>
              <a:gd name="T37" fmla="*/ 2147483646 h 100"/>
              <a:gd name="T38" fmla="*/ 2147483646 w 100"/>
              <a:gd name="T39" fmla="*/ 2147483646 h 100"/>
              <a:gd name="T40" fmla="*/ 2147483646 w 100"/>
              <a:gd name="T41" fmla="*/ 2147483646 h 100"/>
              <a:gd name="T42" fmla="*/ 2147483646 w 100"/>
              <a:gd name="T43" fmla="*/ 2147483646 h 100"/>
              <a:gd name="T44" fmla="*/ 2147483646 w 100"/>
              <a:gd name="T45" fmla="*/ 2147483646 h 100"/>
              <a:gd name="T46" fmla="*/ 2147483646 w 100"/>
              <a:gd name="T47" fmla="*/ 2147483646 h 100"/>
              <a:gd name="T48" fmla="*/ 2147483646 w 100"/>
              <a:gd name="T49" fmla="*/ 2147483646 h 100"/>
              <a:gd name="T50" fmla="*/ 2147483646 w 100"/>
              <a:gd name="T51" fmla="*/ 2147483646 h 100"/>
              <a:gd name="T52" fmla="*/ 2147483646 w 100"/>
              <a:gd name="T53" fmla="*/ 2147483646 h 100"/>
              <a:gd name="T54" fmla="*/ 2147483646 w 100"/>
              <a:gd name="T55" fmla="*/ 2147483646 h 100"/>
              <a:gd name="T56" fmla="*/ 2147483646 w 100"/>
              <a:gd name="T57" fmla="*/ 2147483646 h 100"/>
              <a:gd name="T58" fmla="*/ 2147483646 w 100"/>
              <a:gd name="T59" fmla="*/ 2147483646 h 100"/>
              <a:gd name="T60" fmla="*/ 2147483646 w 100"/>
              <a:gd name="T61" fmla="*/ 2147483646 h 100"/>
              <a:gd name="T62" fmla="*/ 2147483646 w 100"/>
              <a:gd name="T63" fmla="*/ 2147483646 h 100"/>
              <a:gd name="T64" fmla="*/ 2147483646 w 100"/>
              <a:gd name="T65" fmla="*/ 2147483646 h 100"/>
              <a:gd name="T66" fmla="*/ 2147483646 w 100"/>
              <a:gd name="T67" fmla="*/ 2147483646 h 100"/>
              <a:gd name="T68" fmla="*/ 2147483646 w 100"/>
              <a:gd name="T69" fmla="*/ 2147483646 h 100"/>
              <a:gd name="T70" fmla="*/ 2147483646 w 100"/>
              <a:gd name="T71" fmla="*/ 2147483646 h 100"/>
              <a:gd name="T72" fmla="*/ 2147483646 w 100"/>
              <a:gd name="T73" fmla="*/ 2147483646 h 100"/>
              <a:gd name="T74" fmla="*/ 2147483646 w 100"/>
              <a:gd name="T75" fmla="*/ 2147483646 h 1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0" h="100">
                <a:moveTo>
                  <a:pt x="50" y="0"/>
                </a:moveTo>
                <a:cubicBezTo>
                  <a:pt x="22" y="0"/>
                  <a:pt x="0" y="23"/>
                  <a:pt x="0" y="50"/>
                </a:cubicBezTo>
                <a:cubicBezTo>
                  <a:pt x="0" y="77"/>
                  <a:pt x="22" y="100"/>
                  <a:pt x="50" y="100"/>
                </a:cubicBezTo>
                <a:cubicBezTo>
                  <a:pt x="77" y="100"/>
                  <a:pt x="100" y="77"/>
                  <a:pt x="100" y="50"/>
                </a:cubicBezTo>
                <a:cubicBezTo>
                  <a:pt x="100" y="23"/>
                  <a:pt x="77" y="0"/>
                  <a:pt x="50" y="0"/>
                </a:cubicBezTo>
                <a:close/>
                <a:moveTo>
                  <a:pt x="95" y="55"/>
                </a:moveTo>
                <a:cubicBezTo>
                  <a:pt x="87" y="55"/>
                  <a:pt x="87" y="55"/>
                  <a:pt x="87" y="55"/>
                </a:cubicBezTo>
                <a:cubicBezTo>
                  <a:pt x="87" y="45"/>
                  <a:pt x="87" y="45"/>
                  <a:pt x="87" y="45"/>
                </a:cubicBezTo>
                <a:cubicBezTo>
                  <a:pt x="95" y="45"/>
                  <a:pt x="95" y="45"/>
                  <a:pt x="95" y="45"/>
                </a:cubicBezTo>
                <a:lnTo>
                  <a:pt x="95" y="55"/>
                </a:lnTo>
                <a:close/>
                <a:moveTo>
                  <a:pt x="88" y="25"/>
                </a:moveTo>
                <a:cubicBezTo>
                  <a:pt x="90" y="29"/>
                  <a:pt x="90" y="29"/>
                  <a:pt x="90" y="29"/>
                </a:cubicBezTo>
                <a:cubicBezTo>
                  <a:pt x="83" y="34"/>
                  <a:pt x="83" y="34"/>
                  <a:pt x="83" y="34"/>
                </a:cubicBezTo>
                <a:cubicBezTo>
                  <a:pt x="81" y="30"/>
                  <a:pt x="81" y="30"/>
                  <a:pt x="81" y="30"/>
                </a:cubicBezTo>
                <a:lnTo>
                  <a:pt x="88" y="25"/>
                </a:lnTo>
                <a:close/>
                <a:moveTo>
                  <a:pt x="45" y="5"/>
                </a:moveTo>
                <a:cubicBezTo>
                  <a:pt x="54" y="5"/>
                  <a:pt x="54" y="5"/>
                  <a:pt x="54" y="5"/>
                </a:cubicBezTo>
                <a:cubicBezTo>
                  <a:pt x="54" y="13"/>
                  <a:pt x="54" y="13"/>
                  <a:pt x="54" y="13"/>
                </a:cubicBezTo>
                <a:cubicBezTo>
                  <a:pt x="45" y="13"/>
                  <a:pt x="45" y="13"/>
                  <a:pt x="45" y="13"/>
                </a:cubicBezTo>
                <a:lnTo>
                  <a:pt x="45" y="5"/>
                </a:lnTo>
                <a:close/>
                <a:moveTo>
                  <a:pt x="5" y="45"/>
                </a:moveTo>
                <a:cubicBezTo>
                  <a:pt x="13" y="45"/>
                  <a:pt x="13" y="45"/>
                  <a:pt x="13" y="45"/>
                </a:cubicBezTo>
                <a:cubicBezTo>
                  <a:pt x="13" y="54"/>
                  <a:pt x="13" y="54"/>
                  <a:pt x="13" y="54"/>
                </a:cubicBezTo>
                <a:cubicBezTo>
                  <a:pt x="5" y="54"/>
                  <a:pt x="5" y="54"/>
                  <a:pt x="5" y="54"/>
                </a:cubicBezTo>
                <a:lnTo>
                  <a:pt x="5" y="45"/>
                </a:lnTo>
                <a:close/>
                <a:moveTo>
                  <a:pt x="12" y="74"/>
                </a:moveTo>
                <a:cubicBezTo>
                  <a:pt x="9" y="70"/>
                  <a:pt x="9" y="70"/>
                  <a:pt x="9" y="70"/>
                </a:cubicBezTo>
                <a:cubicBezTo>
                  <a:pt x="17" y="66"/>
                  <a:pt x="17" y="66"/>
                  <a:pt x="17" y="66"/>
                </a:cubicBezTo>
                <a:cubicBezTo>
                  <a:pt x="19" y="70"/>
                  <a:pt x="19" y="70"/>
                  <a:pt x="19" y="70"/>
                </a:cubicBezTo>
                <a:lnTo>
                  <a:pt x="12" y="74"/>
                </a:lnTo>
                <a:close/>
                <a:moveTo>
                  <a:pt x="17" y="33"/>
                </a:moveTo>
                <a:cubicBezTo>
                  <a:pt x="10" y="29"/>
                  <a:pt x="10" y="29"/>
                  <a:pt x="10" y="29"/>
                </a:cubicBezTo>
                <a:cubicBezTo>
                  <a:pt x="12" y="25"/>
                  <a:pt x="12" y="25"/>
                  <a:pt x="12" y="25"/>
                </a:cubicBezTo>
                <a:cubicBezTo>
                  <a:pt x="19" y="29"/>
                  <a:pt x="19" y="29"/>
                  <a:pt x="19" y="29"/>
                </a:cubicBezTo>
                <a:lnTo>
                  <a:pt x="17" y="33"/>
                </a:lnTo>
                <a:close/>
                <a:moveTo>
                  <a:pt x="29" y="90"/>
                </a:moveTo>
                <a:cubicBezTo>
                  <a:pt x="25" y="88"/>
                  <a:pt x="25" y="88"/>
                  <a:pt x="25" y="88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3"/>
                  <a:pt x="33" y="83"/>
                  <a:pt x="33" y="83"/>
                </a:cubicBezTo>
                <a:lnTo>
                  <a:pt x="29" y="90"/>
                </a:lnTo>
                <a:close/>
                <a:moveTo>
                  <a:pt x="29" y="19"/>
                </a:moveTo>
                <a:cubicBezTo>
                  <a:pt x="25" y="12"/>
                  <a:pt x="25" y="12"/>
                  <a:pt x="25" y="12"/>
                </a:cubicBezTo>
                <a:cubicBezTo>
                  <a:pt x="29" y="10"/>
                  <a:pt x="29" y="10"/>
                  <a:pt x="29" y="10"/>
                </a:cubicBezTo>
                <a:cubicBezTo>
                  <a:pt x="33" y="17"/>
                  <a:pt x="33" y="17"/>
                  <a:pt x="33" y="17"/>
                </a:cubicBezTo>
                <a:lnTo>
                  <a:pt x="29" y="19"/>
                </a:lnTo>
                <a:close/>
                <a:moveTo>
                  <a:pt x="50" y="45"/>
                </a:moveTo>
                <a:cubicBezTo>
                  <a:pt x="50" y="45"/>
                  <a:pt x="50" y="45"/>
                  <a:pt x="50" y="45"/>
                </a:cubicBezTo>
                <a:cubicBezTo>
                  <a:pt x="73" y="18"/>
                  <a:pt x="73" y="18"/>
                  <a:pt x="73" y="18"/>
                </a:cubicBezTo>
                <a:cubicBezTo>
                  <a:pt x="54" y="47"/>
                  <a:pt x="54" y="47"/>
                  <a:pt x="54" y="47"/>
                </a:cubicBezTo>
                <a:cubicBezTo>
                  <a:pt x="55" y="48"/>
                  <a:pt x="55" y="49"/>
                  <a:pt x="55" y="50"/>
                </a:cubicBezTo>
                <a:cubicBezTo>
                  <a:pt x="55" y="51"/>
                  <a:pt x="55" y="51"/>
                  <a:pt x="55" y="51"/>
                </a:cubicBezTo>
                <a:cubicBezTo>
                  <a:pt x="74" y="69"/>
                  <a:pt x="74" y="69"/>
                  <a:pt x="74" y="69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1" y="55"/>
                  <a:pt x="50" y="55"/>
                </a:cubicBezTo>
                <a:cubicBezTo>
                  <a:pt x="47" y="55"/>
                  <a:pt x="44" y="53"/>
                  <a:pt x="44" y="50"/>
                </a:cubicBezTo>
                <a:cubicBezTo>
                  <a:pt x="44" y="47"/>
                  <a:pt x="47" y="45"/>
                  <a:pt x="50" y="45"/>
                </a:cubicBezTo>
                <a:close/>
                <a:moveTo>
                  <a:pt x="45" y="95"/>
                </a:moveTo>
                <a:cubicBezTo>
                  <a:pt x="45" y="87"/>
                  <a:pt x="45" y="87"/>
                  <a:pt x="45" y="87"/>
                </a:cubicBezTo>
                <a:cubicBezTo>
                  <a:pt x="54" y="87"/>
                  <a:pt x="54" y="87"/>
                  <a:pt x="54" y="87"/>
                </a:cubicBezTo>
                <a:cubicBezTo>
                  <a:pt x="54" y="95"/>
                  <a:pt x="54" y="95"/>
                  <a:pt x="54" y="95"/>
                </a:cubicBezTo>
                <a:lnTo>
                  <a:pt x="45" y="95"/>
                </a:lnTo>
                <a:close/>
                <a:moveTo>
                  <a:pt x="70" y="90"/>
                </a:moveTo>
                <a:cubicBezTo>
                  <a:pt x="66" y="83"/>
                  <a:pt x="66" y="83"/>
                  <a:pt x="66" y="83"/>
                </a:cubicBezTo>
                <a:cubicBezTo>
                  <a:pt x="70" y="81"/>
                  <a:pt x="70" y="81"/>
                  <a:pt x="70" y="81"/>
                </a:cubicBezTo>
                <a:cubicBezTo>
                  <a:pt x="74" y="88"/>
                  <a:pt x="74" y="88"/>
                  <a:pt x="74" y="88"/>
                </a:cubicBezTo>
                <a:lnTo>
                  <a:pt x="70" y="90"/>
                </a:lnTo>
                <a:close/>
                <a:moveTo>
                  <a:pt x="70" y="19"/>
                </a:moveTo>
                <a:cubicBezTo>
                  <a:pt x="66" y="17"/>
                  <a:pt x="66" y="17"/>
                  <a:pt x="66" y="17"/>
                </a:cubicBezTo>
                <a:cubicBezTo>
                  <a:pt x="70" y="10"/>
                  <a:pt x="70" y="10"/>
                  <a:pt x="70" y="10"/>
                </a:cubicBezTo>
                <a:cubicBezTo>
                  <a:pt x="74" y="12"/>
                  <a:pt x="74" y="12"/>
                  <a:pt x="74" y="12"/>
                </a:cubicBezTo>
                <a:lnTo>
                  <a:pt x="70" y="19"/>
                </a:lnTo>
                <a:close/>
                <a:moveTo>
                  <a:pt x="88" y="75"/>
                </a:moveTo>
                <a:cubicBezTo>
                  <a:pt x="81" y="71"/>
                  <a:pt x="81" y="71"/>
                  <a:pt x="81" y="71"/>
                </a:cubicBezTo>
                <a:cubicBezTo>
                  <a:pt x="83" y="67"/>
                  <a:pt x="83" y="67"/>
                  <a:pt x="83" y="67"/>
                </a:cubicBezTo>
                <a:cubicBezTo>
                  <a:pt x="90" y="71"/>
                  <a:pt x="90" y="71"/>
                  <a:pt x="90" y="71"/>
                </a:cubicBezTo>
                <a:lnTo>
                  <a:pt x="88" y="7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401" name="TextBox 49">
            <a:extLst>
              <a:ext uri="{FF2B5EF4-FFF2-40B4-BE49-F238E27FC236}">
                <a16:creationId xmlns:a16="http://schemas.microsoft.com/office/drawing/2014/main" id="{2AB7DDDA-F728-6A0E-C7BE-5D61EE35E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9169" y="706438"/>
            <a:ext cx="1731963" cy="261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nl-NL" altLang="nl-NL" sz="1100" b="1"/>
              <a:t>Omschrijving en doel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E0B76AC-C36B-91A1-8001-B1ECFD831CFE}"/>
              </a:ext>
            </a:extLst>
          </p:cNvPr>
          <p:cNvSpPr txBox="1"/>
          <p:nvPr/>
        </p:nvSpPr>
        <p:spPr>
          <a:xfrm>
            <a:off x="12055475" y="142875"/>
            <a:ext cx="1346200" cy="414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050" dirty="0"/>
              <a:t>Geen vastgestelde </a:t>
            </a:r>
          </a:p>
          <a:p>
            <a:pPr>
              <a:defRPr/>
            </a:pPr>
            <a:r>
              <a:rPr lang="nl-NL" sz="1050" dirty="0"/>
              <a:t>doorlooptijd</a:t>
            </a:r>
          </a:p>
        </p:txBody>
      </p:sp>
      <p:graphicFrame>
        <p:nvGraphicFramePr>
          <p:cNvPr id="38" name="Group 3">
            <a:extLst>
              <a:ext uri="{FF2B5EF4-FFF2-40B4-BE49-F238E27FC236}">
                <a16:creationId xmlns:a16="http://schemas.microsoft.com/office/drawing/2014/main" id="{2EFE5D80-DC8E-620C-1BA6-C2778EB4B6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190107"/>
              </p:ext>
            </p:extLst>
          </p:nvPr>
        </p:nvGraphicFramePr>
        <p:xfrm>
          <a:off x="864866" y="1385889"/>
          <a:ext cx="12045003" cy="725808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80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6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7050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inzicht in wenselijkheid, haalbaarheid en bijbehorend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contact en duidelijkheid over vervolg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Duidelijke toetsings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Kunnen meedenken en gehoord worden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Participatie van belanghebbenden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Goed onderbouwde haalbaarheidsanalyse</a:t>
                      </a:r>
                      <a:endParaRPr lang="nl-NL" sz="900" b="0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Bevestiging van het voorgenomen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Betrokkenheid gemeente bij de totstandkoming van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Gezamenlijke planning opgesteld</a:t>
                      </a:r>
                      <a:endParaRPr lang="nl-NL" sz="9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Duidelijke aanvraagvereisten</a:t>
                      </a:r>
                    </a:p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Eenvoud, helder en snelle aanvraag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18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694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 externe initiatiefnemer (via diverse kanalen, zoals telefoon/mail/website)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vanuit interne projecten/programma’s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Let op: Input komt overal in de organisatie binnen!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1184"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Versturen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ontvangstbevestiging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(igv DSO verzoek)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Trechteren van alle initiatieven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per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Adviseren over vervolgproces/route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afwijzen initiatief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Integraal verkennen en onderzoeken van haalbaarheid en mogelijkheden en vaststellen 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Organiseren integrale advisering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Eventueel bespreken aan de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Omgevingstafel, met de externe ketenpartners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Afstemmen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Bepalen rollen en kostenverdeling gemeente/initiatiefnemer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Opstellen 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(laten) uitvoeren van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Eventueel opstellen (intentie) overeenkomst, in overleg met de initiatiefnemer (ambtelijke kosten in rekening brengen)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oplossingsrichtingen en keuze maken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Eventueel opnieuw voorleggen voor integraal advies/ Omgevingstafel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Participeren met de omgeving (door de initiatiefnemer)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Voorleggen aan College en (eventueel)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Keuze vertalen in een globaal ontwerp en daarna in een detail ontwerp (actie initiatiefnemer)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Opstellen anterieure overeenkomst, in overleg met de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Voorbereiden wijzigen omgevingsplan, indien nodig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 overleg met de initiatiefnemer wordt de vergunningsaanvraag voorbereid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Er wordt aangegeven waar de aanvraag aan moet voldoen om deze in behandeling te kunnen nemen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De initiatiefnemer wordt begeleid bij de indiening van de aanvraag, hij dient zelf de aanvraag in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938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Eventuele afwijzing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Optioneel: 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(en gedragen), gezamenlijk ontwerp, met overheid breed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Duidelijkheid over de eisen van de vergunning aanvraag en bijlagen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rgbClr val="00B0F0"/>
                          </a:solidFill>
                        </a:rPr>
                        <a:t>Afsluitende brief met afspraken/resultaten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785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Intaketafel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ketenpartners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Integrale adviestafel (interne adviseurs)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Belanghebbende/participant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Eventuele integrale adviestafel (interne adviseurs)</a:t>
                      </a: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  <a:endParaRPr lang="nl-NL" sz="900" b="0" dirty="0">
                        <a:solidFill>
                          <a:srgbClr val="00B0F0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Casemanager vergunningen</a:t>
                      </a:r>
                      <a:endParaRPr lang="nl-NL" sz="90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011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registreren als zaak in VTH-/zaak-systeem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contactmomenten en documenten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"/>
                        <a:cs typeface=""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VTH-/zaak-systeem: registratie van de zaak, met alle relevante informatie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van alle relevante documenten, zoals integrale adviezen en 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  <a:endParaRPr lang="nl-NL" sz="900" strike="sngStrike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strike="noStrike" baseline="0" dirty="0">
                          <a:solidFill>
                            <a:schemeClr val="tx1"/>
                          </a:solidFill>
                        </a:rPr>
                        <a:t>VTH-/zaaksysteem: </a:t>
                      </a: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contactmomenten, ontwerp en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Opslaan stukkenstroom naar 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voorgestelde wijzigingen in instrumentarium, kaders en regels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Opslaan participatiegegevens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van afspraken met initiatiefnemer, inclusief 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rgbClr val="00B0F0"/>
                          </a:solidFill>
                        </a:rPr>
                        <a:t>Vastleggen afsluitende brief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hthoek 1">
            <a:extLst>
              <a:ext uri="{FF2B5EF4-FFF2-40B4-BE49-F238E27FC236}">
                <a16:creationId xmlns:a16="http://schemas.microsoft.com/office/drawing/2014/main" id="{65E63F6E-9FA2-3BE2-E3DD-D60F239B4D2D}"/>
              </a:ext>
            </a:extLst>
          </p:cNvPr>
          <p:cNvSpPr/>
          <p:nvPr/>
        </p:nvSpPr>
        <p:spPr>
          <a:xfrm>
            <a:off x="919231" y="1386924"/>
            <a:ext cx="11922671" cy="6471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rgbClr val="002060"/>
                </a:solidFill>
              </a:rPr>
              <a:t>De begeleiding door het proces en korte of lange route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BF4ADFF-8629-C626-D43E-48B754204124}"/>
              </a:ext>
            </a:extLst>
          </p:cNvPr>
          <p:cNvSpPr/>
          <p:nvPr/>
        </p:nvSpPr>
        <p:spPr>
          <a:xfrm>
            <a:off x="827646" y="2641565"/>
            <a:ext cx="12064053" cy="60024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11A6811-7903-21BB-1B1F-34DD427F7D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801" y="3667655"/>
            <a:ext cx="1589406" cy="2827007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E82FB5A-3977-E4EF-8425-C362FBAC11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378" y="3644258"/>
            <a:ext cx="4241719" cy="3499418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8" name="Ingekeepte pijl rechts 7">
            <a:extLst>
              <a:ext uri="{FF2B5EF4-FFF2-40B4-BE49-F238E27FC236}">
                <a16:creationId xmlns:a16="http://schemas.microsoft.com/office/drawing/2014/main" id="{B98E2608-9086-FED0-75E8-178EE6AFD78B}"/>
              </a:ext>
            </a:extLst>
          </p:cNvPr>
          <p:cNvSpPr/>
          <p:nvPr/>
        </p:nvSpPr>
        <p:spPr>
          <a:xfrm>
            <a:off x="2214058" y="6955783"/>
            <a:ext cx="1737418" cy="386562"/>
          </a:xfrm>
          <a:prstGeom prst="notch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Ingekeepte pijl rechts 8">
            <a:extLst>
              <a:ext uri="{FF2B5EF4-FFF2-40B4-BE49-F238E27FC236}">
                <a16:creationId xmlns:a16="http://schemas.microsoft.com/office/drawing/2014/main" id="{12C0F992-811E-EF11-BE96-9B32EFB4BFD3}"/>
              </a:ext>
            </a:extLst>
          </p:cNvPr>
          <p:cNvSpPr/>
          <p:nvPr/>
        </p:nvSpPr>
        <p:spPr>
          <a:xfrm>
            <a:off x="2198914" y="7666963"/>
            <a:ext cx="6822984" cy="453276"/>
          </a:xfrm>
          <a:prstGeom prst="notch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Ingekeepte pijl rechts 9">
            <a:extLst>
              <a:ext uri="{FF2B5EF4-FFF2-40B4-BE49-F238E27FC236}">
                <a16:creationId xmlns:a16="http://schemas.microsoft.com/office/drawing/2014/main" id="{27009C7D-2A20-4FD1-9CB0-00968216CAB9}"/>
              </a:ext>
            </a:extLst>
          </p:cNvPr>
          <p:cNvSpPr/>
          <p:nvPr/>
        </p:nvSpPr>
        <p:spPr>
          <a:xfrm>
            <a:off x="2198914" y="8073928"/>
            <a:ext cx="9428427" cy="432702"/>
          </a:xfrm>
          <a:prstGeom prst="notch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Broche 10">
            <a:extLst>
              <a:ext uri="{FF2B5EF4-FFF2-40B4-BE49-F238E27FC236}">
                <a16:creationId xmlns:a16="http://schemas.microsoft.com/office/drawing/2014/main" id="{BAFD788D-0C19-0C52-AE58-5E749D99DB63}"/>
              </a:ext>
            </a:extLst>
          </p:cNvPr>
          <p:cNvSpPr/>
          <p:nvPr/>
        </p:nvSpPr>
        <p:spPr>
          <a:xfrm>
            <a:off x="1293980" y="2632802"/>
            <a:ext cx="11238294" cy="892345"/>
          </a:xfrm>
          <a:prstGeom prst="plaqu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b="1" dirty="0"/>
              <a:t>Er is een initiatiefbegeleider, die met het initiatief “onder de arm” het proces doorloopt.</a:t>
            </a:r>
          </a:p>
          <a:p>
            <a:pPr algn="ctr"/>
            <a:r>
              <a:rPr lang="nl-NL" sz="1100" b="1" dirty="0"/>
              <a:t>Die rol kan ingevuld worden door verschillende functionarissen, zoals een casemanager vergunningen, een RO adviseur, een planjurist, een projectleider, etc.</a:t>
            </a:r>
          </a:p>
        </p:txBody>
      </p:sp>
      <p:sp>
        <p:nvSpPr>
          <p:cNvPr id="12" name="Ingekeepte pijl rechts 11">
            <a:extLst>
              <a:ext uri="{FF2B5EF4-FFF2-40B4-BE49-F238E27FC236}">
                <a16:creationId xmlns:a16="http://schemas.microsoft.com/office/drawing/2014/main" id="{18724C5C-D4F8-1684-0A0C-CB4819DA8C6E}"/>
              </a:ext>
            </a:extLst>
          </p:cNvPr>
          <p:cNvSpPr/>
          <p:nvPr/>
        </p:nvSpPr>
        <p:spPr>
          <a:xfrm>
            <a:off x="2198914" y="7311009"/>
            <a:ext cx="4531765" cy="396225"/>
          </a:xfrm>
          <a:prstGeom prst="notch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86B0B79-8100-2C14-71E4-B94674C002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76" y="3644258"/>
            <a:ext cx="4241719" cy="3499418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7450B35-B310-6821-CEF4-44393018E7B9}"/>
              </a:ext>
            </a:extLst>
          </p:cNvPr>
          <p:cNvSpPr txBox="1"/>
          <p:nvPr/>
        </p:nvSpPr>
        <p:spPr>
          <a:xfrm rot="20598470">
            <a:off x="2677130" y="7660455"/>
            <a:ext cx="3392275" cy="27699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/>
              <a:t>Kort of lang proces, afhankelijk van het initiatief</a:t>
            </a:r>
          </a:p>
        </p:txBody>
      </p:sp>
    </p:spTree>
    <p:extLst>
      <p:ext uri="{BB962C8B-B14F-4D97-AF65-F5344CB8AC3E}">
        <p14:creationId xmlns:p14="http://schemas.microsoft.com/office/powerpoint/2010/main" val="176863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27794-765B-88A2-F2E3-D35D65A41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>
            <a:extLst>
              <a:ext uri="{FF2B5EF4-FFF2-40B4-BE49-F238E27FC236}">
                <a16:creationId xmlns:a16="http://schemas.microsoft.com/office/drawing/2014/main" id="{D623DD65-36F1-A0A7-C5F6-DB011615B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3050" y="85725"/>
            <a:ext cx="1329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nl-NL" altLang="nl-NL" sz="3600" b="1">
                <a:latin typeface="Garamond" panose="02020404030301010803" pitchFamily="18" charset="0"/>
              </a:rPr>
              <a:t>Bedrijfsproces: Verkennen en begeleiden initiatief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175810C6-6EC3-4428-2B9F-0D44AC05DBD9}"/>
              </a:ext>
            </a:extLst>
          </p:cNvPr>
          <p:cNvSpPr/>
          <p:nvPr/>
        </p:nvSpPr>
        <p:spPr>
          <a:xfrm>
            <a:off x="207963" y="612775"/>
            <a:ext cx="13028612" cy="206375"/>
          </a:xfrm>
          <a:prstGeom prst="rect">
            <a:avLst/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Een concept proces ter ondersteuning van gemeentes om te komen tot procesinrichting die Omgevingswetproof is</a:t>
            </a:r>
          </a:p>
        </p:txBody>
      </p:sp>
      <p:pic>
        <p:nvPicPr>
          <p:cNvPr id="16388" name="Picture 118">
            <a:extLst>
              <a:ext uri="{FF2B5EF4-FFF2-40B4-BE49-F238E27FC236}">
                <a16:creationId xmlns:a16="http://schemas.microsoft.com/office/drawing/2014/main" id="{3C6CF3A9-A82A-A8F7-4A68-259E4882F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01600"/>
            <a:ext cx="7429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4F34E7FA-0431-1FFF-AE32-5EE3C98EB6FD}"/>
              </a:ext>
            </a:extLst>
          </p:cNvPr>
          <p:cNvSpPr/>
          <p:nvPr/>
        </p:nvSpPr>
        <p:spPr>
          <a:xfrm>
            <a:off x="207963" y="830263"/>
            <a:ext cx="13009562" cy="46990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Dit proces verkent het initiatief, onderzoekt de mogelijkheden, begeleidt het initiatief en maakt keuzes resulterend in een interactief en gedragen ontwerp door initiatiefnemers, </a:t>
            </a:r>
          </a:p>
          <a:p>
            <a:pPr>
              <a:defRPr/>
            </a:pPr>
            <a:r>
              <a:rPr lang="nl-NL" sz="1100" dirty="0">
                <a:solidFill>
                  <a:schemeClr val="tx1"/>
                </a:solidFill>
                <a:cs typeface="Arial" panose="020B0604020202020204" pitchFamily="34" charset="0"/>
              </a:rPr>
              <a:t>overheid en belanghebbenden. </a:t>
            </a:r>
          </a:p>
        </p:txBody>
      </p:sp>
      <p:sp>
        <p:nvSpPr>
          <p:cNvPr id="30" name="AutoShape 33">
            <a:extLst>
              <a:ext uri="{FF2B5EF4-FFF2-40B4-BE49-F238E27FC236}">
                <a16:creationId xmlns:a16="http://schemas.microsoft.com/office/drawing/2014/main" id="{59438CF1-F6DA-9E0D-7981-B2B4F1FF7F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258053" y="2195513"/>
            <a:ext cx="2520950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kern="0" dirty="0">
                <a:solidFill>
                  <a:schemeClr val="bg1"/>
                </a:solidFill>
              </a:rPr>
              <a:t>Afstemmen ontwerp initiatief</a:t>
            </a:r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E1F99291-4785-938C-23D9-D93006D38E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974728" y="2197100"/>
            <a:ext cx="2519363" cy="358775"/>
          </a:xfrm>
          <a:prstGeom prst="chevron">
            <a:avLst>
              <a:gd name="adj" fmla="val 34952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Intake verzoek verkenning initiatief</a:t>
            </a:r>
          </a:p>
        </p:txBody>
      </p:sp>
      <p:sp>
        <p:nvSpPr>
          <p:cNvPr id="32" name="AutoShape 33">
            <a:extLst>
              <a:ext uri="{FF2B5EF4-FFF2-40B4-BE49-F238E27FC236}">
                <a16:creationId xmlns:a16="http://schemas.microsoft.com/office/drawing/2014/main" id="{EAFB7848-BF4C-6C9E-A695-E1BD476041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71928" y="2197100"/>
            <a:ext cx="2520950" cy="358775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Verkennen mogelijkheden initiatief</a:t>
            </a:r>
            <a:endParaRPr lang="en-US" sz="1000" b="1" kern="0" dirty="0">
              <a:solidFill>
                <a:schemeClr val="bg1"/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E397E85C-7EE0-17BF-065C-51F4C430618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228266" y="2195513"/>
            <a:ext cx="2519362" cy="360362"/>
          </a:xfrm>
          <a:prstGeom prst="chevron">
            <a:avLst>
              <a:gd name="adj" fmla="val 34975"/>
            </a:avLst>
          </a:prstGeom>
          <a:solidFill>
            <a:srgbClr val="00B0F0"/>
          </a:solidFill>
          <a:ln w="12700" cap="rnd" algn="ctr">
            <a:solidFill>
              <a:srgbClr val="FFFFFF"/>
            </a:solidFill>
            <a:miter lim="800000"/>
            <a:headEnd/>
            <a:tailEnd/>
          </a:ln>
        </p:spPr>
        <p:txBody>
          <a:bodyPr lIns="52350" tIns="52350" rIns="52350" bIns="52350" anchor="ctr" anchorCtr="1"/>
          <a:lstStyle/>
          <a:p>
            <a:pPr algn="ctr" defTabSz="133017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b="1" kern="0" dirty="0">
                <a:solidFill>
                  <a:schemeClr val="bg1"/>
                </a:solidFill>
              </a:rPr>
              <a:t>Afstemmen vergunningsaanvraag</a:t>
            </a:r>
          </a:p>
        </p:txBody>
      </p:sp>
      <p:sp>
        <p:nvSpPr>
          <p:cNvPr id="16398" name="Freeform 63">
            <a:extLst>
              <a:ext uri="{FF2B5EF4-FFF2-40B4-BE49-F238E27FC236}">
                <a16:creationId xmlns:a16="http://schemas.microsoft.com/office/drawing/2014/main" id="{5E35746C-9150-E069-47C6-86E5FAF30B63}"/>
              </a:ext>
            </a:extLst>
          </p:cNvPr>
          <p:cNvSpPr>
            <a:spLocks noChangeAspect="1" noEditPoints="1"/>
          </p:cNvSpPr>
          <p:nvPr/>
        </p:nvSpPr>
        <p:spPr bwMode="gray">
          <a:xfrm>
            <a:off x="11590338" y="144463"/>
            <a:ext cx="393700" cy="396875"/>
          </a:xfrm>
          <a:custGeom>
            <a:avLst/>
            <a:gdLst>
              <a:gd name="T0" fmla="*/ 0 w 100"/>
              <a:gd name="T1" fmla="*/ 2147483646 h 100"/>
              <a:gd name="T2" fmla="*/ 2147483646 w 100"/>
              <a:gd name="T3" fmla="*/ 2147483646 h 100"/>
              <a:gd name="T4" fmla="*/ 2147483646 w 100"/>
              <a:gd name="T5" fmla="*/ 2147483646 h 100"/>
              <a:gd name="T6" fmla="*/ 2147483646 w 100"/>
              <a:gd name="T7" fmla="*/ 2147483646 h 100"/>
              <a:gd name="T8" fmla="*/ 2147483646 w 100"/>
              <a:gd name="T9" fmla="*/ 2147483646 h 100"/>
              <a:gd name="T10" fmla="*/ 2147483646 w 100"/>
              <a:gd name="T11" fmla="*/ 2147483646 h 100"/>
              <a:gd name="T12" fmla="*/ 2147483646 w 100"/>
              <a:gd name="T13" fmla="*/ 2147483646 h 100"/>
              <a:gd name="T14" fmla="*/ 2147483646 w 100"/>
              <a:gd name="T15" fmla="*/ 2147483646 h 100"/>
              <a:gd name="T16" fmla="*/ 2147483646 w 100"/>
              <a:gd name="T17" fmla="*/ 2147483646 h 100"/>
              <a:gd name="T18" fmla="*/ 2147483646 w 100"/>
              <a:gd name="T19" fmla="*/ 2147483646 h 100"/>
              <a:gd name="T20" fmla="*/ 2147483646 w 100"/>
              <a:gd name="T21" fmla="*/ 2147483646 h 100"/>
              <a:gd name="T22" fmla="*/ 2147483646 w 100"/>
              <a:gd name="T23" fmla="*/ 2147483646 h 100"/>
              <a:gd name="T24" fmla="*/ 2147483646 w 100"/>
              <a:gd name="T25" fmla="*/ 2147483646 h 100"/>
              <a:gd name="T26" fmla="*/ 2147483646 w 100"/>
              <a:gd name="T27" fmla="*/ 2147483646 h 100"/>
              <a:gd name="T28" fmla="*/ 2147483646 w 100"/>
              <a:gd name="T29" fmla="*/ 2147483646 h 100"/>
              <a:gd name="T30" fmla="*/ 2147483646 w 100"/>
              <a:gd name="T31" fmla="*/ 2147483646 h 100"/>
              <a:gd name="T32" fmla="*/ 2147483646 w 100"/>
              <a:gd name="T33" fmla="*/ 2147483646 h 100"/>
              <a:gd name="T34" fmla="*/ 2147483646 w 100"/>
              <a:gd name="T35" fmla="*/ 2147483646 h 100"/>
              <a:gd name="T36" fmla="*/ 2147483646 w 100"/>
              <a:gd name="T37" fmla="*/ 2147483646 h 100"/>
              <a:gd name="T38" fmla="*/ 2147483646 w 100"/>
              <a:gd name="T39" fmla="*/ 2147483646 h 100"/>
              <a:gd name="T40" fmla="*/ 2147483646 w 100"/>
              <a:gd name="T41" fmla="*/ 2147483646 h 100"/>
              <a:gd name="T42" fmla="*/ 2147483646 w 100"/>
              <a:gd name="T43" fmla="*/ 2147483646 h 100"/>
              <a:gd name="T44" fmla="*/ 2147483646 w 100"/>
              <a:gd name="T45" fmla="*/ 2147483646 h 100"/>
              <a:gd name="T46" fmla="*/ 2147483646 w 100"/>
              <a:gd name="T47" fmla="*/ 2147483646 h 100"/>
              <a:gd name="T48" fmla="*/ 2147483646 w 100"/>
              <a:gd name="T49" fmla="*/ 2147483646 h 100"/>
              <a:gd name="T50" fmla="*/ 2147483646 w 100"/>
              <a:gd name="T51" fmla="*/ 2147483646 h 100"/>
              <a:gd name="T52" fmla="*/ 2147483646 w 100"/>
              <a:gd name="T53" fmla="*/ 2147483646 h 100"/>
              <a:gd name="T54" fmla="*/ 2147483646 w 100"/>
              <a:gd name="T55" fmla="*/ 2147483646 h 100"/>
              <a:gd name="T56" fmla="*/ 2147483646 w 100"/>
              <a:gd name="T57" fmla="*/ 2147483646 h 100"/>
              <a:gd name="T58" fmla="*/ 2147483646 w 100"/>
              <a:gd name="T59" fmla="*/ 2147483646 h 100"/>
              <a:gd name="T60" fmla="*/ 2147483646 w 100"/>
              <a:gd name="T61" fmla="*/ 2147483646 h 100"/>
              <a:gd name="T62" fmla="*/ 2147483646 w 100"/>
              <a:gd name="T63" fmla="*/ 2147483646 h 100"/>
              <a:gd name="T64" fmla="*/ 2147483646 w 100"/>
              <a:gd name="T65" fmla="*/ 2147483646 h 100"/>
              <a:gd name="T66" fmla="*/ 2147483646 w 100"/>
              <a:gd name="T67" fmla="*/ 2147483646 h 100"/>
              <a:gd name="T68" fmla="*/ 2147483646 w 100"/>
              <a:gd name="T69" fmla="*/ 2147483646 h 100"/>
              <a:gd name="T70" fmla="*/ 2147483646 w 100"/>
              <a:gd name="T71" fmla="*/ 2147483646 h 100"/>
              <a:gd name="T72" fmla="*/ 2147483646 w 100"/>
              <a:gd name="T73" fmla="*/ 2147483646 h 100"/>
              <a:gd name="T74" fmla="*/ 2147483646 w 100"/>
              <a:gd name="T75" fmla="*/ 2147483646 h 10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0" h="100">
                <a:moveTo>
                  <a:pt x="50" y="0"/>
                </a:moveTo>
                <a:cubicBezTo>
                  <a:pt x="22" y="0"/>
                  <a:pt x="0" y="23"/>
                  <a:pt x="0" y="50"/>
                </a:cubicBezTo>
                <a:cubicBezTo>
                  <a:pt x="0" y="77"/>
                  <a:pt x="22" y="100"/>
                  <a:pt x="50" y="100"/>
                </a:cubicBezTo>
                <a:cubicBezTo>
                  <a:pt x="77" y="100"/>
                  <a:pt x="100" y="77"/>
                  <a:pt x="100" y="50"/>
                </a:cubicBezTo>
                <a:cubicBezTo>
                  <a:pt x="100" y="23"/>
                  <a:pt x="77" y="0"/>
                  <a:pt x="50" y="0"/>
                </a:cubicBezTo>
                <a:close/>
                <a:moveTo>
                  <a:pt x="95" y="55"/>
                </a:moveTo>
                <a:cubicBezTo>
                  <a:pt x="87" y="55"/>
                  <a:pt x="87" y="55"/>
                  <a:pt x="87" y="55"/>
                </a:cubicBezTo>
                <a:cubicBezTo>
                  <a:pt x="87" y="45"/>
                  <a:pt x="87" y="45"/>
                  <a:pt x="87" y="45"/>
                </a:cubicBezTo>
                <a:cubicBezTo>
                  <a:pt x="95" y="45"/>
                  <a:pt x="95" y="45"/>
                  <a:pt x="95" y="45"/>
                </a:cubicBezTo>
                <a:lnTo>
                  <a:pt x="95" y="55"/>
                </a:lnTo>
                <a:close/>
                <a:moveTo>
                  <a:pt x="88" y="25"/>
                </a:moveTo>
                <a:cubicBezTo>
                  <a:pt x="90" y="29"/>
                  <a:pt x="90" y="29"/>
                  <a:pt x="90" y="29"/>
                </a:cubicBezTo>
                <a:cubicBezTo>
                  <a:pt x="83" y="34"/>
                  <a:pt x="83" y="34"/>
                  <a:pt x="83" y="34"/>
                </a:cubicBezTo>
                <a:cubicBezTo>
                  <a:pt x="81" y="30"/>
                  <a:pt x="81" y="30"/>
                  <a:pt x="81" y="30"/>
                </a:cubicBezTo>
                <a:lnTo>
                  <a:pt x="88" y="25"/>
                </a:lnTo>
                <a:close/>
                <a:moveTo>
                  <a:pt x="45" y="5"/>
                </a:moveTo>
                <a:cubicBezTo>
                  <a:pt x="54" y="5"/>
                  <a:pt x="54" y="5"/>
                  <a:pt x="54" y="5"/>
                </a:cubicBezTo>
                <a:cubicBezTo>
                  <a:pt x="54" y="13"/>
                  <a:pt x="54" y="13"/>
                  <a:pt x="54" y="13"/>
                </a:cubicBezTo>
                <a:cubicBezTo>
                  <a:pt x="45" y="13"/>
                  <a:pt x="45" y="13"/>
                  <a:pt x="45" y="13"/>
                </a:cubicBezTo>
                <a:lnTo>
                  <a:pt x="45" y="5"/>
                </a:lnTo>
                <a:close/>
                <a:moveTo>
                  <a:pt x="5" y="45"/>
                </a:moveTo>
                <a:cubicBezTo>
                  <a:pt x="13" y="45"/>
                  <a:pt x="13" y="45"/>
                  <a:pt x="13" y="45"/>
                </a:cubicBezTo>
                <a:cubicBezTo>
                  <a:pt x="13" y="54"/>
                  <a:pt x="13" y="54"/>
                  <a:pt x="13" y="54"/>
                </a:cubicBezTo>
                <a:cubicBezTo>
                  <a:pt x="5" y="54"/>
                  <a:pt x="5" y="54"/>
                  <a:pt x="5" y="54"/>
                </a:cubicBezTo>
                <a:lnTo>
                  <a:pt x="5" y="45"/>
                </a:lnTo>
                <a:close/>
                <a:moveTo>
                  <a:pt x="12" y="74"/>
                </a:moveTo>
                <a:cubicBezTo>
                  <a:pt x="9" y="70"/>
                  <a:pt x="9" y="70"/>
                  <a:pt x="9" y="70"/>
                </a:cubicBezTo>
                <a:cubicBezTo>
                  <a:pt x="17" y="66"/>
                  <a:pt x="17" y="66"/>
                  <a:pt x="17" y="66"/>
                </a:cubicBezTo>
                <a:cubicBezTo>
                  <a:pt x="19" y="70"/>
                  <a:pt x="19" y="70"/>
                  <a:pt x="19" y="70"/>
                </a:cubicBezTo>
                <a:lnTo>
                  <a:pt x="12" y="74"/>
                </a:lnTo>
                <a:close/>
                <a:moveTo>
                  <a:pt x="17" y="33"/>
                </a:moveTo>
                <a:cubicBezTo>
                  <a:pt x="10" y="29"/>
                  <a:pt x="10" y="29"/>
                  <a:pt x="10" y="29"/>
                </a:cubicBezTo>
                <a:cubicBezTo>
                  <a:pt x="12" y="25"/>
                  <a:pt x="12" y="25"/>
                  <a:pt x="12" y="25"/>
                </a:cubicBezTo>
                <a:cubicBezTo>
                  <a:pt x="19" y="29"/>
                  <a:pt x="19" y="29"/>
                  <a:pt x="19" y="29"/>
                </a:cubicBezTo>
                <a:lnTo>
                  <a:pt x="17" y="33"/>
                </a:lnTo>
                <a:close/>
                <a:moveTo>
                  <a:pt x="29" y="90"/>
                </a:moveTo>
                <a:cubicBezTo>
                  <a:pt x="25" y="88"/>
                  <a:pt x="25" y="88"/>
                  <a:pt x="25" y="88"/>
                </a:cubicBezTo>
                <a:cubicBezTo>
                  <a:pt x="29" y="81"/>
                  <a:pt x="29" y="81"/>
                  <a:pt x="29" y="81"/>
                </a:cubicBezTo>
                <a:cubicBezTo>
                  <a:pt x="33" y="83"/>
                  <a:pt x="33" y="83"/>
                  <a:pt x="33" y="83"/>
                </a:cubicBezTo>
                <a:lnTo>
                  <a:pt x="29" y="90"/>
                </a:lnTo>
                <a:close/>
                <a:moveTo>
                  <a:pt x="29" y="19"/>
                </a:moveTo>
                <a:cubicBezTo>
                  <a:pt x="25" y="12"/>
                  <a:pt x="25" y="12"/>
                  <a:pt x="25" y="12"/>
                </a:cubicBezTo>
                <a:cubicBezTo>
                  <a:pt x="29" y="10"/>
                  <a:pt x="29" y="10"/>
                  <a:pt x="29" y="10"/>
                </a:cubicBezTo>
                <a:cubicBezTo>
                  <a:pt x="33" y="17"/>
                  <a:pt x="33" y="17"/>
                  <a:pt x="33" y="17"/>
                </a:cubicBezTo>
                <a:lnTo>
                  <a:pt x="29" y="19"/>
                </a:lnTo>
                <a:close/>
                <a:moveTo>
                  <a:pt x="50" y="45"/>
                </a:moveTo>
                <a:cubicBezTo>
                  <a:pt x="50" y="45"/>
                  <a:pt x="50" y="45"/>
                  <a:pt x="50" y="45"/>
                </a:cubicBezTo>
                <a:cubicBezTo>
                  <a:pt x="73" y="18"/>
                  <a:pt x="73" y="18"/>
                  <a:pt x="73" y="18"/>
                </a:cubicBezTo>
                <a:cubicBezTo>
                  <a:pt x="54" y="47"/>
                  <a:pt x="54" y="47"/>
                  <a:pt x="54" y="47"/>
                </a:cubicBezTo>
                <a:cubicBezTo>
                  <a:pt x="55" y="48"/>
                  <a:pt x="55" y="49"/>
                  <a:pt x="55" y="50"/>
                </a:cubicBezTo>
                <a:cubicBezTo>
                  <a:pt x="55" y="51"/>
                  <a:pt x="55" y="51"/>
                  <a:pt x="55" y="51"/>
                </a:cubicBezTo>
                <a:cubicBezTo>
                  <a:pt x="74" y="69"/>
                  <a:pt x="74" y="69"/>
                  <a:pt x="74" y="69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1" y="55"/>
                  <a:pt x="50" y="55"/>
                </a:cubicBezTo>
                <a:cubicBezTo>
                  <a:pt x="47" y="55"/>
                  <a:pt x="44" y="53"/>
                  <a:pt x="44" y="50"/>
                </a:cubicBezTo>
                <a:cubicBezTo>
                  <a:pt x="44" y="47"/>
                  <a:pt x="47" y="45"/>
                  <a:pt x="50" y="45"/>
                </a:cubicBezTo>
                <a:close/>
                <a:moveTo>
                  <a:pt x="45" y="95"/>
                </a:moveTo>
                <a:cubicBezTo>
                  <a:pt x="45" y="87"/>
                  <a:pt x="45" y="87"/>
                  <a:pt x="45" y="87"/>
                </a:cubicBezTo>
                <a:cubicBezTo>
                  <a:pt x="54" y="87"/>
                  <a:pt x="54" y="87"/>
                  <a:pt x="54" y="87"/>
                </a:cubicBezTo>
                <a:cubicBezTo>
                  <a:pt x="54" y="95"/>
                  <a:pt x="54" y="95"/>
                  <a:pt x="54" y="95"/>
                </a:cubicBezTo>
                <a:lnTo>
                  <a:pt x="45" y="95"/>
                </a:lnTo>
                <a:close/>
                <a:moveTo>
                  <a:pt x="70" y="90"/>
                </a:moveTo>
                <a:cubicBezTo>
                  <a:pt x="66" y="83"/>
                  <a:pt x="66" y="83"/>
                  <a:pt x="66" y="83"/>
                </a:cubicBezTo>
                <a:cubicBezTo>
                  <a:pt x="70" y="81"/>
                  <a:pt x="70" y="81"/>
                  <a:pt x="70" y="81"/>
                </a:cubicBezTo>
                <a:cubicBezTo>
                  <a:pt x="74" y="88"/>
                  <a:pt x="74" y="88"/>
                  <a:pt x="74" y="88"/>
                </a:cubicBezTo>
                <a:lnTo>
                  <a:pt x="70" y="90"/>
                </a:lnTo>
                <a:close/>
                <a:moveTo>
                  <a:pt x="70" y="19"/>
                </a:moveTo>
                <a:cubicBezTo>
                  <a:pt x="66" y="17"/>
                  <a:pt x="66" y="17"/>
                  <a:pt x="66" y="17"/>
                </a:cubicBezTo>
                <a:cubicBezTo>
                  <a:pt x="70" y="10"/>
                  <a:pt x="70" y="10"/>
                  <a:pt x="70" y="10"/>
                </a:cubicBezTo>
                <a:cubicBezTo>
                  <a:pt x="74" y="12"/>
                  <a:pt x="74" y="12"/>
                  <a:pt x="74" y="12"/>
                </a:cubicBezTo>
                <a:lnTo>
                  <a:pt x="70" y="19"/>
                </a:lnTo>
                <a:close/>
                <a:moveTo>
                  <a:pt x="88" y="75"/>
                </a:moveTo>
                <a:cubicBezTo>
                  <a:pt x="81" y="71"/>
                  <a:pt x="81" y="71"/>
                  <a:pt x="81" y="71"/>
                </a:cubicBezTo>
                <a:cubicBezTo>
                  <a:pt x="83" y="67"/>
                  <a:pt x="83" y="67"/>
                  <a:pt x="83" y="67"/>
                </a:cubicBezTo>
                <a:cubicBezTo>
                  <a:pt x="90" y="71"/>
                  <a:pt x="90" y="71"/>
                  <a:pt x="90" y="71"/>
                </a:cubicBezTo>
                <a:lnTo>
                  <a:pt x="88" y="7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401" name="TextBox 49">
            <a:extLst>
              <a:ext uri="{FF2B5EF4-FFF2-40B4-BE49-F238E27FC236}">
                <a16:creationId xmlns:a16="http://schemas.microsoft.com/office/drawing/2014/main" id="{F71FD021-0F4F-4A60-E5CF-642D5B098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1703" y="706438"/>
            <a:ext cx="1731963" cy="261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nl-NL" altLang="nl-NL" sz="1100" b="1"/>
              <a:t>Omschrijving en doel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8E6FB33-24D8-16C1-8F98-59695BF49CD6}"/>
              </a:ext>
            </a:extLst>
          </p:cNvPr>
          <p:cNvSpPr txBox="1"/>
          <p:nvPr/>
        </p:nvSpPr>
        <p:spPr>
          <a:xfrm>
            <a:off x="12055475" y="142875"/>
            <a:ext cx="1346200" cy="414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050" dirty="0"/>
              <a:t>Geen vastgestelde </a:t>
            </a:r>
          </a:p>
          <a:p>
            <a:pPr>
              <a:defRPr/>
            </a:pPr>
            <a:r>
              <a:rPr lang="nl-NL" sz="1050" dirty="0"/>
              <a:t>doorlooptijd</a:t>
            </a:r>
          </a:p>
        </p:txBody>
      </p:sp>
      <p:graphicFrame>
        <p:nvGraphicFramePr>
          <p:cNvPr id="38" name="Group 3">
            <a:extLst>
              <a:ext uri="{FF2B5EF4-FFF2-40B4-BE49-F238E27FC236}">
                <a16:creationId xmlns:a16="http://schemas.microsoft.com/office/drawing/2014/main" id="{46A5086F-FC99-2224-44CC-4D8A321C99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523552"/>
              </p:ext>
            </p:extLst>
          </p:nvPr>
        </p:nvGraphicFramePr>
        <p:xfrm>
          <a:off x="807400" y="1385889"/>
          <a:ext cx="12045003" cy="725808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80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6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7050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inzicht in wenselijkheid, haalbaarheid en bijbehorend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Snel contact en duidelijkheid over vervolg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Duidelijke toetsings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Kunnen meedenken en gehoord worden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Participatie van belanghebbenden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Goed onderbouwde haalbaarheidsanalyse</a:t>
                      </a:r>
                      <a:endParaRPr lang="nl-NL" sz="900" b="0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Bevestiging van het voorgenomen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Betrokkenheid gemeente bij de totstandkoming van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Gezamenlijke planning opgesteld</a:t>
                      </a:r>
                      <a:endParaRPr lang="nl-NL" sz="9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Duidelijke aanvraagvereisten</a:t>
                      </a:r>
                    </a:p>
                    <a:p>
                      <a:pPr marL="177800" marR="0" lvl="0" indent="-17780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Eenvoud, helder en snelle aanvraag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182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694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 externe initiatiefnemer (via diverse kanalen, zoals telefoon/mail/website)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Initiatief vanuit interne projecten/programma’s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"/>
                        <a:cs typeface="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Let op: Input komt overal in de organisatie binnen!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(DSO)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9158"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Versturen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ontvangstbevestiging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(igv DSO verzoek)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Trechteren van alle initiatieven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per initiatief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Adviseren over vervolgproces/route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afwijzen initiatief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Integraal verkennen en onderzoeken van haalbaarheid en mogelijkheden en vaststellen kaders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Organiseren integrale advisering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Eventueel bespreken aan de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Arial"/>
                          <a:ea typeface=""/>
                          <a:cs typeface=""/>
                        </a:rPr>
                        <a:t>Omgevingstafel, met de externe ketenpartners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Afstemmen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Bepalen rollen en kostenverdeling gemeente/initiatiefnemer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Opstellen 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(laten) uitvoeren van onderzoeken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Eventueel opstellen (intentie) overeenkomst, in overleg met de initiatiefnemer (ambtelijke kosten in rekening brengen)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Bespreken oplossingsrichtingen en keuze maken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Eventueel opnieuw voorleggen voor integraal advies/ Omgevingstafel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Participeren met de omgeving (door de initiatiefnemer)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Voorleggen aan College en (eventueel)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Keuze vertalen in een globaal ontwerp en daarna in een detail ontwerp (actie initiatiefnemer)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Opstellen anterieure overeenkomst, in overleg met de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Voorbereiden wijzigen omgevingsplan, indien nodig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6400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12801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9202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256032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320040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384048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448056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5120640" algn="l" defTabSz="1280160" rtl="0" eaLnBrk="1" latinLnBrk="0" hangingPunct="1">
                        <a:defRPr sz="25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 overleg met de initiatiefnemer wordt de vergunningsaanvraag voorbereid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Er wordt aangegeven waar de aanvraag aan moet voldoen om deze in behandeling te kunnen nemen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De initiatiefnemer wordt begeleid bij de indiening van de aanvraag, hij dient zelf de aanvraag in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938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wenselijkheid/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kansrijkheid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Advies vervolgproces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Vastgelegde afspraken met 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Eventuele afwijzing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Haalbaarheidsadvies</a:t>
                      </a:r>
                      <a:endParaRPr lang="nl-NL" sz="9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Optioneel: (Intentie)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Eventuele onderzoeken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Kaders waarbinnen de initiatiefnemer het initiatief uit moet voeren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noProof="0" dirty="0">
                          <a:solidFill>
                            <a:schemeClr val="tx1"/>
                          </a:solidFill>
                        </a:rPr>
                        <a:t>Adviezen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Definitief (en gedragen), gezamenlijk ontwerp, met overheid breed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baseline="0" dirty="0">
                          <a:solidFill>
                            <a:schemeClr val="tx1"/>
                          </a:solidFill>
                        </a:rPr>
                        <a:t>Adviezen</a:t>
                      </a:r>
                      <a:endParaRPr lang="nl-NL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Duidelijkheid over de eisen van de vergunning aanvraag en bijlagen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rgbClr val="00B0F0"/>
                          </a:solidFill>
                        </a:rPr>
                        <a:t>Afsluitende brief met afspraken/resultaten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785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Intaketafel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Integrale adviestafel (interne adviseurs)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Belanghebbende/participant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rgbClr val="00B0F0"/>
                          </a:solidFill>
                        </a:rPr>
                        <a:t>Eventuele integrale adviestafel (interne adviseurs)</a:t>
                      </a:r>
                      <a:endParaRPr lang="nl-NL" sz="9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Eventuele </a:t>
                      </a: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</a:rPr>
                        <a:t>Omgevingstafel (externe ketenpartners)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noProof="0" dirty="0">
                          <a:solidFill>
                            <a:schemeClr val="tx1"/>
                          </a:solidFill>
                        </a:rPr>
                        <a:t>Initiatiefnemer</a:t>
                      </a:r>
                      <a:endParaRPr lang="nl-NL" sz="900" baseline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dirty="0">
                          <a:solidFill>
                            <a:srgbClr val="00B0F0"/>
                          </a:solidFill>
                        </a:rPr>
                        <a:t>Initiatiefbegeleider</a:t>
                      </a:r>
                      <a:endParaRPr lang="nl-NL" sz="900" b="0" dirty="0">
                        <a:solidFill>
                          <a:srgbClr val="00B0F0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="0" dirty="0">
                          <a:solidFill>
                            <a:schemeClr val="tx1"/>
                          </a:solidFill>
                        </a:rPr>
                        <a:t>Casemanager vergunningen</a:t>
                      </a:r>
                      <a:endParaRPr lang="nl-NL" sz="900" dirty="0">
                        <a:solidFill>
                          <a:schemeClr val="tx1"/>
                        </a:solidFill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011"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Eventueel registreren als zaak in VTH-/zaak-systeem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contactmomenten en documenten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concept verzoek/ verzoek via “verken uw idee” </a:t>
                      </a:r>
                      <a:endParaRPr kumimoji="0" lang="nl-NL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"/>
                        <a:cs typeface=""/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VTH-/zaak-systeem: registratie van de zaak, met alle relevante informatie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Vastleggen van alle relevante documenten, zoals integrale adviezen en </a:t>
                      </a: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programma van eisen</a:t>
                      </a:r>
                      <a:endParaRPr kumimoji="0" lang="nl-NL" sz="9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DSO SWF: </a:t>
                      </a:r>
                      <a:r>
                        <a:rPr kumimoji="0" lang="nl-N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"/>
                          <a:cs typeface=""/>
                        </a:rPr>
                        <a:t>adviesaanvragen en adviezen ketenpartners</a:t>
                      </a:r>
                      <a:endParaRPr lang="nl-NL" sz="900" strike="sngStrike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strike="noStrike" baseline="0" dirty="0">
                          <a:solidFill>
                            <a:schemeClr val="tx1"/>
                          </a:solidFill>
                        </a:rPr>
                        <a:t>VTH-/zaaksysteem: </a:t>
                      </a: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contactmomenten, ontwerp en advies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Opslaan stukkenstroom naar College en Raad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dirty="0">
                          <a:solidFill>
                            <a:schemeClr val="tx1"/>
                          </a:solidFill>
                        </a:rPr>
                        <a:t>Vastleggen voorgestelde wijzigingen in instrumentarium, kaders en regels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Opslaan participatiegegevens 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definitief ontwerp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chemeClr val="tx1"/>
                          </a:solidFill>
                        </a:rPr>
                        <a:t>Vastleggen van afspraken met initiatiefnemer, inclusief anterieure overeenkomst</a:t>
                      </a:r>
                    </a:p>
                    <a:p>
                      <a:pPr marL="171450" marR="0" lvl="0" indent="-17145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900" baseline="0" noProof="0" dirty="0">
                          <a:solidFill>
                            <a:srgbClr val="00B0F0"/>
                          </a:solidFill>
                        </a:rPr>
                        <a:t>Vastleggen afsluitende brief</a:t>
                      </a:r>
                    </a:p>
                  </a:txBody>
                  <a:tcPr marL="52349" marR="52349" marT="52143" marB="52143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5F224ACB-ED4E-84AB-176A-69472BAF8794}"/>
              </a:ext>
            </a:extLst>
          </p:cNvPr>
          <p:cNvSpPr/>
          <p:nvPr/>
        </p:nvSpPr>
        <p:spPr>
          <a:xfrm>
            <a:off x="785178" y="2649356"/>
            <a:ext cx="12064053" cy="60708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Ezelsoor 12">
            <a:extLst>
              <a:ext uri="{FF2B5EF4-FFF2-40B4-BE49-F238E27FC236}">
                <a16:creationId xmlns:a16="http://schemas.microsoft.com/office/drawing/2014/main" id="{906864D6-12F4-1704-ED91-2CDE70A63F56}"/>
              </a:ext>
            </a:extLst>
          </p:cNvPr>
          <p:cNvSpPr/>
          <p:nvPr/>
        </p:nvSpPr>
        <p:spPr>
          <a:xfrm>
            <a:off x="924889" y="6521889"/>
            <a:ext cx="2593083" cy="1680836"/>
          </a:xfrm>
          <a:prstGeom prst="foldedCorner">
            <a:avLst/>
          </a:prstGeom>
          <a:solidFill>
            <a:srgbClr val="61B0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/>
              <a:t>Resultaat intaketafel:</a:t>
            </a:r>
          </a:p>
          <a:p>
            <a:endParaRPr lang="nl-NL" sz="9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Afwijzen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10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Kansrijk/wenselijk: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nl-NL" sz="1000" b="1" dirty="0"/>
              <a:t>Verder naar volgende processtap (verkennen)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nl-NL" sz="1000" b="1" dirty="0"/>
              <a:t>Afronden na deze eerste stap (gereed voor vergunning aanvraag)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CEFC4863-3FEE-A354-7B66-2EA51FE541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741" y="3648075"/>
            <a:ext cx="1485900" cy="1358900"/>
          </a:xfrm>
          <a:prstGeom prst="rect">
            <a:avLst/>
          </a:prstGeom>
          <a:solidFill>
            <a:srgbClr val="0070C0"/>
          </a:solidFill>
          <a:ln w="28575">
            <a:solidFill>
              <a:srgbClr val="61B0D3"/>
            </a:solidFill>
          </a:ln>
        </p:spPr>
      </p:pic>
      <p:grpSp>
        <p:nvGrpSpPr>
          <p:cNvPr id="23" name="Groep 22">
            <a:extLst>
              <a:ext uri="{FF2B5EF4-FFF2-40B4-BE49-F238E27FC236}">
                <a16:creationId xmlns:a16="http://schemas.microsoft.com/office/drawing/2014/main" id="{A626230E-437F-923D-144E-AD747259F328}"/>
              </a:ext>
            </a:extLst>
          </p:cNvPr>
          <p:cNvGrpSpPr/>
          <p:nvPr/>
        </p:nvGrpSpPr>
        <p:grpSpPr>
          <a:xfrm>
            <a:off x="5008029" y="4852534"/>
            <a:ext cx="1884301" cy="1518393"/>
            <a:chOff x="6026149" y="4277906"/>
            <a:chExt cx="1884301" cy="1518393"/>
          </a:xfrm>
        </p:grpSpPr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6051AFCC-F448-F07F-EE32-C5E1A2ADC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6149" y="4277906"/>
              <a:ext cx="1884301" cy="1219200"/>
            </a:xfrm>
            <a:prstGeom prst="rect">
              <a:avLst/>
            </a:prstGeom>
            <a:ln w="38100">
              <a:solidFill>
                <a:srgbClr val="FF9300"/>
              </a:solidFill>
            </a:ln>
          </p:spPr>
        </p:pic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7EF2B89F-19C5-1FEB-7D46-8FF1D2DE4C09}"/>
                </a:ext>
              </a:extLst>
            </p:cNvPr>
            <p:cNvSpPr txBox="1"/>
            <p:nvPr/>
          </p:nvSpPr>
          <p:spPr>
            <a:xfrm>
              <a:off x="6150245" y="5365412"/>
              <a:ext cx="1636108" cy="43088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3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100" dirty="0"/>
                <a:t>Omgevingstafel </a:t>
              </a:r>
            </a:p>
            <a:p>
              <a:r>
                <a:rPr lang="nl-NL" sz="1100" dirty="0"/>
                <a:t>(externe ketenpartners)</a:t>
              </a:r>
            </a:p>
          </p:txBody>
        </p:sp>
      </p:grpSp>
      <p:sp>
        <p:nvSpPr>
          <p:cNvPr id="21" name="Ezelsoor 20">
            <a:extLst>
              <a:ext uri="{FF2B5EF4-FFF2-40B4-BE49-F238E27FC236}">
                <a16:creationId xmlns:a16="http://schemas.microsoft.com/office/drawing/2014/main" id="{C53B9E4B-058D-197D-A02C-FCB0179462AA}"/>
              </a:ext>
            </a:extLst>
          </p:cNvPr>
          <p:cNvSpPr/>
          <p:nvPr/>
        </p:nvSpPr>
        <p:spPr>
          <a:xfrm>
            <a:off x="3845339" y="6517437"/>
            <a:ext cx="2593083" cy="1680836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/>
              <a:t>Resultaat overlegtafels:</a:t>
            </a:r>
          </a:p>
          <a:p>
            <a:endParaRPr lang="nl-NL" sz="9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Kaders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Richtlijnen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Adviezen over de haalbaarheid</a:t>
            </a:r>
          </a:p>
        </p:txBody>
      </p:sp>
      <p:sp>
        <p:nvSpPr>
          <p:cNvPr id="22" name="Ezelsoor 21">
            <a:extLst>
              <a:ext uri="{FF2B5EF4-FFF2-40B4-BE49-F238E27FC236}">
                <a16:creationId xmlns:a16="http://schemas.microsoft.com/office/drawing/2014/main" id="{70F3FD5E-8673-E76D-4D93-06E18ACF81F0}"/>
              </a:ext>
            </a:extLst>
          </p:cNvPr>
          <p:cNvSpPr/>
          <p:nvPr/>
        </p:nvSpPr>
        <p:spPr>
          <a:xfrm>
            <a:off x="7185920" y="6517437"/>
            <a:ext cx="2593083" cy="1680836"/>
          </a:xfrm>
          <a:prstGeom prst="foldedCorne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/>
              <a:t>Opnieuw naar de overlegtafels:</a:t>
            </a:r>
          </a:p>
          <a:p>
            <a:endParaRPr lang="nl-NL" sz="9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nl-NL" sz="1000" b="1" dirty="0"/>
              <a:t>Toetsen ontwerp(en) aan gestelde kaders/richtlijnen/adviezen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C21D718B-3560-626A-8FE3-E26BECCE53D5}"/>
              </a:ext>
            </a:extLst>
          </p:cNvPr>
          <p:cNvGrpSpPr/>
          <p:nvPr/>
        </p:nvGrpSpPr>
        <p:grpSpPr>
          <a:xfrm>
            <a:off x="3704369" y="3648075"/>
            <a:ext cx="1663700" cy="1431469"/>
            <a:chOff x="4051363" y="3884632"/>
            <a:chExt cx="1663700" cy="1431469"/>
          </a:xfrm>
        </p:grpSpPr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35A5A949-F1D0-F78D-4ED2-A1AFFF1FE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363" y="3884632"/>
              <a:ext cx="1663700" cy="1130300"/>
            </a:xfrm>
            <a:prstGeom prst="rect">
              <a:avLst/>
            </a:prstGeom>
            <a:ln w="38100">
              <a:solidFill>
                <a:schemeClr val="accent4">
                  <a:lumMod val="50000"/>
                  <a:lumOff val="50000"/>
                </a:schemeClr>
              </a:solidFill>
            </a:ln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7BF9CA61-AF19-CA79-4E1B-6CF50E89D5D1}"/>
                </a:ext>
              </a:extLst>
            </p:cNvPr>
            <p:cNvSpPr txBox="1"/>
            <p:nvPr/>
          </p:nvSpPr>
          <p:spPr>
            <a:xfrm>
              <a:off x="4140263" y="4885214"/>
              <a:ext cx="1485900" cy="4308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100" dirty="0"/>
                <a:t>Integrale adviestafel </a:t>
              </a:r>
            </a:p>
            <a:p>
              <a:r>
                <a:rPr lang="nl-NL" sz="1100" dirty="0"/>
                <a:t>(interne adviseurs)</a:t>
              </a:r>
            </a:p>
          </p:txBody>
        </p: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98DC838B-5FD8-9C9D-6AF5-7A8E38C0BA51}"/>
              </a:ext>
            </a:extLst>
          </p:cNvPr>
          <p:cNvGrpSpPr/>
          <p:nvPr/>
        </p:nvGrpSpPr>
        <p:grpSpPr>
          <a:xfrm>
            <a:off x="8203384" y="4852534"/>
            <a:ext cx="1884301" cy="1518393"/>
            <a:chOff x="6026149" y="4277906"/>
            <a:chExt cx="1884301" cy="1518393"/>
          </a:xfrm>
        </p:grpSpPr>
        <p:pic>
          <p:nvPicPr>
            <p:cNvPr id="26" name="Afbeelding 25">
              <a:extLst>
                <a:ext uri="{FF2B5EF4-FFF2-40B4-BE49-F238E27FC236}">
                  <a16:creationId xmlns:a16="http://schemas.microsoft.com/office/drawing/2014/main" id="{351038F4-FA78-C3F1-8182-D88097E3A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6149" y="4277906"/>
              <a:ext cx="1884301" cy="1219200"/>
            </a:xfrm>
            <a:prstGeom prst="rect">
              <a:avLst/>
            </a:prstGeom>
            <a:ln w="38100">
              <a:solidFill>
                <a:srgbClr val="FF9300"/>
              </a:solidFill>
            </a:ln>
          </p:spPr>
        </p:pic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D4DD1B5E-0985-2088-C789-A518E8ABE935}"/>
                </a:ext>
              </a:extLst>
            </p:cNvPr>
            <p:cNvSpPr txBox="1"/>
            <p:nvPr/>
          </p:nvSpPr>
          <p:spPr>
            <a:xfrm>
              <a:off x="6150245" y="5365412"/>
              <a:ext cx="1636108" cy="43088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3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100" dirty="0"/>
                <a:t>Omgevingstafel </a:t>
              </a:r>
            </a:p>
            <a:p>
              <a:r>
                <a:rPr lang="nl-NL" sz="1100" dirty="0"/>
                <a:t>(externe ketenpartners)</a:t>
              </a: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CEB194B9-1566-08D9-F4AC-9092E03704E4}"/>
              </a:ext>
            </a:extLst>
          </p:cNvPr>
          <p:cNvGrpSpPr/>
          <p:nvPr/>
        </p:nvGrpSpPr>
        <p:grpSpPr>
          <a:xfrm>
            <a:off x="7079744" y="3648075"/>
            <a:ext cx="1663700" cy="1431469"/>
            <a:chOff x="4051363" y="3884632"/>
            <a:chExt cx="1663700" cy="1431469"/>
          </a:xfrm>
        </p:grpSpPr>
        <p:pic>
          <p:nvPicPr>
            <p:cNvPr id="29" name="Afbeelding 28">
              <a:extLst>
                <a:ext uri="{FF2B5EF4-FFF2-40B4-BE49-F238E27FC236}">
                  <a16:creationId xmlns:a16="http://schemas.microsoft.com/office/drawing/2014/main" id="{8D4D0F6B-23BB-D8C9-D1B5-C34B7DD99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363" y="3884632"/>
              <a:ext cx="1663700" cy="1130300"/>
            </a:xfrm>
            <a:prstGeom prst="rect">
              <a:avLst/>
            </a:prstGeom>
            <a:ln w="38100">
              <a:solidFill>
                <a:schemeClr val="accent4">
                  <a:lumMod val="50000"/>
                  <a:lumOff val="50000"/>
                </a:schemeClr>
              </a:solidFill>
            </a:ln>
          </p:spPr>
        </p:pic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91C9DC7B-1FA1-6082-EA03-4B6C436F3DB7}"/>
                </a:ext>
              </a:extLst>
            </p:cNvPr>
            <p:cNvSpPr txBox="1"/>
            <p:nvPr/>
          </p:nvSpPr>
          <p:spPr>
            <a:xfrm>
              <a:off x="4140263" y="4885214"/>
              <a:ext cx="1485900" cy="4308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4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100" dirty="0"/>
                <a:t>Integrale adviestafel </a:t>
              </a:r>
            </a:p>
            <a:p>
              <a:r>
                <a:rPr lang="nl-NL" sz="1100" dirty="0"/>
                <a:t>(interne adviseurs)</a:t>
              </a:r>
            </a:p>
          </p:txBody>
        </p:sp>
      </p:grpSp>
      <p:sp>
        <p:nvSpPr>
          <p:cNvPr id="8" name="Rechthoek 7">
            <a:extLst>
              <a:ext uri="{FF2B5EF4-FFF2-40B4-BE49-F238E27FC236}">
                <a16:creationId xmlns:a16="http://schemas.microsoft.com/office/drawing/2014/main" id="{6F019BB7-6F11-B2C4-B4B1-F8DF39B39DA3}"/>
              </a:ext>
            </a:extLst>
          </p:cNvPr>
          <p:cNvSpPr/>
          <p:nvPr/>
        </p:nvSpPr>
        <p:spPr>
          <a:xfrm>
            <a:off x="861765" y="1386924"/>
            <a:ext cx="11922671" cy="6471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>
                <a:solidFill>
                  <a:srgbClr val="002060"/>
                </a:solidFill>
              </a:rPr>
              <a:t>De mogelijke inzet van diverse overlegtafels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D1C8DE6-73ED-5B15-FC04-2F788BCB8971}"/>
              </a:ext>
            </a:extLst>
          </p:cNvPr>
          <p:cNvSpPr txBox="1"/>
          <p:nvPr/>
        </p:nvSpPr>
        <p:spPr>
          <a:xfrm>
            <a:off x="1474011" y="4976424"/>
            <a:ext cx="1170509" cy="261610"/>
          </a:xfrm>
          <a:prstGeom prst="rect">
            <a:avLst/>
          </a:prstGeom>
          <a:solidFill>
            <a:schemeClr val="bg1"/>
          </a:solidFill>
          <a:ln w="28575">
            <a:solidFill>
              <a:srgbClr val="61B0D3"/>
            </a:solidFill>
          </a:ln>
        </p:spPr>
        <p:txBody>
          <a:bodyPr wrap="square" rtlCol="0">
            <a:spAutoFit/>
          </a:bodyPr>
          <a:lstStyle/>
          <a:p>
            <a:r>
              <a:rPr lang="nl-NL" sz="1100" dirty="0"/>
              <a:t>Intaketafel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D5F99091-6284-1514-8E24-6FF6A638FE99}"/>
              </a:ext>
            </a:extLst>
          </p:cNvPr>
          <p:cNvCxnSpPr>
            <a:cxnSpLocks/>
          </p:cNvCxnSpPr>
          <p:nvPr/>
        </p:nvCxnSpPr>
        <p:spPr>
          <a:xfrm>
            <a:off x="3599423" y="2605926"/>
            <a:ext cx="91731" cy="6070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F02079DD-237D-3441-7E6C-1400BF856BE8}"/>
              </a:ext>
            </a:extLst>
          </p:cNvPr>
          <p:cNvCxnSpPr>
            <a:cxnSpLocks/>
          </p:cNvCxnSpPr>
          <p:nvPr/>
        </p:nvCxnSpPr>
        <p:spPr>
          <a:xfrm>
            <a:off x="6952937" y="2605926"/>
            <a:ext cx="91731" cy="6070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F37F8189-980B-27AC-6E36-7A2FED08FFF1}"/>
              </a:ext>
            </a:extLst>
          </p:cNvPr>
          <p:cNvCxnSpPr>
            <a:cxnSpLocks/>
          </p:cNvCxnSpPr>
          <p:nvPr/>
        </p:nvCxnSpPr>
        <p:spPr>
          <a:xfrm>
            <a:off x="10139115" y="2650931"/>
            <a:ext cx="91731" cy="6070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hoek 36">
            <a:extLst>
              <a:ext uri="{FF2B5EF4-FFF2-40B4-BE49-F238E27FC236}">
                <a16:creationId xmlns:a16="http://schemas.microsoft.com/office/drawing/2014/main" id="{8852BECA-689B-FD47-E838-BA2EC2365834}"/>
              </a:ext>
            </a:extLst>
          </p:cNvPr>
          <p:cNvSpPr/>
          <p:nvPr/>
        </p:nvSpPr>
        <p:spPr>
          <a:xfrm>
            <a:off x="10904297" y="3799634"/>
            <a:ext cx="1359454" cy="6337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i="1" dirty="0">
                <a:solidFill>
                  <a:schemeClr val="tx1"/>
                </a:solidFill>
              </a:rPr>
              <a:t>Geen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sz="1400" i="1" dirty="0">
                <a:solidFill>
                  <a:schemeClr val="tx1"/>
                </a:solidFill>
              </a:rPr>
              <a:t>overlegtafel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40" name="Ezelsoor 39">
            <a:extLst>
              <a:ext uri="{FF2B5EF4-FFF2-40B4-BE49-F238E27FC236}">
                <a16:creationId xmlns:a16="http://schemas.microsoft.com/office/drawing/2014/main" id="{45881CEB-CE0F-99C8-C27F-0478DDB53EE1}"/>
              </a:ext>
            </a:extLst>
          </p:cNvPr>
          <p:cNvSpPr/>
          <p:nvPr/>
        </p:nvSpPr>
        <p:spPr>
          <a:xfrm>
            <a:off x="10411873" y="6517437"/>
            <a:ext cx="2247006" cy="1680836"/>
          </a:xfrm>
          <a:prstGeom prst="foldedCorner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b="1" dirty="0"/>
              <a:t>Het proces kan afgerond worden, zodra overeenstemming is met het uitgewerkte ontwerp. </a:t>
            </a:r>
          </a:p>
          <a:p>
            <a:pPr algn="ctr"/>
            <a:r>
              <a:rPr lang="nl-NL" sz="1000" b="1" dirty="0"/>
              <a:t>Het proces wordt afgesloten met een brief.</a:t>
            </a:r>
          </a:p>
        </p:txBody>
      </p:sp>
    </p:spTree>
    <p:extLst>
      <p:ext uri="{BB962C8B-B14F-4D97-AF65-F5344CB8AC3E}">
        <p14:creationId xmlns:p14="http://schemas.microsoft.com/office/powerpoint/2010/main" val="41177728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E4oVdgt0S62odfRwTXA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37hHYF_v0OmcaARGFRMC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DOf7GhFE2vVkKK8oiSP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UlgQJUIY0mhgvB6LI6pV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27bviIlE.CinQs3miGm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gpOKdsf3U6qrmC.eAvV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2ODHMRxUUyKd0GFLvzWI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JA_awf3ES0rhsc3Yt7c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jAQ0mwl0Swq5UKmzHH4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wxGdiDx0WaECVy7jUib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wfAA.85UOFrD2dOokMC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GZMtuyml0CJ4A483G7eu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QX_.OjKkqmWPFfuLOgF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HZ8cs3LEEuQ8mWczXLFX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ZwWRhIaUWKa0Nql_mSJ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MPxU_8qUKegMBQdtOMO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LK0u9qKPkOg8aS10Joio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YbrQPoIlUqI5__sJYwiq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rDTdsVp8UqA4y1JsQ5k3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TY785Xx0GAAqyZgcSTs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8AUo5YKpUCxsFp9Htyk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Q84PHMDf0OLiDgEqDU8z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hQDf28hH0u7iYbI.d6fY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jAQ0mwl0Swq5UKmzHH4w"/>
</p:tagLst>
</file>

<file path=ppt/theme/theme1.xml><?xml version="1.0" encoding="utf-8"?>
<a:theme xmlns:a="http://schemas.openxmlformats.org/drawingml/2006/main" name="blank">
  <a:themeElements>
    <a:clrScheme name="blank 1">
      <a:dk1>
        <a:srgbClr val="000066"/>
      </a:dk1>
      <a:lt1>
        <a:srgbClr val="FFFFFF"/>
      </a:lt1>
      <a:dk2>
        <a:srgbClr val="000066"/>
      </a:dk2>
      <a:lt2>
        <a:srgbClr val="99CC33"/>
      </a:lt2>
      <a:accent1>
        <a:srgbClr val="009999"/>
      </a:accent1>
      <a:accent2>
        <a:srgbClr val="6666FF"/>
      </a:accent2>
      <a:accent3>
        <a:srgbClr val="FFFFFF"/>
      </a:accent3>
      <a:accent4>
        <a:srgbClr val="000056"/>
      </a:accent4>
      <a:accent5>
        <a:srgbClr val="AACACA"/>
      </a:accent5>
      <a:accent6>
        <a:srgbClr val="5C5CE7"/>
      </a:accent6>
      <a:hlink>
        <a:srgbClr val="996633"/>
      </a:hlink>
      <a:folHlink>
        <a:srgbClr val="FF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66"/>
        </a:dk1>
        <a:lt1>
          <a:srgbClr val="FFFFFF"/>
        </a:lt1>
        <a:dk2>
          <a:srgbClr val="000066"/>
        </a:dk2>
        <a:lt2>
          <a:srgbClr val="99CC33"/>
        </a:lt2>
        <a:accent1>
          <a:srgbClr val="009999"/>
        </a:accent1>
        <a:accent2>
          <a:srgbClr val="6666FF"/>
        </a:accent2>
        <a:accent3>
          <a:srgbClr val="FFFFFF"/>
        </a:accent3>
        <a:accent4>
          <a:srgbClr val="000056"/>
        </a:accent4>
        <a:accent5>
          <a:srgbClr val="AACACA"/>
        </a:accent5>
        <a:accent6>
          <a:srgbClr val="5C5CE7"/>
        </a:accent6>
        <a:hlink>
          <a:srgbClr val="996633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99CC33"/>
        </a:dk1>
        <a:lt1>
          <a:srgbClr val="FFFFFF"/>
        </a:lt1>
        <a:dk2>
          <a:srgbClr val="000066"/>
        </a:dk2>
        <a:lt2>
          <a:srgbClr val="FFFFFF"/>
        </a:lt2>
        <a:accent1>
          <a:srgbClr val="009999"/>
        </a:accent1>
        <a:accent2>
          <a:srgbClr val="6666FF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5C5CE7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8BE5A3D416534192CC9E2F2C6AFE4A" ma:contentTypeVersion="12" ma:contentTypeDescription="Create a new document." ma:contentTypeScope="" ma:versionID="c1aacc1c5f91ea24505172b19cbbbc00">
  <xsd:schema xmlns:xsd="http://www.w3.org/2001/XMLSchema" xmlns:xs="http://www.w3.org/2001/XMLSchema" xmlns:p="http://schemas.microsoft.com/office/2006/metadata/properties" xmlns:ns2="2155b5c7-6ac9-4f78-8039-af2d65aeb9a7" xmlns:ns3="23377197-c96c-4a99-88af-ce5c35cc53d4" targetNamespace="http://schemas.microsoft.com/office/2006/metadata/properties" ma:root="true" ma:fieldsID="4785b4b01d33ba417d31aea7053fb80e" ns2:_="" ns3:_="">
    <xsd:import namespace="2155b5c7-6ac9-4f78-8039-af2d65aeb9a7"/>
    <xsd:import namespace="23377197-c96c-4a99-88af-ce5c35cc53d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55b5c7-6ac9-4f78-8039-af2d65aeb9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77197-c96c-4a99-88af-ce5c35cc5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071014-2495-4F00-B2F8-7480ED25E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55b5c7-6ac9-4f78-8039-af2d65aeb9a7"/>
    <ds:schemaRef ds:uri="23377197-c96c-4a99-88af-ce5c35cc53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23DA36-4FF0-B049-AD3A-336C0D178E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10019</TotalTime>
  <Words>2187</Words>
  <Application>Microsoft Macintosh PowerPoint</Application>
  <PresentationFormat>Aangepast</PresentationFormat>
  <Paragraphs>375</Paragraphs>
  <Slides>3</Slides>
  <Notes>1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3" baseType="lpstr">
      <vt:lpstr>ＭＳ Ｐゴシック</vt:lpstr>
      <vt:lpstr>Arial</vt:lpstr>
      <vt:lpstr>Calibri</vt:lpstr>
      <vt:lpstr>Courier New</vt:lpstr>
      <vt:lpstr>Garamond</vt:lpstr>
      <vt:lpstr>Times New Roman</vt:lpstr>
      <vt:lpstr>Wingdings</vt:lpstr>
      <vt:lpstr>blank</vt:lpstr>
      <vt:lpstr>VNG_Basis - kopie</vt:lpstr>
      <vt:lpstr>think-cell Slide</vt:lpstr>
      <vt:lpstr>PowerPoint-presentatie</vt:lpstr>
      <vt:lpstr>PowerPoint-presentatie</vt:lpstr>
      <vt:lpstr>PowerPoint-presentatie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processen Expeditie DGU - Deloitte mondelinge toelichting</dc:title>
  <dc:creator>KvanMonsjou</dc:creator>
  <cp:lastModifiedBy>Ellen Zwiers</cp:lastModifiedBy>
  <cp:revision>611</cp:revision>
  <cp:lastPrinted>2019-06-04T10:14:31Z</cp:lastPrinted>
  <dcterms:created xsi:type="dcterms:W3CDTF">2008-02-29T10:09:47Z</dcterms:created>
  <dcterms:modified xsi:type="dcterms:W3CDTF">2024-11-19T11:10:59Z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0x0101009C50FAD698A8154A907AC17C95D3BF11</vt:lpwstr>
  </property>
</Properties>
</file>