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7F_808A4618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26"/>
  </p:notesMasterIdLst>
  <p:handoutMasterIdLst>
    <p:handoutMasterId r:id="rId27"/>
  </p:handoutMasterIdLst>
  <p:sldIdLst>
    <p:sldId id="338" r:id="rId6"/>
    <p:sldId id="323" r:id="rId7"/>
    <p:sldId id="282" r:id="rId8"/>
    <p:sldId id="329" r:id="rId9"/>
    <p:sldId id="330" r:id="rId10"/>
    <p:sldId id="367" r:id="rId11"/>
    <p:sldId id="388" r:id="rId12"/>
    <p:sldId id="331" r:id="rId13"/>
    <p:sldId id="371" r:id="rId14"/>
    <p:sldId id="383" r:id="rId15"/>
    <p:sldId id="384" r:id="rId16"/>
    <p:sldId id="385" r:id="rId17"/>
    <p:sldId id="387" r:id="rId18"/>
    <p:sldId id="373" r:id="rId19"/>
    <p:sldId id="354" r:id="rId20"/>
    <p:sldId id="357" r:id="rId21"/>
    <p:sldId id="377" r:id="rId22"/>
    <p:sldId id="380" r:id="rId23"/>
    <p:sldId id="368" r:id="rId24"/>
    <p:sldId id="362" r:id="rId25"/>
  </p:sldIdLst>
  <p:sldSz cx="12192000" cy="6858000"/>
  <p:notesSz cx="6889750" cy="10021888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B67B25-B37E-B73D-9425-80D82EDDDED1}" name="Harm Timmerman" initials="HT" userId="S::harm.timmerman@vng.nl::953087a7-3817-40bd-a447-14bc3c98badd" providerId="AD"/>
  <p188:author id="{479BBA37-3217-8872-D3B5-C1DC1576D119}" name="Margreet Smit" initials="MS" userId="S::Margreet.Smit@vng.nl::cf7bf763-464a-49ce-9349-50a937b97336" providerId="AD"/>
  <p188:author id="{DFD78190-3DF6-1E20-88F3-4DCC61FB5FAE}" name="Paula van der Vliet" initials="PvdV" userId="S::Paula.vanderVliet@vng.nl::7d616602-a499-47d0-801d-1198af86d6ae" providerId="AD"/>
  <p188:author id="{302900CC-9550-F705-F5C1-B483D615F24F}" name="Jos Engelhart" initials="JE" userId="S::jos.engelhart@vng.nl::3dd95148-735d-4af5-9dcd-ebd07d823816" providerId="AD"/>
  <p188:author id="{C6E234E2-9F2B-844B-B5E4-F3D5257E05EA}" name="Judith Wentzler" initials="JW" userId="S::Judith.Wentzler@vng.nl::c2ffb50b-6b99-4aac-9b60-7964e15fc92f" providerId="AD"/>
  <p188:author id="{34C58EE7-12DC-95B8-016D-33F17E5B0A8D}" name="Daniel de Lijster" initials="DL" userId="S::daniel.delijster@vng.nl::ba7d052f-302a-4c58-aac9-a6c6e40a21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h van Ruijven" initials="EvR" lastIdx="13" clrIdx="0">
    <p:extLst>
      <p:ext uri="{19B8F6BF-5375-455C-9EA6-DF929625EA0E}">
        <p15:presenceInfo xmlns:p15="http://schemas.microsoft.com/office/powerpoint/2012/main" userId="S-1-5-21-950237698-2481722370-409971911-392491" providerId="AD"/>
      </p:ext>
    </p:extLst>
  </p:cmAuthor>
  <p:cmAuthor id="2" name="Paula" initials="P" lastIdx="3" clrIdx="1">
    <p:extLst>
      <p:ext uri="{19B8F6BF-5375-455C-9EA6-DF929625EA0E}">
        <p15:presenceInfo xmlns:p15="http://schemas.microsoft.com/office/powerpoint/2012/main" userId="Paula" providerId="None"/>
      </p:ext>
    </p:extLst>
  </p:cmAuthor>
  <p:cmAuthor id="3" name="Paula van der Vliet" initials="PvdV" lastIdx="33" clrIdx="2">
    <p:extLst>
      <p:ext uri="{19B8F6BF-5375-455C-9EA6-DF929625EA0E}">
        <p15:presenceInfo xmlns:p15="http://schemas.microsoft.com/office/powerpoint/2012/main" userId="S::Paula.vanderVliet@vng.nl::7d616602-a499-47d0-801d-1198af86d6ae" providerId="AD"/>
      </p:ext>
    </p:extLst>
  </p:cmAuthor>
  <p:cmAuthor id="4" name="Jeanne-Marie Langen" initials="JL" lastIdx="5" clrIdx="3">
    <p:extLst>
      <p:ext uri="{19B8F6BF-5375-455C-9EA6-DF929625EA0E}">
        <p15:presenceInfo xmlns:p15="http://schemas.microsoft.com/office/powerpoint/2012/main" userId="Jeanne-Marie Langen" providerId="None"/>
      </p:ext>
    </p:extLst>
  </p:cmAuthor>
  <p:cmAuthor id="5" name="Erna Havinga" initials="EH" lastIdx="1" clrIdx="4">
    <p:extLst>
      <p:ext uri="{19B8F6BF-5375-455C-9EA6-DF929625EA0E}">
        <p15:presenceInfo xmlns:p15="http://schemas.microsoft.com/office/powerpoint/2012/main" userId="Erna Hav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3"/>
    <a:srgbClr val="F07E23"/>
    <a:srgbClr val="002F5F"/>
    <a:srgbClr val="F0AB00"/>
    <a:srgbClr val="002C64"/>
    <a:srgbClr val="C20016"/>
    <a:srgbClr val="008542"/>
    <a:srgbClr val="33AADC"/>
    <a:srgbClr val="3DB7E4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FE2FF-ED50-3141-ACF6-3E2B8CF62231}" v="1" dt="2024-06-25T14:32:07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>
      <p:cViewPr varScale="1">
        <p:scale>
          <a:sx n="101" d="100"/>
          <a:sy n="101" d="100"/>
        </p:scale>
        <p:origin x="160" y="512"/>
      </p:cViewPr>
      <p:guideLst>
        <p:guide orient="horz" pos="2160"/>
        <p:guide pos="7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Engelhart" userId="3dd95148-735d-4af5-9dcd-ebd07d823816" providerId="ADAL" clId="{EDF59875-C12E-E448-BDC5-011E03DB1FAA}"/>
    <pc:docChg chg="custSel modSld">
      <pc:chgData name="Jos Engelhart" userId="3dd95148-735d-4af5-9dcd-ebd07d823816" providerId="ADAL" clId="{EDF59875-C12E-E448-BDC5-011E03DB1FAA}" dt="2024-03-28T11:02:35.233" v="418" actId="20577"/>
      <pc:docMkLst>
        <pc:docMk/>
      </pc:docMkLst>
      <pc:sldChg chg="modSp mod">
        <pc:chgData name="Jos Engelhart" userId="3dd95148-735d-4af5-9dcd-ebd07d823816" providerId="ADAL" clId="{EDF59875-C12E-E448-BDC5-011E03DB1FAA}" dt="2024-03-28T10:56:41.122" v="5" actId="20577"/>
        <pc:sldMkLst>
          <pc:docMk/>
          <pc:sldMk cId="140435441" sldId="282"/>
        </pc:sldMkLst>
        <pc:spChg chg="mod">
          <ac:chgData name="Jos Engelhart" userId="3dd95148-735d-4af5-9dcd-ebd07d823816" providerId="ADAL" clId="{EDF59875-C12E-E448-BDC5-011E03DB1FAA}" dt="2024-03-28T10:56:36.147" v="3" actId="20577"/>
          <ac:spMkLst>
            <pc:docMk/>
            <pc:sldMk cId="140435441" sldId="282"/>
            <ac:spMk id="2" creationId="{00000000-0000-0000-0000-000000000000}"/>
          </ac:spMkLst>
        </pc:spChg>
        <pc:spChg chg="mod">
          <ac:chgData name="Jos Engelhart" userId="3dd95148-735d-4af5-9dcd-ebd07d823816" providerId="ADAL" clId="{EDF59875-C12E-E448-BDC5-011E03DB1FAA}" dt="2024-03-28T10:56:41.122" v="5" actId="20577"/>
          <ac:spMkLst>
            <pc:docMk/>
            <pc:sldMk cId="140435441" sldId="282"/>
            <ac:spMk id="3" creationId="{00000000-0000-0000-0000-000000000000}"/>
          </ac:spMkLst>
        </pc:spChg>
      </pc:sldChg>
      <pc:sldChg chg="modSp mod">
        <pc:chgData name="Jos Engelhart" userId="3dd95148-735d-4af5-9dcd-ebd07d823816" providerId="ADAL" clId="{EDF59875-C12E-E448-BDC5-011E03DB1FAA}" dt="2024-03-28T10:56:29.736" v="1" actId="20577"/>
        <pc:sldMkLst>
          <pc:docMk/>
          <pc:sldMk cId="744955989" sldId="323"/>
        </pc:sldMkLst>
        <pc:spChg chg="mod">
          <ac:chgData name="Jos Engelhart" userId="3dd95148-735d-4af5-9dcd-ebd07d823816" providerId="ADAL" clId="{EDF59875-C12E-E448-BDC5-011E03DB1FAA}" dt="2024-03-28T10:56:29.736" v="1" actId="20577"/>
          <ac:spMkLst>
            <pc:docMk/>
            <pc:sldMk cId="744955989" sldId="323"/>
            <ac:spMk id="5" creationId="{2253E95B-5A45-4E9A-A7E8-71E5E73035FB}"/>
          </ac:spMkLst>
        </pc:spChg>
      </pc:sldChg>
      <pc:sldChg chg="modSp mod">
        <pc:chgData name="Jos Engelhart" userId="3dd95148-735d-4af5-9dcd-ebd07d823816" providerId="ADAL" clId="{EDF59875-C12E-E448-BDC5-011E03DB1FAA}" dt="2024-03-28T10:56:50.587" v="7" actId="20577"/>
        <pc:sldMkLst>
          <pc:docMk/>
          <pc:sldMk cId="147469257" sldId="329"/>
        </pc:sldMkLst>
        <pc:spChg chg="mod">
          <ac:chgData name="Jos Engelhart" userId="3dd95148-735d-4af5-9dcd-ebd07d823816" providerId="ADAL" clId="{EDF59875-C12E-E448-BDC5-011E03DB1FAA}" dt="2024-03-28T10:56:50.587" v="7" actId="20577"/>
          <ac:spMkLst>
            <pc:docMk/>
            <pc:sldMk cId="147469257" sldId="329"/>
            <ac:spMk id="5" creationId="{00000000-0000-0000-0000-000000000000}"/>
          </ac:spMkLst>
        </pc:spChg>
      </pc:sldChg>
      <pc:sldChg chg="modSp mod">
        <pc:chgData name="Jos Engelhart" userId="3dd95148-735d-4af5-9dcd-ebd07d823816" providerId="ADAL" clId="{EDF59875-C12E-E448-BDC5-011E03DB1FAA}" dt="2024-03-28T10:57:07.581" v="9" actId="20577"/>
        <pc:sldMkLst>
          <pc:docMk/>
          <pc:sldMk cId="3808606882" sldId="330"/>
        </pc:sldMkLst>
        <pc:spChg chg="mod">
          <ac:chgData name="Jos Engelhart" userId="3dd95148-735d-4af5-9dcd-ebd07d823816" providerId="ADAL" clId="{EDF59875-C12E-E448-BDC5-011E03DB1FAA}" dt="2024-03-28T10:57:07.581" v="9" actId="20577"/>
          <ac:spMkLst>
            <pc:docMk/>
            <pc:sldMk cId="3808606882" sldId="330"/>
            <ac:spMk id="14" creationId="{D044AA87-65C9-A080-D4E4-4FC8C1081B46}"/>
          </ac:spMkLst>
        </pc:spChg>
      </pc:sldChg>
      <pc:sldChg chg="modSp mod delCm modCm">
        <pc:chgData name="Jos Engelhart" userId="3dd95148-735d-4af5-9dcd-ebd07d823816" providerId="ADAL" clId="{EDF59875-C12E-E448-BDC5-011E03DB1FAA}" dt="2024-03-28T10:58:06.870" v="33"/>
        <pc:sldMkLst>
          <pc:docMk/>
          <pc:sldMk cId="929156919" sldId="331"/>
        </pc:sldMkLst>
        <pc:spChg chg="mod">
          <ac:chgData name="Jos Engelhart" userId="3dd95148-735d-4af5-9dcd-ebd07d823816" providerId="ADAL" clId="{EDF59875-C12E-E448-BDC5-011E03DB1FAA}" dt="2024-03-28T10:57:45.916" v="31" actId="20577"/>
          <ac:spMkLst>
            <pc:docMk/>
            <pc:sldMk cId="929156919" sldId="331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s Engelhart" userId="3dd95148-735d-4af5-9dcd-ebd07d823816" providerId="ADAL" clId="{EDF59875-C12E-E448-BDC5-011E03DB1FAA}" dt="2024-03-28T10:58:05.432" v="32"/>
              <pc2:cmMkLst xmlns:pc2="http://schemas.microsoft.com/office/powerpoint/2019/9/main/command">
                <pc:docMk/>
                <pc:sldMk cId="929156919" sldId="331"/>
                <pc2:cmMk id="{7E598C24-B773-4E0F-91EA-B8917C78E2E2}"/>
              </pc2:cmMkLst>
            </pc226:cmChg>
            <pc226:cmChg xmlns:pc226="http://schemas.microsoft.com/office/powerpoint/2022/06/main/command" chg="del">
              <pc226:chgData name="Jos Engelhart" userId="3dd95148-735d-4af5-9dcd-ebd07d823816" providerId="ADAL" clId="{EDF59875-C12E-E448-BDC5-011E03DB1FAA}" dt="2024-03-28T10:58:06.870" v="33"/>
              <pc2:cmMkLst xmlns:pc2="http://schemas.microsoft.com/office/powerpoint/2019/9/main/command">
                <pc:docMk/>
                <pc:sldMk cId="929156919" sldId="331"/>
                <pc2:cmMk id="{C9B8FE90-5020-4B5D-9D1E-8D58DF694D28}"/>
              </pc2:cmMkLst>
            </pc226:cmChg>
          </p:ext>
        </pc:extLst>
      </pc:sldChg>
      <pc:sldChg chg="delCm">
        <pc:chgData name="Jos Engelhart" userId="3dd95148-735d-4af5-9dcd-ebd07d823816" providerId="ADAL" clId="{EDF59875-C12E-E448-BDC5-011E03DB1FAA}" dt="2024-03-28T10:58:14.040" v="34"/>
        <pc:sldMkLst>
          <pc:docMk/>
          <pc:sldMk cId="900841124" sldId="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s Engelhart" userId="3dd95148-735d-4af5-9dcd-ebd07d823816" providerId="ADAL" clId="{EDF59875-C12E-E448-BDC5-011E03DB1FAA}" dt="2024-03-28T10:58:14.040" v="34"/>
              <pc2:cmMkLst xmlns:pc2="http://schemas.microsoft.com/office/powerpoint/2019/9/main/command">
                <pc:docMk/>
                <pc:sldMk cId="900841124" sldId="338"/>
                <pc2:cmMk id="{BD76560E-6C63-4321-AE61-389D349F7D2E}"/>
              </pc2:cmMkLst>
            </pc226:cmChg>
          </p:ext>
        </pc:extLst>
      </pc:sldChg>
      <pc:sldChg chg="addSp delSp modSp mod delCm">
        <pc:chgData name="Jos Engelhart" userId="3dd95148-735d-4af5-9dcd-ebd07d823816" providerId="ADAL" clId="{EDF59875-C12E-E448-BDC5-011E03DB1FAA}" dt="2024-03-28T10:58:30.778" v="35"/>
        <pc:sldMkLst>
          <pc:docMk/>
          <pc:sldMk cId="399874579" sldId="367"/>
        </pc:sldMkLst>
        <pc:picChg chg="add mod">
          <ac:chgData name="Jos Engelhart" userId="3dd95148-735d-4af5-9dcd-ebd07d823816" providerId="ADAL" clId="{EDF59875-C12E-E448-BDC5-011E03DB1FAA}" dt="2024-03-28T10:57:29.954" v="12" actId="1076"/>
          <ac:picMkLst>
            <pc:docMk/>
            <pc:sldMk cId="399874579" sldId="367"/>
            <ac:picMk id="2" creationId="{621CF25E-025F-2EDF-B3E9-E495C40ABB07}"/>
          </ac:picMkLst>
        </pc:picChg>
        <pc:picChg chg="del">
          <ac:chgData name="Jos Engelhart" userId="3dd95148-735d-4af5-9dcd-ebd07d823816" providerId="ADAL" clId="{EDF59875-C12E-E448-BDC5-011E03DB1FAA}" dt="2024-03-28T10:57:25.369" v="10" actId="478"/>
          <ac:picMkLst>
            <pc:docMk/>
            <pc:sldMk cId="399874579" sldId="367"/>
            <ac:picMk id="3" creationId="{5ABAF4A5-41A7-C0C2-4D04-34B20DD454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s Engelhart" userId="3dd95148-735d-4af5-9dcd-ebd07d823816" providerId="ADAL" clId="{EDF59875-C12E-E448-BDC5-011E03DB1FAA}" dt="2024-03-28T10:58:30.778" v="35"/>
              <pc2:cmMkLst xmlns:pc2="http://schemas.microsoft.com/office/powerpoint/2019/9/main/command">
                <pc:docMk/>
                <pc:sldMk cId="399874579" sldId="367"/>
                <pc2:cmMk id="{47274151-5D45-4DDC-86A6-6BD44DFF8A8D}"/>
              </pc2:cmMkLst>
            </pc226:cmChg>
          </p:ext>
        </pc:extLst>
      </pc:sldChg>
      <pc:sldChg chg="modSp mod">
        <pc:chgData name="Jos Engelhart" userId="3dd95148-735d-4af5-9dcd-ebd07d823816" providerId="ADAL" clId="{EDF59875-C12E-E448-BDC5-011E03DB1FAA}" dt="2024-03-28T11:00:01.875" v="166" actId="20577"/>
        <pc:sldMkLst>
          <pc:docMk/>
          <pc:sldMk cId="761143538" sldId="371"/>
        </pc:sldMkLst>
        <pc:spChg chg="mod">
          <ac:chgData name="Jos Engelhart" userId="3dd95148-735d-4af5-9dcd-ebd07d823816" providerId="ADAL" clId="{EDF59875-C12E-E448-BDC5-011E03DB1FAA}" dt="2024-03-28T11:00:01.875" v="166" actId="20577"/>
          <ac:spMkLst>
            <pc:docMk/>
            <pc:sldMk cId="761143538" sldId="371"/>
            <ac:spMk id="10" creationId="{6AA4165A-92AB-B0EA-5C69-5AB6DA0236EA}"/>
          </ac:spMkLst>
        </pc:spChg>
      </pc:sldChg>
      <pc:sldChg chg="modSp mod">
        <pc:chgData name="Jos Engelhart" userId="3dd95148-735d-4af5-9dcd-ebd07d823816" providerId="ADAL" clId="{EDF59875-C12E-E448-BDC5-011E03DB1FAA}" dt="2024-03-28T11:00:35.422" v="207" actId="20577"/>
        <pc:sldMkLst>
          <pc:docMk/>
          <pc:sldMk cId="2156545560" sldId="383"/>
        </pc:sldMkLst>
        <pc:spChg chg="mod">
          <ac:chgData name="Jos Engelhart" userId="3dd95148-735d-4af5-9dcd-ebd07d823816" providerId="ADAL" clId="{EDF59875-C12E-E448-BDC5-011E03DB1FAA}" dt="2024-03-28T11:00:35.422" v="207" actId="20577"/>
          <ac:spMkLst>
            <pc:docMk/>
            <pc:sldMk cId="2156545560" sldId="383"/>
            <ac:spMk id="10" creationId="{6AA4165A-92AB-B0EA-5C69-5AB6DA0236EA}"/>
          </ac:spMkLst>
        </pc:spChg>
      </pc:sldChg>
      <pc:sldChg chg="modSp mod delCm modCm">
        <pc:chgData name="Jos Engelhart" userId="3dd95148-735d-4af5-9dcd-ebd07d823816" providerId="ADAL" clId="{EDF59875-C12E-E448-BDC5-011E03DB1FAA}" dt="2024-03-28T11:02:35.233" v="418" actId="20577"/>
        <pc:sldMkLst>
          <pc:docMk/>
          <pc:sldMk cId="1991630181" sldId="384"/>
        </pc:sldMkLst>
        <pc:spChg chg="mod">
          <ac:chgData name="Jos Engelhart" userId="3dd95148-735d-4af5-9dcd-ebd07d823816" providerId="ADAL" clId="{EDF59875-C12E-E448-BDC5-011E03DB1FAA}" dt="2024-03-28T11:02:35.233" v="418" actId="20577"/>
          <ac:spMkLst>
            <pc:docMk/>
            <pc:sldMk cId="1991630181" sldId="384"/>
            <ac:spMk id="10" creationId="{6AA4165A-92AB-B0EA-5C69-5AB6DA0236E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s Engelhart" userId="3dd95148-735d-4af5-9dcd-ebd07d823816" providerId="ADAL" clId="{EDF59875-C12E-E448-BDC5-011E03DB1FAA}" dt="2024-03-28T11:01:55.654" v="342"/>
              <pc2:cmMkLst xmlns:pc2="http://schemas.microsoft.com/office/powerpoint/2019/9/main/command">
                <pc:docMk/>
                <pc:sldMk cId="1991630181" sldId="384"/>
                <pc2:cmMk id="{A8FF3D04-5F19-4DC3-92F1-8628CE054FC6}"/>
              </pc2:cmMkLst>
            </pc226:cmChg>
            <pc226:cmChg xmlns:pc226="http://schemas.microsoft.com/office/powerpoint/2022/06/main/command" chg="del mod">
              <pc226:chgData name="Jos Engelhart" userId="3dd95148-735d-4af5-9dcd-ebd07d823816" providerId="ADAL" clId="{EDF59875-C12E-E448-BDC5-011E03DB1FAA}" dt="2024-03-28T11:01:54.506" v="341"/>
              <pc2:cmMkLst xmlns:pc2="http://schemas.microsoft.com/office/powerpoint/2019/9/main/command">
                <pc:docMk/>
                <pc:sldMk cId="1991630181" sldId="384"/>
                <pc2:cmMk id="{F8DD9BA8-E290-44A0-BE89-9710F8B0B96B}"/>
              </pc2:cmMkLst>
            </pc226:cmChg>
            <pc226:cmChg xmlns:pc226="http://schemas.microsoft.com/office/powerpoint/2022/06/main/command" chg="del mod">
              <pc226:chgData name="Jos Engelhart" userId="3dd95148-735d-4af5-9dcd-ebd07d823816" providerId="ADAL" clId="{EDF59875-C12E-E448-BDC5-011E03DB1FAA}" dt="2024-03-28T11:01:57.239" v="344"/>
              <pc2:cmMkLst xmlns:pc2="http://schemas.microsoft.com/office/powerpoint/2019/9/main/command">
                <pc:docMk/>
                <pc:sldMk cId="1991630181" sldId="384"/>
                <pc2:cmMk id="{8B90D8AE-F554-40B6-8033-AE21BA85EC6E}"/>
              </pc2:cmMkLst>
            </pc226:cmChg>
            <pc226:cmChg xmlns:pc226="http://schemas.microsoft.com/office/powerpoint/2022/06/main/command" chg="del mod">
              <pc226:chgData name="Jos Engelhart" userId="3dd95148-735d-4af5-9dcd-ebd07d823816" providerId="ADAL" clId="{EDF59875-C12E-E448-BDC5-011E03DB1FAA}" dt="2024-03-28T11:01:56.407" v="343"/>
              <pc2:cmMkLst xmlns:pc2="http://schemas.microsoft.com/office/powerpoint/2019/9/main/command">
                <pc:docMk/>
                <pc:sldMk cId="1991630181" sldId="384"/>
                <pc2:cmMk id="{6A9553DA-B9AF-4982-A2A9-E1FCED2E0521}"/>
              </pc2:cmMkLst>
            </pc226:cmChg>
          </p:ext>
        </pc:extLst>
      </pc:sldChg>
    </pc:docChg>
  </pc:docChgLst>
  <pc:docChgLst>
    <pc:chgData name="Jos Engelhart" userId="3dd95148-735d-4af5-9dcd-ebd07d823816" providerId="ADAL" clId="{606FE2FF-ED50-3141-ACF6-3E2B8CF62231}"/>
    <pc:docChg chg="modSld">
      <pc:chgData name="Jos Engelhart" userId="3dd95148-735d-4af5-9dcd-ebd07d823816" providerId="ADAL" clId="{606FE2FF-ED50-3141-ACF6-3E2B8CF62231}" dt="2024-06-25T14:35:33.263" v="323" actId="20577"/>
      <pc:docMkLst>
        <pc:docMk/>
      </pc:docMkLst>
      <pc:sldChg chg="modSp mod">
        <pc:chgData name="Jos Engelhart" userId="3dd95148-735d-4af5-9dcd-ebd07d823816" providerId="ADAL" clId="{606FE2FF-ED50-3141-ACF6-3E2B8CF62231}" dt="2024-06-25T14:35:33.263" v="323" actId="20577"/>
        <pc:sldMkLst>
          <pc:docMk/>
          <pc:sldMk cId="1785888124" sldId="368"/>
        </pc:sldMkLst>
        <pc:spChg chg="mod">
          <ac:chgData name="Jos Engelhart" userId="3dd95148-735d-4af5-9dcd-ebd07d823816" providerId="ADAL" clId="{606FE2FF-ED50-3141-ACF6-3E2B8CF62231}" dt="2024-06-25T14:35:33.263" v="323" actId="20577"/>
          <ac:spMkLst>
            <pc:docMk/>
            <pc:sldMk cId="1785888124" sldId="368"/>
            <ac:spMk id="5" creationId="{2547D50A-A778-4F5C-9765-CB31D2518247}"/>
          </ac:spMkLst>
        </pc:spChg>
      </pc:sldChg>
      <pc:sldChg chg="modSp mod">
        <pc:chgData name="Jos Engelhart" userId="3dd95148-735d-4af5-9dcd-ebd07d823816" providerId="ADAL" clId="{606FE2FF-ED50-3141-ACF6-3E2B8CF62231}" dt="2024-06-25T14:33:09.494" v="180" actId="20577"/>
        <pc:sldMkLst>
          <pc:docMk/>
          <pc:sldMk cId="761143538" sldId="371"/>
        </pc:sldMkLst>
        <pc:spChg chg="mod">
          <ac:chgData name="Jos Engelhart" userId="3dd95148-735d-4af5-9dcd-ebd07d823816" providerId="ADAL" clId="{606FE2FF-ED50-3141-ACF6-3E2B8CF62231}" dt="2024-06-25T14:33:09.494" v="180" actId="20577"/>
          <ac:spMkLst>
            <pc:docMk/>
            <pc:sldMk cId="761143538" sldId="371"/>
            <ac:spMk id="10" creationId="{6AA4165A-92AB-B0EA-5C69-5AB6DA0236EA}"/>
          </ac:spMkLst>
        </pc:spChg>
      </pc:sldChg>
      <pc:sldChg chg="modSp mod">
        <pc:chgData name="Jos Engelhart" userId="3dd95148-735d-4af5-9dcd-ebd07d823816" providerId="ADAL" clId="{606FE2FF-ED50-3141-ACF6-3E2B8CF62231}" dt="2024-06-25T14:35:02.160" v="321" actId="6549"/>
        <pc:sldMkLst>
          <pc:docMk/>
          <pc:sldMk cId="1991630181" sldId="384"/>
        </pc:sldMkLst>
        <pc:spChg chg="mod">
          <ac:chgData name="Jos Engelhart" userId="3dd95148-735d-4af5-9dcd-ebd07d823816" providerId="ADAL" clId="{606FE2FF-ED50-3141-ACF6-3E2B8CF62231}" dt="2024-06-25T14:35:02.160" v="321" actId="6549"/>
          <ac:spMkLst>
            <pc:docMk/>
            <pc:sldMk cId="1991630181" sldId="384"/>
            <ac:spMk id="10" creationId="{6AA4165A-92AB-B0EA-5C69-5AB6DA0236EA}"/>
          </ac:spMkLst>
        </pc:spChg>
      </pc:sldChg>
    </pc:docChg>
  </pc:docChgLst>
  <pc:docChgLst>
    <pc:chgData name="Jos Engelhart" userId="3dd95148-735d-4af5-9dcd-ebd07d823816" providerId="ADAL" clId="{CBFC6B82-4549-DF4C-9218-688699C5B841}"/>
    <pc:docChg chg="undo custSel addSld modSld">
      <pc:chgData name="Jos Engelhart" userId="3dd95148-735d-4af5-9dcd-ebd07d823816" providerId="ADAL" clId="{CBFC6B82-4549-DF4C-9218-688699C5B841}" dt="2024-04-04T09:48:37.624" v="1426" actId="1582"/>
      <pc:docMkLst>
        <pc:docMk/>
      </pc:docMkLst>
      <pc:sldChg chg="addSp delSp modSp mod">
        <pc:chgData name="Jos Engelhart" userId="3dd95148-735d-4af5-9dcd-ebd07d823816" providerId="ADAL" clId="{CBFC6B82-4549-DF4C-9218-688699C5B841}" dt="2024-03-28T12:40:27.534" v="8" actId="1076"/>
        <pc:sldMkLst>
          <pc:docMk/>
          <pc:sldMk cId="399874579" sldId="367"/>
        </pc:sldMkLst>
        <pc:picChg chg="del">
          <ac:chgData name="Jos Engelhart" userId="3dd95148-735d-4af5-9dcd-ebd07d823816" providerId="ADAL" clId="{CBFC6B82-4549-DF4C-9218-688699C5B841}" dt="2024-03-28T12:20:07.148" v="0" actId="478"/>
          <ac:picMkLst>
            <pc:docMk/>
            <pc:sldMk cId="399874579" sldId="367"/>
            <ac:picMk id="2" creationId="{621CF25E-025F-2EDF-B3E9-E495C40ABB07}"/>
          </ac:picMkLst>
        </pc:picChg>
        <pc:picChg chg="add mod">
          <ac:chgData name="Jos Engelhart" userId="3dd95148-735d-4af5-9dcd-ebd07d823816" providerId="ADAL" clId="{CBFC6B82-4549-DF4C-9218-688699C5B841}" dt="2024-03-28T12:40:27.534" v="8" actId="1076"/>
          <ac:picMkLst>
            <pc:docMk/>
            <pc:sldMk cId="399874579" sldId="367"/>
            <ac:picMk id="2" creationId="{75C16F83-5B1F-9542-8B09-1B9B14BA2AF4}"/>
          </ac:picMkLst>
        </pc:picChg>
        <pc:picChg chg="add del mod">
          <ac:chgData name="Jos Engelhart" userId="3dd95148-735d-4af5-9dcd-ebd07d823816" providerId="ADAL" clId="{CBFC6B82-4549-DF4C-9218-688699C5B841}" dt="2024-03-28T12:40:19.689" v="4" actId="478"/>
          <ac:picMkLst>
            <pc:docMk/>
            <pc:sldMk cId="399874579" sldId="367"/>
            <ac:picMk id="3" creationId="{7D2A1C37-B393-5F82-E722-A8E62463CAA9}"/>
          </ac:picMkLst>
        </pc:picChg>
      </pc:sldChg>
      <pc:sldChg chg="addSp delSp modSp new mod">
        <pc:chgData name="Jos Engelhart" userId="3dd95148-735d-4af5-9dcd-ebd07d823816" providerId="ADAL" clId="{CBFC6B82-4549-DF4C-9218-688699C5B841}" dt="2024-04-04T09:48:37.624" v="1426" actId="1582"/>
        <pc:sldMkLst>
          <pc:docMk/>
          <pc:sldMk cId="1524279132" sldId="388"/>
        </pc:sldMkLst>
        <pc:spChg chg="mod">
          <ac:chgData name="Jos Engelhart" userId="3dd95148-735d-4af5-9dcd-ebd07d823816" providerId="ADAL" clId="{CBFC6B82-4549-DF4C-9218-688699C5B841}" dt="2024-04-04T09:46:59.848" v="1389" actId="1076"/>
          <ac:spMkLst>
            <pc:docMk/>
            <pc:sldMk cId="1524279132" sldId="388"/>
            <ac:spMk id="2" creationId="{9DAD6EE5-A314-81AD-99BC-5D11DCB79187}"/>
          </ac:spMkLst>
        </pc:spChg>
        <pc:spChg chg="add mod">
          <ac:chgData name="Jos Engelhart" userId="3dd95148-735d-4af5-9dcd-ebd07d823816" providerId="ADAL" clId="{CBFC6B82-4549-DF4C-9218-688699C5B841}" dt="2024-04-04T09:25:03.379" v="591" actId="1076"/>
          <ac:spMkLst>
            <pc:docMk/>
            <pc:sldMk cId="1524279132" sldId="388"/>
            <ac:spMk id="10" creationId="{F17E6258-2C38-36C9-2BBD-1ABA4ADB7A49}"/>
          </ac:spMkLst>
        </pc:spChg>
        <pc:spChg chg="add mod">
          <ac:chgData name="Jos Engelhart" userId="3dd95148-735d-4af5-9dcd-ebd07d823816" providerId="ADAL" clId="{CBFC6B82-4549-DF4C-9218-688699C5B841}" dt="2024-04-04T09:42:30.964" v="1216" actId="1037"/>
          <ac:spMkLst>
            <pc:docMk/>
            <pc:sldMk cId="1524279132" sldId="388"/>
            <ac:spMk id="11" creationId="{33E9CE8B-A387-3EB5-F255-38F618523B2A}"/>
          </ac:spMkLst>
        </pc:spChg>
        <pc:spChg chg="add mod">
          <ac:chgData name="Jos Engelhart" userId="3dd95148-735d-4af5-9dcd-ebd07d823816" providerId="ADAL" clId="{CBFC6B82-4549-DF4C-9218-688699C5B841}" dt="2024-04-04T09:45:51.153" v="1358" actId="1038"/>
          <ac:spMkLst>
            <pc:docMk/>
            <pc:sldMk cId="1524279132" sldId="388"/>
            <ac:spMk id="13" creationId="{E24E70A0-577A-1E71-BF48-FB18417461C2}"/>
          </ac:spMkLst>
        </pc:spChg>
        <pc:spChg chg="add del">
          <ac:chgData name="Jos Engelhart" userId="3dd95148-735d-4af5-9dcd-ebd07d823816" providerId="ADAL" clId="{CBFC6B82-4549-DF4C-9218-688699C5B841}" dt="2024-04-04T08:47:19.902" v="167" actId="478"/>
          <ac:spMkLst>
            <pc:docMk/>
            <pc:sldMk cId="1524279132" sldId="388"/>
            <ac:spMk id="14" creationId="{95519297-77AA-6833-E879-D4569AC09268}"/>
          </ac:spMkLst>
        </pc:spChg>
        <pc:spChg chg="add del">
          <ac:chgData name="Jos Engelhart" userId="3dd95148-735d-4af5-9dcd-ebd07d823816" providerId="ADAL" clId="{CBFC6B82-4549-DF4C-9218-688699C5B841}" dt="2024-04-04T08:47:27.558" v="169" actId="478"/>
          <ac:spMkLst>
            <pc:docMk/>
            <pc:sldMk cId="1524279132" sldId="388"/>
            <ac:spMk id="15" creationId="{07C04553-D07C-57CB-C4D6-0E017D8E8C06}"/>
          </ac:spMkLst>
        </pc:spChg>
        <pc:spChg chg="add del">
          <ac:chgData name="Jos Engelhart" userId="3dd95148-735d-4af5-9dcd-ebd07d823816" providerId="ADAL" clId="{CBFC6B82-4549-DF4C-9218-688699C5B841}" dt="2024-04-04T08:47:41.105" v="171" actId="478"/>
          <ac:spMkLst>
            <pc:docMk/>
            <pc:sldMk cId="1524279132" sldId="388"/>
            <ac:spMk id="16" creationId="{64BDC18E-500E-05A9-2061-E8353FD9CB3D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49" creationId="{4556EDF6-0900-DE4C-C4AD-F5A02BB8E7B4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61" creationId="{9E8F74C9-9D2A-611F-91F2-9256B6D6699D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62" creationId="{1556930D-8254-37BC-73EF-9A4044DF7231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062" creationId="{8398FDA1-0B8E-538B-156D-89784F889B43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23" creationId="{F7EB2591-71D1-EADC-7454-7473DFEDBDC2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24" creationId="{93323B51-0C2E-19E4-0D20-AA788B0E2D30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25" creationId="{CF407FC7-4B6A-9A6F-9386-6706967F856D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26" creationId="{0E09A4D6-5865-B1A1-7BF8-DD7EAB0C6ECB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27" creationId="{60B4B8F3-F23E-2104-89BB-7768F92A9D1E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31" creationId="{D3CD0B57-FD0F-3327-0B7E-E9DA0CBA2046}"/>
          </ac:spMkLst>
        </pc:spChg>
        <pc:spChg chg="add mod">
          <ac:chgData name="Jos Engelhart" userId="3dd95148-735d-4af5-9dcd-ebd07d823816" providerId="ADAL" clId="{CBFC6B82-4549-DF4C-9218-688699C5B841}" dt="2024-04-04T09:47:05.925" v="1403" actId="1037"/>
          <ac:spMkLst>
            <pc:docMk/>
            <pc:sldMk cId="1524279132" sldId="388"/>
            <ac:spMk id="1137" creationId="{5BE4575E-56DB-57AF-74EC-68CE1D062E50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41" creationId="{C36278D8-3FDB-2094-EABC-A5301A0EFE02}"/>
          </ac:spMkLst>
        </pc:spChg>
        <pc:spChg chg="add mod">
          <ac:chgData name="Jos Engelhart" userId="3dd95148-735d-4af5-9dcd-ebd07d823816" providerId="ADAL" clId="{CBFC6B82-4549-DF4C-9218-688699C5B841}" dt="2024-04-04T09:45:36.900" v="1347" actId="1035"/>
          <ac:spMkLst>
            <pc:docMk/>
            <pc:sldMk cId="1524279132" sldId="388"/>
            <ac:spMk id="1142" creationId="{1DEC908D-9801-F095-89AC-4172E6609110}"/>
          </ac:spMkLst>
        </pc:spChg>
        <pc:spChg chg="add mod">
          <ac:chgData name="Jos Engelhart" userId="3dd95148-735d-4af5-9dcd-ebd07d823816" providerId="ADAL" clId="{CBFC6B82-4549-DF4C-9218-688699C5B841}" dt="2024-04-04T09:47:11.412" v="1415" actId="1037"/>
          <ac:spMkLst>
            <pc:docMk/>
            <pc:sldMk cId="1524279132" sldId="388"/>
            <ac:spMk id="1146" creationId="{BD03F866-7123-CFFA-D2AC-D8D86363407F}"/>
          </ac:spMkLst>
        </pc:spChg>
        <pc:spChg chg="add mod">
          <ac:chgData name="Jos Engelhart" userId="3dd95148-735d-4af5-9dcd-ebd07d823816" providerId="ADAL" clId="{CBFC6B82-4549-DF4C-9218-688699C5B841}" dt="2024-04-04T09:43:34.982" v="1245" actId="1037"/>
          <ac:spMkLst>
            <pc:docMk/>
            <pc:sldMk cId="1524279132" sldId="388"/>
            <ac:spMk id="1148" creationId="{6A808702-0C39-4A8F-960F-D066DEA72188}"/>
          </ac:spMkLst>
        </pc:spChg>
        <pc:grpChg chg="add del">
          <ac:chgData name="Jos Engelhart" userId="3dd95148-735d-4af5-9dcd-ebd07d823816" providerId="ADAL" clId="{CBFC6B82-4549-DF4C-9218-688699C5B841}" dt="2024-04-04T09:23:45.758" v="574" actId="165"/>
          <ac:grpSpMkLst>
            <pc:docMk/>
            <pc:sldMk cId="1524279132" sldId="388"/>
            <ac:grpSpMk id="1076" creationId="{8C55C383-B749-594B-4B56-B842AD1C7161}"/>
          </ac:grpSpMkLst>
        </pc:grp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7" creationId="{9B315E1D-FCC7-05EE-0B2C-47D9E73C2CE2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8" creationId="{1FD84C26-0876-DE3C-76AF-5804A4967D59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9" creationId="{8B1F63B4-FE5B-7E97-13FF-6227CDCD08EF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34" creationId="{5D6900A5-69CD-2D45-C0B1-52C71352E91A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35" creationId="{C1BC5E6E-7F7E-5DE4-F5FD-59D831A09291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36" creationId="{03F5C5EF-2A94-2004-AF9E-7326B11422EE}"/>
          </ac:picMkLst>
        </pc:picChg>
        <pc:picChg chg="add mod topLvl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32" creationId="{8701C93C-A088-4836-9EFD-0C385F4D4BCE}"/>
          </ac:picMkLst>
        </pc:picChg>
        <pc:picChg chg="add del mod">
          <ac:chgData name="Jos Engelhart" userId="3dd95148-735d-4af5-9dcd-ebd07d823816" providerId="ADAL" clId="{CBFC6B82-4549-DF4C-9218-688699C5B841}" dt="2024-04-04T09:13:43.516" v="456" actId="478"/>
          <ac:picMkLst>
            <pc:docMk/>
            <pc:sldMk cId="1524279132" sldId="388"/>
            <ac:picMk id="1034" creationId="{26E4A997-2CD5-D4CF-FD2F-E1B3CB604609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36" creationId="{E8A465D8-3378-7EB7-B60F-45CDB5586420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38" creationId="{9617FF07-2903-7475-034C-FC3D9DBEF3E3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40" creationId="{2CAF7CE6-6C4B-65A0-100D-348F5902AFA5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51" creationId="{99E2D186-9047-1341-8B0A-838E0CAB2EC0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57" creationId="{E5494B85-D3C8-822B-B075-DD1BED53ACE9}"/>
          </ac:picMkLst>
        </pc:picChg>
        <pc:picChg chg="add del mod topLvl">
          <ac:chgData name="Jos Engelhart" userId="3dd95148-735d-4af5-9dcd-ebd07d823816" providerId="ADAL" clId="{CBFC6B82-4549-DF4C-9218-688699C5B841}" dt="2024-04-04T09:32:48.295" v="834" actId="478"/>
          <ac:picMkLst>
            <pc:docMk/>
            <pc:sldMk cId="1524279132" sldId="388"/>
            <ac:picMk id="1063" creationId="{BDD62C49-E5C5-19C9-E2E2-A413B7A2C46F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067" creationId="{029EEC34-CB0D-9234-A007-DDA476B7288F}"/>
          </ac:picMkLst>
        </pc:picChg>
        <pc:picChg chg="add mod">
          <ac:chgData name="Jos Engelhart" userId="3dd95148-735d-4af5-9dcd-ebd07d823816" providerId="ADAL" clId="{CBFC6B82-4549-DF4C-9218-688699C5B841}" dt="2024-04-04T09:45:36.900" v="1347" actId="1035"/>
          <ac:picMkLst>
            <pc:docMk/>
            <pc:sldMk cId="1524279132" sldId="388"/>
            <ac:picMk id="1119" creationId="{DF58E5AA-6AFA-44CB-2138-A40CAF44D0A1}"/>
          </ac:picMkLst>
        </pc:picChg>
        <pc:picChg chg="add mod">
          <ac:chgData name="Jos Engelhart" userId="3dd95148-735d-4af5-9dcd-ebd07d823816" providerId="ADAL" clId="{CBFC6B82-4549-DF4C-9218-688699C5B841}" dt="2024-04-04T09:47:05.925" v="1403" actId="1037"/>
          <ac:picMkLst>
            <pc:docMk/>
            <pc:sldMk cId="1524279132" sldId="388"/>
            <ac:picMk id="1135" creationId="{3F8603E3-73E6-83FB-8A6A-1F70B8C1729E}"/>
          </ac:picMkLst>
        </pc:picChg>
        <pc:picChg chg="add mod">
          <ac:chgData name="Jos Engelhart" userId="3dd95148-735d-4af5-9dcd-ebd07d823816" providerId="ADAL" clId="{CBFC6B82-4549-DF4C-9218-688699C5B841}" dt="2024-04-04T09:47:05.925" v="1403" actId="1037"/>
          <ac:picMkLst>
            <pc:docMk/>
            <pc:sldMk cId="1524279132" sldId="388"/>
            <ac:picMk id="1136" creationId="{1A4E1D69-784C-B4A0-86B8-C4A317A35D75}"/>
          </ac:picMkLst>
        </pc:picChg>
        <pc:picChg chg="add del mod">
          <ac:chgData name="Jos Engelhart" userId="3dd95148-735d-4af5-9dcd-ebd07d823816" providerId="ADAL" clId="{CBFC6B82-4549-DF4C-9218-688699C5B841}" dt="2024-04-04T09:46:23.704" v="1387" actId="478"/>
          <ac:picMkLst>
            <pc:docMk/>
            <pc:sldMk cId="1524279132" sldId="388"/>
            <ac:picMk id="1143" creationId="{0752AB4B-9193-B156-A4C3-2CE8E3C63D6D}"/>
          </ac:picMkLst>
        </pc:picChg>
        <pc:picChg chg="add mod">
          <ac:chgData name="Jos Engelhart" userId="3dd95148-735d-4af5-9dcd-ebd07d823816" providerId="ADAL" clId="{CBFC6B82-4549-DF4C-9218-688699C5B841}" dt="2024-04-04T09:47:11.412" v="1415" actId="1037"/>
          <ac:picMkLst>
            <pc:docMk/>
            <pc:sldMk cId="1524279132" sldId="388"/>
            <ac:picMk id="1144" creationId="{05C7CFAF-C3CD-7FE3-3C36-80244158FAC9}"/>
          </ac:picMkLst>
        </pc:picChg>
        <pc:picChg chg="add del mod">
          <ac:chgData name="Jos Engelhart" userId="3dd95148-735d-4af5-9dcd-ebd07d823816" providerId="ADAL" clId="{CBFC6B82-4549-DF4C-9218-688699C5B841}" dt="2024-04-04T09:40:13.068" v="951" actId="478"/>
          <ac:picMkLst>
            <pc:docMk/>
            <pc:sldMk cId="1524279132" sldId="388"/>
            <ac:picMk id="1145" creationId="{C6B03877-D716-DD04-7269-C6B8E2992D4C}"/>
          </ac:picMkLst>
        </pc:picChg>
        <pc:picChg chg="add mod">
          <ac:chgData name="Jos Engelhart" userId="3dd95148-735d-4af5-9dcd-ebd07d823816" providerId="ADAL" clId="{CBFC6B82-4549-DF4C-9218-688699C5B841}" dt="2024-04-04T09:47:11.412" v="1415" actId="1037"/>
          <ac:picMkLst>
            <pc:docMk/>
            <pc:sldMk cId="1524279132" sldId="388"/>
            <ac:picMk id="1147" creationId="{7E81D811-4E6D-6A04-8C07-F676F31FFFB4}"/>
          </ac:picMkLst>
        </pc:picChg>
        <pc:cxnChg chg="add mod">
          <ac:chgData name="Jos Engelhart" userId="3dd95148-735d-4af5-9dcd-ebd07d823816" providerId="ADAL" clId="{CBFC6B82-4549-DF4C-9218-688699C5B841}" dt="2024-04-04T09:48:37.624" v="1426" actId="1582"/>
          <ac:cxnSpMkLst>
            <pc:docMk/>
            <pc:sldMk cId="1524279132" sldId="388"/>
            <ac:cxnSpMk id="4" creationId="{93020211-32C4-66DC-6FD3-1380C6E5FF9A}"/>
          </ac:cxnSpMkLst>
        </pc:cxnChg>
        <pc:cxnChg chg="add mod">
          <ac:chgData name="Jos Engelhart" userId="3dd95148-735d-4af5-9dcd-ebd07d823816" providerId="ADAL" clId="{CBFC6B82-4549-DF4C-9218-688699C5B841}" dt="2024-04-04T09:48:18.288" v="1425" actId="1035"/>
          <ac:cxnSpMkLst>
            <pc:docMk/>
            <pc:sldMk cId="1524279132" sldId="388"/>
            <ac:cxnSpMk id="6" creationId="{5CA524BB-BC56-3FAE-BE9D-1475427CB4E7}"/>
          </ac:cxnSpMkLst>
        </pc:cxnChg>
        <pc:cxnChg chg="add mod">
          <ac:chgData name="Jos Engelhart" userId="3dd95148-735d-4af5-9dcd-ebd07d823816" providerId="ADAL" clId="{CBFC6B82-4549-DF4C-9218-688699C5B841}" dt="2024-04-04T09:48:10.309" v="1424" actId="1035"/>
          <ac:cxnSpMkLst>
            <pc:docMk/>
            <pc:sldMk cId="1524279132" sldId="388"/>
            <ac:cxnSpMk id="7" creationId="{33105F3F-E49F-434B-39C3-5F15B43EDA67}"/>
          </ac:cxnSpMkLst>
        </pc:cxnChg>
        <pc:cxnChg chg="add mod">
          <ac:chgData name="Jos Engelhart" userId="3dd95148-735d-4af5-9dcd-ebd07d823816" providerId="ADAL" clId="{CBFC6B82-4549-DF4C-9218-688699C5B841}" dt="2024-04-04T09:47:54.915" v="1418" actId="14100"/>
          <ac:cxnSpMkLst>
            <pc:docMk/>
            <pc:sldMk cId="1524279132" sldId="388"/>
            <ac:cxnSpMk id="8" creationId="{EA6A3ED1-3B5D-2EB8-8359-B73196923B75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21" creationId="{B64B2605-CBD4-EE48-E3B2-3FC2426E492E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22" creationId="{2473B5C8-DC46-05C9-EC89-1B1C44676FD5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25" creationId="{89EC2AC2-917C-3DCE-66E0-82A7E0997B50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29" creationId="{57E48466-D9E7-08DC-3521-0FFAB4D094B2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30" creationId="{D4C43F72-0D65-15CE-5E25-31D97CE4C5A9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37" creationId="{48364A17-74C8-701D-5D06-826D3E3FFEB2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38" creationId="{83CEA331-1E59-58D3-1E26-DC577A2F80B4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39" creationId="{49DC07F5-63CF-A833-E96E-2EC74BEB5322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50" creationId="{FCA6984E-DF5A-3818-6B6B-72817EF9495B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55" creationId="{395ADA40-5CB0-01FC-4AB8-2B9438C3E0F5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58" creationId="{F3FBB98E-8BF9-4C3D-8D92-1CF01D553919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1058" creationId="{5D82C5BD-B852-05EA-5A55-2509AC425F0A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1071" creationId="{9FC74C7C-641D-0143-8332-3059DB89980B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1091" creationId="{92A225E0-0861-F72D-5265-A359D0F1A141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1094" creationId="{12BFE35B-274D-B40F-AAB9-DB49E541C37A}"/>
          </ac:cxnSpMkLst>
        </pc:cxnChg>
        <pc:cxnChg chg="add mod">
          <ac:chgData name="Jos Engelhart" userId="3dd95148-735d-4af5-9dcd-ebd07d823816" providerId="ADAL" clId="{CBFC6B82-4549-DF4C-9218-688699C5B841}" dt="2024-04-04T09:45:36.900" v="1347" actId="1035"/>
          <ac:cxnSpMkLst>
            <pc:docMk/>
            <pc:sldMk cId="1524279132" sldId="388"/>
            <ac:cxnSpMk id="1120" creationId="{8B5CB728-D884-91CB-0477-EBFC22E28149}"/>
          </ac:cxnSpMkLst>
        </pc:cxnChg>
        <pc:cxnChg chg="add mod">
          <ac:chgData name="Jos Engelhart" userId="3dd95148-735d-4af5-9dcd-ebd07d823816" providerId="ADAL" clId="{CBFC6B82-4549-DF4C-9218-688699C5B841}" dt="2024-04-04T09:48:37.624" v="1426" actId="1582"/>
          <ac:cxnSpMkLst>
            <pc:docMk/>
            <pc:sldMk cId="1524279132" sldId="388"/>
            <ac:cxnSpMk id="1149" creationId="{6052078C-A8E2-91CC-3CA7-89D7D1F977F8}"/>
          </ac:cxnSpMkLst>
        </pc:cxnChg>
        <pc:cxnChg chg="add mod">
          <ac:chgData name="Jos Engelhart" userId="3dd95148-735d-4af5-9dcd-ebd07d823816" providerId="ADAL" clId="{CBFC6B82-4549-DF4C-9218-688699C5B841}" dt="2024-04-04T09:47:42.673" v="1417" actId="14100"/>
          <ac:cxnSpMkLst>
            <pc:docMk/>
            <pc:sldMk cId="1524279132" sldId="388"/>
            <ac:cxnSpMk id="1151" creationId="{243B167A-9843-9D8D-F97F-D2388D5DFE8D}"/>
          </ac:cxnSpMkLst>
        </pc:cxnChg>
      </pc:sldChg>
    </pc:docChg>
  </pc:docChgLst>
  <pc:docChgLst>
    <pc:chgData name="Harm Timmerman" userId="S::harm.timmerman@vng.nl::953087a7-3817-40bd-a447-14bc3c98badd" providerId="AD" clId="Web-{33380B0A-CCCE-40C5-64F5-CFBAA33C9932}"/>
    <pc:docChg chg="mod modSld">
      <pc:chgData name="Harm Timmerman" userId="S::harm.timmerman@vng.nl::953087a7-3817-40bd-a447-14bc3c98badd" providerId="AD" clId="Web-{33380B0A-CCCE-40C5-64F5-CFBAA33C9932}" dt="2024-03-26T10:13:56.894" v="32" actId="20577"/>
      <pc:docMkLst>
        <pc:docMk/>
      </pc:docMkLst>
      <pc:sldChg chg="modSp">
        <pc:chgData name="Harm Timmerman" userId="S::harm.timmerman@vng.nl::953087a7-3817-40bd-a447-14bc3c98badd" providerId="AD" clId="Web-{33380B0A-CCCE-40C5-64F5-CFBAA33C9932}" dt="2024-03-26T10:11:28.499" v="10" actId="20577"/>
        <pc:sldMkLst>
          <pc:docMk/>
          <pc:sldMk cId="140435441" sldId="282"/>
        </pc:sldMkLst>
        <pc:spChg chg="mod">
          <ac:chgData name="Harm Timmerman" userId="S::harm.timmerman@vng.nl::953087a7-3817-40bd-a447-14bc3c98badd" providerId="AD" clId="Web-{33380B0A-CCCE-40C5-64F5-CFBAA33C9932}" dt="2024-03-26T10:11:28.499" v="10" actId="20577"/>
          <ac:spMkLst>
            <pc:docMk/>
            <pc:sldMk cId="140435441" sldId="282"/>
            <ac:spMk id="3" creationId="{00000000-0000-0000-0000-000000000000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1:54.500" v="13" actId="20577"/>
        <pc:sldMkLst>
          <pc:docMk/>
          <pc:sldMk cId="3808606882" sldId="330"/>
        </pc:sldMkLst>
        <pc:spChg chg="mod">
          <ac:chgData name="Harm Timmerman" userId="S::harm.timmerman@vng.nl::953087a7-3817-40bd-a447-14bc3c98badd" providerId="AD" clId="Web-{33380B0A-CCCE-40C5-64F5-CFBAA33C9932}" dt="2024-03-26T10:11:42.859" v="11" actId="20577"/>
          <ac:spMkLst>
            <pc:docMk/>
            <pc:sldMk cId="3808606882" sldId="330"/>
            <ac:spMk id="5" creationId="{00000000-0000-0000-0000-000000000000}"/>
          </ac:spMkLst>
        </pc:spChg>
        <pc:spChg chg="mod">
          <ac:chgData name="Harm Timmerman" userId="S::harm.timmerman@vng.nl::953087a7-3817-40bd-a447-14bc3c98badd" providerId="AD" clId="Web-{33380B0A-CCCE-40C5-64F5-CFBAA33C9932}" dt="2024-03-26T10:11:49.437" v="12" actId="20577"/>
          <ac:spMkLst>
            <pc:docMk/>
            <pc:sldMk cId="3808606882" sldId="330"/>
            <ac:spMk id="6" creationId="{00000000-0000-0000-0000-000000000000}"/>
          </ac:spMkLst>
        </pc:spChg>
        <pc:spChg chg="mod">
          <ac:chgData name="Harm Timmerman" userId="S::harm.timmerman@vng.nl::953087a7-3817-40bd-a447-14bc3c98badd" providerId="AD" clId="Web-{33380B0A-CCCE-40C5-64F5-CFBAA33C9932}" dt="2024-03-26T10:11:54.500" v="13" actId="20577"/>
          <ac:spMkLst>
            <pc:docMk/>
            <pc:sldMk cId="3808606882" sldId="330"/>
            <ac:spMk id="7" creationId="{00000000-0000-0000-0000-000000000000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2:30.329" v="17" actId="20577"/>
        <pc:sldMkLst>
          <pc:docMk/>
          <pc:sldMk cId="929156919" sldId="331"/>
        </pc:sldMkLst>
        <pc:spChg chg="mod">
          <ac:chgData name="Harm Timmerman" userId="S::harm.timmerman@vng.nl::953087a7-3817-40bd-a447-14bc3c98badd" providerId="AD" clId="Web-{33380B0A-CCCE-40C5-64F5-CFBAA33C9932}" dt="2024-03-26T10:12:30.329" v="17" actId="20577"/>
          <ac:spMkLst>
            <pc:docMk/>
            <pc:sldMk cId="929156919" sldId="331"/>
            <ac:spMk id="2" creationId="{00000000-0000-0000-0000-000000000000}"/>
          </ac:spMkLst>
        </pc:spChg>
      </pc:sldChg>
      <pc:sldChg chg="modSp modCm">
        <pc:chgData name="Harm Timmerman" userId="S::harm.timmerman@vng.nl::953087a7-3817-40bd-a447-14bc3c98badd" providerId="AD" clId="Web-{33380B0A-CCCE-40C5-64F5-CFBAA33C9932}" dt="2024-03-26T10:11:09.389" v="3" actId="20577"/>
        <pc:sldMkLst>
          <pc:docMk/>
          <pc:sldMk cId="900841124" sldId="338"/>
        </pc:sldMkLst>
        <pc:spChg chg="mod">
          <ac:chgData name="Harm Timmerman" userId="S::harm.timmerman@vng.nl::953087a7-3817-40bd-a447-14bc3c98badd" providerId="AD" clId="Web-{33380B0A-CCCE-40C5-64F5-CFBAA33C9932}" dt="2024-03-26T10:11:09.389" v="3" actId="20577"/>
          <ac:spMkLst>
            <pc:docMk/>
            <pc:sldMk cId="900841124" sldId="338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m Timmerman" userId="S::harm.timmerman@vng.nl::953087a7-3817-40bd-a447-14bc3c98badd" providerId="AD" clId="Web-{33380B0A-CCCE-40C5-64F5-CFBAA33C9932}" dt="2024-03-26T10:11:06.733" v="2" actId="20577"/>
              <pc2:cmMkLst xmlns:pc2="http://schemas.microsoft.com/office/powerpoint/2019/9/main/command">
                <pc:docMk/>
                <pc:sldMk cId="900841124" sldId="338"/>
                <pc2:cmMk id="{BD76560E-6C63-4321-AE61-389D349F7D2E}"/>
              </pc2:cmMkLst>
            </pc226:cmChg>
          </p:ext>
        </pc:extLst>
      </pc:sldChg>
      <pc:sldChg chg="modSp">
        <pc:chgData name="Harm Timmerman" userId="S::harm.timmerman@vng.nl::953087a7-3817-40bd-a447-14bc3c98badd" providerId="AD" clId="Web-{33380B0A-CCCE-40C5-64F5-CFBAA33C9932}" dt="2024-03-26T10:13:47.815" v="30" actId="20577"/>
        <pc:sldMkLst>
          <pc:docMk/>
          <pc:sldMk cId="1633261120" sldId="354"/>
        </pc:sldMkLst>
        <pc:spChg chg="mod">
          <ac:chgData name="Harm Timmerman" userId="S::harm.timmerman@vng.nl::953087a7-3817-40bd-a447-14bc3c98badd" providerId="AD" clId="Web-{33380B0A-CCCE-40C5-64F5-CFBAA33C9932}" dt="2024-03-26T10:13:47.815" v="30" actId="20577"/>
          <ac:spMkLst>
            <pc:docMk/>
            <pc:sldMk cId="1633261120" sldId="354"/>
            <ac:spMk id="2" creationId="{00000000-0000-0000-0000-000000000000}"/>
          </ac:spMkLst>
        </pc:spChg>
      </pc:sldChg>
      <pc:sldChg chg="addCm">
        <pc:chgData name="Harm Timmerman" userId="S::harm.timmerman@vng.nl::953087a7-3817-40bd-a447-14bc3c98badd" providerId="AD" clId="Web-{33380B0A-CCCE-40C5-64F5-CFBAA33C9932}" dt="2024-03-26T10:12:23.782" v="15"/>
        <pc:sldMkLst>
          <pc:docMk/>
          <pc:sldMk cId="399874579" sldId="3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m Timmerman" userId="S::harm.timmerman@vng.nl::953087a7-3817-40bd-a447-14bc3c98badd" providerId="AD" clId="Web-{33380B0A-CCCE-40C5-64F5-CFBAA33C9932}" dt="2024-03-26T10:12:23.782" v="15"/>
              <pc2:cmMkLst xmlns:pc2="http://schemas.microsoft.com/office/powerpoint/2019/9/main/command">
                <pc:docMk/>
                <pc:sldMk cId="399874579" sldId="367"/>
                <pc2:cmMk id="{47274151-5D45-4DDC-86A6-6BD44DFF8A8D}"/>
              </pc2:cmMkLst>
            </pc226:cmChg>
          </p:ext>
        </pc:extLst>
      </pc:sldChg>
      <pc:sldChg chg="modSp">
        <pc:chgData name="Harm Timmerman" userId="S::harm.timmerman@vng.nl::953087a7-3817-40bd-a447-14bc3c98badd" providerId="AD" clId="Web-{33380B0A-CCCE-40C5-64F5-CFBAA33C9932}" dt="2024-03-26T10:12:48.173" v="18" actId="20577"/>
        <pc:sldMkLst>
          <pc:docMk/>
          <pc:sldMk cId="761143538" sldId="371"/>
        </pc:sldMkLst>
        <pc:spChg chg="mod">
          <ac:chgData name="Harm Timmerman" userId="S::harm.timmerman@vng.nl::953087a7-3817-40bd-a447-14bc3c98badd" providerId="AD" clId="Web-{33380B0A-CCCE-40C5-64F5-CFBAA33C9932}" dt="2024-03-26T10:12:48.173" v="18" actId="20577"/>
          <ac:spMkLst>
            <pc:docMk/>
            <pc:sldMk cId="761143538" sldId="371"/>
            <ac:spMk id="2" creationId="{9C20456C-198C-4C73-99C0-1074BF365743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3:39.190" v="28" actId="20577"/>
        <pc:sldMkLst>
          <pc:docMk/>
          <pc:sldMk cId="3331014943" sldId="373"/>
        </pc:sldMkLst>
        <pc:spChg chg="mod">
          <ac:chgData name="Harm Timmerman" userId="S::harm.timmerman@vng.nl::953087a7-3817-40bd-a447-14bc3c98badd" providerId="AD" clId="Web-{33380B0A-CCCE-40C5-64F5-CFBAA33C9932}" dt="2024-03-26T10:13:28.065" v="23" actId="20577"/>
          <ac:spMkLst>
            <pc:docMk/>
            <pc:sldMk cId="3331014943" sldId="373"/>
            <ac:spMk id="2" creationId="{4CCF46C9-368F-4897-AFBA-DF68F73083C1}"/>
          </ac:spMkLst>
        </pc:spChg>
        <pc:spChg chg="mod">
          <ac:chgData name="Harm Timmerman" userId="S::harm.timmerman@vng.nl::953087a7-3817-40bd-a447-14bc3c98badd" providerId="AD" clId="Web-{33380B0A-CCCE-40C5-64F5-CFBAA33C9932}" dt="2024-03-26T10:13:39.190" v="28" actId="20577"/>
          <ac:spMkLst>
            <pc:docMk/>
            <pc:sldMk cId="3331014943" sldId="373"/>
            <ac:spMk id="5" creationId="{92ED8911-9BAB-47D9-9232-489B059BDE3A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3:56.894" v="32" actId="20577"/>
        <pc:sldMkLst>
          <pc:docMk/>
          <pc:sldMk cId="4207421676" sldId="380"/>
        </pc:sldMkLst>
        <pc:spChg chg="mod">
          <ac:chgData name="Harm Timmerman" userId="S::harm.timmerman@vng.nl::953087a7-3817-40bd-a447-14bc3c98badd" providerId="AD" clId="Web-{33380B0A-CCCE-40C5-64F5-CFBAA33C9932}" dt="2024-03-26T10:13:56.894" v="32" actId="20577"/>
          <ac:spMkLst>
            <pc:docMk/>
            <pc:sldMk cId="4207421676" sldId="380"/>
            <ac:spMk id="5" creationId="{0D4B3183-0887-4D4F-9984-466363D82743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2:54.079" v="19" actId="20577"/>
        <pc:sldMkLst>
          <pc:docMk/>
          <pc:sldMk cId="2156545560" sldId="383"/>
        </pc:sldMkLst>
        <pc:spChg chg="mod">
          <ac:chgData name="Harm Timmerman" userId="S::harm.timmerman@vng.nl::953087a7-3817-40bd-a447-14bc3c98badd" providerId="AD" clId="Web-{33380B0A-CCCE-40C5-64F5-CFBAA33C9932}" dt="2024-03-26T10:12:54.079" v="19" actId="20577"/>
          <ac:spMkLst>
            <pc:docMk/>
            <pc:sldMk cId="2156545560" sldId="383"/>
            <ac:spMk id="2" creationId="{9C20456C-198C-4C73-99C0-1074BF365743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3:05.595" v="20" actId="20577"/>
        <pc:sldMkLst>
          <pc:docMk/>
          <pc:sldMk cId="1991630181" sldId="384"/>
        </pc:sldMkLst>
        <pc:spChg chg="mod">
          <ac:chgData name="Harm Timmerman" userId="S::harm.timmerman@vng.nl::953087a7-3817-40bd-a447-14bc3c98badd" providerId="AD" clId="Web-{33380B0A-CCCE-40C5-64F5-CFBAA33C9932}" dt="2024-03-26T10:13:05.595" v="20" actId="20577"/>
          <ac:spMkLst>
            <pc:docMk/>
            <pc:sldMk cId="1991630181" sldId="384"/>
            <ac:spMk id="2" creationId="{9C20456C-198C-4C73-99C0-1074BF365743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3:11.627" v="21" actId="20577"/>
        <pc:sldMkLst>
          <pc:docMk/>
          <pc:sldMk cId="4277572894" sldId="385"/>
        </pc:sldMkLst>
        <pc:spChg chg="mod">
          <ac:chgData name="Harm Timmerman" userId="S::harm.timmerman@vng.nl::953087a7-3817-40bd-a447-14bc3c98badd" providerId="AD" clId="Web-{33380B0A-CCCE-40C5-64F5-CFBAA33C9932}" dt="2024-03-26T10:13:11.627" v="21" actId="20577"/>
          <ac:spMkLst>
            <pc:docMk/>
            <pc:sldMk cId="4277572894" sldId="385"/>
            <ac:spMk id="2" creationId="{9C20456C-198C-4C73-99C0-1074BF365743}"/>
          </ac:spMkLst>
        </pc:spChg>
      </pc:sldChg>
      <pc:sldChg chg="modSp">
        <pc:chgData name="Harm Timmerman" userId="S::harm.timmerman@vng.nl::953087a7-3817-40bd-a447-14bc3c98badd" providerId="AD" clId="Web-{33380B0A-CCCE-40C5-64F5-CFBAA33C9932}" dt="2024-03-26T10:13:16.955" v="22" actId="20577"/>
        <pc:sldMkLst>
          <pc:docMk/>
          <pc:sldMk cId="356245523" sldId="387"/>
        </pc:sldMkLst>
        <pc:spChg chg="mod">
          <ac:chgData name="Harm Timmerman" userId="S::harm.timmerman@vng.nl::953087a7-3817-40bd-a447-14bc3c98badd" providerId="AD" clId="Web-{33380B0A-CCCE-40C5-64F5-CFBAA33C9932}" dt="2024-03-26T10:13:16.955" v="22" actId="20577"/>
          <ac:spMkLst>
            <pc:docMk/>
            <pc:sldMk cId="356245523" sldId="387"/>
            <ac:spMk id="2" creationId="{9C20456C-198C-4C73-99C0-1074BF365743}"/>
          </ac:spMkLst>
        </pc:spChg>
      </pc:sldChg>
    </pc:docChg>
  </pc:docChgLst>
  <pc:docChgLst>
    <pc:chgData name="Paula van der Vliet" userId="7d616602-a499-47d0-801d-1198af86d6ae" providerId="ADAL" clId="{A1AF70C0-45C0-45BC-AE19-CCE3D748039D}"/>
    <pc:docChg chg="undo custSel modSld">
      <pc:chgData name="Paula van der Vliet" userId="7d616602-a499-47d0-801d-1198af86d6ae" providerId="ADAL" clId="{A1AF70C0-45C0-45BC-AE19-CCE3D748039D}" dt="2023-04-26T07:38:45.733" v="222" actId="113"/>
      <pc:docMkLst>
        <pc:docMk/>
      </pc:docMkLst>
      <pc:sldChg chg="modSp mod">
        <pc:chgData name="Paula van der Vliet" userId="7d616602-a499-47d0-801d-1198af86d6ae" providerId="ADAL" clId="{A1AF70C0-45C0-45BC-AE19-CCE3D748039D}" dt="2023-04-26T07:35:06.670" v="201" actId="20577"/>
        <pc:sldMkLst>
          <pc:docMk/>
          <pc:sldMk cId="140435441" sldId="282"/>
        </pc:sldMkLst>
        <pc:spChg chg="mod">
          <ac:chgData name="Paula van der Vliet" userId="7d616602-a499-47d0-801d-1198af86d6ae" providerId="ADAL" clId="{A1AF70C0-45C0-45BC-AE19-CCE3D748039D}" dt="2023-04-26T07:35:06.670" v="201" actId="20577"/>
          <ac:spMkLst>
            <pc:docMk/>
            <pc:sldMk cId="140435441" sldId="282"/>
            <ac:spMk id="3" creationId="{00000000-0000-0000-0000-000000000000}"/>
          </ac:spMkLst>
        </pc:spChg>
      </pc:sldChg>
      <pc:sldChg chg="addSp delSp modSp mod delCm modCm">
        <pc:chgData name="Paula van der Vliet" userId="7d616602-a499-47d0-801d-1198af86d6ae" providerId="ADAL" clId="{A1AF70C0-45C0-45BC-AE19-CCE3D748039D}" dt="2023-04-25T14:59:26.955" v="15"/>
        <pc:sldMkLst>
          <pc:docMk/>
          <pc:sldMk cId="147469257" sldId="329"/>
        </pc:sldMkLst>
        <pc:spChg chg="mod">
          <ac:chgData name="Paula van der Vliet" userId="7d616602-a499-47d0-801d-1198af86d6ae" providerId="ADAL" clId="{A1AF70C0-45C0-45BC-AE19-CCE3D748039D}" dt="2023-04-25T14:57:44.703" v="0" actId="20577"/>
          <ac:spMkLst>
            <pc:docMk/>
            <pc:sldMk cId="147469257" sldId="329"/>
            <ac:spMk id="5" creationId="{00000000-0000-0000-0000-000000000000}"/>
          </ac:spMkLst>
        </pc:spChg>
        <pc:picChg chg="add mod ord">
          <ac:chgData name="Paula van der Vliet" userId="7d616602-a499-47d0-801d-1198af86d6ae" providerId="ADAL" clId="{A1AF70C0-45C0-45BC-AE19-CCE3D748039D}" dt="2023-04-25T14:59:23.897" v="14" actId="1076"/>
          <ac:picMkLst>
            <pc:docMk/>
            <pc:sldMk cId="147469257" sldId="329"/>
            <ac:picMk id="3" creationId="{DC46066A-9A67-C22B-85B9-CE176F2985CF}"/>
          </ac:picMkLst>
        </pc:picChg>
        <pc:picChg chg="del">
          <ac:chgData name="Paula van der Vliet" userId="7d616602-a499-47d0-801d-1198af86d6ae" providerId="ADAL" clId="{A1AF70C0-45C0-45BC-AE19-CCE3D748039D}" dt="2023-04-25T14:58:40.649" v="2" actId="478"/>
          <ac:picMkLst>
            <pc:docMk/>
            <pc:sldMk cId="147469257" sldId="329"/>
            <ac:picMk id="10" creationId="{BB4BE024-C221-48FA-A600-18D5DD491A0E}"/>
          </ac:picMkLst>
        </pc:picChg>
      </pc:sldChg>
      <pc:sldChg chg="addCm">
        <pc:chgData name="Paula van der Vliet" userId="7d616602-a499-47d0-801d-1198af86d6ae" providerId="ADAL" clId="{A1AF70C0-45C0-45BC-AE19-CCE3D748039D}" dt="2023-04-25T15:10:35.410" v="35"/>
        <pc:sldMkLst>
          <pc:docMk/>
          <pc:sldMk cId="929156919" sldId="331"/>
        </pc:sldMkLst>
      </pc:sldChg>
      <pc:sldChg chg="modSp mod">
        <pc:chgData name="Paula van der Vliet" userId="7d616602-a499-47d0-801d-1198af86d6ae" providerId="ADAL" clId="{A1AF70C0-45C0-45BC-AE19-CCE3D748039D}" dt="2023-04-26T07:37:43.621" v="202" actId="114"/>
        <pc:sldMkLst>
          <pc:docMk/>
          <pc:sldMk cId="1633261120" sldId="354"/>
        </pc:sldMkLst>
        <pc:spChg chg="mod">
          <ac:chgData name="Paula van der Vliet" userId="7d616602-a499-47d0-801d-1198af86d6ae" providerId="ADAL" clId="{A1AF70C0-45C0-45BC-AE19-CCE3D748039D}" dt="2023-04-26T07:37:43.621" v="202" actId="114"/>
          <ac:spMkLst>
            <pc:docMk/>
            <pc:sldMk cId="1633261120" sldId="354"/>
            <ac:spMk id="4" creationId="{8AF754D4-0D87-10B3-B80D-04313978AA83}"/>
          </ac:spMkLst>
        </pc:spChg>
      </pc:sldChg>
      <pc:sldChg chg="modSp mod">
        <pc:chgData name="Paula van der Vliet" userId="7d616602-a499-47d0-801d-1198af86d6ae" providerId="ADAL" clId="{A1AF70C0-45C0-45BC-AE19-CCE3D748039D}" dt="2023-04-26T07:38:45.733" v="222" actId="113"/>
        <pc:sldMkLst>
          <pc:docMk/>
          <pc:sldMk cId="4145044458" sldId="357"/>
        </pc:sldMkLst>
        <pc:spChg chg="mod">
          <ac:chgData name="Paula van der Vliet" userId="7d616602-a499-47d0-801d-1198af86d6ae" providerId="ADAL" clId="{A1AF70C0-45C0-45BC-AE19-CCE3D748039D}" dt="2023-04-26T07:38:45.733" v="222" actId="113"/>
          <ac:spMkLst>
            <pc:docMk/>
            <pc:sldMk cId="4145044458" sldId="357"/>
            <ac:spMk id="3" creationId="{00000000-0000-0000-0000-000000000000}"/>
          </ac:spMkLst>
        </pc:spChg>
      </pc:sldChg>
      <pc:sldChg chg="modSp mod">
        <pc:chgData name="Paula van der Vliet" userId="7d616602-a499-47d0-801d-1198af86d6ae" providerId="ADAL" clId="{A1AF70C0-45C0-45BC-AE19-CCE3D748039D}" dt="2023-04-26T07:29:40.089" v="182" actId="6549"/>
        <pc:sldMkLst>
          <pc:docMk/>
          <pc:sldMk cId="761143538" sldId="371"/>
        </pc:sldMkLst>
        <pc:spChg chg="mod">
          <ac:chgData name="Paula van der Vliet" userId="7d616602-a499-47d0-801d-1198af86d6ae" providerId="ADAL" clId="{A1AF70C0-45C0-45BC-AE19-CCE3D748039D}" dt="2023-04-25T15:05:07.876" v="21" actId="20577"/>
          <ac:spMkLst>
            <pc:docMk/>
            <pc:sldMk cId="761143538" sldId="371"/>
            <ac:spMk id="6" creationId="{5D18FD1D-F870-18F5-96AF-93CF6ED6F04B}"/>
          </ac:spMkLst>
        </pc:spChg>
        <pc:spChg chg="mod">
          <ac:chgData name="Paula van der Vliet" userId="7d616602-a499-47d0-801d-1198af86d6ae" providerId="ADAL" clId="{A1AF70C0-45C0-45BC-AE19-CCE3D748039D}" dt="2023-04-25T15:05:15.037" v="33" actId="6549"/>
          <ac:spMkLst>
            <pc:docMk/>
            <pc:sldMk cId="761143538" sldId="371"/>
            <ac:spMk id="8" creationId="{0A8012D3-F200-2C20-C448-1F7CFB4E8DE2}"/>
          </ac:spMkLst>
        </pc:spChg>
        <pc:spChg chg="mod">
          <ac:chgData name="Paula van der Vliet" userId="7d616602-a499-47d0-801d-1198af86d6ae" providerId="ADAL" clId="{A1AF70C0-45C0-45BC-AE19-CCE3D748039D}" dt="2023-04-26T07:29:40.089" v="182" actId="6549"/>
          <ac:spMkLst>
            <pc:docMk/>
            <pc:sldMk cId="761143538" sldId="371"/>
            <ac:spMk id="10" creationId="{6AA4165A-92AB-B0EA-5C69-5AB6DA0236EA}"/>
          </ac:spMkLst>
        </pc:spChg>
      </pc:sldChg>
      <pc:sldChg chg="modSp mod">
        <pc:chgData name="Paula van der Vliet" userId="7d616602-a499-47d0-801d-1198af86d6ae" providerId="ADAL" clId="{A1AF70C0-45C0-45BC-AE19-CCE3D748039D}" dt="2023-04-25T15:06:26.399" v="34" actId="20577"/>
        <pc:sldMkLst>
          <pc:docMk/>
          <pc:sldMk cId="2156545560" sldId="383"/>
        </pc:sldMkLst>
        <pc:spChg chg="mod">
          <ac:chgData name="Paula van der Vliet" userId="7d616602-a499-47d0-801d-1198af86d6ae" providerId="ADAL" clId="{A1AF70C0-45C0-45BC-AE19-CCE3D748039D}" dt="2023-04-25T15:06:26.399" v="34" actId="20577"/>
          <ac:spMkLst>
            <pc:docMk/>
            <pc:sldMk cId="2156545560" sldId="383"/>
            <ac:spMk id="6" creationId="{5D18FD1D-F870-18F5-96AF-93CF6ED6F04B}"/>
          </ac:spMkLst>
        </pc:spChg>
      </pc:sldChg>
    </pc:docChg>
  </pc:docChgLst>
  <pc:docChgLst>
    <pc:chgData name="Daniel de Lijster" userId="S::daniel.delijster@vng.nl::ba7d052f-302a-4c58-aac9-a6c6e40a216c" providerId="AD" clId="Web-{738604B4-B450-4CA5-BDED-48DEACCB1957}"/>
    <pc:docChg chg="delSld modSld">
      <pc:chgData name="Daniel de Lijster" userId="S::daniel.delijster@vng.nl::ba7d052f-302a-4c58-aac9-a6c6e40a216c" providerId="AD" clId="Web-{738604B4-B450-4CA5-BDED-48DEACCB1957}" dt="2023-04-26T07:16:41.907" v="396" actId="20577"/>
      <pc:docMkLst>
        <pc:docMk/>
      </pc:docMkLst>
      <pc:sldChg chg="modSp delCm">
        <pc:chgData name="Daniel de Lijster" userId="S::daniel.delijster@vng.nl::ba7d052f-302a-4c58-aac9-a6c6e40a216c" providerId="AD" clId="Web-{738604B4-B450-4CA5-BDED-48DEACCB1957}" dt="2023-04-25T15:13:06.193" v="1"/>
        <pc:sldMkLst>
          <pc:docMk/>
          <pc:sldMk cId="3808606882" sldId="330"/>
        </pc:sldMkLst>
        <pc:spChg chg="mod">
          <ac:chgData name="Daniel de Lijster" userId="S::daniel.delijster@vng.nl::ba7d052f-302a-4c58-aac9-a6c6e40a216c" providerId="AD" clId="Web-{738604B4-B450-4CA5-BDED-48DEACCB1957}" dt="2023-04-25T15:13:01.505" v="0" actId="20577"/>
          <ac:spMkLst>
            <pc:docMk/>
            <pc:sldMk cId="3808606882" sldId="330"/>
            <ac:spMk id="9" creationId="{00000000-0000-0000-0000-000000000000}"/>
          </ac:spMkLst>
        </pc:spChg>
      </pc:sldChg>
      <pc:sldChg chg="modSp modCm">
        <pc:chgData name="Daniel de Lijster" userId="S::daniel.delijster@vng.nl::ba7d052f-302a-4c58-aac9-a6c6e40a216c" providerId="AD" clId="Web-{738604B4-B450-4CA5-BDED-48DEACCB1957}" dt="2023-04-25T15:16:54.668" v="10"/>
        <pc:sldMkLst>
          <pc:docMk/>
          <pc:sldMk cId="929156919" sldId="331"/>
        </pc:sldMkLst>
        <pc:spChg chg="mod">
          <ac:chgData name="Daniel de Lijster" userId="S::daniel.delijster@vng.nl::ba7d052f-302a-4c58-aac9-a6c6e40a216c" providerId="AD" clId="Web-{738604B4-B450-4CA5-BDED-48DEACCB1957}" dt="2023-04-25T15:14:35.711" v="8" actId="20577"/>
          <ac:spMkLst>
            <pc:docMk/>
            <pc:sldMk cId="929156919" sldId="331"/>
            <ac:spMk id="3" creationId="{00000000-0000-0000-0000-000000000000}"/>
          </ac:spMkLst>
        </pc:spChg>
      </pc:sldChg>
      <pc:sldChg chg="modSp">
        <pc:chgData name="Daniel de Lijster" userId="S::daniel.delijster@vng.nl::ba7d052f-302a-4c58-aac9-a6c6e40a216c" providerId="AD" clId="Web-{738604B4-B450-4CA5-BDED-48DEACCB1957}" dt="2023-04-26T07:16:41.907" v="396" actId="20577"/>
        <pc:sldMkLst>
          <pc:docMk/>
          <pc:sldMk cId="4145044458" sldId="357"/>
        </pc:sldMkLst>
        <pc:spChg chg="mod">
          <ac:chgData name="Daniel de Lijster" userId="S::daniel.delijster@vng.nl::ba7d052f-302a-4c58-aac9-a6c6e40a216c" providerId="AD" clId="Web-{738604B4-B450-4CA5-BDED-48DEACCB1957}" dt="2023-04-26T07:16:41.907" v="396" actId="20577"/>
          <ac:spMkLst>
            <pc:docMk/>
            <pc:sldMk cId="4145044458" sldId="357"/>
            <ac:spMk id="3" creationId="{00000000-0000-0000-0000-000000000000}"/>
          </ac:spMkLst>
        </pc:spChg>
      </pc:sldChg>
      <pc:sldChg chg="modSp">
        <pc:chgData name="Daniel de Lijster" userId="S::daniel.delijster@vng.nl::ba7d052f-302a-4c58-aac9-a6c6e40a216c" providerId="AD" clId="Web-{738604B4-B450-4CA5-BDED-48DEACCB1957}" dt="2023-04-26T07:06:35.563" v="253" actId="20577"/>
        <pc:sldMkLst>
          <pc:docMk/>
          <pc:sldMk cId="761143538" sldId="371"/>
        </pc:sldMkLst>
        <pc:spChg chg="mod">
          <ac:chgData name="Daniel de Lijster" userId="S::daniel.delijster@vng.nl::ba7d052f-302a-4c58-aac9-a6c6e40a216c" providerId="AD" clId="Web-{738604B4-B450-4CA5-BDED-48DEACCB1957}" dt="2023-04-26T07:06:35.563" v="253" actId="20577"/>
          <ac:spMkLst>
            <pc:docMk/>
            <pc:sldMk cId="761143538" sldId="371"/>
            <ac:spMk id="10" creationId="{6AA4165A-92AB-B0EA-5C69-5AB6DA0236EA}"/>
          </ac:spMkLst>
        </pc:spChg>
      </pc:sldChg>
      <pc:sldChg chg="modSp delCm modCm">
        <pc:chgData name="Daniel de Lijster" userId="S::daniel.delijster@vng.nl::ba7d052f-302a-4c58-aac9-a6c6e40a216c" providerId="AD" clId="Web-{738604B4-B450-4CA5-BDED-48DEACCB1957}" dt="2023-04-25T15:17:45.545" v="31"/>
        <pc:sldMkLst>
          <pc:docMk/>
          <pc:sldMk cId="2156545560" sldId="383"/>
        </pc:sldMkLst>
        <pc:spChg chg="mod">
          <ac:chgData name="Daniel de Lijster" userId="S::daniel.delijster@vng.nl::ba7d052f-302a-4c58-aac9-a6c6e40a216c" providerId="AD" clId="Web-{738604B4-B450-4CA5-BDED-48DEACCB1957}" dt="2023-04-25T15:17:45.498" v="30" actId="20577"/>
          <ac:spMkLst>
            <pc:docMk/>
            <pc:sldMk cId="2156545560" sldId="383"/>
            <ac:spMk id="10" creationId="{6AA4165A-92AB-B0EA-5C69-5AB6DA0236EA}"/>
          </ac:spMkLst>
        </pc:spChg>
      </pc:sldChg>
      <pc:sldChg chg="modSp modCm">
        <pc:chgData name="Daniel de Lijster" userId="S::daniel.delijster@vng.nl::ba7d052f-302a-4c58-aac9-a6c6e40a216c" providerId="AD" clId="Web-{738604B4-B450-4CA5-BDED-48DEACCB1957}" dt="2023-04-25T15:24:11.744" v="156"/>
        <pc:sldMkLst>
          <pc:docMk/>
          <pc:sldMk cId="1991630181" sldId="384"/>
        </pc:sldMkLst>
        <pc:spChg chg="mod">
          <ac:chgData name="Daniel de Lijster" userId="S::daniel.delijster@vng.nl::ba7d052f-302a-4c58-aac9-a6c6e40a216c" providerId="AD" clId="Web-{738604B4-B450-4CA5-BDED-48DEACCB1957}" dt="2023-04-25T15:24:06.385" v="155" actId="20577"/>
          <ac:spMkLst>
            <pc:docMk/>
            <pc:sldMk cId="1991630181" sldId="384"/>
            <ac:spMk id="10" creationId="{6AA4165A-92AB-B0EA-5C69-5AB6DA0236EA}"/>
          </ac:spMkLst>
        </pc:spChg>
      </pc:sldChg>
      <pc:sldChg chg="modSp">
        <pc:chgData name="Daniel de Lijster" userId="S::daniel.delijster@vng.nl::ba7d052f-302a-4c58-aac9-a6c6e40a216c" providerId="AD" clId="Web-{738604B4-B450-4CA5-BDED-48DEACCB1957}" dt="2023-04-26T07:12:52.916" v="351" actId="20577"/>
        <pc:sldMkLst>
          <pc:docMk/>
          <pc:sldMk cId="4277572894" sldId="385"/>
        </pc:sldMkLst>
        <pc:spChg chg="mod">
          <ac:chgData name="Daniel de Lijster" userId="S::daniel.delijster@vng.nl::ba7d052f-302a-4c58-aac9-a6c6e40a216c" providerId="AD" clId="Web-{738604B4-B450-4CA5-BDED-48DEACCB1957}" dt="2023-04-26T07:12:52.916" v="351" actId="20577"/>
          <ac:spMkLst>
            <pc:docMk/>
            <pc:sldMk cId="4277572894" sldId="385"/>
            <ac:spMk id="10" creationId="{6AA4165A-92AB-B0EA-5C69-5AB6DA0236EA}"/>
          </ac:spMkLst>
        </pc:spChg>
      </pc:sldChg>
      <pc:sldChg chg="del">
        <pc:chgData name="Daniel de Lijster" userId="S::daniel.delijster@vng.nl::ba7d052f-302a-4c58-aac9-a6c6e40a216c" providerId="AD" clId="Web-{738604B4-B450-4CA5-BDED-48DEACCB1957}" dt="2023-04-25T15:25:06.324" v="157"/>
        <pc:sldMkLst>
          <pc:docMk/>
          <pc:sldMk cId="4193399615" sldId="386"/>
        </pc:sldMkLst>
      </pc:sldChg>
    </pc:docChg>
  </pc:docChgLst>
  <pc:docChgLst>
    <pc:chgData name="Paula van der Vliet" userId="7d616602-a499-47d0-801d-1198af86d6ae" providerId="ADAL" clId="{864E433B-982E-4681-8950-40C3C8F5A4AD}"/>
    <pc:docChg chg="modSld">
      <pc:chgData name="Paula van der Vliet" userId="7d616602-a499-47d0-801d-1198af86d6ae" providerId="ADAL" clId="{864E433B-982E-4681-8950-40C3C8F5A4AD}" dt="2023-05-30T11:04:48.874" v="48" actId="6549"/>
      <pc:docMkLst>
        <pc:docMk/>
      </pc:docMkLst>
      <pc:sldChg chg="modNotesTx">
        <pc:chgData name="Paula van der Vliet" userId="7d616602-a499-47d0-801d-1198af86d6ae" providerId="ADAL" clId="{864E433B-982E-4681-8950-40C3C8F5A4AD}" dt="2023-05-30T11:04:48.874" v="48" actId="6549"/>
        <pc:sldMkLst>
          <pc:docMk/>
          <pc:sldMk cId="147469257" sldId="329"/>
        </pc:sldMkLst>
      </pc:sldChg>
    </pc:docChg>
  </pc:docChgLst>
  <pc:docChgLst>
    <pc:chgData name="Harm Timmerman" userId="S::harm.timmerman@vng.nl::953087a7-3817-40bd-a447-14bc3c98badd" providerId="AD" clId="Web-{B2156AD8-CBEB-16BE-784C-0C8CD2135546}"/>
    <pc:docChg chg="addSld delSld modSld">
      <pc:chgData name="Harm Timmerman" userId="S::harm.timmerman@vng.nl::953087a7-3817-40bd-a447-14bc3c98badd" providerId="AD" clId="Web-{B2156AD8-CBEB-16BE-784C-0C8CD2135546}" dt="2024-03-26T11:29:14.223" v="22" actId="1076"/>
      <pc:docMkLst>
        <pc:docMk/>
      </pc:docMkLst>
      <pc:sldChg chg="addSp delSp modSp">
        <pc:chgData name="Harm Timmerman" userId="S::harm.timmerman@vng.nl::953087a7-3817-40bd-a447-14bc3c98badd" providerId="AD" clId="Web-{B2156AD8-CBEB-16BE-784C-0C8CD2135546}" dt="2024-03-26T11:29:14.223" v="22" actId="1076"/>
        <pc:sldMkLst>
          <pc:docMk/>
          <pc:sldMk cId="399874579" sldId="367"/>
        </pc:sldMkLst>
        <pc:graphicFrameChg chg="add del mod">
          <ac:chgData name="Harm Timmerman" userId="S::harm.timmerman@vng.nl::953087a7-3817-40bd-a447-14bc3c98badd" providerId="AD" clId="Web-{B2156AD8-CBEB-16BE-784C-0C8CD2135546}" dt="2024-03-26T11:29:10.239" v="21"/>
          <ac:graphicFrameMkLst>
            <pc:docMk/>
            <pc:sldMk cId="399874579" sldId="367"/>
            <ac:graphicFrameMk id="6" creationId="{4EC9359C-B9AA-D26E-3445-B842B3534E7B}"/>
          </ac:graphicFrameMkLst>
        </pc:graphicFrameChg>
        <pc:picChg chg="add del mod">
          <ac:chgData name="Harm Timmerman" userId="S::harm.timmerman@vng.nl::953087a7-3817-40bd-a447-14bc3c98badd" providerId="AD" clId="Web-{B2156AD8-CBEB-16BE-784C-0C8CD2135546}" dt="2024-03-26T11:27:33.454" v="2"/>
          <ac:picMkLst>
            <pc:docMk/>
            <pc:sldMk cId="399874579" sldId="367"/>
            <ac:picMk id="2" creationId="{1F774976-572E-B7E9-2AF5-31092D9BA592}"/>
          </ac:picMkLst>
        </pc:picChg>
        <pc:picChg chg="add del mod">
          <ac:chgData name="Harm Timmerman" userId="S::harm.timmerman@vng.nl::953087a7-3817-40bd-a447-14bc3c98badd" providerId="AD" clId="Web-{B2156AD8-CBEB-16BE-784C-0C8CD2135546}" dt="2024-03-26T11:29:14.223" v="22" actId="1076"/>
          <ac:picMkLst>
            <pc:docMk/>
            <pc:sldMk cId="399874579" sldId="367"/>
            <ac:picMk id="3" creationId="{5ABAF4A5-41A7-C0C2-4D04-34B20DD45460}"/>
          </ac:picMkLst>
        </pc:picChg>
      </pc:sldChg>
      <pc:sldChg chg="modSp add del">
        <pc:chgData name="Harm Timmerman" userId="S::harm.timmerman@vng.nl::953087a7-3817-40bd-a447-14bc3c98badd" providerId="AD" clId="Web-{B2156AD8-CBEB-16BE-784C-0C8CD2135546}" dt="2024-03-26T11:28:35.691" v="18"/>
        <pc:sldMkLst>
          <pc:docMk/>
          <pc:sldMk cId="969426976" sldId="388"/>
        </pc:sldMkLst>
        <pc:graphicFrameChg chg="modGraphic">
          <ac:chgData name="Harm Timmerman" userId="S::harm.timmerman@vng.nl::953087a7-3817-40bd-a447-14bc3c98badd" providerId="AD" clId="Web-{B2156AD8-CBEB-16BE-784C-0C8CD2135546}" dt="2024-03-26T11:28:30.628" v="17"/>
          <ac:graphicFrameMkLst>
            <pc:docMk/>
            <pc:sldMk cId="969426976" sldId="388"/>
            <ac:graphicFrameMk id="2" creationId="{835266FD-FB54-EE4E-84FE-C92C83DE932F}"/>
          </ac:graphicFrameMkLst>
        </pc:graphicFrameChg>
      </pc:sldChg>
      <pc:sldMasterChg chg="addSldLayout">
        <pc:chgData name="Harm Timmerman" userId="S::harm.timmerman@vng.nl::953087a7-3817-40bd-a447-14bc3c98badd" providerId="AD" clId="Web-{B2156AD8-CBEB-16BE-784C-0C8CD2135546}" dt="2024-03-26T11:27:52.173" v="4"/>
        <pc:sldMasterMkLst>
          <pc:docMk/>
          <pc:sldMasterMk cId="0" sldId="2147483648"/>
        </pc:sldMasterMkLst>
        <pc:sldLayoutChg chg="add">
          <pc:chgData name="Harm Timmerman" userId="S::harm.timmerman@vng.nl::953087a7-3817-40bd-a447-14bc3c98badd" providerId="AD" clId="Web-{B2156AD8-CBEB-16BE-784C-0C8CD2135546}" dt="2024-03-26T11:27:52.173" v="4"/>
          <pc:sldLayoutMkLst>
            <pc:docMk/>
            <pc:sldMasterMk cId="0" sldId="2147483648"/>
            <pc:sldLayoutMk cId="3985392695" sldId="2147483752"/>
          </pc:sldLayoutMkLst>
        </pc:sldLayoutChg>
      </pc:sldMasterChg>
    </pc:docChg>
  </pc:docChgLst>
</pc:chgInfo>
</file>

<file path=ppt/comments/modernComment_17F_808A46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F4B49E-39A0-4640-9A10-5C19BC941E07}" authorId="{C6E234E2-9F2B-844B-B5E4-F3D5257E05EA}" status="resolved" created="2023-04-24T11:01:15.590" complete="100000">
    <pc:sldMkLst xmlns:pc="http://schemas.microsoft.com/office/powerpoint/2013/main/command">
      <pc:docMk/>
      <pc:sldMk cId="2156545560" sldId="383"/>
    </pc:sldMkLst>
    <p188:txBody>
      <a:bodyPr/>
      <a:lstStyle/>
      <a:p>
        <a:r>
          <a:rPr lang="nl-NL"/>
          <a:t>Zie sheet 7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25-06-2024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5312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25-06-2024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651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1902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7166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7995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7639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708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87332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0990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889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1513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766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9877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6669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6817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1417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714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0369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87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926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Acade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eren 3"/>
          <p:cNvGrpSpPr>
            <a:grpSpLocks/>
          </p:cNvGrpSpPr>
          <p:nvPr userDrawn="1"/>
        </p:nvGrpSpPr>
        <p:grpSpPr bwMode="auto">
          <a:xfrm>
            <a:off x="7346964" y="1871663"/>
            <a:ext cx="4845036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12" name="Uitstel 4"/>
            <p:cNvSpPr/>
            <p:nvPr userDrawn="1"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43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tx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323167"/>
            <a:ext cx="2634916" cy="25279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516963" y="378862"/>
            <a:ext cx="1486713" cy="1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500563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7799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1635" r="45369" b="22009"/>
          <a:stretch/>
        </p:blipFill>
        <p:spPr>
          <a:xfrm>
            <a:off x="756746" y="246515"/>
            <a:ext cx="937329" cy="722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1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F_808A46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Format presentatie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80000" y="1978025"/>
            <a:ext cx="10033700" cy="3902075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Dit document kunt u gebruiken om de kick-off ENSIA 2024 </a:t>
            </a:r>
            <a:r>
              <a:rPr lang="nl-NL" sz="2000" dirty="0">
                <a:highlight>
                  <a:srgbClr val="FFFF00"/>
                </a:highlight>
                <a:latin typeface="Arial"/>
                <a:ea typeface="ＭＳ Ｐゴシック"/>
                <a:cs typeface="Arial"/>
              </a:rPr>
              <a:t>in uw eigen organisatie </a:t>
            </a:r>
            <a:r>
              <a:rPr lang="nl-NL" sz="2000" dirty="0">
                <a:latin typeface="Arial"/>
                <a:ea typeface="ＭＳ Ｐゴシック"/>
                <a:cs typeface="Arial"/>
              </a:rPr>
              <a:t>te ondersteunen.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deze PowerPoint zijn teksten ter ondersteuning voor de kick-off opgenomen. 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670" indent="-407670">
              <a:buFont typeface="Wingdings" pitchFamily="2" charset="2"/>
              <a:buChar char="Ø"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De schuingedrukte tekst op de slides kunt u vervangen en aanvullen.</a:t>
            </a:r>
          </a:p>
          <a:p>
            <a:pPr marL="0" indent="0">
              <a:buNone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Ter ondersteuning van deze bijeenkomst kunt u ook gebruik maken van Plan van Aanpak 2024 (format beschikbaar)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4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18FD1D-F870-18F5-96AF-93CF6ED6F04B}"/>
              </a:ext>
            </a:extLst>
          </p:cNvPr>
          <p:cNvSpPr/>
          <p:nvPr/>
        </p:nvSpPr>
        <p:spPr>
          <a:xfrm>
            <a:off x="1015793" y="5592938"/>
            <a:ext cx="8207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tabLst>
                <a:tab pos="4927600" algn="l"/>
              </a:tabLst>
            </a:pPr>
            <a:r>
              <a:rPr lang="nl-NL" b="1" dirty="0">
                <a:latin typeface="+mj-lt"/>
                <a:cs typeface="Arial" panose="020B0604020202020204" pitchFamily="34" charset="0"/>
              </a:rPr>
              <a:t>Aanspreekpunt BRP: 	&lt;naam medewerker</a:t>
            </a:r>
            <a:r>
              <a:rPr lang="nl-NL" b="1" dirty="0">
                <a:latin typeface="+mj-lt"/>
              </a:rPr>
              <a:t>&gt;</a:t>
            </a:r>
          </a:p>
          <a:p>
            <a:pPr>
              <a:buNone/>
              <a:tabLst>
                <a:tab pos="4927600" algn="l"/>
              </a:tabLst>
            </a:pPr>
            <a:r>
              <a:rPr lang="nl-NL" b="1" dirty="0">
                <a:latin typeface="+mj-lt"/>
              </a:rPr>
              <a:t>Aanspreekpunt Reisdocumenten: &lt;naam medewerker&gt;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1080001" y="1767310"/>
            <a:ext cx="3010055" cy="830997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BRP en Reisdocumenten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4274050" y="1767310"/>
            <a:ext cx="77364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Geen wijzigingen in de vragenlijst.</a:t>
            </a:r>
          </a:p>
        </p:txBody>
      </p:sp>
    </p:spTree>
    <p:extLst>
      <p:ext uri="{BB962C8B-B14F-4D97-AF65-F5344CB8AC3E}">
        <p14:creationId xmlns:p14="http://schemas.microsoft.com/office/powerpoint/2010/main" val="21565455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1080001" y="1767310"/>
            <a:ext cx="3010055" cy="461665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DigiD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4274050" y="1767310"/>
            <a:ext cx="773644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Toets op werking van de normen U/TV.01, U/WA.02, C.07, C.08 en C.09.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Vragenlijst is aangepast: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Vragen over Identity Provider zijn toegevoegd.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Vragen over toeleveranciers zijn toegevoegd.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Vragen over werking toegevoegd.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Vraagteksten en toelichtingen zijn verbeterd.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Format Collegeverklaring en bijlage 1 DigiD zijn tekstueel en inhoudelijk aangepast.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1015793" y="5821544"/>
            <a:ext cx="652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DigiD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: &lt;naam medewerker</a:t>
            </a:r>
            <a:r>
              <a:rPr lang="nl-NL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916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1080001" y="1767310"/>
            <a:ext cx="3010055" cy="461665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BAG, BGT en BRO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4274050" y="1767310"/>
            <a:ext cx="773644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Een aantal vragen is tekstueel aangepast en antwoordmogelijkheden zijn uitgebreid en aangepast. Dit laatste heeft effect op de puntentelling die aan de vragen hangt. 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1071891" y="5077459"/>
            <a:ext cx="64043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BAG: &lt;naam medewerker</a:t>
            </a:r>
            <a:r>
              <a:rPr lang="nl-NL" b="1" dirty="0"/>
              <a:t>&gt;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BGT: &lt;naam medewerker</a:t>
            </a:r>
            <a:r>
              <a:rPr lang="nl-NL" b="1" dirty="0"/>
              <a:t>&gt;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BRO: &lt;naam medewerker</a:t>
            </a:r>
            <a:r>
              <a:rPr lang="nl-NL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7757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1080001" y="1767310"/>
            <a:ext cx="3089228" cy="461665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WaarStaatJeGemeente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4274050" y="1767310"/>
            <a:ext cx="773644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Geen wijzigingen.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1015793" y="5832430"/>
            <a:ext cx="6625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WSJG: &lt;naam medewerker</a:t>
            </a:r>
            <a:r>
              <a:rPr lang="nl-NL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62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F46C9-368F-4897-AFBA-DF68F730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Planning en aanpak 2024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ED8911-9BAB-47D9-9232-489B059B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00A9F3"/>
                </a:solidFill>
              </a:rPr>
              <a:t>Zelfevaluatie</a:t>
            </a:r>
          </a:p>
          <a:p>
            <a:pPr marL="267970" indent="-267970"/>
            <a:r>
              <a:rPr lang="nl-NL" dirty="0">
                <a:latin typeface="Arial"/>
                <a:cs typeface="Arial"/>
              </a:rPr>
              <a:t>&lt;Uitwerking van planning en aanpak naar mijlpaal 31 december 2024 (fase zelfevaluatie)&gt;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00A9F3"/>
                </a:solidFill>
              </a:rPr>
              <a:t>Verantwoordingsfase</a:t>
            </a:r>
          </a:p>
          <a:p>
            <a:pPr marL="267970" indent="-267970"/>
            <a:r>
              <a:rPr lang="nl-NL" dirty="0">
                <a:latin typeface="Arial"/>
                <a:cs typeface="Arial"/>
              </a:rPr>
              <a:t>&lt;Uitwerking van planning en aanpak vanaf 1 januari 2025 (fase verantwoorden)&gt;</a:t>
            </a:r>
          </a:p>
          <a:p>
            <a:pPr marL="267970" indent="-267970"/>
            <a:endParaRPr lang="nl-NL" dirty="0"/>
          </a:p>
          <a:p>
            <a:pPr marL="267970" indent="-267970"/>
            <a:endParaRPr lang="nl-NL" dirty="0"/>
          </a:p>
          <a:p>
            <a:pPr marL="267970" indent="-267970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67970" indent="-267970"/>
            <a:endParaRPr lang="nl-NL" dirty="0"/>
          </a:p>
          <a:p>
            <a:pPr marL="267970" indent="-267970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67970" indent="-267970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01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Werkwijze ENSIA-verantwoording 2024</a:t>
            </a:r>
            <a:endParaRPr lang="nl-NL" dirty="0"/>
          </a:p>
        </p:txBody>
      </p:sp>
      <p:sp>
        <p:nvSpPr>
          <p:cNvPr id="3" name="Tijdelijke aanduiding voor inhoud 4"/>
          <p:cNvSpPr txBox="1">
            <a:spLocks/>
          </p:cNvSpPr>
          <p:nvPr/>
        </p:nvSpPr>
        <p:spPr>
          <a:xfrm>
            <a:off x="1079400" y="1800000"/>
            <a:ext cx="10033200" cy="4309632"/>
          </a:xfrm>
          <a:prstGeom prst="rect">
            <a:avLst/>
          </a:prstGeom>
        </p:spPr>
        <p:txBody>
          <a:bodyPr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marL="269875" lvl="1" indent="0">
              <a:buFont typeface="Arial" charset="0"/>
              <a:buNone/>
            </a:pPr>
            <a:endParaRPr lang="nl-NL" sz="2400" spc="-1" dirty="0">
              <a:solidFill>
                <a:srgbClr val="003768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AF754D4-0D87-10B3-B80D-04313978AA83}"/>
              </a:ext>
            </a:extLst>
          </p:cNvPr>
          <p:cNvSpPr/>
          <p:nvPr/>
        </p:nvSpPr>
        <p:spPr>
          <a:xfrm>
            <a:off x="1078800" y="4762337"/>
            <a:ext cx="8675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lvl="1" indent="0"/>
            <a:r>
              <a:rPr lang="nl-NL" sz="2000" i="1" dirty="0">
                <a:latin typeface="Arial" panose="020B0604020202020204" pitchFamily="34" charset="0"/>
              </a:rPr>
              <a:t>Werk hier uit:</a:t>
            </a:r>
          </a:p>
          <a:p>
            <a:pPr marL="388938" lvl="1" indent="-342900">
              <a:buFont typeface="Arial" panose="020B0604020202020204" pitchFamily="34" charset="0"/>
              <a:buChar char="•"/>
            </a:pPr>
            <a:r>
              <a:rPr lang="nl-NL" sz="2000" i="1" dirty="0">
                <a:latin typeface="Arial" panose="020B0604020202020204" pitchFamily="34" charset="0"/>
              </a:rPr>
              <a:t>Welke bijeenkomsten gepland zijn</a:t>
            </a:r>
          </a:p>
          <a:p>
            <a:pPr marL="388938" lvl="1" indent="-342900">
              <a:buFont typeface="Arial" panose="020B0604020202020204" pitchFamily="34" charset="0"/>
              <a:buChar char="•"/>
            </a:pPr>
            <a:r>
              <a:rPr lang="nl-NL" sz="2000" i="1" dirty="0">
                <a:latin typeface="Arial" panose="020B0604020202020204" pitchFamily="34" charset="0"/>
              </a:rPr>
              <a:t>Hoe de informatie aangeleverd wordt (in de tool/spreadsheet/…)</a:t>
            </a:r>
          </a:p>
        </p:txBody>
      </p:sp>
    </p:spTree>
    <p:extLst>
      <p:ext uri="{BB962C8B-B14F-4D97-AF65-F5344CB8AC3E}">
        <p14:creationId xmlns:p14="http://schemas.microsoft.com/office/powerpoint/2010/main" val="163326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Uitwerking van rollen en taken</a:t>
            </a:r>
          </a:p>
        </p:txBody>
      </p:sp>
      <p:sp>
        <p:nvSpPr>
          <p:cNvPr id="3" name="Tijdelijke aanduiding voor inhoud 4"/>
          <p:cNvSpPr txBox="1">
            <a:spLocks/>
          </p:cNvSpPr>
          <p:nvPr/>
        </p:nvSpPr>
        <p:spPr>
          <a:xfrm>
            <a:off x="1080000" y="1800000"/>
            <a:ext cx="10033200" cy="43096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spc="-1" dirty="0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  <a:endParaRPr lang="nl-NL" sz="2400" spc="-1" dirty="0">
              <a:uFill>
                <a:solidFill>
                  <a:srgbClr val="FFFFFF"/>
                </a:solidFill>
              </a:uFill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De (plaats)vervangend EC is </a:t>
            </a:r>
            <a:r>
              <a:rPr lang="nl-NL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&lt;naam medewerker&gt;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? Deze fungeert als back-up bij onverwachte gebeurtenissen.</a:t>
            </a:r>
            <a:endParaRPr lang="nl-NL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Verdana"/>
            </a:endParaRPr>
          </a:p>
          <a:p>
            <a:pPr marL="269875" lvl="1" indent="0">
              <a:buNone/>
            </a:pPr>
            <a:endParaRPr lang="nl-NL" sz="2400" spc="-1" dirty="0">
              <a:solidFill>
                <a:srgbClr val="003768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504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354A0-B799-458E-A977-F1B7C747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het gebruik ENSIA-tool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87288-8ADE-484E-BCA8-65EFD556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Handleiding is binnen de ENSIA-tool beschikbaar.</a:t>
            </a:r>
          </a:p>
          <a:p>
            <a:r>
              <a:rPr lang="nl-NL" sz="2000" dirty="0"/>
              <a:t>Binnen de tool is per scherm een Helpinformatie beschikbaar.</a:t>
            </a:r>
          </a:p>
          <a:p>
            <a:r>
              <a:rPr lang="nl-NL" sz="2000" dirty="0"/>
              <a:t>Autorisaties op rolniveau (elke vragenlijst heeft een eigen rol).</a:t>
            </a:r>
          </a:p>
          <a:p>
            <a:r>
              <a:rPr lang="nl-NL" sz="2000" dirty="0"/>
              <a:t>Medewerkers kunnen meerdere rollen hebben.</a:t>
            </a:r>
          </a:p>
          <a:p>
            <a:r>
              <a:rPr lang="nl-NL" sz="2000" dirty="0"/>
              <a:t>ENSIA-coördinator ziet alle vragenlijsten.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5775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50906-35FF-4513-992D-8A474E7C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Samenwerkingsverbanden &amp; leveranciers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D4B3183-0887-4D4F-9984-466363D8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 sz="2000" dirty="0"/>
              <a:t>Tijdige opdrachtverstrekking voor levering TPM’s.</a:t>
            </a:r>
            <a:endParaRPr lang="en-US"/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Ontvangst </a:t>
            </a:r>
            <a:r>
              <a:rPr lang="nl-NL" sz="2000" dirty="0" err="1">
                <a:latin typeface="Arial"/>
                <a:cs typeface="Arial"/>
              </a:rPr>
              <a:t>TPM’s</a:t>
            </a:r>
            <a:r>
              <a:rPr lang="nl-NL" sz="2000" dirty="0">
                <a:latin typeface="Arial"/>
                <a:cs typeface="Arial"/>
              </a:rPr>
              <a:t> uiterlijk 15 oktober 2024.</a:t>
            </a:r>
          </a:p>
          <a:p>
            <a:pPr marL="267970" indent="-267970"/>
            <a:r>
              <a:rPr lang="nl-NL" sz="2000" dirty="0"/>
              <a:t>Beoordelen en antwoorden verwerken in ENSIA.</a:t>
            </a:r>
          </a:p>
          <a:p>
            <a:pPr marL="267970" indent="-267970"/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0742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52760-8E6F-4EE1-8689-299BBFD4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33" y="354471"/>
            <a:ext cx="10033200" cy="720000"/>
          </a:xfrm>
        </p:spPr>
        <p:txBody>
          <a:bodyPr/>
          <a:lstStyle/>
          <a:p>
            <a:r>
              <a:rPr lang="nl-NL" dirty="0"/>
              <a:t>Samenwerkingsverbanden &amp; leveranciers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F267DA3-0730-485C-84B4-2B250CC2F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82042"/>
              </p:ext>
            </p:extLst>
          </p:nvPr>
        </p:nvGraphicFramePr>
        <p:xfrm>
          <a:off x="1304925" y="1265565"/>
          <a:ext cx="9279947" cy="380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664">
                  <a:extLst>
                    <a:ext uri="{9D8B030D-6E8A-4147-A177-3AD203B41FA5}">
                      <a16:colId xmlns:a16="http://schemas.microsoft.com/office/drawing/2014/main" val="354648205"/>
                    </a:ext>
                  </a:extLst>
                </a:gridCol>
                <a:gridCol w="5459066">
                  <a:extLst>
                    <a:ext uri="{9D8B030D-6E8A-4147-A177-3AD203B41FA5}">
                      <a16:colId xmlns:a16="http://schemas.microsoft.com/office/drawing/2014/main" val="2232788037"/>
                    </a:ext>
                  </a:extLst>
                </a:gridCol>
                <a:gridCol w="1122217">
                  <a:extLst>
                    <a:ext uri="{9D8B030D-6E8A-4147-A177-3AD203B41FA5}">
                      <a16:colId xmlns:a16="http://schemas.microsoft.com/office/drawing/2014/main" val="2378415673"/>
                    </a:ext>
                  </a:extLst>
                </a:gridCol>
              </a:tblGrid>
              <a:tr h="221207">
                <a:tc>
                  <a:txBody>
                    <a:bodyPr/>
                    <a:lstStyle/>
                    <a:p>
                      <a:r>
                        <a:rPr lang="nl-NL" sz="1600"/>
                        <a:t>Betreft</a:t>
                      </a:r>
                    </a:p>
                  </a:txBody>
                  <a:tcPr>
                    <a:solidFill>
                      <a:srgbClr val="00A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Uitvoering door</a:t>
                      </a:r>
                    </a:p>
                  </a:txBody>
                  <a:tcPr>
                    <a:solidFill>
                      <a:srgbClr val="00A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Gebruik</a:t>
                      </a:r>
                    </a:p>
                  </a:txBody>
                  <a:tcPr>
                    <a:solidFill>
                      <a:srgbClr val="00A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99094"/>
                  </a:ext>
                </a:extLst>
              </a:tr>
              <a:tr h="238763">
                <a:tc>
                  <a:txBody>
                    <a:bodyPr/>
                    <a:lstStyle/>
                    <a:p>
                      <a:r>
                        <a:rPr lang="nl-NL" sz="1600"/>
                        <a:t>Participatiewet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i="1"/>
                        <a:t>&lt;GSD/IGSD/RSD&gt;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654232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r>
                        <a:rPr lang="nl-NL" sz="1600"/>
                        <a:t>IOAZ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/>
                        <a:t>&lt;GSD/IGSD/RSD/ander samenwerkingsverband&gt;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758942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r>
                        <a:rPr lang="nl-NL" sz="1600" dirty="0"/>
                        <a:t>IOAW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/>
                        <a:t>&lt;GSD/IGSD/RSD/ander samenwerkingsverband&gt;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189107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r>
                        <a:rPr lang="nl-NL" sz="1600" dirty="0"/>
                        <a:t>WGS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/>
                        <a:t>&lt;GSD/IGSD/RSD/ander samenwerkingsverband&gt;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66080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r>
                        <a:rPr lang="nl-NL" sz="1600" dirty="0"/>
                        <a:t>Burgerzaken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6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Ja/Nee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310167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r>
                        <a:rPr lang="nl-NL" sz="1600"/>
                        <a:t>RMC gemeente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i="1"/>
                        <a:t>Wel/geen RMC gemeente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Ja/Nee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58426"/>
                  </a:ext>
                </a:extLst>
              </a:tr>
              <a:tr h="440304">
                <a:tc>
                  <a:txBody>
                    <a:bodyPr/>
                    <a:lstStyle/>
                    <a:p>
                      <a:r>
                        <a:rPr lang="nl-NL" sz="1600"/>
                        <a:t>Gemeentelijk gerechtsdeurwaarders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i="1"/>
                        <a:t>&lt;eigen gemeente/belastingsamenwerking&gt;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Ja/Nee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493412"/>
                  </a:ext>
                </a:extLst>
              </a:tr>
              <a:tr h="440304">
                <a:tc>
                  <a:txBody>
                    <a:bodyPr/>
                    <a:lstStyle/>
                    <a:p>
                      <a:r>
                        <a:rPr lang="nl-NL" sz="1600" err="1"/>
                        <a:t>DigiD</a:t>
                      </a:r>
                      <a:endParaRPr lang="nl-NL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i="1"/>
                        <a:t>&lt;leverancier hosting, applicatie, SaaS, </a:t>
                      </a:r>
                      <a:r>
                        <a:rPr lang="nl-NL" sz="1600" i="1" err="1"/>
                        <a:t>etc</a:t>
                      </a:r>
                      <a:r>
                        <a:rPr lang="nl-NL" sz="1600" i="1"/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Ja/Nee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04995"/>
                  </a:ext>
                </a:extLst>
              </a:tr>
              <a:tr h="440304">
                <a:tc>
                  <a:txBody>
                    <a:bodyPr/>
                    <a:lstStyle/>
                    <a:p>
                      <a:r>
                        <a:rPr lang="nl-NL" sz="1600"/>
                        <a:t>Toetsing Collegeverklaring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i="1"/>
                        <a:t>&lt;IT auditor&gt;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1267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547D50A-A778-4F5C-9765-CB31D2518247}"/>
              </a:ext>
            </a:extLst>
          </p:cNvPr>
          <p:cNvSpPr txBox="1"/>
          <p:nvPr/>
        </p:nvSpPr>
        <p:spPr>
          <a:xfrm>
            <a:off x="1304925" y="5041590"/>
            <a:ext cx="1014817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>
                <a:latin typeface="+mn-lt"/>
                <a:ea typeface="ＭＳ Ｐゴシック"/>
              </a:rPr>
              <a:t>Opdrachtverstrekking aanlevering TPM’s: </a:t>
            </a:r>
            <a:r>
              <a:rPr lang="nl-NL" sz="2000" b="1" dirty="0">
                <a:latin typeface="+mn-lt"/>
                <a:ea typeface="ＭＳ Ｐゴシック"/>
              </a:rPr>
              <a:t>voor 15 oktober 2024</a:t>
            </a:r>
            <a:endParaRPr lang="nl-NL" sz="2000" b="1" dirty="0">
              <a:latin typeface="+mn-lt"/>
            </a:endParaRPr>
          </a:p>
          <a:p>
            <a:endParaRPr lang="nl-NL" sz="1200" dirty="0">
              <a:latin typeface="+mn-lt"/>
            </a:endParaRPr>
          </a:p>
          <a:p>
            <a:endParaRPr lang="nl-NL" sz="1200" dirty="0">
              <a:latin typeface="+mn-lt"/>
            </a:endParaRPr>
          </a:p>
          <a:p>
            <a:r>
              <a:rPr lang="nl-NL" sz="2000" b="1" dirty="0">
                <a:latin typeface="+mn-lt"/>
              </a:rPr>
              <a:t>Aanspreekpunt: &lt;naam medewerker&gt;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8588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53E95B-5A45-4E9A-A7E8-71E5E73035FB}"/>
              </a:ext>
            </a:extLst>
          </p:cNvPr>
          <p:cNvSpPr txBox="1">
            <a:spLocks/>
          </p:cNvSpPr>
          <p:nvPr/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nl-NL" sz="4000" dirty="0">
                <a:ea typeface="ＭＳ Ｐゴシック"/>
              </a:rPr>
              <a:t>ENSIA 2024</a:t>
            </a:r>
            <a:endParaRPr lang="nl-NL" sz="40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E93E3BCC-D060-4DFE-A8FF-3BF0823E9496}"/>
              </a:ext>
            </a:extLst>
          </p:cNvPr>
          <p:cNvSpPr txBox="1">
            <a:spLocks/>
          </p:cNvSpPr>
          <p:nvPr/>
        </p:nvSpPr>
        <p:spPr>
          <a:xfrm>
            <a:off x="1080000" y="53823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tabLst>
                <a:tab pos="1792288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l-NL" sz="2000" b="1" dirty="0">
                <a:solidFill>
                  <a:srgbClr val="002F5F"/>
                </a:solidFill>
              </a:rPr>
              <a:t>ENSIA-coördinator: &lt;Naam coördinator&gt;</a:t>
            </a:r>
          </a:p>
          <a:p>
            <a:pPr defTabSz="914400"/>
            <a:r>
              <a:rPr lang="nl-NL" sz="2000" b="1" dirty="0">
                <a:solidFill>
                  <a:srgbClr val="002F5F"/>
                </a:solidFill>
              </a:rPr>
              <a:t>&lt;Datum&gt;</a:t>
            </a:r>
          </a:p>
          <a:p>
            <a:pPr defTabSz="914400"/>
            <a:endParaRPr lang="nl-NL" sz="2000" b="1" dirty="0">
              <a:solidFill>
                <a:srgbClr val="002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5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73836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10700"/>
          </a:xfrm>
        </p:spPr>
        <p:txBody>
          <a:bodyPr anchor="t"/>
          <a:lstStyle/>
          <a:p>
            <a:r>
              <a:rPr lang="nl-NL" dirty="0">
                <a:latin typeface="Arial"/>
                <a:cs typeface="Arial"/>
              </a:rPr>
              <a:t>Agenda kick-off ENSIA 2024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092" y="1647824"/>
            <a:ext cx="10033000" cy="4424729"/>
          </a:xfrm>
        </p:spPr>
        <p:txBody>
          <a:bodyPr/>
          <a:lstStyle/>
          <a:p>
            <a:pPr marL="267970" lvl="0" indent="-267970">
              <a:lnSpc>
                <a:spcPct val="150000"/>
              </a:lnSpc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Scope ENSIA 2024</a:t>
            </a:r>
            <a:endParaRPr lang="en-US" dirty="0"/>
          </a:p>
          <a:p>
            <a:pPr marL="267970" indent="-267970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ＭＳ Ｐゴシック" charset="-128"/>
              </a:rPr>
              <a:t>Jaarcyclus ENSIA</a:t>
            </a:r>
          </a:p>
          <a:p>
            <a:pPr marL="267970" indent="-267970">
              <a:lnSpc>
                <a:spcPct val="150000"/>
              </a:lnSpc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Wijzigingen t.o.v. 2023</a:t>
            </a:r>
            <a:endParaRPr lang="nl-NL" sz="2000" dirty="0">
              <a:latin typeface="Arial" panose="020B0604020202020204" pitchFamily="34" charset="0"/>
              <a:ea typeface="ＭＳ Ｐゴシック" charset="-128"/>
            </a:endParaRPr>
          </a:p>
          <a:p>
            <a:pPr marL="267970" lvl="0" indent="-267970">
              <a:lnSpc>
                <a:spcPct val="150000"/>
              </a:lnSpc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Planning en aanpak 2024</a:t>
            </a:r>
            <a:endParaRPr lang="nl-NL" sz="2000" dirty="0">
              <a:latin typeface="Arial" panose="020B0604020202020204" pitchFamily="34" charset="0"/>
              <a:ea typeface="ＭＳ Ｐゴシック" charset="-128"/>
            </a:endParaRPr>
          </a:p>
          <a:p>
            <a:pPr marL="267970" lvl="0" indent="-267970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ＭＳ Ｐゴシック" charset="-128"/>
              </a:rPr>
              <a:t>Hoe werken we samen</a:t>
            </a:r>
          </a:p>
          <a:p>
            <a:pPr marL="671195" lvl="1" indent="-271145">
              <a:buFont typeface="Wingdings" pitchFamily="2" charset="2"/>
              <a:buChar char="Ø"/>
            </a:pPr>
            <a:r>
              <a:rPr lang="nl-NL" sz="1600" dirty="0">
                <a:latin typeface="Arial"/>
                <a:ea typeface="ＭＳ Ｐゴシック"/>
                <a:cs typeface="Arial"/>
              </a:rPr>
              <a:t>Werkwijze ENSIA-verantwoording 2024</a:t>
            </a:r>
            <a:endParaRPr lang="nl-NL" sz="1600" dirty="0">
              <a:latin typeface="Arial" panose="020B0604020202020204" pitchFamily="34" charset="0"/>
              <a:ea typeface="ＭＳ Ｐゴシック" charset="-128"/>
            </a:endParaRPr>
          </a:p>
          <a:p>
            <a:pPr marL="671195" lvl="1" indent="-271145">
              <a:buFont typeface="Wingdings" pitchFamily="2" charset="2"/>
              <a:buChar char="Ø"/>
            </a:pPr>
            <a:r>
              <a:rPr lang="nl-NL" sz="1600" dirty="0">
                <a:latin typeface="Arial" panose="020B0604020202020204" pitchFamily="34" charset="0"/>
                <a:ea typeface="ＭＳ Ｐゴシック" charset="-128"/>
              </a:rPr>
              <a:t>Uitwerking rollen en taken</a:t>
            </a:r>
          </a:p>
          <a:p>
            <a:pPr marL="671195" lvl="1" indent="-271145">
              <a:buFont typeface="Wingdings" pitchFamily="2" charset="2"/>
              <a:buChar char="Ø"/>
            </a:pPr>
            <a:r>
              <a:rPr lang="nl-NL" sz="1600" dirty="0">
                <a:latin typeface="Arial" panose="020B0604020202020204" pitchFamily="34" charset="0"/>
                <a:ea typeface="ＭＳ Ｐゴシック" charset="-128"/>
              </a:rPr>
              <a:t>Toelichting op gebruik ENSIA</a:t>
            </a:r>
          </a:p>
          <a:p>
            <a:pPr marL="267970" lvl="0" indent="-267970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ＭＳ Ｐゴシック" charset="-128"/>
              </a:rPr>
              <a:t>Samenwerkingsverbanden &amp; leveranciers</a:t>
            </a:r>
          </a:p>
          <a:p>
            <a:pPr marL="267970" indent="-267970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ＭＳ Ｐゴシック" charset="-128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4043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46066A-9A67-C22B-85B9-CE176F29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69" y="1080000"/>
            <a:ext cx="7937560" cy="233110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Scope ENSIA 2024</a:t>
            </a:r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1079998" y="3365746"/>
            <a:ext cx="10143175" cy="2862322"/>
            <a:chOff x="1079999" y="2958694"/>
            <a:chExt cx="8952694" cy="2862322"/>
          </a:xfrm>
        </p:grpSpPr>
        <p:sp>
          <p:nvSpPr>
            <p:cNvPr id="7" name="Tekstvak 6"/>
            <p:cNvSpPr txBox="1"/>
            <p:nvPr/>
          </p:nvSpPr>
          <p:spPr>
            <a:xfrm>
              <a:off x="1079999" y="2958694"/>
              <a:ext cx="3965722" cy="1015663"/>
            </a:xfrm>
            <a:prstGeom prst="rect">
              <a:avLst/>
            </a:prstGeom>
            <a:solidFill>
              <a:srgbClr val="F07E23"/>
            </a:solidFill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</a:rPr>
                <a:t>Interne verantwoording over </a:t>
              </a:r>
              <a:r>
                <a:rPr lang="nl-NL" sz="2000" dirty="0" err="1">
                  <a:solidFill>
                    <a:schemeClr val="bg1"/>
                  </a:solidFill>
                </a:rPr>
                <a:t>informatie-beveiliging</a:t>
              </a:r>
              <a:endParaRPr lang="nl-NL" sz="2000" dirty="0">
                <a:solidFill>
                  <a:schemeClr val="bg1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dirty="0">
                  <a:solidFill>
                    <a:schemeClr val="bg1"/>
                  </a:solidFill>
                </a:rPr>
                <a:t>Gemeenteraad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257474" y="2958694"/>
              <a:ext cx="4775219" cy="2862322"/>
            </a:xfrm>
            <a:prstGeom prst="rect">
              <a:avLst/>
            </a:prstGeom>
            <a:solidFill>
              <a:srgbClr val="F07E2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</a:rPr>
                <a:t>Externe verantwoording aan toezichthouders van het Rijk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 err="1">
                  <a:solidFill>
                    <a:schemeClr val="bg1"/>
                  </a:solidFill>
                </a:rPr>
                <a:t>Suwinet</a:t>
              </a:r>
              <a:r>
                <a:rPr lang="nl-NL" sz="2000" dirty="0">
                  <a:solidFill>
                    <a:schemeClr val="bg1"/>
                  </a:solidFill>
                </a:rPr>
                <a:t>     	BKWI/SZW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 err="1">
                  <a:solidFill>
                    <a:schemeClr val="bg1"/>
                  </a:solidFill>
                </a:rPr>
                <a:t>DigiD</a:t>
              </a:r>
              <a:r>
                <a:rPr lang="nl-NL" sz="2000" dirty="0">
                  <a:solidFill>
                    <a:schemeClr val="bg1"/>
                  </a:solidFill>
                </a:rPr>
                <a:t>          	</a:t>
              </a:r>
              <a:r>
                <a:rPr lang="nl-NL" sz="2000" dirty="0" err="1">
                  <a:solidFill>
                    <a:schemeClr val="bg1"/>
                  </a:solidFill>
                </a:rPr>
                <a:t>Logius</a:t>
              </a:r>
              <a:r>
                <a:rPr lang="nl-NL" sz="2000" dirty="0">
                  <a:solidFill>
                    <a:schemeClr val="bg1"/>
                  </a:solidFill>
                </a:rPr>
                <a:t>/BZK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>
                  <a:solidFill>
                    <a:schemeClr val="bg1"/>
                  </a:solidFill>
                </a:rPr>
                <a:t>BAG	DGBRW/BZK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>
                  <a:solidFill>
                    <a:schemeClr val="bg1"/>
                  </a:solidFill>
                </a:rPr>
                <a:t>BGT	DGBRW/BZK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>
                  <a:solidFill>
                    <a:schemeClr val="bg1"/>
                  </a:solidFill>
                </a:rPr>
                <a:t>BRO	DGBRW/BZK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>
                  <a:solidFill>
                    <a:schemeClr val="bg1"/>
                  </a:solidFill>
                </a:rPr>
                <a:t>BRP	</a:t>
              </a:r>
              <a:r>
                <a:rPr lang="nl-NL" sz="2000" dirty="0" err="1">
                  <a:solidFill>
                    <a:schemeClr val="bg1"/>
                  </a:solidFill>
                </a:rPr>
                <a:t>RvIG</a:t>
              </a:r>
              <a:r>
                <a:rPr lang="nl-NL" sz="2000" dirty="0">
                  <a:solidFill>
                    <a:schemeClr val="bg1"/>
                  </a:solidFill>
                </a:rPr>
                <a:t>/BZK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2789238" algn="l"/>
                  <a:tab pos="3233738" algn="l"/>
                </a:tabLst>
              </a:pPr>
              <a:r>
                <a:rPr lang="nl-NL" sz="2000" dirty="0">
                  <a:solidFill>
                    <a:schemeClr val="bg1"/>
                  </a:solidFill>
                </a:rPr>
                <a:t>Reisdocumenten	</a:t>
              </a:r>
              <a:r>
                <a:rPr lang="nl-NL" sz="2000" dirty="0" err="1">
                  <a:solidFill>
                    <a:schemeClr val="bg1"/>
                  </a:solidFill>
                </a:rPr>
                <a:t>RvIG</a:t>
              </a:r>
              <a:r>
                <a:rPr lang="nl-NL" sz="2000" dirty="0">
                  <a:solidFill>
                    <a:schemeClr val="bg1"/>
                  </a:solidFill>
                </a:rPr>
                <a:t>/BZK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6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1079998" y="1767310"/>
            <a:ext cx="10847214" cy="2746602"/>
            <a:chOff x="1079998" y="1507213"/>
            <a:chExt cx="10847214" cy="2746602"/>
          </a:xfrm>
          <a:solidFill>
            <a:srgbClr val="F07E23"/>
          </a:solidFill>
        </p:grpSpPr>
        <p:sp>
          <p:nvSpPr>
            <p:cNvPr id="5" name="Tekstvak 4"/>
            <p:cNvSpPr txBox="1"/>
            <p:nvPr/>
          </p:nvSpPr>
          <p:spPr>
            <a:xfrm>
              <a:off x="1080000" y="2065106"/>
              <a:ext cx="2990538" cy="40011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BIO 2024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202130" y="2063393"/>
              <a:ext cx="2333966" cy="40011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NL" sz="2000" b="1" dirty="0" err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DigiD</a:t>
              </a:r>
              <a:r>
                <a:rPr lang="nl-NL" sz="2000" b="1" dirty="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 2024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667688" y="2063393"/>
              <a:ext cx="4403193" cy="40011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Specifieke vragenlijsten domeinen 2024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079998" y="2561044"/>
              <a:ext cx="3010057" cy="132343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000">
                  <a:solidFill>
                    <a:schemeClr val="bg1"/>
                  </a:solidFill>
                </a:rPr>
                <a:t>Informatiebeveiliging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>
                  <a:solidFill>
                    <a:schemeClr val="bg1"/>
                  </a:solidFill>
                </a:rPr>
                <a:t>Suwinet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>
                  <a:solidFill>
                    <a:schemeClr val="bg1"/>
                  </a:solidFill>
                </a:rPr>
                <a:t>BRP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>
                  <a:solidFill>
                    <a:schemeClr val="bg1"/>
                  </a:solidFill>
                </a:rPr>
                <a:t>Reisdocumenten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4202130" y="2561044"/>
              <a:ext cx="2333966" cy="169277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 dirty="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Aansluiting 1</a:t>
              </a:r>
              <a:endParaRPr lang="nl-NL" sz="2000" i="1">
                <a:solidFill>
                  <a:schemeClr val="bg1"/>
                </a:solidFill>
                <a:latin typeface="Calibri"/>
                <a:ea typeface="ＭＳ Ｐゴシック"/>
                <a:cs typeface="Calibri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 dirty="0">
                  <a:solidFill>
                    <a:schemeClr val="bg1"/>
                  </a:solidFill>
                </a:rPr>
                <a:t>Aansluiting 2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 dirty="0">
                  <a:solidFill>
                    <a:schemeClr val="bg1"/>
                  </a:solidFill>
                </a:rPr>
                <a:t>Aansluiting 3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i="1" dirty="0">
                  <a:solidFill>
                    <a:schemeClr val="bg1"/>
                  </a:solidFill>
                </a:rPr>
                <a:t>Etc.</a:t>
              </a:r>
            </a:p>
            <a:p>
              <a:endParaRPr lang="nl-NL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686738" y="2561044"/>
              <a:ext cx="5240474" cy="132343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dirty="0">
                  <a:solidFill>
                    <a:schemeClr val="bg1"/>
                  </a:solidFill>
                </a:rPr>
                <a:t>Specifieke vragenlijst BAG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dirty="0">
                  <a:solidFill>
                    <a:schemeClr val="bg1"/>
                  </a:solidFill>
                </a:rPr>
                <a:t>Specifieke vragenlijst BGT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dirty="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Specifieke vragenlijst BRO </a:t>
              </a:r>
              <a:endParaRPr lang="nl-NL" sz="2000" dirty="0">
                <a:solidFill>
                  <a:schemeClr val="bg1"/>
                </a:solidFill>
                <a:cs typeface="Calibri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nl-NL" sz="2000" dirty="0" err="1">
                  <a:solidFill>
                    <a:schemeClr val="bg1"/>
                  </a:solidFill>
                </a:rPr>
                <a:t>Waarstaatjegemeente</a:t>
              </a:r>
              <a:r>
                <a:rPr lang="nl-NL" sz="2000" dirty="0">
                  <a:solidFill>
                    <a:schemeClr val="bg1"/>
                  </a:solidFill>
                </a:rPr>
                <a:t> (WSJG)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080000" y="1507213"/>
              <a:ext cx="10828162" cy="40011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000" b="1">
                  <a:solidFill>
                    <a:schemeClr val="bg1"/>
                  </a:solidFill>
                </a:rPr>
                <a:t>Zelfevaluatie met behulp van diverse vragenlijsten in ENSIA</a:t>
              </a:r>
            </a:p>
          </p:txBody>
        </p:sp>
      </p:grpSp>
      <p:sp>
        <p:nvSpPr>
          <p:cNvPr id="14" name="Titel 4">
            <a:extLst>
              <a:ext uri="{FF2B5EF4-FFF2-40B4-BE49-F238E27FC236}">
                <a16:creationId xmlns:a16="http://schemas.microsoft.com/office/drawing/2014/main" id="{D044AA87-65C9-A080-D4E4-4FC8C10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Scope ENSIA 2024</a:t>
            </a:r>
          </a:p>
        </p:txBody>
      </p:sp>
    </p:spTree>
    <p:extLst>
      <p:ext uri="{BB962C8B-B14F-4D97-AF65-F5344CB8AC3E}">
        <p14:creationId xmlns:p14="http://schemas.microsoft.com/office/powerpoint/2010/main" val="380860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90A47B-CDC1-F3E0-C8CF-B9A831BF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Jaarcyclus ENSIA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C16F83-5B1F-9542-8B09-1B9B14BA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616512"/>
            <a:ext cx="8847284" cy="47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D6EE5-A314-81AD-99BC-5D11DCB7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ENSIA-cyclus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3020211-32C4-66DC-6FD3-1380C6E5FF9A}"/>
              </a:ext>
            </a:extLst>
          </p:cNvPr>
          <p:cNvCxnSpPr>
            <a:cxnSpLocks/>
          </p:cNvCxnSpPr>
          <p:nvPr/>
        </p:nvCxnSpPr>
        <p:spPr>
          <a:xfrm flipV="1">
            <a:off x="1607419" y="2915771"/>
            <a:ext cx="1661269" cy="16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CA524BB-BC56-3FAE-BE9D-1475427CB4E7}"/>
              </a:ext>
            </a:extLst>
          </p:cNvPr>
          <p:cNvCxnSpPr/>
          <p:nvPr/>
        </p:nvCxnSpPr>
        <p:spPr>
          <a:xfrm>
            <a:off x="1606475" y="2820658"/>
            <a:ext cx="0" cy="21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3105F3F-E49F-434B-39C3-5F15B43EDA67}"/>
              </a:ext>
            </a:extLst>
          </p:cNvPr>
          <p:cNvCxnSpPr/>
          <p:nvPr/>
        </p:nvCxnSpPr>
        <p:spPr>
          <a:xfrm>
            <a:off x="9502160" y="2793157"/>
            <a:ext cx="0" cy="21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A6A3ED1-3B5D-2EB8-8359-B73196923B75}"/>
              </a:ext>
            </a:extLst>
          </p:cNvPr>
          <p:cNvCxnSpPr>
            <a:cxnSpLocks/>
          </p:cNvCxnSpPr>
          <p:nvPr/>
        </p:nvCxnSpPr>
        <p:spPr>
          <a:xfrm flipH="1">
            <a:off x="4043432" y="2797273"/>
            <a:ext cx="0" cy="21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F17E6258-2C38-36C9-2BBD-1ABA4ADB7A49}"/>
              </a:ext>
            </a:extLst>
          </p:cNvPr>
          <p:cNvSpPr txBox="1"/>
          <p:nvPr/>
        </p:nvSpPr>
        <p:spPr>
          <a:xfrm>
            <a:off x="1348231" y="257146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01-07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E9CE8B-A387-3EB5-F255-38F618523B2A}"/>
              </a:ext>
            </a:extLst>
          </p:cNvPr>
          <p:cNvSpPr txBox="1"/>
          <p:nvPr/>
        </p:nvSpPr>
        <p:spPr>
          <a:xfrm>
            <a:off x="3031440" y="2557789"/>
            <a:ext cx="5020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31-12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24E70A0-577A-1E71-BF48-FB18417461C2}"/>
              </a:ext>
            </a:extLst>
          </p:cNvPr>
          <p:cNvSpPr txBox="1"/>
          <p:nvPr/>
        </p:nvSpPr>
        <p:spPr>
          <a:xfrm>
            <a:off x="9257138" y="2585952"/>
            <a:ext cx="5020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01-05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B315E1D-FCC7-05EE-0B2C-47D9E73C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280" y="3408372"/>
            <a:ext cx="457273" cy="6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36" name="Picture 12" descr="Auditor - Free user icons">
            <a:extLst>
              <a:ext uri="{FF2B5EF4-FFF2-40B4-BE49-F238E27FC236}">
                <a16:creationId xmlns:a16="http://schemas.microsoft.com/office/drawing/2014/main" id="{E8A465D8-3378-7EB7-B60F-45CDB558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47" y="333060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btenaar.blog | Zin Vol Zin">
            <a:extLst>
              <a:ext uri="{FF2B5EF4-FFF2-40B4-BE49-F238E27FC236}">
                <a16:creationId xmlns:a16="http://schemas.microsoft.com/office/drawing/2014/main" id="{9617FF07-2903-7475-034C-FC3D9DBE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40" y="436956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Ambtenaar.blog | Zin Vol Zin">
            <a:extLst>
              <a:ext uri="{FF2B5EF4-FFF2-40B4-BE49-F238E27FC236}">
                <a16:creationId xmlns:a16="http://schemas.microsoft.com/office/drawing/2014/main" id="{1FD84C26-0876-DE3C-76AF-5804A496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40" y="4992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Ambtenaar.blog | Zin Vol Zin">
            <a:extLst>
              <a:ext uri="{FF2B5EF4-FFF2-40B4-BE49-F238E27FC236}">
                <a16:creationId xmlns:a16="http://schemas.microsoft.com/office/drawing/2014/main" id="{8B1F63B4-FE5B-7E97-13FF-6227CDCD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40" y="562484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bogen verbindingslijn 20">
            <a:extLst>
              <a:ext uri="{FF2B5EF4-FFF2-40B4-BE49-F238E27FC236}">
                <a16:creationId xmlns:a16="http://schemas.microsoft.com/office/drawing/2014/main" id="{B64B2605-CBD4-EE48-E3B2-3FC2426E492E}"/>
              </a:ext>
            </a:extLst>
          </p:cNvPr>
          <p:cNvCxnSpPr>
            <a:cxnSpLocks/>
            <a:stCxn id="17" idx="2"/>
            <a:endCxn id="1038" idx="1"/>
          </p:cNvCxnSpPr>
          <p:nvPr/>
        </p:nvCxnSpPr>
        <p:spPr>
          <a:xfrm rot="16200000" flipH="1">
            <a:off x="4101432" y="3989856"/>
            <a:ext cx="493192" cy="6262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Gebogen verbindingslijn 21">
            <a:extLst>
              <a:ext uri="{FF2B5EF4-FFF2-40B4-BE49-F238E27FC236}">
                <a16:creationId xmlns:a16="http://schemas.microsoft.com/office/drawing/2014/main" id="{2473B5C8-DC46-05C9-EC89-1B1C44676FD5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16200000" flipH="1">
            <a:off x="3790114" y="4301174"/>
            <a:ext cx="1115828" cy="6262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ebogen verbindingslijn 24">
            <a:extLst>
              <a:ext uri="{FF2B5EF4-FFF2-40B4-BE49-F238E27FC236}">
                <a16:creationId xmlns:a16="http://schemas.microsoft.com/office/drawing/2014/main" id="{89EC2AC2-917C-3DCE-66E0-82A7E0997B50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16200000" flipH="1">
            <a:off x="3473793" y="4617495"/>
            <a:ext cx="1748471" cy="6262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57E48466-D9E7-08DC-3521-0FFAB4D094B2}"/>
              </a:ext>
            </a:extLst>
          </p:cNvPr>
          <p:cNvCxnSpPr>
            <a:cxnSpLocks/>
            <a:stCxn id="1067" idx="3"/>
            <a:endCxn id="1051" idx="1"/>
          </p:cNvCxnSpPr>
          <p:nvPr/>
        </p:nvCxnSpPr>
        <p:spPr>
          <a:xfrm>
            <a:off x="5948958" y="3647171"/>
            <a:ext cx="664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D4C43F72-0D65-15CE-5E25-31D97CE4C5A9}"/>
              </a:ext>
            </a:extLst>
          </p:cNvPr>
          <p:cNvCxnSpPr>
            <a:cxnSpLocks/>
            <a:stCxn id="1051" idx="3"/>
            <a:endCxn id="1036" idx="1"/>
          </p:cNvCxnSpPr>
          <p:nvPr/>
        </p:nvCxnSpPr>
        <p:spPr>
          <a:xfrm>
            <a:off x="7479031" y="3647171"/>
            <a:ext cx="529416" cy="7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4" descr="Ambtenaar.blog | Zin Vol Zin">
            <a:extLst>
              <a:ext uri="{FF2B5EF4-FFF2-40B4-BE49-F238E27FC236}">
                <a16:creationId xmlns:a16="http://schemas.microsoft.com/office/drawing/2014/main" id="{5D6900A5-69CD-2D45-C0B1-52C71352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88" y="436956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Ambtenaar.blog | Zin Vol Zin">
            <a:extLst>
              <a:ext uri="{FF2B5EF4-FFF2-40B4-BE49-F238E27FC236}">
                <a16:creationId xmlns:a16="http://schemas.microsoft.com/office/drawing/2014/main" id="{C1BC5E6E-7F7E-5DE4-F5FD-59D831A0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88" y="499220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Ambtenaar.blog | Zin Vol Zin">
            <a:extLst>
              <a:ext uri="{FF2B5EF4-FFF2-40B4-BE49-F238E27FC236}">
                <a16:creationId xmlns:a16="http://schemas.microsoft.com/office/drawing/2014/main" id="{03F5C5EF-2A94-2004-AF9E-7326B114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88" y="56248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bogen verbindingslijn 36">
            <a:extLst>
              <a:ext uri="{FF2B5EF4-FFF2-40B4-BE49-F238E27FC236}">
                <a16:creationId xmlns:a16="http://schemas.microsoft.com/office/drawing/2014/main" id="{48364A17-74C8-701D-5D06-826D3E3FFEB2}"/>
              </a:ext>
            </a:extLst>
          </p:cNvPr>
          <p:cNvCxnSpPr>
            <a:cxnSpLocks/>
            <a:stCxn id="1032" idx="2"/>
            <a:endCxn id="34" idx="1"/>
          </p:cNvCxnSpPr>
          <p:nvPr/>
        </p:nvCxnSpPr>
        <p:spPr>
          <a:xfrm rot="16200000" flipH="1">
            <a:off x="1724022" y="4011799"/>
            <a:ext cx="406526" cy="66900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Gebogen verbindingslijn 37">
            <a:extLst>
              <a:ext uri="{FF2B5EF4-FFF2-40B4-BE49-F238E27FC236}">
                <a16:creationId xmlns:a16="http://schemas.microsoft.com/office/drawing/2014/main" id="{83CEA331-1E59-58D3-1E26-DC577A2F80B4}"/>
              </a:ext>
            </a:extLst>
          </p:cNvPr>
          <p:cNvCxnSpPr>
            <a:cxnSpLocks/>
            <a:stCxn id="1032" idx="2"/>
            <a:endCxn id="35" idx="1"/>
          </p:cNvCxnSpPr>
          <p:nvPr/>
        </p:nvCxnSpPr>
        <p:spPr>
          <a:xfrm rot="16200000" flipH="1">
            <a:off x="1412704" y="4323117"/>
            <a:ext cx="1029162" cy="66900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Gebogen verbindingslijn 38">
            <a:extLst>
              <a:ext uri="{FF2B5EF4-FFF2-40B4-BE49-F238E27FC236}">
                <a16:creationId xmlns:a16="http://schemas.microsoft.com/office/drawing/2014/main" id="{49DC07F5-63CF-A833-E96E-2EC74BEB5322}"/>
              </a:ext>
            </a:extLst>
          </p:cNvPr>
          <p:cNvCxnSpPr>
            <a:cxnSpLocks/>
            <a:stCxn id="1032" idx="2"/>
            <a:endCxn id="36" idx="1"/>
          </p:cNvCxnSpPr>
          <p:nvPr/>
        </p:nvCxnSpPr>
        <p:spPr>
          <a:xfrm rot="16200000" flipH="1">
            <a:off x="1096383" y="4639438"/>
            <a:ext cx="1661805" cy="66900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Pijl omlaag 48">
            <a:extLst>
              <a:ext uri="{FF2B5EF4-FFF2-40B4-BE49-F238E27FC236}">
                <a16:creationId xmlns:a16="http://schemas.microsoft.com/office/drawing/2014/main" id="{4556EDF6-0900-DE4C-C4AD-F5A02BB8E7B4}"/>
              </a:ext>
            </a:extLst>
          </p:cNvPr>
          <p:cNvSpPr/>
          <p:nvPr/>
        </p:nvSpPr>
        <p:spPr>
          <a:xfrm>
            <a:off x="1499429" y="3134029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40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2CAF7CE6-6C4B-65A0-100D-348F5902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14" y="3396687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Gebogen verbindingslijn 49">
            <a:extLst>
              <a:ext uri="{FF2B5EF4-FFF2-40B4-BE49-F238E27FC236}">
                <a16:creationId xmlns:a16="http://schemas.microsoft.com/office/drawing/2014/main" id="{FCA6984E-DF5A-3818-6B6B-72817EF9495B}"/>
              </a:ext>
            </a:extLst>
          </p:cNvPr>
          <p:cNvCxnSpPr>
            <a:cxnSpLocks/>
            <a:stCxn id="34" idx="3"/>
            <a:endCxn id="1131" idx="2"/>
          </p:cNvCxnSpPr>
          <p:nvPr/>
        </p:nvCxnSpPr>
        <p:spPr>
          <a:xfrm flipV="1">
            <a:off x="2621788" y="4279406"/>
            <a:ext cx="612699" cy="2701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Gebogen verbindingslijn 54">
            <a:extLst>
              <a:ext uri="{FF2B5EF4-FFF2-40B4-BE49-F238E27FC236}">
                <a16:creationId xmlns:a16="http://schemas.microsoft.com/office/drawing/2014/main" id="{395ADA40-5CB0-01FC-4AB8-2B9438C3E0F5}"/>
              </a:ext>
            </a:extLst>
          </p:cNvPr>
          <p:cNvCxnSpPr>
            <a:cxnSpLocks/>
            <a:stCxn id="35" idx="3"/>
            <a:endCxn id="1131" idx="2"/>
          </p:cNvCxnSpPr>
          <p:nvPr/>
        </p:nvCxnSpPr>
        <p:spPr>
          <a:xfrm flipV="1">
            <a:off x="2621788" y="4279406"/>
            <a:ext cx="612699" cy="8927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Gebogen verbindingslijn 57">
            <a:extLst>
              <a:ext uri="{FF2B5EF4-FFF2-40B4-BE49-F238E27FC236}">
                <a16:creationId xmlns:a16="http://schemas.microsoft.com/office/drawing/2014/main" id="{F3FBB98E-8BF9-4C3D-8D92-1CF01D553919}"/>
              </a:ext>
            </a:extLst>
          </p:cNvPr>
          <p:cNvCxnSpPr>
            <a:cxnSpLocks/>
            <a:stCxn id="36" idx="3"/>
            <a:endCxn id="1131" idx="2"/>
          </p:cNvCxnSpPr>
          <p:nvPr/>
        </p:nvCxnSpPr>
        <p:spPr>
          <a:xfrm flipV="1">
            <a:off x="2621788" y="4279406"/>
            <a:ext cx="612699" cy="152543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Pijl omlaag 60">
            <a:extLst>
              <a:ext uri="{FF2B5EF4-FFF2-40B4-BE49-F238E27FC236}">
                <a16:creationId xmlns:a16="http://schemas.microsoft.com/office/drawing/2014/main" id="{9E8F74C9-9D2A-611F-91F2-9256B6D6699D}"/>
              </a:ext>
            </a:extLst>
          </p:cNvPr>
          <p:cNvSpPr/>
          <p:nvPr/>
        </p:nvSpPr>
        <p:spPr>
          <a:xfrm rot="10800000">
            <a:off x="3165275" y="3074354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Pijl omlaag 61">
            <a:extLst>
              <a:ext uri="{FF2B5EF4-FFF2-40B4-BE49-F238E27FC236}">
                <a16:creationId xmlns:a16="http://schemas.microsoft.com/office/drawing/2014/main" id="{1556930D-8254-37BC-73EF-9A4044DF7231}"/>
              </a:ext>
            </a:extLst>
          </p:cNvPr>
          <p:cNvSpPr/>
          <p:nvPr/>
        </p:nvSpPr>
        <p:spPr>
          <a:xfrm>
            <a:off x="3940019" y="3071165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51" name="Picture 18" descr="Vorming nieuw college, namen beoogd wethouders | Geldrop Mierlo">
            <a:extLst>
              <a:ext uri="{FF2B5EF4-FFF2-40B4-BE49-F238E27FC236}">
                <a16:creationId xmlns:a16="http://schemas.microsoft.com/office/drawing/2014/main" id="{99E2D186-9047-1341-8B0A-838E0CAB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18" y="3323171"/>
            <a:ext cx="865113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E5494B85-D3C8-822B-B075-DD1BED5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38" y="333171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8" name="Rechte verbindingslijn met pijl 1057">
            <a:extLst>
              <a:ext uri="{FF2B5EF4-FFF2-40B4-BE49-F238E27FC236}">
                <a16:creationId xmlns:a16="http://schemas.microsoft.com/office/drawing/2014/main" id="{5D82C5BD-B852-05EA-5A55-2509AC425F0A}"/>
              </a:ext>
            </a:extLst>
          </p:cNvPr>
          <p:cNvCxnSpPr>
            <a:cxnSpLocks/>
            <a:stCxn id="1036" idx="3"/>
            <a:endCxn id="1057" idx="1"/>
          </p:cNvCxnSpPr>
          <p:nvPr/>
        </p:nvCxnSpPr>
        <p:spPr>
          <a:xfrm>
            <a:off x="8656447" y="3654605"/>
            <a:ext cx="519791" cy="1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2" name="Pijl omlaag 1061">
            <a:extLst>
              <a:ext uri="{FF2B5EF4-FFF2-40B4-BE49-F238E27FC236}">
                <a16:creationId xmlns:a16="http://schemas.microsoft.com/office/drawing/2014/main" id="{8398FDA1-0B8E-538B-156D-89784F889B43}"/>
              </a:ext>
            </a:extLst>
          </p:cNvPr>
          <p:cNvSpPr/>
          <p:nvPr/>
        </p:nvSpPr>
        <p:spPr>
          <a:xfrm rot="10800000">
            <a:off x="9396824" y="3063469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 descr="138.900+ Vragenlijst Stockfoto's, afbeeldingen en royalty-free beelden -  iStock | Onderzoek, Research, Marktonderzoek">
            <a:extLst>
              <a:ext uri="{FF2B5EF4-FFF2-40B4-BE49-F238E27FC236}">
                <a16:creationId xmlns:a16="http://schemas.microsoft.com/office/drawing/2014/main" id="{8701C93C-A088-4836-9EFD-0C385F4D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3" y="349503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029EEC34-CB0D-9234-A007-DDA476B7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58" y="3323171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1" name="Gebogen verbindingslijn 1070">
            <a:extLst>
              <a:ext uri="{FF2B5EF4-FFF2-40B4-BE49-F238E27FC236}">
                <a16:creationId xmlns:a16="http://schemas.microsoft.com/office/drawing/2014/main" id="{9FC74C7C-641D-0143-8332-3059DB89980B}"/>
              </a:ext>
            </a:extLst>
          </p:cNvPr>
          <p:cNvCxnSpPr>
            <a:cxnSpLocks/>
            <a:endCxn id="1127" idx="2"/>
          </p:cNvCxnSpPr>
          <p:nvPr/>
        </p:nvCxnSpPr>
        <p:spPr>
          <a:xfrm flipV="1">
            <a:off x="5011515" y="4241117"/>
            <a:ext cx="612298" cy="3084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1" name="Gebogen verbindingslijn 1090">
            <a:extLst>
              <a:ext uri="{FF2B5EF4-FFF2-40B4-BE49-F238E27FC236}">
                <a16:creationId xmlns:a16="http://schemas.microsoft.com/office/drawing/2014/main" id="{92A225E0-0861-F72D-5265-A359D0F1A141}"/>
              </a:ext>
            </a:extLst>
          </p:cNvPr>
          <p:cNvCxnSpPr>
            <a:cxnSpLocks/>
            <a:endCxn id="1127" idx="2"/>
          </p:cNvCxnSpPr>
          <p:nvPr/>
        </p:nvCxnSpPr>
        <p:spPr>
          <a:xfrm flipV="1">
            <a:off x="5011515" y="4241117"/>
            <a:ext cx="612298" cy="93108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4" name="Gebogen verbindingslijn 1093">
            <a:extLst>
              <a:ext uri="{FF2B5EF4-FFF2-40B4-BE49-F238E27FC236}">
                <a16:creationId xmlns:a16="http://schemas.microsoft.com/office/drawing/2014/main" id="{12BFE35B-274D-B40F-AAB9-DB49E541C37A}"/>
              </a:ext>
            </a:extLst>
          </p:cNvPr>
          <p:cNvCxnSpPr>
            <a:cxnSpLocks/>
            <a:endCxn id="1127" idx="2"/>
          </p:cNvCxnSpPr>
          <p:nvPr/>
        </p:nvCxnSpPr>
        <p:spPr>
          <a:xfrm flipV="1">
            <a:off x="5011515" y="4241117"/>
            <a:ext cx="612298" cy="156372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19" name="Picture 18" descr="Vorming nieuw college, namen beoogd wethouders | Geldrop Mierlo">
            <a:extLst>
              <a:ext uri="{FF2B5EF4-FFF2-40B4-BE49-F238E27FC236}">
                <a16:creationId xmlns:a16="http://schemas.microsoft.com/office/drawing/2014/main" id="{DF58E5AA-6AFA-44CB-2138-A40CAF44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549" y="3330605"/>
            <a:ext cx="865113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0" name="Rechte verbindingslijn met pijl 1119">
            <a:extLst>
              <a:ext uri="{FF2B5EF4-FFF2-40B4-BE49-F238E27FC236}">
                <a16:creationId xmlns:a16="http://schemas.microsoft.com/office/drawing/2014/main" id="{8B5CB728-D884-91CB-0477-EBFC22E28149}"/>
              </a:ext>
            </a:extLst>
          </p:cNvPr>
          <p:cNvCxnSpPr>
            <a:cxnSpLocks/>
            <a:stCxn id="1057" idx="3"/>
            <a:endCxn id="1119" idx="1"/>
          </p:cNvCxnSpPr>
          <p:nvPr/>
        </p:nvCxnSpPr>
        <p:spPr>
          <a:xfrm flipV="1">
            <a:off x="9824238" y="3654605"/>
            <a:ext cx="534311" cy="1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3" name="Tekstvak 1122">
            <a:extLst>
              <a:ext uri="{FF2B5EF4-FFF2-40B4-BE49-F238E27FC236}">
                <a16:creationId xmlns:a16="http://schemas.microsoft.com/office/drawing/2014/main" id="{F7EB2591-71D1-EADC-7454-7473DFEDBDC2}"/>
              </a:ext>
            </a:extLst>
          </p:cNvPr>
          <p:cNvSpPr txBox="1"/>
          <p:nvPr/>
        </p:nvSpPr>
        <p:spPr>
          <a:xfrm>
            <a:off x="6734376" y="3986627"/>
            <a:ext cx="643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College</a:t>
            </a:r>
          </a:p>
        </p:txBody>
      </p:sp>
      <p:sp>
        <p:nvSpPr>
          <p:cNvPr id="1124" name="Tekstvak 1123">
            <a:extLst>
              <a:ext uri="{FF2B5EF4-FFF2-40B4-BE49-F238E27FC236}">
                <a16:creationId xmlns:a16="http://schemas.microsoft.com/office/drawing/2014/main" id="{93323B51-0C2E-19E4-0D20-AA788B0E2D30}"/>
              </a:ext>
            </a:extLst>
          </p:cNvPr>
          <p:cNvSpPr txBox="1"/>
          <p:nvPr/>
        </p:nvSpPr>
        <p:spPr>
          <a:xfrm>
            <a:off x="10565629" y="400453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Raad</a:t>
            </a:r>
          </a:p>
        </p:txBody>
      </p:sp>
      <p:sp>
        <p:nvSpPr>
          <p:cNvPr id="1125" name="Tekstvak 1124">
            <a:extLst>
              <a:ext uri="{FF2B5EF4-FFF2-40B4-BE49-F238E27FC236}">
                <a16:creationId xmlns:a16="http://schemas.microsoft.com/office/drawing/2014/main" id="{CF407FC7-4B6A-9A6F-9386-6706967F856D}"/>
              </a:ext>
            </a:extLst>
          </p:cNvPr>
          <p:cNvSpPr txBox="1"/>
          <p:nvPr/>
        </p:nvSpPr>
        <p:spPr>
          <a:xfrm>
            <a:off x="8001972" y="4008718"/>
            <a:ext cx="65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Auditor</a:t>
            </a:r>
          </a:p>
        </p:txBody>
      </p:sp>
      <p:sp>
        <p:nvSpPr>
          <p:cNvPr id="1126" name="Tekstvak 1125">
            <a:extLst>
              <a:ext uri="{FF2B5EF4-FFF2-40B4-BE49-F238E27FC236}">
                <a16:creationId xmlns:a16="http://schemas.microsoft.com/office/drawing/2014/main" id="{0E09A4D6-5865-B1A1-7BF8-DD7EAB0C6ECB}"/>
              </a:ext>
            </a:extLst>
          </p:cNvPr>
          <p:cNvSpPr txBox="1"/>
          <p:nvPr/>
        </p:nvSpPr>
        <p:spPr>
          <a:xfrm>
            <a:off x="9352637" y="4004538"/>
            <a:ext cx="33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EC</a:t>
            </a:r>
          </a:p>
        </p:txBody>
      </p:sp>
      <p:sp>
        <p:nvSpPr>
          <p:cNvPr id="1127" name="Tekstvak 1126">
            <a:extLst>
              <a:ext uri="{FF2B5EF4-FFF2-40B4-BE49-F238E27FC236}">
                <a16:creationId xmlns:a16="http://schemas.microsoft.com/office/drawing/2014/main" id="{60B4B8F3-F23E-2104-89BB-7768F92A9D1E}"/>
              </a:ext>
            </a:extLst>
          </p:cNvPr>
          <p:cNvSpPr txBox="1"/>
          <p:nvPr/>
        </p:nvSpPr>
        <p:spPr>
          <a:xfrm>
            <a:off x="5453830" y="3964118"/>
            <a:ext cx="33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EC</a:t>
            </a:r>
          </a:p>
        </p:txBody>
      </p:sp>
      <p:sp>
        <p:nvSpPr>
          <p:cNvPr id="1131" name="Tekstvak 1130">
            <a:extLst>
              <a:ext uri="{FF2B5EF4-FFF2-40B4-BE49-F238E27FC236}">
                <a16:creationId xmlns:a16="http://schemas.microsoft.com/office/drawing/2014/main" id="{D3CD0B57-FD0F-3327-0B7E-E9DA0CBA2046}"/>
              </a:ext>
            </a:extLst>
          </p:cNvPr>
          <p:cNvSpPr txBox="1"/>
          <p:nvPr/>
        </p:nvSpPr>
        <p:spPr>
          <a:xfrm>
            <a:off x="3064504" y="4002407"/>
            <a:ext cx="33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EC</a:t>
            </a:r>
          </a:p>
        </p:txBody>
      </p:sp>
      <p:pic>
        <p:nvPicPr>
          <p:cNvPr id="1135" name="Picture 20" descr="Rijksoverheid - Wikipedia">
            <a:extLst>
              <a:ext uri="{FF2B5EF4-FFF2-40B4-BE49-F238E27FC236}">
                <a16:creationId xmlns:a16="http://schemas.microsoft.com/office/drawing/2014/main" id="{3F8603E3-73E6-83FB-8A6A-1F70B8C1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45" y="1975903"/>
            <a:ext cx="1026693" cy="5822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22" descr="Microsoft Excel - Wikipedia">
            <a:extLst>
              <a:ext uri="{FF2B5EF4-FFF2-40B4-BE49-F238E27FC236}">
                <a16:creationId xmlns:a16="http://schemas.microsoft.com/office/drawing/2014/main" id="{1A4E1D69-784C-B4A0-86B8-C4A317A3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88" y="2001056"/>
            <a:ext cx="516875" cy="4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" name="Pijl omlaag 1136">
            <a:extLst>
              <a:ext uri="{FF2B5EF4-FFF2-40B4-BE49-F238E27FC236}">
                <a16:creationId xmlns:a16="http://schemas.microsoft.com/office/drawing/2014/main" id="{5BE4575E-56DB-57AF-74EC-68CE1D062E50}"/>
              </a:ext>
            </a:extLst>
          </p:cNvPr>
          <p:cNvSpPr/>
          <p:nvPr/>
        </p:nvSpPr>
        <p:spPr>
          <a:xfrm rot="16200000">
            <a:off x="4493263" y="2062682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1" name="Tekstvak 1140">
            <a:extLst>
              <a:ext uri="{FF2B5EF4-FFF2-40B4-BE49-F238E27FC236}">
                <a16:creationId xmlns:a16="http://schemas.microsoft.com/office/drawing/2014/main" id="{C36278D8-3FDB-2094-EABC-A5301A0EFE02}"/>
              </a:ext>
            </a:extLst>
          </p:cNvPr>
          <p:cNvSpPr txBox="1"/>
          <p:nvPr/>
        </p:nvSpPr>
        <p:spPr>
          <a:xfrm>
            <a:off x="1782672" y="6039562"/>
            <a:ext cx="167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Vragenlijsten invullen</a:t>
            </a:r>
          </a:p>
        </p:txBody>
      </p:sp>
      <p:sp>
        <p:nvSpPr>
          <p:cNvPr id="1142" name="Tekstvak 1141">
            <a:extLst>
              <a:ext uri="{FF2B5EF4-FFF2-40B4-BE49-F238E27FC236}">
                <a16:creationId xmlns:a16="http://schemas.microsoft.com/office/drawing/2014/main" id="{1DEC908D-9801-F095-89AC-4172E6609110}"/>
              </a:ext>
            </a:extLst>
          </p:cNvPr>
          <p:cNvSpPr txBox="1"/>
          <p:nvPr/>
        </p:nvSpPr>
        <p:spPr>
          <a:xfrm>
            <a:off x="4107900" y="6004142"/>
            <a:ext cx="167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Rapportages aanvullen</a:t>
            </a:r>
          </a:p>
        </p:txBody>
      </p:sp>
      <p:pic>
        <p:nvPicPr>
          <p:cNvPr id="1144" name="Picture 20" descr="Rijksoverheid - Wikipedia">
            <a:extLst>
              <a:ext uri="{FF2B5EF4-FFF2-40B4-BE49-F238E27FC236}">
                <a16:creationId xmlns:a16="http://schemas.microsoft.com/office/drawing/2014/main" id="{05C7CFAF-C3CD-7FE3-3C36-80244158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306" y="1939267"/>
            <a:ext cx="1026693" cy="5822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Pijl omlaag 1145">
            <a:extLst>
              <a:ext uri="{FF2B5EF4-FFF2-40B4-BE49-F238E27FC236}">
                <a16:creationId xmlns:a16="http://schemas.microsoft.com/office/drawing/2014/main" id="{BD03F866-7123-CFFA-D2AC-D8D86363407F}"/>
              </a:ext>
            </a:extLst>
          </p:cNvPr>
          <p:cNvSpPr/>
          <p:nvPr/>
        </p:nvSpPr>
        <p:spPr>
          <a:xfrm rot="16200000">
            <a:off x="9954424" y="2026046"/>
            <a:ext cx="206828" cy="299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47" name="Afbeelding 1146">
            <a:extLst>
              <a:ext uri="{FF2B5EF4-FFF2-40B4-BE49-F238E27FC236}">
                <a16:creationId xmlns:a16="http://schemas.microsoft.com/office/drawing/2014/main" id="{7E81D811-4E6D-6A04-8C07-F676F31F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711" y="1850902"/>
            <a:ext cx="457273" cy="6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48" name="Tekstvak 1147">
            <a:extLst>
              <a:ext uri="{FF2B5EF4-FFF2-40B4-BE49-F238E27FC236}">
                <a16:creationId xmlns:a16="http://schemas.microsoft.com/office/drawing/2014/main" id="{6A808702-0C39-4A8F-960F-D066DEA72188}"/>
              </a:ext>
            </a:extLst>
          </p:cNvPr>
          <p:cNvSpPr txBox="1"/>
          <p:nvPr/>
        </p:nvSpPr>
        <p:spPr>
          <a:xfrm>
            <a:off x="3787030" y="2575310"/>
            <a:ext cx="5020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01-01</a:t>
            </a:r>
          </a:p>
        </p:txBody>
      </p:sp>
      <p:cxnSp>
        <p:nvCxnSpPr>
          <p:cNvPr id="1149" name="Rechte verbindingslijn 1148">
            <a:extLst>
              <a:ext uri="{FF2B5EF4-FFF2-40B4-BE49-F238E27FC236}">
                <a16:creationId xmlns:a16="http://schemas.microsoft.com/office/drawing/2014/main" id="{6052078C-A8E2-91CC-3CA7-89D7D1F977F8}"/>
              </a:ext>
            </a:extLst>
          </p:cNvPr>
          <p:cNvCxnSpPr>
            <a:cxnSpLocks/>
          </p:cNvCxnSpPr>
          <p:nvPr/>
        </p:nvCxnSpPr>
        <p:spPr>
          <a:xfrm>
            <a:off x="4031385" y="2915771"/>
            <a:ext cx="774993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1" name="Rechte verbindingslijn 1150">
            <a:extLst>
              <a:ext uri="{FF2B5EF4-FFF2-40B4-BE49-F238E27FC236}">
                <a16:creationId xmlns:a16="http://schemas.microsoft.com/office/drawing/2014/main" id="{243B167A-9843-9D8D-F97F-D2388D5DFE8D}"/>
              </a:ext>
            </a:extLst>
          </p:cNvPr>
          <p:cNvCxnSpPr/>
          <p:nvPr/>
        </p:nvCxnSpPr>
        <p:spPr>
          <a:xfrm>
            <a:off x="3260417" y="2809429"/>
            <a:ext cx="0" cy="21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7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99" y="1080000"/>
            <a:ext cx="10033200" cy="720000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80002" y="1767310"/>
            <a:ext cx="3022998" cy="461665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BIO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274050" y="1767310"/>
            <a:ext cx="773644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Geen wijzigingen.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F06DF12-92FE-4D40-BF76-199FAB67F185}"/>
              </a:ext>
            </a:extLst>
          </p:cNvPr>
          <p:cNvSpPr/>
          <p:nvPr/>
        </p:nvSpPr>
        <p:spPr>
          <a:xfrm>
            <a:off x="1015793" y="5832430"/>
            <a:ext cx="626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BIO: &lt;naam medewerker</a:t>
            </a:r>
            <a:r>
              <a:rPr lang="nl-NL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2915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2023</a:t>
            </a:r>
            <a:endParaRPr lang="nl-NL" b="0" dirty="0">
              <a:latin typeface="Arial"/>
              <a:cs typeface="Arial"/>
            </a:endParaRPr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18FD1D-F870-18F5-96AF-93CF6ED6F04B}"/>
              </a:ext>
            </a:extLst>
          </p:cNvPr>
          <p:cNvSpPr/>
          <p:nvPr/>
        </p:nvSpPr>
        <p:spPr>
          <a:xfrm>
            <a:off x="1015793" y="5832430"/>
            <a:ext cx="6898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Aanspreekpunt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Suwinet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: &lt;naam medewerker</a:t>
            </a:r>
            <a:r>
              <a:rPr lang="nl-NL" b="1" dirty="0"/>
              <a:t>&gt;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1080001" y="1767310"/>
            <a:ext cx="3010055" cy="461665"/>
          </a:xfrm>
          <a:prstGeom prst="rect">
            <a:avLst/>
          </a:prstGeom>
          <a:solidFill>
            <a:srgbClr val="F07E2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Suwinet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4274050" y="1767310"/>
            <a:ext cx="773644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Geen wijzigingen in de vragenlijst.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Gemeente kan aangeven geen </a:t>
            </a:r>
            <a:r>
              <a:rPr lang="nl-NL" sz="2000" dirty="0" err="1">
                <a:latin typeface="Arial"/>
                <a:ea typeface="ＭＳ Ｐゴシック"/>
                <a:cs typeface="Arial"/>
              </a:rPr>
              <a:t>Suwinet</a:t>
            </a:r>
            <a:r>
              <a:rPr lang="nl-NL" sz="2000" dirty="0">
                <a:latin typeface="Arial"/>
                <a:ea typeface="ＭＳ Ｐゴシック"/>
                <a:cs typeface="Arial"/>
              </a:rPr>
              <a:t>-taken uit te voeren via menu Instellingen.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/>
                <a:ea typeface="ＭＳ Ｐゴシック"/>
                <a:cs typeface="Arial"/>
              </a:rPr>
              <a:t>Auditor kan toetsen op gebruik </a:t>
            </a:r>
            <a:r>
              <a:rPr lang="nl-NL" sz="2000" dirty="0" err="1">
                <a:latin typeface="Arial"/>
                <a:ea typeface="ＭＳ Ｐゴシック"/>
                <a:cs typeface="Arial"/>
              </a:rPr>
              <a:t>Suwinet</a:t>
            </a:r>
            <a:r>
              <a:rPr lang="nl-NL" sz="2000" dirty="0">
                <a:latin typeface="Arial"/>
                <a:ea typeface="ＭＳ Ｐゴシック"/>
                <a:cs typeface="Arial"/>
              </a:rPr>
              <a:t> voor uitvoeren bijzonder bijstand, uitvoeren bezoldiging zelfstandigen, sociale recherche. Hierover zijn geen vragen opgenomen in de vragenlijst maar maakt wel deel uit van de verantwoording.</a:t>
            </a:r>
          </a:p>
        </p:txBody>
      </p:sp>
    </p:spTree>
    <p:extLst>
      <p:ext uri="{BB962C8B-B14F-4D97-AF65-F5344CB8AC3E}">
        <p14:creationId xmlns:p14="http://schemas.microsoft.com/office/powerpoint/2010/main" val="761143538"/>
      </p:ext>
    </p:extLst>
  </p:cSld>
  <p:clrMapOvr>
    <a:masterClrMapping/>
  </p:clrMapOvr>
</p:sld>
</file>

<file path=ppt/theme/theme1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jabloon VNG Realisatie.pptx" id="{4BC24D33-A2AF-4D60-B626-4042529AF25E}" vid="{29274647-FEE5-4E3B-A551-3F9146F39DEC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jabloon VNG Realisatie.pptx" id="{4BC24D33-A2AF-4D60-B626-4042529AF25E}" vid="{51C1259D-EDEB-4D31-BF67-1D6E0CB4710C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43FC41C81E4458672496CC4376F7E" ma:contentTypeVersion="17" ma:contentTypeDescription="Een nieuw document maken." ma:contentTypeScope="" ma:versionID="f608ff243ef22dbb59882cba782b0190">
  <xsd:schema xmlns:xsd="http://www.w3.org/2001/XMLSchema" xmlns:xs="http://www.w3.org/2001/XMLSchema" xmlns:p="http://schemas.microsoft.com/office/2006/metadata/properties" xmlns:ns2="46f13ab7-f420-4d4d-aa04-1573c253073b" xmlns:ns3="38570855-c4d2-4323-b3fd-b0c93b84358b" targetNamespace="http://schemas.microsoft.com/office/2006/metadata/properties" ma:root="true" ma:fieldsID="0854efdc1594ecf4a961dfa9af3442e5" ns2:_="" ns3:_="">
    <xsd:import namespace="46f13ab7-f420-4d4d-aa04-1573c253073b"/>
    <xsd:import namespace="38570855-c4d2-4323-b3fd-b0c93b843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13ab7-f420-4d4d-aa04-1573c2530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70855-c4d2-4323-b3fd-b0c93b843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cd9594-9585-4e20-bc4f-2ddef410d8e2}" ma:internalName="TaxCatchAll" ma:showField="CatchAllData" ma:web="38570855-c4d2-4323-b3fd-b0c93b843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570855-c4d2-4323-b3fd-b0c93b84358b">
      <UserInfo>
        <DisplayName>Daniel de Lijster</DisplayName>
        <AccountId>74</AccountId>
        <AccountType/>
      </UserInfo>
      <UserInfo>
        <DisplayName>Paula van der Vliet</DisplayName>
        <AccountId>13</AccountId>
        <AccountType/>
      </UserInfo>
    </SharedWithUsers>
    <TaxCatchAll xmlns="38570855-c4d2-4323-b3fd-b0c93b84358b" xsi:nil="true"/>
    <lcf76f155ced4ddcb4097134ff3c332f xmlns="46f13ab7-f420-4d4d-aa04-1573c25307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7CFD2-05D1-401F-83EF-C0D787205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f13ab7-f420-4d4d-aa04-1573c253073b"/>
    <ds:schemaRef ds:uri="38570855-c4d2-4323-b3fd-b0c93b843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04F1D3-1489-4FB8-BDA7-DE3375AB4B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4974A-E80B-4C08-BB59-3CB7D026D3F4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8570855-c4d2-4323-b3fd-b0c93b84358b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46f13ab7-f420-4d4d-aa04-1573c253073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779</Words>
  <Application>Microsoft Macintosh PowerPoint</Application>
  <PresentationFormat>Breedbeeld</PresentationFormat>
  <Paragraphs>194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Arial,Sans-Serif</vt:lpstr>
      <vt:lpstr>Calibri</vt:lpstr>
      <vt:lpstr>Verdana</vt:lpstr>
      <vt:lpstr>Wingdings</vt:lpstr>
      <vt:lpstr>VNG_Academie</vt:lpstr>
      <vt:lpstr>VNG Titels</vt:lpstr>
      <vt:lpstr>Format presentatie</vt:lpstr>
      <vt:lpstr>PowerPoint-presentatie</vt:lpstr>
      <vt:lpstr>Agenda kick-off ENSIA 2024</vt:lpstr>
      <vt:lpstr>Scope ENSIA 2024</vt:lpstr>
      <vt:lpstr>Scope ENSIA 2024</vt:lpstr>
      <vt:lpstr>Jaarcyclus ENSIA</vt:lpstr>
      <vt:lpstr>ENSIA-cyclus</vt:lpstr>
      <vt:lpstr>Wijzigingen ten opzichte van 2023</vt:lpstr>
      <vt:lpstr>Wijzigingen ten opzichte van 2023 </vt:lpstr>
      <vt:lpstr>Wijzigingen ten opzichte van 2023</vt:lpstr>
      <vt:lpstr>Wijzigingen ten opzichte van 2023</vt:lpstr>
      <vt:lpstr>Wijzigingen ten opzichte van 2023</vt:lpstr>
      <vt:lpstr>Wijzigingen ten opzichte van 2023</vt:lpstr>
      <vt:lpstr>Planning en aanpak 2024</vt:lpstr>
      <vt:lpstr>Werkwijze ENSIA-verantwoording 2024</vt:lpstr>
      <vt:lpstr>Uitwerking van rollen en taken</vt:lpstr>
      <vt:lpstr>Toelichting op het gebruik ENSIA-tool</vt:lpstr>
      <vt:lpstr>Samenwerkingsverbanden &amp; leveranciers</vt:lpstr>
      <vt:lpstr>Samenwerkingsverbanden &amp; leveranciers</vt:lpstr>
      <vt:lpstr>Afsluiting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Paula van der Vliet</dc:creator>
  <cp:keywords/>
  <cp:lastModifiedBy>jos.engelhart</cp:lastModifiedBy>
  <cp:revision>363</cp:revision>
  <cp:lastPrinted>2018-01-09T10:27:56Z</cp:lastPrinted>
  <dcterms:created xsi:type="dcterms:W3CDTF">2017-12-20T07:49:30Z</dcterms:created>
  <dcterms:modified xsi:type="dcterms:W3CDTF">2024-06-25T14:35:42Z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2d18c1c8-b391-4aad-af2f-cae69813931c</vt:lpwstr>
  </property>
  <property fmtid="{D5CDD505-2E9C-101B-9397-08002B2CF9AE}" pid="3" name="ContentTypeId">
    <vt:lpwstr>0x010100F5D43FC41C81E4458672496CC4376F7E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