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autoCompressPictures="0">
  <p:sldMasterIdLst>
    <p:sldMasterId id="2147483648" r:id="rId1"/>
  </p:sldMasterIdLst>
  <p:notesMasterIdLst>
    <p:notesMasterId r:id="rId14"/>
  </p:notesMasterIdLst>
  <p:sldIdLst>
    <p:sldId id="258" r:id="rId2"/>
    <p:sldId id="268" r:id="rId3"/>
    <p:sldId id="273" r:id="rId4"/>
    <p:sldId id="277" r:id="rId5"/>
    <p:sldId id="270" r:id="rId6"/>
    <p:sldId id="271" r:id="rId7"/>
    <p:sldId id="274" r:id="rId8"/>
    <p:sldId id="275" r:id="rId9"/>
    <p:sldId id="272" r:id="rId10"/>
    <p:sldId id="276" r:id="rId11"/>
    <p:sldId id="264" r:id="rId12"/>
    <p:sldId id="256" r:id="rId13"/>
  </p:sldIdLst>
  <p:sldSz cx="12192000" cy="6858000"/>
  <p:notesSz cx="6858000" cy="9144000"/>
  <p:embeddedFontLst>
    <p:embeddedFont>
      <p:font typeface="Bolder" panose="020B0604020202020204" charset="0"/>
      <p:regular r:id="rId15"/>
      <p:bold r:id="rId16"/>
      <p:italic r:id="rId17"/>
    </p:embeddedFont>
    <p:embeddedFont>
      <p:font typeface="Bolder Light" panose="020B0604020202020204" charset="0"/>
      <p:regular r:id="rId18"/>
    </p:embeddedFont>
  </p:embeddedFont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EFF4F6"/>
    <a:srgbClr val="EEF1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howGuides="1">
      <p:cViewPr varScale="1">
        <p:scale>
          <a:sx n="110" d="100"/>
          <a:sy n="110" d="100"/>
        </p:scale>
        <p:origin x="378" y="138"/>
      </p:cViewPr>
      <p:guideLst/>
    </p:cSldViewPr>
  </p:slideViewPr>
  <p:notesTextViewPr>
    <p:cViewPr>
      <p:scale>
        <a:sx n="1" d="1"/>
        <a:sy n="1" d="1"/>
      </p:scale>
      <p:origin x="0" y="0"/>
    </p:cViewPr>
  </p:notesTextViewPr>
  <p:notesViewPr>
    <p:cSldViewPr>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84080E-AA6F-418E-87BE-72D776EB4A92}"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nl-NL"/>
        </a:p>
      </dgm:t>
    </dgm:pt>
    <dgm:pt modelId="{5537BC3F-06B0-4832-A6D6-1D167D5544A5}">
      <dgm:prSet phldrT="[Tekst]"/>
      <dgm:spPr/>
      <dgm:t>
        <a:bodyPr/>
        <a:lstStyle/>
        <a:p>
          <a:r>
            <a:rPr lang="nl-NL" dirty="0"/>
            <a:t>Actieplan</a:t>
          </a:r>
        </a:p>
      </dgm:t>
    </dgm:pt>
    <dgm:pt modelId="{08E0015D-BE1A-41B0-82BF-B53819679BCB}" type="parTrans" cxnId="{CEC5F9F6-28F8-468B-8776-42DFCFB17E24}">
      <dgm:prSet/>
      <dgm:spPr/>
      <dgm:t>
        <a:bodyPr/>
        <a:lstStyle/>
        <a:p>
          <a:endParaRPr lang="nl-NL"/>
        </a:p>
      </dgm:t>
    </dgm:pt>
    <dgm:pt modelId="{8AC2A8F2-7983-4ED2-AFF1-B95FCB04C1EE}" type="sibTrans" cxnId="{CEC5F9F6-28F8-468B-8776-42DFCFB17E24}">
      <dgm:prSet/>
      <dgm:spPr/>
      <dgm:t>
        <a:bodyPr/>
        <a:lstStyle/>
        <a:p>
          <a:endParaRPr lang="nl-NL"/>
        </a:p>
      </dgm:t>
    </dgm:pt>
    <dgm:pt modelId="{F62F0B7C-B684-4223-AACD-2765DFC1F28F}">
      <dgm:prSet phldrT="[Tekst]"/>
      <dgm:spPr/>
      <dgm:t>
        <a:bodyPr/>
        <a:lstStyle/>
        <a:p>
          <a:r>
            <a:rPr lang="nl-NL" dirty="0"/>
            <a:t>Regelgeving </a:t>
          </a:r>
        </a:p>
      </dgm:t>
    </dgm:pt>
    <dgm:pt modelId="{2A701F8D-556B-404B-B14B-0A17101C9094}" type="parTrans" cxnId="{86D1102C-7F66-4FBF-86CF-37AA7AC48F44}">
      <dgm:prSet/>
      <dgm:spPr/>
      <dgm:t>
        <a:bodyPr/>
        <a:lstStyle/>
        <a:p>
          <a:endParaRPr lang="nl-NL"/>
        </a:p>
      </dgm:t>
    </dgm:pt>
    <dgm:pt modelId="{43566B43-49E6-414D-8204-392FBA4C30F6}" type="sibTrans" cxnId="{86D1102C-7F66-4FBF-86CF-37AA7AC48F44}">
      <dgm:prSet/>
      <dgm:spPr/>
      <dgm:t>
        <a:bodyPr/>
        <a:lstStyle/>
        <a:p>
          <a:endParaRPr lang="nl-NL"/>
        </a:p>
      </dgm:t>
    </dgm:pt>
    <dgm:pt modelId="{86F6A737-A52B-4F03-B6E4-88142D15AF40}">
      <dgm:prSet phldrT="[Tekst]"/>
      <dgm:spPr/>
      <dgm:t>
        <a:bodyPr/>
        <a:lstStyle/>
        <a:p>
          <a:r>
            <a:rPr lang="nl-NL" dirty="0"/>
            <a:t>Blik naar binnen</a:t>
          </a:r>
        </a:p>
      </dgm:t>
    </dgm:pt>
    <dgm:pt modelId="{8BBA8378-D314-4E22-A9A2-E8F330FFBF43}" type="parTrans" cxnId="{1DFBE830-26C2-4808-87D8-40BB54DEA240}">
      <dgm:prSet/>
      <dgm:spPr/>
      <dgm:t>
        <a:bodyPr/>
        <a:lstStyle/>
        <a:p>
          <a:endParaRPr lang="nl-NL"/>
        </a:p>
      </dgm:t>
    </dgm:pt>
    <dgm:pt modelId="{44627A62-4785-4215-A3DD-AA9FFEC215CD}" type="sibTrans" cxnId="{1DFBE830-26C2-4808-87D8-40BB54DEA240}">
      <dgm:prSet/>
      <dgm:spPr/>
      <dgm:t>
        <a:bodyPr/>
        <a:lstStyle/>
        <a:p>
          <a:endParaRPr lang="nl-NL"/>
        </a:p>
      </dgm:t>
    </dgm:pt>
    <dgm:pt modelId="{12DFC5EE-16CC-471C-94EA-ADA26C101952}">
      <dgm:prSet phldrT="[Tekst]"/>
      <dgm:spPr/>
      <dgm:t>
        <a:bodyPr/>
        <a:lstStyle/>
        <a:p>
          <a:r>
            <a:rPr lang="nl-NL" dirty="0"/>
            <a:t>Blik naar buiten</a:t>
          </a:r>
        </a:p>
      </dgm:t>
    </dgm:pt>
    <dgm:pt modelId="{AD5D9684-BD13-4204-B562-DC86D496E812}" type="parTrans" cxnId="{6FEAF153-D594-4CD7-8FB3-9DE23AF4F7CF}">
      <dgm:prSet/>
      <dgm:spPr/>
      <dgm:t>
        <a:bodyPr/>
        <a:lstStyle/>
        <a:p>
          <a:endParaRPr lang="nl-NL"/>
        </a:p>
      </dgm:t>
    </dgm:pt>
    <dgm:pt modelId="{8BE6F361-9382-46C3-8003-10CB3E9910ED}" type="sibTrans" cxnId="{6FEAF153-D594-4CD7-8FB3-9DE23AF4F7CF}">
      <dgm:prSet/>
      <dgm:spPr/>
      <dgm:t>
        <a:bodyPr/>
        <a:lstStyle/>
        <a:p>
          <a:endParaRPr lang="nl-NL"/>
        </a:p>
      </dgm:t>
    </dgm:pt>
    <dgm:pt modelId="{CECC5862-AF5D-42F1-ACEA-EAA5B75734AB}">
      <dgm:prSet phldrT="[Tekst]"/>
      <dgm:spPr/>
      <dgm:t>
        <a:bodyPr/>
        <a:lstStyle/>
        <a:p>
          <a:r>
            <a:rPr lang="nl-NL" dirty="0"/>
            <a:t>Coördinatie en toetsing</a:t>
          </a:r>
        </a:p>
      </dgm:t>
    </dgm:pt>
    <dgm:pt modelId="{8B6F43D9-62B9-4D42-A366-00AA4A5A6AF1}" type="parTrans" cxnId="{0E99CF6D-B205-4735-A3E5-AB9C584F70BE}">
      <dgm:prSet/>
      <dgm:spPr/>
      <dgm:t>
        <a:bodyPr/>
        <a:lstStyle/>
        <a:p>
          <a:endParaRPr lang="nl-NL"/>
        </a:p>
      </dgm:t>
    </dgm:pt>
    <dgm:pt modelId="{378CF85F-23E2-455D-83DE-0566D20E104D}" type="sibTrans" cxnId="{0E99CF6D-B205-4735-A3E5-AB9C584F70BE}">
      <dgm:prSet/>
      <dgm:spPr/>
      <dgm:t>
        <a:bodyPr/>
        <a:lstStyle/>
        <a:p>
          <a:endParaRPr lang="nl-NL"/>
        </a:p>
      </dgm:t>
    </dgm:pt>
    <dgm:pt modelId="{9B654471-38B8-495C-92A4-06C226C3B58E}">
      <dgm:prSet/>
      <dgm:spPr/>
      <dgm:t>
        <a:bodyPr/>
        <a:lstStyle/>
        <a:p>
          <a:r>
            <a:rPr lang="nl-NL" dirty="0"/>
            <a:t>Bewustwording</a:t>
          </a:r>
        </a:p>
      </dgm:t>
    </dgm:pt>
    <dgm:pt modelId="{4095B44D-AB7C-44B6-9FE7-FF7CBFB613B8}" type="parTrans" cxnId="{87B0B357-990A-474B-8389-2E9F1B1296E9}">
      <dgm:prSet/>
      <dgm:spPr/>
      <dgm:t>
        <a:bodyPr/>
        <a:lstStyle/>
        <a:p>
          <a:endParaRPr lang="nl-NL"/>
        </a:p>
      </dgm:t>
    </dgm:pt>
    <dgm:pt modelId="{F820DC88-D3F2-4B00-8AFC-958045723E92}" type="sibTrans" cxnId="{87B0B357-990A-474B-8389-2E9F1B1296E9}">
      <dgm:prSet/>
      <dgm:spPr/>
      <dgm:t>
        <a:bodyPr/>
        <a:lstStyle/>
        <a:p>
          <a:endParaRPr lang="nl-NL"/>
        </a:p>
      </dgm:t>
    </dgm:pt>
    <dgm:pt modelId="{2E9DC187-7FD3-4465-B923-F20C8CFF2708}" type="pres">
      <dgm:prSet presAssocID="{9E84080E-AA6F-418E-87BE-72D776EB4A92}" presName="Name0" presStyleCnt="0">
        <dgm:presLayoutVars>
          <dgm:chMax val="1"/>
          <dgm:dir/>
          <dgm:animLvl val="ctr"/>
          <dgm:resizeHandles val="exact"/>
        </dgm:presLayoutVars>
      </dgm:prSet>
      <dgm:spPr/>
    </dgm:pt>
    <dgm:pt modelId="{E1B0AB7A-B60C-44AD-9361-DC116B0D317D}" type="pres">
      <dgm:prSet presAssocID="{5537BC3F-06B0-4832-A6D6-1D167D5544A5}" presName="centerShape" presStyleLbl="node0" presStyleIdx="0" presStyleCnt="1"/>
      <dgm:spPr/>
    </dgm:pt>
    <dgm:pt modelId="{A72DEEF1-A1E0-4C1D-B827-FA5759604980}" type="pres">
      <dgm:prSet presAssocID="{2A701F8D-556B-404B-B14B-0A17101C9094}" presName="parTrans" presStyleLbl="sibTrans2D1" presStyleIdx="0" presStyleCnt="5"/>
      <dgm:spPr/>
    </dgm:pt>
    <dgm:pt modelId="{07A31EF0-19A8-4855-9242-6AE8B6AAD06A}" type="pres">
      <dgm:prSet presAssocID="{2A701F8D-556B-404B-B14B-0A17101C9094}" presName="connectorText" presStyleLbl="sibTrans2D1" presStyleIdx="0" presStyleCnt="5"/>
      <dgm:spPr/>
    </dgm:pt>
    <dgm:pt modelId="{A92BBA85-ED28-4CEE-A07D-BAACAD7B01D5}" type="pres">
      <dgm:prSet presAssocID="{F62F0B7C-B684-4223-AACD-2765DFC1F28F}" presName="node" presStyleLbl="node1" presStyleIdx="0" presStyleCnt="5">
        <dgm:presLayoutVars>
          <dgm:bulletEnabled val="1"/>
        </dgm:presLayoutVars>
      </dgm:prSet>
      <dgm:spPr/>
    </dgm:pt>
    <dgm:pt modelId="{6DF03124-9272-4467-9444-EC8FED10A3B3}" type="pres">
      <dgm:prSet presAssocID="{4095B44D-AB7C-44B6-9FE7-FF7CBFB613B8}" presName="parTrans" presStyleLbl="sibTrans2D1" presStyleIdx="1" presStyleCnt="5"/>
      <dgm:spPr/>
    </dgm:pt>
    <dgm:pt modelId="{D30F8C89-8F1F-43DA-800B-43956350AB67}" type="pres">
      <dgm:prSet presAssocID="{4095B44D-AB7C-44B6-9FE7-FF7CBFB613B8}" presName="connectorText" presStyleLbl="sibTrans2D1" presStyleIdx="1" presStyleCnt="5"/>
      <dgm:spPr/>
    </dgm:pt>
    <dgm:pt modelId="{27CB3FE5-6384-4916-92E7-C423E79FDAE6}" type="pres">
      <dgm:prSet presAssocID="{9B654471-38B8-495C-92A4-06C226C3B58E}" presName="node" presStyleLbl="node1" presStyleIdx="1" presStyleCnt="5">
        <dgm:presLayoutVars>
          <dgm:bulletEnabled val="1"/>
        </dgm:presLayoutVars>
      </dgm:prSet>
      <dgm:spPr/>
    </dgm:pt>
    <dgm:pt modelId="{B8B7AAA8-76B8-4E77-B0FF-C6E069E5E1DD}" type="pres">
      <dgm:prSet presAssocID="{8BBA8378-D314-4E22-A9A2-E8F330FFBF43}" presName="parTrans" presStyleLbl="sibTrans2D1" presStyleIdx="2" presStyleCnt="5"/>
      <dgm:spPr/>
    </dgm:pt>
    <dgm:pt modelId="{FE99896B-69B6-4E76-A1F3-97E33CA16CBA}" type="pres">
      <dgm:prSet presAssocID="{8BBA8378-D314-4E22-A9A2-E8F330FFBF43}" presName="connectorText" presStyleLbl="sibTrans2D1" presStyleIdx="2" presStyleCnt="5"/>
      <dgm:spPr/>
    </dgm:pt>
    <dgm:pt modelId="{8C911D9B-2BD6-4E87-9CC1-D2C858BCD62D}" type="pres">
      <dgm:prSet presAssocID="{86F6A737-A52B-4F03-B6E4-88142D15AF40}" presName="node" presStyleLbl="node1" presStyleIdx="2" presStyleCnt="5">
        <dgm:presLayoutVars>
          <dgm:bulletEnabled val="1"/>
        </dgm:presLayoutVars>
      </dgm:prSet>
      <dgm:spPr/>
    </dgm:pt>
    <dgm:pt modelId="{E83D1B9A-CF88-4D64-9A15-B2798803CBBB}" type="pres">
      <dgm:prSet presAssocID="{AD5D9684-BD13-4204-B562-DC86D496E812}" presName="parTrans" presStyleLbl="sibTrans2D1" presStyleIdx="3" presStyleCnt="5"/>
      <dgm:spPr/>
    </dgm:pt>
    <dgm:pt modelId="{A69CBF15-567D-4EDD-B231-DD890E295D34}" type="pres">
      <dgm:prSet presAssocID="{AD5D9684-BD13-4204-B562-DC86D496E812}" presName="connectorText" presStyleLbl="sibTrans2D1" presStyleIdx="3" presStyleCnt="5"/>
      <dgm:spPr/>
    </dgm:pt>
    <dgm:pt modelId="{B5C29891-E743-4E67-B5CD-A0D4730EE0B9}" type="pres">
      <dgm:prSet presAssocID="{12DFC5EE-16CC-471C-94EA-ADA26C101952}" presName="node" presStyleLbl="node1" presStyleIdx="3" presStyleCnt="5">
        <dgm:presLayoutVars>
          <dgm:bulletEnabled val="1"/>
        </dgm:presLayoutVars>
      </dgm:prSet>
      <dgm:spPr/>
    </dgm:pt>
    <dgm:pt modelId="{0B97DBF1-C74D-4D23-AC8B-8CE2B84BD76A}" type="pres">
      <dgm:prSet presAssocID="{8B6F43D9-62B9-4D42-A366-00AA4A5A6AF1}" presName="parTrans" presStyleLbl="sibTrans2D1" presStyleIdx="4" presStyleCnt="5"/>
      <dgm:spPr/>
    </dgm:pt>
    <dgm:pt modelId="{7ECFFFB8-D1CF-40AE-A6E8-4880D045102F}" type="pres">
      <dgm:prSet presAssocID="{8B6F43D9-62B9-4D42-A366-00AA4A5A6AF1}" presName="connectorText" presStyleLbl="sibTrans2D1" presStyleIdx="4" presStyleCnt="5"/>
      <dgm:spPr/>
    </dgm:pt>
    <dgm:pt modelId="{37CA46E8-1D60-421C-BF40-4F0F194D0B8C}" type="pres">
      <dgm:prSet presAssocID="{CECC5862-AF5D-42F1-ACEA-EAA5B75734AB}" presName="node" presStyleLbl="node1" presStyleIdx="4" presStyleCnt="5">
        <dgm:presLayoutVars>
          <dgm:bulletEnabled val="1"/>
        </dgm:presLayoutVars>
      </dgm:prSet>
      <dgm:spPr/>
    </dgm:pt>
  </dgm:ptLst>
  <dgm:cxnLst>
    <dgm:cxn modelId="{B72A2F19-3632-4816-A02B-3464B4F6ADAE}" type="presOf" srcId="{CECC5862-AF5D-42F1-ACEA-EAA5B75734AB}" destId="{37CA46E8-1D60-421C-BF40-4F0F194D0B8C}" srcOrd="0" destOrd="0" presId="urn:microsoft.com/office/officeart/2005/8/layout/radial5"/>
    <dgm:cxn modelId="{80371026-E5C6-4B46-A3D1-ECCD80B95C5B}" type="presOf" srcId="{2A701F8D-556B-404B-B14B-0A17101C9094}" destId="{A72DEEF1-A1E0-4C1D-B827-FA5759604980}" srcOrd="0" destOrd="0" presId="urn:microsoft.com/office/officeart/2005/8/layout/radial5"/>
    <dgm:cxn modelId="{86D1102C-7F66-4FBF-86CF-37AA7AC48F44}" srcId="{5537BC3F-06B0-4832-A6D6-1D167D5544A5}" destId="{F62F0B7C-B684-4223-AACD-2765DFC1F28F}" srcOrd="0" destOrd="0" parTransId="{2A701F8D-556B-404B-B14B-0A17101C9094}" sibTransId="{43566B43-49E6-414D-8204-392FBA4C30F6}"/>
    <dgm:cxn modelId="{1DFBE830-26C2-4808-87D8-40BB54DEA240}" srcId="{5537BC3F-06B0-4832-A6D6-1D167D5544A5}" destId="{86F6A737-A52B-4F03-B6E4-88142D15AF40}" srcOrd="2" destOrd="0" parTransId="{8BBA8378-D314-4E22-A9A2-E8F330FFBF43}" sibTransId="{44627A62-4785-4215-A3DD-AA9FFEC215CD}"/>
    <dgm:cxn modelId="{7DB82D32-A25C-4A70-ADB4-420CE919FCC1}" type="presOf" srcId="{4095B44D-AB7C-44B6-9FE7-FF7CBFB613B8}" destId="{6DF03124-9272-4467-9444-EC8FED10A3B3}" srcOrd="0" destOrd="0" presId="urn:microsoft.com/office/officeart/2005/8/layout/radial5"/>
    <dgm:cxn modelId="{34298F39-690E-4EAC-B3B4-B0CC88ADE7F4}" type="presOf" srcId="{8BBA8378-D314-4E22-A9A2-E8F330FFBF43}" destId="{B8B7AAA8-76B8-4E77-B0FF-C6E069E5E1DD}" srcOrd="0" destOrd="0" presId="urn:microsoft.com/office/officeart/2005/8/layout/radial5"/>
    <dgm:cxn modelId="{66D25F60-D1C9-4BD0-A508-82DE8BDEB6EE}" type="presOf" srcId="{F62F0B7C-B684-4223-AACD-2765DFC1F28F}" destId="{A92BBA85-ED28-4CEE-A07D-BAACAD7B01D5}" srcOrd="0" destOrd="0" presId="urn:microsoft.com/office/officeart/2005/8/layout/radial5"/>
    <dgm:cxn modelId="{0E99CF6D-B205-4735-A3E5-AB9C584F70BE}" srcId="{5537BC3F-06B0-4832-A6D6-1D167D5544A5}" destId="{CECC5862-AF5D-42F1-ACEA-EAA5B75734AB}" srcOrd="4" destOrd="0" parTransId="{8B6F43D9-62B9-4D42-A366-00AA4A5A6AF1}" sibTransId="{378CF85F-23E2-455D-83DE-0566D20E104D}"/>
    <dgm:cxn modelId="{2053DE6F-D5ED-4A9B-9120-30E735BE2224}" type="presOf" srcId="{4095B44D-AB7C-44B6-9FE7-FF7CBFB613B8}" destId="{D30F8C89-8F1F-43DA-800B-43956350AB67}" srcOrd="1" destOrd="0" presId="urn:microsoft.com/office/officeart/2005/8/layout/radial5"/>
    <dgm:cxn modelId="{8968C651-1E0E-4AEF-B48F-FAFC0470B312}" type="presOf" srcId="{8B6F43D9-62B9-4D42-A366-00AA4A5A6AF1}" destId="{0B97DBF1-C74D-4D23-AC8B-8CE2B84BD76A}" srcOrd="0" destOrd="0" presId="urn:microsoft.com/office/officeart/2005/8/layout/radial5"/>
    <dgm:cxn modelId="{6FEAF153-D594-4CD7-8FB3-9DE23AF4F7CF}" srcId="{5537BC3F-06B0-4832-A6D6-1D167D5544A5}" destId="{12DFC5EE-16CC-471C-94EA-ADA26C101952}" srcOrd="3" destOrd="0" parTransId="{AD5D9684-BD13-4204-B562-DC86D496E812}" sibTransId="{8BE6F361-9382-46C3-8003-10CB3E9910ED}"/>
    <dgm:cxn modelId="{1F836775-BF68-4CDE-BDCF-7466BACEB22C}" type="presOf" srcId="{AD5D9684-BD13-4204-B562-DC86D496E812}" destId="{A69CBF15-567D-4EDD-B231-DD890E295D34}" srcOrd="1" destOrd="0" presId="urn:microsoft.com/office/officeart/2005/8/layout/radial5"/>
    <dgm:cxn modelId="{97297155-359E-4189-94B2-BE8E1F296EF0}" type="presOf" srcId="{12DFC5EE-16CC-471C-94EA-ADA26C101952}" destId="{B5C29891-E743-4E67-B5CD-A0D4730EE0B9}" srcOrd="0" destOrd="0" presId="urn:microsoft.com/office/officeart/2005/8/layout/radial5"/>
    <dgm:cxn modelId="{87B0B357-990A-474B-8389-2E9F1B1296E9}" srcId="{5537BC3F-06B0-4832-A6D6-1D167D5544A5}" destId="{9B654471-38B8-495C-92A4-06C226C3B58E}" srcOrd="1" destOrd="0" parTransId="{4095B44D-AB7C-44B6-9FE7-FF7CBFB613B8}" sibTransId="{F820DC88-D3F2-4B00-8AFC-958045723E92}"/>
    <dgm:cxn modelId="{725A2982-182A-47FD-8E3E-6856573D8D19}" type="presOf" srcId="{AD5D9684-BD13-4204-B562-DC86D496E812}" destId="{E83D1B9A-CF88-4D64-9A15-B2798803CBBB}" srcOrd="0" destOrd="0" presId="urn:microsoft.com/office/officeart/2005/8/layout/radial5"/>
    <dgm:cxn modelId="{B3D4B482-4EFB-4ED4-B5FF-DEA2BBDC2952}" type="presOf" srcId="{8B6F43D9-62B9-4D42-A366-00AA4A5A6AF1}" destId="{7ECFFFB8-D1CF-40AE-A6E8-4880D045102F}" srcOrd="1" destOrd="0" presId="urn:microsoft.com/office/officeart/2005/8/layout/radial5"/>
    <dgm:cxn modelId="{E0B1B6AE-8409-4B90-BE20-0F82A02FF6F5}" type="presOf" srcId="{9E84080E-AA6F-418E-87BE-72D776EB4A92}" destId="{2E9DC187-7FD3-4465-B923-F20C8CFF2708}" srcOrd="0" destOrd="0" presId="urn:microsoft.com/office/officeart/2005/8/layout/radial5"/>
    <dgm:cxn modelId="{2A70AFC4-5B9D-420D-B740-B2068283F5DE}" type="presOf" srcId="{8BBA8378-D314-4E22-A9A2-E8F330FFBF43}" destId="{FE99896B-69B6-4E76-A1F3-97E33CA16CBA}" srcOrd="1" destOrd="0" presId="urn:microsoft.com/office/officeart/2005/8/layout/radial5"/>
    <dgm:cxn modelId="{E0D1C9C5-FBBB-409D-A12E-191B50553C31}" type="presOf" srcId="{2A701F8D-556B-404B-B14B-0A17101C9094}" destId="{07A31EF0-19A8-4855-9242-6AE8B6AAD06A}" srcOrd="1" destOrd="0" presId="urn:microsoft.com/office/officeart/2005/8/layout/radial5"/>
    <dgm:cxn modelId="{FA788AD8-836A-40A1-8D66-697DEB1C63BA}" type="presOf" srcId="{86F6A737-A52B-4F03-B6E4-88142D15AF40}" destId="{8C911D9B-2BD6-4E87-9CC1-D2C858BCD62D}" srcOrd="0" destOrd="0" presId="urn:microsoft.com/office/officeart/2005/8/layout/radial5"/>
    <dgm:cxn modelId="{EE7649DB-0606-481E-9281-EDB765C23C55}" type="presOf" srcId="{5537BC3F-06B0-4832-A6D6-1D167D5544A5}" destId="{E1B0AB7A-B60C-44AD-9361-DC116B0D317D}" srcOrd="0" destOrd="0" presId="urn:microsoft.com/office/officeart/2005/8/layout/radial5"/>
    <dgm:cxn modelId="{E19078E6-B397-4272-9A14-E64204B2696B}" type="presOf" srcId="{9B654471-38B8-495C-92A4-06C226C3B58E}" destId="{27CB3FE5-6384-4916-92E7-C423E79FDAE6}" srcOrd="0" destOrd="0" presId="urn:microsoft.com/office/officeart/2005/8/layout/radial5"/>
    <dgm:cxn modelId="{CEC5F9F6-28F8-468B-8776-42DFCFB17E24}" srcId="{9E84080E-AA6F-418E-87BE-72D776EB4A92}" destId="{5537BC3F-06B0-4832-A6D6-1D167D5544A5}" srcOrd="0" destOrd="0" parTransId="{08E0015D-BE1A-41B0-82BF-B53819679BCB}" sibTransId="{8AC2A8F2-7983-4ED2-AFF1-B95FCB04C1EE}"/>
    <dgm:cxn modelId="{9CEDA796-FB6B-4085-8789-D231DE147174}" type="presParOf" srcId="{2E9DC187-7FD3-4465-B923-F20C8CFF2708}" destId="{E1B0AB7A-B60C-44AD-9361-DC116B0D317D}" srcOrd="0" destOrd="0" presId="urn:microsoft.com/office/officeart/2005/8/layout/radial5"/>
    <dgm:cxn modelId="{8EB1EF80-082D-441E-9E54-96640D14C935}" type="presParOf" srcId="{2E9DC187-7FD3-4465-B923-F20C8CFF2708}" destId="{A72DEEF1-A1E0-4C1D-B827-FA5759604980}" srcOrd="1" destOrd="0" presId="urn:microsoft.com/office/officeart/2005/8/layout/radial5"/>
    <dgm:cxn modelId="{CCE8A7A9-E39F-44C7-9606-C83C76463F50}" type="presParOf" srcId="{A72DEEF1-A1E0-4C1D-B827-FA5759604980}" destId="{07A31EF0-19A8-4855-9242-6AE8B6AAD06A}" srcOrd="0" destOrd="0" presId="urn:microsoft.com/office/officeart/2005/8/layout/radial5"/>
    <dgm:cxn modelId="{FD0173ED-2DA5-4FA9-B3CE-A7DDC0A9C933}" type="presParOf" srcId="{2E9DC187-7FD3-4465-B923-F20C8CFF2708}" destId="{A92BBA85-ED28-4CEE-A07D-BAACAD7B01D5}" srcOrd="2" destOrd="0" presId="urn:microsoft.com/office/officeart/2005/8/layout/radial5"/>
    <dgm:cxn modelId="{F788B727-E39F-4431-B634-D2324FC7B53E}" type="presParOf" srcId="{2E9DC187-7FD3-4465-B923-F20C8CFF2708}" destId="{6DF03124-9272-4467-9444-EC8FED10A3B3}" srcOrd="3" destOrd="0" presId="urn:microsoft.com/office/officeart/2005/8/layout/radial5"/>
    <dgm:cxn modelId="{996B321B-5062-4A34-8EFE-84CB33C6AC58}" type="presParOf" srcId="{6DF03124-9272-4467-9444-EC8FED10A3B3}" destId="{D30F8C89-8F1F-43DA-800B-43956350AB67}" srcOrd="0" destOrd="0" presId="urn:microsoft.com/office/officeart/2005/8/layout/radial5"/>
    <dgm:cxn modelId="{7455E39B-8DA7-49E2-BC50-D835BCAF533E}" type="presParOf" srcId="{2E9DC187-7FD3-4465-B923-F20C8CFF2708}" destId="{27CB3FE5-6384-4916-92E7-C423E79FDAE6}" srcOrd="4" destOrd="0" presId="urn:microsoft.com/office/officeart/2005/8/layout/radial5"/>
    <dgm:cxn modelId="{CB89EB31-CB4B-45E9-AFD3-9946BECB4C12}" type="presParOf" srcId="{2E9DC187-7FD3-4465-B923-F20C8CFF2708}" destId="{B8B7AAA8-76B8-4E77-B0FF-C6E069E5E1DD}" srcOrd="5" destOrd="0" presId="urn:microsoft.com/office/officeart/2005/8/layout/radial5"/>
    <dgm:cxn modelId="{34410898-8885-4AEC-83FF-39D0CE17E20B}" type="presParOf" srcId="{B8B7AAA8-76B8-4E77-B0FF-C6E069E5E1DD}" destId="{FE99896B-69B6-4E76-A1F3-97E33CA16CBA}" srcOrd="0" destOrd="0" presId="urn:microsoft.com/office/officeart/2005/8/layout/radial5"/>
    <dgm:cxn modelId="{9FDD64D2-1604-4B5C-8B96-8906E68AFC5A}" type="presParOf" srcId="{2E9DC187-7FD3-4465-B923-F20C8CFF2708}" destId="{8C911D9B-2BD6-4E87-9CC1-D2C858BCD62D}" srcOrd="6" destOrd="0" presId="urn:microsoft.com/office/officeart/2005/8/layout/radial5"/>
    <dgm:cxn modelId="{C73CF77D-CED9-4916-83A3-6807F3AFA0FB}" type="presParOf" srcId="{2E9DC187-7FD3-4465-B923-F20C8CFF2708}" destId="{E83D1B9A-CF88-4D64-9A15-B2798803CBBB}" srcOrd="7" destOrd="0" presId="urn:microsoft.com/office/officeart/2005/8/layout/radial5"/>
    <dgm:cxn modelId="{4C66B631-642F-48AD-A36E-DB9765F05FEA}" type="presParOf" srcId="{E83D1B9A-CF88-4D64-9A15-B2798803CBBB}" destId="{A69CBF15-567D-4EDD-B231-DD890E295D34}" srcOrd="0" destOrd="0" presId="urn:microsoft.com/office/officeart/2005/8/layout/radial5"/>
    <dgm:cxn modelId="{865F71A9-0003-4308-8148-94A774BD1C4E}" type="presParOf" srcId="{2E9DC187-7FD3-4465-B923-F20C8CFF2708}" destId="{B5C29891-E743-4E67-B5CD-A0D4730EE0B9}" srcOrd="8" destOrd="0" presId="urn:microsoft.com/office/officeart/2005/8/layout/radial5"/>
    <dgm:cxn modelId="{00BFE785-DCB1-4294-9C22-65DE6B42DE08}" type="presParOf" srcId="{2E9DC187-7FD3-4465-B923-F20C8CFF2708}" destId="{0B97DBF1-C74D-4D23-AC8B-8CE2B84BD76A}" srcOrd="9" destOrd="0" presId="urn:microsoft.com/office/officeart/2005/8/layout/radial5"/>
    <dgm:cxn modelId="{216EC6BA-AD18-4782-876F-1E5AF2165358}" type="presParOf" srcId="{0B97DBF1-C74D-4D23-AC8B-8CE2B84BD76A}" destId="{7ECFFFB8-D1CF-40AE-A6E8-4880D045102F}" srcOrd="0" destOrd="0" presId="urn:microsoft.com/office/officeart/2005/8/layout/radial5"/>
    <dgm:cxn modelId="{05A1AC86-856A-4A1A-95A9-3BFDF7702A35}" type="presParOf" srcId="{2E9DC187-7FD3-4465-B923-F20C8CFF2708}" destId="{37CA46E8-1D60-421C-BF40-4F0F194D0B8C}"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90AF61-8447-467D-85DD-117EC78B2E0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nl-NL"/>
        </a:p>
      </dgm:t>
    </dgm:pt>
    <dgm:pt modelId="{0FDCCE66-8F7B-4266-A1F2-C575AC54D2DE}">
      <dgm:prSet phldrT="[Tekst]"/>
      <dgm:spPr/>
      <dgm:t>
        <a:bodyPr/>
        <a:lstStyle/>
        <a:p>
          <a:r>
            <a:rPr lang="nl-NL" dirty="0"/>
            <a:t>Ad hoc</a:t>
          </a:r>
        </a:p>
      </dgm:t>
    </dgm:pt>
    <dgm:pt modelId="{138262E7-EB03-4525-9BD1-51B33E682EA1}" type="parTrans" cxnId="{58687A51-C9C4-474E-983B-677A61047960}">
      <dgm:prSet/>
      <dgm:spPr/>
      <dgm:t>
        <a:bodyPr/>
        <a:lstStyle/>
        <a:p>
          <a:endParaRPr lang="nl-NL"/>
        </a:p>
      </dgm:t>
    </dgm:pt>
    <dgm:pt modelId="{6AC54869-33D2-46FC-875C-D0BDF03CB188}" type="sibTrans" cxnId="{58687A51-C9C4-474E-983B-677A61047960}">
      <dgm:prSet/>
      <dgm:spPr/>
      <dgm:t>
        <a:bodyPr/>
        <a:lstStyle/>
        <a:p>
          <a:endParaRPr lang="nl-NL"/>
        </a:p>
      </dgm:t>
    </dgm:pt>
    <dgm:pt modelId="{E22F3415-7DA4-4DBC-84A4-CFE46E4445E6}">
      <dgm:prSet phldrT="[Tekst]" custT="1"/>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r>
            <a:rPr lang="nl-NL" sz="1300" kern="1200" dirty="0"/>
            <a:t>Frauderisico’s niet </a:t>
          </a:r>
          <a:r>
            <a:rPr lang="nl-NL" sz="1400" kern="1200" dirty="0">
              <a:solidFill>
                <a:prstClr val="black">
                  <a:hueOff val="0"/>
                  <a:satOff val="0"/>
                  <a:lumOff val="0"/>
                  <a:alphaOff val="0"/>
                </a:prstClr>
              </a:solidFill>
              <a:latin typeface="Bolder"/>
              <a:ea typeface="+mn-ea"/>
              <a:cs typeface="+mn-cs"/>
            </a:rPr>
            <a:t>nagedacht</a:t>
          </a:r>
          <a:r>
            <a:rPr lang="nl-NL" sz="1300" kern="1200" dirty="0"/>
            <a:t> en niet besproken </a:t>
          </a:r>
        </a:p>
      </dgm:t>
    </dgm:pt>
    <dgm:pt modelId="{3A480C31-8251-4E3B-897A-1D7C11E932C5}" type="parTrans" cxnId="{F6621A00-9D17-4D4D-A631-5E617A9CB7F7}">
      <dgm:prSet/>
      <dgm:spPr/>
      <dgm:t>
        <a:bodyPr/>
        <a:lstStyle/>
        <a:p>
          <a:endParaRPr lang="nl-NL"/>
        </a:p>
      </dgm:t>
    </dgm:pt>
    <dgm:pt modelId="{A1F8EAFD-47C9-4CF8-9479-A3AE5CB53AD4}" type="sibTrans" cxnId="{F6621A00-9D17-4D4D-A631-5E617A9CB7F7}">
      <dgm:prSet/>
      <dgm:spPr/>
      <dgm:t>
        <a:bodyPr/>
        <a:lstStyle/>
        <a:p>
          <a:endParaRPr lang="nl-NL"/>
        </a:p>
      </dgm:t>
    </dgm:pt>
    <dgm:pt modelId="{9DC42687-4239-4AAD-B9E4-7E8DCE58BB97}">
      <dgm:prSet phldrT="[Tekst]"/>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r>
            <a:rPr lang="nl-NL" sz="1300" kern="1200" dirty="0"/>
            <a:t>Geen definitie van risico’s en hard </a:t>
          </a:r>
          <a:r>
            <a:rPr lang="nl-NL" sz="1300" kern="1200" dirty="0" err="1"/>
            <a:t>controls</a:t>
          </a:r>
          <a:r>
            <a:rPr lang="nl-NL" sz="1300" kern="1200" dirty="0"/>
            <a:t> </a:t>
          </a:r>
        </a:p>
      </dgm:t>
    </dgm:pt>
    <dgm:pt modelId="{4EBE5DC8-FEAD-4CD1-9411-57A4C7F9FDF8}" type="parTrans" cxnId="{E3C1E701-4166-40F2-9767-536D25749EE2}">
      <dgm:prSet/>
      <dgm:spPr/>
      <dgm:t>
        <a:bodyPr/>
        <a:lstStyle/>
        <a:p>
          <a:endParaRPr lang="nl-NL"/>
        </a:p>
      </dgm:t>
    </dgm:pt>
    <dgm:pt modelId="{8F7E4944-4563-43A7-A9C1-D382498FAA53}" type="sibTrans" cxnId="{E3C1E701-4166-40F2-9767-536D25749EE2}">
      <dgm:prSet/>
      <dgm:spPr/>
      <dgm:t>
        <a:bodyPr/>
        <a:lstStyle/>
        <a:p>
          <a:endParaRPr lang="nl-NL"/>
        </a:p>
      </dgm:t>
    </dgm:pt>
    <dgm:pt modelId="{1EA45EA5-5A13-4BD1-B2AF-714158E9E7A0}">
      <dgm:prSet phldrT="[Tekst]"/>
      <dgm:spPr/>
      <dgm:t>
        <a:bodyPr/>
        <a:lstStyle/>
        <a:p>
          <a:r>
            <a:rPr lang="nl-NL" dirty="0"/>
            <a:t>Basis op orde </a:t>
          </a:r>
        </a:p>
      </dgm:t>
    </dgm:pt>
    <dgm:pt modelId="{0355D666-9BA0-4417-80EE-C86FF02DC408}" type="parTrans" cxnId="{BCE595F2-47D1-4191-B835-A7605B53C395}">
      <dgm:prSet/>
      <dgm:spPr/>
      <dgm:t>
        <a:bodyPr/>
        <a:lstStyle/>
        <a:p>
          <a:endParaRPr lang="nl-NL"/>
        </a:p>
      </dgm:t>
    </dgm:pt>
    <dgm:pt modelId="{BB4AA4C3-B21B-4774-ADF0-200312959762}" type="sibTrans" cxnId="{BCE595F2-47D1-4191-B835-A7605B53C395}">
      <dgm:prSet/>
      <dgm:spPr/>
      <dgm:t>
        <a:bodyPr/>
        <a:lstStyle/>
        <a:p>
          <a:endParaRPr lang="nl-NL"/>
        </a:p>
      </dgm:t>
    </dgm:pt>
    <dgm:pt modelId="{C39C213B-DCA3-4607-9DBE-4E4330EEC7E0}">
      <dgm:prSet phldrT="[Tekst]" custT="1"/>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Top 3 en effectief</a:t>
          </a:r>
        </a:p>
      </dgm:t>
    </dgm:pt>
    <dgm:pt modelId="{9268BC1B-8390-47DB-995E-3F7E03B80CA8}" type="parTrans" cxnId="{9CC24E5C-DF09-4B75-A1B5-714F16F21888}">
      <dgm:prSet/>
      <dgm:spPr/>
      <dgm:t>
        <a:bodyPr/>
        <a:lstStyle/>
        <a:p>
          <a:endParaRPr lang="nl-NL"/>
        </a:p>
      </dgm:t>
    </dgm:pt>
    <dgm:pt modelId="{C159F382-35CA-4A2C-96AA-5A428E1D0326}" type="sibTrans" cxnId="{9CC24E5C-DF09-4B75-A1B5-714F16F21888}">
      <dgm:prSet/>
      <dgm:spPr/>
      <dgm:t>
        <a:bodyPr/>
        <a:lstStyle/>
        <a:p>
          <a:endParaRPr lang="nl-NL"/>
        </a:p>
      </dgm:t>
    </dgm:pt>
    <dgm:pt modelId="{4A8C6EC9-3A68-4AC9-B810-58E8428CAA5B}">
      <dgm:prSet phldrT="[Tekst]" custT="1"/>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Plan van aanpak </a:t>
          </a:r>
        </a:p>
      </dgm:t>
    </dgm:pt>
    <dgm:pt modelId="{C7D70D18-0A0C-4DF1-B7AB-B3B8F0F29054}" type="parTrans" cxnId="{05E969D7-86F7-4C6B-A038-3DC655380572}">
      <dgm:prSet/>
      <dgm:spPr/>
      <dgm:t>
        <a:bodyPr/>
        <a:lstStyle/>
        <a:p>
          <a:endParaRPr lang="nl-NL"/>
        </a:p>
      </dgm:t>
    </dgm:pt>
    <dgm:pt modelId="{F7058FDF-A46E-43D2-9CAA-6D3EAF2B7EAB}" type="sibTrans" cxnId="{05E969D7-86F7-4C6B-A038-3DC655380572}">
      <dgm:prSet/>
      <dgm:spPr/>
      <dgm:t>
        <a:bodyPr/>
        <a:lstStyle/>
        <a:p>
          <a:endParaRPr lang="nl-NL"/>
        </a:p>
      </dgm:t>
    </dgm:pt>
    <dgm:pt modelId="{0A1251F9-C35C-429F-B554-F3C7FCB21AD0}">
      <dgm:prSet/>
      <dgm:spPr/>
      <dgm:t>
        <a:bodyPr/>
        <a:lstStyle/>
        <a:p>
          <a:r>
            <a:rPr lang="nl-NL" dirty="0" err="1"/>
            <a:t>Pro-actief</a:t>
          </a:r>
          <a:endParaRPr lang="nl-NL" dirty="0"/>
        </a:p>
      </dgm:t>
    </dgm:pt>
    <dgm:pt modelId="{35357317-0D9E-4061-98DC-701FFC4AACEF}" type="parTrans" cxnId="{6A001F6E-869E-4F44-8EEF-B08FDB374120}">
      <dgm:prSet/>
      <dgm:spPr/>
      <dgm:t>
        <a:bodyPr/>
        <a:lstStyle/>
        <a:p>
          <a:endParaRPr lang="nl-NL"/>
        </a:p>
      </dgm:t>
    </dgm:pt>
    <dgm:pt modelId="{C2518E4B-7F9C-43D4-AF1D-17AEC8C9EEDC}" type="sibTrans" cxnId="{6A001F6E-869E-4F44-8EEF-B08FDB374120}">
      <dgm:prSet/>
      <dgm:spPr/>
      <dgm:t>
        <a:bodyPr/>
        <a:lstStyle/>
        <a:p>
          <a:endParaRPr lang="nl-NL"/>
        </a:p>
      </dgm:t>
    </dgm:pt>
    <dgm:pt modelId="{A950397B-EC81-4AC6-8FC7-3D02DD89A872}">
      <dgm:prSet/>
      <dgm:spPr/>
      <dgm:t>
        <a:bodyPr/>
        <a:lstStyle/>
        <a:p>
          <a:r>
            <a:rPr lang="nl-NL" dirty="0"/>
            <a:t>Intelligent</a:t>
          </a:r>
        </a:p>
      </dgm:t>
    </dgm:pt>
    <dgm:pt modelId="{1D16DF17-FD6A-4307-8B68-E7B2B01BFE78}" type="parTrans" cxnId="{0FAA542A-1870-4FDB-ADF2-FE2B5B88E5CF}">
      <dgm:prSet/>
      <dgm:spPr/>
      <dgm:t>
        <a:bodyPr/>
        <a:lstStyle/>
        <a:p>
          <a:endParaRPr lang="nl-NL"/>
        </a:p>
      </dgm:t>
    </dgm:pt>
    <dgm:pt modelId="{9FF30D37-CC87-478C-B12A-8CA92B7A7F02}" type="sibTrans" cxnId="{0FAA542A-1870-4FDB-ADF2-FE2B5B88E5CF}">
      <dgm:prSet/>
      <dgm:spPr/>
      <dgm:t>
        <a:bodyPr/>
        <a:lstStyle/>
        <a:p>
          <a:endParaRPr lang="nl-NL"/>
        </a:p>
      </dgm:t>
    </dgm:pt>
    <dgm:pt modelId="{DA419265-D693-43DF-9EBF-CEFB14DD2A30}">
      <dgm:prSet custT="1"/>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Continue verbetering</a:t>
          </a:r>
        </a:p>
      </dgm:t>
    </dgm:pt>
    <dgm:pt modelId="{ED5B596F-7737-45D9-8AF6-E68FF8E0C6BE}" type="parTrans" cxnId="{E96E30B7-F7D8-444D-9529-22BEA2B69185}">
      <dgm:prSet/>
      <dgm:spPr/>
      <dgm:t>
        <a:bodyPr/>
        <a:lstStyle/>
        <a:p>
          <a:endParaRPr lang="nl-NL"/>
        </a:p>
      </dgm:t>
    </dgm:pt>
    <dgm:pt modelId="{A8D690D0-31BB-4FFF-B501-17D0FC2355F2}" type="sibTrans" cxnId="{E96E30B7-F7D8-444D-9529-22BEA2B69185}">
      <dgm:prSet/>
      <dgm:spPr/>
      <dgm:t>
        <a:bodyPr/>
        <a:lstStyle/>
        <a:p>
          <a:endParaRPr lang="nl-NL"/>
        </a:p>
      </dgm:t>
    </dgm:pt>
    <dgm:pt modelId="{9EADEA43-650A-4985-AAB8-D33A001BDBFB}">
      <dgm:prSet custT="1"/>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Open cultuur</a:t>
          </a:r>
        </a:p>
      </dgm:t>
    </dgm:pt>
    <dgm:pt modelId="{B05BD50E-D1D5-4E67-81AB-B7D4F0F851A8}" type="parTrans" cxnId="{7641DB7E-CBF4-49BA-9980-4E71EF6A4D68}">
      <dgm:prSet/>
      <dgm:spPr/>
      <dgm:t>
        <a:bodyPr/>
        <a:lstStyle/>
        <a:p>
          <a:endParaRPr lang="nl-NL"/>
        </a:p>
      </dgm:t>
    </dgm:pt>
    <dgm:pt modelId="{2E7B9FD9-9477-48D7-ACA8-01EC94EE5EAB}" type="sibTrans" cxnId="{7641DB7E-CBF4-49BA-9980-4E71EF6A4D68}">
      <dgm:prSet/>
      <dgm:spPr/>
      <dgm:t>
        <a:bodyPr/>
        <a:lstStyle/>
        <a:p>
          <a:endParaRPr lang="nl-NL"/>
        </a:p>
      </dgm:t>
    </dgm:pt>
    <dgm:pt modelId="{E5FC12B9-F3C2-4CE0-8714-6B364804CF3C}">
      <dgm:prSet custT="1"/>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Geen aparte regie of coördinatie</a:t>
          </a:r>
        </a:p>
      </dgm:t>
    </dgm:pt>
    <dgm:pt modelId="{6FEEFDCD-6B93-4B6E-B365-95EDD967309E}" type="parTrans" cxnId="{F1605EE9-1638-43D5-B13A-3DFE9BFA2D55}">
      <dgm:prSet/>
      <dgm:spPr/>
      <dgm:t>
        <a:bodyPr/>
        <a:lstStyle/>
        <a:p>
          <a:endParaRPr lang="nl-NL"/>
        </a:p>
      </dgm:t>
    </dgm:pt>
    <dgm:pt modelId="{F62DE829-4CAE-4D39-A608-06E4444B4662}" type="sibTrans" cxnId="{F1605EE9-1638-43D5-B13A-3DFE9BFA2D55}">
      <dgm:prSet/>
      <dgm:spPr/>
      <dgm:t>
        <a:bodyPr/>
        <a:lstStyle/>
        <a:p>
          <a:endParaRPr lang="nl-NL"/>
        </a:p>
      </dgm:t>
    </dgm:pt>
    <dgm:pt modelId="{26538DBC-64F2-4D77-ACC3-88120A6DE0C0}">
      <dgm:prSet custT="1"/>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Minimaal 1 keer per besproken</a:t>
          </a:r>
        </a:p>
      </dgm:t>
    </dgm:pt>
    <dgm:pt modelId="{7F406676-63D6-4E9A-AB05-6CA6246C5D3B}" type="parTrans" cxnId="{D3A3852A-CDF0-4DE5-82EB-6B9614D8CE62}">
      <dgm:prSet/>
      <dgm:spPr/>
      <dgm:t>
        <a:bodyPr/>
        <a:lstStyle/>
        <a:p>
          <a:endParaRPr lang="nl-NL"/>
        </a:p>
      </dgm:t>
    </dgm:pt>
    <dgm:pt modelId="{EBBEB93C-600B-4C83-A6CF-5692B4A89B15}" type="sibTrans" cxnId="{D3A3852A-CDF0-4DE5-82EB-6B9614D8CE62}">
      <dgm:prSet/>
      <dgm:spPr/>
      <dgm:t>
        <a:bodyPr/>
        <a:lstStyle/>
        <a:p>
          <a:endParaRPr lang="nl-NL"/>
        </a:p>
      </dgm:t>
    </dgm:pt>
    <dgm:pt modelId="{3F0C16FB-37D1-45DE-905A-685B2CCAA937}">
      <dgm:prSet custT="1"/>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Werking 1 keer per jaar vastgesteld </a:t>
          </a:r>
        </a:p>
      </dgm:t>
    </dgm:pt>
    <dgm:pt modelId="{6B34F41E-2D7A-4893-9776-3BBC9F47876C}" type="parTrans" cxnId="{0C8637C0-7318-482F-839F-CB271A647E52}">
      <dgm:prSet/>
      <dgm:spPr/>
      <dgm:t>
        <a:bodyPr/>
        <a:lstStyle/>
        <a:p>
          <a:endParaRPr lang="nl-NL"/>
        </a:p>
      </dgm:t>
    </dgm:pt>
    <dgm:pt modelId="{9A77613B-AF74-41A3-BA98-F2095C1836E6}" type="sibTrans" cxnId="{0C8637C0-7318-482F-839F-CB271A647E52}">
      <dgm:prSet/>
      <dgm:spPr/>
      <dgm:t>
        <a:bodyPr/>
        <a:lstStyle/>
        <a:p>
          <a:endParaRPr lang="nl-NL"/>
        </a:p>
      </dgm:t>
    </dgm:pt>
    <dgm:pt modelId="{686D0F74-D1FB-4437-AC0C-D54167996D3B}">
      <dgm:prSet custT="1"/>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Bij wijzigingen aandacht voor FRM</a:t>
          </a:r>
        </a:p>
      </dgm:t>
    </dgm:pt>
    <dgm:pt modelId="{31577EC9-B550-452A-89DB-B8DB29E1017F}" type="parTrans" cxnId="{E7822C9C-1E81-4CBF-9006-E41FCB7E3C67}">
      <dgm:prSet/>
      <dgm:spPr/>
      <dgm:t>
        <a:bodyPr/>
        <a:lstStyle/>
        <a:p>
          <a:endParaRPr lang="nl-NL"/>
        </a:p>
      </dgm:t>
    </dgm:pt>
    <dgm:pt modelId="{7C0D0606-14B1-49DA-A65E-E16D3B597D0E}" type="sibTrans" cxnId="{E7822C9C-1E81-4CBF-9006-E41FCB7E3C67}">
      <dgm:prSet/>
      <dgm:spPr/>
      <dgm:t>
        <a:bodyPr/>
        <a:lstStyle/>
        <a:p>
          <a:endParaRPr lang="nl-NL"/>
        </a:p>
      </dgm:t>
    </dgm:pt>
    <dgm:pt modelId="{32FE8F58-BB7F-4F1D-8C7B-CB34566E7DA6}">
      <dgm:prSet phldrT="[Tekst]" custT="1"/>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Vastlegging overige processen </a:t>
          </a:r>
        </a:p>
      </dgm:t>
    </dgm:pt>
    <dgm:pt modelId="{13390DB5-D9CC-490C-AD7E-BEB697B07A17}" type="parTrans" cxnId="{E0C757BB-F566-4FEB-9036-29B764E4B9D1}">
      <dgm:prSet/>
      <dgm:spPr/>
      <dgm:t>
        <a:bodyPr/>
        <a:lstStyle/>
        <a:p>
          <a:endParaRPr lang="nl-NL"/>
        </a:p>
      </dgm:t>
    </dgm:pt>
    <dgm:pt modelId="{76CF3A0B-66F3-4187-85BC-016A21236A50}" type="sibTrans" cxnId="{E0C757BB-F566-4FEB-9036-29B764E4B9D1}">
      <dgm:prSet/>
      <dgm:spPr/>
      <dgm:t>
        <a:bodyPr/>
        <a:lstStyle/>
        <a:p>
          <a:endParaRPr lang="nl-NL"/>
        </a:p>
      </dgm:t>
    </dgm:pt>
    <dgm:pt modelId="{244A2447-50F7-4AFE-84CA-9FDA56928DEB}">
      <dgm:prSet phldrT="[Tekst]"/>
      <dgm:spPr/>
      <dgm:t>
        <a:bodyPr/>
        <a:lstStyle/>
        <a:p>
          <a:r>
            <a:rPr lang="nl-NL" dirty="0"/>
            <a:t>Oriënterend</a:t>
          </a:r>
        </a:p>
      </dgm:t>
    </dgm:pt>
    <dgm:pt modelId="{051DDF30-012C-4077-9C05-FCE669FB2176}" type="sibTrans" cxnId="{DF9A79E2-0133-4A83-9B2B-AE2BDF1A7DB4}">
      <dgm:prSet/>
      <dgm:spPr/>
      <dgm:t>
        <a:bodyPr/>
        <a:lstStyle/>
        <a:p>
          <a:endParaRPr lang="nl-NL"/>
        </a:p>
      </dgm:t>
    </dgm:pt>
    <dgm:pt modelId="{EF317CA9-AAE7-49C3-A07C-30E1D4733845}" type="parTrans" cxnId="{DF9A79E2-0133-4A83-9B2B-AE2BDF1A7DB4}">
      <dgm:prSet/>
      <dgm:spPr/>
      <dgm:t>
        <a:bodyPr/>
        <a:lstStyle/>
        <a:p>
          <a:endParaRPr lang="nl-NL"/>
        </a:p>
      </dgm:t>
    </dgm:pt>
    <dgm:pt modelId="{0DBD056F-5710-4CD7-9AFF-F47F2579E2B8}">
      <dgm:prSet custT="1"/>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Tone at </a:t>
          </a:r>
          <a:r>
            <a:rPr lang="nl-NL" sz="1400" kern="1200" dirty="0" err="1">
              <a:solidFill>
                <a:prstClr val="black">
                  <a:hueOff val="0"/>
                  <a:satOff val="0"/>
                  <a:lumOff val="0"/>
                  <a:alphaOff val="0"/>
                </a:prstClr>
              </a:solidFill>
              <a:latin typeface="Bolder"/>
              <a:ea typeface="+mn-ea"/>
              <a:cs typeface="+mn-cs"/>
            </a:rPr>
            <a:t>the</a:t>
          </a:r>
          <a:r>
            <a:rPr lang="nl-NL" sz="1400" kern="1200" dirty="0">
              <a:solidFill>
                <a:prstClr val="black">
                  <a:hueOff val="0"/>
                  <a:satOff val="0"/>
                  <a:lumOff val="0"/>
                  <a:alphaOff val="0"/>
                </a:prstClr>
              </a:solidFill>
              <a:latin typeface="Bolder"/>
              <a:ea typeface="+mn-ea"/>
              <a:cs typeface="+mn-cs"/>
            </a:rPr>
            <a:t> top (FRM belangrijke waarde) </a:t>
          </a:r>
        </a:p>
      </dgm:t>
    </dgm:pt>
    <dgm:pt modelId="{738839C3-8664-42C2-9F46-E595A3002C2B}" type="parTrans" cxnId="{880594E1-A810-43AE-A7F2-3206AB0463E8}">
      <dgm:prSet/>
      <dgm:spPr/>
      <dgm:t>
        <a:bodyPr/>
        <a:lstStyle/>
        <a:p>
          <a:endParaRPr lang="nl-NL"/>
        </a:p>
      </dgm:t>
    </dgm:pt>
    <dgm:pt modelId="{D91D5D58-1EB1-438B-A2EF-1EEB29AD61F3}" type="sibTrans" cxnId="{880594E1-A810-43AE-A7F2-3206AB0463E8}">
      <dgm:prSet/>
      <dgm:spPr/>
      <dgm:t>
        <a:bodyPr/>
        <a:lstStyle/>
        <a:p>
          <a:endParaRPr lang="nl-NL"/>
        </a:p>
      </dgm:t>
    </dgm:pt>
    <dgm:pt modelId="{71317860-79BD-4E71-99D3-4342F068F79F}">
      <dgm:prSet custT="1"/>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Eerste scan  belangrijke risico’s en </a:t>
          </a:r>
          <a:r>
            <a:rPr lang="nl-NL" sz="1400" kern="1200" dirty="0" err="1">
              <a:solidFill>
                <a:prstClr val="black">
                  <a:hueOff val="0"/>
                  <a:satOff val="0"/>
                  <a:lumOff val="0"/>
                  <a:alphaOff val="0"/>
                </a:prstClr>
              </a:solidFill>
              <a:latin typeface="Bolder"/>
              <a:ea typeface="+mn-ea"/>
              <a:cs typeface="+mn-cs"/>
            </a:rPr>
            <a:t>controls</a:t>
          </a:r>
          <a:endParaRPr lang="nl-NL" sz="1400" kern="1200" dirty="0">
            <a:solidFill>
              <a:prstClr val="black">
                <a:hueOff val="0"/>
                <a:satOff val="0"/>
                <a:lumOff val="0"/>
                <a:alphaOff val="0"/>
              </a:prstClr>
            </a:solidFill>
            <a:latin typeface="Bolder"/>
            <a:ea typeface="+mn-ea"/>
            <a:cs typeface="+mn-cs"/>
          </a:endParaRPr>
        </a:p>
      </dgm:t>
    </dgm:pt>
    <dgm:pt modelId="{EFAB3B17-9D96-4593-8FB5-D26818696290}" type="parTrans" cxnId="{C9B26B84-5554-46AD-BF70-624F14F75F8A}">
      <dgm:prSet/>
      <dgm:spPr/>
      <dgm:t>
        <a:bodyPr/>
        <a:lstStyle/>
        <a:p>
          <a:endParaRPr lang="nl-NL"/>
        </a:p>
      </dgm:t>
    </dgm:pt>
    <dgm:pt modelId="{839804B9-BF82-4F21-A0BC-D19BF47C49C2}" type="sibTrans" cxnId="{C9B26B84-5554-46AD-BF70-624F14F75F8A}">
      <dgm:prSet/>
      <dgm:spPr/>
      <dgm:t>
        <a:bodyPr/>
        <a:lstStyle/>
        <a:p>
          <a:endParaRPr lang="nl-NL"/>
        </a:p>
      </dgm:t>
    </dgm:pt>
    <dgm:pt modelId="{E8B3D3AD-1D85-49B5-AAA3-54F5EE5B9F10}">
      <dgm:prSet phldrT="[Tekst]"/>
      <dgm:spPr>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gm:spPr>
      <dgm:t>
        <a:bodyPr spcFirstLastPara="0" vert="horz" wrap="square" lIns="184912" tIns="16510" rIns="16510" bIns="16510" numCol="1" spcCol="1270" anchor="ctr" anchorCtr="0"/>
        <a:lstStyle/>
        <a:p>
          <a:r>
            <a:rPr lang="nl-NL" sz="1300" kern="1200" dirty="0"/>
            <a:t>Reageren en optreden op basis van vermoede</a:t>
          </a:r>
        </a:p>
      </dgm:t>
    </dgm:pt>
    <dgm:pt modelId="{41676704-6AE2-40EE-BAB3-B85C76D9D845}" type="parTrans" cxnId="{97127375-196A-4E7E-A54E-B1FF90E70811}">
      <dgm:prSet/>
      <dgm:spPr/>
      <dgm:t>
        <a:bodyPr/>
        <a:lstStyle/>
        <a:p>
          <a:endParaRPr lang="nl-NL"/>
        </a:p>
      </dgm:t>
    </dgm:pt>
    <dgm:pt modelId="{C1C1E419-91AA-4009-9814-7A67A2AD027B}" type="sibTrans" cxnId="{97127375-196A-4E7E-A54E-B1FF90E70811}">
      <dgm:prSet/>
      <dgm:spPr/>
      <dgm:t>
        <a:bodyPr/>
        <a:lstStyle/>
        <a:p>
          <a:endParaRPr lang="nl-NL"/>
        </a:p>
      </dgm:t>
    </dgm:pt>
    <dgm:pt modelId="{2E01BD32-57CB-4E99-8DCE-021CA9EBAF13}" type="pres">
      <dgm:prSet presAssocID="{DF90AF61-8447-467D-85DD-117EC78B2E0F}" presName="linearFlow" presStyleCnt="0">
        <dgm:presLayoutVars>
          <dgm:dir/>
          <dgm:animLvl val="lvl"/>
          <dgm:resizeHandles val="exact"/>
        </dgm:presLayoutVars>
      </dgm:prSet>
      <dgm:spPr/>
    </dgm:pt>
    <dgm:pt modelId="{9D684236-2FE0-4DFE-A15A-3E6BA89B828A}" type="pres">
      <dgm:prSet presAssocID="{0FDCCE66-8F7B-4266-A1F2-C575AC54D2DE}" presName="composite" presStyleCnt="0"/>
      <dgm:spPr/>
    </dgm:pt>
    <dgm:pt modelId="{D42525F1-C74F-45D8-BB85-8D49C6C70E3D}" type="pres">
      <dgm:prSet presAssocID="{0FDCCE66-8F7B-4266-A1F2-C575AC54D2DE}" presName="parentText" presStyleLbl="alignNode1" presStyleIdx="0" presStyleCnt="5">
        <dgm:presLayoutVars>
          <dgm:chMax val="1"/>
          <dgm:bulletEnabled val="1"/>
        </dgm:presLayoutVars>
      </dgm:prSet>
      <dgm:spPr/>
    </dgm:pt>
    <dgm:pt modelId="{C2D33E5F-4687-4EDF-8DE8-1E8D7176E88F}" type="pres">
      <dgm:prSet presAssocID="{0FDCCE66-8F7B-4266-A1F2-C575AC54D2DE}" presName="descendantText" presStyleLbl="alignAcc1" presStyleIdx="0" presStyleCnt="5" custLinFactNeighborX="24178" custLinFactNeighborY="-19911">
        <dgm:presLayoutVars>
          <dgm:bulletEnabled val="1"/>
        </dgm:presLayoutVars>
      </dgm:prSet>
      <dgm:spPr>
        <a:xfrm rot="5400000">
          <a:off x="2444812" y="-1533568"/>
          <a:ext cx="846154" cy="3913292"/>
        </a:xfrm>
        <a:prstGeom prst="round2SameRect">
          <a:avLst/>
        </a:prstGeom>
      </dgm:spPr>
    </dgm:pt>
    <dgm:pt modelId="{52F8D7F8-DC36-4001-A0B2-7AD0BE1BF1E1}" type="pres">
      <dgm:prSet presAssocID="{6AC54869-33D2-46FC-875C-D0BDF03CB188}" presName="sp" presStyleCnt="0"/>
      <dgm:spPr/>
    </dgm:pt>
    <dgm:pt modelId="{42A389C4-F78A-4894-B442-8DEDBC7ADD91}" type="pres">
      <dgm:prSet presAssocID="{244A2447-50F7-4AFE-84CA-9FDA56928DEB}" presName="composite" presStyleCnt="0"/>
      <dgm:spPr/>
    </dgm:pt>
    <dgm:pt modelId="{3003B155-1C30-41A9-9B11-A382974D5F69}" type="pres">
      <dgm:prSet presAssocID="{244A2447-50F7-4AFE-84CA-9FDA56928DEB}" presName="parentText" presStyleLbl="alignNode1" presStyleIdx="1" presStyleCnt="5">
        <dgm:presLayoutVars>
          <dgm:chMax val="1"/>
          <dgm:bulletEnabled val="1"/>
        </dgm:presLayoutVars>
      </dgm:prSet>
      <dgm:spPr/>
    </dgm:pt>
    <dgm:pt modelId="{8753CC8A-08E4-4C6E-9B22-E1824855E847}" type="pres">
      <dgm:prSet presAssocID="{244A2447-50F7-4AFE-84CA-9FDA56928DEB}" presName="descendantText" presStyleLbl="alignAcc1" presStyleIdx="1" presStyleCnt="5">
        <dgm:presLayoutVars>
          <dgm:bulletEnabled val="1"/>
        </dgm:presLayoutVars>
      </dgm:prSet>
      <dgm:spPr>
        <a:xfrm rot="5400000">
          <a:off x="2444812" y="-349206"/>
          <a:ext cx="846154" cy="3913292"/>
        </a:xfrm>
        <a:prstGeom prst="round2SameRect">
          <a:avLst/>
        </a:prstGeom>
      </dgm:spPr>
    </dgm:pt>
    <dgm:pt modelId="{6139F295-80C6-458E-B0A6-C517B6603498}" type="pres">
      <dgm:prSet presAssocID="{051DDF30-012C-4077-9C05-FCE669FB2176}" presName="sp" presStyleCnt="0"/>
      <dgm:spPr/>
    </dgm:pt>
    <dgm:pt modelId="{9D43D583-AAEE-46BF-B7FE-D125A01E2A0A}" type="pres">
      <dgm:prSet presAssocID="{1EA45EA5-5A13-4BD1-B2AF-714158E9E7A0}" presName="composite" presStyleCnt="0"/>
      <dgm:spPr/>
    </dgm:pt>
    <dgm:pt modelId="{F2E5B6D1-05FD-484A-8C72-DFCC2DE4C5B8}" type="pres">
      <dgm:prSet presAssocID="{1EA45EA5-5A13-4BD1-B2AF-714158E9E7A0}" presName="parentText" presStyleLbl="alignNode1" presStyleIdx="2" presStyleCnt="5">
        <dgm:presLayoutVars>
          <dgm:chMax val="1"/>
          <dgm:bulletEnabled val="1"/>
        </dgm:presLayoutVars>
      </dgm:prSet>
      <dgm:spPr/>
    </dgm:pt>
    <dgm:pt modelId="{134DCF6E-B41C-40F8-8250-8C353C868D59}" type="pres">
      <dgm:prSet presAssocID="{1EA45EA5-5A13-4BD1-B2AF-714158E9E7A0}" presName="descendantText" presStyleLbl="alignAcc1" presStyleIdx="2" presStyleCnt="5">
        <dgm:presLayoutVars>
          <dgm:bulletEnabled val="1"/>
        </dgm:presLayoutVars>
      </dgm:prSet>
      <dgm:spPr>
        <a:xfrm rot="5400000">
          <a:off x="2444812" y="832120"/>
          <a:ext cx="846154" cy="3913292"/>
        </a:xfrm>
        <a:prstGeom prst="round2SameRect">
          <a:avLst/>
        </a:prstGeom>
      </dgm:spPr>
    </dgm:pt>
    <dgm:pt modelId="{C6C4E882-E073-4B6D-B6A8-8934938EDD48}" type="pres">
      <dgm:prSet presAssocID="{BB4AA4C3-B21B-4774-ADF0-200312959762}" presName="sp" presStyleCnt="0"/>
      <dgm:spPr/>
    </dgm:pt>
    <dgm:pt modelId="{B4103C47-54FF-493F-932E-9022B377AC5A}" type="pres">
      <dgm:prSet presAssocID="{0A1251F9-C35C-429F-B554-F3C7FCB21AD0}" presName="composite" presStyleCnt="0"/>
      <dgm:spPr/>
    </dgm:pt>
    <dgm:pt modelId="{A2AF8009-052B-4FAB-8688-6E574BBF1B56}" type="pres">
      <dgm:prSet presAssocID="{0A1251F9-C35C-429F-B554-F3C7FCB21AD0}" presName="parentText" presStyleLbl="alignNode1" presStyleIdx="3" presStyleCnt="5">
        <dgm:presLayoutVars>
          <dgm:chMax val="1"/>
          <dgm:bulletEnabled val="1"/>
        </dgm:presLayoutVars>
      </dgm:prSet>
      <dgm:spPr/>
    </dgm:pt>
    <dgm:pt modelId="{53D2DFF2-410A-494F-BD91-1747C1409442}" type="pres">
      <dgm:prSet presAssocID="{0A1251F9-C35C-429F-B554-F3C7FCB21AD0}" presName="descendantText" presStyleLbl="alignAcc1" presStyleIdx="3" presStyleCnt="5">
        <dgm:presLayoutVars>
          <dgm:bulletEnabled val="1"/>
        </dgm:presLayoutVars>
      </dgm:prSet>
      <dgm:spPr>
        <a:xfrm rot="5400000">
          <a:off x="2444812" y="2013447"/>
          <a:ext cx="846154" cy="3913292"/>
        </a:xfrm>
        <a:prstGeom prst="round2SameRect">
          <a:avLst/>
        </a:prstGeom>
      </dgm:spPr>
    </dgm:pt>
    <dgm:pt modelId="{9D34BCBE-7655-44B7-9712-E431166869AA}" type="pres">
      <dgm:prSet presAssocID="{C2518E4B-7F9C-43D4-AF1D-17AEC8C9EEDC}" presName="sp" presStyleCnt="0"/>
      <dgm:spPr/>
    </dgm:pt>
    <dgm:pt modelId="{D8D7532A-B535-42CF-B47A-36542B10A62D}" type="pres">
      <dgm:prSet presAssocID="{A950397B-EC81-4AC6-8FC7-3D02DD89A872}" presName="composite" presStyleCnt="0"/>
      <dgm:spPr/>
    </dgm:pt>
    <dgm:pt modelId="{95B7BDCA-0829-4D03-A0BE-64FF9468F365}" type="pres">
      <dgm:prSet presAssocID="{A950397B-EC81-4AC6-8FC7-3D02DD89A872}" presName="parentText" presStyleLbl="alignNode1" presStyleIdx="4" presStyleCnt="5">
        <dgm:presLayoutVars>
          <dgm:chMax val="1"/>
          <dgm:bulletEnabled val="1"/>
        </dgm:presLayoutVars>
      </dgm:prSet>
      <dgm:spPr/>
    </dgm:pt>
    <dgm:pt modelId="{01F18E7D-93C4-46FD-AFE4-19684FDB6CDD}" type="pres">
      <dgm:prSet presAssocID="{A950397B-EC81-4AC6-8FC7-3D02DD89A872}" presName="descendantText" presStyleLbl="alignAcc1" presStyleIdx="4" presStyleCnt="5">
        <dgm:presLayoutVars>
          <dgm:bulletEnabled val="1"/>
        </dgm:presLayoutVars>
      </dgm:prSet>
      <dgm:spPr>
        <a:xfrm rot="5400000">
          <a:off x="3063482" y="2577506"/>
          <a:ext cx="843478" cy="5153721"/>
        </a:xfrm>
        <a:prstGeom prst="round2SameRect">
          <a:avLst/>
        </a:prstGeom>
      </dgm:spPr>
    </dgm:pt>
  </dgm:ptLst>
  <dgm:cxnLst>
    <dgm:cxn modelId="{F6621A00-9D17-4D4D-A631-5E617A9CB7F7}" srcId="{0FDCCE66-8F7B-4266-A1F2-C575AC54D2DE}" destId="{E22F3415-7DA4-4DBC-84A4-CFE46E4445E6}" srcOrd="0" destOrd="0" parTransId="{3A480C31-8251-4E3B-897A-1D7C11E932C5}" sibTransId="{A1F8EAFD-47C9-4CF8-9479-A3AE5CB53AD4}"/>
    <dgm:cxn modelId="{E3C1E701-4166-40F2-9767-536D25749EE2}" srcId="{0FDCCE66-8F7B-4266-A1F2-C575AC54D2DE}" destId="{9DC42687-4239-4AAD-B9E4-7E8DCE58BB97}" srcOrd="2" destOrd="0" parTransId="{4EBE5DC8-FEAD-4CD1-9411-57A4C7F9FDF8}" sibTransId="{8F7E4944-4563-43A7-A9C1-D382498FAA53}"/>
    <dgm:cxn modelId="{18FE7C17-8949-46BD-8BAA-26D87792A4F0}" type="presOf" srcId="{244A2447-50F7-4AFE-84CA-9FDA56928DEB}" destId="{3003B155-1C30-41A9-9B11-A382974D5F69}" srcOrd="0" destOrd="0" presId="urn:microsoft.com/office/officeart/2005/8/layout/chevron2"/>
    <dgm:cxn modelId="{0FAA542A-1870-4FDB-ADF2-FE2B5B88E5CF}" srcId="{DF90AF61-8447-467D-85DD-117EC78B2E0F}" destId="{A950397B-EC81-4AC6-8FC7-3D02DD89A872}" srcOrd="4" destOrd="0" parTransId="{1D16DF17-FD6A-4307-8B68-E7B2B01BFE78}" sibTransId="{9FF30D37-CC87-478C-B12A-8CA92B7A7F02}"/>
    <dgm:cxn modelId="{D3A3852A-CDF0-4DE5-82EB-6B9614D8CE62}" srcId="{0A1251F9-C35C-429F-B554-F3C7FCB21AD0}" destId="{26538DBC-64F2-4D77-ACC3-88120A6DE0C0}" srcOrd="0" destOrd="0" parTransId="{7F406676-63D6-4E9A-AB05-6CA6246C5D3B}" sibTransId="{EBBEB93C-600B-4C83-A6CF-5692B4A89B15}"/>
    <dgm:cxn modelId="{78481736-2BBF-4AEF-9D07-49B8BF20F2D5}" type="presOf" srcId="{71317860-79BD-4E71-99D3-4342F068F79F}" destId="{8753CC8A-08E4-4C6E-9B22-E1824855E847}" srcOrd="0" destOrd="1" presId="urn:microsoft.com/office/officeart/2005/8/layout/chevron2"/>
    <dgm:cxn modelId="{9CC24E5C-DF09-4B75-A1B5-714F16F21888}" srcId="{1EA45EA5-5A13-4BD1-B2AF-714158E9E7A0}" destId="{C39C213B-DCA3-4607-9DBE-4E4330EEC7E0}" srcOrd="0" destOrd="0" parTransId="{9268BC1B-8390-47DB-995E-3F7E03B80CA8}" sibTransId="{C159F382-35CA-4A2C-96AA-5A428E1D0326}"/>
    <dgm:cxn modelId="{1121844D-A4D6-40E6-B406-8095EF9CD1BE}" type="presOf" srcId="{9DC42687-4239-4AAD-B9E4-7E8DCE58BB97}" destId="{C2D33E5F-4687-4EDF-8DE8-1E8D7176E88F}" srcOrd="0" destOrd="2" presId="urn:microsoft.com/office/officeart/2005/8/layout/chevron2"/>
    <dgm:cxn modelId="{B08ABD4D-E0F9-49FC-8C33-7B58AE1801A5}" type="presOf" srcId="{32FE8F58-BB7F-4F1D-8C7B-CB34566E7DA6}" destId="{134DCF6E-B41C-40F8-8250-8C353C868D59}" srcOrd="0" destOrd="1" presId="urn:microsoft.com/office/officeart/2005/8/layout/chevron2"/>
    <dgm:cxn modelId="{6A001F6E-869E-4F44-8EEF-B08FDB374120}" srcId="{DF90AF61-8447-467D-85DD-117EC78B2E0F}" destId="{0A1251F9-C35C-429F-B554-F3C7FCB21AD0}" srcOrd="3" destOrd="0" parTransId="{35357317-0D9E-4061-98DC-701FFC4AACEF}" sibTransId="{C2518E4B-7F9C-43D4-AF1D-17AEC8C9EEDC}"/>
    <dgm:cxn modelId="{45B16B51-49AC-40FF-B9DB-EE96D2455E64}" type="presOf" srcId="{DF90AF61-8447-467D-85DD-117EC78B2E0F}" destId="{2E01BD32-57CB-4E99-8DCE-021CA9EBAF13}" srcOrd="0" destOrd="0" presId="urn:microsoft.com/office/officeart/2005/8/layout/chevron2"/>
    <dgm:cxn modelId="{58687A51-C9C4-474E-983B-677A61047960}" srcId="{DF90AF61-8447-467D-85DD-117EC78B2E0F}" destId="{0FDCCE66-8F7B-4266-A1F2-C575AC54D2DE}" srcOrd="0" destOrd="0" parTransId="{138262E7-EB03-4525-9BD1-51B33E682EA1}" sibTransId="{6AC54869-33D2-46FC-875C-D0BDF03CB188}"/>
    <dgm:cxn modelId="{97127375-196A-4E7E-A54E-B1FF90E70811}" srcId="{0FDCCE66-8F7B-4266-A1F2-C575AC54D2DE}" destId="{E8B3D3AD-1D85-49B5-AAA3-54F5EE5B9F10}" srcOrd="1" destOrd="0" parTransId="{41676704-6AE2-40EE-BAB3-B85C76D9D845}" sibTransId="{C1C1E419-91AA-4009-9814-7A67A2AD027B}"/>
    <dgm:cxn modelId="{7641DB7E-CBF4-49BA-9980-4E71EF6A4D68}" srcId="{A950397B-EC81-4AC6-8FC7-3D02DD89A872}" destId="{9EADEA43-650A-4985-AAB8-D33A001BDBFB}" srcOrd="1" destOrd="0" parTransId="{B05BD50E-D1D5-4E67-81AB-B7D4F0F851A8}" sibTransId="{2E7B9FD9-9477-48D7-ACA8-01EC94EE5EAB}"/>
    <dgm:cxn modelId="{A1820482-4333-4454-8437-83F4D3B4B57F}" type="presOf" srcId="{0FDCCE66-8F7B-4266-A1F2-C575AC54D2DE}" destId="{D42525F1-C74F-45D8-BB85-8D49C6C70E3D}" srcOrd="0" destOrd="0" presId="urn:microsoft.com/office/officeart/2005/8/layout/chevron2"/>
    <dgm:cxn modelId="{C9B26B84-5554-46AD-BF70-624F14F75F8A}" srcId="{244A2447-50F7-4AFE-84CA-9FDA56928DEB}" destId="{71317860-79BD-4E71-99D3-4342F068F79F}" srcOrd="1" destOrd="0" parTransId="{EFAB3B17-9D96-4593-8FB5-D26818696290}" sibTransId="{839804B9-BF82-4F21-A0BC-D19BF47C49C2}"/>
    <dgm:cxn modelId="{C4051D88-13D8-4591-B4B6-0EB00AD59CCD}" type="presOf" srcId="{A950397B-EC81-4AC6-8FC7-3D02DD89A872}" destId="{95B7BDCA-0829-4D03-A0BE-64FF9468F365}" srcOrd="0" destOrd="0" presId="urn:microsoft.com/office/officeart/2005/8/layout/chevron2"/>
    <dgm:cxn modelId="{EB788289-213C-4D01-A5F6-A400DAE87A49}" type="presOf" srcId="{E5FC12B9-F3C2-4CE0-8714-6B364804CF3C}" destId="{01F18E7D-93C4-46FD-AFE4-19684FDB6CDD}" srcOrd="0" destOrd="2" presId="urn:microsoft.com/office/officeart/2005/8/layout/chevron2"/>
    <dgm:cxn modelId="{B0585B90-EB99-4584-99F8-51F1A6B95D93}" type="presOf" srcId="{686D0F74-D1FB-4437-AC0C-D54167996D3B}" destId="{53D2DFF2-410A-494F-BD91-1747C1409442}" srcOrd="0" destOrd="2" presId="urn:microsoft.com/office/officeart/2005/8/layout/chevron2"/>
    <dgm:cxn modelId="{08724593-74E6-476C-8C27-4DD515228E94}" type="presOf" srcId="{0A1251F9-C35C-429F-B554-F3C7FCB21AD0}" destId="{A2AF8009-052B-4FAB-8688-6E574BBF1B56}" srcOrd="0" destOrd="0" presId="urn:microsoft.com/office/officeart/2005/8/layout/chevron2"/>
    <dgm:cxn modelId="{E7822C9C-1E81-4CBF-9006-E41FCB7E3C67}" srcId="{0A1251F9-C35C-429F-B554-F3C7FCB21AD0}" destId="{686D0F74-D1FB-4437-AC0C-D54167996D3B}" srcOrd="2" destOrd="0" parTransId="{31577EC9-B550-452A-89DB-B8DB29E1017F}" sibTransId="{7C0D0606-14B1-49DA-A65E-E16D3B597D0E}"/>
    <dgm:cxn modelId="{C8DA22A6-2AF8-470D-B8C2-6EB513DDC927}" type="presOf" srcId="{C39C213B-DCA3-4607-9DBE-4E4330EEC7E0}" destId="{134DCF6E-B41C-40F8-8250-8C353C868D59}" srcOrd="0" destOrd="0" presId="urn:microsoft.com/office/officeart/2005/8/layout/chevron2"/>
    <dgm:cxn modelId="{9AD6EDB6-CA0F-49F3-A91D-04EAC4FFC696}" type="presOf" srcId="{0DBD056F-5710-4CD7-9AFF-F47F2579E2B8}" destId="{8753CC8A-08E4-4C6E-9B22-E1824855E847}" srcOrd="0" destOrd="0" presId="urn:microsoft.com/office/officeart/2005/8/layout/chevron2"/>
    <dgm:cxn modelId="{E96E30B7-F7D8-444D-9529-22BEA2B69185}" srcId="{A950397B-EC81-4AC6-8FC7-3D02DD89A872}" destId="{DA419265-D693-43DF-9EBF-CEFB14DD2A30}" srcOrd="0" destOrd="0" parTransId="{ED5B596F-7737-45D9-8AF6-E68FF8E0C6BE}" sibTransId="{A8D690D0-31BB-4FFF-B501-17D0FC2355F2}"/>
    <dgm:cxn modelId="{E0C757BB-F566-4FEB-9036-29B764E4B9D1}" srcId="{1EA45EA5-5A13-4BD1-B2AF-714158E9E7A0}" destId="{32FE8F58-BB7F-4F1D-8C7B-CB34566E7DA6}" srcOrd="1" destOrd="0" parTransId="{13390DB5-D9CC-490C-AD7E-BEB697B07A17}" sibTransId="{76CF3A0B-66F3-4187-85BC-016A21236A50}"/>
    <dgm:cxn modelId="{D099BFBC-06A4-4A7B-8592-CEA99028C5A2}" type="presOf" srcId="{E8B3D3AD-1D85-49B5-AAA3-54F5EE5B9F10}" destId="{C2D33E5F-4687-4EDF-8DE8-1E8D7176E88F}" srcOrd="0" destOrd="1" presId="urn:microsoft.com/office/officeart/2005/8/layout/chevron2"/>
    <dgm:cxn modelId="{0C8637C0-7318-482F-839F-CB271A647E52}" srcId="{0A1251F9-C35C-429F-B554-F3C7FCB21AD0}" destId="{3F0C16FB-37D1-45DE-905A-685B2CCAA937}" srcOrd="1" destOrd="0" parTransId="{6B34F41E-2D7A-4893-9776-3BBC9F47876C}" sibTransId="{9A77613B-AF74-41A3-BA98-F2095C1836E6}"/>
    <dgm:cxn modelId="{E7BA39D6-67EB-4294-A0B7-3A633360F830}" type="presOf" srcId="{26538DBC-64F2-4D77-ACC3-88120A6DE0C0}" destId="{53D2DFF2-410A-494F-BD91-1747C1409442}" srcOrd="0" destOrd="0" presId="urn:microsoft.com/office/officeart/2005/8/layout/chevron2"/>
    <dgm:cxn modelId="{05E969D7-86F7-4C6B-A038-3DC655380572}" srcId="{1EA45EA5-5A13-4BD1-B2AF-714158E9E7A0}" destId="{4A8C6EC9-3A68-4AC9-B810-58E8428CAA5B}" srcOrd="2" destOrd="0" parTransId="{C7D70D18-0A0C-4DF1-B7AB-B3B8F0F29054}" sibTransId="{F7058FDF-A46E-43D2-9CAA-6D3EAF2B7EAB}"/>
    <dgm:cxn modelId="{880594E1-A810-43AE-A7F2-3206AB0463E8}" srcId="{244A2447-50F7-4AFE-84CA-9FDA56928DEB}" destId="{0DBD056F-5710-4CD7-9AFF-F47F2579E2B8}" srcOrd="0" destOrd="0" parTransId="{738839C3-8664-42C2-9F46-E595A3002C2B}" sibTransId="{D91D5D58-1EB1-438B-A2EF-1EEB29AD61F3}"/>
    <dgm:cxn modelId="{DF9A79E2-0133-4A83-9B2B-AE2BDF1A7DB4}" srcId="{DF90AF61-8447-467D-85DD-117EC78B2E0F}" destId="{244A2447-50F7-4AFE-84CA-9FDA56928DEB}" srcOrd="1" destOrd="0" parTransId="{EF317CA9-AAE7-49C3-A07C-30E1D4733845}" sibTransId="{051DDF30-012C-4077-9C05-FCE669FB2176}"/>
    <dgm:cxn modelId="{5EE83EE4-6315-4022-AF95-850CE05963DE}" type="presOf" srcId="{E22F3415-7DA4-4DBC-84A4-CFE46E4445E6}" destId="{C2D33E5F-4687-4EDF-8DE8-1E8D7176E88F}" srcOrd="0" destOrd="0" presId="urn:microsoft.com/office/officeart/2005/8/layout/chevron2"/>
    <dgm:cxn modelId="{2A62EEE4-D0A8-4348-A9CD-4A660A637ABD}" type="presOf" srcId="{1EA45EA5-5A13-4BD1-B2AF-714158E9E7A0}" destId="{F2E5B6D1-05FD-484A-8C72-DFCC2DE4C5B8}" srcOrd="0" destOrd="0" presId="urn:microsoft.com/office/officeart/2005/8/layout/chevron2"/>
    <dgm:cxn modelId="{F1605EE9-1638-43D5-B13A-3DFE9BFA2D55}" srcId="{A950397B-EC81-4AC6-8FC7-3D02DD89A872}" destId="{E5FC12B9-F3C2-4CE0-8714-6B364804CF3C}" srcOrd="2" destOrd="0" parTransId="{6FEEFDCD-6B93-4B6E-B365-95EDD967309E}" sibTransId="{F62DE829-4CAE-4D39-A608-06E4444B4662}"/>
    <dgm:cxn modelId="{18A00AF1-D978-4965-9205-F271DD4C15D1}" type="presOf" srcId="{9EADEA43-650A-4985-AAB8-D33A001BDBFB}" destId="{01F18E7D-93C4-46FD-AFE4-19684FDB6CDD}" srcOrd="0" destOrd="1" presId="urn:microsoft.com/office/officeart/2005/8/layout/chevron2"/>
    <dgm:cxn modelId="{8FB875F1-7A72-4C4C-BFA0-9B50DFDEE786}" type="presOf" srcId="{4A8C6EC9-3A68-4AC9-B810-58E8428CAA5B}" destId="{134DCF6E-B41C-40F8-8250-8C353C868D59}" srcOrd="0" destOrd="2" presId="urn:microsoft.com/office/officeart/2005/8/layout/chevron2"/>
    <dgm:cxn modelId="{7490E3F1-7CD7-468E-ACE6-F0D9355C1057}" type="presOf" srcId="{3F0C16FB-37D1-45DE-905A-685B2CCAA937}" destId="{53D2DFF2-410A-494F-BD91-1747C1409442}" srcOrd="0" destOrd="1" presId="urn:microsoft.com/office/officeart/2005/8/layout/chevron2"/>
    <dgm:cxn modelId="{BCE595F2-47D1-4191-B835-A7605B53C395}" srcId="{DF90AF61-8447-467D-85DD-117EC78B2E0F}" destId="{1EA45EA5-5A13-4BD1-B2AF-714158E9E7A0}" srcOrd="2" destOrd="0" parTransId="{0355D666-9BA0-4417-80EE-C86FF02DC408}" sibTransId="{BB4AA4C3-B21B-4774-ADF0-200312959762}"/>
    <dgm:cxn modelId="{43308EFC-B9BD-4D1B-A882-509DD1620FE7}" type="presOf" srcId="{DA419265-D693-43DF-9EBF-CEFB14DD2A30}" destId="{01F18E7D-93C4-46FD-AFE4-19684FDB6CDD}" srcOrd="0" destOrd="0" presId="urn:microsoft.com/office/officeart/2005/8/layout/chevron2"/>
    <dgm:cxn modelId="{F6FE983E-C676-493A-A8B5-F9AE43292C7F}" type="presParOf" srcId="{2E01BD32-57CB-4E99-8DCE-021CA9EBAF13}" destId="{9D684236-2FE0-4DFE-A15A-3E6BA89B828A}" srcOrd="0" destOrd="0" presId="urn:microsoft.com/office/officeart/2005/8/layout/chevron2"/>
    <dgm:cxn modelId="{5D90D1EB-552B-4C99-BD00-11CD4AF933C4}" type="presParOf" srcId="{9D684236-2FE0-4DFE-A15A-3E6BA89B828A}" destId="{D42525F1-C74F-45D8-BB85-8D49C6C70E3D}" srcOrd="0" destOrd="0" presId="urn:microsoft.com/office/officeart/2005/8/layout/chevron2"/>
    <dgm:cxn modelId="{04D65B3F-479E-4ACC-88AF-AF7545BFFECA}" type="presParOf" srcId="{9D684236-2FE0-4DFE-A15A-3E6BA89B828A}" destId="{C2D33E5F-4687-4EDF-8DE8-1E8D7176E88F}" srcOrd="1" destOrd="0" presId="urn:microsoft.com/office/officeart/2005/8/layout/chevron2"/>
    <dgm:cxn modelId="{4E5A92EF-D308-4CC3-8336-177AB7F7FAAC}" type="presParOf" srcId="{2E01BD32-57CB-4E99-8DCE-021CA9EBAF13}" destId="{52F8D7F8-DC36-4001-A0B2-7AD0BE1BF1E1}" srcOrd="1" destOrd="0" presId="urn:microsoft.com/office/officeart/2005/8/layout/chevron2"/>
    <dgm:cxn modelId="{49B8AB96-4341-4853-B978-C36F67120A06}" type="presParOf" srcId="{2E01BD32-57CB-4E99-8DCE-021CA9EBAF13}" destId="{42A389C4-F78A-4894-B442-8DEDBC7ADD91}" srcOrd="2" destOrd="0" presId="urn:microsoft.com/office/officeart/2005/8/layout/chevron2"/>
    <dgm:cxn modelId="{00A82CC4-91BC-43E1-B57D-1E9E896D4F46}" type="presParOf" srcId="{42A389C4-F78A-4894-B442-8DEDBC7ADD91}" destId="{3003B155-1C30-41A9-9B11-A382974D5F69}" srcOrd="0" destOrd="0" presId="urn:microsoft.com/office/officeart/2005/8/layout/chevron2"/>
    <dgm:cxn modelId="{AB49FD2F-BB9A-4E95-A818-B4309985EA1C}" type="presParOf" srcId="{42A389C4-F78A-4894-B442-8DEDBC7ADD91}" destId="{8753CC8A-08E4-4C6E-9B22-E1824855E847}" srcOrd="1" destOrd="0" presId="urn:microsoft.com/office/officeart/2005/8/layout/chevron2"/>
    <dgm:cxn modelId="{48904F18-634B-485A-9E62-A6CB1AC90FBC}" type="presParOf" srcId="{2E01BD32-57CB-4E99-8DCE-021CA9EBAF13}" destId="{6139F295-80C6-458E-B0A6-C517B6603498}" srcOrd="3" destOrd="0" presId="urn:microsoft.com/office/officeart/2005/8/layout/chevron2"/>
    <dgm:cxn modelId="{ACB4AF84-5A72-490A-A84B-A7283F15FEF1}" type="presParOf" srcId="{2E01BD32-57CB-4E99-8DCE-021CA9EBAF13}" destId="{9D43D583-AAEE-46BF-B7FE-D125A01E2A0A}" srcOrd="4" destOrd="0" presId="urn:microsoft.com/office/officeart/2005/8/layout/chevron2"/>
    <dgm:cxn modelId="{5484DC18-1D01-4D33-97F1-B0FB248280FF}" type="presParOf" srcId="{9D43D583-AAEE-46BF-B7FE-D125A01E2A0A}" destId="{F2E5B6D1-05FD-484A-8C72-DFCC2DE4C5B8}" srcOrd="0" destOrd="0" presId="urn:microsoft.com/office/officeart/2005/8/layout/chevron2"/>
    <dgm:cxn modelId="{A351892F-2807-4B27-A805-F6977E8C2F83}" type="presParOf" srcId="{9D43D583-AAEE-46BF-B7FE-D125A01E2A0A}" destId="{134DCF6E-B41C-40F8-8250-8C353C868D59}" srcOrd="1" destOrd="0" presId="urn:microsoft.com/office/officeart/2005/8/layout/chevron2"/>
    <dgm:cxn modelId="{4F1BBCC3-1E82-430B-A55F-D3C67361FC1F}" type="presParOf" srcId="{2E01BD32-57CB-4E99-8DCE-021CA9EBAF13}" destId="{C6C4E882-E073-4B6D-B6A8-8934938EDD48}" srcOrd="5" destOrd="0" presId="urn:microsoft.com/office/officeart/2005/8/layout/chevron2"/>
    <dgm:cxn modelId="{8FD37217-1E69-4339-84AC-0C2EC22BA99D}" type="presParOf" srcId="{2E01BD32-57CB-4E99-8DCE-021CA9EBAF13}" destId="{B4103C47-54FF-493F-932E-9022B377AC5A}" srcOrd="6" destOrd="0" presId="urn:microsoft.com/office/officeart/2005/8/layout/chevron2"/>
    <dgm:cxn modelId="{1532336C-F7D2-4ED0-9003-B14A1E1AC087}" type="presParOf" srcId="{B4103C47-54FF-493F-932E-9022B377AC5A}" destId="{A2AF8009-052B-4FAB-8688-6E574BBF1B56}" srcOrd="0" destOrd="0" presId="urn:microsoft.com/office/officeart/2005/8/layout/chevron2"/>
    <dgm:cxn modelId="{948D7C43-59DF-4264-ABBF-061DFBD72317}" type="presParOf" srcId="{B4103C47-54FF-493F-932E-9022B377AC5A}" destId="{53D2DFF2-410A-494F-BD91-1747C1409442}" srcOrd="1" destOrd="0" presId="urn:microsoft.com/office/officeart/2005/8/layout/chevron2"/>
    <dgm:cxn modelId="{464F9C11-024E-491D-A96F-CD3B67F23F95}" type="presParOf" srcId="{2E01BD32-57CB-4E99-8DCE-021CA9EBAF13}" destId="{9D34BCBE-7655-44B7-9712-E431166869AA}" srcOrd="7" destOrd="0" presId="urn:microsoft.com/office/officeart/2005/8/layout/chevron2"/>
    <dgm:cxn modelId="{2CF07CCE-F956-41C9-B22B-684DFAE9B8B9}" type="presParOf" srcId="{2E01BD32-57CB-4E99-8DCE-021CA9EBAF13}" destId="{D8D7532A-B535-42CF-B47A-36542B10A62D}" srcOrd="8" destOrd="0" presId="urn:microsoft.com/office/officeart/2005/8/layout/chevron2"/>
    <dgm:cxn modelId="{05B4CD83-232F-43E4-8163-6E61CBF28037}" type="presParOf" srcId="{D8D7532A-B535-42CF-B47A-36542B10A62D}" destId="{95B7BDCA-0829-4D03-A0BE-64FF9468F365}" srcOrd="0" destOrd="0" presId="urn:microsoft.com/office/officeart/2005/8/layout/chevron2"/>
    <dgm:cxn modelId="{A74F5674-EE1E-4605-B5D8-5A165CF596B9}" type="presParOf" srcId="{D8D7532A-B535-42CF-B47A-36542B10A62D}" destId="{01F18E7D-93C4-46FD-AFE4-19684FDB6CD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43859F-701E-45CB-8E68-313EBBF0DB21}"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nl-NL"/>
        </a:p>
      </dgm:t>
    </dgm:pt>
    <dgm:pt modelId="{B3A63CEA-E124-4663-8C9C-263D39E846DB}">
      <dgm:prSet phldrT="[Tekst]"/>
      <dgm:spPr/>
      <dgm:t>
        <a:bodyPr/>
        <a:lstStyle/>
        <a:p>
          <a:r>
            <a:rPr lang="nl-NL" dirty="0"/>
            <a:t>Klokkenluidersregeling</a:t>
          </a:r>
        </a:p>
        <a:p>
          <a:r>
            <a:rPr lang="nl-NL" dirty="0"/>
            <a:t>Protocollen </a:t>
          </a:r>
        </a:p>
        <a:p>
          <a:r>
            <a:rPr lang="nl-NL" dirty="0"/>
            <a:t>Volwassenheidsladder</a:t>
          </a:r>
        </a:p>
        <a:p>
          <a:endParaRPr lang="nl-NL" dirty="0"/>
        </a:p>
      </dgm:t>
    </dgm:pt>
    <dgm:pt modelId="{95505B78-9018-4199-98FE-E2BCD45C2D6E}" type="parTrans" cxnId="{D0E0A061-3687-47F8-BA47-1E96E352BD33}">
      <dgm:prSet/>
      <dgm:spPr/>
      <dgm:t>
        <a:bodyPr/>
        <a:lstStyle/>
        <a:p>
          <a:endParaRPr lang="nl-NL"/>
        </a:p>
      </dgm:t>
    </dgm:pt>
    <dgm:pt modelId="{412EF8B0-3DCC-4B36-907E-9D330DFF9341}" type="sibTrans" cxnId="{D0E0A061-3687-47F8-BA47-1E96E352BD33}">
      <dgm:prSet/>
      <dgm:spPr/>
      <dgm:t>
        <a:bodyPr/>
        <a:lstStyle/>
        <a:p>
          <a:endParaRPr lang="nl-NL"/>
        </a:p>
      </dgm:t>
    </dgm:pt>
    <dgm:pt modelId="{FCF6686E-9F51-4081-BDAE-F25046BE579F}">
      <dgm:prSet phldrT="[Tekst]"/>
      <dgm:spPr/>
      <dgm:t>
        <a:bodyPr/>
        <a:lstStyle/>
        <a:p>
          <a:r>
            <a:rPr lang="nl-NL" dirty="0"/>
            <a:t>Jaarplan integriteit</a:t>
          </a:r>
        </a:p>
        <a:p>
          <a:r>
            <a:rPr lang="nl-NL" dirty="0"/>
            <a:t>Plan van aanpak </a:t>
          </a:r>
        </a:p>
        <a:p>
          <a:r>
            <a:rPr lang="nl-NL" dirty="0"/>
            <a:t>Frauderisico-analyses</a:t>
          </a:r>
        </a:p>
        <a:p>
          <a:endParaRPr lang="nl-NL" dirty="0"/>
        </a:p>
      </dgm:t>
    </dgm:pt>
    <dgm:pt modelId="{207AEE37-D856-41CC-9859-F7116B8445EB}" type="parTrans" cxnId="{B98B6F1F-DDF2-4217-B981-4D9EC3B761FA}">
      <dgm:prSet/>
      <dgm:spPr/>
      <dgm:t>
        <a:bodyPr/>
        <a:lstStyle/>
        <a:p>
          <a:endParaRPr lang="nl-NL"/>
        </a:p>
      </dgm:t>
    </dgm:pt>
    <dgm:pt modelId="{0DE4546F-263E-4A1A-BBE3-8EA11C07F64D}" type="sibTrans" cxnId="{B98B6F1F-DDF2-4217-B981-4D9EC3B761FA}">
      <dgm:prSet/>
      <dgm:spPr/>
      <dgm:t>
        <a:bodyPr/>
        <a:lstStyle/>
        <a:p>
          <a:endParaRPr lang="nl-NL"/>
        </a:p>
      </dgm:t>
    </dgm:pt>
    <dgm:pt modelId="{FF758D68-1EE2-437B-A461-C5BAE58A38A6}">
      <dgm:prSet phldrT="[Tekst]"/>
      <dgm:spPr/>
      <dgm:t>
        <a:bodyPr/>
        <a:lstStyle/>
        <a:p>
          <a:r>
            <a:rPr lang="nl-NL" dirty="0"/>
            <a:t>Uitvoering jaarplan</a:t>
          </a:r>
        </a:p>
        <a:p>
          <a:r>
            <a:rPr lang="nl-NL" dirty="0"/>
            <a:t>Sturingsgesprekken</a:t>
          </a:r>
        </a:p>
        <a:p>
          <a:r>
            <a:rPr lang="nl-NL" dirty="0"/>
            <a:t>Meldingen en onderzoeken</a:t>
          </a:r>
        </a:p>
        <a:p>
          <a:r>
            <a:rPr lang="nl-NL" dirty="0"/>
            <a:t>Integriteitsregistratie</a:t>
          </a:r>
        </a:p>
        <a:p>
          <a:r>
            <a:rPr lang="nl-NL" dirty="0"/>
            <a:t>Toetsen </a:t>
          </a:r>
          <a:r>
            <a:rPr lang="nl-NL" dirty="0" err="1"/>
            <a:t>controls</a:t>
          </a:r>
          <a:endParaRPr lang="nl-NL" dirty="0"/>
        </a:p>
        <a:p>
          <a:endParaRPr lang="nl-NL" dirty="0"/>
        </a:p>
      </dgm:t>
    </dgm:pt>
    <dgm:pt modelId="{E7C52814-45F6-4AFF-9F0E-AA0247E5E5A6}" type="parTrans" cxnId="{78AFD300-D3BB-4817-93D2-A8C1C1C268D8}">
      <dgm:prSet/>
      <dgm:spPr/>
      <dgm:t>
        <a:bodyPr/>
        <a:lstStyle/>
        <a:p>
          <a:endParaRPr lang="nl-NL"/>
        </a:p>
      </dgm:t>
    </dgm:pt>
    <dgm:pt modelId="{BAD27E1F-1835-46CD-A7C5-5683E241A1EF}" type="sibTrans" cxnId="{78AFD300-D3BB-4817-93D2-A8C1C1C268D8}">
      <dgm:prSet/>
      <dgm:spPr/>
      <dgm:t>
        <a:bodyPr/>
        <a:lstStyle/>
        <a:p>
          <a:endParaRPr lang="nl-NL"/>
        </a:p>
      </dgm:t>
    </dgm:pt>
    <dgm:pt modelId="{1A007F05-F051-4CB7-89FF-556D87C80643}">
      <dgm:prSet phldrT="[Tekst]"/>
      <dgm:spPr/>
      <dgm:t>
        <a:bodyPr/>
        <a:lstStyle/>
        <a:p>
          <a:r>
            <a:rPr lang="nl-NL" dirty="0"/>
            <a:t>Concernmonitor</a:t>
          </a:r>
        </a:p>
        <a:p>
          <a:r>
            <a:rPr lang="nl-NL" dirty="0"/>
            <a:t>Sturingsgesprekken</a:t>
          </a:r>
        </a:p>
        <a:p>
          <a:r>
            <a:rPr lang="nl-NL" dirty="0"/>
            <a:t>Jaarverslag integriteit</a:t>
          </a:r>
        </a:p>
        <a:p>
          <a:r>
            <a:rPr lang="nl-NL" dirty="0"/>
            <a:t>Side letters</a:t>
          </a:r>
        </a:p>
        <a:p>
          <a:r>
            <a:rPr lang="nl-NL" dirty="0"/>
            <a:t>Uitkomsten MTO </a:t>
          </a:r>
        </a:p>
        <a:p>
          <a:r>
            <a:rPr lang="nl-NL" dirty="0"/>
            <a:t>Paragraaf bedrijfsvoering</a:t>
          </a:r>
        </a:p>
      </dgm:t>
    </dgm:pt>
    <dgm:pt modelId="{4A8CC94D-AA48-4C1F-AFC3-AEAD0995567F}" type="parTrans" cxnId="{717782F4-45AA-453A-8D02-B039E4B50355}">
      <dgm:prSet/>
      <dgm:spPr/>
      <dgm:t>
        <a:bodyPr/>
        <a:lstStyle/>
        <a:p>
          <a:endParaRPr lang="nl-NL"/>
        </a:p>
      </dgm:t>
    </dgm:pt>
    <dgm:pt modelId="{79DD46F5-A7A3-47FA-B514-06AAC0CD44C1}" type="sibTrans" cxnId="{717782F4-45AA-453A-8D02-B039E4B50355}">
      <dgm:prSet/>
      <dgm:spPr/>
      <dgm:t>
        <a:bodyPr/>
        <a:lstStyle/>
        <a:p>
          <a:endParaRPr lang="nl-NL"/>
        </a:p>
      </dgm:t>
    </dgm:pt>
    <dgm:pt modelId="{E3693C98-82E3-42DD-BECA-F04F3D332B2E}" type="pres">
      <dgm:prSet presAssocID="{1643859F-701E-45CB-8E68-313EBBF0DB21}" presName="Name0" presStyleCnt="0">
        <dgm:presLayoutVars>
          <dgm:dir/>
          <dgm:resizeHandles val="exact"/>
        </dgm:presLayoutVars>
      </dgm:prSet>
      <dgm:spPr/>
    </dgm:pt>
    <dgm:pt modelId="{8579E503-8EEC-4572-A252-8ACC63885359}" type="pres">
      <dgm:prSet presAssocID="{1643859F-701E-45CB-8E68-313EBBF0DB21}" presName="cycle" presStyleCnt="0"/>
      <dgm:spPr/>
    </dgm:pt>
    <dgm:pt modelId="{935E12D8-E34B-469D-878B-A349EC321FA2}" type="pres">
      <dgm:prSet presAssocID="{B3A63CEA-E124-4663-8C9C-263D39E846DB}" presName="nodeFirstNode" presStyleLbl="node1" presStyleIdx="0" presStyleCnt="4">
        <dgm:presLayoutVars>
          <dgm:bulletEnabled val="1"/>
        </dgm:presLayoutVars>
      </dgm:prSet>
      <dgm:spPr/>
    </dgm:pt>
    <dgm:pt modelId="{A1BE9AC8-67F2-4C74-9C05-527F0B16C066}" type="pres">
      <dgm:prSet presAssocID="{412EF8B0-3DCC-4B36-907E-9D330DFF9341}" presName="sibTransFirstNode" presStyleLbl="bgShp" presStyleIdx="0" presStyleCnt="1"/>
      <dgm:spPr/>
    </dgm:pt>
    <dgm:pt modelId="{F4B3D6F5-062C-462E-837B-466CF9414341}" type="pres">
      <dgm:prSet presAssocID="{FCF6686E-9F51-4081-BDAE-F25046BE579F}" presName="nodeFollowingNodes" presStyleLbl="node1" presStyleIdx="1" presStyleCnt="4">
        <dgm:presLayoutVars>
          <dgm:bulletEnabled val="1"/>
        </dgm:presLayoutVars>
      </dgm:prSet>
      <dgm:spPr/>
    </dgm:pt>
    <dgm:pt modelId="{639EECE9-FB01-40DD-A5AE-FEC4174C0B71}" type="pres">
      <dgm:prSet presAssocID="{FF758D68-1EE2-437B-A461-C5BAE58A38A6}" presName="nodeFollowingNodes" presStyleLbl="node1" presStyleIdx="2" presStyleCnt="4">
        <dgm:presLayoutVars>
          <dgm:bulletEnabled val="1"/>
        </dgm:presLayoutVars>
      </dgm:prSet>
      <dgm:spPr/>
    </dgm:pt>
    <dgm:pt modelId="{6746E12F-EA06-4EE1-85BE-CBC8295D87E8}" type="pres">
      <dgm:prSet presAssocID="{1A007F05-F051-4CB7-89FF-556D87C80643}" presName="nodeFollowingNodes" presStyleLbl="node1" presStyleIdx="3" presStyleCnt="4">
        <dgm:presLayoutVars>
          <dgm:bulletEnabled val="1"/>
        </dgm:presLayoutVars>
      </dgm:prSet>
      <dgm:spPr/>
    </dgm:pt>
  </dgm:ptLst>
  <dgm:cxnLst>
    <dgm:cxn modelId="{78AFD300-D3BB-4817-93D2-A8C1C1C268D8}" srcId="{1643859F-701E-45CB-8E68-313EBBF0DB21}" destId="{FF758D68-1EE2-437B-A461-C5BAE58A38A6}" srcOrd="2" destOrd="0" parTransId="{E7C52814-45F6-4AFF-9F0E-AA0247E5E5A6}" sibTransId="{BAD27E1F-1835-46CD-A7C5-5683E241A1EF}"/>
    <dgm:cxn modelId="{9E403704-C8B2-4A43-9E5E-7A04B7C0C3CD}" type="presOf" srcId="{412EF8B0-3DCC-4B36-907E-9D330DFF9341}" destId="{A1BE9AC8-67F2-4C74-9C05-527F0B16C066}" srcOrd="0" destOrd="0" presId="urn:microsoft.com/office/officeart/2005/8/layout/cycle3"/>
    <dgm:cxn modelId="{4C412208-9922-4097-B7D2-D8F79AE50054}" type="presOf" srcId="{FCF6686E-9F51-4081-BDAE-F25046BE579F}" destId="{F4B3D6F5-062C-462E-837B-466CF9414341}" srcOrd="0" destOrd="0" presId="urn:microsoft.com/office/officeart/2005/8/layout/cycle3"/>
    <dgm:cxn modelId="{18AE2511-71C2-47BF-9978-ED35205FA95F}" type="presOf" srcId="{1643859F-701E-45CB-8E68-313EBBF0DB21}" destId="{E3693C98-82E3-42DD-BECA-F04F3D332B2E}" srcOrd="0" destOrd="0" presId="urn:microsoft.com/office/officeart/2005/8/layout/cycle3"/>
    <dgm:cxn modelId="{B98B6F1F-DDF2-4217-B981-4D9EC3B761FA}" srcId="{1643859F-701E-45CB-8E68-313EBBF0DB21}" destId="{FCF6686E-9F51-4081-BDAE-F25046BE579F}" srcOrd="1" destOrd="0" parTransId="{207AEE37-D856-41CC-9859-F7116B8445EB}" sibTransId="{0DE4546F-263E-4A1A-BBE3-8EA11C07F64D}"/>
    <dgm:cxn modelId="{D0E0A061-3687-47F8-BA47-1E96E352BD33}" srcId="{1643859F-701E-45CB-8E68-313EBBF0DB21}" destId="{B3A63CEA-E124-4663-8C9C-263D39E846DB}" srcOrd="0" destOrd="0" parTransId="{95505B78-9018-4199-98FE-E2BCD45C2D6E}" sibTransId="{412EF8B0-3DCC-4B36-907E-9D330DFF9341}"/>
    <dgm:cxn modelId="{7588DF7F-0315-4C38-9F1D-9AA394CC47D3}" type="presOf" srcId="{FF758D68-1EE2-437B-A461-C5BAE58A38A6}" destId="{639EECE9-FB01-40DD-A5AE-FEC4174C0B71}" srcOrd="0" destOrd="0" presId="urn:microsoft.com/office/officeart/2005/8/layout/cycle3"/>
    <dgm:cxn modelId="{5615CDC7-55FF-4D78-A168-BB161602FCFC}" type="presOf" srcId="{1A007F05-F051-4CB7-89FF-556D87C80643}" destId="{6746E12F-EA06-4EE1-85BE-CBC8295D87E8}" srcOrd="0" destOrd="0" presId="urn:microsoft.com/office/officeart/2005/8/layout/cycle3"/>
    <dgm:cxn modelId="{6FA1E3CA-1191-49A6-BFF8-A836F502C1D6}" type="presOf" srcId="{B3A63CEA-E124-4663-8C9C-263D39E846DB}" destId="{935E12D8-E34B-469D-878B-A349EC321FA2}" srcOrd="0" destOrd="0" presId="urn:microsoft.com/office/officeart/2005/8/layout/cycle3"/>
    <dgm:cxn modelId="{717782F4-45AA-453A-8D02-B039E4B50355}" srcId="{1643859F-701E-45CB-8E68-313EBBF0DB21}" destId="{1A007F05-F051-4CB7-89FF-556D87C80643}" srcOrd="3" destOrd="0" parTransId="{4A8CC94D-AA48-4C1F-AFC3-AEAD0995567F}" sibTransId="{79DD46F5-A7A3-47FA-B514-06AAC0CD44C1}"/>
    <dgm:cxn modelId="{9EB12AE2-3619-4A23-8ECC-4F6CBF54863F}" type="presParOf" srcId="{E3693C98-82E3-42DD-BECA-F04F3D332B2E}" destId="{8579E503-8EEC-4572-A252-8ACC63885359}" srcOrd="0" destOrd="0" presId="urn:microsoft.com/office/officeart/2005/8/layout/cycle3"/>
    <dgm:cxn modelId="{387FAB63-FF37-49D9-AEFA-AC96DC2EF153}" type="presParOf" srcId="{8579E503-8EEC-4572-A252-8ACC63885359}" destId="{935E12D8-E34B-469D-878B-A349EC321FA2}" srcOrd="0" destOrd="0" presId="urn:microsoft.com/office/officeart/2005/8/layout/cycle3"/>
    <dgm:cxn modelId="{79467E04-E96E-45EF-9254-F74C0C25E832}" type="presParOf" srcId="{8579E503-8EEC-4572-A252-8ACC63885359}" destId="{A1BE9AC8-67F2-4C74-9C05-527F0B16C066}" srcOrd="1" destOrd="0" presId="urn:microsoft.com/office/officeart/2005/8/layout/cycle3"/>
    <dgm:cxn modelId="{46123F66-2A24-4EE5-B0E2-17B0A2F49539}" type="presParOf" srcId="{8579E503-8EEC-4572-A252-8ACC63885359}" destId="{F4B3D6F5-062C-462E-837B-466CF9414341}" srcOrd="2" destOrd="0" presId="urn:microsoft.com/office/officeart/2005/8/layout/cycle3"/>
    <dgm:cxn modelId="{B881302E-2270-4810-9A3F-4B685857479B}" type="presParOf" srcId="{8579E503-8EEC-4572-A252-8ACC63885359}" destId="{639EECE9-FB01-40DD-A5AE-FEC4174C0B71}" srcOrd="3" destOrd="0" presId="urn:microsoft.com/office/officeart/2005/8/layout/cycle3"/>
    <dgm:cxn modelId="{93989366-57BD-445B-8F15-46DA975E91A5}" type="presParOf" srcId="{8579E503-8EEC-4572-A252-8ACC63885359}" destId="{6746E12F-EA06-4EE1-85BE-CBC8295D87E8}"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B0AB7A-B60C-44AD-9361-DC116B0D317D}">
      <dsp:nvSpPr>
        <dsp:cNvPr id="0" name=""/>
        <dsp:cNvSpPr/>
      </dsp:nvSpPr>
      <dsp:spPr>
        <a:xfrm>
          <a:off x="2217308" y="1530886"/>
          <a:ext cx="925527" cy="9255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nl-NL" sz="1100" kern="1200" dirty="0"/>
            <a:t>Actieplan</a:t>
          </a:r>
        </a:p>
      </dsp:txBody>
      <dsp:txXfrm>
        <a:off x="2352848" y="1666426"/>
        <a:ext cx="654447" cy="654447"/>
      </dsp:txXfrm>
    </dsp:sp>
    <dsp:sp modelId="{A72DEEF1-A1E0-4C1D-B827-FA5759604980}">
      <dsp:nvSpPr>
        <dsp:cNvPr id="0" name=""/>
        <dsp:cNvSpPr/>
      </dsp:nvSpPr>
      <dsp:spPr>
        <a:xfrm rot="16200000">
          <a:off x="2581553" y="1227778"/>
          <a:ext cx="197036" cy="2456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2611109" y="1306455"/>
        <a:ext cx="137925" cy="147361"/>
      </dsp:txXfrm>
    </dsp:sp>
    <dsp:sp modelId="{A92BBA85-ED28-4CEE-A07D-BAACAD7B01D5}">
      <dsp:nvSpPr>
        <dsp:cNvPr id="0" name=""/>
        <dsp:cNvSpPr/>
      </dsp:nvSpPr>
      <dsp:spPr>
        <a:xfrm>
          <a:off x="2101617" y="2210"/>
          <a:ext cx="1156909" cy="11569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Regelgeving </a:t>
          </a:r>
        </a:p>
      </dsp:txBody>
      <dsp:txXfrm>
        <a:off x="2271042" y="171635"/>
        <a:ext cx="818059" cy="818059"/>
      </dsp:txXfrm>
    </dsp:sp>
    <dsp:sp modelId="{6DF03124-9272-4467-9444-EC8FED10A3B3}">
      <dsp:nvSpPr>
        <dsp:cNvPr id="0" name=""/>
        <dsp:cNvSpPr/>
      </dsp:nvSpPr>
      <dsp:spPr>
        <a:xfrm rot="20520000">
          <a:off x="3193150" y="1672129"/>
          <a:ext cx="197036" cy="2456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3194597" y="1730383"/>
        <a:ext cx="137925" cy="147361"/>
      </dsp:txXfrm>
    </dsp:sp>
    <dsp:sp modelId="{27CB3FE5-6384-4916-92E7-C423E79FDAE6}">
      <dsp:nvSpPr>
        <dsp:cNvPr id="0" name=""/>
        <dsp:cNvSpPr/>
      </dsp:nvSpPr>
      <dsp:spPr>
        <a:xfrm>
          <a:off x="3445446" y="978559"/>
          <a:ext cx="1156909" cy="11569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Bewustwording</a:t>
          </a:r>
        </a:p>
      </dsp:txBody>
      <dsp:txXfrm>
        <a:off x="3614871" y="1147984"/>
        <a:ext cx="818059" cy="818059"/>
      </dsp:txXfrm>
    </dsp:sp>
    <dsp:sp modelId="{B8B7AAA8-76B8-4E77-B0FF-C6E069E5E1DD}">
      <dsp:nvSpPr>
        <dsp:cNvPr id="0" name=""/>
        <dsp:cNvSpPr/>
      </dsp:nvSpPr>
      <dsp:spPr>
        <a:xfrm rot="3240000">
          <a:off x="2959541" y="2391104"/>
          <a:ext cx="197036" cy="2456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2971724" y="2416314"/>
        <a:ext cx="137925" cy="147361"/>
      </dsp:txXfrm>
    </dsp:sp>
    <dsp:sp modelId="{8C911D9B-2BD6-4E87-9CC1-D2C858BCD62D}">
      <dsp:nvSpPr>
        <dsp:cNvPr id="0" name=""/>
        <dsp:cNvSpPr/>
      </dsp:nvSpPr>
      <dsp:spPr>
        <a:xfrm>
          <a:off x="2932149" y="2558325"/>
          <a:ext cx="1156909" cy="11569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Blik naar binnen</a:t>
          </a:r>
        </a:p>
      </dsp:txBody>
      <dsp:txXfrm>
        <a:off x="3101574" y="2727750"/>
        <a:ext cx="818059" cy="818059"/>
      </dsp:txXfrm>
    </dsp:sp>
    <dsp:sp modelId="{E83D1B9A-CF88-4D64-9A15-B2798803CBBB}">
      <dsp:nvSpPr>
        <dsp:cNvPr id="0" name=""/>
        <dsp:cNvSpPr/>
      </dsp:nvSpPr>
      <dsp:spPr>
        <a:xfrm rot="7560000">
          <a:off x="2203566" y="2391104"/>
          <a:ext cx="197036" cy="2456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rot="10800000">
        <a:off x="2250494" y="2416314"/>
        <a:ext cx="137925" cy="147361"/>
      </dsp:txXfrm>
    </dsp:sp>
    <dsp:sp modelId="{B5C29891-E743-4E67-B5CD-A0D4730EE0B9}">
      <dsp:nvSpPr>
        <dsp:cNvPr id="0" name=""/>
        <dsp:cNvSpPr/>
      </dsp:nvSpPr>
      <dsp:spPr>
        <a:xfrm>
          <a:off x="1271085" y="2558325"/>
          <a:ext cx="1156909" cy="11569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Blik naar buiten</a:t>
          </a:r>
        </a:p>
      </dsp:txBody>
      <dsp:txXfrm>
        <a:off x="1440510" y="2727750"/>
        <a:ext cx="818059" cy="818059"/>
      </dsp:txXfrm>
    </dsp:sp>
    <dsp:sp modelId="{0B97DBF1-C74D-4D23-AC8B-8CE2B84BD76A}">
      <dsp:nvSpPr>
        <dsp:cNvPr id="0" name=""/>
        <dsp:cNvSpPr/>
      </dsp:nvSpPr>
      <dsp:spPr>
        <a:xfrm rot="11880000">
          <a:off x="1969957" y="1672129"/>
          <a:ext cx="197036" cy="2456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rot="10800000">
        <a:off x="2027621" y="1730383"/>
        <a:ext cx="137925" cy="147361"/>
      </dsp:txXfrm>
    </dsp:sp>
    <dsp:sp modelId="{37CA46E8-1D60-421C-BF40-4F0F194D0B8C}">
      <dsp:nvSpPr>
        <dsp:cNvPr id="0" name=""/>
        <dsp:cNvSpPr/>
      </dsp:nvSpPr>
      <dsp:spPr>
        <a:xfrm>
          <a:off x="757787" y="978559"/>
          <a:ext cx="1156909" cy="11569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nl-NL" sz="800" kern="1200" dirty="0"/>
            <a:t>Coördinatie en toetsing</a:t>
          </a:r>
        </a:p>
      </dsp:txBody>
      <dsp:txXfrm>
        <a:off x="927212" y="1147984"/>
        <a:ext cx="818059" cy="8180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525F1-C74F-45D8-BB85-8D49C6C70E3D}">
      <dsp:nvSpPr>
        <dsp:cNvPr id="0" name=""/>
        <dsp:cNvSpPr/>
      </dsp:nvSpPr>
      <dsp:spPr>
        <a:xfrm rot="5400000">
          <a:off x="-175313" y="175665"/>
          <a:ext cx="1168758" cy="81813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nl-NL" sz="1100" kern="1200" dirty="0"/>
            <a:t>Ad hoc</a:t>
          </a:r>
        </a:p>
      </dsp:txBody>
      <dsp:txXfrm rot="-5400000">
        <a:off x="1" y="409416"/>
        <a:ext cx="818130" cy="350628"/>
      </dsp:txXfrm>
    </dsp:sp>
    <dsp:sp modelId="{C2D33E5F-4687-4EDF-8DE8-1E8D7176E88F}">
      <dsp:nvSpPr>
        <dsp:cNvPr id="0" name=""/>
        <dsp:cNvSpPr/>
      </dsp:nvSpPr>
      <dsp:spPr>
        <a:xfrm rot="5400000">
          <a:off x="2621506" y="-1803376"/>
          <a:ext cx="759692" cy="4366445"/>
        </a:xfrm>
        <a:prstGeom prst="round2SameRect">
          <a:avLst/>
        </a:prstGeom>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114300" lvl="1" indent="-114300" algn="l" defTabSz="577850">
            <a:lnSpc>
              <a:spcPct val="90000"/>
            </a:lnSpc>
            <a:spcBef>
              <a:spcPct val="0"/>
            </a:spcBef>
            <a:spcAft>
              <a:spcPct val="15000"/>
            </a:spcAft>
            <a:buChar char="•"/>
          </a:pPr>
          <a:r>
            <a:rPr lang="nl-NL" sz="1300" kern="1200" dirty="0"/>
            <a:t>Frauderisico’s niet </a:t>
          </a:r>
          <a:r>
            <a:rPr lang="nl-NL" sz="1400" kern="1200" dirty="0">
              <a:solidFill>
                <a:prstClr val="black">
                  <a:hueOff val="0"/>
                  <a:satOff val="0"/>
                  <a:lumOff val="0"/>
                  <a:alphaOff val="0"/>
                </a:prstClr>
              </a:solidFill>
              <a:latin typeface="Bolder"/>
              <a:ea typeface="+mn-ea"/>
              <a:cs typeface="+mn-cs"/>
            </a:rPr>
            <a:t>nagedacht</a:t>
          </a:r>
          <a:r>
            <a:rPr lang="nl-NL" sz="1300" kern="1200" dirty="0"/>
            <a:t> en niet besproken </a:t>
          </a:r>
        </a:p>
        <a:p>
          <a:pPr marL="114300" lvl="1" indent="-114300" algn="l" defTabSz="577850">
            <a:lnSpc>
              <a:spcPct val="90000"/>
            </a:lnSpc>
            <a:spcBef>
              <a:spcPct val="0"/>
            </a:spcBef>
            <a:spcAft>
              <a:spcPct val="15000"/>
            </a:spcAft>
            <a:buChar char="•"/>
          </a:pPr>
          <a:r>
            <a:rPr lang="nl-NL" sz="1300" kern="1200" dirty="0"/>
            <a:t>Reageren en optreden op basis van vermoede</a:t>
          </a:r>
        </a:p>
        <a:p>
          <a:pPr marL="114300" lvl="1" indent="-114300" algn="l" defTabSz="577850">
            <a:lnSpc>
              <a:spcPct val="90000"/>
            </a:lnSpc>
            <a:spcBef>
              <a:spcPct val="0"/>
            </a:spcBef>
            <a:spcAft>
              <a:spcPct val="15000"/>
            </a:spcAft>
            <a:buChar char="•"/>
          </a:pPr>
          <a:r>
            <a:rPr lang="nl-NL" sz="1300" kern="1200" dirty="0"/>
            <a:t>Geen definitie van risico’s en hard </a:t>
          </a:r>
          <a:r>
            <a:rPr lang="nl-NL" sz="1300" kern="1200" dirty="0" err="1"/>
            <a:t>controls</a:t>
          </a:r>
          <a:r>
            <a:rPr lang="nl-NL" sz="1300" kern="1200" dirty="0"/>
            <a:t> </a:t>
          </a:r>
        </a:p>
      </dsp:txBody>
      <dsp:txXfrm rot="-5400000">
        <a:off x="818130" y="37085"/>
        <a:ext cx="4329360" cy="685522"/>
      </dsp:txXfrm>
    </dsp:sp>
    <dsp:sp modelId="{3003B155-1C30-41A9-9B11-A382974D5F69}">
      <dsp:nvSpPr>
        <dsp:cNvPr id="0" name=""/>
        <dsp:cNvSpPr/>
      </dsp:nvSpPr>
      <dsp:spPr>
        <a:xfrm rot="5400000">
          <a:off x="-175313" y="1228028"/>
          <a:ext cx="1168758" cy="81813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nl-NL" sz="1100" kern="1200" dirty="0"/>
            <a:t>Oriënterend</a:t>
          </a:r>
        </a:p>
      </dsp:txBody>
      <dsp:txXfrm rot="-5400000">
        <a:off x="1" y="1461779"/>
        <a:ext cx="818130" cy="350628"/>
      </dsp:txXfrm>
    </dsp:sp>
    <dsp:sp modelId="{8753CC8A-08E4-4C6E-9B22-E1824855E847}">
      <dsp:nvSpPr>
        <dsp:cNvPr id="0" name=""/>
        <dsp:cNvSpPr/>
      </dsp:nvSpPr>
      <dsp:spPr>
        <a:xfrm rot="5400000">
          <a:off x="2621506" y="-750660"/>
          <a:ext cx="759692" cy="4366445"/>
        </a:xfrm>
        <a:prstGeom prst="round2SameRect">
          <a:avLst/>
        </a:prstGeom>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Tone at </a:t>
          </a:r>
          <a:r>
            <a:rPr lang="nl-NL" sz="1400" kern="1200" dirty="0" err="1">
              <a:solidFill>
                <a:prstClr val="black">
                  <a:hueOff val="0"/>
                  <a:satOff val="0"/>
                  <a:lumOff val="0"/>
                  <a:alphaOff val="0"/>
                </a:prstClr>
              </a:solidFill>
              <a:latin typeface="Bolder"/>
              <a:ea typeface="+mn-ea"/>
              <a:cs typeface="+mn-cs"/>
            </a:rPr>
            <a:t>the</a:t>
          </a:r>
          <a:r>
            <a:rPr lang="nl-NL" sz="1400" kern="1200" dirty="0">
              <a:solidFill>
                <a:prstClr val="black">
                  <a:hueOff val="0"/>
                  <a:satOff val="0"/>
                  <a:lumOff val="0"/>
                  <a:alphaOff val="0"/>
                </a:prstClr>
              </a:solidFill>
              <a:latin typeface="Bolder"/>
              <a:ea typeface="+mn-ea"/>
              <a:cs typeface="+mn-cs"/>
            </a:rPr>
            <a:t> top (FRM belangrijke waarde) </a:t>
          </a:r>
        </a:p>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Eerste scan  belangrijke risico’s en </a:t>
          </a:r>
          <a:r>
            <a:rPr lang="nl-NL" sz="1400" kern="1200" dirty="0" err="1">
              <a:solidFill>
                <a:prstClr val="black">
                  <a:hueOff val="0"/>
                  <a:satOff val="0"/>
                  <a:lumOff val="0"/>
                  <a:alphaOff val="0"/>
                </a:prstClr>
              </a:solidFill>
              <a:latin typeface="Bolder"/>
              <a:ea typeface="+mn-ea"/>
              <a:cs typeface="+mn-cs"/>
            </a:rPr>
            <a:t>controls</a:t>
          </a:r>
          <a:endParaRPr lang="nl-NL" sz="1400" kern="1200" dirty="0">
            <a:solidFill>
              <a:prstClr val="black">
                <a:hueOff val="0"/>
                <a:satOff val="0"/>
                <a:lumOff val="0"/>
                <a:alphaOff val="0"/>
              </a:prstClr>
            </a:solidFill>
            <a:latin typeface="Bolder"/>
            <a:ea typeface="+mn-ea"/>
            <a:cs typeface="+mn-cs"/>
          </a:endParaRPr>
        </a:p>
      </dsp:txBody>
      <dsp:txXfrm rot="-5400000">
        <a:off x="818130" y="1089801"/>
        <a:ext cx="4329360" cy="685522"/>
      </dsp:txXfrm>
    </dsp:sp>
    <dsp:sp modelId="{F2E5B6D1-05FD-484A-8C72-DFCC2DE4C5B8}">
      <dsp:nvSpPr>
        <dsp:cNvPr id="0" name=""/>
        <dsp:cNvSpPr/>
      </dsp:nvSpPr>
      <dsp:spPr>
        <a:xfrm rot="5400000">
          <a:off x="-175313" y="2280392"/>
          <a:ext cx="1168758" cy="81813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nl-NL" sz="1100" kern="1200" dirty="0"/>
            <a:t>Basis op orde </a:t>
          </a:r>
        </a:p>
      </dsp:txBody>
      <dsp:txXfrm rot="-5400000">
        <a:off x="1" y="2514143"/>
        <a:ext cx="818130" cy="350628"/>
      </dsp:txXfrm>
    </dsp:sp>
    <dsp:sp modelId="{134DCF6E-B41C-40F8-8250-8C353C868D59}">
      <dsp:nvSpPr>
        <dsp:cNvPr id="0" name=""/>
        <dsp:cNvSpPr/>
      </dsp:nvSpPr>
      <dsp:spPr>
        <a:xfrm rot="5400000">
          <a:off x="2621506" y="301702"/>
          <a:ext cx="759692" cy="4366445"/>
        </a:xfrm>
        <a:prstGeom prst="round2SameRect">
          <a:avLst/>
        </a:prstGeom>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Top 3 en effectief</a:t>
          </a:r>
        </a:p>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Vastlegging overige processen </a:t>
          </a:r>
        </a:p>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Plan van aanpak </a:t>
          </a:r>
        </a:p>
      </dsp:txBody>
      <dsp:txXfrm rot="-5400000">
        <a:off x="818130" y="2142164"/>
        <a:ext cx="4329360" cy="685522"/>
      </dsp:txXfrm>
    </dsp:sp>
    <dsp:sp modelId="{A2AF8009-052B-4FAB-8688-6E574BBF1B56}">
      <dsp:nvSpPr>
        <dsp:cNvPr id="0" name=""/>
        <dsp:cNvSpPr/>
      </dsp:nvSpPr>
      <dsp:spPr>
        <a:xfrm rot="5400000">
          <a:off x="-175313" y="3332755"/>
          <a:ext cx="1168758" cy="81813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nl-NL" sz="1100" kern="1200" dirty="0" err="1"/>
            <a:t>Pro-actief</a:t>
          </a:r>
          <a:endParaRPr lang="nl-NL" sz="1100" kern="1200" dirty="0"/>
        </a:p>
      </dsp:txBody>
      <dsp:txXfrm rot="-5400000">
        <a:off x="1" y="3566506"/>
        <a:ext cx="818130" cy="350628"/>
      </dsp:txXfrm>
    </dsp:sp>
    <dsp:sp modelId="{53D2DFF2-410A-494F-BD91-1747C1409442}">
      <dsp:nvSpPr>
        <dsp:cNvPr id="0" name=""/>
        <dsp:cNvSpPr/>
      </dsp:nvSpPr>
      <dsp:spPr>
        <a:xfrm rot="5400000">
          <a:off x="2621506" y="1354065"/>
          <a:ext cx="759692" cy="4366445"/>
        </a:xfrm>
        <a:prstGeom prst="round2SameRect">
          <a:avLst/>
        </a:prstGeom>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Minimaal 1 keer per besproken</a:t>
          </a:r>
        </a:p>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Werking 1 keer per jaar vastgesteld </a:t>
          </a:r>
        </a:p>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Bij wijzigingen aandacht voor FRM</a:t>
          </a:r>
        </a:p>
      </dsp:txBody>
      <dsp:txXfrm rot="-5400000">
        <a:off x="818130" y="3194527"/>
        <a:ext cx="4329360" cy="685522"/>
      </dsp:txXfrm>
    </dsp:sp>
    <dsp:sp modelId="{95B7BDCA-0829-4D03-A0BE-64FF9468F365}">
      <dsp:nvSpPr>
        <dsp:cNvPr id="0" name=""/>
        <dsp:cNvSpPr/>
      </dsp:nvSpPr>
      <dsp:spPr>
        <a:xfrm rot="5400000">
          <a:off x="-175313" y="4385118"/>
          <a:ext cx="1168758" cy="81813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nl-NL" sz="1100" kern="1200" dirty="0"/>
            <a:t>Intelligent</a:t>
          </a:r>
        </a:p>
      </dsp:txBody>
      <dsp:txXfrm rot="-5400000">
        <a:off x="1" y="4618869"/>
        <a:ext cx="818130" cy="350628"/>
      </dsp:txXfrm>
    </dsp:sp>
    <dsp:sp modelId="{01F18E7D-93C4-46FD-AFE4-19684FDB6CDD}">
      <dsp:nvSpPr>
        <dsp:cNvPr id="0" name=""/>
        <dsp:cNvSpPr/>
      </dsp:nvSpPr>
      <dsp:spPr>
        <a:xfrm rot="5400000">
          <a:off x="2621506" y="2406428"/>
          <a:ext cx="759692" cy="4366445"/>
        </a:xfrm>
        <a:prstGeom prst="round2SameRect">
          <a:avLst/>
        </a:prstGeom>
        <a:solidFill>
          <a:prstClr val="white">
            <a:alpha val="90000"/>
            <a:hueOff val="0"/>
            <a:satOff val="0"/>
            <a:lumOff val="0"/>
            <a:alphaOff val="0"/>
          </a:prstClr>
        </a:solidFill>
        <a:ln w="12700" cap="flat" cmpd="sng" algn="ctr">
          <a:solidFill>
            <a:srgbClr val="00811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Continue verbetering</a:t>
          </a:r>
        </a:p>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Open cultuur</a:t>
          </a:r>
        </a:p>
        <a:p>
          <a:pPr marL="228600" lvl="1" indent="-228600" algn="l" defTabSz="1155700">
            <a:lnSpc>
              <a:spcPct val="90000"/>
            </a:lnSpc>
            <a:spcBef>
              <a:spcPct val="0"/>
            </a:spcBef>
            <a:spcAft>
              <a:spcPct val="15000"/>
            </a:spcAft>
            <a:buChar char="•"/>
          </a:pPr>
          <a:r>
            <a:rPr lang="nl-NL" sz="1400" kern="1200" dirty="0">
              <a:solidFill>
                <a:prstClr val="black">
                  <a:hueOff val="0"/>
                  <a:satOff val="0"/>
                  <a:lumOff val="0"/>
                  <a:alphaOff val="0"/>
                </a:prstClr>
              </a:solidFill>
              <a:latin typeface="Bolder"/>
              <a:ea typeface="+mn-ea"/>
              <a:cs typeface="+mn-cs"/>
            </a:rPr>
            <a:t>Geen aparte regie of coördinatie</a:t>
          </a:r>
        </a:p>
      </dsp:txBody>
      <dsp:txXfrm rot="-5400000">
        <a:off x="818130" y="4246890"/>
        <a:ext cx="4329360" cy="6855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BE9AC8-67F2-4C74-9C05-527F0B16C066}">
      <dsp:nvSpPr>
        <dsp:cNvPr id="0" name=""/>
        <dsp:cNvSpPr/>
      </dsp:nvSpPr>
      <dsp:spPr>
        <a:xfrm>
          <a:off x="890039" y="-85136"/>
          <a:ext cx="4331696" cy="4331696"/>
        </a:xfrm>
        <a:prstGeom prst="circularArrow">
          <a:avLst>
            <a:gd name="adj1" fmla="val 4668"/>
            <a:gd name="adj2" fmla="val 272909"/>
            <a:gd name="adj3" fmla="val 12994739"/>
            <a:gd name="adj4" fmla="val 17920474"/>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5E12D8-E34B-469D-878B-A349EC321FA2}">
      <dsp:nvSpPr>
        <dsp:cNvPr id="0" name=""/>
        <dsp:cNvSpPr/>
      </dsp:nvSpPr>
      <dsp:spPr>
        <a:xfrm>
          <a:off x="1674173" y="59"/>
          <a:ext cx="2763429" cy="13817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nl-NL" sz="1100" kern="1200" dirty="0"/>
            <a:t>Klokkenluidersregeling</a:t>
          </a:r>
        </a:p>
        <a:p>
          <a:pPr marL="0" lvl="0" indent="0" algn="ctr" defTabSz="488950">
            <a:lnSpc>
              <a:spcPct val="90000"/>
            </a:lnSpc>
            <a:spcBef>
              <a:spcPct val="0"/>
            </a:spcBef>
            <a:spcAft>
              <a:spcPct val="35000"/>
            </a:spcAft>
            <a:buNone/>
          </a:pPr>
          <a:r>
            <a:rPr lang="nl-NL" sz="1100" kern="1200" dirty="0"/>
            <a:t>Protocollen </a:t>
          </a:r>
        </a:p>
        <a:p>
          <a:pPr marL="0" lvl="0" indent="0" algn="ctr" defTabSz="488950">
            <a:lnSpc>
              <a:spcPct val="90000"/>
            </a:lnSpc>
            <a:spcBef>
              <a:spcPct val="0"/>
            </a:spcBef>
            <a:spcAft>
              <a:spcPct val="35000"/>
            </a:spcAft>
            <a:buNone/>
          </a:pPr>
          <a:r>
            <a:rPr lang="nl-NL" sz="1100" kern="1200" dirty="0"/>
            <a:t>Volwassenheidsladder</a:t>
          </a:r>
        </a:p>
        <a:p>
          <a:pPr marL="0" lvl="0" indent="0" algn="ctr" defTabSz="488950">
            <a:lnSpc>
              <a:spcPct val="90000"/>
            </a:lnSpc>
            <a:spcBef>
              <a:spcPct val="0"/>
            </a:spcBef>
            <a:spcAft>
              <a:spcPct val="35000"/>
            </a:spcAft>
            <a:buNone/>
          </a:pPr>
          <a:endParaRPr lang="nl-NL" sz="1100" kern="1200" dirty="0"/>
        </a:p>
      </dsp:txBody>
      <dsp:txXfrm>
        <a:off x="1741623" y="67509"/>
        <a:ext cx="2628529" cy="1246814"/>
      </dsp:txXfrm>
    </dsp:sp>
    <dsp:sp modelId="{F4B3D6F5-062C-462E-837B-466CF9414341}">
      <dsp:nvSpPr>
        <dsp:cNvPr id="0" name=""/>
        <dsp:cNvSpPr/>
      </dsp:nvSpPr>
      <dsp:spPr>
        <a:xfrm>
          <a:off x="3229539" y="1555426"/>
          <a:ext cx="2763429" cy="13817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nl-NL" sz="1100" kern="1200" dirty="0"/>
            <a:t>Jaarplan integriteit</a:t>
          </a:r>
        </a:p>
        <a:p>
          <a:pPr marL="0" lvl="0" indent="0" algn="ctr" defTabSz="488950">
            <a:lnSpc>
              <a:spcPct val="90000"/>
            </a:lnSpc>
            <a:spcBef>
              <a:spcPct val="0"/>
            </a:spcBef>
            <a:spcAft>
              <a:spcPct val="35000"/>
            </a:spcAft>
            <a:buNone/>
          </a:pPr>
          <a:r>
            <a:rPr lang="nl-NL" sz="1100" kern="1200" dirty="0"/>
            <a:t>Plan van aanpak </a:t>
          </a:r>
        </a:p>
        <a:p>
          <a:pPr marL="0" lvl="0" indent="0" algn="ctr" defTabSz="488950">
            <a:lnSpc>
              <a:spcPct val="90000"/>
            </a:lnSpc>
            <a:spcBef>
              <a:spcPct val="0"/>
            </a:spcBef>
            <a:spcAft>
              <a:spcPct val="35000"/>
            </a:spcAft>
            <a:buNone/>
          </a:pPr>
          <a:r>
            <a:rPr lang="nl-NL" sz="1100" kern="1200" dirty="0"/>
            <a:t>Frauderisico-analyses</a:t>
          </a:r>
        </a:p>
        <a:p>
          <a:pPr marL="0" lvl="0" indent="0" algn="ctr" defTabSz="488950">
            <a:lnSpc>
              <a:spcPct val="90000"/>
            </a:lnSpc>
            <a:spcBef>
              <a:spcPct val="0"/>
            </a:spcBef>
            <a:spcAft>
              <a:spcPct val="35000"/>
            </a:spcAft>
            <a:buNone/>
          </a:pPr>
          <a:endParaRPr lang="nl-NL" sz="1100" kern="1200" dirty="0"/>
        </a:p>
      </dsp:txBody>
      <dsp:txXfrm>
        <a:off x="3296989" y="1622876"/>
        <a:ext cx="2628529" cy="1246814"/>
      </dsp:txXfrm>
    </dsp:sp>
    <dsp:sp modelId="{639EECE9-FB01-40DD-A5AE-FEC4174C0B71}">
      <dsp:nvSpPr>
        <dsp:cNvPr id="0" name=""/>
        <dsp:cNvSpPr/>
      </dsp:nvSpPr>
      <dsp:spPr>
        <a:xfrm>
          <a:off x="1674173" y="3110792"/>
          <a:ext cx="2763429" cy="13817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nl-NL" sz="1100" kern="1200" dirty="0"/>
            <a:t>Uitvoering jaarplan</a:t>
          </a:r>
        </a:p>
        <a:p>
          <a:pPr marL="0" lvl="0" indent="0" algn="ctr" defTabSz="488950">
            <a:lnSpc>
              <a:spcPct val="90000"/>
            </a:lnSpc>
            <a:spcBef>
              <a:spcPct val="0"/>
            </a:spcBef>
            <a:spcAft>
              <a:spcPct val="35000"/>
            </a:spcAft>
            <a:buNone/>
          </a:pPr>
          <a:r>
            <a:rPr lang="nl-NL" sz="1100" kern="1200" dirty="0"/>
            <a:t>Sturingsgesprekken</a:t>
          </a:r>
        </a:p>
        <a:p>
          <a:pPr marL="0" lvl="0" indent="0" algn="ctr" defTabSz="488950">
            <a:lnSpc>
              <a:spcPct val="90000"/>
            </a:lnSpc>
            <a:spcBef>
              <a:spcPct val="0"/>
            </a:spcBef>
            <a:spcAft>
              <a:spcPct val="35000"/>
            </a:spcAft>
            <a:buNone/>
          </a:pPr>
          <a:r>
            <a:rPr lang="nl-NL" sz="1100" kern="1200" dirty="0"/>
            <a:t>Meldingen en onderzoeken</a:t>
          </a:r>
        </a:p>
        <a:p>
          <a:pPr marL="0" lvl="0" indent="0" algn="ctr" defTabSz="488950">
            <a:lnSpc>
              <a:spcPct val="90000"/>
            </a:lnSpc>
            <a:spcBef>
              <a:spcPct val="0"/>
            </a:spcBef>
            <a:spcAft>
              <a:spcPct val="35000"/>
            </a:spcAft>
            <a:buNone/>
          </a:pPr>
          <a:r>
            <a:rPr lang="nl-NL" sz="1100" kern="1200" dirty="0"/>
            <a:t>Integriteitsregistratie</a:t>
          </a:r>
        </a:p>
        <a:p>
          <a:pPr marL="0" lvl="0" indent="0" algn="ctr" defTabSz="488950">
            <a:lnSpc>
              <a:spcPct val="90000"/>
            </a:lnSpc>
            <a:spcBef>
              <a:spcPct val="0"/>
            </a:spcBef>
            <a:spcAft>
              <a:spcPct val="35000"/>
            </a:spcAft>
            <a:buNone/>
          </a:pPr>
          <a:r>
            <a:rPr lang="nl-NL" sz="1100" kern="1200" dirty="0"/>
            <a:t>Toetsen </a:t>
          </a:r>
          <a:r>
            <a:rPr lang="nl-NL" sz="1100" kern="1200" dirty="0" err="1"/>
            <a:t>controls</a:t>
          </a:r>
          <a:endParaRPr lang="nl-NL" sz="1100" kern="1200" dirty="0"/>
        </a:p>
        <a:p>
          <a:pPr marL="0" lvl="0" indent="0" algn="ctr" defTabSz="488950">
            <a:lnSpc>
              <a:spcPct val="90000"/>
            </a:lnSpc>
            <a:spcBef>
              <a:spcPct val="0"/>
            </a:spcBef>
            <a:spcAft>
              <a:spcPct val="35000"/>
            </a:spcAft>
            <a:buNone/>
          </a:pPr>
          <a:endParaRPr lang="nl-NL" sz="1100" kern="1200" dirty="0"/>
        </a:p>
      </dsp:txBody>
      <dsp:txXfrm>
        <a:off x="1741623" y="3178242"/>
        <a:ext cx="2628529" cy="1246814"/>
      </dsp:txXfrm>
    </dsp:sp>
    <dsp:sp modelId="{6746E12F-EA06-4EE1-85BE-CBC8295D87E8}">
      <dsp:nvSpPr>
        <dsp:cNvPr id="0" name=""/>
        <dsp:cNvSpPr/>
      </dsp:nvSpPr>
      <dsp:spPr>
        <a:xfrm>
          <a:off x="118806" y="1555426"/>
          <a:ext cx="2763429" cy="13817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nl-NL" sz="1100" kern="1200" dirty="0"/>
            <a:t>Concernmonitor</a:t>
          </a:r>
        </a:p>
        <a:p>
          <a:pPr marL="0" lvl="0" indent="0" algn="ctr" defTabSz="488950">
            <a:lnSpc>
              <a:spcPct val="90000"/>
            </a:lnSpc>
            <a:spcBef>
              <a:spcPct val="0"/>
            </a:spcBef>
            <a:spcAft>
              <a:spcPct val="35000"/>
            </a:spcAft>
            <a:buNone/>
          </a:pPr>
          <a:r>
            <a:rPr lang="nl-NL" sz="1100" kern="1200" dirty="0"/>
            <a:t>Sturingsgesprekken</a:t>
          </a:r>
        </a:p>
        <a:p>
          <a:pPr marL="0" lvl="0" indent="0" algn="ctr" defTabSz="488950">
            <a:lnSpc>
              <a:spcPct val="90000"/>
            </a:lnSpc>
            <a:spcBef>
              <a:spcPct val="0"/>
            </a:spcBef>
            <a:spcAft>
              <a:spcPct val="35000"/>
            </a:spcAft>
            <a:buNone/>
          </a:pPr>
          <a:r>
            <a:rPr lang="nl-NL" sz="1100" kern="1200" dirty="0"/>
            <a:t>Jaarverslag integriteit</a:t>
          </a:r>
        </a:p>
        <a:p>
          <a:pPr marL="0" lvl="0" indent="0" algn="ctr" defTabSz="488950">
            <a:lnSpc>
              <a:spcPct val="90000"/>
            </a:lnSpc>
            <a:spcBef>
              <a:spcPct val="0"/>
            </a:spcBef>
            <a:spcAft>
              <a:spcPct val="35000"/>
            </a:spcAft>
            <a:buNone/>
          </a:pPr>
          <a:r>
            <a:rPr lang="nl-NL" sz="1100" kern="1200" dirty="0"/>
            <a:t>Side letters</a:t>
          </a:r>
        </a:p>
        <a:p>
          <a:pPr marL="0" lvl="0" indent="0" algn="ctr" defTabSz="488950">
            <a:lnSpc>
              <a:spcPct val="90000"/>
            </a:lnSpc>
            <a:spcBef>
              <a:spcPct val="0"/>
            </a:spcBef>
            <a:spcAft>
              <a:spcPct val="35000"/>
            </a:spcAft>
            <a:buNone/>
          </a:pPr>
          <a:r>
            <a:rPr lang="nl-NL" sz="1100" kern="1200" dirty="0"/>
            <a:t>Uitkomsten MTO </a:t>
          </a:r>
        </a:p>
        <a:p>
          <a:pPr marL="0" lvl="0" indent="0" algn="ctr" defTabSz="488950">
            <a:lnSpc>
              <a:spcPct val="90000"/>
            </a:lnSpc>
            <a:spcBef>
              <a:spcPct val="0"/>
            </a:spcBef>
            <a:spcAft>
              <a:spcPct val="35000"/>
            </a:spcAft>
            <a:buNone/>
          </a:pPr>
          <a:r>
            <a:rPr lang="nl-NL" sz="1100" kern="1200" dirty="0"/>
            <a:t>Paragraaf bedrijfsvoering</a:t>
          </a:r>
        </a:p>
      </dsp:txBody>
      <dsp:txXfrm>
        <a:off x="186256" y="1622876"/>
        <a:ext cx="2628529" cy="124681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DC1A5-7E0B-4201-80D0-BA3C56898054}" type="datetimeFigureOut">
              <a:rPr lang="nl-NL" smtClean="0"/>
              <a:t>13-6-2024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AD486F-F2EE-4927-ABA3-E578560E2387}" type="slidenum">
              <a:rPr lang="nl-NL" smtClean="0"/>
              <a:t>‹nr.›</a:t>
            </a:fld>
            <a:endParaRPr lang="nl-NL"/>
          </a:p>
        </p:txBody>
      </p:sp>
    </p:spTree>
    <p:extLst>
      <p:ext uri="{BB962C8B-B14F-4D97-AF65-F5344CB8AC3E}">
        <p14:creationId xmlns:p14="http://schemas.microsoft.com/office/powerpoint/2010/main" val="2443139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5AD486F-F2EE-4927-ABA3-E578560E2387}" type="slidenum">
              <a:rPr lang="nl-NL" smtClean="0"/>
              <a:t>1</a:t>
            </a:fld>
            <a:endParaRPr lang="nl-NL"/>
          </a:p>
        </p:txBody>
      </p:sp>
    </p:spTree>
    <p:extLst>
      <p:ext uri="{BB962C8B-B14F-4D97-AF65-F5344CB8AC3E}">
        <p14:creationId xmlns:p14="http://schemas.microsoft.com/office/powerpoint/2010/main" val="3234675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5AD486F-F2EE-4927-ABA3-E578560E2387}" type="slidenum">
              <a:rPr lang="nl-NL" smtClean="0"/>
              <a:t>10</a:t>
            </a:fld>
            <a:endParaRPr lang="nl-NL"/>
          </a:p>
        </p:txBody>
      </p:sp>
    </p:spTree>
    <p:extLst>
      <p:ext uri="{BB962C8B-B14F-4D97-AF65-F5344CB8AC3E}">
        <p14:creationId xmlns:p14="http://schemas.microsoft.com/office/powerpoint/2010/main" val="2370260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5AD486F-F2EE-4927-ABA3-E578560E2387}" type="slidenum">
              <a:rPr lang="nl-NL" smtClean="0"/>
              <a:t>11</a:t>
            </a:fld>
            <a:endParaRPr lang="nl-NL"/>
          </a:p>
        </p:txBody>
      </p:sp>
    </p:spTree>
    <p:extLst>
      <p:ext uri="{BB962C8B-B14F-4D97-AF65-F5344CB8AC3E}">
        <p14:creationId xmlns:p14="http://schemas.microsoft.com/office/powerpoint/2010/main" val="1469547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5AD486F-F2EE-4927-ABA3-E578560E2387}" type="slidenum">
              <a:rPr lang="nl-NL" smtClean="0"/>
              <a:t>12</a:t>
            </a:fld>
            <a:endParaRPr lang="nl-NL"/>
          </a:p>
        </p:txBody>
      </p:sp>
    </p:spTree>
    <p:extLst>
      <p:ext uri="{BB962C8B-B14F-4D97-AF65-F5344CB8AC3E}">
        <p14:creationId xmlns:p14="http://schemas.microsoft.com/office/powerpoint/2010/main" val="3899477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5AD486F-F2EE-4927-ABA3-E578560E2387}" type="slidenum">
              <a:rPr lang="nl-NL" smtClean="0"/>
              <a:t>2</a:t>
            </a:fld>
            <a:endParaRPr lang="nl-NL"/>
          </a:p>
        </p:txBody>
      </p:sp>
    </p:spTree>
    <p:extLst>
      <p:ext uri="{BB962C8B-B14F-4D97-AF65-F5344CB8AC3E}">
        <p14:creationId xmlns:p14="http://schemas.microsoft.com/office/powerpoint/2010/main" val="3398040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Fraudezaak 2019 betreft een groot onderzoek naar misstanden bij stadsbeheer. </a:t>
            </a:r>
            <a:br>
              <a:rPr lang="nl-NL" dirty="0"/>
            </a:br>
            <a:r>
              <a:rPr lang="nl-NL" dirty="0"/>
              <a:t>Signaal rijksrecherche</a:t>
            </a:r>
            <a:br>
              <a:rPr lang="nl-NL" dirty="0"/>
            </a:br>
            <a:r>
              <a:rPr lang="nl-NL" dirty="0"/>
              <a:t>Elementen betreft samenspanning met ambtenaren, ophogen van prijzen in facturen en nevenfuncties. </a:t>
            </a:r>
          </a:p>
          <a:p>
            <a:endParaRPr lang="nl-NL" dirty="0"/>
          </a:p>
          <a:p>
            <a:r>
              <a:rPr lang="nl-NL" dirty="0"/>
              <a:t>n.a.v.  Deze fraudezaak zijn onderzoeken uitgevoerd in opdracht van de gemeentesecretaris en gericht op beheersing van frauderisico’s. </a:t>
            </a:r>
            <a:br>
              <a:rPr lang="nl-NL" dirty="0"/>
            </a:br>
            <a:endParaRPr lang="nl-NL" dirty="0"/>
          </a:p>
          <a:p>
            <a:r>
              <a:rPr lang="nl-NL" dirty="0"/>
              <a:t>Onderzoeken hebben geleid tot en set met aanbevelingen en acties en uiteindelijk tot het actieplan integriteit. </a:t>
            </a:r>
          </a:p>
        </p:txBody>
      </p:sp>
      <p:sp>
        <p:nvSpPr>
          <p:cNvPr id="4" name="Tijdelijke aanduiding voor dianummer 3"/>
          <p:cNvSpPr>
            <a:spLocks noGrp="1"/>
          </p:cNvSpPr>
          <p:nvPr>
            <p:ph type="sldNum" sz="quarter" idx="5"/>
          </p:nvPr>
        </p:nvSpPr>
        <p:spPr/>
        <p:txBody>
          <a:bodyPr/>
          <a:lstStyle/>
          <a:p>
            <a:fld id="{15AD486F-F2EE-4927-ABA3-E578560E2387}" type="slidenum">
              <a:rPr lang="nl-NL" smtClean="0"/>
              <a:t>3</a:t>
            </a:fld>
            <a:endParaRPr lang="nl-NL"/>
          </a:p>
        </p:txBody>
      </p:sp>
    </p:spTree>
    <p:extLst>
      <p:ext uri="{BB962C8B-B14F-4D97-AF65-F5344CB8AC3E}">
        <p14:creationId xmlns:p14="http://schemas.microsoft.com/office/powerpoint/2010/main" val="4088069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5AD486F-F2EE-4927-ABA3-E578560E2387}" type="slidenum">
              <a:rPr lang="nl-NL" smtClean="0"/>
              <a:t>4</a:t>
            </a:fld>
            <a:endParaRPr lang="nl-NL"/>
          </a:p>
        </p:txBody>
      </p:sp>
    </p:spTree>
    <p:extLst>
      <p:ext uri="{BB962C8B-B14F-4D97-AF65-F5344CB8AC3E}">
        <p14:creationId xmlns:p14="http://schemas.microsoft.com/office/powerpoint/2010/main" val="2093332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Voorbeelden regelgeving: beleid nevenfuncties, protocollen en regelingen en gedragscodes</a:t>
            </a:r>
          </a:p>
          <a:p>
            <a:r>
              <a:rPr lang="nl-NL" dirty="0"/>
              <a:t>Voorbeelden bewustwording: trainingen integriteit, P-gesprek, MTO, RIO. </a:t>
            </a:r>
          </a:p>
          <a:p>
            <a:r>
              <a:rPr lang="nl-NL" dirty="0"/>
              <a:t>Voorbeelden coördinatie en toetsing: rapporteren over de context en oorzaken, integriteitsregistratie. </a:t>
            </a:r>
            <a:br>
              <a:rPr lang="nl-NL" dirty="0"/>
            </a:br>
            <a:r>
              <a:rPr lang="nl-NL" dirty="0"/>
              <a:t>Voorbeelden:  Blik naar buiten: aangaan netwerken, G4 etc. </a:t>
            </a:r>
          </a:p>
          <a:p>
            <a:r>
              <a:rPr lang="nl-NL" dirty="0"/>
              <a:t>Voorbeelden: blik naar binnen: opleidingsplannen en evaluaties. </a:t>
            </a:r>
          </a:p>
        </p:txBody>
      </p:sp>
      <p:sp>
        <p:nvSpPr>
          <p:cNvPr id="4" name="Tijdelijke aanduiding voor dianummer 3"/>
          <p:cNvSpPr>
            <a:spLocks noGrp="1"/>
          </p:cNvSpPr>
          <p:nvPr>
            <p:ph type="sldNum" sz="quarter" idx="5"/>
          </p:nvPr>
        </p:nvSpPr>
        <p:spPr/>
        <p:txBody>
          <a:bodyPr/>
          <a:lstStyle/>
          <a:p>
            <a:fld id="{15AD486F-F2EE-4927-ABA3-E578560E2387}" type="slidenum">
              <a:rPr lang="nl-NL" smtClean="0"/>
              <a:t>5</a:t>
            </a:fld>
            <a:endParaRPr lang="nl-NL"/>
          </a:p>
        </p:txBody>
      </p:sp>
    </p:spTree>
    <p:extLst>
      <p:ext uri="{BB962C8B-B14F-4D97-AF65-F5344CB8AC3E}">
        <p14:creationId xmlns:p14="http://schemas.microsoft.com/office/powerpoint/2010/main" val="3360343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Opgestelde formats zijn:</a:t>
            </a:r>
            <a:br>
              <a:rPr lang="nl-NL" dirty="0"/>
            </a:br>
            <a:r>
              <a:rPr lang="nl-NL" dirty="0"/>
              <a:t>- volwassenheidsladder</a:t>
            </a:r>
            <a:br>
              <a:rPr lang="nl-NL" dirty="0"/>
            </a:br>
            <a:r>
              <a:rPr lang="nl-NL" dirty="0"/>
              <a:t>- indeling plan van aanpak </a:t>
            </a:r>
            <a:br>
              <a:rPr lang="nl-NL" dirty="0"/>
            </a:br>
            <a:r>
              <a:rPr lang="nl-NL" dirty="0"/>
              <a:t>- format voor sturingsgesprekken</a:t>
            </a:r>
          </a:p>
        </p:txBody>
      </p:sp>
      <p:sp>
        <p:nvSpPr>
          <p:cNvPr id="4" name="Tijdelijke aanduiding voor dianummer 3"/>
          <p:cNvSpPr>
            <a:spLocks noGrp="1"/>
          </p:cNvSpPr>
          <p:nvPr>
            <p:ph type="sldNum" sz="quarter" idx="5"/>
          </p:nvPr>
        </p:nvSpPr>
        <p:spPr/>
        <p:txBody>
          <a:bodyPr/>
          <a:lstStyle/>
          <a:p>
            <a:fld id="{15AD486F-F2EE-4927-ABA3-E578560E2387}" type="slidenum">
              <a:rPr lang="nl-NL" smtClean="0"/>
              <a:t>6</a:t>
            </a:fld>
            <a:endParaRPr lang="nl-NL"/>
          </a:p>
        </p:txBody>
      </p:sp>
    </p:spTree>
    <p:extLst>
      <p:ext uri="{BB962C8B-B14F-4D97-AF65-F5344CB8AC3E}">
        <p14:creationId xmlns:p14="http://schemas.microsoft.com/office/powerpoint/2010/main" val="1309215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5AD486F-F2EE-4927-ABA3-E578560E2387}" type="slidenum">
              <a:rPr lang="nl-NL" smtClean="0"/>
              <a:t>7</a:t>
            </a:fld>
            <a:endParaRPr lang="nl-NL"/>
          </a:p>
        </p:txBody>
      </p:sp>
    </p:spTree>
    <p:extLst>
      <p:ext uri="{BB962C8B-B14F-4D97-AF65-F5344CB8AC3E}">
        <p14:creationId xmlns:p14="http://schemas.microsoft.com/office/powerpoint/2010/main" val="627952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5AD486F-F2EE-4927-ABA3-E578560E2387}" type="slidenum">
              <a:rPr lang="nl-NL" smtClean="0"/>
              <a:t>8</a:t>
            </a:fld>
            <a:endParaRPr lang="nl-NL"/>
          </a:p>
        </p:txBody>
      </p:sp>
    </p:spTree>
    <p:extLst>
      <p:ext uri="{BB962C8B-B14F-4D97-AF65-F5344CB8AC3E}">
        <p14:creationId xmlns:p14="http://schemas.microsoft.com/office/powerpoint/2010/main" val="4080631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lvl="0" indent="-342900">
              <a:buFont typeface="Symbol" panose="05050102010706020507" pitchFamily="18" charset="2"/>
              <a:buChar char=""/>
            </a:pPr>
            <a:r>
              <a:rPr lang="nl-NL" dirty="0">
                <a:solidFill>
                  <a:srgbClr val="1F497D"/>
                </a:solidFill>
                <a:effectLst/>
                <a:latin typeface="Arial" panose="020B0604020202020204" pitchFamily="34" charset="0"/>
                <a:ea typeface="Times New Roman" panose="02020603050405020304" pitchFamily="18" charset="0"/>
              </a:rPr>
              <a:t>Imago van FRM =&gt; hete aardappel [uitleg: de term FRM straalt alleen maar problemen uit, integriteitsketen (vaak HR-types) houdt afstand. Dus: niemand wil er van zijn.]</a:t>
            </a:r>
            <a:endParaRPr lang="nl-NL" dirty="0">
              <a:solidFill>
                <a:srgbClr val="1F497D"/>
              </a:solidFill>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nl-NL" dirty="0">
                <a:solidFill>
                  <a:srgbClr val="1F497D"/>
                </a:solidFill>
                <a:effectLst/>
                <a:latin typeface="Arial" panose="020B0604020202020204" pitchFamily="34" charset="0"/>
                <a:ea typeface="Times New Roman" panose="02020603050405020304" pitchFamily="18" charset="0"/>
              </a:rPr>
              <a:t>Zonder crisis geen </a:t>
            </a:r>
            <a:r>
              <a:rPr lang="nl-NL" dirty="0" err="1">
                <a:solidFill>
                  <a:srgbClr val="1F497D"/>
                </a:solidFill>
                <a:effectLst/>
                <a:latin typeface="Arial" panose="020B0604020202020204" pitchFamily="34" charset="0"/>
                <a:ea typeface="Times New Roman" panose="02020603050405020304" pitchFamily="18" charset="0"/>
              </a:rPr>
              <a:t>prio</a:t>
            </a:r>
            <a:endParaRPr lang="nl-NL" dirty="0">
              <a:solidFill>
                <a:srgbClr val="1F497D"/>
              </a:solidFill>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nl-NL" dirty="0">
                <a:solidFill>
                  <a:srgbClr val="1F497D"/>
                </a:solidFill>
                <a:effectLst/>
                <a:latin typeface="Arial" panose="020B0604020202020204" pitchFamily="34" charset="0"/>
                <a:ea typeface="Times New Roman" panose="02020603050405020304" pitchFamily="18" charset="0"/>
              </a:rPr>
              <a:t>Naleving van </a:t>
            </a:r>
            <a:r>
              <a:rPr lang="nl-NL" dirty="0" err="1">
                <a:solidFill>
                  <a:srgbClr val="1F497D"/>
                </a:solidFill>
                <a:effectLst/>
                <a:latin typeface="Arial" panose="020B0604020202020204" pitchFamily="34" charset="0"/>
                <a:ea typeface="Times New Roman" panose="02020603050405020304" pitchFamily="18" charset="0"/>
              </a:rPr>
              <a:t>controls</a:t>
            </a:r>
            <a:r>
              <a:rPr lang="nl-NL" dirty="0">
                <a:solidFill>
                  <a:srgbClr val="1F497D"/>
                </a:solidFill>
                <a:effectLst/>
                <a:latin typeface="Arial" panose="020B0604020202020204" pitchFamily="34" charset="0"/>
                <a:ea typeface="Times New Roman" panose="02020603050405020304" pitchFamily="18" charset="0"/>
              </a:rPr>
              <a:t>  [Uitleg: Het is voor een deel dus ook gewoon – weinig groots en meeslepend – je werk doen als lijnafdeling, door af en toe te checken en door energie te steken in een prestatieverklaring.]</a:t>
            </a:r>
            <a:endParaRPr lang="nl-NL" dirty="0">
              <a:solidFill>
                <a:srgbClr val="1F497D"/>
              </a:solidFill>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nl-NL" dirty="0">
                <a:solidFill>
                  <a:srgbClr val="1F497D"/>
                </a:solidFill>
                <a:effectLst/>
                <a:latin typeface="Arial" panose="020B0604020202020204" pitchFamily="34" charset="0"/>
                <a:ea typeface="Times New Roman" panose="02020603050405020304" pitchFamily="18" charset="0"/>
              </a:rPr>
              <a:t>Pottenkijkers of samen verbeteren? [Uitleg: n.a.v. omslag bij SB waar de club van Hans eerst werd gezien als controleurs die je op afstand moet houden, en nu steeds meer als club die je juist uitnodigt om je interne beheersing te verbeteren.]</a:t>
            </a:r>
            <a:endParaRPr lang="nl-NL" dirty="0">
              <a:solidFill>
                <a:srgbClr val="1F497D"/>
              </a:solidFill>
              <a:effectLst/>
              <a:latin typeface="Calibri" panose="020F0502020204030204" pitchFamily="34" charset="0"/>
              <a:ea typeface="Calibri" panose="020F050202020403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15AD486F-F2EE-4927-ABA3-E578560E2387}" type="slidenum">
              <a:rPr lang="nl-NL" smtClean="0"/>
              <a:t>9</a:t>
            </a:fld>
            <a:endParaRPr lang="nl-NL" dirty="0"/>
          </a:p>
        </p:txBody>
      </p:sp>
    </p:spTree>
    <p:extLst>
      <p:ext uri="{BB962C8B-B14F-4D97-AF65-F5344CB8AC3E}">
        <p14:creationId xmlns:p14="http://schemas.microsoft.com/office/powerpoint/2010/main" val="126103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Groene Tekst">
    <p:bg>
      <p:bgPr>
        <a:solidFill>
          <a:srgbClr val="EFF4F6"/>
        </a:solidFill>
        <a:effectLst/>
      </p:bgPr>
    </p:bg>
    <p:spTree>
      <p:nvGrpSpPr>
        <p:cNvPr id="1" name=""/>
        <p:cNvGrpSpPr/>
        <p:nvPr/>
      </p:nvGrpSpPr>
      <p:grpSpPr>
        <a:xfrm>
          <a:off x="0" y="0"/>
          <a:ext cx="0" cy="0"/>
          <a:chOff x="0" y="0"/>
          <a:chExt cx="0" cy="0"/>
        </a:xfrm>
      </p:grpSpPr>
      <p:sp>
        <p:nvSpPr>
          <p:cNvPr id="17" name="Vrije vorm: vorm 16">
            <a:extLst>
              <a:ext uri="{FF2B5EF4-FFF2-40B4-BE49-F238E27FC236}">
                <a16:creationId xmlns:a16="http://schemas.microsoft.com/office/drawing/2014/main" id="{42E4CB17-D138-44B8-9DC7-A6428596DFF5}"/>
              </a:ext>
            </a:extLst>
          </p:cNvPr>
          <p:cNvSpPr/>
          <p:nvPr userDrawn="1"/>
        </p:nvSpPr>
        <p:spPr>
          <a:xfrm>
            <a:off x="-1" y="4730196"/>
            <a:ext cx="12192000" cy="2127374"/>
          </a:xfrm>
          <a:custGeom>
            <a:avLst/>
            <a:gdLst>
              <a:gd name="connsiteX0" fmla="*/ 371474 w 12192000"/>
              <a:gd name="connsiteY0" fmla="*/ 0 h 2127374"/>
              <a:gd name="connsiteX1" fmla="*/ 11820525 w 12192000"/>
              <a:gd name="connsiteY1" fmla="*/ 0 h 2127374"/>
              <a:gd name="connsiteX2" fmla="*/ 11820525 w 12192000"/>
              <a:gd name="connsiteY2" fmla="*/ 571011 h 2127374"/>
              <a:gd name="connsiteX3" fmla="*/ 12192000 w 12192000"/>
              <a:gd name="connsiteY3" fmla="*/ 571011 h 2127374"/>
              <a:gd name="connsiteX4" fmla="*/ 12192000 w 12192000"/>
              <a:gd name="connsiteY4" fmla="*/ 2127374 h 2127374"/>
              <a:gd name="connsiteX5" fmla="*/ 0 w 12192000"/>
              <a:gd name="connsiteY5" fmla="*/ 2127374 h 2127374"/>
              <a:gd name="connsiteX6" fmla="*/ 0 w 12192000"/>
              <a:gd name="connsiteY6" fmla="*/ 571011 h 2127374"/>
              <a:gd name="connsiteX7" fmla="*/ 371474 w 12192000"/>
              <a:gd name="connsiteY7" fmla="*/ 571011 h 212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127374">
                <a:moveTo>
                  <a:pt x="371474" y="0"/>
                </a:moveTo>
                <a:lnTo>
                  <a:pt x="11820525" y="0"/>
                </a:lnTo>
                <a:lnTo>
                  <a:pt x="11820525" y="571011"/>
                </a:lnTo>
                <a:lnTo>
                  <a:pt x="12192000" y="571011"/>
                </a:lnTo>
                <a:lnTo>
                  <a:pt x="12192000" y="2127374"/>
                </a:lnTo>
                <a:lnTo>
                  <a:pt x="0" y="2127374"/>
                </a:lnTo>
                <a:lnTo>
                  <a:pt x="0" y="571011"/>
                </a:lnTo>
                <a:lnTo>
                  <a:pt x="371474" y="57101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22" name="Tijdelijke aanduiding voor afbeelding 21">
            <a:extLst>
              <a:ext uri="{FF2B5EF4-FFF2-40B4-BE49-F238E27FC236}">
                <a16:creationId xmlns:a16="http://schemas.microsoft.com/office/drawing/2014/main" id="{C9148FF8-1791-499B-86B7-D5A170C3898C}"/>
              </a:ext>
            </a:extLst>
          </p:cNvPr>
          <p:cNvSpPr>
            <a:spLocks noGrp="1"/>
          </p:cNvSpPr>
          <p:nvPr>
            <p:ph type="pic" sz="quarter" idx="10" hasCustomPrompt="1"/>
          </p:nvPr>
        </p:nvSpPr>
        <p:spPr>
          <a:xfrm>
            <a:off x="0" y="-1"/>
            <a:ext cx="12192000" cy="5301208"/>
          </a:xfrm>
          <a:custGeom>
            <a:avLst/>
            <a:gdLst>
              <a:gd name="connsiteX0" fmla="*/ 0 w 12192000"/>
              <a:gd name="connsiteY0" fmla="*/ 0 h 5481227"/>
              <a:gd name="connsiteX1" fmla="*/ 12192000 w 12192000"/>
              <a:gd name="connsiteY1" fmla="*/ 0 h 5481227"/>
              <a:gd name="connsiteX2" fmla="*/ 12192000 w 12192000"/>
              <a:gd name="connsiteY2" fmla="*/ 5481227 h 5481227"/>
              <a:gd name="connsiteX3" fmla="*/ 12191999 w 12192000"/>
              <a:gd name="connsiteY3" fmla="*/ 5481227 h 5481227"/>
              <a:gd name="connsiteX4" fmla="*/ 12191999 w 12192000"/>
              <a:gd name="connsiteY4" fmla="*/ 5301208 h 5481227"/>
              <a:gd name="connsiteX5" fmla="*/ 11820524 w 12192000"/>
              <a:gd name="connsiteY5" fmla="*/ 5301208 h 5481227"/>
              <a:gd name="connsiteX6" fmla="*/ 11820524 w 12192000"/>
              <a:gd name="connsiteY6" fmla="*/ 4730197 h 5481227"/>
              <a:gd name="connsiteX7" fmla="*/ 371473 w 12192000"/>
              <a:gd name="connsiteY7" fmla="*/ 4730197 h 5481227"/>
              <a:gd name="connsiteX8" fmla="*/ 371473 w 12192000"/>
              <a:gd name="connsiteY8" fmla="*/ 5301208 h 5481227"/>
              <a:gd name="connsiteX9" fmla="*/ 0 w 12192000"/>
              <a:gd name="connsiteY9" fmla="*/ 5301208 h 5481227"/>
              <a:gd name="connsiteX0" fmla="*/ 0 w 12192000"/>
              <a:gd name="connsiteY0" fmla="*/ 0 h 5481227"/>
              <a:gd name="connsiteX1" fmla="*/ 12192000 w 12192000"/>
              <a:gd name="connsiteY1" fmla="*/ 0 h 5481227"/>
              <a:gd name="connsiteX2" fmla="*/ 12192000 w 12192000"/>
              <a:gd name="connsiteY2" fmla="*/ 5481227 h 5481227"/>
              <a:gd name="connsiteX3" fmla="*/ 12191999 w 12192000"/>
              <a:gd name="connsiteY3" fmla="*/ 5301208 h 5481227"/>
              <a:gd name="connsiteX4" fmla="*/ 11820524 w 12192000"/>
              <a:gd name="connsiteY4" fmla="*/ 5301208 h 5481227"/>
              <a:gd name="connsiteX5" fmla="*/ 11820524 w 12192000"/>
              <a:gd name="connsiteY5" fmla="*/ 4730197 h 5481227"/>
              <a:gd name="connsiteX6" fmla="*/ 371473 w 12192000"/>
              <a:gd name="connsiteY6" fmla="*/ 4730197 h 5481227"/>
              <a:gd name="connsiteX7" fmla="*/ 371473 w 12192000"/>
              <a:gd name="connsiteY7" fmla="*/ 5301208 h 5481227"/>
              <a:gd name="connsiteX8" fmla="*/ 0 w 12192000"/>
              <a:gd name="connsiteY8" fmla="*/ 5301208 h 5481227"/>
              <a:gd name="connsiteX9" fmla="*/ 0 w 12192000"/>
              <a:gd name="connsiteY9" fmla="*/ 0 h 5481227"/>
              <a:gd name="connsiteX0" fmla="*/ 0 w 12192000"/>
              <a:gd name="connsiteY0" fmla="*/ 0 h 5301208"/>
              <a:gd name="connsiteX1" fmla="*/ 12192000 w 12192000"/>
              <a:gd name="connsiteY1" fmla="*/ 0 h 5301208"/>
              <a:gd name="connsiteX2" fmla="*/ 12191999 w 12192000"/>
              <a:gd name="connsiteY2" fmla="*/ 5301208 h 5301208"/>
              <a:gd name="connsiteX3" fmla="*/ 11820524 w 12192000"/>
              <a:gd name="connsiteY3" fmla="*/ 5301208 h 5301208"/>
              <a:gd name="connsiteX4" fmla="*/ 11820524 w 12192000"/>
              <a:gd name="connsiteY4" fmla="*/ 4730197 h 5301208"/>
              <a:gd name="connsiteX5" fmla="*/ 371473 w 12192000"/>
              <a:gd name="connsiteY5" fmla="*/ 4730197 h 5301208"/>
              <a:gd name="connsiteX6" fmla="*/ 371473 w 12192000"/>
              <a:gd name="connsiteY6" fmla="*/ 5301208 h 5301208"/>
              <a:gd name="connsiteX7" fmla="*/ 0 w 12192000"/>
              <a:gd name="connsiteY7" fmla="*/ 5301208 h 5301208"/>
              <a:gd name="connsiteX8" fmla="*/ 0 w 12192000"/>
              <a:gd name="connsiteY8" fmla="*/ 0 h 5301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301208">
                <a:moveTo>
                  <a:pt x="0" y="0"/>
                </a:moveTo>
                <a:lnTo>
                  <a:pt x="12192000" y="0"/>
                </a:lnTo>
                <a:cubicBezTo>
                  <a:pt x="12192000" y="1767069"/>
                  <a:pt x="12191999" y="3534139"/>
                  <a:pt x="12191999" y="5301208"/>
                </a:cubicBezTo>
                <a:lnTo>
                  <a:pt x="11820524" y="5301208"/>
                </a:lnTo>
                <a:lnTo>
                  <a:pt x="11820524" y="4730197"/>
                </a:lnTo>
                <a:lnTo>
                  <a:pt x="371473" y="4730197"/>
                </a:lnTo>
                <a:lnTo>
                  <a:pt x="371473" y="5301208"/>
                </a:lnTo>
                <a:lnTo>
                  <a:pt x="0" y="5301208"/>
                </a:lnTo>
                <a:lnTo>
                  <a:pt x="0" y="0"/>
                </a:lnTo>
                <a:close/>
              </a:path>
            </a:pathLst>
          </a:custGeom>
          <a:solidFill>
            <a:schemeClr val="accent3"/>
          </a:solidFill>
        </p:spPr>
        <p:txBody>
          <a:bodyPr wrap="square" tIns="1044000" anchor="ctr" anchorCtr="0">
            <a:noAutofit/>
          </a:bodyPr>
          <a:lstStyle>
            <a:lvl1pPr algn="ctr">
              <a:buNone/>
              <a:defRPr sz="1800">
                <a:solidFill>
                  <a:schemeClr val="accent3">
                    <a:lumMod val="25000"/>
                  </a:schemeClr>
                </a:solidFill>
              </a:defRPr>
            </a:lvl1pPr>
          </a:lstStyle>
          <a:p>
            <a:r>
              <a:rPr lang="nl-NL" dirty="0"/>
              <a:t>Klik op het icoon om een afbeelding in te voegen.</a:t>
            </a:r>
          </a:p>
        </p:txBody>
      </p:sp>
      <p:cxnSp>
        <p:nvCxnSpPr>
          <p:cNvPr id="11" name="Rechte verbindingslijn 10">
            <a:extLst>
              <a:ext uri="{FF2B5EF4-FFF2-40B4-BE49-F238E27FC236}">
                <a16:creationId xmlns:a16="http://schemas.microsoft.com/office/drawing/2014/main" id="{0561D809-9D06-4339-905E-57D15BF52D5F}"/>
              </a:ext>
            </a:extLst>
          </p:cNvPr>
          <p:cNvCxnSpPr/>
          <p:nvPr userDrawn="1"/>
        </p:nvCxnSpPr>
        <p:spPr>
          <a:xfrm>
            <a:off x="371475" y="5687728"/>
            <a:ext cx="1144905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C64C0D87-9DD0-440C-96F2-F1EA822656AA}"/>
              </a:ext>
            </a:extLst>
          </p:cNvPr>
          <p:cNvSpPr>
            <a:spLocks noGrp="1"/>
          </p:cNvSpPr>
          <p:nvPr>
            <p:ph type="ctrTitle" hasCustomPrompt="1"/>
          </p:nvPr>
        </p:nvSpPr>
        <p:spPr>
          <a:xfrm>
            <a:off x="323454" y="352892"/>
            <a:ext cx="11533584" cy="957955"/>
          </a:xfrm>
        </p:spPr>
        <p:txBody>
          <a:bodyPr anchor="t" anchorCtr="0"/>
          <a:lstStyle>
            <a:lvl1pPr algn="l">
              <a:lnSpc>
                <a:spcPct val="83000"/>
              </a:lnSpc>
              <a:defRPr sz="7500" b="0">
                <a:solidFill>
                  <a:schemeClr val="bg2"/>
                </a:solidFill>
                <a:latin typeface="+mj-lt"/>
              </a:defRPr>
            </a:lvl1pPr>
          </a:lstStyle>
          <a:p>
            <a:r>
              <a:rPr lang="nl-NL" dirty="0"/>
              <a:t>Klik om stijl te bewerken.</a:t>
            </a:r>
          </a:p>
        </p:txBody>
      </p:sp>
      <p:sp>
        <p:nvSpPr>
          <p:cNvPr id="3" name="Ondertitel 2">
            <a:extLst>
              <a:ext uri="{FF2B5EF4-FFF2-40B4-BE49-F238E27FC236}">
                <a16:creationId xmlns:a16="http://schemas.microsoft.com/office/drawing/2014/main" id="{99ED989A-7D39-4965-A5D1-BCEF82645BA4}"/>
              </a:ext>
            </a:extLst>
          </p:cNvPr>
          <p:cNvSpPr>
            <a:spLocks noGrp="1"/>
          </p:cNvSpPr>
          <p:nvPr>
            <p:ph type="subTitle" idx="1" hasCustomPrompt="1"/>
          </p:nvPr>
        </p:nvSpPr>
        <p:spPr>
          <a:xfrm>
            <a:off x="803275" y="5072484"/>
            <a:ext cx="10585450" cy="315792"/>
          </a:xfrm>
        </p:spPr>
        <p:txBody>
          <a:bodyPr wrap="square">
            <a:spAutoFit/>
          </a:bodyPr>
          <a:lstStyle>
            <a:lvl1pPr marL="0" indent="0" algn="l">
              <a:buNone/>
              <a:defRPr sz="21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pic>
        <p:nvPicPr>
          <p:cNvPr id="16" name="Afbeelding 15" descr="Afbeelding met tekst&#10;&#10;Automatisch gegenereerde beschrijving">
            <a:extLst>
              <a:ext uri="{FF2B5EF4-FFF2-40B4-BE49-F238E27FC236}">
                <a16:creationId xmlns:a16="http://schemas.microsoft.com/office/drawing/2014/main" id="{A5B25EEC-5C10-4B91-A1FF-261E7307510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067377" y="5966486"/>
            <a:ext cx="2736000" cy="497454"/>
          </a:xfrm>
          <a:prstGeom prst="rect">
            <a:avLst/>
          </a:prstGeom>
        </p:spPr>
      </p:pic>
    </p:spTree>
    <p:extLst>
      <p:ext uri="{BB962C8B-B14F-4D97-AF65-F5344CB8AC3E}">
        <p14:creationId xmlns:p14="http://schemas.microsoft.com/office/powerpoint/2010/main" val="86397389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ind dia">
    <p:bg>
      <p:bgPr>
        <a:solidFill>
          <a:schemeClr val="bg1"/>
        </a:solidFill>
        <a:effectLst/>
      </p:bgPr>
    </p:bg>
    <p:spTree>
      <p:nvGrpSpPr>
        <p:cNvPr id="1" name=""/>
        <p:cNvGrpSpPr/>
        <p:nvPr/>
      </p:nvGrpSpPr>
      <p:grpSpPr>
        <a:xfrm>
          <a:off x="0" y="0"/>
          <a:ext cx="0" cy="0"/>
          <a:chOff x="0" y="0"/>
          <a:chExt cx="0" cy="0"/>
        </a:xfrm>
      </p:grpSpPr>
      <p:cxnSp>
        <p:nvCxnSpPr>
          <p:cNvPr id="11" name="Rechte verbindingslijn 10">
            <a:extLst>
              <a:ext uri="{FF2B5EF4-FFF2-40B4-BE49-F238E27FC236}">
                <a16:creationId xmlns:a16="http://schemas.microsoft.com/office/drawing/2014/main" id="{0561D809-9D06-4339-905E-57D15BF52D5F}"/>
              </a:ext>
            </a:extLst>
          </p:cNvPr>
          <p:cNvCxnSpPr/>
          <p:nvPr userDrawn="1"/>
        </p:nvCxnSpPr>
        <p:spPr>
          <a:xfrm>
            <a:off x="371475" y="5687728"/>
            <a:ext cx="1144905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C64C0D87-9DD0-440C-96F2-F1EA822656AA}"/>
              </a:ext>
            </a:extLst>
          </p:cNvPr>
          <p:cNvSpPr>
            <a:spLocks noGrp="1"/>
          </p:cNvSpPr>
          <p:nvPr>
            <p:ph type="ctrTitle" hasCustomPrompt="1"/>
          </p:nvPr>
        </p:nvSpPr>
        <p:spPr>
          <a:xfrm>
            <a:off x="323454" y="352892"/>
            <a:ext cx="11533584" cy="957955"/>
          </a:xfrm>
        </p:spPr>
        <p:txBody>
          <a:bodyPr anchor="t" anchorCtr="0"/>
          <a:lstStyle>
            <a:lvl1pPr algn="l">
              <a:lnSpc>
                <a:spcPct val="83000"/>
              </a:lnSpc>
              <a:defRPr sz="7500" b="0">
                <a:solidFill>
                  <a:schemeClr val="bg2"/>
                </a:solidFill>
                <a:latin typeface="+mj-lt"/>
              </a:defRPr>
            </a:lvl1pPr>
          </a:lstStyle>
          <a:p>
            <a:r>
              <a:rPr lang="nl-NL" dirty="0"/>
              <a:t>Klik om stijl te bewerken.</a:t>
            </a:r>
          </a:p>
        </p:txBody>
      </p:sp>
      <p:sp>
        <p:nvSpPr>
          <p:cNvPr id="3" name="Ondertitel 2">
            <a:extLst>
              <a:ext uri="{FF2B5EF4-FFF2-40B4-BE49-F238E27FC236}">
                <a16:creationId xmlns:a16="http://schemas.microsoft.com/office/drawing/2014/main" id="{99ED989A-7D39-4965-A5D1-BCEF82645BA4}"/>
              </a:ext>
            </a:extLst>
          </p:cNvPr>
          <p:cNvSpPr>
            <a:spLocks noGrp="1"/>
          </p:cNvSpPr>
          <p:nvPr>
            <p:ph type="subTitle" idx="1" hasCustomPrompt="1"/>
          </p:nvPr>
        </p:nvSpPr>
        <p:spPr>
          <a:xfrm>
            <a:off x="803275" y="4443879"/>
            <a:ext cx="6732885" cy="300788"/>
          </a:xfrm>
        </p:spPr>
        <p:txBody>
          <a:bodyPr wrap="square">
            <a:spAutoFit/>
          </a:bodyPr>
          <a:lstStyle>
            <a:lvl1pPr marL="0" indent="0" algn="l">
              <a:buNone/>
              <a:defRPr sz="2000" b="1">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Naam.</a:t>
            </a:r>
          </a:p>
        </p:txBody>
      </p:sp>
      <p:pic>
        <p:nvPicPr>
          <p:cNvPr id="16" name="Afbeelding 15" descr="Afbeelding met tekst&#10;&#10;Automatisch gegenereerde beschrijving">
            <a:extLst>
              <a:ext uri="{FF2B5EF4-FFF2-40B4-BE49-F238E27FC236}">
                <a16:creationId xmlns:a16="http://schemas.microsoft.com/office/drawing/2014/main" id="{A5B25EEC-5C10-4B91-A1FF-261E7307510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067377" y="5966486"/>
            <a:ext cx="2736000" cy="497454"/>
          </a:xfrm>
          <a:prstGeom prst="rect">
            <a:avLst/>
          </a:prstGeom>
        </p:spPr>
      </p:pic>
      <p:sp>
        <p:nvSpPr>
          <p:cNvPr id="5" name="Tijdelijke aanduiding voor tekst 4">
            <a:extLst>
              <a:ext uri="{FF2B5EF4-FFF2-40B4-BE49-F238E27FC236}">
                <a16:creationId xmlns:a16="http://schemas.microsoft.com/office/drawing/2014/main" id="{B5EE1B71-1BA1-4978-AF31-0F6951385055}"/>
              </a:ext>
            </a:extLst>
          </p:cNvPr>
          <p:cNvSpPr>
            <a:spLocks noGrp="1"/>
          </p:cNvSpPr>
          <p:nvPr>
            <p:ph type="body" sz="quarter" idx="10" hasCustomPrompt="1"/>
          </p:nvPr>
        </p:nvSpPr>
        <p:spPr>
          <a:xfrm>
            <a:off x="803274" y="4792735"/>
            <a:ext cx="5040313" cy="240579"/>
          </a:xfrm>
        </p:spPr>
        <p:txBody>
          <a:bodyPr/>
          <a:lstStyle>
            <a:lvl1pPr>
              <a:defRPr sz="1600">
                <a:latin typeface="+mn-lt"/>
              </a:defRPr>
            </a:lvl1pPr>
          </a:lstStyle>
          <a:p>
            <a:pPr lvl="0"/>
            <a:r>
              <a:rPr lang="nl-NL" dirty="0"/>
              <a:t>Functie.</a:t>
            </a:r>
          </a:p>
        </p:txBody>
      </p:sp>
      <p:sp>
        <p:nvSpPr>
          <p:cNvPr id="12" name="Tijdelijke aanduiding voor tekst 4">
            <a:extLst>
              <a:ext uri="{FF2B5EF4-FFF2-40B4-BE49-F238E27FC236}">
                <a16:creationId xmlns:a16="http://schemas.microsoft.com/office/drawing/2014/main" id="{C15B090D-116F-442C-9B17-6241D1320808}"/>
              </a:ext>
            </a:extLst>
          </p:cNvPr>
          <p:cNvSpPr>
            <a:spLocks noGrp="1"/>
          </p:cNvSpPr>
          <p:nvPr>
            <p:ph type="body" sz="quarter" idx="11" hasCustomPrompt="1"/>
          </p:nvPr>
        </p:nvSpPr>
        <p:spPr>
          <a:xfrm>
            <a:off x="803274" y="5104837"/>
            <a:ext cx="5040313" cy="240579"/>
          </a:xfrm>
        </p:spPr>
        <p:txBody>
          <a:bodyPr/>
          <a:lstStyle>
            <a:lvl1pPr>
              <a:defRPr sz="1600">
                <a:latin typeface="+mn-lt"/>
              </a:defRPr>
            </a:lvl1pPr>
          </a:lstStyle>
          <a:p>
            <a:pPr lvl="0"/>
            <a:r>
              <a:rPr lang="nl-NL" dirty="0"/>
              <a:t>Telefoon | mail.</a:t>
            </a:r>
          </a:p>
        </p:txBody>
      </p:sp>
    </p:spTree>
    <p:extLst>
      <p:ext uri="{BB962C8B-B14F-4D97-AF65-F5344CB8AC3E}">
        <p14:creationId xmlns:p14="http://schemas.microsoft.com/office/powerpoint/2010/main" val="2393315139"/>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a:extLst>
              <a:ext uri="{FF2B5EF4-FFF2-40B4-BE49-F238E27FC236}">
                <a16:creationId xmlns:a16="http://schemas.microsoft.com/office/drawing/2014/main" id="{3DD1C48D-CCE3-481D-BB73-62C94F7B862C}"/>
              </a:ext>
            </a:extLst>
          </p:cNvPr>
          <p:cNvSpPr>
            <a:spLocks noGrp="1"/>
          </p:cNvSpPr>
          <p:nvPr>
            <p:ph type="ftr" sz="quarter" idx="11"/>
          </p:nvPr>
        </p:nvSpPr>
        <p:spPr/>
        <p:txBody>
          <a:bodyPr/>
          <a:lstStyle/>
          <a:p>
            <a:r>
              <a:rPr lang="nl-NL"/>
              <a:t>Frauderisicomanagement - gemeente Rotterdam - RPO 13 juni 2024</a:t>
            </a:r>
            <a:endParaRPr lang="nl-NL" dirty="0"/>
          </a:p>
        </p:txBody>
      </p:sp>
      <p:sp>
        <p:nvSpPr>
          <p:cNvPr id="4" name="Tijdelijke aanduiding voor dianummer 3">
            <a:extLst>
              <a:ext uri="{FF2B5EF4-FFF2-40B4-BE49-F238E27FC236}">
                <a16:creationId xmlns:a16="http://schemas.microsoft.com/office/drawing/2014/main" id="{0550C081-C382-4BAB-B7AA-8D5B82158D34}"/>
              </a:ext>
            </a:extLst>
          </p:cNvPr>
          <p:cNvSpPr>
            <a:spLocks noGrp="1"/>
          </p:cNvSpPr>
          <p:nvPr>
            <p:ph type="sldNum" sz="quarter" idx="12"/>
          </p:nvPr>
        </p:nvSpPr>
        <p:spPr/>
        <p:txBody>
          <a:bodyPr/>
          <a:lstStyle/>
          <a:p>
            <a:fld id="{F8A5FB6D-53CD-49E6-B4E2-6C5827CD4B69}" type="slidenum">
              <a:rPr lang="nl-NL" smtClean="0"/>
              <a:t>‹nr.›</a:t>
            </a:fld>
            <a:endParaRPr lang="nl-NL"/>
          </a:p>
        </p:txBody>
      </p:sp>
    </p:spTree>
    <p:extLst>
      <p:ext uri="{BB962C8B-B14F-4D97-AF65-F5344CB8AC3E}">
        <p14:creationId xmlns:p14="http://schemas.microsoft.com/office/powerpoint/2010/main" val="146410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Witte Tekst">
    <p:bg>
      <p:bgPr>
        <a:solidFill>
          <a:srgbClr val="EFF4F6"/>
        </a:solidFill>
        <a:effectLst/>
      </p:bgPr>
    </p:bg>
    <p:spTree>
      <p:nvGrpSpPr>
        <p:cNvPr id="1" name=""/>
        <p:cNvGrpSpPr/>
        <p:nvPr/>
      </p:nvGrpSpPr>
      <p:grpSpPr>
        <a:xfrm>
          <a:off x="0" y="0"/>
          <a:ext cx="0" cy="0"/>
          <a:chOff x="0" y="0"/>
          <a:chExt cx="0" cy="0"/>
        </a:xfrm>
      </p:grpSpPr>
      <p:sp>
        <p:nvSpPr>
          <p:cNvPr id="17" name="Vrije vorm: vorm 16">
            <a:extLst>
              <a:ext uri="{FF2B5EF4-FFF2-40B4-BE49-F238E27FC236}">
                <a16:creationId xmlns:a16="http://schemas.microsoft.com/office/drawing/2014/main" id="{42E4CB17-D138-44B8-9DC7-A6428596DFF5}"/>
              </a:ext>
            </a:extLst>
          </p:cNvPr>
          <p:cNvSpPr/>
          <p:nvPr userDrawn="1"/>
        </p:nvSpPr>
        <p:spPr>
          <a:xfrm>
            <a:off x="-1" y="4730196"/>
            <a:ext cx="12192000" cy="2127374"/>
          </a:xfrm>
          <a:custGeom>
            <a:avLst/>
            <a:gdLst>
              <a:gd name="connsiteX0" fmla="*/ 371474 w 12192000"/>
              <a:gd name="connsiteY0" fmla="*/ 0 h 2127374"/>
              <a:gd name="connsiteX1" fmla="*/ 11820525 w 12192000"/>
              <a:gd name="connsiteY1" fmla="*/ 0 h 2127374"/>
              <a:gd name="connsiteX2" fmla="*/ 11820525 w 12192000"/>
              <a:gd name="connsiteY2" fmla="*/ 571011 h 2127374"/>
              <a:gd name="connsiteX3" fmla="*/ 12192000 w 12192000"/>
              <a:gd name="connsiteY3" fmla="*/ 571011 h 2127374"/>
              <a:gd name="connsiteX4" fmla="*/ 12192000 w 12192000"/>
              <a:gd name="connsiteY4" fmla="*/ 2127374 h 2127374"/>
              <a:gd name="connsiteX5" fmla="*/ 0 w 12192000"/>
              <a:gd name="connsiteY5" fmla="*/ 2127374 h 2127374"/>
              <a:gd name="connsiteX6" fmla="*/ 0 w 12192000"/>
              <a:gd name="connsiteY6" fmla="*/ 571011 h 2127374"/>
              <a:gd name="connsiteX7" fmla="*/ 371474 w 12192000"/>
              <a:gd name="connsiteY7" fmla="*/ 571011 h 212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127374">
                <a:moveTo>
                  <a:pt x="371474" y="0"/>
                </a:moveTo>
                <a:lnTo>
                  <a:pt x="11820525" y="0"/>
                </a:lnTo>
                <a:lnTo>
                  <a:pt x="11820525" y="571011"/>
                </a:lnTo>
                <a:lnTo>
                  <a:pt x="12192000" y="571011"/>
                </a:lnTo>
                <a:lnTo>
                  <a:pt x="12192000" y="2127374"/>
                </a:lnTo>
                <a:lnTo>
                  <a:pt x="0" y="2127374"/>
                </a:lnTo>
                <a:lnTo>
                  <a:pt x="0" y="571011"/>
                </a:lnTo>
                <a:lnTo>
                  <a:pt x="371474" y="57101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22" name="Tijdelijke aanduiding voor afbeelding 21">
            <a:extLst>
              <a:ext uri="{FF2B5EF4-FFF2-40B4-BE49-F238E27FC236}">
                <a16:creationId xmlns:a16="http://schemas.microsoft.com/office/drawing/2014/main" id="{C9148FF8-1791-499B-86B7-D5A170C3898C}"/>
              </a:ext>
            </a:extLst>
          </p:cNvPr>
          <p:cNvSpPr>
            <a:spLocks noGrp="1"/>
          </p:cNvSpPr>
          <p:nvPr>
            <p:ph type="pic" sz="quarter" idx="10" hasCustomPrompt="1"/>
          </p:nvPr>
        </p:nvSpPr>
        <p:spPr>
          <a:xfrm>
            <a:off x="0" y="-1"/>
            <a:ext cx="12192000" cy="5301208"/>
          </a:xfrm>
          <a:custGeom>
            <a:avLst/>
            <a:gdLst>
              <a:gd name="connsiteX0" fmla="*/ 0 w 12192000"/>
              <a:gd name="connsiteY0" fmla="*/ 0 h 5481227"/>
              <a:gd name="connsiteX1" fmla="*/ 12192000 w 12192000"/>
              <a:gd name="connsiteY1" fmla="*/ 0 h 5481227"/>
              <a:gd name="connsiteX2" fmla="*/ 12192000 w 12192000"/>
              <a:gd name="connsiteY2" fmla="*/ 5481227 h 5481227"/>
              <a:gd name="connsiteX3" fmla="*/ 12191999 w 12192000"/>
              <a:gd name="connsiteY3" fmla="*/ 5481227 h 5481227"/>
              <a:gd name="connsiteX4" fmla="*/ 12191999 w 12192000"/>
              <a:gd name="connsiteY4" fmla="*/ 5301208 h 5481227"/>
              <a:gd name="connsiteX5" fmla="*/ 11820524 w 12192000"/>
              <a:gd name="connsiteY5" fmla="*/ 5301208 h 5481227"/>
              <a:gd name="connsiteX6" fmla="*/ 11820524 w 12192000"/>
              <a:gd name="connsiteY6" fmla="*/ 4730197 h 5481227"/>
              <a:gd name="connsiteX7" fmla="*/ 371473 w 12192000"/>
              <a:gd name="connsiteY7" fmla="*/ 4730197 h 5481227"/>
              <a:gd name="connsiteX8" fmla="*/ 371473 w 12192000"/>
              <a:gd name="connsiteY8" fmla="*/ 5301208 h 5481227"/>
              <a:gd name="connsiteX9" fmla="*/ 0 w 12192000"/>
              <a:gd name="connsiteY9" fmla="*/ 5301208 h 5481227"/>
              <a:gd name="connsiteX0" fmla="*/ 0 w 12192000"/>
              <a:gd name="connsiteY0" fmla="*/ 0 h 5481227"/>
              <a:gd name="connsiteX1" fmla="*/ 12192000 w 12192000"/>
              <a:gd name="connsiteY1" fmla="*/ 0 h 5481227"/>
              <a:gd name="connsiteX2" fmla="*/ 12192000 w 12192000"/>
              <a:gd name="connsiteY2" fmla="*/ 5481227 h 5481227"/>
              <a:gd name="connsiteX3" fmla="*/ 12191999 w 12192000"/>
              <a:gd name="connsiteY3" fmla="*/ 5301208 h 5481227"/>
              <a:gd name="connsiteX4" fmla="*/ 11820524 w 12192000"/>
              <a:gd name="connsiteY4" fmla="*/ 5301208 h 5481227"/>
              <a:gd name="connsiteX5" fmla="*/ 11820524 w 12192000"/>
              <a:gd name="connsiteY5" fmla="*/ 4730197 h 5481227"/>
              <a:gd name="connsiteX6" fmla="*/ 371473 w 12192000"/>
              <a:gd name="connsiteY6" fmla="*/ 4730197 h 5481227"/>
              <a:gd name="connsiteX7" fmla="*/ 371473 w 12192000"/>
              <a:gd name="connsiteY7" fmla="*/ 5301208 h 5481227"/>
              <a:gd name="connsiteX8" fmla="*/ 0 w 12192000"/>
              <a:gd name="connsiteY8" fmla="*/ 5301208 h 5481227"/>
              <a:gd name="connsiteX9" fmla="*/ 0 w 12192000"/>
              <a:gd name="connsiteY9" fmla="*/ 0 h 5481227"/>
              <a:gd name="connsiteX0" fmla="*/ 0 w 12192000"/>
              <a:gd name="connsiteY0" fmla="*/ 0 h 5301208"/>
              <a:gd name="connsiteX1" fmla="*/ 12192000 w 12192000"/>
              <a:gd name="connsiteY1" fmla="*/ 0 h 5301208"/>
              <a:gd name="connsiteX2" fmla="*/ 12191999 w 12192000"/>
              <a:gd name="connsiteY2" fmla="*/ 5301208 h 5301208"/>
              <a:gd name="connsiteX3" fmla="*/ 11820524 w 12192000"/>
              <a:gd name="connsiteY3" fmla="*/ 5301208 h 5301208"/>
              <a:gd name="connsiteX4" fmla="*/ 11820524 w 12192000"/>
              <a:gd name="connsiteY4" fmla="*/ 4730197 h 5301208"/>
              <a:gd name="connsiteX5" fmla="*/ 371473 w 12192000"/>
              <a:gd name="connsiteY5" fmla="*/ 4730197 h 5301208"/>
              <a:gd name="connsiteX6" fmla="*/ 371473 w 12192000"/>
              <a:gd name="connsiteY6" fmla="*/ 5301208 h 5301208"/>
              <a:gd name="connsiteX7" fmla="*/ 0 w 12192000"/>
              <a:gd name="connsiteY7" fmla="*/ 5301208 h 5301208"/>
              <a:gd name="connsiteX8" fmla="*/ 0 w 12192000"/>
              <a:gd name="connsiteY8" fmla="*/ 0 h 5301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5301208">
                <a:moveTo>
                  <a:pt x="0" y="0"/>
                </a:moveTo>
                <a:lnTo>
                  <a:pt x="12192000" y="0"/>
                </a:lnTo>
                <a:cubicBezTo>
                  <a:pt x="12192000" y="1767069"/>
                  <a:pt x="12191999" y="3534139"/>
                  <a:pt x="12191999" y="5301208"/>
                </a:cubicBezTo>
                <a:lnTo>
                  <a:pt x="11820524" y="5301208"/>
                </a:lnTo>
                <a:lnTo>
                  <a:pt x="11820524" y="4730197"/>
                </a:lnTo>
                <a:lnTo>
                  <a:pt x="371473" y="4730197"/>
                </a:lnTo>
                <a:lnTo>
                  <a:pt x="371473" y="5301208"/>
                </a:lnTo>
                <a:lnTo>
                  <a:pt x="0" y="5301208"/>
                </a:lnTo>
                <a:lnTo>
                  <a:pt x="0" y="0"/>
                </a:lnTo>
                <a:close/>
              </a:path>
            </a:pathLst>
          </a:custGeom>
          <a:solidFill>
            <a:schemeClr val="accent3"/>
          </a:solidFill>
        </p:spPr>
        <p:txBody>
          <a:bodyPr wrap="square" tIns="1044000" anchor="ctr" anchorCtr="0">
            <a:noAutofit/>
          </a:bodyPr>
          <a:lstStyle>
            <a:lvl1pPr algn="ctr">
              <a:buNone/>
              <a:defRPr sz="1800">
                <a:solidFill>
                  <a:schemeClr val="accent3">
                    <a:lumMod val="25000"/>
                  </a:schemeClr>
                </a:solidFill>
              </a:defRPr>
            </a:lvl1pPr>
          </a:lstStyle>
          <a:p>
            <a:r>
              <a:rPr lang="nl-NL" dirty="0"/>
              <a:t>Klik op het icoon om een afbeelding in te voegen.</a:t>
            </a:r>
          </a:p>
        </p:txBody>
      </p:sp>
      <p:cxnSp>
        <p:nvCxnSpPr>
          <p:cNvPr id="11" name="Rechte verbindingslijn 10">
            <a:extLst>
              <a:ext uri="{FF2B5EF4-FFF2-40B4-BE49-F238E27FC236}">
                <a16:creationId xmlns:a16="http://schemas.microsoft.com/office/drawing/2014/main" id="{0561D809-9D06-4339-905E-57D15BF52D5F}"/>
              </a:ext>
            </a:extLst>
          </p:cNvPr>
          <p:cNvCxnSpPr/>
          <p:nvPr userDrawn="1"/>
        </p:nvCxnSpPr>
        <p:spPr>
          <a:xfrm>
            <a:off x="371475" y="5687728"/>
            <a:ext cx="1144905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C64C0D87-9DD0-440C-96F2-F1EA822656AA}"/>
              </a:ext>
            </a:extLst>
          </p:cNvPr>
          <p:cNvSpPr>
            <a:spLocks noGrp="1"/>
          </p:cNvSpPr>
          <p:nvPr>
            <p:ph type="ctrTitle" hasCustomPrompt="1"/>
          </p:nvPr>
        </p:nvSpPr>
        <p:spPr>
          <a:xfrm>
            <a:off x="323454" y="352892"/>
            <a:ext cx="11533584" cy="957955"/>
          </a:xfrm>
        </p:spPr>
        <p:txBody>
          <a:bodyPr anchor="t" anchorCtr="0"/>
          <a:lstStyle>
            <a:lvl1pPr algn="l">
              <a:lnSpc>
                <a:spcPct val="83000"/>
              </a:lnSpc>
              <a:defRPr sz="7500">
                <a:solidFill>
                  <a:schemeClr val="bg1"/>
                </a:solidFill>
                <a:latin typeface="+mj-lt"/>
              </a:defRPr>
            </a:lvl1pPr>
          </a:lstStyle>
          <a:p>
            <a:r>
              <a:rPr lang="nl-NL" dirty="0"/>
              <a:t>Klik om stijl te bewerken.</a:t>
            </a:r>
          </a:p>
        </p:txBody>
      </p:sp>
      <p:sp>
        <p:nvSpPr>
          <p:cNvPr id="3" name="Ondertitel 2">
            <a:extLst>
              <a:ext uri="{FF2B5EF4-FFF2-40B4-BE49-F238E27FC236}">
                <a16:creationId xmlns:a16="http://schemas.microsoft.com/office/drawing/2014/main" id="{99ED989A-7D39-4965-A5D1-BCEF82645BA4}"/>
              </a:ext>
            </a:extLst>
          </p:cNvPr>
          <p:cNvSpPr>
            <a:spLocks noGrp="1"/>
          </p:cNvSpPr>
          <p:nvPr>
            <p:ph type="subTitle" idx="1" hasCustomPrompt="1"/>
          </p:nvPr>
        </p:nvSpPr>
        <p:spPr>
          <a:xfrm>
            <a:off x="803275" y="5072484"/>
            <a:ext cx="10585450" cy="315792"/>
          </a:xfrm>
        </p:spPr>
        <p:txBody>
          <a:bodyPr wrap="square">
            <a:spAutoFit/>
          </a:bodyPr>
          <a:lstStyle>
            <a:lvl1pPr marL="0" indent="0" algn="l">
              <a:buNone/>
              <a:defRPr sz="21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pic>
        <p:nvPicPr>
          <p:cNvPr id="16" name="Afbeelding 15" descr="Afbeelding met tekst&#10;&#10;Automatisch gegenereerde beschrijving">
            <a:extLst>
              <a:ext uri="{FF2B5EF4-FFF2-40B4-BE49-F238E27FC236}">
                <a16:creationId xmlns:a16="http://schemas.microsoft.com/office/drawing/2014/main" id="{A5B25EEC-5C10-4B91-A1FF-261E7307510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067377" y="5966486"/>
            <a:ext cx="2736000" cy="497454"/>
          </a:xfrm>
          <a:prstGeom prst="rect">
            <a:avLst/>
          </a:prstGeom>
        </p:spPr>
      </p:pic>
    </p:spTree>
    <p:extLst>
      <p:ext uri="{BB962C8B-B14F-4D97-AF65-F5344CB8AC3E}">
        <p14:creationId xmlns:p14="http://schemas.microsoft.com/office/powerpoint/2010/main" val="173298184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42DD64-0003-44D9-84BA-D8D1EE2026BB}"/>
              </a:ext>
            </a:extLst>
          </p:cNvPr>
          <p:cNvSpPr>
            <a:spLocks noGrp="1"/>
          </p:cNvSpPr>
          <p:nvPr>
            <p:ph type="title" hasCustomPrompt="1"/>
          </p:nvPr>
        </p:nvSpPr>
        <p:spPr/>
        <p:txBody>
          <a:bodyPr/>
          <a:lstStyle>
            <a:lvl1pPr>
              <a:defRPr/>
            </a:lvl1pPr>
          </a:lstStyle>
          <a:p>
            <a:r>
              <a:rPr lang="nl-NL" dirty="0"/>
              <a:t>Type hier de titel.</a:t>
            </a:r>
          </a:p>
        </p:txBody>
      </p:sp>
      <p:sp>
        <p:nvSpPr>
          <p:cNvPr id="5" name="Tijdelijke aanduiding voor voettekst 4">
            <a:extLst>
              <a:ext uri="{FF2B5EF4-FFF2-40B4-BE49-F238E27FC236}">
                <a16:creationId xmlns:a16="http://schemas.microsoft.com/office/drawing/2014/main" id="{8F6AF439-70B1-4833-98E8-D81A6CDFB6F7}"/>
              </a:ext>
            </a:extLst>
          </p:cNvPr>
          <p:cNvSpPr>
            <a:spLocks noGrp="1"/>
          </p:cNvSpPr>
          <p:nvPr>
            <p:ph type="ftr" sz="quarter" idx="11"/>
          </p:nvPr>
        </p:nvSpPr>
        <p:spPr/>
        <p:txBody>
          <a:bodyPr/>
          <a:lstStyle/>
          <a:p>
            <a:r>
              <a:rPr lang="nl-NL"/>
              <a:t>Frauderisicomanagement - gemeente Rotterdam - RPO 13 juni 2024</a:t>
            </a:r>
            <a:endParaRPr lang="nl-NL" dirty="0"/>
          </a:p>
        </p:txBody>
      </p:sp>
      <p:sp>
        <p:nvSpPr>
          <p:cNvPr id="6" name="Tijdelijke aanduiding voor dianummer 5">
            <a:extLst>
              <a:ext uri="{FF2B5EF4-FFF2-40B4-BE49-F238E27FC236}">
                <a16:creationId xmlns:a16="http://schemas.microsoft.com/office/drawing/2014/main" id="{9D069166-6918-4B61-B0A5-D592956342BA}"/>
              </a:ext>
            </a:extLst>
          </p:cNvPr>
          <p:cNvSpPr>
            <a:spLocks noGrp="1"/>
          </p:cNvSpPr>
          <p:nvPr>
            <p:ph type="sldNum" sz="quarter" idx="12"/>
          </p:nvPr>
        </p:nvSpPr>
        <p:spPr>
          <a:xfrm>
            <a:off x="11186850" y="6221795"/>
            <a:ext cx="611449" cy="307777"/>
          </a:xfrm>
        </p:spPr>
        <p:txBody>
          <a:bodyPr/>
          <a:lstStyle/>
          <a:p>
            <a:fld id="{F8A5FB6D-53CD-49E6-B4E2-6C5827CD4B69}" type="slidenum">
              <a:rPr lang="nl-NL" smtClean="0"/>
              <a:t>‹nr.›</a:t>
            </a:fld>
            <a:endParaRPr lang="nl-NL" dirty="0"/>
          </a:p>
        </p:txBody>
      </p:sp>
      <p:sp>
        <p:nvSpPr>
          <p:cNvPr id="7" name="Tijdelijke aanduiding voor tekst 20">
            <a:extLst>
              <a:ext uri="{FF2B5EF4-FFF2-40B4-BE49-F238E27FC236}">
                <a16:creationId xmlns:a16="http://schemas.microsoft.com/office/drawing/2014/main" id="{02B4FB70-BC91-43F6-BF53-093B9565B0BF}"/>
              </a:ext>
            </a:extLst>
          </p:cNvPr>
          <p:cNvSpPr>
            <a:spLocks noGrp="1"/>
          </p:cNvSpPr>
          <p:nvPr>
            <p:ph type="body" sz="quarter" idx="13" hasCustomPrompt="1"/>
          </p:nvPr>
        </p:nvSpPr>
        <p:spPr>
          <a:xfrm>
            <a:off x="803275" y="1412875"/>
            <a:ext cx="4644653" cy="1508618"/>
          </a:xfrm>
        </p:spPr>
        <p:txBody>
          <a:bodyPr/>
          <a:lstStyle>
            <a:lvl1pPr marL="361950" indent="-361950">
              <a:lnSpc>
                <a:spcPts val="2400"/>
              </a:lnSpc>
              <a:spcBef>
                <a:spcPts val="0"/>
              </a:spcBef>
              <a:buClr>
                <a:schemeClr val="tx1"/>
              </a:buClr>
              <a:buFont typeface="+mj-lt"/>
              <a:buAutoNum type="arabicPeriod"/>
              <a:defRPr sz="1600">
                <a:solidFill>
                  <a:schemeClr val="tx2"/>
                </a:solidFill>
                <a:latin typeface="+mn-lt"/>
              </a:defRPr>
            </a:lvl1pPr>
            <a:lvl2pPr marL="714375" indent="-361950">
              <a:lnSpc>
                <a:spcPts val="2400"/>
              </a:lnSpc>
              <a:spcBef>
                <a:spcPts val="0"/>
              </a:spcBef>
              <a:buClr>
                <a:schemeClr val="tx2"/>
              </a:buClr>
              <a:buSzPct val="100000"/>
              <a:buFont typeface="+mj-lt"/>
              <a:buAutoNum type="arabicPeriod"/>
              <a:defRPr>
                <a:solidFill>
                  <a:schemeClr val="tx2"/>
                </a:solidFill>
              </a:defRPr>
            </a:lvl2pPr>
            <a:lvl3pPr marL="1076325" indent="-223838">
              <a:lnSpc>
                <a:spcPts val="2400"/>
              </a:lnSpc>
              <a:spcBef>
                <a:spcPts val="0"/>
              </a:spcBef>
              <a:defRPr>
                <a:solidFill>
                  <a:schemeClr val="tx2"/>
                </a:solidFill>
              </a:defRPr>
            </a:lvl3pPr>
            <a:lvl4pPr marL="1971675" indent="-180975">
              <a:lnSpc>
                <a:spcPts val="2400"/>
              </a:lnSpc>
              <a:spcBef>
                <a:spcPts val="0"/>
              </a:spcBef>
              <a:defRPr>
                <a:solidFill>
                  <a:schemeClr val="tx2"/>
                </a:solidFill>
              </a:defRPr>
            </a:lvl4pPr>
            <a:lvl5pPr marL="2600325" indent="0">
              <a:lnSpc>
                <a:spcPts val="2400"/>
              </a:lnSpc>
              <a:spcBef>
                <a:spcPts val="0"/>
              </a:spcBef>
              <a:defRPr sz="1600" b="0">
                <a:solidFill>
                  <a:schemeClr val="tx2"/>
                </a:solidFill>
              </a:defRPr>
            </a:lvl5pPr>
          </a:lstStyle>
          <a:p>
            <a:pPr lvl="0"/>
            <a:r>
              <a:rPr lang="nl-NL" dirty="0"/>
              <a:t>Klikken om de tekststijl te bewerken.</a:t>
            </a:r>
          </a:p>
          <a:p>
            <a:pPr lvl="1"/>
            <a:r>
              <a:rPr lang="nl-NL" dirty="0"/>
              <a:t> Tweede niveau</a:t>
            </a:r>
          </a:p>
          <a:p>
            <a:pPr lvl="2"/>
            <a:r>
              <a:rPr lang="nl-NL" dirty="0"/>
              <a:t>Derde niveau</a:t>
            </a:r>
          </a:p>
          <a:p>
            <a:pPr lvl="3"/>
            <a:r>
              <a:rPr lang="nl-NL" dirty="0"/>
              <a:t>Vierde niveau</a:t>
            </a:r>
          </a:p>
          <a:p>
            <a:pPr lvl="4"/>
            <a:r>
              <a:rPr lang="nl-NL" dirty="0"/>
              <a:t>Vijfde niveau</a:t>
            </a:r>
          </a:p>
        </p:txBody>
      </p:sp>
      <p:sp>
        <p:nvSpPr>
          <p:cNvPr id="8" name="Tijdelijke aanduiding voor tekst 20">
            <a:extLst>
              <a:ext uri="{FF2B5EF4-FFF2-40B4-BE49-F238E27FC236}">
                <a16:creationId xmlns:a16="http://schemas.microsoft.com/office/drawing/2014/main" id="{F8C2FADA-18B4-4ADB-88EE-EA2F16EFB5AE}"/>
              </a:ext>
            </a:extLst>
          </p:cNvPr>
          <p:cNvSpPr>
            <a:spLocks noGrp="1"/>
          </p:cNvSpPr>
          <p:nvPr>
            <p:ph type="body" sz="quarter" idx="14" hasCustomPrompt="1"/>
          </p:nvPr>
        </p:nvSpPr>
        <p:spPr>
          <a:xfrm>
            <a:off x="5447928" y="1393830"/>
            <a:ext cx="395661" cy="307777"/>
          </a:xfrm>
        </p:spPr>
        <p:txBody>
          <a:bodyPr/>
          <a:lstStyle>
            <a:lvl1pPr marL="361950" indent="-361950" algn="r">
              <a:lnSpc>
                <a:spcPts val="2400"/>
              </a:lnSpc>
              <a:spcBef>
                <a:spcPts val="0"/>
              </a:spcBef>
              <a:buFont typeface="+mj-lt"/>
              <a:buNone/>
              <a:defRPr sz="2000" b="1">
                <a:solidFill>
                  <a:schemeClr val="bg2"/>
                </a:solidFill>
                <a:latin typeface="+mn-lt"/>
              </a:defRPr>
            </a:lvl1pPr>
            <a:lvl2pPr marL="714375" indent="-361950" algn="r">
              <a:lnSpc>
                <a:spcPct val="125000"/>
              </a:lnSpc>
              <a:spcBef>
                <a:spcPts val="0"/>
              </a:spcBef>
              <a:buClr>
                <a:schemeClr val="bg1"/>
              </a:buClr>
              <a:buSzPct val="100000"/>
              <a:buFont typeface="+mj-lt"/>
              <a:buNone/>
              <a:defRPr>
                <a:solidFill>
                  <a:schemeClr val="bg1"/>
                </a:solidFill>
              </a:defRPr>
            </a:lvl2pPr>
            <a:lvl3pPr marL="1076325" indent="-223838" algn="r">
              <a:lnSpc>
                <a:spcPct val="125000"/>
              </a:lnSpc>
              <a:spcBef>
                <a:spcPts val="0"/>
              </a:spcBef>
              <a:buNone/>
              <a:defRPr>
                <a:solidFill>
                  <a:schemeClr val="bg1"/>
                </a:solidFill>
              </a:defRPr>
            </a:lvl3pPr>
            <a:lvl4pPr marL="1971675" indent="-180975" algn="r">
              <a:lnSpc>
                <a:spcPct val="125000"/>
              </a:lnSpc>
              <a:spcBef>
                <a:spcPts val="0"/>
              </a:spcBef>
              <a:buNone/>
              <a:defRPr>
                <a:solidFill>
                  <a:schemeClr val="bg1"/>
                </a:solidFill>
              </a:defRPr>
            </a:lvl4pPr>
            <a:lvl5pPr marL="2600325" indent="0" algn="r">
              <a:lnSpc>
                <a:spcPct val="125000"/>
              </a:lnSpc>
              <a:spcBef>
                <a:spcPts val="0"/>
              </a:spcBef>
              <a:defRPr>
                <a:solidFill>
                  <a:schemeClr val="bg1"/>
                </a:solidFill>
              </a:defRPr>
            </a:lvl5pPr>
          </a:lstStyle>
          <a:p>
            <a:pPr lvl="0"/>
            <a:r>
              <a:rPr lang="nl-NL" dirty="0" err="1"/>
              <a:t>Nr</a:t>
            </a:r>
            <a:endParaRPr lang="nl-NL" dirty="0"/>
          </a:p>
        </p:txBody>
      </p:sp>
      <p:sp>
        <p:nvSpPr>
          <p:cNvPr id="9" name="Tijdelijke aanduiding voor tekst 20">
            <a:extLst>
              <a:ext uri="{FF2B5EF4-FFF2-40B4-BE49-F238E27FC236}">
                <a16:creationId xmlns:a16="http://schemas.microsoft.com/office/drawing/2014/main" id="{DF3A78EE-60E5-4831-96A7-1F4F74BFF2D3}"/>
              </a:ext>
            </a:extLst>
          </p:cNvPr>
          <p:cNvSpPr>
            <a:spLocks noGrp="1"/>
          </p:cNvSpPr>
          <p:nvPr>
            <p:ph type="body" sz="quarter" idx="15" hasCustomPrompt="1"/>
          </p:nvPr>
        </p:nvSpPr>
        <p:spPr>
          <a:xfrm>
            <a:off x="6348413" y="1412875"/>
            <a:ext cx="4644653" cy="1508618"/>
          </a:xfrm>
        </p:spPr>
        <p:txBody>
          <a:bodyPr/>
          <a:lstStyle>
            <a:lvl1pPr marL="361950" indent="-361950">
              <a:lnSpc>
                <a:spcPts val="2400"/>
              </a:lnSpc>
              <a:spcBef>
                <a:spcPts val="0"/>
              </a:spcBef>
              <a:buClr>
                <a:schemeClr val="tx1"/>
              </a:buClr>
              <a:buFont typeface="+mj-lt"/>
              <a:buAutoNum type="arabicPeriod"/>
              <a:defRPr sz="1600">
                <a:solidFill>
                  <a:schemeClr val="tx2"/>
                </a:solidFill>
                <a:latin typeface="+mn-lt"/>
              </a:defRPr>
            </a:lvl1pPr>
            <a:lvl2pPr marL="714375" indent="-361950">
              <a:lnSpc>
                <a:spcPts val="2400"/>
              </a:lnSpc>
              <a:spcBef>
                <a:spcPts val="0"/>
              </a:spcBef>
              <a:buClr>
                <a:schemeClr val="tx1"/>
              </a:buClr>
              <a:buSzPct val="100000"/>
              <a:buFont typeface="+mj-lt"/>
              <a:buAutoNum type="arabicPeriod"/>
              <a:defRPr>
                <a:solidFill>
                  <a:schemeClr val="tx2"/>
                </a:solidFill>
              </a:defRPr>
            </a:lvl2pPr>
            <a:lvl3pPr marL="1076325" indent="-223838">
              <a:lnSpc>
                <a:spcPts val="2400"/>
              </a:lnSpc>
              <a:spcBef>
                <a:spcPts val="0"/>
              </a:spcBef>
              <a:defRPr>
                <a:solidFill>
                  <a:schemeClr val="tx2"/>
                </a:solidFill>
              </a:defRPr>
            </a:lvl3pPr>
            <a:lvl4pPr marL="1971675" indent="-180975">
              <a:lnSpc>
                <a:spcPts val="2400"/>
              </a:lnSpc>
              <a:spcBef>
                <a:spcPts val="0"/>
              </a:spcBef>
              <a:defRPr>
                <a:solidFill>
                  <a:schemeClr val="tx2"/>
                </a:solidFill>
              </a:defRPr>
            </a:lvl4pPr>
            <a:lvl5pPr marL="2600325" indent="0">
              <a:lnSpc>
                <a:spcPts val="2400"/>
              </a:lnSpc>
              <a:spcBef>
                <a:spcPts val="0"/>
              </a:spcBef>
              <a:defRPr sz="1600" b="0">
                <a:solidFill>
                  <a:schemeClr val="tx2"/>
                </a:solidFill>
              </a:defRPr>
            </a:lvl5pPr>
          </a:lstStyle>
          <a:p>
            <a:pPr lvl="0"/>
            <a:r>
              <a:rPr lang="nl-NL" dirty="0"/>
              <a:t>Klikken om de tekststijl te bewerken.</a:t>
            </a:r>
          </a:p>
          <a:p>
            <a:pPr lvl="1"/>
            <a:r>
              <a:rPr lang="nl-NL" dirty="0"/>
              <a:t> Tweede niveau</a:t>
            </a:r>
          </a:p>
          <a:p>
            <a:pPr lvl="2"/>
            <a:r>
              <a:rPr lang="nl-NL" dirty="0"/>
              <a:t>Derde niveau</a:t>
            </a:r>
          </a:p>
          <a:p>
            <a:pPr lvl="3"/>
            <a:r>
              <a:rPr lang="nl-NL" dirty="0"/>
              <a:t>Vierde niveau</a:t>
            </a:r>
          </a:p>
          <a:p>
            <a:pPr lvl="4"/>
            <a:r>
              <a:rPr lang="nl-NL" dirty="0"/>
              <a:t>Vijfde niveau</a:t>
            </a:r>
          </a:p>
        </p:txBody>
      </p:sp>
      <p:sp>
        <p:nvSpPr>
          <p:cNvPr id="10" name="Tijdelijke aanduiding voor tekst 20">
            <a:extLst>
              <a:ext uri="{FF2B5EF4-FFF2-40B4-BE49-F238E27FC236}">
                <a16:creationId xmlns:a16="http://schemas.microsoft.com/office/drawing/2014/main" id="{04D2F707-27EA-4DBB-8CC5-A984DCFE89BF}"/>
              </a:ext>
            </a:extLst>
          </p:cNvPr>
          <p:cNvSpPr>
            <a:spLocks noGrp="1"/>
          </p:cNvSpPr>
          <p:nvPr>
            <p:ph type="body" sz="quarter" idx="16" hasCustomPrompt="1"/>
          </p:nvPr>
        </p:nvSpPr>
        <p:spPr>
          <a:xfrm>
            <a:off x="10993066" y="1393830"/>
            <a:ext cx="395661" cy="307777"/>
          </a:xfrm>
        </p:spPr>
        <p:txBody>
          <a:bodyPr/>
          <a:lstStyle>
            <a:lvl1pPr marL="361950" indent="-361950" algn="r">
              <a:lnSpc>
                <a:spcPts val="2400"/>
              </a:lnSpc>
              <a:spcBef>
                <a:spcPts val="0"/>
              </a:spcBef>
              <a:buFont typeface="+mj-lt"/>
              <a:buNone/>
              <a:defRPr sz="2000" b="1">
                <a:solidFill>
                  <a:schemeClr val="bg2"/>
                </a:solidFill>
                <a:latin typeface="+mn-lt"/>
              </a:defRPr>
            </a:lvl1pPr>
            <a:lvl2pPr marL="714375" indent="-361950" algn="r">
              <a:lnSpc>
                <a:spcPct val="125000"/>
              </a:lnSpc>
              <a:spcBef>
                <a:spcPts val="0"/>
              </a:spcBef>
              <a:buClr>
                <a:schemeClr val="bg1"/>
              </a:buClr>
              <a:buSzPct val="100000"/>
              <a:buFont typeface="+mj-lt"/>
              <a:buNone/>
              <a:defRPr>
                <a:solidFill>
                  <a:schemeClr val="bg1"/>
                </a:solidFill>
              </a:defRPr>
            </a:lvl2pPr>
            <a:lvl3pPr marL="1076325" indent="-223838" algn="r">
              <a:lnSpc>
                <a:spcPct val="125000"/>
              </a:lnSpc>
              <a:spcBef>
                <a:spcPts val="0"/>
              </a:spcBef>
              <a:buNone/>
              <a:defRPr>
                <a:solidFill>
                  <a:schemeClr val="bg1"/>
                </a:solidFill>
              </a:defRPr>
            </a:lvl3pPr>
            <a:lvl4pPr marL="1971675" indent="-180975" algn="r">
              <a:lnSpc>
                <a:spcPct val="125000"/>
              </a:lnSpc>
              <a:spcBef>
                <a:spcPts val="0"/>
              </a:spcBef>
              <a:buNone/>
              <a:defRPr>
                <a:solidFill>
                  <a:schemeClr val="bg1"/>
                </a:solidFill>
              </a:defRPr>
            </a:lvl4pPr>
            <a:lvl5pPr marL="2600325" indent="0" algn="r">
              <a:lnSpc>
                <a:spcPct val="125000"/>
              </a:lnSpc>
              <a:spcBef>
                <a:spcPts val="0"/>
              </a:spcBef>
              <a:defRPr>
                <a:solidFill>
                  <a:schemeClr val="bg1"/>
                </a:solidFill>
              </a:defRPr>
            </a:lvl5pPr>
          </a:lstStyle>
          <a:p>
            <a:pPr lvl="0"/>
            <a:r>
              <a:rPr lang="nl-NL" dirty="0" err="1"/>
              <a:t>Nr</a:t>
            </a:r>
            <a:endParaRPr lang="nl-NL" dirty="0"/>
          </a:p>
        </p:txBody>
      </p:sp>
    </p:spTree>
    <p:extLst>
      <p:ext uri="{BB962C8B-B14F-4D97-AF65-F5344CB8AC3E}">
        <p14:creationId xmlns:p14="http://schemas.microsoft.com/office/powerpoint/2010/main" val="25070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42DD64-0003-44D9-84BA-D8D1EE2026BB}"/>
              </a:ext>
            </a:extLst>
          </p:cNvPr>
          <p:cNvSpPr>
            <a:spLocks noGrp="1"/>
          </p:cNvSpPr>
          <p:nvPr>
            <p:ph type="title" hasCustomPrompt="1"/>
          </p:nvPr>
        </p:nvSpPr>
        <p:spPr/>
        <p:txBody>
          <a:bodyPr/>
          <a:lstStyle>
            <a:lvl1pPr>
              <a:defRPr/>
            </a:lvl1pPr>
          </a:lstStyle>
          <a:p>
            <a:r>
              <a:rPr lang="nl-NL" dirty="0"/>
              <a:t>Type hier de titel.</a:t>
            </a:r>
          </a:p>
        </p:txBody>
      </p:sp>
      <p:sp>
        <p:nvSpPr>
          <p:cNvPr id="5" name="Tijdelijke aanduiding voor voettekst 4">
            <a:extLst>
              <a:ext uri="{FF2B5EF4-FFF2-40B4-BE49-F238E27FC236}">
                <a16:creationId xmlns:a16="http://schemas.microsoft.com/office/drawing/2014/main" id="{8F6AF439-70B1-4833-98E8-D81A6CDFB6F7}"/>
              </a:ext>
            </a:extLst>
          </p:cNvPr>
          <p:cNvSpPr>
            <a:spLocks noGrp="1"/>
          </p:cNvSpPr>
          <p:nvPr>
            <p:ph type="ftr" sz="quarter" idx="11"/>
          </p:nvPr>
        </p:nvSpPr>
        <p:spPr/>
        <p:txBody>
          <a:bodyPr/>
          <a:lstStyle/>
          <a:p>
            <a:r>
              <a:rPr lang="nl-NL"/>
              <a:t>Frauderisicomanagement - gemeente Rotterdam - RPO 13 juni 2024</a:t>
            </a:r>
            <a:endParaRPr lang="nl-NL" dirty="0"/>
          </a:p>
        </p:txBody>
      </p:sp>
      <p:sp>
        <p:nvSpPr>
          <p:cNvPr id="6" name="Tijdelijke aanduiding voor dianummer 5">
            <a:extLst>
              <a:ext uri="{FF2B5EF4-FFF2-40B4-BE49-F238E27FC236}">
                <a16:creationId xmlns:a16="http://schemas.microsoft.com/office/drawing/2014/main" id="{9D069166-6918-4B61-B0A5-D592956342BA}"/>
              </a:ext>
            </a:extLst>
          </p:cNvPr>
          <p:cNvSpPr>
            <a:spLocks noGrp="1"/>
          </p:cNvSpPr>
          <p:nvPr>
            <p:ph type="sldNum" sz="quarter" idx="12"/>
          </p:nvPr>
        </p:nvSpPr>
        <p:spPr>
          <a:xfrm>
            <a:off x="11186850" y="6221795"/>
            <a:ext cx="611449" cy="307777"/>
          </a:xfrm>
        </p:spPr>
        <p:txBody>
          <a:bodyPr/>
          <a:lstStyle/>
          <a:p>
            <a:fld id="{F8A5FB6D-53CD-49E6-B4E2-6C5827CD4B69}" type="slidenum">
              <a:rPr lang="nl-NL" smtClean="0"/>
              <a:t>‹nr.›</a:t>
            </a:fld>
            <a:endParaRPr lang="nl-NL" dirty="0"/>
          </a:p>
        </p:txBody>
      </p:sp>
      <p:sp>
        <p:nvSpPr>
          <p:cNvPr id="7" name="Tijdelijke aanduiding voor tekst 20">
            <a:extLst>
              <a:ext uri="{FF2B5EF4-FFF2-40B4-BE49-F238E27FC236}">
                <a16:creationId xmlns:a16="http://schemas.microsoft.com/office/drawing/2014/main" id="{02B4FB70-BC91-43F6-BF53-093B9565B0BF}"/>
              </a:ext>
            </a:extLst>
          </p:cNvPr>
          <p:cNvSpPr>
            <a:spLocks noGrp="1"/>
          </p:cNvSpPr>
          <p:nvPr>
            <p:ph type="body" sz="quarter" idx="13" hasCustomPrompt="1"/>
          </p:nvPr>
        </p:nvSpPr>
        <p:spPr>
          <a:xfrm>
            <a:off x="803275" y="1412875"/>
            <a:ext cx="3348509" cy="1508618"/>
          </a:xfrm>
        </p:spPr>
        <p:txBody>
          <a:bodyPr/>
          <a:lstStyle>
            <a:lvl1pPr marL="361950" indent="-361950">
              <a:lnSpc>
                <a:spcPts val="2400"/>
              </a:lnSpc>
              <a:spcBef>
                <a:spcPts val="0"/>
              </a:spcBef>
              <a:buClr>
                <a:schemeClr val="tx1"/>
              </a:buClr>
              <a:buFont typeface="+mj-lt"/>
              <a:buAutoNum type="arabicPeriod"/>
              <a:defRPr sz="1600">
                <a:solidFill>
                  <a:schemeClr val="tx2"/>
                </a:solidFill>
                <a:latin typeface="+mn-lt"/>
              </a:defRPr>
            </a:lvl1pPr>
            <a:lvl2pPr marL="714375" indent="-361950">
              <a:lnSpc>
                <a:spcPts val="2400"/>
              </a:lnSpc>
              <a:spcBef>
                <a:spcPts val="0"/>
              </a:spcBef>
              <a:buClr>
                <a:schemeClr val="tx2"/>
              </a:buClr>
              <a:buSzPct val="100000"/>
              <a:buFont typeface="+mj-lt"/>
              <a:buAutoNum type="arabicPeriod"/>
              <a:defRPr>
                <a:solidFill>
                  <a:schemeClr val="tx2"/>
                </a:solidFill>
              </a:defRPr>
            </a:lvl2pPr>
            <a:lvl3pPr marL="1076325" indent="-223838">
              <a:lnSpc>
                <a:spcPts val="2400"/>
              </a:lnSpc>
              <a:spcBef>
                <a:spcPts val="0"/>
              </a:spcBef>
              <a:defRPr>
                <a:solidFill>
                  <a:schemeClr val="tx2"/>
                </a:solidFill>
              </a:defRPr>
            </a:lvl3pPr>
            <a:lvl4pPr marL="1971675" indent="-180975">
              <a:lnSpc>
                <a:spcPts val="2400"/>
              </a:lnSpc>
              <a:spcBef>
                <a:spcPts val="0"/>
              </a:spcBef>
              <a:defRPr>
                <a:solidFill>
                  <a:schemeClr val="tx2"/>
                </a:solidFill>
              </a:defRPr>
            </a:lvl4pPr>
            <a:lvl5pPr marL="2600325" indent="0">
              <a:lnSpc>
                <a:spcPts val="2400"/>
              </a:lnSpc>
              <a:spcBef>
                <a:spcPts val="0"/>
              </a:spcBef>
              <a:defRPr>
                <a:solidFill>
                  <a:schemeClr val="tx2"/>
                </a:solidFill>
              </a:defRPr>
            </a:lvl5pPr>
          </a:lstStyle>
          <a:p>
            <a:pPr lvl="0"/>
            <a:r>
              <a:rPr lang="nl-NL" dirty="0"/>
              <a:t>Klikken om de tekststijl te bewerken.</a:t>
            </a:r>
          </a:p>
          <a:p>
            <a:pPr lvl="1"/>
            <a:r>
              <a:rPr lang="nl-NL" dirty="0"/>
              <a:t> Tweede niveau</a:t>
            </a:r>
          </a:p>
          <a:p>
            <a:pPr lvl="2"/>
            <a:r>
              <a:rPr lang="nl-NL" dirty="0"/>
              <a:t>Derde niveau</a:t>
            </a:r>
          </a:p>
          <a:p>
            <a:pPr lvl="3"/>
            <a:r>
              <a:rPr lang="nl-NL" dirty="0"/>
              <a:t>Vierde niveau</a:t>
            </a:r>
          </a:p>
        </p:txBody>
      </p:sp>
      <p:sp>
        <p:nvSpPr>
          <p:cNvPr id="8" name="Tijdelijke aanduiding voor tekst 20">
            <a:extLst>
              <a:ext uri="{FF2B5EF4-FFF2-40B4-BE49-F238E27FC236}">
                <a16:creationId xmlns:a16="http://schemas.microsoft.com/office/drawing/2014/main" id="{F8C2FADA-18B4-4ADB-88EE-EA2F16EFB5AE}"/>
              </a:ext>
            </a:extLst>
          </p:cNvPr>
          <p:cNvSpPr>
            <a:spLocks noGrp="1"/>
          </p:cNvSpPr>
          <p:nvPr>
            <p:ph type="body" sz="quarter" idx="14" hasCustomPrompt="1"/>
          </p:nvPr>
        </p:nvSpPr>
        <p:spPr>
          <a:xfrm>
            <a:off x="4223792" y="1393830"/>
            <a:ext cx="1619797" cy="307777"/>
          </a:xfrm>
        </p:spPr>
        <p:txBody>
          <a:bodyPr/>
          <a:lstStyle>
            <a:lvl1pPr marL="361950" indent="-361950" algn="r">
              <a:lnSpc>
                <a:spcPts val="2400"/>
              </a:lnSpc>
              <a:spcBef>
                <a:spcPts val="0"/>
              </a:spcBef>
              <a:buFont typeface="+mj-lt"/>
              <a:buNone/>
              <a:defRPr sz="2000" b="1">
                <a:solidFill>
                  <a:schemeClr val="bg2"/>
                </a:solidFill>
                <a:latin typeface="+mn-lt"/>
              </a:defRPr>
            </a:lvl1pPr>
            <a:lvl2pPr marL="714375" indent="-361950" algn="r">
              <a:lnSpc>
                <a:spcPct val="125000"/>
              </a:lnSpc>
              <a:spcBef>
                <a:spcPts val="0"/>
              </a:spcBef>
              <a:buClr>
                <a:schemeClr val="bg1"/>
              </a:buClr>
              <a:buSzPct val="100000"/>
              <a:buFont typeface="+mj-lt"/>
              <a:buNone/>
              <a:defRPr>
                <a:solidFill>
                  <a:schemeClr val="bg1"/>
                </a:solidFill>
              </a:defRPr>
            </a:lvl2pPr>
            <a:lvl3pPr marL="1076325" indent="-223838" algn="r">
              <a:lnSpc>
                <a:spcPct val="125000"/>
              </a:lnSpc>
              <a:spcBef>
                <a:spcPts val="0"/>
              </a:spcBef>
              <a:buNone/>
              <a:defRPr>
                <a:solidFill>
                  <a:schemeClr val="bg1"/>
                </a:solidFill>
              </a:defRPr>
            </a:lvl3pPr>
            <a:lvl4pPr marL="1971675" indent="-180975" algn="r">
              <a:lnSpc>
                <a:spcPct val="125000"/>
              </a:lnSpc>
              <a:spcBef>
                <a:spcPts val="0"/>
              </a:spcBef>
              <a:buNone/>
              <a:defRPr>
                <a:solidFill>
                  <a:schemeClr val="bg1"/>
                </a:solidFill>
              </a:defRPr>
            </a:lvl4pPr>
            <a:lvl5pPr marL="2600325" indent="0" algn="r">
              <a:lnSpc>
                <a:spcPct val="125000"/>
              </a:lnSpc>
              <a:spcBef>
                <a:spcPts val="0"/>
              </a:spcBef>
              <a:defRPr>
                <a:solidFill>
                  <a:schemeClr val="bg1"/>
                </a:solidFill>
              </a:defRPr>
            </a:lvl5pPr>
          </a:lstStyle>
          <a:p>
            <a:pPr lvl="0"/>
            <a:r>
              <a:rPr lang="nl-NL" dirty="0" err="1"/>
              <a:t>Nr</a:t>
            </a:r>
            <a:endParaRPr lang="nl-NL" dirty="0"/>
          </a:p>
        </p:txBody>
      </p:sp>
      <p:sp>
        <p:nvSpPr>
          <p:cNvPr id="9" name="Tijdelijke aanduiding voor tekst 20">
            <a:extLst>
              <a:ext uri="{FF2B5EF4-FFF2-40B4-BE49-F238E27FC236}">
                <a16:creationId xmlns:a16="http://schemas.microsoft.com/office/drawing/2014/main" id="{DF3A78EE-60E5-4831-96A7-1F4F74BFF2D3}"/>
              </a:ext>
            </a:extLst>
          </p:cNvPr>
          <p:cNvSpPr>
            <a:spLocks noGrp="1"/>
          </p:cNvSpPr>
          <p:nvPr>
            <p:ph type="body" sz="quarter" idx="15" hasCustomPrompt="1"/>
          </p:nvPr>
        </p:nvSpPr>
        <p:spPr>
          <a:xfrm>
            <a:off x="6348413" y="1412875"/>
            <a:ext cx="3348509" cy="1508618"/>
          </a:xfrm>
        </p:spPr>
        <p:txBody>
          <a:bodyPr/>
          <a:lstStyle>
            <a:lvl1pPr marL="361950" indent="-361950">
              <a:lnSpc>
                <a:spcPts val="2400"/>
              </a:lnSpc>
              <a:spcBef>
                <a:spcPts val="0"/>
              </a:spcBef>
              <a:buClr>
                <a:schemeClr val="tx1"/>
              </a:buClr>
              <a:buFont typeface="+mj-lt"/>
              <a:buAutoNum type="arabicPeriod"/>
              <a:defRPr sz="1600">
                <a:solidFill>
                  <a:schemeClr val="tx2"/>
                </a:solidFill>
                <a:latin typeface="+mn-lt"/>
              </a:defRPr>
            </a:lvl1pPr>
            <a:lvl2pPr marL="714375" indent="-361950">
              <a:lnSpc>
                <a:spcPts val="2400"/>
              </a:lnSpc>
              <a:spcBef>
                <a:spcPts val="0"/>
              </a:spcBef>
              <a:buClr>
                <a:schemeClr val="tx1"/>
              </a:buClr>
              <a:buSzPct val="100000"/>
              <a:buFont typeface="+mj-lt"/>
              <a:buAutoNum type="arabicPeriod"/>
              <a:defRPr>
                <a:solidFill>
                  <a:schemeClr val="tx2"/>
                </a:solidFill>
              </a:defRPr>
            </a:lvl2pPr>
            <a:lvl3pPr marL="1076325" indent="-223838">
              <a:lnSpc>
                <a:spcPts val="2400"/>
              </a:lnSpc>
              <a:spcBef>
                <a:spcPts val="0"/>
              </a:spcBef>
              <a:defRPr>
                <a:solidFill>
                  <a:schemeClr val="tx2"/>
                </a:solidFill>
              </a:defRPr>
            </a:lvl3pPr>
            <a:lvl4pPr marL="1971675" indent="-180975">
              <a:lnSpc>
                <a:spcPts val="2400"/>
              </a:lnSpc>
              <a:spcBef>
                <a:spcPts val="0"/>
              </a:spcBef>
              <a:defRPr>
                <a:solidFill>
                  <a:schemeClr val="tx2"/>
                </a:solidFill>
              </a:defRPr>
            </a:lvl4pPr>
            <a:lvl5pPr marL="2600325" indent="0">
              <a:lnSpc>
                <a:spcPts val="2400"/>
              </a:lnSpc>
              <a:spcBef>
                <a:spcPts val="0"/>
              </a:spcBef>
              <a:defRPr>
                <a:solidFill>
                  <a:schemeClr val="tx2"/>
                </a:solidFill>
              </a:defRPr>
            </a:lvl5pPr>
          </a:lstStyle>
          <a:p>
            <a:pPr lvl="0"/>
            <a:r>
              <a:rPr lang="nl-NL" dirty="0"/>
              <a:t>Klikken om de tekststijl te bewerken.</a:t>
            </a:r>
          </a:p>
          <a:p>
            <a:pPr lvl="1"/>
            <a:r>
              <a:rPr lang="nl-NL" dirty="0"/>
              <a:t> Tweede niveau</a:t>
            </a:r>
          </a:p>
          <a:p>
            <a:pPr lvl="2"/>
            <a:r>
              <a:rPr lang="nl-NL" dirty="0"/>
              <a:t>Derde niveau</a:t>
            </a:r>
          </a:p>
          <a:p>
            <a:pPr lvl="3"/>
            <a:r>
              <a:rPr lang="nl-NL" dirty="0"/>
              <a:t>Vierde niveau</a:t>
            </a:r>
          </a:p>
        </p:txBody>
      </p:sp>
      <p:sp>
        <p:nvSpPr>
          <p:cNvPr id="10" name="Tijdelijke aanduiding voor tekst 20">
            <a:extLst>
              <a:ext uri="{FF2B5EF4-FFF2-40B4-BE49-F238E27FC236}">
                <a16:creationId xmlns:a16="http://schemas.microsoft.com/office/drawing/2014/main" id="{04D2F707-27EA-4DBB-8CC5-A984DCFE89BF}"/>
              </a:ext>
            </a:extLst>
          </p:cNvPr>
          <p:cNvSpPr>
            <a:spLocks noGrp="1"/>
          </p:cNvSpPr>
          <p:nvPr>
            <p:ph type="body" sz="quarter" idx="16" hasCustomPrompt="1"/>
          </p:nvPr>
        </p:nvSpPr>
        <p:spPr>
          <a:xfrm>
            <a:off x="9768930" y="1393830"/>
            <a:ext cx="1619797" cy="307777"/>
          </a:xfrm>
        </p:spPr>
        <p:txBody>
          <a:bodyPr/>
          <a:lstStyle>
            <a:lvl1pPr marL="361950" indent="-361950" algn="r">
              <a:lnSpc>
                <a:spcPts val="2400"/>
              </a:lnSpc>
              <a:spcBef>
                <a:spcPts val="0"/>
              </a:spcBef>
              <a:buFont typeface="+mj-lt"/>
              <a:buNone/>
              <a:defRPr sz="2000" b="1">
                <a:solidFill>
                  <a:schemeClr val="bg2"/>
                </a:solidFill>
                <a:latin typeface="+mn-lt"/>
              </a:defRPr>
            </a:lvl1pPr>
            <a:lvl2pPr marL="714375" indent="-361950" algn="r">
              <a:lnSpc>
                <a:spcPct val="125000"/>
              </a:lnSpc>
              <a:spcBef>
                <a:spcPts val="0"/>
              </a:spcBef>
              <a:buClr>
                <a:schemeClr val="bg1"/>
              </a:buClr>
              <a:buSzPct val="100000"/>
              <a:buFont typeface="+mj-lt"/>
              <a:buNone/>
              <a:defRPr>
                <a:solidFill>
                  <a:schemeClr val="bg1"/>
                </a:solidFill>
              </a:defRPr>
            </a:lvl2pPr>
            <a:lvl3pPr marL="1076325" indent="-223838" algn="r">
              <a:lnSpc>
                <a:spcPct val="125000"/>
              </a:lnSpc>
              <a:spcBef>
                <a:spcPts val="0"/>
              </a:spcBef>
              <a:buNone/>
              <a:defRPr>
                <a:solidFill>
                  <a:schemeClr val="bg1"/>
                </a:solidFill>
              </a:defRPr>
            </a:lvl3pPr>
            <a:lvl4pPr marL="1971675" indent="-180975" algn="r">
              <a:lnSpc>
                <a:spcPct val="125000"/>
              </a:lnSpc>
              <a:spcBef>
                <a:spcPts val="0"/>
              </a:spcBef>
              <a:buNone/>
              <a:defRPr>
                <a:solidFill>
                  <a:schemeClr val="bg1"/>
                </a:solidFill>
              </a:defRPr>
            </a:lvl4pPr>
            <a:lvl5pPr marL="2600325" indent="0" algn="r">
              <a:lnSpc>
                <a:spcPct val="125000"/>
              </a:lnSpc>
              <a:spcBef>
                <a:spcPts val="0"/>
              </a:spcBef>
              <a:defRPr>
                <a:solidFill>
                  <a:schemeClr val="bg1"/>
                </a:solidFill>
              </a:defRPr>
            </a:lvl5pPr>
          </a:lstStyle>
          <a:p>
            <a:pPr lvl="0"/>
            <a:r>
              <a:rPr lang="nl-NL" dirty="0" err="1"/>
              <a:t>Nr</a:t>
            </a:r>
            <a:endParaRPr lang="nl-NL" dirty="0"/>
          </a:p>
        </p:txBody>
      </p:sp>
    </p:spTree>
    <p:extLst>
      <p:ext uri="{BB962C8B-B14F-4D97-AF65-F5344CB8AC3E}">
        <p14:creationId xmlns:p14="http://schemas.microsoft.com/office/powerpoint/2010/main" val="281934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5" name="Tijdelijke aanduiding voor voettekst 4">
            <a:extLst>
              <a:ext uri="{FF2B5EF4-FFF2-40B4-BE49-F238E27FC236}">
                <a16:creationId xmlns:a16="http://schemas.microsoft.com/office/drawing/2014/main" id="{8F6AF439-70B1-4833-98E8-D81A6CDFB6F7}"/>
              </a:ext>
            </a:extLst>
          </p:cNvPr>
          <p:cNvSpPr>
            <a:spLocks noGrp="1"/>
          </p:cNvSpPr>
          <p:nvPr>
            <p:ph type="ftr" sz="quarter" idx="11"/>
          </p:nvPr>
        </p:nvSpPr>
        <p:spPr/>
        <p:txBody>
          <a:bodyPr/>
          <a:lstStyle/>
          <a:p>
            <a:r>
              <a:rPr lang="nl-NL"/>
              <a:t>Frauderisicomanagement - gemeente Rotterdam - RPO 13 juni 2024</a:t>
            </a:r>
            <a:endParaRPr lang="nl-NL" dirty="0"/>
          </a:p>
        </p:txBody>
      </p:sp>
      <p:sp>
        <p:nvSpPr>
          <p:cNvPr id="6" name="Tijdelijke aanduiding voor dianummer 5">
            <a:extLst>
              <a:ext uri="{FF2B5EF4-FFF2-40B4-BE49-F238E27FC236}">
                <a16:creationId xmlns:a16="http://schemas.microsoft.com/office/drawing/2014/main" id="{9D069166-6918-4B61-B0A5-D592956342BA}"/>
              </a:ext>
            </a:extLst>
          </p:cNvPr>
          <p:cNvSpPr>
            <a:spLocks noGrp="1"/>
          </p:cNvSpPr>
          <p:nvPr>
            <p:ph type="sldNum" sz="quarter" idx="12"/>
          </p:nvPr>
        </p:nvSpPr>
        <p:spPr>
          <a:xfrm>
            <a:off x="11186850" y="6221795"/>
            <a:ext cx="611449" cy="307777"/>
          </a:xfrm>
        </p:spPr>
        <p:txBody>
          <a:bodyPr/>
          <a:lstStyle/>
          <a:p>
            <a:fld id="{F8A5FB6D-53CD-49E6-B4E2-6C5827CD4B69}" type="slidenum">
              <a:rPr lang="nl-NL" smtClean="0"/>
              <a:t>‹nr.›</a:t>
            </a:fld>
            <a:endParaRPr lang="nl-NL" dirty="0"/>
          </a:p>
        </p:txBody>
      </p:sp>
      <p:sp>
        <p:nvSpPr>
          <p:cNvPr id="8" name="Titel 7">
            <a:extLst>
              <a:ext uri="{FF2B5EF4-FFF2-40B4-BE49-F238E27FC236}">
                <a16:creationId xmlns:a16="http://schemas.microsoft.com/office/drawing/2014/main" id="{F7794D62-4901-48ED-907C-623DB03D5A12}"/>
              </a:ext>
            </a:extLst>
          </p:cNvPr>
          <p:cNvSpPr>
            <a:spLocks noGrp="1"/>
          </p:cNvSpPr>
          <p:nvPr>
            <p:ph type="title" hasCustomPrompt="1"/>
          </p:nvPr>
        </p:nvSpPr>
        <p:spPr/>
        <p:txBody>
          <a:bodyPr/>
          <a:lstStyle>
            <a:lvl1pPr>
              <a:defRPr/>
            </a:lvl1pPr>
          </a:lstStyle>
          <a:p>
            <a:r>
              <a:rPr lang="nl-NL" dirty="0"/>
              <a:t>Klik om stijl te bewerken.</a:t>
            </a:r>
          </a:p>
        </p:txBody>
      </p:sp>
      <p:sp>
        <p:nvSpPr>
          <p:cNvPr id="4" name="Tijdelijke aanduiding voor tekst 3">
            <a:extLst>
              <a:ext uri="{FF2B5EF4-FFF2-40B4-BE49-F238E27FC236}">
                <a16:creationId xmlns:a16="http://schemas.microsoft.com/office/drawing/2014/main" id="{F306EE45-06F8-4DF4-83C5-FDC8369F38C7}"/>
              </a:ext>
            </a:extLst>
          </p:cNvPr>
          <p:cNvSpPr>
            <a:spLocks noGrp="1"/>
          </p:cNvSpPr>
          <p:nvPr>
            <p:ph type="body" sz="quarter" idx="13" hasCustomPrompt="1"/>
          </p:nvPr>
        </p:nvSpPr>
        <p:spPr>
          <a:xfrm>
            <a:off x="803275" y="1412875"/>
            <a:ext cx="8064500" cy="1553439"/>
          </a:xfrm>
        </p:spPr>
        <p:txBody>
          <a:bodyPr>
            <a:spAutoFit/>
          </a:bodyPr>
          <a:lstStyle>
            <a:lvl1pPr>
              <a:defRPr/>
            </a:lvl1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770002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Kolommen Tekst">
    <p:spTree>
      <p:nvGrpSpPr>
        <p:cNvPr id="1" name=""/>
        <p:cNvGrpSpPr/>
        <p:nvPr/>
      </p:nvGrpSpPr>
      <p:grpSpPr>
        <a:xfrm>
          <a:off x="0" y="0"/>
          <a:ext cx="0" cy="0"/>
          <a:chOff x="0" y="0"/>
          <a:chExt cx="0" cy="0"/>
        </a:xfrm>
      </p:grpSpPr>
      <p:sp>
        <p:nvSpPr>
          <p:cNvPr id="5" name="Tijdelijke aanduiding voor voettekst 4">
            <a:extLst>
              <a:ext uri="{FF2B5EF4-FFF2-40B4-BE49-F238E27FC236}">
                <a16:creationId xmlns:a16="http://schemas.microsoft.com/office/drawing/2014/main" id="{8F6AF439-70B1-4833-98E8-D81A6CDFB6F7}"/>
              </a:ext>
            </a:extLst>
          </p:cNvPr>
          <p:cNvSpPr>
            <a:spLocks noGrp="1"/>
          </p:cNvSpPr>
          <p:nvPr>
            <p:ph type="ftr" sz="quarter" idx="11"/>
          </p:nvPr>
        </p:nvSpPr>
        <p:spPr/>
        <p:txBody>
          <a:bodyPr/>
          <a:lstStyle/>
          <a:p>
            <a:r>
              <a:rPr lang="nl-NL"/>
              <a:t>Frauderisicomanagement - gemeente Rotterdam - RPO 13 juni 2024</a:t>
            </a:r>
            <a:endParaRPr lang="nl-NL" dirty="0"/>
          </a:p>
        </p:txBody>
      </p:sp>
      <p:sp>
        <p:nvSpPr>
          <p:cNvPr id="6" name="Tijdelijke aanduiding voor dianummer 5">
            <a:extLst>
              <a:ext uri="{FF2B5EF4-FFF2-40B4-BE49-F238E27FC236}">
                <a16:creationId xmlns:a16="http://schemas.microsoft.com/office/drawing/2014/main" id="{9D069166-6918-4B61-B0A5-D592956342BA}"/>
              </a:ext>
            </a:extLst>
          </p:cNvPr>
          <p:cNvSpPr>
            <a:spLocks noGrp="1"/>
          </p:cNvSpPr>
          <p:nvPr>
            <p:ph type="sldNum" sz="quarter" idx="12"/>
          </p:nvPr>
        </p:nvSpPr>
        <p:spPr>
          <a:xfrm>
            <a:off x="11186850" y="6221795"/>
            <a:ext cx="611449" cy="307777"/>
          </a:xfrm>
        </p:spPr>
        <p:txBody>
          <a:bodyPr/>
          <a:lstStyle/>
          <a:p>
            <a:fld id="{F8A5FB6D-53CD-49E6-B4E2-6C5827CD4B69}" type="slidenum">
              <a:rPr lang="nl-NL" smtClean="0"/>
              <a:t>‹nr.›</a:t>
            </a:fld>
            <a:endParaRPr lang="nl-NL" dirty="0"/>
          </a:p>
        </p:txBody>
      </p:sp>
      <p:sp>
        <p:nvSpPr>
          <p:cNvPr id="8" name="Titel 7">
            <a:extLst>
              <a:ext uri="{FF2B5EF4-FFF2-40B4-BE49-F238E27FC236}">
                <a16:creationId xmlns:a16="http://schemas.microsoft.com/office/drawing/2014/main" id="{F7794D62-4901-48ED-907C-623DB03D5A12}"/>
              </a:ext>
            </a:extLst>
          </p:cNvPr>
          <p:cNvSpPr>
            <a:spLocks noGrp="1"/>
          </p:cNvSpPr>
          <p:nvPr>
            <p:ph type="title" hasCustomPrompt="1"/>
          </p:nvPr>
        </p:nvSpPr>
        <p:spPr/>
        <p:txBody>
          <a:bodyPr/>
          <a:lstStyle>
            <a:lvl1pPr>
              <a:defRPr/>
            </a:lvl1pPr>
          </a:lstStyle>
          <a:p>
            <a:r>
              <a:rPr lang="nl-NL" dirty="0"/>
              <a:t>Klik om stijl te bewerken.</a:t>
            </a:r>
          </a:p>
        </p:txBody>
      </p:sp>
      <p:sp>
        <p:nvSpPr>
          <p:cNvPr id="4" name="Tijdelijke aanduiding voor tekst 3">
            <a:extLst>
              <a:ext uri="{FF2B5EF4-FFF2-40B4-BE49-F238E27FC236}">
                <a16:creationId xmlns:a16="http://schemas.microsoft.com/office/drawing/2014/main" id="{1AD86EA7-3800-4098-9C3B-D60C83F74CEC}"/>
              </a:ext>
            </a:extLst>
          </p:cNvPr>
          <p:cNvSpPr>
            <a:spLocks noGrp="1"/>
          </p:cNvSpPr>
          <p:nvPr>
            <p:ph type="body" sz="quarter" idx="13" hasCustomPrompt="1"/>
          </p:nvPr>
        </p:nvSpPr>
        <p:spPr>
          <a:xfrm>
            <a:off x="803275" y="1412875"/>
            <a:ext cx="5040313" cy="1876604"/>
          </a:xfrm>
        </p:spPr>
        <p:txBody>
          <a:bodyPr wrap="square">
            <a:spAutoFit/>
          </a:bodyPr>
          <a:lstStyle>
            <a:lvl1pPr>
              <a:defRPr/>
            </a:lvl1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tekst 3">
            <a:extLst>
              <a:ext uri="{FF2B5EF4-FFF2-40B4-BE49-F238E27FC236}">
                <a16:creationId xmlns:a16="http://schemas.microsoft.com/office/drawing/2014/main" id="{8616C892-A3D7-4AB8-A8C1-25C693427B7C}"/>
              </a:ext>
            </a:extLst>
          </p:cNvPr>
          <p:cNvSpPr>
            <a:spLocks noGrp="1"/>
          </p:cNvSpPr>
          <p:nvPr>
            <p:ph type="body" sz="quarter" idx="14" hasCustomPrompt="1"/>
          </p:nvPr>
        </p:nvSpPr>
        <p:spPr>
          <a:xfrm>
            <a:off x="6348414" y="1412875"/>
            <a:ext cx="5040313" cy="1876604"/>
          </a:xfrm>
        </p:spPr>
        <p:txBody>
          <a:bodyPr wrap="square">
            <a:spAutoFit/>
          </a:bodyPr>
          <a:lstStyle>
            <a:lvl1pPr>
              <a:defRPr/>
            </a:lvl1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453009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oofdstuk">
    <p:bg>
      <p:bgPr>
        <a:solidFill>
          <a:schemeClr val="bg2"/>
        </a:solidFill>
        <a:effectLst/>
      </p:bgPr>
    </p:bg>
    <p:spTree>
      <p:nvGrpSpPr>
        <p:cNvPr id="1" name=""/>
        <p:cNvGrpSpPr/>
        <p:nvPr/>
      </p:nvGrpSpPr>
      <p:grpSpPr>
        <a:xfrm>
          <a:off x="0" y="0"/>
          <a:ext cx="0" cy="0"/>
          <a:chOff x="0" y="0"/>
          <a:chExt cx="0" cy="0"/>
        </a:xfrm>
      </p:grpSpPr>
      <p:sp>
        <p:nvSpPr>
          <p:cNvPr id="11" name="Vrije vorm: vorm 10">
            <a:extLst>
              <a:ext uri="{FF2B5EF4-FFF2-40B4-BE49-F238E27FC236}">
                <a16:creationId xmlns:a16="http://schemas.microsoft.com/office/drawing/2014/main" id="{DE4BFBE3-11A7-4511-A1B9-AB9AD49EE09C}"/>
              </a:ext>
            </a:extLst>
          </p:cNvPr>
          <p:cNvSpPr/>
          <p:nvPr userDrawn="1"/>
        </p:nvSpPr>
        <p:spPr>
          <a:xfrm>
            <a:off x="-1" y="5625244"/>
            <a:ext cx="12192000" cy="1232755"/>
          </a:xfrm>
          <a:custGeom>
            <a:avLst/>
            <a:gdLst>
              <a:gd name="connsiteX0" fmla="*/ 0 w 12192000"/>
              <a:gd name="connsiteY0" fmla="*/ 0 h 980645"/>
              <a:gd name="connsiteX1" fmla="*/ 12192000 w 12192000"/>
              <a:gd name="connsiteY1" fmla="*/ 0 h 980645"/>
              <a:gd name="connsiteX2" fmla="*/ 12192000 w 12192000"/>
              <a:gd name="connsiteY2" fmla="*/ 980645 h 980645"/>
              <a:gd name="connsiteX3" fmla="*/ 0 w 12192000"/>
              <a:gd name="connsiteY3" fmla="*/ 980645 h 980645"/>
            </a:gdLst>
            <a:ahLst/>
            <a:cxnLst>
              <a:cxn ang="0">
                <a:pos x="connsiteX0" y="connsiteY0"/>
              </a:cxn>
              <a:cxn ang="0">
                <a:pos x="connsiteX1" y="connsiteY1"/>
              </a:cxn>
              <a:cxn ang="0">
                <a:pos x="connsiteX2" y="connsiteY2"/>
              </a:cxn>
              <a:cxn ang="0">
                <a:pos x="connsiteX3" y="connsiteY3"/>
              </a:cxn>
            </a:cxnLst>
            <a:rect l="l" t="t" r="r" b="b"/>
            <a:pathLst>
              <a:path w="12192000" h="980645">
                <a:moveTo>
                  <a:pt x="0" y="0"/>
                </a:moveTo>
                <a:lnTo>
                  <a:pt x="12192000" y="0"/>
                </a:lnTo>
                <a:lnTo>
                  <a:pt x="12192000" y="980645"/>
                </a:lnTo>
                <a:lnTo>
                  <a:pt x="0" y="98064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2" name="Titel 1">
            <a:extLst>
              <a:ext uri="{FF2B5EF4-FFF2-40B4-BE49-F238E27FC236}">
                <a16:creationId xmlns:a16="http://schemas.microsoft.com/office/drawing/2014/main" id="{EB84D550-020C-4B96-B890-10F240E3FC6D}"/>
              </a:ext>
            </a:extLst>
          </p:cNvPr>
          <p:cNvSpPr>
            <a:spLocks noGrp="1"/>
          </p:cNvSpPr>
          <p:nvPr>
            <p:ph type="title" hasCustomPrompt="1"/>
          </p:nvPr>
        </p:nvSpPr>
        <p:spPr>
          <a:xfrm>
            <a:off x="390701" y="333375"/>
            <a:ext cx="11407598" cy="970715"/>
          </a:xfrm>
        </p:spPr>
        <p:txBody>
          <a:bodyPr wrap="square" anchor="t" anchorCtr="0">
            <a:spAutoFit/>
          </a:bodyPr>
          <a:lstStyle>
            <a:lvl1pPr>
              <a:lnSpc>
                <a:spcPct val="83000"/>
              </a:lnSpc>
              <a:defRPr sz="7600">
                <a:solidFill>
                  <a:schemeClr val="bg1"/>
                </a:solidFill>
              </a:defRPr>
            </a:lvl1pPr>
          </a:lstStyle>
          <a:p>
            <a:r>
              <a:rPr lang="nl-NL" dirty="0"/>
              <a:t>Hoofdstuk titel.</a:t>
            </a:r>
          </a:p>
        </p:txBody>
      </p:sp>
      <p:sp>
        <p:nvSpPr>
          <p:cNvPr id="5" name="Tijdelijke aanduiding voor voettekst 4">
            <a:extLst>
              <a:ext uri="{FF2B5EF4-FFF2-40B4-BE49-F238E27FC236}">
                <a16:creationId xmlns:a16="http://schemas.microsoft.com/office/drawing/2014/main" id="{C980BF8A-05CD-44BB-B796-05D05D7DB480}"/>
              </a:ext>
            </a:extLst>
          </p:cNvPr>
          <p:cNvSpPr>
            <a:spLocks noGrp="1"/>
          </p:cNvSpPr>
          <p:nvPr>
            <p:ph type="ftr" sz="quarter" idx="11"/>
          </p:nvPr>
        </p:nvSpPr>
        <p:spPr/>
        <p:txBody>
          <a:bodyPr/>
          <a:lstStyle>
            <a:lvl1pPr>
              <a:defRPr>
                <a:solidFill>
                  <a:schemeClr val="tx1"/>
                </a:solidFill>
              </a:defRPr>
            </a:lvl1pPr>
          </a:lstStyle>
          <a:p>
            <a:r>
              <a:rPr lang="nl-NL"/>
              <a:t>Frauderisicomanagement - gemeente Rotterdam - RPO 13 juni 2024</a:t>
            </a:r>
            <a:endParaRPr lang="nl-NL" dirty="0"/>
          </a:p>
        </p:txBody>
      </p:sp>
      <p:sp>
        <p:nvSpPr>
          <p:cNvPr id="6" name="Tijdelijke aanduiding voor dianummer 5">
            <a:extLst>
              <a:ext uri="{FF2B5EF4-FFF2-40B4-BE49-F238E27FC236}">
                <a16:creationId xmlns:a16="http://schemas.microsoft.com/office/drawing/2014/main" id="{62C4D239-1FB6-4805-BC67-2F75F30F5BBC}"/>
              </a:ext>
            </a:extLst>
          </p:cNvPr>
          <p:cNvSpPr>
            <a:spLocks noGrp="1"/>
          </p:cNvSpPr>
          <p:nvPr>
            <p:ph type="sldNum" sz="quarter" idx="12"/>
          </p:nvPr>
        </p:nvSpPr>
        <p:spPr/>
        <p:txBody>
          <a:bodyPr/>
          <a:lstStyle>
            <a:lvl1pPr>
              <a:defRPr>
                <a:solidFill>
                  <a:schemeClr val="bg2"/>
                </a:solidFill>
              </a:defRPr>
            </a:lvl1pPr>
          </a:lstStyle>
          <a:p>
            <a:fld id="{F8A5FB6D-53CD-49E6-B4E2-6C5827CD4B69}" type="slidenum">
              <a:rPr lang="nl-NL" smtClean="0"/>
              <a:pPr/>
              <a:t>‹nr.›</a:t>
            </a:fld>
            <a:endParaRPr lang="nl-NL"/>
          </a:p>
        </p:txBody>
      </p:sp>
      <p:sp>
        <p:nvSpPr>
          <p:cNvPr id="21" name="Tijdelijke aanduiding voor tekst 20">
            <a:extLst>
              <a:ext uri="{FF2B5EF4-FFF2-40B4-BE49-F238E27FC236}">
                <a16:creationId xmlns:a16="http://schemas.microsoft.com/office/drawing/2014/main" id="{FC17311D-1941-4669-98A7-5B9BC81A3A6B}"/>
              </a:ext>
            </a:extLst>
          </p:cNvPr>
          <p:cNvSpPr>
            <a:spLocks noGrp="1"/>
          </p:cNvSpPr>
          <p:nvPr>
            <p:ph type="body" sz="quarter" idx="13" hasCustomPrompt="1"/>
          </p:nvPr>
        </p:nvSpPr>
        <p:spPr>
          <a:xfrm>
            <a:off x="803275" y="1412875"/>
            <a:ext cx="4644653" cy="1578061"/>
          </a:xfrm>
        </p:spPr>
        <p:txBody>
          <a:bodyPr/>
          <a:lstStyle>
            <a:lvl1pPr marL="361950" indent="-361950">
              <a:lnSpc>
                <a:spcPts val="2400"/>
              </a:lnSpc>
              <a:spcBef>
                <a:spcPts val="0"/>
              </a:spcBef>
              <a:buFont typeface="+mj-lt"/>
              <a:buAutoNum type="arabicPeriod"/>
              <a:defRPr sz="1600">
                <a:solidFill>
                  <a:schemeClr val="bg1"/>
                </a:solidFill>
                <a:latin typeface="+mn-lt"/>
              </a:defRPr>
            </a:lvl1pPr>
            <a:lvl2pPr marL="714375" indent="-361950">
              <a:lnSpc>
                <a:spcPts val="2400"/>
              </a:lnSpc>
              <a:spcBef>
                <a:spcPts val="0"/>
              </a:spcBef>
              <a:buClr>
                <a:schemeClr val="bg1"/>
              </a:buClr>
              <a:buSzPct val="100000"/>
              <a:buFont typeface="+mj-lt"/>
              <a:buAutoNum type="arabicPeriod"/>
              <a:defRPr>
                <a:solidFill>
                  <a:schemeClr val="bg1"/>
                </a:solidFill>
              </a:defRPr>
            </a:lvl2pPr>
            <a:lvl3pPr marL="1076325" indent="-223838">
              <a:lnSpc>
                <a:spcPts val="2400"/>
              </a:lnSpc>
              <a:spcBef>
                <a:spcPts val="0"/>
              </a:spcBef>
              <a:defRPr>
                <a:solidFill>
                  <a:schemeClr val="bg1"/>
                </a:solidFill>
              </a:defRPr>
            </a:lvl3pPr>
            <a:lvl4pPr marL="1971675" indent="-180975">
              <a:lnSpc>
                <a:spcPts val="2400"/>
              </a:lnSpc>
              <a:spcBef>
                <a:spcPts val="0"/>
              </a:spcBef>
              <a:defRPr>
                <a:solidFill>
                  <a:schemeClr val="bg1"/>
                </a:solidFill>
              </a:defRPr>
            </a:lvl4pPr>
            <a:lvl5pPr marL="2600325" indent="0">
              <a:lnSpc>
                <a:spcPts val="2400"/>
              </a:lnSpc>
              <a:spcBef>
                <a:spcPts val="0"/>
              </a:spcBef>
              <a:defRPr>
                <a:solidFill>
                  <a:schemeClr val="bg1"/>
                </a:solidFill>
              </a:defRPr>
            </a:lvl5pPr>
          </a:lstStyle>
          <a:p>
            <a:pPr lvl="0"/>
            <a:r>
              <a:rPr lang="nl-NL" dirty="0"/>
              <a:t>Klikken om de tekststijl te bewerken.</a:t>
            </a:r>
          </a:p>
          <a:p>
            <a:pPr lvl="1"/>
            <a:r>
              <a:rPr lang="nl-NL" dirty="0"/>
              <a:t> Tweede niveau</a:t>
            </a:r>
          </a:p>
          <a:p>
            <a:pPr lvl="2"/>
            <a:r>
              <a:rPr lang="nl-NL" dirty="0"/>
              <a:t>Derde niveau</a:t>
            </a:r>
          </a:p>
          <a:p>
            <a:pPr lvl="3"/>
            <a:r>
              <a:rPr lang="nl-NL" dirty="0"/>
              <a:t>Vierde niveau</a:t>
            </a:r>
          </a:p>
          <a:p>
            <a:pPr lvl="4"/>
            <a:r>
              <a:rPr lang="nl-NL" dirty="0"/>
              <a:t>Vijfde niveau</a:t>
            </a:r>
          </a:p>
        </p:txBody>
      </p:sp>
      <p:sp>
        <p:nvSpPr>
          <p:cNvPr id="22" name="Tijdelijke aanduiding voor tekst 20">
            <a:extLst>
              <a:ext uri="{FF2B5EF4-FFF2-40B4-BE49-F238E27FC236}">
                <a16:creationId xmlns:a16="http://schemas.microsoft.com/office/drawing/2014/main" id="{FD8F491C-E061-4349-A0D4-531613F30BD0}"/>
              </a:ext>
            </a:extLst>
          </p:cNvPr>
          <p:cNvSpPr>
            <a:spLocks noGrp="1"/>
          </p:cNvSpPr>
          <p:nvPr>
            <p:ph type="body" sz="quarter" idx="14" hasCustomPrompt="1"/>
          </p:nvPr>
        </p:nvSpPr>
        <p:spPr>
          <a:xfrm>
            <a:off x="5447928" y="1393830"/>
            <a:ext cx="395661" cy="307777"/>
          </a:xfrm>
        </p:spPr>
        <p:txBody>
          <a:bodyPr/>
          <a:lstStyle>
            <a:lvl1pPr marL="361950" indent="-361950" algn="r">
              <a:lnSpc>
                <a:spcPts val="2400"/>
              </a:lnSpc>
              <a:spcBef>
                <a:spcPts val="0"/>
              </a:spcBef>
              <a:buFont typeface="+mj-lt"/>
              <a:buNone/>
              <a:defRPr sz="2000" b="1">
                <a:solidFill>
                  <a:schemeClr val="bg1"/>
                </a:solidFill>
                <a:latin typeface="+mn-lt"/>
              </a:defRPr>
            </a:lvl1pPr>
            <a:lvl2pPr marL="714375" indent="-361950" algn="r">
              <a:lnSpc>
                <a:spcPct val="125000"/>
              </a:lnSpc>
              <a:spcBef>
                <a:spcPts val="0"/>
              </a:spcBef>
              <a:buClr>
                <a:schemeClr val="bg1"/>
              </a:buClr>
              <a:buSzPct val="100000"/>
              <a:buFont typeface="+mj-lt"/>
              <a:buNone/>
              <a:defRPr>
                <a:solidFill>
                  <a:schemeClr val="bg1"/>
                </a:solidFill>
              </a:defRPr>
            </a:lvl2pPr>
            <a:lvl3pPr marL="1076325" indent="-223838" algn="r">
              <a:lnSpc>
                <a:spcPct val="125000"/>
              </a:lnSpc>
              <a:spcBef>
                <a:spcPts val="0"/>
              </a:spcBef>
              <a:buNone/>
              <a:defRPr>
                <a:solidFill>
                  <a:schemeClr val="bg1"/>
                </a:solidFill>
              </a:defRPr>
            </a:lvl3pPr>
            <a:lvl4pPr marL="1971675" indent="-180975" algn="r">
              <a:lnSpc>
                <a:spcPct val="125000"/>
              </a:lnSpc>
              <a:spcBef>
                <a:spcPts val="0"/>
              </a:spcBef>
              <a:buNone/>
              <a:defRPr>
                <a:solidFill>
                  <a:schemeClr val="bg1"/>
                </a:solidFill>
              </a:defRPr>
            </a:lvl4pPr>
            <a:lvl5pPr marL="2600325" indent="0" algn="r">
              <a:lnSpc>
                <a:spcPct val="125000"/>
              </a:lnSpc>
              <a:spcBef>
                <a:spcPts val="0"/>
              </a:spcBef>
              <a:defRPr>
                <a:solidFill>
                  <a:schemeClr val="bg1"/>
                </a:solidFill>
              </a:defRPr>
            </a:lvl5pPr>
          </a:lstStyle>
          <a:p>
            <a:pPr lvl="0"/>
            <a:r>
              <a:rPr lang="nl-NL" dirty="0" err="1"/>
              <a:t>Nr</a:t>
            </a:r>
            <a:endParaRPr lang="nl-NL" dirty="0"/>
          </a:p>
        </p:txBody>
      </p:sp>
      <p:sp>
        <p:nvSpPr>
          <p:cNvPr id="23" name="Tijdelijke aanduiding voor tekst 20">
            <a:extLst>
              <a:ext uri="{FF2B5EF4-FFF2-40B4-BE49-F238E27FC236}">
                <a16:creationId xmlns:a16="http://schemas.microsoft.com/office/drawing/2014/main" id="{04EA9CDB-E565-473D-81ED-CCD3EA31A57C}"/>
              </a:ext>
            </a:extLst>
          </p:cNvPr>
          <p:cNvSpPr>
            <a:spLocks noGrp="1"/>
          </p:cNvSpPr>
          <p:nvPr>
            <p:ph type="body" sz="quarter" idx="15" hasCustomPrompt="1"/>
          </p:nvPr>
        </p:nvSpPr>
        <p:spPr>
          <a:xfrm>
            <a:off x="6348413" y="1412875"/>
            <a:ext cx="4644653" cy="1578061"/>
          </a:xfrm>
        </p:spPr>
        <p:txBody>
          <a:bodyPr/>
          <a:lstStyle>
            <a:lvl1pPr marL="361950" indent="-361950">
              <a:lnSpc>
                <a:spcPts val="2400"/>
              </a:lnSpc>
              <a:spcBef>
                <a:spcPts val="0"/>
              </a:spcBef>
              <a:buFont typeface="+mj-lt"/>
              <a:buAutoNum type="arabicPeriod"/>
              <a:defRPr sz="1600">
                <a:solidFill>
                  <a:schemeClr val="bg1"/>
                </a:solidFill>
                <a:latin typeface="+mn-lt"/>
              </a:defRPr>
            </a:lvl1pPr>
            <a:lvl2pPr marL="714375" indent="-361950">
              <a:lnSpc>
                <a:spcPts val="2400"/>
              </a:lnSpc>
              <a:spcBef>
                <a:spcPts val="0"/>
              </a:spcBef>
              <a:buClr>
                <a:schemeClr val="bg1"/>
              </a:buClr>
              <a:buSzPct val="100000"/>
              <a:buFont typeface="+mj-lt"/>
              <a:buAutoNum type="arabicPeriod"/>
              <a:defRPr>
                <a:solidFill>
                  <a:schemeClr val="bg1"/>
                </a:solidFill>
              </a:defRPr>
            </a:lvl2pPr>
            <a:lvl3pPr marL="1076325" indent="-223838">
              <a:lnSpc>
                <a:spcPts val="2400"/>
              </a:lnSpc>
              <a:spcBef>
                <a:spcPts val="0"/>
              </a:spcBef>
              <a:defRPr>
                <a:solidFill>
                  <a:schemeClr val="bg1"/>
                </a:solidFill>
              </a:defRPr>
            </a:lvl3pPr>
            <a:lvl4pPr marL="1971675" indent="-180975">
              <a:lnSpc>
                <a:spcPts val="2400"/>
              </a:lnSpc>
              <a:spcBef>
                <a:spcPts val="0"/>
              </a:spcBef>
              <a:defRPr>
                <a:solidFill>
                  <a:schemeClr val="bg1"/>
                </a:solidFill>
              </a:defRPr>
            </a:lvl4pPr>
            <a:lvl5pPr marL="2600325" indent="0">
              <a:lnSpc>
                <a:spcPts val="2400"/>
              </a:lnSpc>
              <a:spcBef>
                <a:spcPts val="0"/>
              </a:spcBef>
              <a:defRPr>
                <a:solidFill>
                  <a:schemeClr val="bg1"/>
                </a:solidFill>
              </a:defRPr>
            </a:lvl5pPr>
          </a:lstStyle>
          <a:p>
            <a:pPr lvl="0"/>
            <a:r>
              <a:rPr lang="nl-NL" dirty="0"/>
              <a:t>Klikken om de tekststijl te bewerken.</a:t>
            </a:r>
          </a:p>
          <a:p>
            <a:pPr lvl="1"/>
            <a:r>
              <a:rPr lang="nl-NL" dirty="0"/>
              <a:t> Tweede niveau</a:t>
            </a:r>
          </a:p>
          <a:p>
            <a:pPr lvl="2"/>
            <a:r>
              <a:rPr lang="nl-NL" dirty="0"/>
              <a:t>Derde niveau</a:t>
            </a:r>
          </a:p>
          <a:p>
            <a:pPr lvl="3"/>
            <a:r>
              <a:rPr lang="nl-NL" dirty="0"/>
              <a:t>Vierde niveau</a:t>
            </a:r>
          </a:p>
          <a:p>
            <a:pPr lvl="4"/>
            <a:r>
              <a:rPr lang="nl-NL" dirty="0"/>
              <a:t>Vijfde niveau</a:t>
            </a:r>
          </a:p>
        </p:txBody>
      </p:sp>
      <p:sp>
        <p:nvSpPr>
          <p:cNvPr id="24" name="Tijdelijke aanduiding voor tekst 20">
            <a:extLst>
              <a:ext uri="{FF2B5EF4-FFF2-40B4-BE49-F238E27FC236}">
                <a16:creationId xmlns:a16="http://schemas.microsoft.com/office/drawing/2014/main" id="{DEBF3DC8-D6A9-4054-924F-C53AD89731B4}"/>
              </a:ext>
            </a:extLst>
          </p:cNvPr>
          <p:cNvSpPr>
            <a:spLocks noGrp="1"/>
          </p:cNvSpPr>
          <p:nvPr>
            <p:ph type="body" sz="quarter" idx="16" hasCustomPrompt="1"/>
          </p:nvPr>
        </p:nvSpPr>
        <p:spPr>
          <a:xfrm>
            <a:off x="10993066" y="1393830"/>
            <a:ext cx="395661" cy="307777"/>
          </a:xfrm>
        </p:spPr>
        <p:txBody>
          <a:bodyPr/>
          <a:lstStyle>
            <a:lvl1pPr marL="361950" indent="-361950" algn="r">
              <a:lnSpc>
                <a:spcPts val="2400"/>
              </a:lnSpc>
              <a:spcBef>
                <a:spcPts val="0"/>
              </a:spcBef>
              <a:buFont typeface="+mj-lt"/>
              <a:buNone/>
              <a:defRPr sz="2000" b="1">
                <a:solidFill>
                  <a:schemeClr val="bg1"/>
                </a:solidFill>
                <a:latin typeface="+mn-lt"/>
              </a:defRPr>
            </a:lvl1pPr>
            <a:lvl2pPr marL="714375" indent="-361950" algn="r">
              <a:lnSpc>
                <a:spcPct val="125000"/>
              </a:lnSpc>
              <a:spcBef>
                <a:spcPts val="0"/>
              </a:spcBef>
              <a:buClr>
                <a:schemeClr val="bg1"/>
              </a:buClr>
              <a:buSzPct val="100000"/>
              <a:buFont typeface="+mj-lt"/>
              <a:buNone/>
              <a:defRPr>
                <a:solidFill>
                  <a:schemeClr val="bg1"/>
                </a:solidFill>
              </a:defRPr>
            </a:lvl2pPr>
            <a:lvl3pPr marL="1076325" indent="-223838" algn="r">
              <a:lnSpc>
                <a:spcPct val="125000"/>
              </a:lnSpc>
              <a:spcBef>
                <a:spcPts val="0"/>
              </a:spcBef>
              <a:buNone/>
              <a:defRPr>
                <a:solidFill>
                  <a:schemeClr val="bg1"/>
                </a:solidFill>
              </a:defRPr>
            </a:lvl3pPr>
            <a:lvl4pPr marL="1971675" indent="-180975" algn="r">
              <a:lnSpc>
                <a:spcPct val="125000"/>
              </a:lnSpc>
              <a:spcBef>
                <a:spcPts val="0"/>
              </a:spcBef>
              <a:buNone/>
              <a:defRPr>
                <a:solidFill>
                  <a:schemeClr val="bg1"/>
                </a:solidFill>
              </a:defRPr>
            </a:lvl4pPr>
            <a:lvl5pPr marL="2600325" indent="0" algn="r">
              <a:lnSpc>
                <a:spcPct val="125000"/>
              </a:lnSpc>
              <a:spcBef>
                <a:spcPts val="0"/>
              </a:spcBef>
              <a:defRPr>
                <a:solidFill>
                  <a:schemeClr val="bg1"/>
                </a:solidFill>
              </a:defRPr>
            </a:lvl5pPr>
          </a:lstStyle>
          <a:p>
            <a:pPr lvl="0"/>
            <a:r>
              <a:rPr lang="nl-NL" dirty="0" err="1"/>
              <a:t>Nr</a:t>
            </a:r>
            <a:endParaRPr lang="nl-NL" dirty="0"/>
          </a:p>
        </p:txBody>
      </p:sp>
    </p:spTree>
    <p:extLst>
      <p:ext uri="{BB962C8B-B14F-4D97-AF65-F5344CB8AC3E}">
        <p14:creationId xmlns:p14="http://schemas.microsoft.com/office/powerpoint/2010/main" val="106913438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oot Beeld Witte Kop">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7FCCF66-D028-44FA-9356-13E97E773EF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7" name="Tijdelijke aanduiding voor afbeelding 6">
            <a:extLst>
              <a:ext uri="{FF2B5EF4-FFF2-40B4-BE49-F238E27FC236}">
                <a16:creationId xmlns:a16="http://schemas.microsoft.com/office/drawing/2014/main" id="{4EB2E76A-4D35-4F1B-BFF2-EAA8CAE11BCC}"/>
              </a:ext>
            </a:extLst>
          </p:cNvPr>
          <p:cNvSpPr>
            <a:spLocks noGrp="1"/>
          </p:cNvSpPr>
          <p:nvPr>
            <p:ph type="pic" sz="quarter" idx="10"/>
          </p:nvPr>
        </p:nvSpPr>
        <p:spPr>
          <a:xfrm>
            <a:off x="-1" y="-1"/>
            <a:ext cx="12192001" cy="6857571"/>
          </a:xfrm>
          <a:custGeom>
            <a:avLst/>
            <a:gdLst>
              <a:gd name="connsiteX0" fmla="*/ 1 w 12192001"/>
              <a:gd name="connsiteY0" fmla="*/ 0 h 6857571"/>
              <a:gd name="connsiteX1" fmla="*/ 12192001 w 12192001"/>
              <a:gd name="connsiteY1" fmla="*/ 0 h 6857571"/>
              <a:gd name="connsiteX2" fmla="*/ 12192000 w 12192001"/>
              <a:gd name="connsiteY2" fmla="*/ 5301208 h 6857571"/>
              <a:gd name="connsiteX3" fmla="*/ 12192000 w 12192001"/>
              <a:gd name="connsiteY3" fmla="*/ 6857571 h 6857571"/>
              <a:gd name="connsiteX4" fmla="*/ 0 w 12192001"/>
              <a:gd name="connsiteY4" fmla="*/ 6857571 h 6857571"/>
              <a:gd name="connsiteX5" fmla="*/ 0 w 12192001"/>
              <a:gd name="connsiteY5" fmla="*/ 5034111 h 6857571"/>
              <a:gd name="connsiteX6" fmla="*/ 1 w 12192001"/>
              <a:gd name="connsiteY6" fmla="*/ 5034111 h 6857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57571">
                <a:moveTo>
                  <a:pt x="1" y="0"/>
                </a:moveTo>
                <a:lnTo>
                  <a:pt x="12192001" y="0"/>
                </a:lnTo>
                <a:cubicBezTo>
                  <a:pt x="12192001" y="1767069"/>
                  <a:pt x="12192000" y="3534139"/>
                  <a:pt x="12192000" y="5301208"/>
                </a:cubicBezTo>
                <a:lnTo>
                  <a:pt x="12192000" y="6857571"/>
                </a:lnTo>
                <a:lnTo>
                  <a:pt x="0" y="6857571"/>
                </a:lnTo>
                <a:lnTo>
                  <a:pt x="0" y="5034111"/>
                </a:lnTo>
                <a:lnTo>
                  <a:pt x="1" y="5034111"/>
                </a:lnTo>
                <a:close/>
              </a:path>
            </a:pathLst>
          </a:custGeom>
          <a:solidFill>
            <a:schemeClr val="accent3"/>
          </a:solidFill>
        </p:spPr>
        <p:txBody>
          <a:bodyPr wrap="square" tIns="1044000" anchor="ctr" anchorCtr="0">
            <a:noAutofit/>
          </a:bodyPr>
          <a:lstStyle>
            <a:lvl1pPr algn="ctr">
              <a:buNone/>
              <a:defRPr sz="1800">
                <a:solidFill>
                  <a:schemeClr val="accent3">
                    <a:lumMod val="25000"/>
                  </a:schemeClr>
                </a:solidFill>
              </a:defRPr>
            </a:lvl1p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7042DD64-0003-44D9-84BA-D8D1EE2026BB}"/>
              </a:ext>
            </a:extLst>
          </p:cNvPr>
          <p:cNvSpPr>
            <a:spLocks noGrp="1"/>
          </p:cNvSpPr>
          <p:nvPr>
            <p:ph type="title" hasCustomPrompt="1"/>
          </p:nvPr>
        </p:nvSpPr>
        <p:spPr>
          <a:xfrm>
            <a:off x="803274" y="2791452"/>
            <a:ext cx="10585452" cy="1061829"/>
          </a:xfrm>
        </p:spPr>
        <p:txBody>
          <a:bodyPr anchor="ctr" anchorCtr="0"/>
          <a:lstStyle>
            <a:lvl1pPr algn="ctr">
              <a:defRPr sz="7500" b="1">
                <a:solidFill>
                  <a:schemeClr val="bg1"/>
                </a:solidFill>
                <a:latin typeface="+mn-lt"/>
              </a:defRPr>
            </a:lvl1pPr>
          </a:lstStyle>
          <a:p>
            <a:r>
              <a:rPr lang="nl-NL" dirty="0"/>
              <a:t>Klik om te bewerken.</a:t>
            </a:r>
          </a:p>
        </p:txBody>
      </p:sp>
      <p:sp>
        <p:nvSpPr>
          <p:cNvPr id="5" name="Tijdelijke aanduiding voor voettekst 4">
            <a:extLst>
              <a:ext uri="{FF2B5EF4-FFF2-40B4-BE49-F238E27FC236}">
                <a16:creationId xmlns:a16="http://schemas.microsoft.com/office/drawing/2014/main" id="{8F6AF439-70B1-4833-98E8-D81A6CDFB6F7}"/>
              </a:ext>
            </a:extLst>
          </p:cNvPr>
          <p:cNvSpPr>
            <a:spLocks noGrp="1"/>
          </p:cNvSpPr>
          <p:nvPr>
            <p:ph type="ftr" sz="quarter" idx="11"/>
          </p:nvPr>
        </p:nvSpPr>
        <p:spPr/>
        <p:txBody>
          <a:bodyPr/>
          <a:lstStyle>
            <a:lvl1pPr>
              <a:defRPr>
                <a:solidFill>
                  <a:schemeClr val="bg1"/>
                </a:solidFill>
              </a:defRPr>
            </a:lvl1pPr>
          </a:lstStyle>
          <a:p>
            <a:r>
              <a:rPr lang="nl-NL"/>
              <a:t>Frauderisicomanagement - gemeente Rotterdam - RPO 13 juni 2024</a:t>
            </a:r>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9D069166-6918-4B61-B0A5-D592956342BA}"/>
              </a:ext>
            </a:extLst>
          </p:cNvPr>
          <p:cNvSpPr>
            <a:spLocks noGrp="1"/>
          </p:cNvSpPr>
          <p:nvPr>
            <p:ph type="sldNum" sz="quarter" idx="12"/>
          </p:nvPr>
        </p:nvSpPr>
        <p:spPr>
          <a:xfrm>
            <a:off x="11186850" y="6221795"/>
            <a:ext cx="611449" cy="307777"/>
          </a:xfrm>
        </p:spPr>
        <p:txBody>
          <a:bodyPr/>
          <a:lstStyle>
            <a:lvl1pPr>
              <a:defRPr>
                <a:solidFill>
                  <a:schemeClr val="bg1"/>
                </a:solidFill>
              </a:defRPr>
            </a:lvl1pPr>
          </a:lstStyle>
          <a:p>
            <a:fld id="{F8A5FB6D-53CD-49E6-B4E2-6C5827CD4B69}" type="slidenum">
              <a:rPr lang="nl-NL" smtClean="0"/>
              <a:pPr/>
              <a:t>‹nr.›</a:t>
            </a:fld>
            <a:endParaRPr lang="nl-NL" dirty="0"/>
          </a:p>
        </p:txBody>
      </p:sp>
    </p:spTree>
    <p:extLst>
      <p:ext uri="{BB962C8B-B14F-4D97-AF65-F5344CB8AC3E}">
        <p14:creationId xmlns:p14="http://schemas.microsoft.com/office/powerpoint/2010/main" val="161566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oot Beeld Zwarte Quote">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7FCCF66-D028-44FA-9356-13E97E773EF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7" name="Tijdelijke aanduiding voor afbeelding 6">
            <a:extLst>
              <a:ext uri="{FF2B5EF4-FFF2-40B4-BE49-F238E27FC236}">
                <a16:creationId xmlns:a16="http://schemas.microsoft.com/office/drawing/2014/main" id="{4EB2E76A-4D35-4F1B-BFF2-EAA8CAE11BCC}"/>
              </a:ext>
            </a:extLst>
          </p:cNvPr>
          <p:cNvSpPr>
            <a:spLocks noGrp="1"/>
          </p:cNvSpPr>
          <p:nvPr>
            <p:ph type="pic" sz="quarter" idx="10"/>
          </p:nvPr>
        </p:nvSpPr>
        <p:spPr>
          <a:xfrm>
            <a:off x="-1" y="-1"/>
            <a:ext cx="12192001" cy="6857571"/>
          </a:xfrm>
          <a:custGeom>
            <a:avLst/>
            <a:gdLst>
              <a:gd name="connsiteX0" fmla="*/ 1 w 12192001"/>
              <a:gd name="connsiteY0" fmla="*/ 0 h 6857571"/>
              <a:gd name="connsiteX1" fmla="*/ 12192001 w 12192001"/>
              <a:gd name="connsiteY1" fmla="*/ 0 h 6857571"/>
              <a:gd name="connsiteX2" fmla="*/ 12192000 w 12192001"/>
              <a:gd name="connsiteY2" fmla="*/ 5301208 h 6857571"/>
              <a:gd name="connsiteX3" fmla="*/ 12192000 w 12192001"/>
              <a:gd name="connsiteY3" fmla="*/ 6857571 h 6857571"/>
              <a:gd name="connsiteX4" fmla="*/ 0 w 12192001"/>
              <a:gd name="connsiteY4" fmla="*/ 6857571 h 6857571"/>
              <a:gd name="connsiteX5" fmla="*/ 0 w 12192001"/>
              <a:gd name="connsiteY5" fmla="*/ 5034111 h 6857571"/>
              <a:gd name="connsiteX6" fmla="*/ 1 w 12192001"/>
              <a:gd name="connsiteY6" fmla="*/ 5034111 h 6857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57571">
                <a:moveTo>
                  <a:pt x="1" y="0"/>
                </a:moveTo>
                <a:lnTo>
                  <a:pt x="12192001" y="0"/>
                </a:lnTo>
                <a:cubicBezTo>
                  <a:pt x="12192001" y="1767069"/>
                  <a:pt x="12192000" y="3534139"/>
                  <a:pt x="12192000" y="5301208"/>
                </a:cubicBezTo>
                <a:lnTo>
                  <a:pt x="12192000" y="6857571"/>
                </a:lnTo>
                <a:lnTo>
                  <a:pt x="0" y="6857571"/>
                </a:lnTo>
                <a:lnTo>
                  <a:pt x="0" y="5034111"/>
                </a:lnTo>
                <a:lnTo>
                  <a:pt x="1" y="5034111"/>
                </a:lnTo>
                <a:close/>
              </a:path>
            </a:pathLst>
          </a:custGeom>
          <a:solidFill>
            <a:schemeClr val="accent3"/>
          </a:solidFill>
        </p:spPr>
        <p:txBody>
          <a:bodyPr wrap="square" tIns="1044000" anchor="ctr" anchorCtr="0">
            <a:noAutofit/>
          </a:bodyPr>
          <a:lstStyle>
            <a:lvl1pPr algn="ctr">
              <a:buNone/>
              <a:defRPr sz="1800">
                <a:solidFill>
                  <a:schemeClr val="accent3">
                    <a:lumMod val="25000"/>
                  </a:schemeClr>
                </a:solidFill>
              </a:defRPr>
            </a:lvl1p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7042DD64-0003-44D9-84BA-D8D1EE2026BB}"/>
              </a:ext>
            </a:extLst>
          </p:cNvPr>
          <p:cNvSpPr>
            <a:spLocks noGrp="1"/>
          </p:cNvSpPr>
          <p:nvPr>
            <p:ph type="title" hasCustomPrompt="1"/>
          </p:nvPr>
        </p:nvSpPr>
        <p:spPr>
          <a:xfrm>
            <a:off x="2986086" y="2621713"/>
            <a:ext cx="6206258" cy="552139"/>
          </a:xfrm>
        </p:spPr>
        <p:txBody>
          <a:bodyPr anchor="ctr" anchorCtr="0"/>
          <a:lstStyle>
            <a:lvl1pPr algn="ctr">
              <a:defRPr sz="3800" b="0" i="1">
                <a:solidFill>
                  <a:schemeClr val="tx1"/>
                </a:solidFill>
                <a:latin typeface="+mn-lt"/>
              </a:defRPr>
            </a:lvl1pPr>
          </a:lstStyle>
          <a:p>
            <a:r>
              <a:rPr lang="nl-NL" dirty="0"/>
              <a:t>Klik om te bewerken.</a:t>
            </a:r>
          </a:p>
        </p:txBody>
      </p:sp>
      <p:sp>
        <p:nvSpPr>
          <p:cNvPr id="5" name="Tijdelijke aanduiding voor voettekst 4">
            <a:extLst>
              <a:ext uri="{FF2B5EF4-FFF2-40B4-BE49-F238E27FC236}">
                <a16:creationId xmlns:a16="http://schemas.microsoft.com/office/drawing/2014/main" id="{8F6AF439-70B1-4833-98E8-D81A6CDFB6F7}"/>
              </a:ext>
            </a:extLst>
          </p:cNvPr>
          <p:cNvSpPr>
            <a:spLocks noGrp="1"/>
          </p:cNvSpPr>
          <p:nvPr>
            <p:ph type="ftr" sz="quarter" idx="11"/>
          </p:nvPr>
        </p:nvSpPr>
        <p:spPr/>
        <p:txBody>
          <a:bodyPr/>
          <a:lstStyle>
            <a:lvl1pPr>
              <a:defRPr>
                <a:solidFill>
                  <a:schemeClr val="bg1"/>
                </a:solidFill>
              </a:defRPr>
            </a:lvl1pPr>
          </a:lstStyle>
          <a:p>
            <a:r>
              <a:rPr lang="nl-NL"/>
              <a:t>Frauderisicomanagement - gemeente Rotterdam - RPO 13 juni 2024</a:t>
            </a:r>
            <a:endParaRPr lang="nl-NL" dirty="0">
              <a:solidFill>
                <a:schemeClr val="bg1"/>
              </a:solidFill>
            </a:endParaRPr>
          </a:p>
        </p:txBody>
      </p:sp>
      <p:sp>
        <p:nvSpPr>
          <p:cNvPr id="6" name="Tijdelijke aanduiding voor dianummer 5">
            <a:extLst>
              <a:ext uri="{FF2B5EF4-FFF2-40B4-BE49-F238E27FC236}">
                <a16:creationId xmlns:a16="http://schemas.microsoft.com/office/drawing/2014/main" id="{9D069166-6918-4B61-B0A5-D592956342BA}"/>
              </a:ext>
            </a:extLst>
          </p:cNvPr>
          <p:cNvSpPr>
            <a:spLocks noGrp="1"/>
          </p:cNvSpPr>
          <p:nvPr>
            <p:ph type="sldNum" sz="quarter" idx="12"/>
          </p:nvPr>
        </p:nvSpPr>
        <p:spPr>
          <a:xfrm>
            <a:off x="11186850" y="6221795"/>
            <a:ext cx="611449" cy="307777"/>
          </a:xfrm>
        </p:spPr>
        <p:txBody>
          <a:bodyPr/>
          <a:lstStyle>
            <a:lvl1pPr>
              <a:defRPr>
                <a:solidFill>
                  <a:schemeClr val="bg1"/>
                </a:solidFill>
              </a:defRPr>
            </a:lvl1pPr>
          </a:lstStyle>
          <a:p>
            <a:fld id="{F8A5FB6D-53CD-49E6-B4E2-6C5827CD4B69}" type="slidenum">
              <a:rPr lang="nl-NL" smtClean="0"/>
              <a:pPr/>
              <a:t>‹nr.›</a:t>
            </a:fld>
            <a:endParaRPr lang="nl-NL" dirty="0"/>
          </a:p>
        </p:txBody>
      </p:sp>
    </p:spTree>
    <p:extLst>
      <p:ext uri="{BB962C8B-B14F-4D97-AF65-F5344CB8AC3E}">
        <p14:creationId xmlns:p14="http://schemas.microsoft.com/office/powerpoint/2010/main" val="111277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DA030D29-D884-4D67-B35A-C53B2F8C5D1F}"/>
              </a:ext>
            </a:extLst>
          </p:cNvPr>
          <p:cNvSpPr>
            <a:spLocks noGrp="1"/>
          </p:cNvSpPr>
          <p:nvPr>
            <p:ph type="body" idx="1"/>
          </p:nvPr>
        </p:nvSpPr>
        <p:spPr>
          <a:xfrm>
            <a:off x="803274" y="1416236"/>
            <a:ext cx="8064501" cy="2750433"/>
          </a:xfrm>
          <a:prstGeom prst="rect">
            <a:avLst/>
          </a:prstGeom>
          <a:noFill/>
        </p:spPr>
        <p:txBody>
          <a:bodyPr vert="horz" wrap="square" lIns="0" tIns="0" rIns="0" bIns="0" rtlCol="0">
            <a:sp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a:p>
            <a:pPr lvl="6"/>
            <a:r>
              <a:rPr lang="nl-NL" dirty="0"/>
              <a:t>Zevende niveau</a:t>
            </a:r>
          </a:p>
          <a:p>
            <a:pPr lvl="7"/>
            <a:r>
              <a:rPr lang="nl-NL" dirty="0"/>
              <a:t>Achtste niveau</a:t>
            </a:r>
          </a:p>
          <a:p>
            <a:pPr lvl="8"/>
            <a:r>
              <a:rPr lang="nl-NL" dirty="0"/>
              <a:t>Negende niveau</a:t>
            </a:r>
          </a:p>
        </p:txBody>
      </p:sp>
      <p:sp>
        <p:nvSpPr>
          <p:cNvPr id="2" name="Tijdelijke aanduiding voor titel 1">
            <a:extLst>
              <a:ext uri="{FF2B5EF4-FFF2-40B4-BE49-F238E27FC236}">
                <a16:creationId xmlns:a16="http://schemas.microsoft.com/office/drawing/2014/main" id="{B692C172-119C-46CD-A48C-AEBAD963D662}"/>
              </a:ext>
            </a:extLst>
          </p:cNvPr>
          <p:cNvSpPr>
            <a:spLocks noGrp="1"/>
          </p:cNvSpPr>
          <p:nvPr>
            <p:ph type="title"/>
          </p:nvPr>
        </p:nvSpPr>
        <p:spPr>
          <a:xfrm>
            <a:off x="407987" y="333375"/>
            <a:ext cx="11376025" cy="424732"/>
          </a:xfrm>
          <a:prstGeom prst="rect">
            <a:avLst/>
          </a:prstGeom>
        </p:spPr>
        <p:txBody>
          <a:bodyPr vert="horz" wrap="square" lIns="0" tIns="0" rIns="0" bIns="0" rtlCol="0" anchor="t" anchorCtr="0">
            <a:spAutoFit/>
          </a:bodyPr>
          <a:lstStyle/>
          <a:p>
            <a:r>
              <a:rPr lang="nl-NL" dirty="0"/>
              <a:t>Klik om stijl te bewerken.</a:t>
            </a:r>
          </a:p>
        </p:txBody>
      </p:sp>
      <p:sp>
        <p:nvSpPr>
          <p:cNvPr id="5" name="Tijdelijke aanduiding voor voettekst 4">
            <a:extLst>
              <a:ext uri="{FF2B5EF4-FFF2-40B4-BE49-F238E27FC236}">
                <a16:creationId xmlns:a16="http://schemas.microsoft.com/office/drawing/2014/main" id="{6367B8AD-E6CC-439E-8C05-A689B4CA4D39}"/>
              </a:ext>
            </a:extLst>
          </p:cNvPr>
          <p:cNvSpPr>
            <a:spLocks noGrp="1"/>
          </p:cNvSpPr>
          <p:nvPr>
            <p:ph type="ftr" sz="quarter" idx="3"/>
          </p:nvPr>
        </p:nvSpPr>
        <p:spPr>
          <a:xfrm>
            <a:off x="407986" y="6347705"/>
            <a:ext cx="7416205" cy="153888"/>
          </a:xfrm>
          <a:prstGeom prst="rect">
            <a:avLst/>
          </a:prstGeom>
        </p:spPr>
        <p:txBody>
          <a:bodyPr vert="horz" wrap="square" lIns="0" tIns="0" rIns="0" bIns="0" rtlCol="0" anchor="ctr">
            <a:spAutoFit/>
          </a:bodyPr>
          <a:lstStyle>
            <a:lvl1pPr algn="l">
              <a:defRPr sz="1000" b="0">
                <a:solidFill>
                  <a:schemeClr val="tx2"/>
                </a:solidFill>
                <a:latin typeface="+mn-lt"/>
              </a:defRPr>
            </a:lvl1pPr>
          </a:lstStyle>
          <a:p>
            <a:r>
              <a:rPr lang="nl-NL"/>
              <a:t>Frauderisicomanagement - gemeente Rotterdam - RPO 13 juni 2024</a:t>
            </a:r>
            <a:endParaRPr lang="nl-NL" b="0" dirty="0"/>
          </a:p>
        </p:txBody>
      </p:sp>
      <p:sp>
        <p:nvSpPr>
          <p:cNvPr id="6" name="Tijdelijke aanduiding voor dianummer 5">
            <a:extLst>
              <a:ext uri="{FF2B5EF4-FFF2-40B4-BE49-F238E27FC236}">
                <a16:creationId xmlns:a16="http://schemas.microsoft.com/office/drawing/2014/main" id="{2FAB56EB-CB24-4FEA-975B-F6B5ADE4DB3E}"/>
              </a:ext>
            </a:extLst>
          </p:cNvPr>
          <p:cNvSpPr>
            <a:spLocks noGrp="1"/>
          </p:cNvSpPr>
          <p:nvPr>
            <p:ph type="sldNum" sz="quarter" idx="4"/>
          </p:nvPr>
        </p:nvSpPr>
        <p:spPr>
          <a:xfrm>
            <a:off x="11186850" y="6224176"/>
            <a:ext cx="611449" cy="307777"/>
          </a:xfrm>
          <a:prstGeom prst="rect">
            <a:avLst/>
          </a:prstGeom>
        </p:spPr>
        <p:txBody>
          <a:bodyPr vert="horz" wrap="square" lIns="0" tIns="0" rIns="0" bIns="0" rtlCol="0" anchor="ctr">
            <a:spAutoFit/>
          </a:bodyPr>
          <a:lstStyle>
            <a:lvl1pPr algn="r">
              <a:defRPr sz="2000" b="1">
                <a:solidFill>
                  <a:schemeClr val="bg2"/>
                </a:solidFill>
                <a:latin typeface="+mn-lt"/>
              </a:defRPr>
            </a:lvl1pPr>
          </a:lstStyle>
          <a:p>
            <a:fld id="{F8A5FB6D-53CD-49E6-B4E2-6C5827CD4B69}" type="slidenum">
              <a:rPr lang="nl-NL" smtClean="0"/>
              <a:pPr/>
              <a:t>‹nr.›</a:t>
            </a:fld>
            <a:endParaRPr lang="nl-NL" sz="2000" dirty="0"/>
          </a:p>
        </p:txBody>
      </p:sp>
    </p:spTree>
    <p:extLst>
      <p:ext uri="{BB962C8B-B14F-4D97-AF65-F5344CB8AC3E}">
        <p14:creationId xmlns:p14="http://schemas.microsoft.com/office/powerpoint/2010/main" val="21878602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3" r:id="rId4"/>
    <p:sldLayoutId id="2147483662" r:id="rId5"/>
    <p:sldLayoutId id="2147483668" r:id="rId6"/>
    <p:sldLayoutId id="2147483651" r:id="rId7"/>
    <p:sldLayoutId id="2147483666" r:id="rId8"/>
    <p:sldLayoutId id="2147483667" r:id="rId9"/>
    <p:sldLayoutId id="2147483664" r:id="rId10"/>
    <p:sldLayoutId id="2147483655" r:id="rId11"/>
  </p:sldLayoutIdLst>
  <p:hf hdr="0" dt="0"/>
  <p:txStyles>
    <p:titleStyle>
      <a:lvl1pPr algn="l" defTabSz="914400" rtl="0" eaLnBrk="1" latinLnBrk="0" hangingPunct="1">
        <a:lnSpc>
          <a:spcPct val="92000"/>
        </a:lnSpc>
        <a:spcBef>
          <a:spcPct val="0"/>
        </a:spcBef>
        <a:buNone/>
        <a:defRPr sz="3000" kern="1200">
          <a:solidFill>
            <a:schemeClr val="bg2"/>
          </a:solidFill>
          <a:latin typeface="Bolder Light" panose="00000400000000000000" pitchFamily="2" charset="0"/>
          <a:ea typeface="+mj-ea"/>
          <a:cs typeface="+mj-cs"/>
        </a:defRPr>
      </a:lvl1pPr>
    </p:titleStyle>
    <p:bodyStyle>
      <a:lvl1pPr marL="0" indent="0" algn="l" defTabSz="914400" rtl="0" eaLnBrk="1" latinLnBrk="0" hangingPunct="1">
        <a:lnSpc>
          <a:spcPct val="105000"/>
        </a:lnSpc>
        <a:spcBef>
          <a:spcPts val="300"/>
        </a:spcBef>
        <a:buFont typeface="Arial" panose="020B0604020202020204" pitchFamily="34" charset="0"/>
        <a:buNone/>
        <a:defRPr sz="2000" kern="1200">
          <a:solidFill>
            <a:schemeClr val="tx1"/>
          </a:solidFill>
          <a:latin typeface="Bolder Light" panose="00000400000000000000" pitchFamily="2" charset="0"/>
          <a:ea typeface="+mn-ea"/>
          <a:cs typeface="+mn-cs"/>
        </a:defRPr>
      </a:lvl1pPr>
      <a:lvl2pPr marL="0" indent="0" algn="l" defTabSz="914400" rtl="0" eaLnBrk="1" latinLnBrk="0" hangingPunct="1">
        <a:lnSpc>
          <a:spcPct val="105000"/>
        </a:lnSpc>
        <a:spcBef>
          <a:spcPts val="300"/>
        </a:spcBef>
        <a:buSzPct val="80000"/>
        <a:buFont typeface="Wingdings" panose="05000000000000000000" pitchFamily="2" charset="2"/>
        <a:buNone/>
        <a:defRPr sz="1600" kern="1200">
          <a:solidFill>
            <a:schemeClr val="tx1"/>
          </a:solidFill>
          <a:latin typeface="+mn-lt"/>
          <a:ea typeface="+mn-ea"/>
          <a:cs typeface="+mn-cs"/>
        </a:defRPr>
      </a:lvl2pPr>
      <a:lvl3pPr marL="223838" indent="-223838" algn="l" defTabSz="914400" rtl="0" eaLnBrk="1" latinLnBrk="0" hangingPunct="1">
        <a:lnSpc>
          <a:spcPct val="105000"/>
        </a:lnSpc>
        <a:spcBef>
          <a:spcPts val="300"/>
        </a:spcBef>
        <a:buSzPct val="80000"/>
        <a:buFont typeface="Wingdings" panose="05000000000000000000" pitchFamily="2" charset="2"/>
        <a:buChar char="§"/>
        <a:defRPr sz="1600" kern="1200">
          <a:solidFill>
            <a:schemeClr val="tx1"/>
          </a:solidFill>
          <a:latin typeface="+mn-lt"/>
          <a:ea typeface="+mn-ea"/>
          <a:cs typeface="+mn-cs"/>
        </a:defRPr>
      </a:lvl3pPr>
      <a:lvl4pPr marL="412750" indent="-180975" algn="l" defTabSz="914400" rtl="0" eaLnBrk="1" latinLnBrk="0" hangingPunct="1">
        <a:lnSpc>
          <a:spcPct val="105000"/>
        </a:lnSpc>
        <a:spcBef>
          <a:spcPts val="300"/>
        </a:spcBef>
        <a:buSzPct val="80000"/>
        <a:buFont typeface="Wingdings" panose="05000000000000000000" pitchFamily="2" charset="2"/>
        <a:buChar char="§"/>
        <a:defRPr sz="1600" kern="1200">
          <a:solidFill>
            <a:schemeClr val="tx1"/>
          </a:solidFill>
          <a:latin typeface="+mn-lt"/>
          <a:ea typeface="+mn-ea"/>
          <a:cs typeface="+mn-cs"/>
        </a:defRPr>
      </a:lvl4pPr>
      <a:lvl5pPr marL="0" indent="0" algn="l" defTabSz="914400" rtl="0" eaLnBrk="1" latinLnBrk="0" hangingPunct="1">
        <a:lnSpc>
          <a:spcPct val="105000"/>
        </a:lnSpc>
        <a:spcBef>
          <a:spcPts val="300"/>
        </a:spcBef>
        <a:buFont typeface="Arial" panose="020B0604020202020204" pitchFamily="34" charset="0"/>
        <a:buNone/>
        <a:defRPr sz="2000" b="1" kern="1200">
          <a:solidFill>
            <a:schemeClr val="bg2"/>
          </a:solidFill>
          <a:latin typeface="+mn-lt"/>
          <a:ea typeface="+mn-ea"/>
          <a:cs typeface="+mn-cs"/>
        </a:defRPr>
      </a:lvl5pPr>
      <a:lvl6pPr marL="361950" indent="-361950" algn="l" defTabSz="914400" rtl="0" eaLnBrk="1" latinLnBrk="0" hangingPunct="1">
        <a:lnSpc>
          <a:spcPct val="105000"/>
        </a:lnSpc>
        <a:spcBef>
          <a:spcPts val="300"/>
        </a:spcBef>
        <a:buFont typeface="+mj-lt"/>
        <a:buAutoNum type="arabicPeriod"/>
        <a:defRPr sz="1600" kern="1200">
          <a:solidFill>
            <a:schemeClr val="tx1"/>
          </a:solidFill>
          <a:latin typeface="+mn-lt"/>
          <a:ea typeface="+mn-ea"/>
          <a:cs typeface="+mn-cs"/>
        </a:defRPr>
      </a:lvl6pPr>
      <a:lvl7pPr marL="717550" indent="-355600" algn="l" defTabSz="914400" rtl="0" eaLnBrk="1" latinLnBrk="0" hangingPunct="1">
        <a:lnSpc>
          <a:spcPct val="105000"/>
        </a:lnSpc>
        <a:spcBef>
          <a:spcPts val="300"/>
        </a:spcBef>
        <a:buFont typeface="+mj-lt"/>
        <a:buAutoNum type="alphaLcPeriod"/>
        <a:defRPr sz="1600" kern="1200">
          <a:solidFill>
            <a:schemeClr val="tx1"/>
          </a:solidFill>
          <a:latin typeface="+mn-lt"/>
          <a:ea typeface="+mn-ea"/>
          <a:cs typeface="+mn-cs"/>
        </a:defRPr>
      </a:lvl7pPr>
      <a:lvl8pPr marL="0" indent="0" algn="l" defTabSz="914400" rtl="0" eaLnBrk="1" latinLnBrk="0" hangingPunct="1">
        <a:lnSpc>
          <a:spcPct val="105000"/>
        </a:lnSpc>
        <a:spcBef>
          <a:spcPts val="300"/>
        </a:spcBef>
        <a:buFont typeface="Arial" panose="020B0604020202020204" pitchFamily="34" charset="0"/>
        <a:buNone/>
        <a:defRPr sz="2000" i="1" kern="1200">
          <a:solidFill>
            <a:schemeClr val="tx1"/>
          </a:solidFill>
          <a:latin typeface="+mn-lt"/>
          <a:ea typeface="+mn-ea"/>
          <a:cs typeface="+mn-cs"/>
        </a:defRPr>
      </a:lvl8pPr>
      <a:lvl9pPr marL="0" indent="0" algn="l" defTabSz="914400" rtl="0" eaLnBrk="1" latinLnBrk="0" hangingPunct="1">
        <a:lnSpc>
          <a:spcPct val="105000"/>
        </a:lnSpc>
        <a:spcBef>
          <a:spcPts val="300"/>
        </a:spcBef>
        <a:buFont typeface="Arial" panose="020B0604020202020204" pitchFamily="34" charset="0"/>
        <a:buNone/>
        <a:defRPr sz="12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296">
          <p15:clr>
            <a:srgbClr val="F26B43"/>
          </p15:clr>
        </p15:guide>
        <p15:guide id="3" pos="257">
          <p15:clr>
            <a:srgbClr val="F26B43"/>
          </p15:clr>
        </p15:guide>
        <p15:guide id="4" pos="7423">
          <p15:clr>
            <a:srgbClr val="F26B43"/>
          </p15:clr>
        </p15:guide>
        <p15:guide id="5" orient="horz" pos="210">
          <p15:clr>
            <a:srgbClr val="F26B43"/>
          </p15:clr>
        </p15:guide>
        <p15:guide id="6" orient="horz" pos="890">
          <p15:clr>
            <a:srgbClr val="F26B43"/>
          </p15:clr>
        </p15:guide>
        <p15:guide id="7" pos="506">
          <p15:clr>
            <a:srgbClr val="F26B43"/>
          </p15:clr>
        </p15:guide>
        <p15:guide id="8" pos="7174">
          <p15:clr>
            <a:srgbClr val="F26B43"/>
          </p15:clr>
        </p15:guide>
        <p15:guide id="9" orient="horz" pos="3702">
          <p15:clr>
            <a:srgbClr val="F26B43"/>
          </p15:clr>
        </p15:guide>
        <p15:guide id="10" pos="5586">
          <p15:clr>
            <a:srgbClr val="F26B43"/>
          </p15:clr>
        </p15:guide>
        <p15:guide id="11" pos="3999">
          <p15:clr>
            <a:srgbClr val="F26B43"/>
          </p15:clr>
        </p15:guide>
        <p15:guide id="12" pos="36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image" Target="../media/image14.jpeg"/><Relationship Id="rId5" Type="http://schemas.openxmlformats.org/officeDocument/2006/relationships/diagramQuickStyle" Target="../diagrams/quickStyle1.xml"/><Relationship Id="rId10" Type="http://schemas.openxmlformats.org/officeDocument/2006/relationships/image" Target="../media/image13.jpeg"/><Relationship Id="rId4" Type="http://schemas.openxmlformats.org/officeDocument/2006/relationships/diagramLayout" Target="../diagrams/layout1.xml"/><Relationship Id="rId9"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3.xml"/><Relationship Id="rId11" Type="http://schemas.openxmlformats.org/officeDocument/2006/relationships/image" Target="../media/image21.png"/><Relationship Id="rId5" Type="http://schemas.openxmlformats.org/officeDocument/2006/relationships/diagramQuickStyle" Target="../diagrams/quickStyle3.xml"/><Relationship Id="rId10" Type="http://schemas.openxmlformats.org/officeDocument/2006/relationships/image" Target="../media/image20.png"/><Relationship Id="rId4" Type="http://schemas.openxmlformats.org/officeDocument/2006/relationships/diagramLayout" Target="../diagrams/layout3.xml"/><Relationship Id="rId9"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Tijdelijke aanduiding voor afbeelding 6" descr="Afbeelding met lucht, water, buiten, boot&#10;&#10;Automatisch gegenereerde beschrijving">
            <a:extLst>
              <a:ext uri="{FF2B5EF4-FFF2-40B4-BE49-F238E27FC236}">
                <a16:creationId xmlns:a16="http://schemas.microsoft.com/office/drawing/2014/main" id="{4625C33F-69EF-41F3-BB5C-A3671F21FE3B}"/>
              </a:ext>
            </a:extLst>
          </p:cNvPr>
          <p:cNvPicPr>
            <a:picLocks noGrp="1" noChangeAspect="1"/>
          </p:cNvPicPr>
          <p:nvPr>
            <p:ph type="pic" sz="quarter" idx="10"/>
          </p:nvPr>
        </p:nvPicPr>
        <p:blipFill rotWithShape="1">
          <a:blip r:embed="rId3" cstate="email">
            <a:extLst>
              <a:ext uri="{28A0092B-C50C-407E-A947-70E740481C1C}">
                <a14:useLocalDpi xmlns:a14="http://schemas.microsoft.com/office/drawing/2010/main"/>
              </a:ext>
            </a:extLst>
          </a:blip>
          <a:srcRect/>
          <a:stretch/>
        </p:blipFill>
        <p:spPr/>
      </p:pic>
      <p:sp>
        <p:nvSpPr>
          <p:cNvPr id="4" name="Titel 3">
            <a:extLst>
              <a:ext uri="{FF2B5EF4-FFF2-40B4-BE49-F238E27FC236}">
                <a16:creationId xmlns:a16="http://schemas.microsoft.com/office/drawing/2014/main" id="{280FC6D7-BB37-412F-9F5B-5D4BE6B547C2}"/>
              </a:ext>
            </a:extLst>
          </p:cNvPr>
          <p:cNvSpPr>
            <a:spLocks noGrp="1"/>
          </p:cNvSpPr>
          <p:nvPr>
            <p:ph type="ctrTitle"/>
          </p:nvPr>
        </p:nvSpPr>
        <p:spPr>
          <a:xfrm>
            <a:off x="191344" y="352425"/>
            <a:ext cx="11665694" cy="1915909"/>
          </a:xfrm>
        </p:spPr>
        <p:txBody>
          <a:bodyPr/>
          <a:lstStyle/>
          <a:p>
            <a:r>
              <a:rPr lang="nl-NL" dirty="0"/>
              <a:t>Frauderisicomanagement gemeente Rotterdam </a:t>
            </a:r>
          </a:p>
        </p:txBody>
      </p:sp>
      <p:sp>
        <p:nvSpPr>
          <p:cNvPr id="5" name="Ondertitel 4">
            <a:extLst>
              <a:ext uri="{FF2B5EF4-FFF2-40B4-BE49-F238E27FC236}">
                <a16:creationId xmlns:a16="http://schemas.microsoft.com/office/drawing/2014/main" id="{9C09FB66-48D1-4B5C-B727-ECBCF947EB79}"/>
              </a:ext>
            </a:extLst>
          </p:cNvPr>
          <p:cNvSpPr>
            <a:spLocks noGrp="1"/>
          </p:cNvSpPr>
          <p:nvPr>
            <p:ph type="subTitle" idx="1"/>
          </p:nvPr>
        </p:nvSpPr>
        <p:spPr/>
        <p:txBody>
          <a:bodyPr/>
          <a:lstStyle/>
          <a:p>
            <a:r>
              <a:rPr lang="nl-NL" dirty="0"/>
              <a:t>13 juni 2024 Risico platform Overheden </a:t>
            </a:r>
          </a:p>
        </p:txBody>
      </p:sp>
    </p:spTree>
    <p:extLst>
      <p:ext uri="{BB962C8B-B14F-4D97-AF65-F5344CB8AC3E}">
        <p14:creationId xmlns:p14="http://schemas.microsoft.com/office/powerpoint/2010/main" val="484439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66FD07F6-3336-4A71-A2BA-3D215732C200}"/>
              </a:ext>
            </a:extLst>
          </p:cNvPr>
          <p:cNvSpPr>
            <a:spLocks noGrp="1"/>
          </p:cNvSpPr>
          <p:nvPr>
            <p:ph type="ftr" sz="quarter" idx="11"/>
          </p:nvPr>
        </p:nvSpPr>
        <p:spPr/>
        <p:txBody>
          <a:bodyPr/>
          <a:lstStyle/>
          <a:p>
            <a:r>
              <a:rPr lang="nl-NL"/>
              <a:t>Frauderisicomanagement - gemeente Rotterdam - RPO 13 juni 2024</a:t>
            </a:r>
          </a:p>
        </p:txBody>
      </p:sp>
      <p:sp>
        <p:nvSpPr>
          <p:cNvPr id="5" name="Tijdelijke aanduiding voor dianummer 4">
            <a:extLst>
              <a:ext uri="{FF2B5EF4-FFF2-40B4-BE49-F238E27FC236}">
                <a16:creationId xmlns:a16="http://schemas.microsoft.com/office/drawing/2014/main" id="{24C727D4-79B0-4FAB-B113-5B9B10C65163}"/>
              </a:ext>
            </a:extLst>
          </p:cNvPr>
          <p:cNvSpPr>
            <a:spLocks noGrp="1"/>
          </p:cNvSpPr>
          <p:nvPr>
            <p:ph type="sldNum" sz="quarter" idx="12"/>
          </p:nvPr>
        </p:nvSpPr>
        <p:spPr/>
        <p:txBody>
          <a:bodyPr/>
          <a:lstStyle/>
          <a:p>
            <a:fld id="{F8A5FB6D-53CD-49E6-B4E2-6C5827CD4B69}" type="slidenum">
              <a:rPr lang="nl-NL" smtClean="0"/>
              <a:t>10</a:t>
            </a:fld>
            <a:endParaRPr lang="nl-NL" dirty="0"/>
          </a:p>
        </p:txBody>
      </p:sp>
      <p:sp>
        <p:nvSpPr>
          <p:cNvPr id="2" name="Titel 1">
            <a:extLst>
              <a:ext uri="{FF2B5EF4-FFF2-40B4-BE49-F238E27FC236}">
                <a16:creationId xmlns:a16="http://schemas.microsoft.com/office/drawing/2014/main" id="{C52953C8-6767-469E-BC05-0464F94FBFF9}"/>
              </a:ext>
            </a:extLst>
          </p:cNvPr>
          <p:cNvSpPr>
            <a:spLocks noGrp="1"/>
          </p:cNvSpPr>
          <p:nvPr>
            <p:ph type="title"/>
          </p:nvPr>
        </p:nvSpPr>
        <p:spPr/>
        <p:txBody>
          <a:bodyPr/>
          <a:lstStyle/>
          <a:p>
            <a:r>
              <a:rPr lang="nl-NL" dirty="0"/>
              <a:t>Wat gebeurt er na een melding?</a:t>
            </a:r>
          </a:p>
        </p:txBody>
      </p:sp>
      <p:sp>
        <p:nvSpPr>
          <p:cNvPr id="8" name="Rechthoek: afgeronde hoeken 7">
            <a:extLst>
              <a:ext uri="{FF2B5EF4-FFF2-40B4-BE49-F238E27FC236}">
                <a16:creationId xmlns:a16="http://schemas.microsoft.com/office/drawing/2014/main" id="{74133008-3048-4C29-1117-D3DBE003FF7E}"/>
              </a:ext>
            </a:extLst>
          </p:cNvPr>
          <p:cNvSpPr/>
          <p:nvPr/>
        </p:nvSpPr>
        <p:spPr>
          <a:xfrm>
            <a:off x="1174310" y="908720"/>
            <a:ext cx="9843378" cy="42473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0" i="0" u="none" strike="noStrike" baseline="0" dirty="0">
                <a:latin typeface="Bolder" panose="00000500000000000000" pitchFamily="2" charset="0"/>
              </a:rPr>
              <a:t>Werknemer/burger heeft vermoeden van misstand of integriteitsschending over werknemer</a:t>
            </a:r>
            <a:endParaRPr lang="nl-NL" dirty="0"/>
          </a:p>
        </p:txBody>
      </p:sp>
      <p:sp>
        <p:nvSpPr>
          <p:cNvPr id="9" name="Rechthoek: afgeronde hoeken 8">
            <a:extLst>
              <a:ext uri="{FF2B5EF4-FFF2-40B4-BE49-F238E27FC236}">
                <a16:creationId xmlns:a16="http://schemas.microsoft.com/office/drawing/2014/main" id="{F4364366-0246-5E8E-0C07-4E1D912A5737}"/>
              </a:ext>
            </a:extLst>
          </p:cNvPr>
          <p:cNvSpPr/>
          <p:nvPr/>
        </p:nvSpPr>
        <p:spPr>
          <a:xfrm>
            <a:off x="1814128" y="1507517"/>
            <a:ext cx="8424936" cy="42473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0" i="0" u="none" strike="noStrike" baseline="0" dirty="0">
                <a:latin typeface="Bolder" panose="00000500000000000000" pitchFamily="2" charset="0"/>
              </a:rPr>
              <a:t>Ontvanger van de melding informeert direct clustercoördinator integriteit (CCI)</a:t>
            </a:r>
            <a:endParaRPr lang="nl-NL" dirty="0"/>
          </a:p>
        </p:txBody>
      </p:sp>
      <p:sp>
        <p:nvSpPr>
          <p:cNvPr id="10" name="Rechthoek: afgeronde hoeken 9">
            <a:extLst>
              <a:ext uri="{FF2B5EF4-FFF2-40B4-BE49-F238E27FC236}">
                <a16:creationId xmlns:a16="http://schemas.microsoft.com/office/drawing/2014/main" id="{21958948-8D18-CE92-7A74-9B154BCA010F}"/>
              </a:ext>
            </a:extLst>
          </p:cNvPr>
          <p:cNvSpPr/>
          <p:nvPr/>
        </p:nvSpPr>
        <p:spPr>
          <a:xfrm>
            <a:off x="2066155" y="2086668"/>
            <a:ext cx="7920881" cy="42473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0" i="0" u="none" strike="noStrike" baseline="0" dirty="0">
                <a:latin typeface="Bolder" panose="00000500000000000000" pitchFamily="2" charset="0"/>
              </a:rPr>
              <a:t>(CCI)  start vooronderzoek: de meldingstoets</a:t>
            </a:r>
            <a:endParaRPr lang="nl-NL" dirty="0"/>
          </a:p>
        </p:txBody>
      </p:sp>
      <p:sp>
        <p:nvSpPr>
          <p:cNvPr id="11" name="Rechthoek: afgeronde hoeken 10">
            <a:extLst>
              <a:ext uri="{FF2B5EF4-FFF2-40B4-BE49-F238E27FC236}">
                <a16:creationId xmlns:a16="http://schemas.microsoft.com/office/drawing/2014/main" id="{0D1E33D9-D496-2CDB-40EA-D5AB901C9D20}"/>
              </a:ext>
            </a:extLst>
          </p:cNvPr>
          <p:cNvSpPr/>
          <p:nvPr/>
        </p:nvSpPr>
        <p:spPr>
          <a:xfrm>
            <a:off x="335360" y="2682202"/>
            <a:ext cx="11737304" cy="42473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0" i="0" u="none" strike="noStrike" baseline="0" dirty="0">
                <a:latin typeface="Bolder" panose="00000500000000000000" pitchFamily="2" charset="0"/>
              </a:rPr>
              <a:t>CCI geeft advies aan de Concerndirecteur (CD) om al dan niet een intern of extern onderzoek in te stellen</a:t>
            </a:r>
            <a:endParaRPr lang="nl-NL" dirty="0"/>
          </a:p>
        </p:txBody>
      </p:sp>
      <p:sp>
        <p:nvSpPr>
          <p:cNvPr id="12" name="Rechthoek: afgeronde hoeken 11">
            <a:extLst>
              <a:ext uri="{FF2B5EF4-FFF2-40B4-BE49-F238E27FC236}">
                <a16:creationId xmlns:a16="http://schemas.microsoft.com/office/drawing/2014/main" id="{3FBB7D70-2720-3CDE-334A-798EA2CE70FB}"/>
              </a:ext>
            </a:extLst>
          </p:cNvPr>
          <p:cNvSpPr/>
          <p:nvPr/>
        </p:nvSpPr>
        <p:spPr>
          <a:xfrm>
            <a:off x="335360" y="3307688"/>
            <a:ext cx="5472608" cy="42473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0" i="0" u="none" strike="noStrike" baseline="0" dirty="0">
                <a:latin typeface="Bolder" panose="00000500000000000000" pitchFamily="2" charset="0"/>
              </a:rPr>
              <a:t>Geen onderzoek</a:t>
            </a:r>
            <a:endParaRPr lang="nl-NL" dirty="0"/>
          </a:p>
        </p:txBody>
      </p:sp>
      <p:sp>
        <p:nvSpPr>
          <p:cNvPr id="13" name="Rechthoek: afgeronde hoeken 12">
            <a:extLst>
              <a:ext uri="{FF2B5EF4-FFF2-40B4-BE49-F238E27FC236}">
                <a16:creationId xmlns:a16="http://schemas.microsoft.com/office/drawing/2014/main" id="{DB5B33B8-AD83-CE60-F1AD-89F78A0789AB}"/>
              </a:ext>
            </a:extLst>
          </p:cNvPr>
          <p:cNvSpPr/>
          <p:nvPr/>
        </p:nvSpPr>
        <p:spPr>
          <a:xfrm>
            <a:off x="6029606" y="3307688"/>
            <a:ext cx="5472608" cy="42473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0" i="0" u="none" strike="noStrike" baseline="0" dirty="0">
                <a:latin typeface="Bolder" panose="00000500000000000000" pitchFamily="2" charset="0"/>
              </a:rPr>
              <a:t>Wel onderzoek</a:t>
            </a:r>
            <a:endParaRPr lang="nl-NL" dirty="0"/>
          </a:p>
        </p:txBody>
      </p:sp>
      <p:sp>
        <p:nvSpPr>
          <p:cNvPr id="14" name="Rechthoek: afgeronde hoeken 13">
            <a:extLst>
              <a:ext uri="{FF2B5EF4-FFF2-40B4-BE49-F238E27FC236}">
                <a16:creationId xmlns:a16="http://schemas.microsoft.com/office/drawing/2014/main" id="{1A20D599-7A80-CFBF-08A7-06BA7A3C43AF}"/>
              </a:ext>
            </a:extLst>
          </p:cNvPr>
          <p:cNvSpPr/>
          <p:nvPr/>
        </p:nvSpPr>
        <p:spPr>
          <a:xfrm>
            <a:off x="335360" y="3865959"/>
            <a:ext cx="2520280" cy="42473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0" i="0" u="none" strike="noStrike" baseline="0" dirty="0">
                <a:latin typeface="Bolder" panose="00000500000000000000" pitchFamily="2" charset="0"/>
              </a:rPr>
              <a:t>Geen aanwijzingen </a:t>
            </a:r>
            <a:endParaRPr lang="nl-NL" dirty="0"/>
          </a:p>
        </p:txBody>
      </p:sp>
      <p:sp>
        <p:nvSpPr>
          <p:cNvPr id="15" name="Rechthoek: afgeronde hoeken 14">
            <a:extLst>
              <a:ext uri="{FF2B5EF4-FFF2-40B4-BE49-F238E27FC236}">
                <a16:creationId xmlns:a16="http://schemas.microsoft.com/office/drawing/2014/main" id="{90D3E899-FD7D-F418-D1EE-8BD119F81487}"/>
              </a:ext>
            </a:extLst>
          </p:cNvPr>
          <p:cNvSpPr/>
          <p:nvPr/>
        </p:nvSpPr>
        <p:spPr>
          <a:xfrm>
            <a:off x="2999656" y="3856344"/>
            <a:ext cx="2808312" cy="42473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0" i="0" u="none" strike="noStrike" baseline="0" dirty="0">
                <a:latin typeface="Bolder" panose="00000500000000000000" pitchFamily="2" charset="0"/>
              </a:rPr>
              <a:t>Voldoende aanwijzingen</a:t>
            </a:r>
            <a:endParaRPr lang="nl-NL" dirty="0"/>
          </a:p>
        </p:txBody>
      </p:sp>
      <p:sp>
        <p:nvSpPr>
          <p:cNvPr id="16" name="Rechthoek: afgeronde hoeken 15">
            <a:extLst>
              <a:ext uri="{FF2B5EF4-FFF2-40B4-BE49-F238E27FC236}">
                <a16:creationId xmlns:a16="http://schemas.microsoft.com/office/drawing/2014/main" id="{EC0A6849-86B4-594B-FC2E-E9ADD23233B5}"/>
              </a:ext>
            </a:extLst>
          </p:cNvPr>
          <p:cNvSpPr/>
          <p:nvPr/>
        </p:nvSpPr>
        <p:spPr>
          <a:xfrm>
            <a:off x="6018943" y="3797452"/>
            <a:ext cx="5472608" cy="107703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latin typeface="Bolder" panose="00000500000000000000" pitchFamily="2" charset="0"/>
              </a:rPr>
              <a:t>Centrale onderzoekseenheid  (COE) stelt onderzoeksvoorstel op, stuurt voor akkoord naar de CD en voor ondertekening naar de algemeen directeur</a:t>
            </a:r>
            <a:endParaRPr lang="nl-NL" dirty="0"/>
          </a:p>
        </p:txBody>
      </p:sp>
      <p:sp>
        <p:nvSpPr>
          <p:cNvPr id="17" name="Rechthoek: afgeronde hoeken 16">
            <a:extLst>
              <a:ext uri="{FF2B5EF4-FFF2-40B4-BE49-F238E27FC236}">
                <a16:creationId xmlns:a16="http://schemas.microsoft.com/office/drawing/2014/main" id="{10BDF391-BAFE-0574-7E15-519FAF47615C}"/>
              </a:ext>
            </a:extLst>
          </p:cNvPr>
          <p:cNvSpPr/>
          <p:nvPr/>
        </p:nvSpPr>
        <p:spPr>
          <a:xfrm>
            <a:off x="1343472" y="4588696"/>
            <a:ext cx="2520280" cy="42473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0" i="0" u="none" strike="noStrike" baseline="0" dirty="0">
                <a:latin typeface="Bolder" panose="00000500000000000000" pitchFamily="2" charset="0"/>
              </a:rPr>
              <a:t>CCI informeert melder</a:t>
            </a:r>
            <a:endParaRPr lang="nl-NL" dirty="0"/>
          </a:p>
        </p:txBody>
      </p:sp>
      <p:sp>
        <p:nvSpPr>
          <p:cNvPr id="18" name="Rechthoek: afgeronde hoeken 17">
            <a:extLst>
              <a:ext uri="{FF2B5EF4-FFF2-40B4-BE49-F238E27FC236}">
                <a16:creationId xmlns:a16="http://schemas.microsoft.com/office/drawing/2014/main" id="{095A9C59-0025-30BD-88FD-38258E7F7264}"/>
              </a:ext>
            </a:extLst>
          </p:cNvPr>
          <p:cNvSpPr/>
          <p:nvPr/>
        </p:nvSpPr>
        <p:spPr>
          <a:xfrm>
            <a:off x="6018943" y="4939518"/>
            <a:ext cx="5472608" cy="82487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0" i="0" u="none" strike="noStrike" baseline="0" dirty="0">
                <a:latin typeface="Bolder" panose="00000500000000000000" pitchFamily="2" charset="0"/>
              </a:rPr>
              <a:t>Onderzoek vindt plaats. Uitkomst wordt gedeeld met betrokken en CCI. Deze deelt uitkomst met leidinggevende en CD.</a:t>
            </a:r>
            <a:endParaRPr lang="nl-NL" dirty="0"/>
          </a:p>
        </p:txBody>
      </p:sp>
      <p:sp>
        <p:nvSpPr>
          <p:cNvPr id="20" name="Rechthoek: afgeronde hoeken 19">
            <a:extLst>
              <a:ext uri="{FF2B5EF4-FFF2-40B4-BE49-F238E27FC236}">
                <a16:creationId xmlns:a16="http://schemas.microsoft.com/office/drawing/2014/main" id="{53378FB2-21FA-9752-546C-4EC1FD30D8BA}"/>
              </a:ext>
            </a:extLst>
          </p:cNvPr>
          <p:cNvSpPr/>
          <p:nvPr/>
        </p:nvSpPr>
        <p:spPr>
          <a:xfrm>
            <a:off x="6018943" y="5825751"/>
            <a:ext cx="5472608" cy="79208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latin typeface="Bolder" panose="00000500000000000000" pitchFamily="2" charset="0"/>
              </a:rPr>
              <a:t>Bij bijzonderheden stuurt COE sideletter aan CD. Deze wordt ook besproken in portefeuillehoudersoverleg</a:t>
            </a:r>
            <a:endParaRPr lang="nl-NL" dirty="0"/>
          </a:p>
        </p:txBody>
      </p:sp>
      <p:sp>
        <p:nvSpPr>
          <p:cNvPr id="21" name="Rechthoek: afgeronde hoeken 20">
            <a:extLst>
              <a:ext uri="{FF2B5EF4-FFF2-40B4-BE49-F238E27FC236}">
                <a16:creationId xmlns:a16="http://schemas.microsoft.com/office/drawing/2014/main" id="{6D8307C1-CD6E-D0F1-D8E5-9A0F4900BA98}"/>
              </a:ext>
            </a:extLst>
          </p:cNvPr>
          <p:cNvSpPr/>
          <p:nvPr/>
        </p:nvSpPr>
        <p:spPr>
          <a:xfrm>
            <a:off x="263352" y="5207622"/>
            <a:ext cx="5472608" cy="58181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l-NL" sz="1800" b="0" i="0" u="none" strike="noStrike" baseline="0" dirty="0">
                <a:latin typeface="Bolder" panose="00000500000000000000" pitchFamily="2" charset="0"/>
              </a:rPr>
              <a:t>CD neemt besluit over het vervolg na advies van</a:t>
            </a:r>
          </a:p>
          <a:p>
            <a:pPr algn="l"/>
            <a:r>
              <a:rPr lang="nl-NL" sz="1800" b="0" i="0" u="none" strike="noStrike" baseline="0" dirty="0">
                <a:latin typeface="Bolder" panose="00000500000000000000" pitchFamily="2" charset="0"/>
              </a:rPr>
              <a:t>HR en/of Expertgroep arbeid en zorg</a:t>
            </a:r>
            <a:endParaRPr lang="nl-NL" dirty="0"/>
          </a:p>
        </p:txBody>
      </p:sp>
      <p:cxnSp>
        <p:nvCxnSpPr>
          <p:cNvPr id="25" name="Rechte verbindingslijn met pijl 24">
            <a:extLst>
              <a:ext uri="{FF2B5EF4-FFF2-40B4-BE49-F238E27FC236}">
                <a16:creationId xmlns:a16="http://schemas.microsoft.com/office/drawing/2014/main" id="{63096160-60B6-81B5-18AD-027923CEA4E4}"/>
              </a:ext>
            </a:extLst>
          </p:cNvPr>
          <p:cNvCxnSpPr>
            <a:stCxn id="8" idx="2"/>
          </p:cNvCxnSpPr>
          <p:nvPr/>
        </p:nvCxnSpPr>
        <p:spPr>
          <a:xfrm>
            <a:off x="6095999" y="1333452"/>
            <a:ext cx="0" cy="174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Rechte verbindingslijn met pijl 26">
            <a:extLst>
              <a:ext uri="{FF2B5EF4-FFF2-40B4-BE49-F238E27FC236}">
                <a16:creationId xmlns:a16="http://schemas.microsoft.com/office/drawing/2014/main" id="{94DC231B-45A6-3119-BA91-03952048491C}"/>
              </a:ext>
            </a:extLst>
          </p:cNvPr>
          <p:cNvCxnSpPr>
            <a:cxnSpLocks/>
          </p:cNvCxnSpPr>
          <p:nvPr/>
        </p:nvCxnSpPr>
        <p:spPr>
          <a:xfrm>
            <a:off x="6095999" y="1932249"/>
            <a:ext cx="0" cy="200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48" name="Rechte verbindingslijn met pijl 2047">
            <a:extLst>
              <a:ext uri="{FF2B5EF4-FFF2-40B4-BE49-F238E27FC236}">
                <a16:creationId xmlns:a16="http://schemas.microsoft.com/office/drawing/2014/main" id="{DF9A021D-A19B-4510-C0D0-1729C4E068CC}"/>
              </a:ext>
            </a:extLst>
          </p:cNvPr>
          <p:cNvCxnSpPr>
            <a:cxnSpLocks/>
          </p:cNvCxnSpPr>
          <p:nvPr/>
        </p:nvCxnSpPr>
        <p:spPr>
          <a:xfrm>
            <a:off x="6095999" y="2454203"/>
            <a:ext cx="0" cy="227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57" name="Rechte verbindingslijn met pijl 2056">
            <a:extLst>
              <a:ext uri="{FF2B5EF4-FFF2-40B4-BE49-F238E27FC236}">
                <a16:creationId xmlns:a16="http://schemas.microsoft.com/office/drawing/2014/main" id="{954E3FB7-E59C-5B37-8F41-5C4E3D50A88E}"/>
              </a:ext>
            </a:extLst>
          </p:cNvPr>
          <p:cNvCxnSpPr>
            <a:cxnSpLocks/>
          </p:cNvCxnSpPr>
          <p:nvPr/>
        </p:nvCxnSpPr>
        <p:spPr>
          <a:xfrm flipH="1">
            <a:off x="4943872" y="3106934"/>
            <a:ext cx="1082723" cy="200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60" name="Rechte verbindingslijn met pijl 2059">
            <a:extLst>
              <a:ext uri="{FF2B5EF4-FFF2-40B4-BE49-F238E27FC236}">
                <a16:creationId xmlns:a16="http://schemas.microsoft.com/office/drawing/2014/main" id="{CE1C29DD-91C9-8D50-588F-29CC9D35BB3A}"/>
              </a:ext>
            </a:extLst>
          </p:cNvPr>
          <p:cNvCxnSpPr/>
          <p:nvPr/>
        </p:nvCxnSpPr>
        <p:spPr>
          <a:xfrm>
            <a:off x="6026595" y="3106934"/>
            <a:ext cx="933501" cy="200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62" name="Rechte verbindingslijn met pijl 2061">
            <a:extLst>
              <a:ext uri="{FF2B5EF4-FFF2-40B4-BE49-F238E27FC236}">
                <a16:creationId xmlns:a16="http://schemas.microsoft.com/office/drawing/2014/main" id="{325F16BA-9DC2-23B1-F827-2C9BB800C0DF}"/>
              </a:ext>
            </a:extLst>
          </p:cNvPr>
          <p:cNvCxnSpPr/>
          <p:nvPr/>
        </p:nvCxnSpPr>
        <p:spPr>
          <a:xfrm>
            <a:off x="1991544" y="4290691"/>
            <a:ext cx="0" cy="298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64" name="Rechte verbindingslijn met pijl 2063">
            <a:extLst>
              <a:ext uri="{FF2B5EF4-FFF2-40B4-BE49-F238E27FC236}">
                <a16:creationId xmlns:a16="http://schemas.microsoft.com/office/drawing/2014/main" id="{B8B18957-43BC-81E9-B0A3-2E4B1416E01F}"/>
              </a:ext>
            </a:extLst>
          </p:cNvPr>
          <p:cNvCxnSpPr/>
          <p:nvPr/>
        </p:nvCxnSpPr>
        <p:spPr>
          <a:xfrm>
            <a:off x="4583832" y="4290691"/>
            <a:ext cx="0" cy="9169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66" name="Rechte verbindingslijn met pijl 2065">
            <a:extLst>
              <a:ext uri="{FF2B5EF4-FFF2-40B4-BE49-F238E27FC236}">
                <a16:creationId xmlns:a16="http://schemas.microsoft.com/office/drawing/2014/main" id="{3650E0BF-EF56-6672-5323-EA6FB202AACB}"/>
              </a:ext>
            </a:extLst>
          </p:cNvPr>
          <p:cNvCxnSpPr/>
          <p:nvPr/>
        </p:nvCxnSpPr>
        <p:spPr>
          <a:xfrm flipV="1">
            <a:off x="1991544" y="5013428"/>
            <a:ext cx="0" cy="194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68" name="Rechte verbindingslijn met pijl 2067">
            <a:extLst>
              <a:ext uri="{FF2B5EF4-FFF2-40B4-BE49-F238E27FC236}">
                <a16:creationId xmlns:a16="http://schemas.microsoft.com/office/drawing/2014/main" id="{B09C96B4-3B4D-37D6-2D85-C3FB63E6C651}"/>
              </a:ext>
            </a:extLst>
          </p:cNvPr>
          <p:cNvCxnSpPr>
            <a:endCxn id="21" idx="3"/>
          </p:cNvCxnSpPr>
          <p:nvPr/>
        </p:nvCxnSpPr>
        <p:spPr>
          <a:xfrm flipH="1">
            <a:off x="5735960" y="5498527"/>
            <a:ext cx="29063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72" name="Rechte verbindingslijn met pijl 2071">
            <a:extLst>
              <a:ext uri="{FF2B5EF4-FFF2-40B4-BE49-F238E27FC236}">
                <a16:creationId xmlns:a16="http://schemas.microsoft.com/office/drawing/2014/main" id="{12DD84DB-DCC0-93B3-55B6-229D00D74548}"/>
              </a:ext>
            </a:extLst>
          </p:cNvPr>
          <p:cNvCxnSpPr/>
          <p:nvPr/>
        </p:nvCxnSpPr>
        <p:spPr>
          <a:xfrm>
            <a:off x="1991544" y="3746884"/>
            <a:ext cx="0" cy="109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74" name="Rechte verbindingslijn met pijl 2073">
            <a:extLst>
              <a:ext uri="{FF2B5EF4-FFF2-40B4-BE49-F238E27FC236}">
                <a16:creationId xmlns:a16="http://schemas.microsoft.com/office/drawing/2014/main" id="{47704706-17BF-48DA-CFC5-7B8E8F5B32C9}"/>
              </a:ext>
            </a:extLst>
          </p:cNvPr>
          <p:cNvCxnSpPr/>
          <p:nvPr/>
        </p:nvCxnSpPr>
        <p:spPr>
          <a:xfrm>
            <a:off x="4583832" y="3732420"/>
            <a:ext cx="0" cy="1239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46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jdelijke aanduiding voor inhoud 12">
            <a:extLst>
              <a:ext uri="{FF2B5EF4-FFF2-40B4-BE49-F238E27FC236}">
                <a16:creationId xmlns:a16="http://schemas.microsoft.com/office/drawing/2014/main" id="{6157A438-6646-42A8-9A5B-35694725E6C9}"/>
              </a:ext>
            </a:extLst>
          </p:cNvPr>
          <p:cNvSpPr>
            <a:spLocks noGrp="1"/>
          </p:cNvSpPr>
          <p:nvPr>
            <p:ph idx="1"/>
          </p:nvPr>
        </p:nvSpPr>
        <p:spPr/>
        <p:txBody>
          <a:bodyPr/>
          <a:lstStyle/>
          <a:p>
            <a:endParaRPr lang="nl-NL"/>
          </a:p>
        </p:txBody>
      </p:sp>
      <p:pic>
        <p:nvPicPr>
          <p:cNvPr id="8" name="Tijdelijke aanduiding voor afbeelding 7" descr="Afbeelding met gebouw, stad, buiten, zonsondergang&#10;&#10;Automatisch gegenereerde beschrijving">
            <a:extLst>
              <a:ext uri="{FF2B5EF4-FFF2-40B4-BE49-F238E27FC236}">
                <a16:creationId xmlns:a16="http://schemas.microsoft.com/office/drawing/2014/main" id="{22ED88E6-E264-4D76-8A14-7D2CF7050452}"/>
              </a:ext>
            </a:extLst>
          </p:cNvPr>
          <p:cNvPicPr>
            <a:picLocks noGrp="1" noChangeAspect="1"/>
          </p:cNvPicPr>
          <p:nvPr>
            <p:ph type="pic" sz="quarter" idx="10"/>
          </p:nvPr>
        </p:nvPicPr>
        <p:blipFill rotWithShape="1">
          <a:blip r:embed="rId3" cstate="email">
            <a:extLst>
              <a:ext uri="{28A0092B-C50C-407E-A947-70E740481C1C}">
                <a14:useLocalDpi xmlns:a14="http://schemas.microsoft.com/office/drawing/2010/main"/>
              </a:ext>
            </a:extLst>
          </a:blip>
          <a:srcRect/>
          <a:stretch/>
        </p:blipFill>
        <p:spPr/>
      </p:pic>
      <p:sp>
        <p:nvSpPr>
          <p:cNvPr id="12" name="Titel 11">
            <a:extLst>
              <a:ext uri="{FF2B5EF4-FFF2-40B4-BE49-F238E27FC236}">
                <a16:creationId xmlns:a16="http://schemas.microsoft.com/office/drawing/2014/main" id="{94378B32-CC15-468E-BD1E-4D562C701392}"/>
              </a:ext>
            </a:extLst>
          </p:cNvPr>
          <p:cNvSpPr>
            <a:spLocks noGrp="1"/>
          </p:cNvSpPr>
          <p:nvPr>
            <p:ph type="title"/>
          </p:nvPr>
        </p:nvSpPr>
        <p:spPr/>
        <p:txBody>
          <a:bodyPr/>
          <a:lstStyle/>
          <a:p>
            <a:r>
              <a:rPr lang="nl-NL" dirty="0"/>
              <a:t>Rotterdam.</a:t>
            </a:r>
          </a:p>
        </p:txBody>
      </p:sp>
      <p:sp>
        <p:nvSpPr>
          <p:cNvPr id="5" name="Tijdelijke aanduiding voor voettekst 4">
            <a:extLst>
              <a:ext uri="{FF2B5EF4-FFF2-40B4-BE49-F238E27FC236}">
                <a16:creationId xmlns:a16="http://schemas.microsoft.com/office/drawing/2014/main" id="{D87A501C-C90F-4BE6-A106-4BA20CBB0872}"/>
              </a:ext>
            </a:extLst>
          </p:cNvPr>
          <p:cNvSpPr>
            <a:spLocks noGrp="1"/>
          </p:cNvSpPr>
          <p:nvPr>
            <p:ph type="ftr" sz="quarter" idx="11"/>
          </p:nvPr>
        </p:nvSpPr>
        <p:spPr/>
        <p:txBody>
          <a:bodyPr/>
          <a:lstStyle/>
          <a:p>
            <a:r>
              <a:rPr lang="nl-NL"/>
              <a:t>Frauderisicomanagement - gemeente Rotterdam - RPO 13 juni 2024</a:t>
            </a:r>
          </a:p>
        </p:txBody>
      </p:sp>
      <p:sp>
        <p:nvSpPr>
          <p:cNvPr id="6" name="Tijdelijke aanduiding voor dianummer 5">
            <a:extLst>
              <a:ext uri="{FF2B5EF4-FFF2-40B4-BE49-F238E27FC236}">
                <a16:creationId xmlns:a16="http://schemas.microsoft.com/office/drawing/2014/main" id="{5E7B8510-5C7C-4733-BA8B-71635838153C}"/>
              </a:ext>
            </a:extLst>
          </p:cNvPr>
          <p:cNvSpPr>
            <a:spLocks noGrp="1"/>
          </p:cNvSpPr>
          <p:nvPr>
            <p:ph type="sldNum" sz="quarter" idx="12"/>
          </p:nvPr>
        </p:nvSpPr>
        <p:spPr/>
        <p:txBody>
          <a:bodyPr/>
          <a:lstStyle/>
          <a:p>
            <a:fld id="{F8A5FB6D-53CD-49E6-B4E2-6C5827CD4B69}" type="slidenum">
              <a:rPr lang="nl-NL" smtClean="0"/>
              <a:pPr/>
              <a:t>11</a:t>
            </a:fld>
            <a:endParaRPr lang="nl-NL" dirty="0"/>
          </a:p>
        </p:txBody>
      </p:sp>
    </p:spTree>
    <p:extLst>
      <p:ext uri="{BB962C8B-B14F-4D97-AF65-F5344CB8AC3E}">
        <p14:creationId xmlns:p14="http://schemas.microsoft.com/office/powerpoint/2010/main" val="4062722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a:extLst>
              <a:ext uri="{FF2B5EF4-FFF2-40B4-BE49-F238E27FC236}">
                <a16:creationId xmlns:a16="http://schemas.microsoft.com/office/drawing/2014/main" id="{1E63B79C-0238-4D76-9340-9CB6230AB8AB}"/>
              </a:ext>
            </a:extLst>
          </p:cNvPr>
          <p:cNvSpPr>
            <a:spLocks noGrp="1"/>
          </p:cNvSpPr>
          <p:nvPr>
            <p:ph type="ctrTitle"/>
          </p:nvPr>
        </p:nvSpPr>
        <p:spPr>
          <a:xfrm>
            <a:off x="323454" y="352892"/>
            <a:ext cx="11533584" cy="1915909"/>
          </a:xfrm>
        </p:spPr>
        <p:txBody>
          <a:bodyPr/>
          <a:lstStyle/>
          <a:p>
            <a:r>
              <a:rPr lang="nl-NL" dirty="0"/>
              <a:t>Bedankt</a:t>
            </a:r>
            <a:br>
              <a:rPr lang="nl-NL" dirty="0"/>
            </a:br>
            <a:r>
              <a:rPr lang="nl-NL" dirty="0">
                <a:latin typeface="Bolder Light" panose="00000400000000000000" pitchFamily="2" charset="0"/>
              </a:rPr>
              <a:t>voor uw aandacht.</a:t>
            </a:r>
          </a:p>
        </p:txBody>
      </p:sp>
      <p:sp>
        <p:nvSpPr>
          <p:cNvPr id="16" name="Ondertitel 15">
            <a:extLst>
              <a:ext uri="{FF2B5EF4-FFF2-40B4-BE49-F238E27FC236}">
                <a16:creationId xmlns:a16="http://schemas.microsoft.com/office/drawing/2014/main" id="{4B347FDD-27D9-4DAA-99A7-DB1A5D7FCFDD}"/>
              </a:ext>
            </a:extLst>
          </p:cNvPr>
          <p:cNvSpPr>
            <a:spLocks noGrp="1"/>
          </p:cNvSpPr>
          <p:nvPr>
            <p:ph type="subTitle" idx="1"/>
          </p:nvPr>
        </p:nvSpPr>
        <p:spPr/>
        <p:txBody>
          <a:bodyPr/>
          <a:lstStyle/>
          <a:p>
            <a:r>
              <a:rPr lang="nl-NL" dirty="0"/>
              <a:t>Maarten van Briemen en Peter Oostveen</a:t>
            </a:r>
          </a:p>
        </p:txBody>
      </p:sp>
      <p:sp>
        <p:nvSpPr>
          <p:cNvPr id="17" name="Tijdelijke aanduiding voor tekst 16">
            <a:extLst>
              <a:ext uri="{FF2B5EF4-FFF2-40B4-BE49-F238E27FC236}">
                <a16:creationId xmlns:a16="http://schemas.microsoft.com/office/drawing/2014/main" id="{FE66CB2D-EBF5-4A2D-8F19-399757119211}"/>
              </a:ext>
            </a:extLst>
          </p:cNvPr>
          <p:cNvSpPr>
            <a:spLocks noGrp="1"/>
          </p:cNvSpPr>
          <p:nvPr>
            <p:ph type="body" sz="quarter" idx="10"/>
          </p:nvPr>
        </p:nvSpPr>
        <p:spPr/>
        <p:txBody>
          <a:bodyPr/>
          <a:lstStyle/>
          <a:p>
            <a:r>
              <a:rPr lang="nl-NL" dirty="0"/>
              <a:t>Gemeente Rotterdam </a:t>
            </a:r>
          </a:p>
        </p:txBody>
      </p:sp>
    </p:spTree>
    <p:extLst>
      <p:ext uri="{BB962C8B-B14F-4D97-AF65-F5344CB8AC3E}">
        <p14:creationId xmlns:p14="http://schemas.microsoft.com/office/powerpoint/2010/main" val="1259042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66FD07F6-3336-4A71-A2BA-3D215732C200}"/>
              </a:ext>
            </a:extLst>
          </p:cNvPr>
          <p:cNvSpPr>
            <a:spLocks noGrp="1"/>
          </p:cNvSpPr>
          <p:nvPr>
            <p:ph type="ftr" sz="quarter" idx="11"/>
          </p:nvPr>
        </p:nvSpPr>
        <p:spPr/>
        <p:txBody>
          <a:bodyPr/>
          <a:lstStyle/>
          <a:p>
            <a:r>
              <a:rPr lang="nl-NL"/>
              <a:t>Frauderisicomanagement - gemeente Rotterdam - RPO 13 juni 2024</a:t>
            </a:r>
          </a:p>
        </p:txBody>
      </p:sp>
      <p:sp>
        <p:nvSpPr>
          <p:cNvPr id="5" name="Tijdelijke aanduiding voor dianummer 4">
            <a:extLst>
              <a:ext uri="{FF2B5EF4-FFF2-40B4-BE49-F238E27FC236}">
                <a16:creationId xmlns:a16="http://schemas.microsoft.com/office/drawing/2014/main" id="{24C727D4-79B0-4FAB-B113-5B9B10C65163}"/>
              </a:ext>
            </a:extLst>
          </p:cNvPr>
          <p:cNvSpPr>
            <a:spLocks noGrp="1"/>
          </p:cNvSpPr>
          <p:nvPr>
            <p:ph type="sldNum" sz="quarter" idx="12"/>
          </p:nvPr>
        </p:nvSpPr>
        <p:spPr/>
        <p:txBody>
          <a:bodyPr/>
          <a:lstStyle/>
          <a:p>
            <a:fld id="{F8A5FB6D-53CD-49E6-B4E2-6C5827CD4B69}" type="slidenum">
              <a:rPr lang="nl-NL" smtClean="0"/>
              <a:t>2</a:t>
            </a:fld>
            <a:endParaRPr lang="nl-NL" dirty="0"/>
          </a:p>
        </p:txBody>
      </p:sp>
      <p:sp>
        <p:nvSpPr>
          <p:cNvPr id="2" name="Titel 1">
            <a:extLst>
              <a:ext uri="{FF2B5EF4-FFF2-40B4-BE49-F238E27FC236}">
                <a16:creationId xmlns:a16="http://schemas.microsoft.com/office/drawing/2014/main" id="{C52953C8-6767-469E-BC05-0464F94FBFF9}"/>
              </a:ext>
            </a:extLst>
          </p:cNvPr>
          <p:cNvSpPr>
            <a:spLocks noGrp="1"/>
          </p:cNvSpPr>
          <p:nvPr>
            <p:ph type="title"/>
          </p:nvPr>
        </p:nvSpPr>
        <p:spPr/>
        <p:txBody>
          <a:bodyPr/>
          <a:lstStyle/>
          <a:p>
            <a:r>
              <a:rPr lang="nl-NL" dirty="0"/>
              <a:t>Nieuwsberichten gemeente Rotterdam </a:t>
            </a:r>
          </a:p>
        </p:txBody>
      </p:sp>
      <p:pic>
        <p:nvPicPr>
          <p:cNvPr id="7" name="Afbeelding 6">
            <a:extLst>
              <a:ext uri="{FF2B5EF4-FFF2-40B4-BE49-F238E27FC236}">
                <a16:creationId xmlns:a16="http://schemas.microsoft.com/office/drawing/2014/main" id="{14CDA949-1BA9-0791-DEC0-73C6EE30264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7986" y="913265"/>
            <a:ext cx="3011180" cy="1697732"/>
          </a:xfrm>
          <a:prstGeom prst="rect">
            <a:avLst/>
          </a:prstGeom>
        </p:spPr>
      </p:pic>
      <p:pic>
        <p:nvPicPr>
          <p:cNvPr id="8" name="Afbeelding 7" descr="Afbeelding met tekst, Lettertype, schermopname&#10;&#10;Automatisch gegenereerde beschrijving">
            <a:extLst>
              <a:ext uri="{FF2B5EF4-FFF2-40B4-BE49-F238E27FC236}">
                <a16:creationId xmlns:a16="http://schemas.microsoft.com/office/drawing/2014/main" id="{F26A68DF-F9E7-6D80-A5CD-A76228190E0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54710" y="1700808"/>
            <a:ext cx="3045283" cy="1329626"/>
          </a:xfrm>
          <a:prstGeom prst="rect">
            <a:avLst/>
          </a:prstGeom>
        </p:spPr>
      </p:pic>
      <p:pic>
        <p:nvPicPr>
          <p:cNvPr id="9" name="Afbeelding 8" descr="Afbeelding met tekst, schermopname, gebouw, raam&#10;&#10;Automatisch gegenereerde beschrijving">
            <a:extLst>
              <a:ext uri="{FF2B5EF4-FFF2-40B4-BE49-F238E27FC236}">
                <a16:creationId xmlns:a16="http://schemas.microsoft.com/office/drawing/2014/main" id="{17CAE7E7-B361-F921-DDB3-596FAD20060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167760" y="545741"/>
            <a:ext cx="2405543" cy="2192461"/>
          </a:xfrm>
          <a:prstGeom prst="rect">
            <a:avLst/>
          </a:prstGeom>
        </p:spPr>
      </p:pic>
      <p:pic>
        <p:nvPicPr>
          <p:cNvPr id="10" name="Afbeelding 9">
            <a:extLst>
              <a:ext uri="{FF2B5EF4-FFF2-40B4-BE49-F238E27FC236}">
                <a16:creationId xmlns:a16="http://schemas.microsoft.com/office/drawing/2014/main" id="{85BD42CE-42C9-BEBD-E97B-166BF710CED9}"/>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rot="20609908">
            <a:off x="408891" y="3731933"/>
            <a:ext cx="5877197" cy="619760"/>
          </a:xfrm>
          <a:prstGeom prst="rect">
            <a:avLst/>
          </a:prstGeom>
        </p:spPr>
      </p:pic>
      <p:pic>
        <p:nvPicPr>
          <p:cNvPr id="11" name="Afbeelding 10" descr="Afbeelding met tekst, hemel, gebouw, wolk&#10;&#10;Automatisch gegenereerde beschrijving">
            <a:extLst>
              <a:ext uri="{FF2B5EF4-FFF2-40B4-BE49-F238E27FC236}">
                <a16:creationId xmlns:a16="http://schemas.microsoft.com/office/drawing/2014/main" id="{D765C4AC-459F-379B-7001-9DB94FBC3F26}"/>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168008" y="3119540"/>
            <a:ext cx="2328917" cy="2719623"/>
          </a:xfrm>
          <a:prstGeom prst="rect">
            <a:avLst/>
          </a:prstGeom>
        </p:spPr>
      </p:pic>
    </p:spTree>
    <p:extLst>
      <p:ext uri="{BB962C8B-B14F-4D97-AF65-F5344CB8AC3E}">
        <p14:creationId xmlns:p14="http://schemas.microsoft.com/office/powerpoint/2010/main" val="703709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66FD07F6-3336-4A71-A2BA-3D215732C200}"/>
              </a:ext>
            </a:extLst>
          </p:cNvPr>
          <p:cNvSpPr>
            <a:spLocks noGrp="1"/>
          </p:cNvSpPr>
          <p:nvPr>
            <p:ph type="ftr" sz="quarter" idx="11"/>
          </p:nvPr>
        </p:nvSpPr>
        <p:spPr/>
        <p:txBody>
          <a:bodyPr/>
          <a:lstStyle/>
          <a:p>
            <a:r>
              <a:rPr lang="nl-NL"/>
              <a:t>Frauderisicomanagement - gemeente Rotterdam - RPO 13 juni 2024</a:t>
            </a:r>
            <a:endParaRPr lang="nl-NL" dirty="0"/>
          </a:p>
        </p:txBody>
      </p:sp>
      <p:sp>
        <p:nvSpPr>
          <p:cNvPr id="5" name="Tijdelijke aanduiding voor dianummer 4">
            <a:extLst>
              <a:ext uri="{FF2B5EF4-FFF2-40B4-BE49-F238E27FC236}">
                <a16:creationId xmlns:a16="http://schemas.microsoft.com/office/drawing/2014/main" id="{24C727D4-79B0-4FAB-B113-5B9B10C65163}"/>
              </a:ext>
            </a:extLst>
          </p:cNvPr>
          <p:cNvSpPr>
            <a:spLocks noGrp="1"/>
          </p:cNvSpPr>
          <p:nvPr>
            <p:ph type="sldNum" sz="quarter" idx="12"/>
          </p:nvPr>
        </p:nvSpPr>
        <p:spPr>
          <a:xfrm>
            <a:off x="11186850" y="6217567"/>
            <a:ext cx="611449" cy="307777"/>
          </a:xfrm>
        </p:spPr>
        <p:txBody>
          <a:bodyPr/>
          <a:lstStyle/>
          <a:p>
            <a:fld id="{F8A5FB6D-53CD-49E6-B4E2-6C5827CD4B69}" type="slidenum">
              <a:rPr lang="nl-NL" smtClean="0"/>
              <a:t>3</a:t>
            </a:fld>
            <a:endParaRPr lang="nl-NL" dirty="0"/>
          </a:p>
        </p:txBody>
      </p:sp>
      <p:sp>
        <p:nvSpPr>
          <p:cNvPr id="2" name="Titel 1">
            <a:extLst>
              <a:ext uri="{FF2B5EF4-FFF2-40B4-BE49-F238E27FC236}">
                <a16:creationId xmlns:a16="http://schemas.microsoft.com/office/drawing/2014/main" id="{C52953C8-6767-469E-BC05-0464F94FBFF9}"/>
              </a:ext>
            </a:extLst>
          </p:cNvPr>
          <p:cNvSpPr>
            <a:spLocks noGrp="1"/>
          </p:cNvSpPr>
          <p:nvPr>
            <p:ph type="title"/>
          </p:nvPr>
        </p:nvSpPr>
        <p:spPr/>
        <p:txBody>
          <a:bodyPr/>
          <a:lstStyle/>
          <a:p>
            <a:r>
              <a:rPr lang="nl-NL" dirty="0"/>
              <a:t>Actieplan integriteit</a:t>
            </a:r>
          </a:p>
        </p:txBody>
      </p:sp>
      <p:sp>
        <p:nvSpPr>
          <p:cNvPr id="3" name="Tijdelijke aanduiding voor inhoud 2">
            <a:extLst>
              <a:ext uri="{FF2B5EF4-FFF2-40B4-BE49-F238E27FC236}">
                <a16:creationId xmlns:a16="http://schemas.microsoft.com/office/drawing/2014/main" id="{07BC8C2A-169E-43DC-B065-AFDF78954DBA}"/>
              </a:ext>
            </a:extLst>
          </p:cNvPr>
          <p:cNvSpPr>
            <a:spLocks noGrp="1"/>
          </p:cNvSpPr>
          <p:nvPr>
            <p:ph type="body" sz="quarter" idx="13"/>
          </p:nvPr>
        </p:nvSpPr>
        <p:spPr>
          <a:xfrm>
            <a:off x="803274" y="1416237"/>
            <a:ext cx="8064501" cy="1385700"/>
          </a:xfrm>
        </p:spPr>
        <p:txBody>
          <a:bodyPr/>
          <a:lstStyle/>
          <a:p>
            <a:pPr marL="342900" indent="-342900">
              <a:buFont typeface="Arial" panose="020B0604020202020204" pitchFamily="34" charset="0"/>
              <a:buChar char="•"/>
            </a:pPr>
            <a:r>
              <a:rPr lang="nl-NL" dirty="0"/>
              <a:t>Fraudezaak 2019</a:t>
            </a:r>
          </a:p>
          <a:p>
            <a:pPr marL="342900" indent="-342900">
              <a:buFont typeface="Arial" panose="020B0604020202020204" pitchFamily="34" charset="0"/>
              <a:buChar char="•"/>
            </a:pPr>
            <a:r>
              <a:rPr lang="nl-NL" dirty="0"/>
              <a:t>Onderzoeken </a:t>
            </a:r>
          </a:p>
          <a:p>
            <a:pPr marL="342900" indent="-342900">
              <a:buFont typeface="Arial" panose="020B0604020202020204" pitchFamily="34" charset="0"/>
              <a:buChar char="•"/>
            </a:pPr>
            <a:r>
              <a:rPr lang="nl-NL" dirty="0"/>
              <a:t>Actieplan integriteit </a:t>
            </a:r>
          </a:p>
          <a:p>
            <a:pPr marL="342900" indent="-342900">
              <a:buFont typeface="Arial" panose="020B0604020202020204" pitchFamily="34" charset="0"/>
              <a:buChar char="•"/>
            </a:pPr>
            <a:endParaRPr lang="nl-NL" dirty="0"/>
          </a:p>
        </p:txBody>
      </p:sp>
      <p:pic>
        <p:nvPicPr>
          <p:cNvPr id="8" name="Afbeelding 7">
            <a:extLst>
              <a:ext uri="{FF2B5EF4-FFF2-40B4-BE49-F238E27FC236}">
                <a16:creationId xmlns:a16="http://schemas.microsoft.com/office/drawing/2014/main" id="{D0220C60-F7F3-C5A9-3DB5-AFE87D1C6C95}"/>
              </a:ext>
            </a:extLst>
          </p:cNvPr>
          <p:cNvPicPr>
            <a:picLocks noChangeAspect="1"/>
          </p:cNvPicPr>
          <p:nvPr/>
        </p:nvPicPr>
        <p:blipFill>
          <a:blip r:embed="rId3"/>
          <a:stretch>
            <a:fillRect/>
          </a:stretch>
        </p:blipFill>
        <p:spPr>
          <a:xfrm>
            <a:off x="5519936" y="2109087"/>
            <a:ext cx="4486275" cy="3181350"/>
          </a:xfrm>
          <a:prstGeom prst="rect">
            <a:avLst/>
          </a:prstGeom>
        </p:spPr>
      </p:pic>
    </p:spTree>
    <p:extLst>
      <p:ext uri="{BB962C8B-B14F-4D97-AF65-F5344CB8AC3E}">
        <p14:creationId xmlns:p14="http://schemas.microsoft.com/office/powerpoint/2010/main" val="3203252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66FD07F6-3336-4A71-A2BA-3D215732C200}"/>
              </a:ext>
            </a:extLst>
          </p:cNvPr>
          <p:cNvSpPr>
            <a:spLocks noGrp="1"/>
          </p:cNvSpPr>
          <p:nvPr>
            <p:ph type="ftr" sz="quarter" idx="11"/>
          </p:nvPr>
        </p:nvSpPr>
        <p:spPr/>
        <p:txBody>
          <a:bodyPr/>
          <a:lstStyle/>
          <a:p>
            <a:r>
              <a:rPr lang="nl-NL"/>
              <a:t>Frauderisicomanagement - gemeente Rotterdam - RPO 13 juni 2024</a:t>
            </a:r>
            <a:endParaRPr lang="nl-NL" dirty="0"/>
          </a:p>
        </p:txBody>
      </p:sp>
      <p:sp>
        <p:nvSpPr>
          <p:cNvPr id="5" name="Tijdelijke aanduiding voor dianummer 4">
            <a:extLst>
              <a:ext uri="{FF2B5EF4-FFF2-40B4-BE49-F238E27FC236}">
                <a16:creationId xmlns:a16="http://schemas.microsoft.com/office/drawing/2014/main" id="{24C727D4-79B0-4FAB-B113-5B9B10C65163}"/>
              </a:ext>
            </a:extLst>
          </p:cNvPr>
          <p:cNvSpPr>
            <a:spLocks noGrp="1"/>
          </p:cNvSpPr>
          <p:nvPr>
            <p:ph type="sldNum" sz="quarter" idx="12"/>
          </p:nvPr>
        </p:nvSpPr>
        <p:spPr>
          <a:xfrm>
            <a:off x="11186850" y="6217567"/>
            <a:ext cx="611449" cy="307777"/>
          </a:xfrm>
        </p:spPr>
        <p:txBody>
          <a:bodyPr/>
          <a:lstStyle/>
          <a:p>
            <a:fld id="{F8A5FB6D-53CD-49E6-B4E2-6C5827CD4B69}" type="slidenum">
              <a:rPr lang="nl-NL" smtClean="0"/>
              <a:t>4</a:t>
            </a:fld>
            <a:endParaRPr lang="nl-NL" dirty="0"/>
          </a:p>
        </p:txBody>
      </p:sp>
      <p:sp>
        <p:nvSpPr>
          <p:cNvPr id="2" name="Titel 1">
            <a:extLst>
              <a:ext uri="{FF2B5EF4-FFF2-40B4-BE49-F238E27FC236}">
                <a16:creationId xmlns:a16="http://schemas.microsoft.com/office/drawing/2014/main" id="{C52953C8-6767-469E-BC05-0464F94FBFF9}"/>
              </a:ext>
            </a:extLst>
          </p:cNvPr>
          <p:cNvSpPr>
            <a:spLocks noGrp="1"/>
          </p:cNvSpPr>
          <p:nvPr>
            <p:ph type="title"/>
          </p:nvPr>
        </p:nvSpPr>
        <p:spPr/>
        <p:txBody>
          <a:bodyPr/>
          <a:lstStyle/>
          <a:p>
            <a:r>
              <a:rPr lang="nl-NL" dirty="0"/>
              <a:t>Organogram integriteitsorganisatie</a:t>
            </a:r>
          </a:p>
        </p:txBody>
      </p:sp>
      <p:pic>
        <p:nvPicPr>
          <p:cNvPr id="13" name="Afbeelding 12">
            <a:extLst>
              <a:ext uri="{FF2B5EF4-FFF2-40B4-BE49-F238E27FC236}">
                <a16:creationId xmlns:a16="http://schemas.microsoft.com/office/drawing/2014/main" id="{848F7725-429C-0DE7-FAFD-1CD810880C6A}"/>
              </a:ext>
            </a:extLst>
          </p:cNvPr>
          <p:cNvPicPr>
            <a:picLocks noChangeAspect="1"/>
          </p:cNvPicPr>
          <p:nvPr/>
        </p:nvPicPr>
        <p:blipFill>
          <a:blip r:embed="rId3"/>
          <a:stretch>
            <a:fillRect/>
          </a:stretch>
        </p:blipFill>
        <p:spPr>
          <a:xfrm>
            <a:off x="3917830" y="1621589"/>
            <a:ext cx="8286381" cy="3421603"/>
          </a:xfrm>
          <a:prstGeom prst="rect">
            <a:avLst/>
          </a:prstGeom>
        </p:spPr>
      </p:pic>
      <p:pic>
        <p:nvPicPr>
          <p:cNvPr id="14" name="Afbeelding 13">
            <a:extLst>
              <a:ext uri="{FF2B5EF4-FFF2-40B4-BE49-F238E27FC236}">
                <a16:creationId xmlns:a16="http://schemas.microsoft.com/office/drawing/2014/main" id="{B31CA3F3-F543-DEA0-2E9A-EF834FAE0F17}"/>
              </a:ext>
            </a:extLst>
          </p:cNvPr>
          <p:cNvPicPr>
            <a:picLocks noChangeAspect="1"/>
          </p:cNvPicPr>
          <p:nvPr/>
        </p:nvPicPr>
        <p:blipFill>
          <a:blip r:embed="rId4"/>
          <a:stretch>
            <a:fillRect/>
          </a:stretch>
        </p:blipFill>
        <p:spPr>
          <a:xfrm>
            <a:off x="-107748" y="2024591"/>
            <a:ext cx="6203747" cy="2154131"/>
          </a:xfrm>
          <a:prstGeom prst="rect">
            <a:avLst/>
          </a:prstGeom>
        </p:spPr>
      </p:pic>
    </p:spTree>
    <p:extLst>
      <p:ext uri="{BB962C8B-B14F-4D97-AF65-F5344CB8AC3E}">
        <p14:creationId xmlns:p14="http://schemas.microsoft.com/office/powerpoint/2010/main" val="1099814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66FD07F6-3336-4A71-A2BA-3D215732C200}"/>
              </a:ext>
            </a:extLst>
          </p:cNvPr>
          <p:cNvSpPr>
            <a:spLocks noGrp="1"/>
          </p:cNvSpPr>
          <p:nvPr>
            <p:ph type="ftr" sz="quarter" idx="11"/>
          </p:nvPr>
        </p:nvSpPr>
        <p:spPr/>
        <p:txBody>
          <a:bodyPr/>
          <a:lstStyle/>
          <a:p>
            <a:r>
              <a:rPr lang="nl-NL"/>
              <a:t>Frauderisicomanagement - gemeente Rotterdam - RPO 13 juni 2024</a:t>
            </a:r>
            <a:endParaRPr lang="nl-NL" dirty="0"/>
          </a:p>
        </p:txBody>
      </p:sp>
      <p:sp>
        <p:nvSpPr>
          <p:cNvPr id="5" name="Tijdelijke aanduiding voor dianummer 4">
            <a:extLst>
              <a:ext uri="{FF2B5EF4-FFF2-40B4-BE49-F238E27FC236}">
                <a16:creationId xmlns:a16="http://schemas.microsoft.com/office/drawing/2014/main" id="{24C727D4-79B0-4FAB-B113-5B9B10C65163}"/>
              </a:ext>
            </a:extLst>
          </p:cNvPr>
          <p:cNvSpPr>
            <a:spLocks noGrp="1"/>
          </p:cNvSpPr>
          <p:nvPr>
            <p:ph type="sldNum" sz="quarter" idx="12"/>
          </p:nvPr>
        </p:nvSpPr>
        <p:spPr>
          <a:xfrm>
            <a:off x="11186850" y="6217567"/>
            <a:ext cx="611449" cy="307777"/>
          </a:xfrm>
        </p:spPr>
        <p:txBody>
          <a:bodyPr/>
          <a:lstStyle/>
          <a:p>
            <a:fld id="{F8A5FB6D-53CD-49E6-B4E2-6C5827CD4B69}" type="slidenum">
              <a:rPr lang="nl-NL" smtClean="0"/>
              <a:t>5</a:t>
            </a:fld>
            <a:endParaRPr lang="nl-NL" dirty="0"/>
          </a:p>
        </p:txBody>
      </p:sp>
      <p:sp>
        <p:nvSpPr>
          <p:cNvPr id="2" name="Titel 1">
            <a:extLst>
              <a:ext uri="{FF2B5EF4-FFF2-40B4-BE49-F238E27FC236}">
                <a16:creationId xmlns:a16="http://schemas.microsoft.com/office/drawing/2014/main" id="{C52953C8-6767-469E-BC05-0464F94FBFF9}"/>
              </a:ext>
            </a:extLst>
          </p:cNvPr>
          <p:cNvSpPr>
            <a:spLocks noGrp="1"/>
          </p:cNvSpPr>
          <p:nvPr>
            <p:ph type="title"/>
          </p:nvPr>
        </p:nvSpPr>
        <p:spPr/>
        <p:txBody>
          <a:bodyPr/>
          <a:lstStyle/>
          <a:p>
            <a:r>
              <a:rPr lang="nl-NL" dirty="0"/>
              <a:t>Actieplan integriteit</a:t>
            </a:r>
          </a:p>
        </p:txBody>
      </p:sp>
      <p:graphicFrame>
        <p:nvGraphicFramePr>
          <p:cNvPr id="6" name="Diagram 5">
            <a:extLst>
              <a:ext uri="{FF2B5EF4-FFF2-40B4-BE49-F238E27FC236}">
                <a16:creationId xmlns:a16="http://schemas.microsoft.com/office/drawing/2014/main" id="{79F4BE0E-A64C-E9F9-5E29-A567871DA375}"/>
              </a:ext>
            </a:extLst>
          </p:cNvPr>
          <p:cNvGraphicFramePr/>
          <p:nvPr>
            <p:extLst>
              <p:ext uri="{D42A27DB-BD31-4B8C-83A1-F6EECF244321}">
                <p14:modId xmlns:p14="http://schemas.microsoft.com/office/powerpoint/2010/main" val="1875768825"/>
              </p:ext>
            </p:extLst>
          </p:nvPr>
        </p:nvGraphicFramePr>
        <p:xfrm>
          <a:off x="2992705" y="1770633"/>
          <a:ext cx="5360144" cy="37174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kstvak 8">
            <a:extLst>
              <a:ext uri="{FF2B5EF4-FFF2-40B4-BE49-F238E27FC236}">
                <a16:creationId xmlns:a16="http://schemas.microsoft.com/office/drawing/2014/main" id="{18279958-2EED-03A6-EA82-B51EC177BD78}"/>
              </a:ext>
            </a:extLst>
          </p:cNvPr>
          <p:cNvSpPr txBox="1"/>
          <p:nvPr/>
        </p:nvSpPr>
        <p:spPr>
          <a:xfrm>
            <a:off x="4288849" y="1466530"/>
            <a:ext cx="2808312" cy="246221"/>
          </a:xfrm>
          <a:prstGeom prst="rect">
            <a:avLst/>
          </a:prstGeom>
          <a:noFill/>
        </p:spPr>
        <p:txBody>
          <a:bodyPr wrap="square" rtlCol="0">
            <a:spAutoFit/>
          </a:bodyPr>
          <a:lstStyle/>
          <a:p>
            <a:r>
              <a:rPr lang="nl-NL" sz="1000" dirty="0"/>
              <a:t>Op orde brengen van wet- en regelgeving</a:t>
            </a:r>
          </a:p>
        </p:txBody>
      </p:sp>
      <p:pic>
        <p:nvPicPr>
          <p:cNvPr id="1026" name="Picture 2" descr="Nefemed ) Wet- en regelgeving">
            <a:extLst>
              <a:ext uri="{FF2B5EF4-FFF2-40B4-BE49-F238E27FC236}">
                <a16:creationId xmlns:a16="http://schemas.microsoft.com/office/drawing/2014/main" id="{0EE6E121-EC43-CC3D-EC40-3937F985D4C7}"/>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5591944" y="962844"/>
            <a:ext cx="1536769" cy="53103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erandering begint bij bewustwording.... ook in de zorg">
            <a:extLst>
              <a:ext uri="{FF2B5EF4-FFF2-40B4-BE49-F238E27FC236}">
                <a16:creationId xmlns:a16="http://schemas.microsoft.com/office/drawing/2014/main" id="{260E7E2A-06F7-6DA1-E267-4B664D487394}"/>
              </a:ext>
            </a:extLst>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7737517" y="2918120"/>
            <a:ext cx="1128049" cy="694184"/>
          </a:xfrm>
          <a:prstGeom prst="rect">
            <a:avLst/>
          </a:prstGeom>
          <a:noFill/>
          <a:extLst>
            <a:ext uri="{909E8E84-426E-40DD-AFC4-6F175D3DCCD1}">
              <a14:hiddenFill xmlns:a14="http://schemas.microsoft.com/office/drawing/2010/main">
                <a:solidFill>
                  <a:srgbClr val="FFFFFF"/>
                </a:solidFill>
              </a14:hiddenFill>
            </a:ext>
          </a:extLst>
        </p:spPr>
      </p:pic>
      <p:sp>
        <p:nvSpPr>
          <p:cNvPr id="10" name="Tekstvak 9">
            <a:extLst>
              <a:ext uri="{FF2B5EF4-FFF2-40B4-BE49-F238E27FC236}">
                <a16:creationId xmlns:a16="http://schemas.microsoft.com/office/drawing/2014/main" id="{20DED9DC-3BCA-7A9F-D52E-17240EB8F9EA}"/>
              </a:ext>
            </a:extLst>
          </p:cNvPr>
          <p:cNvSpPr txBox="1"/>
          <p:nvPr/>
        </p:nvSpPr>
        <p:spPr>
          <a:xfrm>
            <a:off x="7155935" y="4433417"/>
            <a:ext cx="2808312" cy="246221"/>
          </a:xfrm>
          <a:prstGeom prst="rect">
            <a:avLst/>
          </a:prstGeom>
          <a:noFill/>
        </p:spPr>
        <p:txBody>
          <a:bodyPr wrap="square" rtlCol="0">
            <a:spAutoFit/>
          </a:bodyPr>
          <a:lstStyle/>
          <a:p>
            <a:r>
              <a:rPr lang="nl-NL" sz="1000" dirty="0"/>
              <a:t>Waarden uitdragen</a:t>
            </a:r>
          </a:p>
        </p:txBody>
      </p:sp>
      <p:sp>
        <p:nvSpPr>
          <p:cNvPr id="11" name="Tekstvak 10">
            <a:extLst>
              <a:ext uri="{FF2B5EF4-FFF2-40B4-BE49-F238E27FC236}">
                <a16:creationId xmlns:a16="http://schemas.microsoft.com/office/drawing/2014/main" id="{9E431C3D-A086-67A1-7540-C40CB9575A61}"/>
              </a:ext>
            </a:extLst>
          </p:cNvPr>
          <p:cNvSpPr txBox="1"/>
          <p:nvPr/>
        </p:nvSpPr>
        <p:spPr>
          <a:xfrm>
            <a:off x="3055121" y="2360440"/>
            <a:ext cx="2088231" cy="400110"/>
          </a:xfrm>
          <a:prstGeom prst="rect">
            <a:avLst/>
          </a:prstGeom>
          <a:noFill/>
        </p:spPr>
        <p:txBody>
          <a:bodyPr wrap="square" rtlCol="0">
            <a:spAutoFit/>
          </a:bodyPr>
          <a:lstStyle/>
          <a:p>
            <a:r>
              <a:rPr lang="nl-NL" sz="1000" dirty="0"/>
              <a:t>Toepassing integriteitsregelgeving</a:t>
            </a:r>
          </a:p>
        </p:txBody>
      </p:sp>
      <p:pic>
        <p:nvPicPr>
          <p:cNvPr id="1030" name="Picture 6" descr="Toetsing | Stimulus Programmamanagement">
            <a:extLst>
              <a:ext uri="{FF2B5EF4-FFF2-40B4-BE49-F238E27FC236}">
                <a16:creationId xmlns:a16="http://schemas.microsoft.com/office/drawing/2014/main" id="{1DF685BC-6449-6539-C650-A177553E82DB}"/>
              </a:ext>
            </a:extLst>
          </p:cNvPr>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2902650" y="2901315"/>
            <a:ext cx="810135" cy="810135"/>
          </a:xfrm>
          <a:prstGeom prst="rect">
            <a:avLst/>
          </a:prstGeom>
          <a:noFill/>
          <a:extLst>
            <a:ext uri="{909E8E84-426E-40DD-AFC4-6F175D3DCCD1}">
              <a14:hiddenFill xmlns:a14="http://schemas.microsoft.com/office/drawing/2010/main">
                <a:solidFill>
                  <a:srgbClr val="FFFFFF"/>
                </a:solidFill>
              </a14:hiddenFill>
            </a:ext>
          </a:extLst>
        </p:spPr>
      </p:pic>
      <p:sp>
        <p:nvSpPr>
          <p:cNvPr id="12" name="Tekstvak 11">
            <a:extLst>
              <a:ext uri="{FF2B5EF4-FFF2-40B4-BE49-F238E27FC236}">
                <a16:creationId xmlns:a16="http://schemas.microsoft.com/office/drawing/2014/main" id="{19056634-1FBE-5AEF-BBA4-FF62664A1AE4}"/>
              </a:ext>
            </a:extLst>
          </p:cNvPr>
          <p:cNvSpPr txBox="1"/>
          <p:nvPr/>
        </p:nvSpPr>
        <p:spPr>
          <a:xfrm>
            <a:off x="7379860" y="2482839"/>
            <a:ext cx="2808312" cy="246221"/>
          </a:xfrm>
          <a:prstGeom prst="rect">
            <a:avLst/>
          </a:prstGeom>
          <a:noFill/>
        </p:spPr>
        <p:txBody>
          <a:bodyPr wrap="square" rtlCol="0">
            <a:spAutoFit/>
          </a:bodyPr>
          <a:lstStyle/>
          <a:p>
            <a:r>
              <a:rPr lang="nl-NL" sz="1000" dirty="0"/>
              <a:t>Reflecteren op onze werkwijze</a:t>
            </a:r>
          </a:p>
        </p:txBody>
      </p:sp>
      <p:pic>
        <p:nvPicPr>
          <p:cNvPr id="1032" name="Picture 8" descr="Leren door reflecteren - COURIUS">
            <a:extLst>
              <a:ext uri="{FF2B5EF4-FFF2-40B4-BE49-F238E27FC236}">
                <a16:creationId xmlns:a16="http://schemas.microsoft.com/office/drawing/2014/main" id="{A91CB1DE-25EB-9EF7-F69A-5A1A8A7E9626}"/>
              </a:ext>
            </a:extLst>
          </p:cNvPr>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7075702" y="4724351"/>
            <a:ext cx="1333806" cy="887587"/>
          </a:xfrm>
          <a:prstGeom prst="rect">
            <a:avLst/>
          </a:prstGeom>
          <a:noFill/>
          <a:extLst>
            <a:ext uri="{909E8E84-426E-40DD-AFC4-6F175D3DCCD1}">
              <a14:hiddenFill xmlns:a14="http://schemas.microsoft.com/office/drawing/2010/main">
                <a:solidFill>
                  <a:srgbClr val="FFFFFF"/>
                </a:solidFill>
              </a14:hiddenFill>
            </a:ext>
          </a:extLst>
        </p:spPr>
      </p:pic>
      <p:sp>
        <p:nvSpPr>
          <p:cNvPr id="13" name="Tekstvak 12">
            <a:extLst>
              <a:ext uri="{FF2B5EF4-FFF2-40B4-BE49-F238E27FC236}">
                <a16:creationId xmlns:a16="http://schemas.microsoft.com/office/drawing/2014/main" id="{249B90D6-C758-5660-C0F7-704F699096A8}"/>
              </a:ext>
            </a:extLst>
          </p:cNvPr>
          <p:cNvSpPr txBox="1"/>
          <p:nvPr/>
        </p:nvSpPr>
        <p:spPr>
          <a:xfrm>
            <a:off x="2561538" y="4481309"/>
            <a:ext cx="2808312" cy="246221"/>
          </a:xfrm>
          <a:prstGeom prst="rect">
            <a:avLst/>
          </a:prstGeom>
          <a:noFill/>
        </p:spPr>
        <p:txBody>
          <a:bodyPr wrap="square" rtlCol="0">
            <a:spAutoFit/>
          </a:bodyPr>
          <a:lstStyle/>
          <a:p>
            <a:r>
              <a:rPr lang="nl-NL" sz="1000" dirty="0"/>
              <a:t>Leren van en met anderen</a:t>
            </a:r>
          </a:p>
        </p:txBody>
      </p:sp>
      <p:pic>
        <p:nvPicPr>
          <p:cNvPr id="1034" name="Picture 10" descr="Inbound marketing tip: leer leren van anderen">
            <a:extLst>
              <a:ext uri="{FF2B5EF4-FFF2-40B4-BE49-F238E27FC236}">
                <a16:creationId xmlns:a16="http://schemas.microsoft.com/office/drawing/2014/main" id="{62EF905C-857F-9943-E07C-DB981A946880}"/>
              </a:ext>
            </a:extLst>
          </p:cNvPr>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2633942" y="4672299"/>
            <a:ext cx="1496700" cy="830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2915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66FD07F6-3336-4A71-A2BA-3D215732C200}"/>
              </a:ext>
            </a:extLst>
          </p:cNvPr>
          <p:cNvSpPr>
            <a:spLocks noGrp="1"/>
          </p:cNvSpPr>
          <p:nvPr>
            <p:ph type="ftr" sz="quarter" idx="11"/>
          </p:nvPr>
        </p:nvSpPr>
        <p:spPr/>
        <p:txBody>
          <a:bodyPr/>
          <a:lstStyle/>
          <a:p>
            <a:r>
              <a:rPr lang="nl-NL"/>
              <a:t>Frauderisicomanagement - gemeente Rotterdam - RPO 13 juni 2024</a:t>
            </a:r>
          </a:p>
        </p:txBody>
      </p:sp>
      <p:sp>
        <p:nvSpPr>
          <p:cNvPr id="5" name="Tijdelijke aanduiding voor dianummer 4">
            <a:extLst>
              <a:ext uri="{FF2B5EF4-FFF2-40B4-BE49-F238E27FC236}">
                <a16:creationId xmlns:a16="http://schemas.microsoft.com/office/drawing/2014/main" id="{24C727D4-79B0-4FAB-B113-5B9B10C65163}"/>
              </a:ext>
            </a:extLst>
          </p:cNvPr>
          <p:cNvSpPr>
            <a:spLocks noGrp="1"/>
          </p:cNvSpPr>
          <p:nvPr>
            <p:ph type="sldNum" sz="quarter" idx="12"/>
          </p:nvPr>
        </p:nvSpPr>
        <p:spPr/>
        <p:txBody>
          <a:bodyPr/>
          <a:lstStyle/>
          <a:p>
            <a:fld id="{F8A5FB6D-53CD-49E6-B4E2-6C5827CD4B69}" type="slidenum">
              <a:rPr lang="nl-NL" smtClean="0"/>
              <a:t>6</a:t>
            </a:fld>
            <a:endParaRPr lang="nl-NL" dirty="0"/>
          </a:p>
        </p:txBody>
      </p:sp>
      <p:sp>
        <p:nvSpPr>
          <p:cNvPr id="2" name="Titel 1">
            <a:extLst>
              <a:ext uri="{FF2B5EF4-FFF2-40B4-BE49-F238E27FC236}">
                <a16:creationId xmlns:a16="http://schemas.microsoft.com/office/drawing/2014/main" id="{C52953C8-6767-469E-BC05-0464F94FBFF9}"/>
              </a:ext>
            </a:extLst>
          </p:cNvPr>
          <p:cNvSpPr>
            <a:spLocks noGrp="1"/>
          </p:cNvSpPr>
          <p:nvPr>
            <p:ph type="title"/>
          </p:nvPr>
        </p:nvSpPr>
        <p:spPr/>
        <p:txBody>
          <a:bodyPr/>
          <a:lstStyle/>
          <a:p>
            <a:r>
              <a:rPr lang="nl-NL" dirty="0"/>
              <a:t>Aanpak frauderisicomanagement</a:t>
            </a:r>
          </a:p>
        </p:txBody>
      </p:sp>
      <p:sp>
        <p:nvSpPr>
          <p:cNvPr id="3" name="Tijdelijke aanduiding voor inhoud 2">
            <a:extLst>
              <a:ext uri="{FF2B5EF4-FFF2-40B4-BE49-F238E27FC236}">
                <a16:creationId xmlns:a16="http://schemas.microsoft.com/office/drawing/2014/main" id="{07BC8C2A-169E-43DC-B065-AFDF78954DBA}"/>
              </a:ext>
            </a:extLst>
          </p:cNvPr>
          <p:cNvSpPr>
            <a:spLocks noGrp="1"/>
          </p:cNvSpPr>
          <p:nvPr>
            <p:ph type="body" sz="quarter" idx="13"/>
          </p:nvPr>
        </p:nvSpPr>
        <p:spPr>
          <a:xfrm>
            <a:off x="479376" y="1052736"/>
            <a:ext cx="8064501" cy="3555525"/>
          </a:xfrm>
        </p:spPr>
        <p:txBody>
          <a:bodyPr/>
          <a:lstStyle/>
          <a:p>
            <a:pPr marL="342900" indent="-342900">
              <a:buFont typeface="Arial" panose="020B0604020202020204" pitchFamily="34" charset="0"/>
              <a:buChar char="•"/>
            </a:pPr>
            <a:r>
              <a:rPr lang="nl-NL" dirty="0"/>
              <a:t>Kernteam ambtelijke opdrachtgevers</a:t>
            </a:r>
          </a:p>
          <a:p>
            <a:pPr marL="342900" indent="-342900">
              <a:buFont typeface="Arial" panose="020B0604020202020204" pitchFamily="34" charset="0"/>
              <a:buChar char="•"/>
            </a:pPr>
            <a:r>
              <a:rPr lang="nl-NL" dirty="0"/>
              <a:t>Sturen op hard en soft </a:t>
            </a:r>
            <a:r>
              <a:rPr lang="nl-NL" dirty="0" err="1"/>
              <a:t>controls</a:t>
            </a:r>
            <a:endParaRPr lang="nl-NL" dirty="0"/>
          </a:p>
          <a:p>
            <a:pPr marL="342900" indent="-342900">
              <a:buFont typeface="Arial" panose="020B0604020202020204" pitchFamily="34" charset="0"/>
              <a:buChar char="•"/>
            </a:pPr>
            <a:r>
              <a:rPr lang="nl-NL" dirty="0"/>
              <a:t>Top 3 en 15 financieel kritieke processen</a:t>
            </a:r>
          </a:p>
          <a:p>
            <a:pPr marL="342900" indent="-342900">
              <a:buFont typeface="Arial" panose="020B0604020202020204" pitchFamily="34" charset="0"/>
              <a:buChar char="•"/>
            </a:pPr>
            <a:r>
              <a:rPr lang="nl-NL" dirty="0"/>
              <a:t>Formats methodieken</a:t>
            </a:r>
          </a:p>
          <a:p>
            <a:pPr marL="342900" indent="-342900">
              <a:buFont typeface="Arial" panose="020B0604020202020204" pitchFamily="34" charset="0"/>
              <a:buChar char="•"/>
            </a:pPr>
            <a:r>
              <a:rPr lang="nl-NL" dirty="0" err="1"/>
              <a:t>Concernbreed</a:t>
            </a:r>
            <a:r>
              <a:rPr lang="nl-NL" dirty="0"/>
              <a:t> platform </a:t>
            </a:r>
          </a:p>
          <a:p>
            <a:pPr marL="342900" indent="-342900">
              <a:buFont typeface="Arial" panose="020B0604020202020204" pitchFamily="34" charset="0"/>
              <a:buChar char="•"/>
            </a:pPr>
            <a:r>
              <a:rPr lang="nl-NL" dirty="0"/>
              <a:t>Bewustwording </a:t>
            </a:r>
          </a:p>
          <a:p>
            <a:pPr marL="342900" indent="-342900">
              <a:buFont typeface="Arial" panose="020B0604020202020204" pitchFamily="34" charset="0"/>
              <a:buChar char="•"/>
            </a:pPr>
            <a:r>
              <a:rPr lang="nl-NL" dirty="0" err="1"/>
              <a:t>Quickwins</a:t>
            </a:r>
            <a:endParaRPr lang="nl-NL" dirty="0"/>
          </a:p>
          <a:p>
            <a:pPr marL="342900" indent="-342900">
              <a:buFont typeface="Arial" panose="020B0604020202020204" pitchFamily="34" charset="0"/>
              <a:buChar char="•"/>
            </a:pPr>
            <a:endParaRPr lang="nl-NL" dirty="0"/>
          </a:p>
          <a:p>
            <a:endParaRPr lang="nl-NL" dirty="0"/>
          </a:p>
          <a:p>
            <a:endParaRPr lang="nl-NL" dirty="0"/>
          </a:p>
        </p:txBody>
      </p:sp>
      <p:pic>
        <p:nvPicPr>
          <p:cNvPr id="7" name="Afbeelding 6">
            <a:extLst>
              <a:ext uri="{FF2B5EF4-FFF2-40B4-BE49-F238E27FC236}">
                <a16:creationId xmlns:a16="http://schemas.microsoft.com/office/drawing/2014/main" id="{B07DF15C-0235-A354-498B-691FD1B04F7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9926716">
            <a:off x="6093026" y="1753730"/>
            <a:ext cx="4173008" cy="2254980"/>
          </a:xfrm>
          <a:prstGeom prst="rect">
            <a:avLst/>
          </a:prstGeom>
        </p:spPr>
      </p:pic>
      <p:pic>
        <p:nvPicPr>
          <p:cNvPr id="6" name="Afbeelding 5">
            <a:extLst>
              <a:ext uri="{FF2B5EF4-FFF2-40B4-BE49-F238E27FC236}">
                <a16:creationId xmlns:a16="http://schemas.microsoft.com/office/drawing/2014/main" id="{D5FA1779-C88E-269A-2294-1BEA2F2FB8A1}"/>
              </a:ext>
            </a:extLst>
          </p:cNvPr>
          <p:cNvPicPr>
            <a:picLocks noChangeAspect="1"/>
          </p:cNvPicPr>
          <p:nvPr/>
        </p:nvPicPr>
        <p:blipFill>
          <a:blip r:embed="rId4"/>
          <a:stretch>
            <a:fillRect/>
          </a:stretch>
        </p:blipFill>
        <p:spPr>
          <a:xfrm>
            <a:off x="2063552" y="3909139"/>
            <a:ext cx="3962400" cy="1190625"/>
          </a:xfrm>
          <a:prstGeom prst="rect">
            <a:avLst/>
          </a:prstGeom>
        </p:spPr>
      </p:pic>
    </p:spTree>
    <p:extLst>
      <p:ext uri="{BB962C8B-B14F-4D97-AF65-F5344CB8AC3E}">
        <p14:creationId xmlns:p14="http://schemas.microsoft.com/office/powerpoint/2010/main" val="730095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66FD07F6-3336-4A71-A2BA-3D215732C200}"/>
              </a:ext>
            </a:extLst>
          </p:cNvPr>
          <p:cNvSpPr>
            <a:spLocks noGrp="1"/>
          </p:cNvSpPr>
          <p:nvPr>
            <p:ph type="ftr" sz="quarter" idx="11"/>
          </p:nvPr>
        </p:nvSpPr>
        <p:spPr/>
        <p:txBody>
          <a:bodyPr/>
          <a:lstStyle/>
          <a:p>
            <a:r>
              <a:rPr lang="nl-NL"/>
              <a:t>Frauderisicomanagement - gemeente Rotterdam - RPO 13 juni 2024</a:t>
            </a:r>
          </a:p>
        </p:txBody>
      </p:sp>
      <p:sp>
        <p:nvSpPr>
          <p:cNvPr id="5" name="Tijdelijke aanduiding voor dianummer 4">
            <a:extLst>
              <a:ext uri="{FF2B5EF4-FFF2-40B4-BE49-F238E27FC236}">
                <a16:creationId xmlns:a16="http://schemas.microsoft.com/office/drawing/2014/main" id="{24C727D4-79B0-4FAB-B113-5B9B10C65163}"/>
              </a:ext>
            </a:extLst>
          </p:cNvPr>
          <p:cNvSpPr>
            <a:spLocks noGrp="1"/>
          </p:cNvSpPr>
          <p:nvPr>
            <p:ph type="sldNum" sz="quarter" idx="12"/>
          </p:nvPr>
        </p:nvSpPr>
        <p:spPr/>
        <p:txBody>
          <a:bodyPr/>
          <a:lstStyle/>
          <a:p>
            <a:fld id="{F8A5FB6D-53CD-49E6-B4E2-6C5827CD4B69}" type="slidenum">
              <a:rPr lang="nl-NL" smtClean="0"/>
              <a:t>7</a:t>
            </a:fld>
            <a:endParaRPr lang="nl-NL" dirty="0"/>
          </a:p>
        </p:txBody>
      </p:sp>
      <p:sp>
        <p:nvSpPr>
          <p:cNvPr id="2" name="Titel 1">
            <a:extLst>
              <a:ext uri="{FF2B5EF4-FFF2-40B4-BE49-F238E27FC236}">
                <a16:creationId xmlns:a16="http://schemas.microsoft.com/office/drawing/2014/main" id="{C52953C8-6767-469E-BC05-0464F94FBFF9}"/>
              </a:ext>
            </a:extLst>
          </p:cNvPr>
          <p:cNvSpPr>
            <a:spLocks noGrp="1"/>
          </p:cNvSpPr>
          <p:nvPr>
            <p:ph type="title"/>
          </p:nvPr>
        </p:nvSpPr>
        <p:spPr/>
        <p:txBody>
          <a:bodyPr/>
          <a:lstStyle/>
          <a:p>
            <a:r>
              <a:rPr lang="nl-NL" dirty="0"/>
              <a:t>Aanpak frauderisicomanagement</a:t>
            </a:r>
          </a:p>
        </p:txBody>
      </p:sp>
      <p:graphicFrame>
        <p:nvGraphicFramePr>
          <p:cNvPr id="27" name="Diagram 26">
            <a:extLst>
              <a:ext uri="{FF2B5EF4-FFF2-40B4-BE49-F238E27FC236}">
                <a16:creationId xmlns:a16="http://schemas.microsoft.com/office/drawing/2014/main" id="{724AE936-AC6F-472B-0C75-6B4F6D60429A}"/>
              </a:ext>
            </a:extLst>
          </p:cNvPr>
          <p:cNvGraphicFramePr/>
          <p:nvPr>
            <p:extLst>
              <p:ext uri="{D42A27DB-BD31-4B8C-83A1-F6EECF244321}">
                <p14:modId xmlns:p14="http://schemas.microsoft.com/office/powerpoint/2010/main" val="3739809642"/>
              </p:ext>
            </p:extLst>
          </p:nvPr>
        </p:nvGraphicFramePr>
        <p:xfrm>
          <a:off x="3287688" y="842880"/>
          <a:ext cx="5184576" cy="53789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1158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66FD07F6-3336-4A71-A2BA-3D215732C200}"/>
              </a:ext>
            </a:extLst>
          </p:cNvPr>
          <p:cNvSpPr>
            <a:spLocks noGrp="1"/>
          </p:cNvSpPr>
          <p:nvPr>
            <p:ph type="ftr" sz="quarter" idx="11"/>
          </p:nvPr>
        </p:nvSpPr>
        <p:spPr/>
        <p:txBody>
          <a:bodyPr/>
          <a:lstStyle/>
          <a:p>
            <a:r>
              <a:rPr lang="nl-NL"/>
              <a:t>Frauderisicomanagement - gemeente Rotterdam - RPO 13 juni 2024</a:t>
            </a:r>
          </a:p>
        </p:txBody>
      </p:sp>
      <p:sp>
        <p:nvSpPr>
          <p:cNvPr id="5" name="Tijdelijke aanduiding voor dianummer 4">
            <a:extLst>
              <a:ext uri="{FF2B5EF4-FFF2-40B4-BE49-F238E27FC236}">
                <a16:creationId xmlns:a16="http://schemas.microsoft.com/office/drawing/2014/main" id="{24C727D4-79B0-4FAB-B113-5B9B10C65163}"/>
              </a:ext>
            </a:extLst>
          </p:cNvPr>
          <p:cNvSpPr>
            <a:spLocks noGrp="1"/>
          </p:cNvSpPr>
          <p:nvPr>
            <p:ph type="sldNum" sz="quarter" idx="12"/>
          </p:nvPr>
        </p:nvSpPr>
        <p:spPr/>
        <p:txBody>
          <a:bodyPr/>
          <a:lstStyle/>
          <a:p>
            <a:fld id="{F8A5FB6D-53CD-49E6-B4E2-6C5827CD4B69}" type="slidenum">
              <a:rPr lang="nl-NL" smtClean="0"/>
              <a:t>8</a:t>
            </a:fld>
            <a:endParaRPr lang="nl-NL" dirty="0"/>
          </a:p>
        </p:txBody>
      </p:sp>
      <p:sp>
        <p:nvSpPr>
          <p:cNvPr id="2" name="Titel 1">
            <a:extLst>
              <a:ext uri="{FF2B5EF4-FFF2-40B4-BE49-F238E27FC236}">
                <a16:creationId xmlns:a16="http://schemas.microsoft.com/office/drawing/2014/main" id="{C52953C8-6767-469E-BC05-0464F94FBFF9}"/>
              </a:ext>
            </a:extLst>
          </p:cNvPr>
          <p:cNvSpPr>
            <a:spLocks noGrp="1"/>
          </p:cNvSpPr>
          <p:nvPr>
            <p:ph type="title"/>
          </p:nvPr>
        </p:nvSpPr>
        <p:spPr/>
        <p:txBody>
          <a:bodyPr/>
          <a:lstStyle/>
          <a:p>
            <a:r>
              <a:rPr lang="nl-NL" dirty="0"/>
              <a:t>Frauderisicomanagement in de praktijk </a:t>
            </a:r>
          </a:p>
        </p:txBody>
      </p:sp>
      <p:graphicFrame>
        <p:nvGraphicFramePr>
          <p:cNvPr id="9" name="Diagram 8">
            <a:extLst>
              <a:ext uri="{FF2B5EF4-FFF2-40B4-BE49-F238E27FC236}">
                <a16:creationId xmlns:a16="http://schemas.microsoft.com/office/drawing/2014/main" id="{F1331314-9EDC-4A8B-1024-1F18EED9B4CC}"/>
              </a:ext>
            </a:extLst>
          </p:cNvPr>
          <p:cNvGraphicFramePr/>
          <p:nvPr>
            <p:extLst>
              <p:ext uri="{D42A27DB-BD31-4B8C-83A1-F6EECF244321}">
                <p14:modId xmlns:p14="http://schemas.microsoft.com/office/powerpoint/2010/main" val="2833721557"/>
              </p:ext>
            </p:extLst>
          </p:nvPr>
        </p:nvGraphicFramePr>
        <p:xfrm>
          <a:off x="2855640" y="764704"/>
          <a:ext cx="6111776" cy="44925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Afbeelding 5">
            <a:extLst>
              <a:ext uri="{FF2B5EF4-FFF2-40B4-BE49-F238E27FC236}">
                <a16:creationId xmlns:a16="http://schemas.microsoft.com/office/drawing/2014/main" id="{B5163ED0-1FB9-2C54-26F1-7332E1ADF534}"/>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11424" y="1297689"/>
            <a:ext cx="1800200" cy="2338993"/>
          </a:xfrm>
          <a:prstGeom prst="rect">
            <a:avLst/>
          </a:prstGeom>
        </p:spPr>
      </p:pic>
      <p:pic>
        <p:nvPicPr>
          <p:cNvPr id="12" name="Afbeelding 11">
            <a:extLst>
              <a:ext uri="{FF2B5EF4-FFF2-40B4-BE49-F238E27FC236}">
                <a16:creationId xmlns:a16="http://schemas.microsoft.com/office/drawing/2014/main" id="{6E4118A1-6F7F-B00B-80F5-78DDFFAE2D90}"/>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7663911" y="912726"/>
            <a:ext cx="2521752" cy="1054224"/>
          </a:xfrm>
          <a:prstGeom prst="rect">
            <a:avLst/>
          </a:prstGeom>
        </p:spPr>
      </p:pic>
      <p:pic>
        <p:nvPicPr>
          <p:cNvPr id="14" name="Afbeelding 13">
            <a:extLst>
              <a:ext uri="{FF2B5EF4-FFF2-40B4-BE49-F238E27FC236}">
                <a16:creationId xmlns:a16="http://schemas.microsoft.com/office/drawing/2014/main" id="{919C5585-08E1-62F1-1F8F-818E662A81C3}"/>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9029045" y="3095426"/>
            <a:ext cx="2148143" cy="667147"/>
          </a:xfrm>
          <a:prstGeom prst="rect">
            <a:avLst/>
          </a:prstGeom>
        </p:spPr>
      </p:pic>
      <p:pic>
        <p:nvPicPr>
          <p:cNvPr id="18" name="Afbeelding 17">
            <a:extLst>
              <a:ext uri="{FF2B5EF4-FFF2-40B4-BE49-F238E27FC236}">
                <a16:creationId xmlns:a16="http://schemas.microsoft.com/office/drawing/2014/main" id="{FF8B3BAD-242C-545C-09F5-339559B7D176}"/>
              </a:ext>
            </a:extLst>
          </p:cNvPr>
          <p:cNvPicPr>
            <a:picLocks noChangeAspect="1"/>
          </p:cNvPicPr>
          <p:nvPr/>
        </p:nvPicPr>
        <p:blipFill>
          <a:blip r:embed="rId11"/>
          <a:stretch>
            <a:fillRect/>
          </a:stretch>
        </p:blipFill>
        <p:spPr>
          <a:xfrm>
            <a:off x="3359696" y="5373216"/>
            <a:ext cx="8543925" cy="542925"/>
          </a:xfrm>
          <a:prstGeom prst="rect">
            <a:avLst/>
          </a:prstGeom>
        </p:spPr>
      </p:pic>
      <p:pic>
        <p:nvPicPr>
          <p:cNvPr id="7" name="Afbeelding 6">
            <a:extLst>
              <a:ext uri="{FF2B5EF4-FFF2-40B4-BE49-F238E27FC236}">
                <a16:creationId xmlns:a16="http://schemas.microsoft.com/office/drawing/2014/main" id="{5009328B-3CA8-1A49-00E9-75EC485E8FF3}"/>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551384" y="4059264"/>
            <a:ext cx="3240360" cy="1104867"/>
          </a:xfrm>
          <a:prstGeom prst="rect">
            <a:avLst/>
          </a:prstGeom>
        </p:spPr>
      </p:pic>
    </p:spTree>
    <p:extLst>
      <p:ext uri="{BB962C8B-B14F-4D97-AF65-F5344CB8AC3E}">
        <p14:creationId xmlns:p14="http://schemas.microsoft.com/office/powerpoint/2010/main" val="373656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66FD07F6-3336-4A71-A2BA-3D215732C200}"/>
              </a:ext>
            </a:extLst>
          </p:cNvPr>
          <p:cNvSpPr>
            <a:spLocks noGrp="1"/>
          </p:cNvSpPr>
          <p:nvPr>
            <p:ph type="ftr" sz="quarter" idx="11"/>
          </p:nvPr>
        </p:nvSpPr>
        <p:spPr/>
        <p:txBody>
          <a:bodyPr/>
          <a:lstStyle/>
          <a:p>
            <a:r>
              <a:rPr lang="nl-NL"/>
              <a:t>Frauderisicomanagement - gemeente Rotterdam - RPO 13 juni 2024</a:t>
            </a:r>
          </a:p>
        </p:txBody>
      </p:sp>
      <p:sp>
        <p:nvSpPr>
          <p:cNvPr id="5" name="Tijdelijke aanduiding voor dianummer 4">
            <a:extLst>
              <a:ext uri="{FF2B5EF4-FFF2-40B4-BE49-F238E27FC236}">
                <a16:creationId xmlns:a16="http://schemas.microsoft.com/office/drawing/2014/main" id="{24C727D4-79B0-4FAB-B113-5B9B10C65163}"/>
              </a:ext>
            </a:extLst>
          </p:cNvPr>
          <p:cNvSpPr>
            <a:spLocks noGrp="1"/>
          </p:cNvSpPr>
          <p:nvPr>
            <p:ph type="sldNum" sz="quarter" idx="12"/>
          </p:nvPr>
        </p:nvSpPr>
        <p:spPr/>
        <p:txBody>
          <a:bodyPr/>
          <a:lstStyle/>
          <a:p>
            <a:fld id="{F8A5FB6D-53CD-49E6-B4E2-6C5827CD4B69}" type="slidenum">
              <a:rPr lang="nl-NL" smtClean="0"/>
              <a:t>9</a:t>
            </a:fld>
            <a:endParaRPr lang="nl-NL" dirty="0"/>
          </a:p>
        </p:txBody>
      </p:sp>
      <p:sp>
        <p:nvSpPr>
          <p:cNvPr id="2" name="Titel 1">
            <a:extLst>
              <a:ext uri="{FF2B5EF4-FFF2-40B4-BE49-F238E27FC236}">
                <a16:creationId xmlns:a16="http://schemas.microsoft.com/office/drawing/2014/main" id="{C52953C8-6767-469E-BC05-0464F94FBFF9}"/>
              </a:ext>
            </a:extLst>
          </p:cNvPr>
          <p:cNvSpPr>
            <a:spLocks noGrp="1"/>
          </p:cNvSpPr>
          <p:nvPr>
            <p:ph type="title"/>
          </p:nvPr>
        </p:nvSpPr>
        <p:spPr/>
        <p:txBody>
          <a:bodyPr/>
          <a:lstStyle/>
          <a:p>
            <a:r>
              <a:rPr lang="nl-NL" dirty="0"/>
              <a:t>Frauderisicomanagement in de praktijk </a:t>
            </a:r>
          </a:p>
        </p:txBody>
      </p:sp>
      <p:sp>
        <p:nvSpPr>
          <p:cNvPr id="3" name="Tijdelijke aanduiding voor inhoud 2">
            <a:extLst>
              <a:ext uri="{FF2B5EF4-FFF2-40B4-BE49-F238E27FC236}">
                <a16:creationId xmlns:a16="http://schemas.microsoft.com/office/drawing/2014/main" id="{07BC8C2A-169E-43DC-B065-AFDF78954DBA}"/>
              </a:ext>
            </a:extLst>
          </p:cNvPr>
          <p:cNvSpPr>
            <a:spLocks noGrp="1"/>
          </p:cNvSpPr>
          <p:nvPr>
            <p:ph type="body" sz="quarter" idx="13"/>
          </p:nvPr>
        </p:nvSpPr>
        <p:spPr>
          <a:xfrm>
            <a:off x="605322" y="1622940"/>
            <a:ext cx="4644653" cy="2108975"/>
          </a:xfrm>
        </p:spPr>
        <p:txBody>
          <a:bodyPr/>
          <a:lstStyle/>
          <a:p>
            <a:r>
              <a:rPr lang="nl-NL" b="1" dirty="0"/>
              <a:t>Uitdagingen </a:t>
            </a:r>
          </a:p>
          <a:p>
            <a:endParaRPr lang="nl-NL" dirty="0"/>
          </a:p>
          <a:p>
            <a:pPr marL="342900" indent="-342900">
              <a:buFont typeface="Arial" panose="020B0604020202020204" pitchFamily="34" charset="0"/>
              <a:buChar char="•"/>
            </a:pPr>
            <a:r>
              <a:rPr lang="nl-NL" dirty="0"/>
              <a:t>Imago van frauderisicomanagement</a:t>
            </a:r>
          </a:p>
          <a:p>
            <a:pPr marL="342900" indent="-342900">
              <a:buFont typeface="Arial" panose="020B0604020202020204" pitchFamily="34" charset="0"/>
              <a:buChar char="•"/>
            </a:pPr>
            <a:r>
              <a:rPr lang="nl-NL" dirty="0"/>
              <a:t>Zonder crisis geen prioriteit</a:t>
            </a:r>
          </a:p>
          <a:p>
            <a:pPr marL="342900" indent="-342900">
              <a:buFont typeface="Arial" panose="020B0604020202020204" pitchFamily="34" charset="0"/>
              <a:buChar char="•"/>
            </a:pPr>
            <a:r>
              <a:rPr lang="nl-NL" dirty="0"/>
              <a:t>Naleving van </a:t>
            </a:r>
            <a:r>
              <a:rPr lang="nl-NL" dirty="0" err="1"/>
              <a:t>controls</a:t>
            </a:r>
            <a:endParaRPr lang="nl-NL" dirty="0"/>
          </a:p>
          <a:p>
            <a:pPr marL="342900" indent="-342900">
              <a:buFont typeface="Arial" panose="020B0604020202020204" pitchFamily="34" charset="0"/>
              <a:buChar char="•"/>
            </a:pPr>
            <a:r>
              <a:rPr lang="nl-NL" dirty="0"/>
              <a:t>Pottenkijkers of samen verbeteren</a:t>
            </a:r>
          </a:p>
        </p:txBody>
      </p:sp>
      <p:pic>
        <p:nvPicPr>
          <p:cNvPr id="2050" name="Picture 2" descr="Op deze 7 uitdagingen moet je organisatie dit decennium een antwoord hebben  | MT/Sprout">
            <a:extLst>
              <a:ext uri="{FF2B5EF4-FFF2-40B4-BE49-F238E27FC236}">
                <a16:creationId xmlns:a16="http://schemas.microsoft.com/office/drawing/2014/main" id="{74673F79-4231-E83F-AA40-C8D1AF546B5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447927" y="1988840"/>
            <a:ext cx="3816424"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1354025"/>
      </p:ext>
    </p:extLst>
  </p:cSld>
  <p:clrMapOvr>
    <a:masterClrMapping/>
  </p:clrMapOvr>
</p:sld>
</file>

<file path=ppt/theme/theme1.xml><?xml version="1.0" encoding="utf-8"?>
<a:theme xmlns:a="http://schemas.openxmlformats.org/drawingml/2006/main" name="Gemeente Rotterdam">
  <a:themeElements>
    <a:clrScheme name="Aangepast 2">
      <a:dk1>
        <a:sysClr val="windowText" lastClr="000000"/>
      </a:dk1>
      <a:lt1>
        <a:sysClr val="window" lastClr="FFFFFF"/>
      </a:lt1>
      <a:dk2>
        <a:srgbClr val="000000"/>
      </a:dk2>
      <a:lt2>
        <a:srgbClr val="00811F"/>
      </a:lt2>
      <a:accent1>
        <a:srgbClr val="00811F"/>
      </a:accent1>
      <a:accent2>
        <a:srgbClr val="000000"/>
      </a:accent2>
      <a:accent3>
        <a:srgbClr val="EFF4F6"/>
      </a:accent3>
      <a:accent4>
        <a:srgbClr val="E3614D"/>
      </a:accent4>
      <a:accent5>
        <a:srgbClr val="00811F"/>
      </a:accent5>
      <a:accent6>
        <a:srgbClr val="1D7F34"/>
      </a:accent6>
      <a:hlink>
        <a:srgbClr val="00811F"/>
      </a:hlink>
      <a:folHlink>
        <a:srgbClr val="00811F"/>
      </a:folHlink>
    </a:clrScheme>
    <a:fontScheme name="Gemeente Rotterdam">
      <a:majorFont>
        <a:latin typeface="Bolder Heading"/>
        <a:ea typeface=""/>
        <a:cs typeface=""/>
      </a:majorFont>
      <a:minorFont>
        <a:latin typeface="Bold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_PP_template_2021_nw.pptx" id="{A4C74573-1116-41FA-9A97-80A7760FD272}" vid="{C6618511-405F-49CB-8083-7977FDC1FEAC}"/>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Gemeente-Rotterdam-template</Template>
  <TotalTime>240</TotalTime>
  <Words>758</Words>
  <Application>Microsoft Office PowerPoint</Application>
  <PresentationFormat>Breedbeeld</PresentationFormat>
  <Paragraphs>138</Paragraphs>
  <Slides>12</Slides>
  <Notes>12</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12</vt:i4>
      </vt:variant>
    </vt:vector>
  </HeadingPairs>
  <TitlesOfParts>
    <vt:vector size="19" baseType="lpstr">
      <vt:lpstr>Arial</vt:lpstr>
      <vt:lpstr>Bolder Light</vt:lpstr>
      <vt:lpstr>Bolder</vt:lpstr>
      <vt:lpstr>Symbol</vt:lpstr>
      <vt:lpstr>Calibri</vt:lpstr>
      <vt:lpstr>Wingdings</vt:lpstr>
      <vt:lpstr>Gemeente Rotterdam</vt:lpstr>
      <vt:lpstr>Frauderisicomanagement gemeente Rotterdam </vt:lpstr>
      <vt:lpstr>Nieuwsberichten gemeente Rotterdam </vt:lpstr>
      <vt:lpstr>Actieplan integriteit</vt:lpstr>
      <vt:lpstr>Organogram integriteitsorganisatie</vt:lpstr>
      <vt:lpstr>Actieplan integriteit</vt:lpstr>
      <vt:lpstr>Aanpak frauderisicomanagement</vt:lpstr>
      <vt:lpstr>Aanpak frauderisicomanagement</vt:lpstr>
      <vt:lpstr>Frauderisicomanagement in de praktijk </vt:lpstr>
      <vt:lpstr>Frauderisicomanagement in de praktijk </vt:lpstr>
      <vt:lpstr>Wat gebeurt er na een melding?</vt:lpstr>
      <vt:lpstr>Rotterdam.</vt:lpstr>
      <vt:lpstr>Bedankt voor uw aandacht.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Frauderisicomanagement gemeente Rotterdam</dc:title>
  <dc:creator>Oostveen P.H. (Peter)</dc:creator>
  <cp:lastModifiedBy>Eric Oort</cp:lastModifiedBy>
  <cp:revision>14</cp:revision>
  <dcterms:created xsi:type="dcterms:W3CDTF">2024-05-30T07:25:54Z</dcterms:created>
  <dcterms:modified xsi:type="dcterms:W3CDTF">2024-06-13T08:27:43Z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871968-df67-4817-ac85-f4a5f5ebb5dd_Enabled">
    <vt:lpwstr>true</vt:lpwstr>
  </property>
  <property fmtid="{D5CDD505-2E9C-101B-9397-08002B2CF9AE}" pid="3" name="MSIP_Label_ea871968-df67-4817-ac85-f4a5f5ebb5dd_SetDate">
    <vt:lpwstr>2024-05-30T08:34:31Z</vt:lpwstr>
  </property>
  <property fmtid="{D5CDD505-2E9C-101B-9397-08002B2CF9AE}" pid="4" name="MSIP_Label_ea871968-df67-4817-ac85-f4a5f5ebb5dd_Method">
    <vt:lpwstr>Standard</vt:lpwstr>
  </property>
  <property fmtid="{D5CDD505-2E9C-101B-9397-08002B2CF9AE}" pid="5" name="MSIP_Label_ea871968-df67-4817-ac85-f4a5f5ebb5dd_Name">
    <vt:lpwstr>Bedrijfsvertrouwelijk</vt:lpwstr>
  </property>
  <property fmtid="{D5CDD505-2E9C-101B-9397-08002B2CF9AE}" pid="6" name="MSIP_Label_ea871968-df67-4817-ac85-f4a5f5ebb5dd_SiteId">
    <vt:lpwstr>49c4cd82-8f65-4d6a-9a3b-0ecd07c0cf5b</vt:lpwstr>
  </property>
  <property fmtid="{D5CDD505-2E9C-101B-9397-08002B2CF9AE}" pid="7" name="MSIP_Label_ea871968-df67-4817-ac85-f4a5f5ebb5dd_ActionId">
    <vt:lpwstr>20a41cdd-fac3-4ff9-bff6-d8a7a7dfc970</vt:lpwstr>
  </property>
  <property fmtid="{D5CDD505-2E9C-101B-9397-08002B2CF9AE}" pid="8" name="MSIP_Label_ea871968-df67-4817-ac85-f4a5f5ebb5dd_ContentBits">
    <vt:lpwstr>0</vt:lpwstr>
  </property>
</Properties>
</file>