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191919"/>
        </a:fontRef>
        <a:srgbClr val="191919"/>
      </a:tcTxStyle>
      <a:tcStyle>
        <a:tcBdr>
          <a:left>
            <a:ln w="25400" cap="flat">
              <a:solidFill>
                <a:srgbClr val="FFE7DC"/>
              </a:solidFill>
              <a:prstDash val="solid"/>
              <a:round/>
            </a:ln>
          </a:left>
          <a:right>
            <a:ln w="25400" cap="flat">
              <a:solidFill>
                <a:srgbClr val="FFE7DC"/>
              </a:solidFill>
              <a:prstDash val="solid"/>
              <a:round/>
            </a:ln>
          </a:right>
          <a:top>
            <a:ln w="25400" cap="flat">
              <a:solidFill>
                <a:srgbClr val="FFE7DC"/>
              </a:solidFill>
              <a:prstDash val="solid"/>
              <a:round/>
            </a:ln>
          </a:top>
          <a:bottom>
            <a:ln w="25400" cap="flat">
              <a:solidFill>
                <a:srgbClr val="FFE7DC"/>
              </a:solidFill>
              <a:prstDash val="solid"/>
              <a:round/>
            </a:ln>
          </a:bottom>
          <a:insideH>
            <a:ln w="25400" cap="flat">
              <a:solidFill>
                <a:srgbClr val="FFE7DC"/>
              </a:solidFill>
              <a:prstDash val="solid"/>
              <a:round/>
            </a:ln>
          </a:insideH>
          <a:insideV>
            <a:ln w="25400" cap="flat">
              <a:solidFill>
                <a:srgbClr val="FFE7DC"/>
              </a:solidFill>
              <a:prstDash val="solid"/>
              <a:round/>
            </a:ln>
          </a:insideV>
        </a:tcBdr>
        <a:fill>
          <a:solidFill>
            <a:srgbClr val="D4F2EB"/>
          </a:solidFill>
        </a:fill>
      </a:tcStyle>
    </a:wholeTbl>
    <a:band2H>
      <a:tcTxStyle b="def" i="def"/>
      <a:tcStyle>
        <a:tcBdr/>
        <a:fill>
          <a:solidFill>
            <a:srgbClr val="EBF8F5"/>
          </a:solidFill>
        </a:fill>
      </a:tcStyle>
    </a:band2H>
    <a:firstCol>
      <a:tcTxStyle b="on" i="off">
        <a:fontRef idx="minor">
          <a:srgbClr val="FFE7DC"/>
        </a:fontRef>
        <a:srgbClr val="FFE7DC"/>
      </a:tcTxStyle>
      <a:tcStyle>
        <a:tcBdr>
          <a:left>
            <a:ln w="25400" cap="flat">
              <a:solidFill>
                <a:srgbClr val="FFE7DC"/>
              </a:solidFill>
              <a:prstDash val="solid"/>
              <a:round/>
            </a:ln>
          </a:left>
          <a:right>
            <a:ln w="25400" cap="flat">
              <a:solidFill>
                <a:srgbClr val="FFE7DC"/>
              </a:solidFill>
              <a:prstDash val="solid"/>
              <a:round/>
            </a:ln>
          </a:right>
          <a:top>
            <a:ln w="25400" cap="flat">
              <a:solidFill>
                <a:srgbClr val="FFE7DC"/>
              </a:solidFill>
              <a:prstDash val="solid"/>
              <a:round/>
            </a:ln>
          </a:top>
          <a:bottom>
            <a:ln w="25400" cap="flat">
              <a:solidFill>
                <a:srgbClr val="FFE7DC"/>
              </a:solidFill>
              <a:prstDash val="solid"/>
              <a:round/>
            </a:ln>
          </a:bottom>
          <a:insideH>
            <a:ln w="25400" cap="flat">
              <a:solidFill>
                <a:srgbClr val="FFE7DC"/>
              </a:solidFill>
              <a:prstDash val="solid"/>
              <a:round/>
            </a:ln>
          </a:insideH>
          <a:insideV>
            <a:ln w="25400" cap="flat">
              <a:solidFill>
                <a:srgbClr val="FFE7D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E7DC"/>
        </a:fontRef>
        <a:srgbClr val="FFE7DC"/>
      </a:tcTxStyle>
      <a:tcStyle>
        <a:tcBdr>
          <a:left>
            <a:ln w="25400" cap="flat">
              <a:solidFill>
                <a:srgbClr val="FFE7DC"/>
              </a:solidFill>
              <a:prstDash val="solid"/>
              <a:round/>
            </a:ln>
          </a:left>
          <a:right>
            <a:ln w="25400" cap="flat">
              <a:solidFill>
                <a:srgbClr val="FFE7DC"/>
              </a:solidFill>
              <a:prstDash val="solid"/>
              <a:round/>
            </a:ln>
          </a:right>
          <a:top>
            <a:ln w="101600" cap="flat">
              <a:solidFill>
                <a:srgbClr val="FFE7DC"/>
              </a:solidFill>
              <a:prstDash val="solid"/>
              <a:round/>
            </a:ln>
          </a:top>
          <a:bottom>
            <a:ln w="25400" cap="flat">
              <a:solidFill>
                <a:srgbClr val="FFE7DC"/>
              </a:solidFill>
              <a:prstDash val="solid"/>
              <a:round/>
            </a:ln>
          </a:bottom>
          <a:insideH>
            <a:ln w="25400" cap="flat">
              <a:solidFill>
                <a:srgbClr val="FFE7DC"/>
              </a:solidFill>
              <a:prstDash val="solid"/>
              <a:round/>
            </a:ln>
          </a:insideH>
          <a:insideV>
            <a:ln w="25400" cap="flat">
              <a:solidFill>
                <a:srgbClr val="FFE7D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E7DC"/>
        </a:fontRef>
        <a:srgbClr val="FFE7DC"/>
      </a:tcTxStyle>
      <a:tcStyle>
        <a:tcBdr>
          <a:left>
            <a:ln w="25400" cap="flat">
              <a:solidFill>
                <a:srgbClr val="FFE7DC"/>
              </a:solidFill>
              <a:prstDash val="solid"/>
              <a:round/>
            </a:ln>
          </a:left>
          <a:right>
            <a:ln w="25400" cap="flat">
              <a:solidFill>
                <a:srgbClr val="FFE7DC"/>
              </a:solidFill>
              <a:prstDash val="solid"/>
              <a:round/>
            </a:ln>
          </a:right>
          <a:top>
            <a:ln w="25400" cap="flat">
              <a:solidFill>
                <a:srgbClr val="FFE7DC"/>
              </a:solidFill>
              <a:prstDash val="solid"/>
              <a:round/>
            </a:ln>
          </a:top>
          <a:bottom>
            <a:ln w="101600" cap="flat">
              <a:solidFill>
                <a:srgbClr val="FFE7DC"/>
              </a:solidFill>
              <a:prstDash val="solid"/>
              <a:round/>
            </a:ln>
          </a:bottom>
          <a:insideH>
            <a:ln w="25400" cap="flat">
              <a:solidFill>
                <a:srgbClr val="FFE7DC"/>
              </a:solidFill>
              <a:prstDash val="solid"/>
              <a:round/>
            </a:ln>
          </a:insideH>
          <a:insideV>
            <a:ln w="25400" cap="flat">
              <a:solidFill>
                <a:srgbClr val="FFE7D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91919"/>
        </a:fontRef>
        <a:srgbClr val="191919"/>
      </a:tcTxStyle>
      <a:tcStyle>
        <a:tcBdr>
          <a:left>
            <a:ln w="25400" cap="flat">
              <a:solidFill>
                <a:srgbClr val="FFE7DC"/>
              </a:solidFill>
              <a:prstDash val="solid"/>
              <a:round/>
            </a:ln>
          </a:left>
          <a:right>
            <a:ln w="25400" cap="flat">
              <a:solidFill>
                <a:srgbClr val="FFE7DC"/>
              </a:solidFill>
              <a:prstDash val="solid"/>
              <a:round/>
            </a:ln>
          </a:right>
          <a:top>
            <a:ln w="25400" cap="flat">
              <a:solidFill>
                <a:srgbClr val="FFE7DC"/>
              </a:solidFill>
              <a:prstDash val="solid"/>
              <a:round/>
            </a:ln>
          </a:top>
          <a:bottom>
            <a:ln w="25400" cap="flat">
              <a:solidFill>
                <a:srgbClr val="FFE7DC"/>
              </a:solidFill>
              <a:prstDash val="solid"/>
              <a:round/>
            </a:ln>
          </a:bottom>
          <a:insideH>
            <a:ln w="25400" cap="flat">
              <a:solidFill>
                <a:srgbClr val="FFE7DC"/>
              </a:solidFill>
              <a:prstDash val="solid"/>
              <a:round/>
            </a:ln>
          </a:insideH>
          <a:insideV>
            <a:ln w="25400" cap="flat">
              <a:solidFill>
                <a:srgbClr val="FFE7DC"/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n" i="off">
        <a:fontRef idx="minor">
          <a:srgbClr val="FFE7DC"/>
        </a:fontRef>
        <a:srgbClr val="FFE7DC"/>
      </a:tcTxStyle>
      <a:tcStyle>
        <a:tcBdr>
          <a:left>
            <a:ln w="25400" cap="flat">
              <a:solidFill>
                <a:srgbClr val="FFE7DC"/>
              </a:solidFill>
              <a:prstDash val="solid"/>
              <a:round/>
            </a:ln>
          </a:left>
          <a:right>
            <a:ln w="25400" cap="flat">
              <a:solidFill>
                <a:srgbClr val="FFE7DC"/>
              </a:solidFill>
              <a:prstDash val="solid"/>
              <a:round/>
            </a:ln>
          </a:right>
          <a:top>
            <a:ln w="25400" cap="flat">
              <a:solidFill>
                <a:srgbClr val="FFE7DC"/>
              </a:solidFill>
              <a:prstDash val="solid"/>
              <a:round/>
            </a:ln>
          </a:top>
          <a:bottom>
            <a:ln w="25400" cap="flat">
              <a:solidFill>
                <a:srgbClr val="FFE7DC"/>
              </a:solidFill>
              <a:prstDash val="solid"/>
              <a:round/>
            </a:ln>
          </a:bottom>
          <a:insideH>
            <a:ln w="25400" cap="flat">
              <a:solidFill>
                <a:srgbClr val="FFE7DC"/>
              </a:solidFill>
              <a:prstDash val="solid"/>
              <a:round/>
            </a:ln>
          </a:insideH>
          <a:insideV>
            <a:ln w="25400" cap="flat">
              <a:solidFill>
                <a:srgbClr val="FFE7DC"/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Col>
    <a:lastRow>
      <a:tcTxStyle b="on" i="off">
        <a:fontRef idx="minor">
          <a:srgbClr val="FFE7DC"/>
        </a:fontRef>
        <a:srgbClr val="FFE7DC"/>
      </a:tcTxStyle>
      <a:tcStyle>
        <a:tcBdr>
          <a:left>
            <a:ln w="25400" cap="flat">
              <a:solidFill>
                <a:srgbClr val="FFE7DC"/>
              </a:solidFill>
              <a:prstDash val="solid"/>
              <a:round/>
            </a:ln>
          </a:left>
          <a:right>
            <a:ln w="25400" cap="flat">
              <a:solidFill>
                <a:srgbClr val="FFE7DC"/>
              </a:solidFill>
              <a:prstDash val="solid"/>
              <a:round/>
            </a:ln>
          </a:right>
          <a:top>
            <a:ln w="101600" cap="flat">
              <a:solidFill>
                <a:srgbClr val="FFE7DC"/>
              </a:solidFill>
              <a:prstDash val="solid"/>
              <a:round/>
            </a:ln>
          </a:top>
          <a:bottom>
            <a:ln w="25400" cap="flat">
              <a:solidFill>
                <a:srgbClr val="FFE7DC"/>
              </a:solidFill>
              <a:prstDash val="solid"/>
              <a:round/>
            </a:ln>
          </a:bottom>
          <a:insideH>
            <a:ln w="25400" cap="flat">
              <a:solidFill>
                <a:srgbClr val="FFE7DC"/>
              </a:solidFill>
              <a:prstDash val="solid"/>
              <a:round/>
            </a:ln>
          </a:insideH>
          <a:insideV>
            <a:ln w="25400" cap="flat">
              <a:solidFill>
                <a:srgbClr val="FFE7DC"/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lastRow>
    <a:firstRow>
      <a:tcTxStyle b="on" i="off">
        <a:fontRef idx="minor">
          <a:srgbClr val="FFE7DC"/>
        </a:fontRef>
        <a:srgbClr val="FFE7DC"/>
      </a:tcTxStyle>
      <a:tcStyle>
        <a:tcBdr>
          <a:left>
            <a:ln w="25400" cap="flat">
              <a:solidFill>
                <a:srgbClr val="FFE7DC"/>
              </a:solidFill>
              <a:prstDash val="solid"/>
              <a:round/>
            </a:ln>
          </a:left>
          <a:right>
            <a:ln w="25400" cap="flat">
              <a:solidFill>
                <a:srgbClr val="FFE7DC"/>
              </a:solidFill>
              <a:prstDash val="solid"/>
              <a:round/>
            </a:ln>
          </a:right>
          <a:top>
            <a:ln w="25400" cap="flat">
              <a:solidFill>
                <a:srgbClr val="FFE7DC"/>
              </a:solidFill>
              <a:prstDash val="solid"/>
              <a:round/>
            </a:ln>
          </a:top>
          <a:bottom>
            <a:ln w="101600" cap="flat">
              <a:solidFill>
                <a:srgbClr val="FFE7DC"/>
              </a:solidFill>
              <a:prstDash val="solid"/>
              <a:round/>
            </a:ln>
          </a:bottom>
          <a:insideH>
            <a:ln w="25400" cap="flat">
              <a:solidFill>
                <a:srgbClr val="FFE7DC"/>
              </a:solidFill>
              <a:prstDash val="solid"/>
              <a:round/>
            </a:ln>
          </a:insideH>
          <a:insideV>
            <a:ln w="25400" cap="flat">
              <a:solidFill>
                <a:srgbClr val="FFE7DC"/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91919"/>
        </a:fontRef>
        <a:srgbClr val="191919"/>
      </a:tcTxStyle>
      <a:tcStyle>
        <a:tcBdr>
          <a:left>
            <a:ln w="25400" cap="flat">
              <a:solidFill>
                <a:srgbClr val="FFE7DC"/>
              </a:solidFill>
              <a:prstDash val="solid"/>
              <a:round/>
            </a:ln>
          </a:left>
          <a:right>
            <a:ln w="25400" cap="flat">
              <a:solidFill>
                <a:srgbClr val="FFE7DC"/>
              </a:solidFill>
              <a:prstDash val="solid"/>
              <a:round/>
            </a:ln>
          </a:right>
          <a:top>
            <a:ln w="25400" cap="flat">
              <a:solidFill>
                <a:srgbClr val="FFE7DC"/>
              </a:solidFill>
              <a:prstDash val="solid"/>
              <a:round/>
            </a:ln>
          </a:top>
          <a:bottom>
            <a:ln w="25400" cap="flat">
              <a:solidFill>
                <a:srgbClr val="FFE7DC"/>
              </a:solidFill>
              <a:prstDash val="solid"/>
              <a:round/>
            </a:ln>
          </a:bottom>
          <a:insideH>
            <a:ln w="25400" cap="flat">
              <a:solidFill>
                <a:srgbClr val="FFE7DC"/>
              </a:solidFill>
              <a:prstDash val="solid"/>
              <a:round/>
            </a:ln>
          </a:insideH>
          <a:insideV>
            <a:ln w="25400" cap="flat">
              <a:solidFill>
                <a:srgbClr val="FFE7DC"/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n" i="off">
        <a:fontRef idx="minor">
          <a:srgbClr val="FFE7DC"/>
        </a:fontRef>
        <a:srgbClr val="FFE7DC"/>
      </a:tcTxStyle>
      <a:tcStyle>
        <a:tcBdr>
          <a:left>
            <a:ln w="25400" cap="flat">
              <a:solidFill>
                <a:srgbClr val="FFE7DC"/>
              </a:solidFill>
              <a:prstDash val="solid"/>
              <a:round/>
            </a:ln>
          </a:left>
          <a:right>
            <a:ln w="25400" cap="flat">
              <a:solidFill>
                <a:srgbClr val="FFE7DC"/>
              </a:solidFill>
              <a:prstDash val="solid"/>
              <a:round/>
            </a:ln>
          </a:right>
          <a:top>
            <a:ln w="25400" cap="flat">
              <a:solidFill>
                <a:srgbClr val="FFE7DC"/>
              </a:solidFill>
              <a:prstDash val="solid"/>
              <a:round/>
            </a:ln>
          </a:top>
          <a:bottom>
            <a:ln w="25400" cap="flat">
              <a:solidFill>
                <a:srgbClr val="FFE7DC"/>
              </a:solidFill>
              <a:prstDash val="solid"/>
              <a:round/>
            </a:ln>
          </a:bottom>
          <a:insideH>
            <a:ln w="25400" cap="flat">
              <a:solidFill>
                <a:srgbClr val="FFE7DC"/>
              </a:solidFill>
              <a:prstDash val="solid"/>
              <a:round/>
            </a:ln>
          </a:insideH>
          <a:insideV>
            <a:ln w="25400" cap="flat">
              <a:solidFill>
                <a:srgbClr val="FFE7DC"/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Col>
    <a:lastRow>
      <a:tcTxStyle b="on" i="off">
        <a:fontRef idx="minor">
          <a:srgbClr val="FFE7DC"/>
        </a:fontRef>
        <a:srgbClr val="FFE7DC"/>
      </a:tcTxStyle>
      <a:tcStyle>
        <a:tcBdr>
          <a:left>
            <a:ln w="25400" cap="flat">
              <a:solidFill>
                <a:srgbClr val="FFE7DC"/>
              </a:solidFill>
              <a:prstDash val="solid"/>
              <a:round/>
            </a:ln>
          </a:left>
          <a:right>
            <a:ln w="25400" cap="flat">
              <a:solidFill>
                <a:srgbClr val="FFE7DC"/>
              </a:solidFill>
              <a:prstDash val="solid"/>
              <a:round/>
            </a:ln>
          </a:right>
          <a:top>
            <a:ln w="101600" cap="flat">
              <a:solidFill>
                <a:srgbClr val="FFE7DC"/>
              </a:solidFill>
              <a:prstDash val="solid"/>
              <a:round/>
            </a:ln>
          </a:top>
          <a:bottom>
            <a:ln w="25400" cap="flat">
              <a:solidFill>
                <a:srgbClr val="FFE7DC"/>
              </a:solidFill>
              <a:prstDash val="solid"/>
              <a:round/>
            </a:ln>
          </a:bottom>
          <a:insideH>
            <a:ln w="25400" cap="flat">
              <a:solidFill>
                <a:srgbClr val="FFE7DC"/>
              </a:solidFill>
              <a:prstDash val="solid"/>
              <a:round/>
            </a:ln>
          </a:insideH>
          <a:insideV>
            <a:ln w="25400" cap="flat">
              <a:solidFill>
                <a:srgbClr val="FFE7DC"/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lastRow>
    <a:firstRow>
      <a:tcTxStyle b="on" i="off">
        <a:fontRef idx="minor">
          <a:srgbClr val="FFE7DC"/>
        </a:fontRef>
        <a:srgbClr val="FFE7DC"/>
      </a:tcTxStyle>
      <a:tcStyle>
        <a:tcBdr>
          <a:left>
            <a:ln w="25400" cap="flat">
              <a:solidFill>
                <a:srgbClr val="FFE7DC"/>
              </a:solidFill>
              <a:prstDash val="solid"/>
              <a:round/>
            </a:ln>
          </a:left>
          <a:right>
            <a:ln w="25400" cap="flat">
              <a:solidFill>
                <a:srgbClr val="FFE7DC"/>
              </a:solidFill>
              <a:prstDash val="solid"/>
              <a:round/>
            </a:ln>
          </a:right>
          <a:top>
            <a:ln w="25400" cap="flat">
              <a:solidFill>
                <a:srgbClr val="FFE7DC"/>
              </a:solidFill>
              <a:prstDash val="solid"/>
              <a:round/>
            </a:ln>
          </a:top>
          <a:bottom>
            <a:ln w="101600" cap="flat">
              <a:solidFill>
                <a:srgbClr val="FFE7DC"/>
              </a:solidFill>
              <a:prstDash val="solid"/>
              <a:round/>
            </a:ln>
          </a:bottom>
          <a:insideH>
            <a:ln w="25400" cap="flat">
              <a:solidFill>
                <a:srgbClr val="FFE7DC"/>
              </a:solidFill>
              <a:prstDash val="solid"/>
              <a:round/>
            </a:ln>
          </a:insideH>
          <a:insideV>
            <a:ln w="25400" cap="flat">
              <a:solidFill>
                <a:srgbClr val="FFE7DC"/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91919"/>
        </a:fontRef>
        <a:srgbClr val="191919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E7DC"/>
          </a:solidFill>
        </a:fill>
      </a:tcStyle>
    </a:band2H>
    <a:firstCol>
      <a:tcTxStyle b="on" i="off">
        <a:fontRef idx="minor">
          <a:srgbClr val="FFE7DC"/>
        </a:fontRef>
        <a:srgbClr val="FFE7DC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91919"/>
        </a:fontRef>
        <a:srgbClr val="191919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91919"/>
              </a:solidFill>
              <a:prstDash val="solid"/>
              <a:round/>
            </a:ln>
          </a:top>
          <a:bottom>
            <a:ln w="63500" cap="flat">
              <a:solidFill>
                <a:srgbClr val="191919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E7DC"/>
          </a:solidFill>
        </a:fill>
      </a:tcStyle>
    </a:lastRow>
    <a:firstRow>
      <a:tcTxStyle b="on" i="off">
        <a:fontRef idx="minor">
          <a:srgbClr val="FFE7DC"/>
        </a:fontRef>
        <a:srgbClr val="FFE7DC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91919"/>
              </a:solidFill>
              <a:prstDash val="solid"/>
              <a:round/>
            </a:ln>
          </a:top>
          <a:bottom>
            <a:ln w="63500" cap="flat">
              <a:solidFill>
                <a:srgbClr val="191919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600">
        <a:latin typeface="+mn-lt"/>
        <a:ea typeface="+mn-ea"/>
        <a:cs typeface="+mn-cs"/>
        <a:sym typeface="Calibri"/>
      </a:defRPr>
    </a:lvl1pPr>
    <a:lvl2pPr indent="228600" defTabSz="2438400" latinLnBrk="0">
      <a:defRPr sz="3600">
        <a:latin typeface="+mn-lt"/>
        <a:ea typeface="+mn-ea"/>
        <a:cs typeface="+mn-cs"/>
        <a:sym typeface="Calibri"/>
      </a:defRPr>
    </a:lvl2pPr>
    <a:lvl3pPr indent="457200" defTabSz="2438400" latinLnBrk="0">
      <a:defRPr sz="3600">
        <a:latin typeface="+mn-lt"/>
        <a:ea typeface="+mn-ea"/>
        <a:cs typeface="+mn-cs"/>
        <a:sym typeface="Calibri"/>
      </a:defRPr>
    </a:lvl3pPr>
    <a:lvl4pPr indent="685800" defTabSz="2438400" latinLnBrk="0">
      <a:defRPr sz="3600">
        <a:latin typeface="+mn-lt"/>
        <a:ea typeface="+mn-ea"/>
        <a:cs typeface="+mn-cs"/>
        <a:sym typeface="Calibri"/>
      </a:defRPr>
    </a:lvl4pPr>
    <a:lvl5pPr indent="914400" defTabSz="2438400" latinLnBrk="0">
      <a:defRPr sz="3600">
        <a:latin typeface="+mn-lt"/>
        <a:ea typeface="+mn-ea"/>
        <a:cs typeface="+mn-cs"/>
        <a:sym typeface="Calibri"/>
      </a:defRPr>
    </a:lvl5pPr>
    <a:lvl6pPr indent="1143000" defTabSz="2438400" latinLnBrk="0">
      <a:defRPr sz="3600">
        <a:latin typeface="+mn-lt"/>
        <a:ea typeface="+mn-ea"/>
        <a:cs typeface="+mn-cs"/>
        <a:sym typeface="Calibri"/>
      </a:defRPr>
    </a:lvl6pPr>
    <a:lvl7pPr indent="1371600" defTabSz="2438400" latinLnBrk="0">
      <a:defRPr sz="3600">
        <a:latin typeface="+mn-lt"/>
        <a:ea typeface="+mn-ea"/>
        <a:cs typeface="+mn-cs"/>
        <a:sym typeface="Calibri"/>
      </a:defRPr>
    </a:lvl7pPr>
    <a:lvl8pPr indent="1600200" defTabSz="2438400" latinLnBrk="0">
      <a:defRPr sz="3600">
        <a:latin typeface="+mn-lt"/>
        <a:ea typeface="+mn-ea"/>
        <a:cs typeface="+mn-cs"/>
        <a:sym typeface="Calibri"/>
      </a:defRPr>
    </a:lvl8pPr>
    <a:lvl9pPr indent="1828800" defTabSz="2438400" latinLnBrk="0">
      <a:defRPr sz="36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947948" y="4338095"/>
            <a:ext cx="11244386" cy="6376572"/>
          </a:xfrm>
          <a:prstGeom prst="rect">
            <a:avLst/>
          </a:prstGeom>
        </p:spPr>
        <p:txBody>
          <a:bodyPr anchor="b"/>
          <a:lstStyle>
            <a:lvl1pPr>
              <a:defRPr sz="14600"/>
            </a:lvl1pPr>
          </a:lstStyle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 txBox="1"/>
          <p:nvPr>
            <p:ph type="body" sz="quarter" idx="1"/>
          </p:nvPr>
        </p:nvSpPr>
        <p:spPr>
          <a:xfrm>
            <a:off x="2448169" y="10666101"/>
            <a:ext cx="9744165" cy="20320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812800" indent="-660400" algn="r">
              <a:buClrTx/>
              <a:buSzTx/>
              <a:buFontTx/>
              <a:buNone/>
              <a:defRPr b="0" sz="4200"/>
            </a:lvl1pPr>
            <a:lvl2pPr marL="812800" indent="-203200" algn="r">
              <a:buClrTx/>
              <a:buSzTx/>
              <a:buFontTx/>
              <a:buNone/>
              <a:defRPr b="0" sz="4200"/>
            </a:lvl2pPr>
            <a:lvl3pPr marL="812800" indent="254000" algn="r">
              <a:buClrTx/>
              <a:buSzTx/>
              <a:buFontTx/>
              <a:buNone/>
              <a:defRPr b="0" sz="4200"/>
            </a:lvl3pPr>
            <a:lvl4pPr marL="812800" indent="711200" algn="r">
              <a:buClrTx/>
              <a:buSzTx/>
              <a:buFontTx/>
              <a:buNone/>
              <a:defRPr b="0" sz="4200"/>
            </a:lvl4pPr>
            <a:lvl5pPr marL="812800" indent="1168400" algn="r">
              <a:buClrTx/>
              <a:buSzTx/>
              <a:buFontTx/>
              <a:buNone/>
              <a:defRPr b="0" sz="42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Afbeelding"/>
          <p:cNvSpPr/>
          <p:nvPr>
            <p:ph type="pic" sz="half" idx="13"/>
          </p:nvPr>
        </p:nvSpPr>
        <p:spPr>
          <a:xfrm>
            <a:off x="13897133" y="1443199"/>
            <a:ext cx="8584801" cy="10834402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4" name="Afbeelding"/>
          <p:cNvSpPr/>
          <p:nvPr>
            <p:ph type="pic" sz="quarter" idx="14"/>
          </p:nvPr>
        </p:nvSpPr>
        <p:spPr>
          <a:xfrm>
            <a:off x="940751" y="948266"/>
            <a:ext cx="2709334" cy="2709334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eltekst"/>
          <p:cNvSpPr txBox="1"/>
          <p:nvPr>
            <p:ph type="title"/>
          </p:nvPr>
        </p:nvSpPr>
        <p:spPr>
          <a:xfrm>
            <a:off x="3423834" y="8212133"/>
            <a:ext cx="17536002" cy="2906401"/>
          </a:xfrm>
          <a:prstGeom prst="rect">
            <a:avLst/>
          </a:prstGeom>
          <a:ln>
            <a:solidFill>
              <a:srgbClr val="191919"/>
            </a:solidFill>
            <a:round/>
          </a:ln>
        </p:spPr>
        <p:txBody>
          <a:bodyPr anchor="b"/>
          <a:lstStyle>
            <a:lvl1pPr algn="ctr">
              <a:defRPr sz="16000"/>
            </a:lvl1pPr>
          </a:lstStyle>
          <a:p>
            <a:pPr/>
            <a:r>
              <a:t>Titeltekst</a:t>
            </a:r>
          </a:p>
        </p:txBody>
      </p:sp>
      <p:sp>
        <p:nvSpPr>
          <p:cNvPr id="94" name="Hoofdtekst - niveau één…"/>
          <p:cNvSpPr txBox="1"/>
          <p:nvPr>
            <p:ph type="body" sz="quarter" idx="1"/>
          </p:nvPr>
        </p:nvSpPr>
        <p:spPr>
          <a:xfrm>
            <a:off x="3423834" y="11118533"/>
            <a:ext cx="17536002" cy="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buClrTx/>
              <a:buSzTx/>
              <a:buFontTx/>
              <a:buNone/>
              <a:defRPr b="0" sz="3600"/>
            </a:lvl1pPr>
            <a:lvl2pPr marL="812800" indent="-203200" algn="ctr">
              <a:buClrTx/>
              <a:buSzTx/>
              <a:buFontTx/>
              <a:buNone/>
              <a:defRPr b="0" sz="3600"/>
            </a:lvl2pPr>
            <a:lvl3pPr marL="812800" indent="254000" algn="ctr">
              <a:buClrTx/>
              <a:buSzTx/>
              <a:buFontTx/>
              <a:buNone/>
              <a:defRPr b="0" sz="3600"/>
            </a:lvl3pPr>
            <a:lvl4pPr marL="812800" indent="711200" algn="ctr">
              <a:buClrTx/>
              <a:buSzTx/>
              <a:buFontTx/>
              <a:buNone/>
              <a:defRPr b="0" sz="3600"/>
            </a:lvl4pPr>
            <a:lvl5pPr marL="812800" indent="1168400" algn="ctr">
              <a:buClrTx/>
              <a:buSzTx/>
              <a:buFontTx/>
              <a:buNone/>
              <a:defRPr b="0" sz="36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5" name="Google Shape;75;p11"/>
          <p:cNvSpPr/>
          <p:nvPr>
            <p:ph type="pic" sz="half" idx="13"/>
          </p:nvPr>
        </p:nvSpPr>
        <p:spPr>
          <a:xfrm>
            <a:off x="3424167" y="1443199"/>
            <a:ext cx="17536002" cy="6059202"/>
          </a:xfrm>
          <a:prstGeom prst="rect">
            <a:avLst/>
          </a:prstGeom>
          <a:ln w="12700"/>
          <a:effectLst>
            <a:outerShdw sx="100000" sy="100000" kx="0" ky="0" algn="b" rotWithShape="0" blurRad="165100" dist="50800" dir="5400000">
              <a:srgbClr val="191919">
                <a:alpha val="50000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11" name="Hoofdtekst - niveau één…"/>
          <p:cNvSpPr txBox="1"/>
          <p:nvPr>
            <p:ph type="body" sz="quarter" idx="1"/>
          </p:nvPr>
        </p:nvSpPr>
        <p:spPr>
          <a:xfrm>
            <a:off x="3864500" y="5579466"/>
            <a:ext cx="4616801" cy="1960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buClrTx/>
              <a:buSzTx/>
              <a:buFontTx/>
              <a:buNone/>
              <a:defRPr b="0" sz="4800"/>
            </a:lvl1pPr>
            <a:lvl2pPr marL="812800" indent="-203200">
              <a:buClrTx/>
              <a:buSzTx/>
              <a:buFontTx/>
              <a:buNone/>
              <a:defRPr b="0" sz="4800"/>
            </a:lvl2pPr>
            <a:lvl3pPr marL="812800" indent="254000">
              <a:buClrTx/>
              <a:buSzTx/>
              <a:buFontTx/>
              <a:buNone/>
              <a:defRPr b="0" sz="4800"/>
            </a:lvl3pPr>
            <a:lvl4pPr marL="812800" indent="711200">
              <a:buClrTx/>
              <a:buSzTx/>
              <a:buFontTx/>
              <a:buNone/>
              <a:defRPr b="0" sz="4800"/>
            </a:lvl4pPr>
            <a:lvl5pPr marL="812800" indent="1168400">
              <a:buClrTx/>
              <a:buSzTx/>
              <a:buFontTx/>
              <a:buNone/>
              <a:defRPr b="0" sz="48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2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2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eltekst"/>
          <p:cNvSpPr txBox="1"/>
          <p:nvPr>
            <p:ph type="title"/>
          </p:nvPr>
        </p:nvSpPr>
        <p:spPr>
          <a:xfrm>
            <a:off x="6028399" y="1927634"/>
            <a:ext cx="12327202" cy="1692001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136" name="Hoofdtekst - niveau één…"/>
          <p:cNvSpPr txBox="1"/>
          <p:nvPr>
            <p:ph type="body" sz="quarter" idx="1"/>
          </p:nvPr>
        </p:nvSpPr>
        <p:spPr>
          <a:xfrm>
            <a:off x="6028399" y="3619967"/>
            <a:ext cx="12327202" cy="1831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buClrTx/>
              <a:buSzTx/>
              <a:buFontTx/>
              <a:buNone/>
              <a:defRPr b="0"/>
            </a:lvl1pPr>
            <a:lvl2pPr marL="812800" indent="-203200">
              <a:buClrTx/>
              <a:buSzTx/>
              <a:buFontTx/>
              <a:buNone/>
              <a:defRPr b="0"/>
            </a:lvl2pPr>
            <a:lvl3pPr marL="812800" indent="254000">
              <a:buClrTx/>
              <a:buSzTx/>
              <a:buFontTx/>
              <a:buNone/>
              <a:defRPr b="0"/>
            </a:lvl3pPr>
            <a:lvl4pPr marL="812800" indent="711200">
              <a:buClrTx/>
              <a:buSzTx/>
              <a:buFontTx/>
              <a:buNone/>
              <a:defRPr b="0"/>
            </a:lvl4pPr>
            <a:lvl5pPr marL="812800" indent="1168400">
              <a:buClrTx/>
              <a:buSzTx/>
              <a:buFontTx/>
              <a:buNone/>
              <a:defRPr b="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7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45" name="Hoofdtekst - niveau één…"/>
          <p:cNvSpPr txBox="1"/>
          <p:nvPr>
            <p:ph type="body" sz="half" idx="1"/>
          </p:nvPr>
        </p:nvSpPr>
        <p:spPr>
          <a:xfrm>
            <a:off x="1919999" y="3241999"/>
            <a:ext cx="20544003" cy="64488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4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54" name="Hoofdtekst - niveau één…"/>
          <p:cNvSpPr txBox="1"/>
          <p:nvPr>
            <p:ph type="body" sz="half" idx="1"/>
          </p:nvPr>
        </p:nvSpPr>
        <p:spPr>
          <a:xfrm>
            <a:off x="1919999" y="3242002"/>
            <a:ext cx="20544003" cy="4993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5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63" name="Hoofdtekst - niveau één…"/>
          <p:cNvSpPr txBox="1"/>
          <p:nvPr>
            <p:ph type="body" sz="quarter" idx="1"/>
          </p:nvPr>
        </p:nvSpPr>
        <p:spPr>
          <a:xfrm>
            <a:off x="2790778" y="6266687"/>
            <a:ext cx="5626401" cy="520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buClrTx/>
              <a:buSzTx/>
              <a:buFontTx/>
              <a:buNone/>
              <a:defRPr b="0"/>
            </a:lvl1pPr>
            <a:lvl2pPr marL="812800" indent="-203200">
              <a:buClrTx/>
              <a:buSzTx/>
              <a:buFontTx/>
              <a:buNone/>
              <a:defRPr b="0"/>
            </a:lvl2pPr>
            <a:lvl3pPr marL="812800" indent="254000">
              <a:buClrTx/>
              <a:buSzTx/>
              <a:buFontTx/>
              <a:buNone/>
              <a:defRPr b="0"/>
            </a:lvl3pPr>
            <a:lvl4pPr marL="812800" indent="711200">
              <a:buClrTx/>
              <a:buSzTx/>
              <a:buFontTx/>
              <a:buNone/>
              <a:defRPr b="0"/>
            </a:lvl4pPr>
            <a:lvl5pPr marL="812800" indent="1168400">
              <a:buClrTx/>
              <a:buSzTx/>
              <a:buFontTx/>
              <a:buNone/>
              <a:defRPr b="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6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72" name="Hoofdtekst - niveau één…"/>
          <p:cNvSpPr txBox="1"/>
          <p:nvPr>
            <p:ph type="body" sz="quarter" idx="1"/>
          </p:nvPr>
        </p:nvSpPr>
        <p:spPr>
          <a:xfrm>
            <a:off x="3889303" y="4547999"/>
            <a:ext cx="8126401" cy="2892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buClrTx/>
              <a:buSzTx/>
              <a:buFontTx/>
              <a:buNone/>
              <a:defRPr b="0"/>
            </a:lvl1pPr>
            <a:lvl2pPr marL="812800" indent="-203200">
              <a:buClrTx/>
              <a:buSzTx/>
              <a:buFontTx/>
              <a:buNone/>
              <a:defRPr b="0"/>
            </a:lvl2pPr>
            <a:lvl3pPr marL="812800" indent="254000">
              <a:buClrTx/>
              <a:buSzTx/>
              <a:buFontTx/>
              <a:buNone/>
              <a:defRPr b="0"/>
            </a:lvl3pPr>
            <a:lvl4pPr marL="812800" indent="711200">
              <a:buClrTx/>
              <a:buSzTx/>
              <a:buFontTx/>
              <a:buNone/>
              <a:defRPr b="0"/>
            </a:lvl4pPr>
            <a:lvl5pPr marL="812800" indent="1168400">
              <a:buClrTx/>
              <a:buSzTx/>
              <a:buFontTx/>
              <a:buNone/>
              <a:defRPr b="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7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tekst"/>
          <p:cNvSpPr txBox="1"/>
          <p:nvPr>
            <p:ph type="title"/>
          </p:nvPr>
        </p:nvSpPr>
        <p:spPr>
          <a:xfrm>
            <a:off x="2448999" y="6482301"/>
            <a:ext cx="6805602" cy="3632801"/>
          </a:xfrm>
          <a:prstGeom prst="rect">
            <a:avLst/>
          </a:prstGeom>
        </p:spPr>
        <p:txBody>
          <a:bodyPr/>
          <a:lstStyle>
            <a:lvl1pPr>
              <a:defRPr sz="10600"/>
            </a:lvl1pPr>
          </a:lstStyle>
          <a:p>
            <a:pPr/>
            <a:r>
              <a:t>Titeltekst</a:t>
            </a:r>
          </a:p>
        </p:txBody>
      </p:sp>
      <p:sp>
        <p:nvSpPr>
          <p:cNvPr id="23" name="Google Shape;12;p2"/>
          <p:cNvSpPr/>
          <p:nvPr>
            <p:ph type="pic" sz="half" idx="13"/>
          </p:nvPr>
        </p:nvSpPr>
        <p:spPr>
          <a:xfrm>
            <a:off x="13897133" y="1443199"/>
            <a:ext cx="8584801" cy="10834402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81" name="Hoofdtekst - niveau één…"/>
          <p:cNvSpPr txBox="1"/>
          <p:nvPr>
            <p:ph type="body" sz="quarter" idx="1"/>
          </p:nvPr>
        </p:nvSpPr>
        <p:spPr>
          <a:xfrm>
            <a:off x="1901933" y="4539525"/>
            <a:ext cx="6124800" cy="277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buClrTx/>
              <a:buSzTx/>
              <a:buFontTx/>
              <a:buNone/>
              <a:defRPr b="0"/>
            </a:lvl1pPr>
            <a:lvl2pPr marL="812800" indent="-203200">
              <a:buClrTx/>
              <a:buSzTx/>
              <a:buFontTx/>
              <a:buNone/>
              <a:defRPr b="0"/>
            </a:lvl2pPr>
            <a:lvl3pPr marL="812800" indent="254000">
              <a:buClrTx/>
              <a:buSzTx/>
              <a:buFontTx/>
              <a:buNone/>
              <a:defRPr b="0"/>
            </a:lvl3pPr>
            <a:lvl4pPr marL="812800" indent="711200">
              <a:buClrTx/>
              <a:buSzTx/>
              <a:buFontTx/>
              <a:buNone/>
              <a:defRPr b="0"/>
            </a:lvl4pPr>
            <a:lvl5pPr marL="812800" indent="1168400">
              <a:buClrTx/>
              <a:buSzTx/>
              <a:buFontTx/>
              <a:buNone/>
              <a:defRPr b="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8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eltekst"/>
          <p:cNvSpPr txBox="1"/>
          <p:nvPr>
            <p:ph type="title"/>
          </p:nvPr>
        </p:nvSpPr>
        <p:spPr>
          <a:xfrm>
            <a:off x="10620434" y="1986034"/>
            <a:ext cx="11861601" cy="28232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pPr/>
            <a:r>
              <a:t>Titeltekst</a:t>
            </a:r>
          </a:p>
        </p:txBody>
      </p:sp>
      <p:sp>
        <p:nvSpPr>
          <p:cNvPr id="190" name="Hoofdtekst - niveau één…"/>
          <p:cNvSpPr txBox="1"/>
          <p:nvPr>
            <p:ph type="body" sz="quarter" idx="1"/>
          </p:nvPr>
        </p:nvSpPr>
        <p:spPr>
          <a:xfrm>
            <a:off x="10620333" y="4809232"/>
            <a:ext cx="11861601" cy="2823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buClrTx/>
              <a:buSzTx/>
              <a:buFontTx/>
              <a:buNone/>
              <a:defRPr b="0" sz="3600"/>
            </a:lvl1pPr>
            <a:lvl2pPr marL="812800" indent="-203200" algn="ctr">
              <a:buClrTx/>
              <a:buSzTx/>
              <a:buFontTx/>
              <a:buNone/>
              <a:defRPr b="0" sz="3600"/>
            </a:lvl2pPr>
            <a:lvl3pPr marL="812800" indent="254000" algn="ctr">
              <a:buClrTx/>
              <a:buSzTx/>
              <a:buFontTx/>
              <a:buNone/>
              <a:defRPr b="0" sz="3600"/>
            </a:lvl3pPr>
            <a:lvl4pPr marL="812800" indent="711200" algn="ctr">
              <a:buClrTx/>
              <a:buSzTx/>
              <a:buFontTx/>
              <a:buNone/>
              <a:defRPr b="0" sz="3600"/>
            </a:lvl4pPr>
            <a:lvl5pPr marL="812800" indent="1168400" algn="ctr">
              <a:buClrTx/>
              <a:buSzTx/>
              <a:buFontTx/>
              <a:buNone/>
              <a:defRPr b="0" sz="36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91" name="Google Shape;12;p2"/>
          <p:cNvSpPr/>
          <p:nvPr>
            <p:ph type="pic" sz="half" idx="13"/>
          </p:nvPr>
        </p:nvSpPr>
        <p:spPr>
          <a:xfrm>
            <a:off x="1768345" y="1443199"/>
            <a:ext cx="8584801" cy="10834402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9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eltekst"/>
          <p:cNvSpPr txBox="1"/>
          <p:nvPr>
            <p:ph type="title"/>
          </p:nvPr>
        </p:nvSpPr>
        <p:spPr>
          <a:xfrm>
            <a:off x="1911399" y="1362399"/>
            <a:ext cx="20561602" cy="1286401"/>
          </a:xfrm>
          <a:prstGeom prst="rect">
            <a:avLst/>
          </a:prstGeom>
        </p:spPr>
        <p:txBody>
          <a:bodyPr/>
          <a:lstStyle>
            <a:lvl1pPr algn="ctr">
              <a:defRPr sz="6400">
                <a:solidFill>
                  <a:schemeClr val="accent2">
                    <a:lumOff val="44000"/>
                  </a:schemeClr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207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Afbeelding 13" descr="Afbeelding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50" y="0"/>
            <a:ext cx="4298950" cy="24574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7" name="Groep 1"/>
          <p:cNvGrpSpPr/>
          <p:nvPr/>
        </p:nvGrpSpPr>
        <p:grpSpPr>
          <a:xfrm>
            <a:off x="-14752" y="12831988"/>
            <a:ext cx="9899654" cy="898527"/>
            <a:chOff x="-1" y="0"/>
            <a:chExt cx="9899653" cy="898525"/>
          </a:xfrm>
        </p:grpSpPr>
        <p:sp>
          <p:nvSpPr>
            <p:cNvPr id="215" name="Freeform 5"/>
            <p:cNvSpPr/>
            <p:nvPr/>
          </p:nvSpPr>
          <p:spPr>
            <a:xfrm>
              <a:off x="-2" y="0"/>
              <a:ext cx="5384092" cy="898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8087" y="0"/>
                  </a:lnTo>
                  <a:lnTo>
                    <a:pt x="18179" y="31"/>
                  </a:lnTo>
                  <a:lnTo>
                    <a:pt x="18273" y="61"/>
                  </a:lnTo>
                  <a:lnTo>
                    <a:pt x="18363" y="112"/>
                  </a:lnTo>
                  <a:lnTo>
                    <a:pt x="18452" y="174"/>
                  </a:lnTo>
                  <a:lnTo>
                    <a:pt x="18632" y="337"/>
                  </a:lnTo>
                  <a:lnTo>
                    <a:pt x="18721" y="449"/>
                  </a:lnTo>
                  <a:lnTo>
                    <a:pt x="18808" y="551"/>
                  </a:lnTo>
                  <a:lnTo>
                    <a:pt x="18895" y="684"/>
                  </a:lnTo>
                  <a:lnTo>
                    <a:pt x="19065" y="970"/>
                  </a:lnTo>
                  <a:lnTo>
                    <a:pt x="19151" y="1123"/>
                  </a:lnTo>
                  <a:lnTo>
                    <a:pt x="19234" y="1317"/>
                  </a:lnTo>
                  <a:lnTo>
                    <a:pt x="19318" y="1490"/>
                  </a:lnTo>
                  <a:lnTo>
                    <a:pt x="19396" y="1695"/>
                  </a:lnTo>
                  <a:lnTo>
                    <a:pt x="19480" y="1909"/>
                  </a:lnTo>
                  <a:lnTo>
                    <a:pt x="19558" y="2123"/>
                  </a:lnTo>
                  <a:lnTo>
                    <a:pt x="19635" y="2368"/>
                  </a:lnTo>
                  <a:lnTo>
                    <a:pt x="19711" y="2603"/>
                  </a:lnTo>
                  <a:lnTo>
                    <a:pt x="19790" y="2858"/>
                  </a:lnTo>
                  <a:lnTo>
                    <a:pt x="19863" y="3134"/>
                  </a:lnTo>
                  <a:lnTo>
                    <a:pt x="19938" y="3399"/>
                  </a:lnTo>
                  <a:lnTo>
                    <a:pt x="20010" y="3685"/>
                  </a:lnTo>
                  <a:lnTo>
                    <a:pt x="20081" y="3991"/>
                  </a:lnTo>
                  <a:lnTo>
                    <a:pt x="20153" y="4287"/>
                  </a:lnTo>
                  <a:lnTo>
                    <a:pt x="20221" y="4604"/>
                  </a:lnTo>
                  <a:lnTo>
                    <a:pt x="20354" y="5278"/>
                  </a:lnTo>
                  <a:lnTo>
                    <a:pt x="20420" y="5604"/>
                  </a:lnTo>
                  <a:lnTo>
                    <a:pt x="20482" y="5972"/>
                  </a:lnTo>
                  <a:lnTo>
                    <a:pt x="20545" y="6319"/>
                  </a:lnTo>
                  <a:lnTo>
                    <a:pt x="20606" y="6707"/>
                  </a:lnTo>
                  <a:lnTo>
                    <a:pt x="20722" y="7462"/>
                  </a:lnTo>
                  <a:lnTo>
                    <a:pt x="20778" y="7860"/>
                  </a:lnTo>
                  <a:lnTo>
                    <a:pt x="20831" y="8258"/>
                  </a:lnTo>
                  <a:lnTo>
                    <a:pt x="20884" y="8677"/>
                  </a:lnTo>
                  <a:lnTo>
                    <a:pt x="20935" y="9105"/>
                  </a:lnTo>
                  <a:lnTo>
                    <a:pt x="20985" y="9534"/>
                  </a:lnTo>
                  <a:lnTo>
                    <a:pt x="21032" y="9963"/>
                  </a:lnTo>
                  <a:lnTo>
                    <a:pt x="21078" y="10402"/>
                  </a:lnTo>
                  <a:lnTo>
                    <a:pt x="21123" y="10851"/>
                  </a:lnTo>
                  <a:lnTo>
                    <a:pt x="21165" y="11310"/>
                  </a:lnTo>
                  <a:lnTo>
                    <a:pt x="21205" y="11770"/>
                  </a:lnTo>
                  <a:lnTo>
                    <a:pt x="21245" y="12250"/>
                  </a:lnTo>
                  <a:lnTo>
                    <a:pt x="21281" y="12709"/>
                  </a:lnTo>
                  <a:lnTo>
                    <a:pt x="21317" y="13199"/>
                  </a:lnTo>
                  <a:lnTo>
                    <a:pt x="21351" y="13689"/>
                  </a:lnTo>
                  <a:lnTo>
                    <a:pt x="21382" y="14179"/>
                  </a:lnTo>
                  <a:lnTo>
                    <a:pt x="21412" y="14679"/>
                  </a:lnTo>
                  <a:lnTo>
                    <a:pt x="21438" y="15179"/>
                  </a:lnTo>
                  <a:lnTo>
                    <a:pt x="21465" y="15690"/>
                  </a:lnTo>
                  <a:lnTo>
                    <a:pt x="21486" y="16200"/>
                  </a:lnTo>
                  <a:lnTo>
                    <a:pt x="21508" y="16721"/>
                  </a:lnTo>
                  <a:lnTo>
                    <a:pt x="21528" y="17251"/>
                  </a:lnTo>
                  <a:lnTo>
                    <a:pt x="21544" y="17772"/>
                  </a:lnTo>
                  <a:lnTo>
                    <a:pt x="21561" y="18313"/>
                  </a:lnTo>
                  <a:lnTo>
                    <a:pt x="21581" y="19395"/>
                  </a:lnTo>
                  <a:lnTo>
                    <a:pt x="21590" y="19946"/>
                  </a:lnTo>
                  <a:lnTo>
                    <a:pt x="21595" y="20487"/>
                  </a:lnTo>
                  <a:lnTo>
                    <a:pt x="21600" y="2104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A9F3"/>
            </a:solidFill>
            <a:ln w="12700" cap="flat">
              <a:noFill/>
              <a:miter lim="400000"/>
            </a:ln>
            <a:effectLst/>
          </p:spPr>
          <p:txBody>
            <a:bodyPr wrap="square" lIns="91437" tIns="91437" rIns="91437" bIns="91437" numCol="1" anchor="t">
              <a:noAutofit/>
            </a:bodyPr>
            <a:lstStyle/>
            <a:p>
              <a:pPr defTabSz="1825624"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" name="Freeform 5"/>
            <p:cNvSpPr/>
            <p:nvPr/>
          </p:nvSpPr>
          <p:spPr>
            <a:xfrm>
              <a:off x="4515560" y="0"/>
              <a:ext cx="5384092" cy="898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8087" y="0"/>
                  </a:lnTo>
                  <a:lnTo>
                    <a:pt x="18179" y="31"/>
                  </a:lnTo>
                  <a:lnTo>
                    <a:pt x="18273" y="61"/>
                  </a:lnTo>
                  <a:lnTo>
                    <a:pt x="18363" y="112"/>
                  </a:lnTo>
                  <a:lnTo>
                    <a:pt x="18452" y="174"/>
                  </a:lnTo>
                  <a:lnTo>
                    <a:pt x="18632" y="337"/>
                  </a:lnTo>
                  <a:lnTo>
                    <a:pt x="18721" y="449"/>
                  </a:lnTo>
                  <a:lnTo>
                    <a:pt x="18808" y="551"/>
                  </a:lnTo>
                  <a:lnTo>
                    <a:pt x="18895" y="684"/>
                  </a:lnTo>
                  <a:lnTo>
                    <a:pt x="19065" y="970"/>
                  </a:lnTo>
                  <a:lnTo>
                    <a:pt x="19151" y="1123"/>
                  </a:lnTo>
                  <a:lnTo>
                    <a:pt x="19234" y="1317"/>
                  </a:lnTo>
                  <a:lnTo>
                    <a:pt x="19318" y="1490"/>
                  </a:lnTo>
                  <a:lnTo>
                    <a:pt x="19396" y="1695"/>
                  </a:lnTo>
                  <a:lnTo>
                    <a:pt x="19480" y="1909"/>
                  </a:lnTo>
                  <a:lnTo>
                    <a:pt x="19558" y="2123"/>
                  </a:lnTo>
                  <a:lnTo>
                    <a:pt x="19635" y="2368"/>
                  </a:lnTo>
                  <a:lnTo>
                    <a:pt x="19711" y="2603"/>
                  </a:lnTo>
                  <a:lnTo>
                    <a:pt x="19790" y="2858"/>
                  </a:lnTo>
                  <a:lnTo>
                    <a:pt x="19863" y="3134"/>
                  </a:lnTo>
                  <a:lnTo>
                    <a:pt x="19938" y="3399"/>
                  </a:lnTo>
                  <a:lnTo>
                    <a:pt x="20010" y="3685"/>
                  </a:lnTo>
                  <a:lnTo>
                    <a:pt x="20081" y="3991"/>
                  </a:lnTo>
                  <a:lnTo>
                    <a:pt x="20153" y="4287"/>
                  </a:lnTo>
                  <a:lnTo>
                    <a:pt x="20221" y="4604"/>
                  </a:lnTo>
                  <a:lnTo>
                    <a:pt x="20354" y="5278"/>
                  </a:lnTo>
                  <a:lnTo>
                    <a:pt x="20420" y="5604"/>
                  </a:lnTo>
                  <a:lnTo>
                    <a:pt x="20482" y="5972"/>
                  </a:lnTo>
                  <a:lnTo>
                    <a:pt x="20545" y="6319"/>
                  </a:lnTo>
                  <a:lnTo>
                    <a:pt x="20606" y="6707"/>
                  </a:lnTo>
                  <a:lnTo>
                    <a:pt x="20722" y="7462"/>
                  </a:lnTo>
                  <a:lnTo>
                    <a:pt x="20778" y="7860"/>
                  </a:lnTo>
                  <a:lnTo>
                    <a:pt x="20831" y="8258"/>
                  </a:lnTo>
                  <a:lnTo>
                    <a:pt x="20884" y="8677"/>
                  </a:lnTo>
                  <a:lnTo>
                    <a:pt x="20935" y="9105"/>
                  </a:lnTo>
                  <a:lnTo>
                    <a:pt x="20985" y="9534"/>
                  </a:lnTo>
                  <a:lnTo>
                    <a:pt x="21032" y="9963"/>
                  </a:lnTo>
                  <a:lnTo>
                    <a:pt x="21078" y="10402"/>
                  </a:lnTo>
                  <a:lnTo>
                    <a:pt x="21123" y="10851"/>
                  </a:lnTo>
                  <a:lnTo>
                    <a:pt x="21165" y="11310"/>
                  </a:lnTo>
                  <a:lnTo>
                    <a:pt x="21205" y="11770"/>
                  </a:lnTo>
                  <a:lnTo>
                    <a:pt x="21245" y="12250"/>
                  </a:lnTo>
                  <a:lnTo>
                    <a:pt x="21281" y="12709"/>
                  </a:lnTo>
                  <a:lnTo>
                    <a:pt x="21317" y="13199"/>
                  </a:lnTo>
                  <a:lnTo>
                    <a:pt x="21351" y="13689"/>
                  </a:lnTo>
                  <a:lnTo>
                    <a:pt x="21382" y="14179"/>
                  </a:lnTo>
                  <a:lnTo>
                    <a:pt x="21412" y="14679"/>
                  </a:lnTo>
                  <a:lnTo>
                    <a:pt x="21438" y="15179"/>
                  </a:lnTo>
                  <a:lnTo>
                    <a:pt x="21465" y="15690"/>
                  </a:lnTo>
                  <a:lnTo>
                    <a:pt x="21486" y="16200"/>
                  </a:lnTo>
                  <a:lnTo>
                    <a:pt x="21508" y="16721"/>
                  </a:lnTo>
                  <a:lnTo>
                    <a:pt x="21528" y="17251"/>
                  </a:lnTo>
                  <a:lnTo>
                    <a:pt x="21544" y="17772"/>
                  </a:lnTo>
                  <a:lnTo>
                    <a:pt x="21561" y="18313"/>
                  </a:lnTo>
                  <a:lnTo>
                    <a:pt x="21581" y="19395"/>
                  </a:lnTo>
                  <a:lnTo>
                    <a:pt x="21590" y="19946"/>
                  </a:lnTo>
                  <a:lnTo>
                    <a:pt x="21595" y="20487"/>
                  </a:lnTo>
                  <a:lnTo>
                    <a:pt x="21600" y="2104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A9F3"/>
            </a:solidFill>
            <a:ln w="12700" cap="flat">
              <a:noFill/>
              <a:miter lim="400000"/>
            </a:ln>
            <a:effectLst/>
          </p:spPr>
          <p:txBody>
            <a:bodyPr wrap="square" lIns="91437" tIns="91437" rIns="91437" bIns="91437" numCol="1" anchor="t">
              <a:noAutofit/>
            </a:bodyPr>
            <a:lstStyle/>
            <a:p>
              <a:pPr defTabSz="1825624"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18" name="Titeltekst"/>
          <p:cNvSpPr txBox="1"/>
          <p:nvPr>
            <p:ph type="title"/>
          </p:nvPr>
        </p:nvSpPr>
        <p:spPr>
          <a:xfrm>
            <a:off x="2159998" y="2159998"/>
            <a:ext cx="20066402" cy="1440003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1825624">
              <a:lnSpc>
                <a:spcPct val="90000"/>
              </a:lnSpc>
              <a:defRPr b="1" sz="6400">
                <a:solidFill>
                  <a:srgbClr val="00A9F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219" name="Hoofdtekst - niveau één…"/>
          <p:cNvSpPr txBox="1"/>
          <p:nvPr>
            <p:ph type="body" idx="1"/>
          </p:nvPr>
        </p:nvSpPr>
        <p:spPr>
          <a:xfrm>
            <a:off x="2159000" y="3600450"/>
            <a:ext cx="20066000" cy="9001126"/>
          </a:xfrm>
          <a:prstGeom prst="rect">
            <a:avLst/>
          </a:prstGeom>
          <a:ln w="12700"/>
        </p:spPr>
        <p:txBody>
          <a:bodyPr lIns="0" tIns="0" rIns="0" bIns="0">
            <a:normAutofit fontScale="100000" lnSpcReduction="0"/>
          </a:bodyPr>
          <a:lstStyle>
            <a:lvl1pPr marL="536576" indent="-536576" defTabSz="1825624">
              <a:lnSpc>
                <a:spcPct val="90000"/>
              </a:lnSpc>
              <a:spcBef>
                <a:spcPts val="800"/>
              </a:spcBef>
              <a:buClr>
                <a:srgbClr val="00A9F3"/>
              </a:buClr>
              <a:buSzPct val="80000"/>
              <a:buFont typeface="Arial"/>
              <a:buChar char="•"/>
              <a:defRPr b="0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8693" indent="-588818" defTabSz="1825624">
              <a:lnSpc>
                <a:spcPct val="90000"/>
              </a:lnSpc>
              <a:spcBef>
                <a:spcPts val="800"/>
              </a:spcBef>
              <a:buClr>
                <a:srgbClr val="00A9F3"/>
              </a:buClr>
              <a:buSzPct val="80000"/>
              <a:buFont typeface="Arial"/>
              <a:buChar char="•"/>
              <a:defRPr b="0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87450" indent="-647700" defTabSz="1825624">
              <a:lnSpc>
                <a:spcPct val="90000"/>
              </a:lnSpc>
              <a:spcBef>
                <a:spcPts val="800"/>
              </a:spcBef>
              <a:buClr>
                <a:srgbClr val="00A9F3"/>
              </a:buClr>
              <a:buSzPct val="80000"/>
              <a:buFont typeface="Arial"/>
              <a:buChar char="•"/>
              <a:defRPr b="0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9290" indent="-719665" defTabSz="1825624">
              <a:lnSpc>
                <a:spcPct val="90000"/>
              </a:lnSpc>
              <a:spcBef>
                <a:spcPts val="800"/>
              </a:spcBef>
              <a:buClr>
                <a:srgbClr val="00A9F3"/>
              </a:buClr>
              <a:buSzPct val="80000"/>
              <a:buFont typeface="Arial"/>
              <a:buChar char="•"/>
              <a:defRPr b="0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85949" indent="-804862" defTabSz="1825624">
              <a:lnSpc>
                <a:spcPct val="90000"/>
              </a:lnSpc>
              <a:spcBef>
                <a:spcPts val="800"/>
              </a:spcBef>
              <a:buClr>
                <a:srgbClr val="00A9F3"/>
              </a:buClr>
              <a:buSzPct val="80000"/>
              <a:buFont typeface="Arial"/>
              <a:buChar char="•"/>
              <a:defRPr b="0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0" name="Dianummer"/>
          <p:cNvSpPr txBox="1"/>
          <p:nvPr>
            <p:ph type="sldNum" sz="quarter" idx="2"/>
          </p:nvPr>
        </p:nvSpPr>
        <p:spPr>
          <a:xfrm>
            <a:off x="16940593" y="12448448"/>
            <a:ext cx="534608" cy="528506"/>
          </a:xfrm>
          <a:prstGeom prst="rect">
            <a:avLst/>
          </a:prstGeom>
          <a:ln w="12700"/>
        </p:spPr>
        <p:txBody>
          <a:bodyPr lIns="91437" tIns="91437" rIns="91437" bIns="91437"/>
          <a:lstStyle>
            <a:lvl1pPr algn="r" defTabSz="1825624">
              <a:lnSpc>
                <a:spcPct val="100000"/>
              </a:lnSpc>
              <a:defRPr b="1" sz="2400" u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2" name="Hoofdtekst - niveau één…"/>
          <p:cNvSpPr txBox="1"/>
          <p:nvPr>
            <p:ph type="body" sz="quarter" idx="1"/>
          </p:nvPr>
        </p:nvSpPr>
        <p:spPr>
          <a:xfrm>
            <a:off x="1919999" y="3038802"/>
            <a:ext cx="20544003" cy="898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1" name="Hoofdtekst - niveau één…"/>
          <p:cNvSpPr txBox="1"/>
          <p:nvPr>
            <p:ph type="body" sz="quarter" idx="1"/>
          </p:nvPr>
        </p:nvSpPr>
        <p:spPr>
          <a:xfrm>
            <a:off x="13483066" y="6254810"/>
            <a:ext cx="7384002" cy="4681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buClrTx/>
              <a:buSzTx/>
              <a:buFontTx/>
              <a:buNone/>
              <a:defRPr b="0"/>
            </a:lvl1pPr>
            <a:lvl2pPr marL="812800" indent="-203200">
              <a:buClrTx/>
              <a:buSzTx/>
              <a:buFontTx/>
              <a:buNone/>
              <a:defRPr b="0"/>
            </a:lvl2pPr>
            <a:lvl3pPr marL="812800" indent="254000">
              <a:buClrTx/>
              <a:buSzTx/>
              <a:buFontTx/>
              <a:buNone/>
              <a:defRPr b="0"/>
            </a:lvl3pPr>
            <a:lvl4pPr marL="812800" indent="711200">
              <a:buClrTx/>
              <a:buSzTx/>
              <a:buFontTx/>
              <a:buNone/>
              <a:defRPr b="0"/>
            </a:lvl4pPr>
            <a:lvl5pPr marL="812800" indent="1168400">
              <a:buClrTx/>
              <a:buSzTx/>
              <a:buFontTx/>
              <a:buNone/>
              <a:defRPr b="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Hoofdtekst - niveau één…"/>
          <p:cNvSpPr txBox="1"/>
          <p:nvPr>
            <p:ph type="body" sz="quarter" idx="1"/>
          </p:nvPr>
        </p:nvSpPr>
        <p:spPr>
          <a:xfrm>
            <a:off x="11529266" y="5416568"/>
            <a:ext cx="10881601" cy="5840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buClrTx/>
              <a:buSzTx/>
              <a:buFontTx/>
              <a:buNone/>
              <a:defRPr b="0"/>
            </a:lvl1pPr>
            <a:lvl2pPr marL="812800" indent="-203200">
              <a:buClrTx/>
              <a:buSzTx/>
              <a:buFontTx/>
              <a:buNone/>
              <a:defRPr b="0"/>
            </a:lvl2pPr>
            <a:lvl3pPr marL="812800" indent="254000">
              <a:buClrTx/>
              <a:buSzTx/>
              <a:buFontTx/>
              <a:buNone/>
              <a:defRPr b="0"/>
            </a:lvl3pPr>
            <a:lvl4pPr marL="812800" indent="711200">
              <a:buClrTx/>
              <a:buSzTx/>
              <a:buFontTx/>
              <a:buNone/>
              <a:defRPr b="0"/>
            </a:lvl4pPr>
            <a:lvl5pPr marL="812800" indent="1168400">
              <a:buClrTx/>
              <a:buSzTx/>
              <a:buFontTx/>
              <a:buNone/>
              <a:defRPr b="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Titeltekst"/>
          <p:cNvSpPr txBox="1"/>
          <p:nvPr>
            <p:ph type="title"/>
          </p:nvPr>
        </p:nvSpPr>
        <p:spPr>
          <a:xfrm>
            <a:off x="11529266" y="2458367"/>
            <a:ext cx="10881601" cy="2958402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59" name="Google Shape;12;p2"/>
          <p:cNvSpPr/>
          <p:nvPr>
            <p:ph type="pic" sz="half" idx="13"/>
          </p:nvPr>
        </p:nvSpPr>
        <p:spPr>
          <a:xfrm>
            <a:off x="1768345" y="1443199"/>
            <a:ext cx="8584801" cy="10834402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eltekst"/>
          <p:cNvSpPr txBox="1"/>
          <p:nvPr>
            <p:ph type="title"/>
          </p:nvPr>
        </p:nvSpPr>
        <p:spPr>
          <a:xfrm>
            <a:off x="6181199" y="3485599"/>
            <a:ext cx="12021602" cy="674480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16000"/>
            </a:lvl1pPr>
          </a:lstStyle>
          <a:p>
            <a:pPr/>
            <a:r>
              <a:t>Titeltekst</a:t>
            </a:r>
          </a:p>
        </p:txBody>
      </p:sp>
      <p:sp>
        <p:nvSpPr>
          <p:cNvPr id="6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eltekst"/>
          <p:cNvSpPr txBox="1"/>
          <p:nvPr>
            <p:ph type="title"/>
          </p:nvPr>
        </p:nvSpPr>
        <p:spPr>
          <a:xfrm>
            <a:off x="5694800" y="3170933"/>
            <a:ext cx="12994400" cy="52384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pPr/>
            <a:r>
              <a:t>Titeltekst</a:t>
            </a:r>
          </a:p>
        </p:txBody>
      </p:sp>
      <p:sp>
        <p:nvSpPr>
          <p:cNvPr id="76" name="Hoofdtekst - niveau één…"/>
          <p:cNvSpPr txBox="1"/>
          <p:nvPr>
            <p:ph type="body" sz="quarter" idx="1"/>
          </p:nvPr>
        </p:nvSpPr>
        <p:spPr>
          <a:xfrm>
            <a:off x="5694800" y="8409333"/>
            <a:ext cx="12994400" cy="1789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buClrTx/>
              <a:buSzTx/>
              <a:buFontTx/>
              <a:buNone/>
              <a:defRPr b="0" sz="4200"/>
            </a:lvl1pPr>
            <a:lvl2pPr marL="812800" indent="-203200" algn="ctr">
              <a:buClrTx/>
              <a:buSzTx/>
              <a:buFontTx/>
              <a:buNone/>
              <a:defRPr b="0" sz="4200"/>
            </a:lvl2pPr>
            <a:lvl3pPr marL="812800" indent="254000" algn="ctr">
              <a:buClrTx/>
              <a:buSzTx/>
              <a:buFontTx/>
              <a:buNone/>
              <a:defRPr b="0" sz="4200"/>
            </a:lvl3pPr>
            <a:lvl4pPr marL="812800" indent="711200" algn="ctr">
              <a:buClrTx/>
              <a:buSzTx/>
              <a:buFontTx/>
              <a:buNone/>
              <a:defRPr b="0" sz="4200"/>
            </a:lvl4pPr>
            <a:lvl5pPr marL="812800" indent="1168400" algn="ctr">
              <a:buClrTx/>
              <a:buSzTx/>
              <a:buFontTx/>
              <a:buNone/>
              <a:defRPr b="0" sz="42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7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bg>
      <p:bgPr>
        <a:solidFill>
          <a:srgbClr val="FFE7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69;p10"/>
          <p:cNvSpPr/>
          <p:nvPr>
            <p:ph type="pic" idx="13"/>
          </p:nvPr>
        </p:nvSpPr>
        <p:spPr>
          <a:xfrm>
            <a:off x="-1" y="-1"/>
            <a:ext cx="24384001" cy="13716001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5" name="Titeltekst"/>
          <p:cNvSpPr txBox="1"/>
          <p:nvPr>
            <p:ph type="title"/>
          </p:nvPr>
        </p:nvSpPr>
        <p:spPr>
          <a:xfrm>
            <a:off x="1919999" y="10705200"/>
            <a:ext cx="20544003" cy="1527201"/>
          </a:xfrm>
          <a:prstGeom prst="rect">
            <a:avLst/>
          </a:prstGeom>
          <a:solidFill>
            <a:schemeClr val="accent2">
              <a:lumOff val="44000"/>
            </a:schemeClr>
          </a:solidFill>
        </p:spPr>
        <p:txBody>
          <a:bodyPr anchor="ctr"/>
          <a:lstStyle>
            <a:lvl1pPr algn="ctr">
              <a:defRPr sz="4800"/>
            </a:lvl1pPr>
          </a:lstStyle>
          <a:p>
            <a:pPr/>
            <a:r>
              <a:t>Titeltekst</a:t>
            </a:r>
          </a:p>
        </p:txBody>
      </p:sp>
      <p:sp>
        <p:nvSpPr>
          <p:cNvPr id="8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2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Hoofdtekst - niveau één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17475200" y="12344399"/>
            <a:ext cx="5689600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defTabSz="912812">
              <a:lnSpc>
                <a:spcPct val="120000"/>
              </a:lnSpc>
              <a:defRPr sz="3000" u="sng">
                <a:solidFill>
                  <a:srgbClr val="0000FF"/>
                </a:solidFill>
                <a:uFill>
                  <a:solidFill>
                    <a:srgbClr val="191919"/>
                  </a:solidFill>
                </a:u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 xmlns:p14="http://schemas.microsoft.com/office/powerpoint/2010/main" spd="med" advClick="1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965200" marR="0" indent="-81280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91919"/>
        </a:buClr>
        <a:buSzPts val="3200"/>
        <a:buFont typeface="Calibri"/>
        <a:buChar char="●"/>
        <a:tabLst/>
        <a:defRPr b="1" baseline="0" cap="none" i="0" spc="0" strike="noStrike" sz="32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1pPr>
      <a:lvl2pPr marL="1422400" marR="0" indent="-81280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91919"/>
        </a:buClr>
        <a:buSzPts val="3200"/>
        <a:buFont typeface="Calibri"/>
        <a:buChar char="○"/>
        <a:tabLst/>
        <a:defRPr b="1" baseline="0" cap="none" i="0" spc="0" strike="noStrike" sz="32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2pPr>
      <a:lvl3pPr marL="1879600" marR="0" indent="-81280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91919"/>
        </a:buClr>
        <a:buSzPts val="3200"/>
        <a:buFont typeface="Calibri"/>
        <a:buChar char="■"/>
        <a:tabLst/>
        <a:defRPr b="1" baseline="0" cap="none" i="0" spc="0" strike="noStrike" sz="32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3pPr>
      <a:lvl4pPr marL="2336800" marR="0" indent="-81280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91919"/>
        </a:buClr>
        <a:buSzPts val="3200"/>
        <a:buFont typeface="Calibri"/>
        <a:buChar char="●"/>
        <a:tabLst/>
        <a:defRPr b="1" baseline="0" cap="none" i="0" spc="0" strike="noStrike" sz="32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4pPr>
      <a:lvl5pPr marL="2794000" marR="0" indent="-81280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91919"/>
        </a:buClr>
        <a:buSzPts val="3200"/>
        <a:buFont typeface="Calibri"/>
        <a:buChar char="○"/>
        <a:tabLst/>
        <a:defRPr b="1" baseline="0" cap="none" i="0" spc="0" strike="noStrike" sz="32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5pPr>
      <a:lvl6pPr marL="3251200" marR="0" indent="-81280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91919"/>
        </a:buClr>
        <a:buSzPts val="3200"/>
        <a:buFont typeface="Calibri"/>
        <a:buChar char="■"/>
        <a:tabLst/>
        <a:defRPr b="1" baseline="0" cap="none" i="0" spc="0" strike="noStrike" sz="32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6pPr>
      <a:lvl7pPr marL="3708400" marR="0" indent="-81280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91919"/>
        </a:buClr>
        <a:buSzPts val="3200"/>
        <a:buFont typeface="Calibri"/>
        <a:buChar char="●"/>
        <a:tabLst/>
        <a:defRPr b="1" baseline="0" cap="none" i="0" spc="0" strike="noStrike" sz="32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7pPr>
      <a:lvl8pPr marL="4165600" marR="0" indent="-81280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91919"/>
        </a:buClr>
        <a:buSzPts val="3200"/>
        <a:buFont typeface="Calibri"/>
        <a:buChar char="○"/>
        <a:tabLst/>
        <a:defRPr b="1" baseline="0" cap="none" i="0" spc="0" strike="noStrike" sz="32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8pPr>
      <a:lvl9pPr marL="4622800" marR="0" indent="-81280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91919"/>
        </a:buClr>
        <a:buSzPts val="3200"/>
        <a:buFont typeface="Calibri"/>
        <a:buChar char="■"/>
        <a:tabLst/>
        <a:defRPr b="1" baseline="0" cap="none" i="0" spc="0" strike="noStrike" sz="3200" u="none">
          <a:solidFill>
            <a:srgbClr val="191919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2812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sng">
          <a:solidFill>
            <a:schemeClr val="tx1"/>
          </a:solidFill>
          <a:uFill>
            <a:solidFill>
              <a:srgbClr val="191919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0" algn="l" defTabSz="912812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sng">
          <a:solidFill>
            <a:schemeClr val="tx1"/>
          </a:solidFill>
          <a:uFill>
            <a:solidFill>
              <a:srgbClr val="191919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0" algn="l" defTabSz="912812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sng">
          <a:solidFill>
            <a:schemeClr val="tx1"/>
          </a:solidFill>
          <a:uFill>
            <a:solidFill>
              <a:srgbClr val="191919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0" algn="l" defTabSz="912812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sng">
          <a:solidFill>
            <a:schemeClr val="tx1"/>
          </a:solidFill>
          <a:uFill>
            <a:solidFill>
              <a:srgbClr val="191919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0" algn="l" defTabSz="912812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sng">
          <a:solidFill>
            <a:schemeClr val="tx1"/>
          </a:solidFill>
          <a:uFill>
            <a:solidFill>
              <a:srgbClr val="191919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0" algn="l" defTabSz="912812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sng">
          <a:solidFill>
            <a:schemeClr val="tx1"/>
          </a:solidFill>
          <a:uFill>
            <a:solidFill>
              <a:srgbClr val="191919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0" algn="l" defTabSz="912812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sng">
          <a:solidFill>
            <a:schemeClr val="tx1"/>
          </a:solidFill>
          <a:uFill>
            <a:solidFill>
              <a:srgbClr val="191919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0" algn="l" defTabSz="912812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sng">
          <a:solidFill>
            <a:schemeClr val="tx1"/>
          </a:solidFill>
          <a:uFill>
            <a:solidFill>
              <a:srgbClr val="191919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0" algn="l" defTabSz="912812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sng">
          <a:solidFill>
            <a:schemeClr val="tx1"/>
          </a:solidFill>
          <a:uFill>
            <a:solidFill>
              <a:srgbClr val="191919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s://vng.nl/rubrieken/onderwerpen/wet-kwaliteitsborging-voor-het-bouwen-wkb" TargetMode="External"/><Relationship Id="rId3" Type="http://schemas.openxmlformats.org/officeDocument/2006/relationships/hyperlink" Target="https://vng.nl/artikelen/basiskennissessies-bopa-bodem-wkb" TargetMode="External"/><Relationship Id="rId4" Type="http://schemas.openxmlformats.org/officeDocument/2006/relationships/hyperlink" Target="https://vng.nl/artikelen/dienstverlening-de-start-van-de-serviceketen" TargetMode="External"/><Relationship Id="rId5" Type="http://schemas.openxmlformats.org/officeDocument/2006/relationships/hyperlink" Target="https://vng.nl/artikelen/implementatieproducten-omgevingswet-en-wkb" TargetMode="External"/><Relationship Id="rId6" Type="http://schemas.openxmlformats.org/officeDocument/2006/relationships/hyperlink" Target="https://vng.nl/artikelen/webinars-en-netwerkbijeenkomsten-wkb" TargetMode="External"/><Relationship Id="rId7" Type="http://schemas.openxmlformats.org/officeDocument/2006/relationships/hyperlink" Target="https://vng.nl/publicaties/vernieuwd-handreiking-toezicht-en-handhaving-wet-kwaliteitsborging-bouw" TargetMode="External"/><Relationship Id="rId8" Type="http://schemas.openxmlformats.org/officeDocument/2006/relationships/hyperlink" Target="https://vng.nl/artikelen/handreiking-communicatie-omgevingswet-en-wkb" TargetMode="External"/><Relationship Id="rId9" Type="http://schemas.openxmlformats.org/officeDocument/2006/relationships/hyperlink" Target="https://vng.nl/publicaties/wkb-in-de-praktijk-tool" TargetMode="External"/><Relationship Id="rId10" Type="http://schemas.openxmlformats.org/officeDocument/2006/relationships/hyperlink" Target="https://forum.vng.nl/do/startpage?id=4140319-737461727470616765" TargetMode="External"/><Relationship Id="rId11" Type="http://schemas.openxmlformats.org/officeDocument/2006/relationships/hyperlink" Target="https://c.spotler.com/ct/m19/k1/x9Kv-AOjPNACcsmkEsYLTE1iYj9wm1FD6D5o25_TSLKRIW-vm7nwkE5AVQ8VcOD8/MGDnW6uRbxFMiy7" TargetMode="External"/><Relationship Id="rId12" Type="http://schemas.openxmlformats.org/officeDocument/2006/relationships/hyperlink" Target="https://vng.nl/artikelen/zeker-van-je-zaak-test" TargetMode="External"/><Relationship Id="rId13" Type="http://schemas.openxmlformats.org/officeDocument/2006/relationships/hyperlink" Target="https://vng.nl/artikelen/vth-inregeltest" TargetMode="External"/><Relationship Id="rId14" Type="http://schemas.openxmlformats.org/officeDocument/2006/relationships/hyperlink" Target="https://vng.nl/artikelen/de-vth-netwerkbijeenkomsten" TargetMode="External"/><Relationship Id="rId15" Type="http://schemas.openxmlformats.org/officeDocument/2006/relationships/hyperlink" Target="https://vng.nl/publicaties/vth-standaardbrieven-voor-de-omgevingswet-en-wkb-van-regio-ijsselland" TargetMode="External"/><Relationship Id="rId16" Type="http://schemas.openxmlformats.org/officeDocument/2006/relationships/hyperlink" Target="https://vng.nl/artikelen/wegwijzer-7-vergunningverlening-aangepast-op-de-wkb" TargetMode="External"/><Relationship Id="rId17" Type="http://schemas.openxmlformats.org/officeDocument/2006/relationships/hyperlink" Target="https://vng.nl/artikelen/wegwijzer-12-toezicht-en-handhaving-ingericht" TargetMode="External"/><Relationship Id="rId18" Type="http://schemas.openxmlformats.org/officeDocument/2006/relationships/hyperlink" Target="https://vng.nl/artikelen/wegwijzer-13-toezicht-en-handhaving-aangepast-aan-de-wkb" TargetMode="External"/><Relationship Id="rId19" Type="http://schemas.openxmlformats.org/officeDocument/2006/relationships/hyperlink" Target="https://vng.nl/sites/default/files/2019-11/handhaving-door_20191017.pdf" TargetMode="External"/><Relationship Id="rId20" Type="http://schemas.openxmlformats.org/officeDocument/2006/relationships/hyperlink" Target="https://vng.nl/publicaties/vernieuwd-infographic-indieningsproces-bouwen-onder-kwaliteitsborging" TargetMode="External"/><Relationship Id="rId21" Type="http://schemas.openxmlformats.org/officeDocument/2006/relationships/hyperlink" Target="https://vng.nl/nieuws/landelijke-handhavingsstrategie-omgevingsrecht-vastgesteld%C2%A0https://vng.nl/sites/default/files/2022-11/Landelijke_Handhavingsstrategie_Omgevingsrecht_LHSO.pdf" TargetMode="External"/><Relationship Id="rId22" Type="http://schemas.openxmlformats.org/officeDocument/2006/relationships/hyperlink" Target="https://youtu.be/UJ1mlpRXFc8" TargetMode="External"/><Relationship Id="rId23" Type="http://schemas.openxmlformats.org/officeDocument/2006/relationships/hyperlink" Target="https://www.gemmaonline.nl/index.php/Wet_Kwaliteitsborging_voor_het_bouwen" TargetMode="External"/><Relationship Id="rId24" Type="http://schemas.openxmlformats.org/officeDocument/2006/relationships/hyperlink" Target="https://iplo.nl/regelgeving/regels-voor-activiteiten/technische-bouwactiviteit/kwaliteitsborging/wet-kwaliteitsborging-bouwen-wkb/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00;p28"/>
          <p:cNvSpPr txBox="1"/>
          <p:nvPr>
            <p:ph type="ctrTitle"/>
          </p:nvPr>
        </p:nvSpPr>
        <p:spPr>
          <a:xfrm>
            <a:off x="947948" y="5195830"/>
            <a:ext cx="12692420" cy="54399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defRPr sz="11000"/>
            </a:pPr>
            <a:r>
              <a:t>Wet kwaliteitsborging voor het bouwen</a:t>
            </a:r>
          </a:p>
          <a:p>
            <a:pPr>
              <a:lnSpc>
                <a:spcPct val="90000"/>
              </a:lnSpc>
              <a:defRPr sz="7000"/>
            </a:pPr>
          </a:p>
          <a:p>
            <a:pPr>
              <a:lnSpc>
                <a:spcPct val="90000"/>
              </a:lnSpc>
              <a:defRPr sz="7000"/>
            </a:pPr>
            <a:r>
              <a:t>Wat u moet weten</a:t>
            </a:r>
          </a:p>
        </p:txBody>
      </p:sp>
      <p:sp>
        <p:nvSpPr>
          <p:cNvPr id="230" name="Google Shape;201;p28"/>
          <p:cNvSpPr txBox="1"/>
          <p:nvPr>
            <p:ph type="subTitle" sz="quarter" idx="1"/>
          </p:nvPr>
        </p:nvSpPr>
        <p:spPr>
          <a:xfrm>
            <a:off x="947949" y="10691501"/>
            <a:ext cx="11244385" cy="2032038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l">
              <a:defRPr sz="3200"/>
            </a:pPr>
            <a:r>
              <a:t>Gemeente</a:t>
            </a:r>
          </a:p>
          <a:p>
            <a:pPr marL="0" indent="0" algn="l">
              <a:defRPr sz="3200"/>
            </a:pPr>
            <a:r>
              <a:t>Spreker, datum</a:t>
            </a:r>
          </a:p>
        </p:txBody>
      </p:sp>
      <p:pic>
        <p:nvPicPr>
          <p:cNvPr id="231" name="Cover_Wkb-checklist_toelichting.png" descr="Cover_Wkb-checklist_toelichting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rcRect l="28942" t="0" r="23852" b="1375"/>
          <a:stretch>
            <a:fillRect/>
          </a:stretch>
        </p:blipFill>
        <p:spPr>
          <a:xfrm>
            <a:off x="14917272" y="987205"/>
            <a:ext cx="8436713" cy="11741701"/>
          </a:xfrm>
          <a:prstGeom prst="rect">
            <a:avLst/>
          </a:prstGeom>
        </p:spPr>
      </p:pic>
      <p:pic>
        <p:nvPicPr>
          <p:cNvPr id="232" name="Google Shape;12;p2" descr="Google Shape;12;p2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33" name="Logo"/>
          <p:cNvSpPr txBox="1"/>
          <p:nvPr/>
        </p:nvSpPr>
        <p:spPr>
          <a:xfrm>
            <a:off x="1845886" y="2074052"/>
            <a:ext cx="899196" cy="45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>
                    <a:lumOff val="44000"/>
                  </a:schemeClr>
                </a:solidFill>
              </a:defRPr>
            </a:lvl1pPr>
          </a:lstStyle>
          <a:p>
            <a:pPr/>
            <a:r>
              <a:t>Logo</a:t>
            </a:r>
          </a:p>
        </p:txBody>
      </p:sp>
      <p:sp>
        <p:nvSpPr>
          <p:cNvPr id="234" name="Google Shape;220;p30"/>
          <p:cNvSpPr txBox="1"/>
          <p:nvPr/>
        </p:nvSpPr>
        <p:spPr>
          <a:xfrm>
            <a:off x="6696393" y="1021205"/>
            <a:ext cx="4393892" cy="860301"/>
          </a:xfrm>
          <a:prstGeom prst="rect">
            <a:avLst/>
          </a:prstGeom>
          <a:ln w="38100">
            <a:solidFill>
              <a:schemeClr val="accent2">
                <a:lumOff val="2199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 anchor="ctr">
            <a:normAutofit fontScale="100000" lnSpcReduction="0"/>
          </a:bodyPr>
          <a:lstStyle>
            <a:lvl1pPr algn="ctr">
              <a:defRPr sz="3200">
                <a:solidFill>
                  <a:schemeClr val="accent2">
                    <a:lumOff val="11000"/>
                  </a:schemeClr>
                </a:solidFill>
              </a:defRPr>
            </a:lvl1pPr>
          </a:lstStyle>
          <a:p>
            <a:pPr/>
            <a:r>
              <a:t>Voorbeeld presentatie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83;p43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/>
          <a:p>
            <a:pPr/>
            <a:r>
              <a:t>Keuzemodel</a:t>
            </a:r>
          </a:p>
        </p:txBody>
      </p:sp>
      <p:grpSp>
        <p:nvGrpSpPr>
          <p:cNvPr id="307" name="Google Shape;384;p43"/>
          <p:cNvGrpSpPr/>
          <p:nvPr/>
        </p:nvGrpSpPr>
        <p:grpSpPr>
          <a:xfrm>
            <a:off x="4629880" y="4238768"/>
            <a:ext cx="15124241" cy="6810465"/>
            <a:chOff x="0" y="0"/>
            <a:chExt cx="15124239" cy="6810464"/>
          </a:xfrm>
        </p:grpSpPr>
        <p:sp>
          <p:nvSpPr>
            <p:cNvPr id="303" name="Lijn"/>
            <p:cNvSpPr/>
            <p:nvPr/>
          </p:nvSpPr>
          <p:spPr>
            <a:xfrm>
              <a:off x="0" y="0"/>
              <a:ext cx="7562120" cy="340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Lijn"/>
            <p:cNvSpPr/>
            <p:nvPr/>
          </p:nvSpPr>
          <p:spPr>
            <a:xfrm>
              <a:off x="7562119" y="0"/>
              <a:ext cx="7562121" cy="340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Lijn"/>
            <p:cNvSpPr/>
            <p:nvPr/>
          </p:nvSpPr>
          <p:spPr>
            <a:xfrm>
              <a:off x="7562119" y="3405232"/>
              <a:ext cx="7562121" cy="340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Lijn"/>
            <p:cNvSpPr/>
            <p:nvPr/>
          </p:nvSpPr>
          <p:spPr>
            <a:xfrm>
              <a:off x="0" y="3405232"/>
              <a:ext cx="7562120" cy="340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08" name="Google Shape;385;p43"/>
          <p:cNvSpPr txBox="1"/>
          <p:nvPr/>
        </p:nvSpPr>
        <p:spPr>
          <a:xfrm>
            <a:off x="4599799" y="3242933"/>
            <a:ext cx="15184801" cy="833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>
            <a:lvl1pPr algn="ctr">
              <a:defRPr sz="2600"/>
            </a:lvl1pPr>
          </a:lstStyle>
          <a:p>
            <a:pPr/>
            <a:r>
              <a:t>Waarde hoog</a:t>
            </a:r>
          </a:p>
        </p:txBody>
      </p:sp>
      <p:sp>
        <p:nvSpPr>
          <p:cNvPr id="309" name="Google Shape;386;p43"/>
          <p:cNvSpPr txBox="1"/>
          <p:nvPr/>
        </p:nvSpPr>
        <p:spPr>
          <a:xfrm>
            <a:off x="4599799" y="11081466"/>
            <a:ext cx="15184801" cy="833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>
            <a:lvl1pPr algn="ctr">
              <a:defRPr sz="2600"/>
            </a:lvl1pPr>
          </a:lstStyle>
          <a:p>
            <a:pPr/>
            <a:r>
              <a:t>Waarde hoog</a:t>
            </a:r>
          </a:p>
        </p:txBody>
      </p:sp>
      <p:sp>
        <p:nvSpPr>
          <p:cNvPr id="310" name="Google Shape;387;p43"/>
          <p:cNvSpPr txBox="1"/>
          <p:nvPr/>
        </p:nvSpPr>
        <p:spPr>
          <a:xfrm rot="16200000">
            <a:off x="596313" y="7237621"/>
            <a:ext cx="6870400" cy="833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>
            <a:lvl1pPr algn="ctr">
              <a:defRPr sz="2600"/>
            </a:lvl1pPr>
          </a:lstStyle>
          <a:p>
            <a:pPr/>
            <a:r>
              <a:t>Waarde hoog</a:t>
            </a:r>
          </a:p>
        </p:txBody>
      </p:sp>
      <p:sp>
        <p:nvSpPr>
          <p:cNvPr id="311" name="Google Shape;388;p43"/>
          <p:cNvSpPr txBox="1"/>
          <p:nvPr/>
        </p:nvSpPr>
        <p:spPr>
          <a:xfrm rot="5400000">
            <a:off x="16925688" y="7237621"/>
            <a:ext cx="6853600" cy="833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>
            <a:lvl1pPr algn="ctr">
              <a:defRPr sz="2600"/>
            </a:lvl1pPr>
          </a:lstStyle>
          <a:p>
            <a:pPr/>
            <a:r>
              <a:t>Waarde laag</a:t>
            </a:r>
          </a:p>
        </p:txBody>
      </p:sp>
      <p:grpSp>
        <p:nvGrpSpPr>
          <p:cNvPr id="314" name="Google Shape;389;p43"/>
          <p:cNvGrpSpPr/>
          <p:nvPr/>
        </p:nvGrpSpPr>
        <p:grpSpPr>
          <a:xfrm>
            <a:off x="5440157" y="4430399"/>
            <a:ext cx="6105601" cy="2801601"/>
            <a:chOff x="0" y="0"/>
            <a:chExt cx="6105600" cy="2801600"/>
          </a:xfrm>
        </p:grpSpPr>
        <p:sp>
          <p:nvSpPr>
            <p:cNvPr id="312" name="Rechthoek"/>
            <p:cNvSpPr/>
            <p:nvPr/>
          </p:nvSpPr>
          <p:spPr>
            <a:xfrm>
              <a:off x="0" y="0"/>
              <a:ext cx="6105601" cy="28016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4800"/>
              </a:pPr>
            </a:p>
          </p:txBody>
        </p:sp>
        <p:sp>
          <p:nvSpPr>
            <p:cNvPr id="313" name="Beleidskeuze A"/>
            <p:cNvSpPr/>
            <p:nvPr/>
          </p:nvSpPr>
          <p:spPr>
            <a:xfrm>
              <a:off x="0" y="1400800"/>
              <a:ext cx="61056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4800"/>
              </a:lvl1pPr>
            </a:lstStyle>
            <a:p>
              <a:pPr/>
              <a:r>
                <a:t>Beleidskeuze A</a:t>
              </a:r>
            </a:p>
          </p:txBody>
        </p:sp>
      </p:grpSp>
      <p:grpSp>
        <p:nvGrpSpPr>
          <p:cNvPr id="317" name="Google Shape;390;p43"/>
          <p:cNvGrpSpPr/>
          <p:nvPr/>
        </p:nvGrpSpPr>
        <p:grpSpPr>
          <a:xfrm>
            <a:off x="5436932" y="8283904"/>
            <a:ext cx="6105602" cy="2135201"/>
            <a:chOff x="0" y="0"/>
            <a:chExt cx="6105600" cy="2135200"/>
          </a:xfrm>
        </p:grpSpPr>
        <p:sp>
          <p:nvSpPr>
            <p:cNvPr id="315" name="Rechthoek"/>
            <p:cNvSpPr/>
            <p:nvPr/>
          </p:nvSpPr>
          <p:spPr>
            <a:xfrm>
              <a:off x="0" y="-1"/>
              <a:ext cx="6105601" cy="2135202"/>
            </a:xfrm>
            <a:prstGeom prst="rect">
              <a:avLst/>
            </a:pr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</a:p>
          </p:txBody>
        </p:sp>
        <p:sp>
          <p:nvSpPr>
            <p:cNvPr id="316" name="Beleidskeuze C"/>
            <p:cNvSpPr txBox="1"/>
            <p:nvPr/>
          </p:nvSpPr>
          <p:spPr>
            <a:xfrm>
              <a:off x="0" y="594852"/>
              <a:ext cx="6105601" cy="945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/>
            </a:lstStyle>
            <a:p>
              <a:pPr/>
              <a:r>
                <a:t>Beleidskeuze C</a:t>
              </a:r>
            </a:p>
          </p:txBody>
        </p:sp>
      </p:grpSp>
      <p:grpSp>
        <p:nvGrpSpPr>
          <p:cNvPr id="320" name="Google Shape;391;p43"/>
          <p:cNvGrpSpPr/>
          <p:nvPr/>
        </p:nvGrpSpPr>
        <p:grpSpPr>
          <a:xfrm>
            <a:off x="12844750" y="8283943"/>
            <a:ext cx="6105601" cy="2135202"/>
            <a:chOff x="0" y="0"/>
            <a:chExt cx="6105600" cy="2135200"/>
          </a:xfrm>
        </p:grpSpPr>
        <p:sp>
          <p:nvSpPr>
            <p:cNvPr id="318" name="Rechthoek"/>
            <p:cNvSpPr/>
            <p:nvPr/>
          </p:nvSpPr>
          <p:spPr>
            <a:xfrm>
              <a:off x="0" y="-1"/>
              <a:ext cx="6105601" cy="2135202"/>
            </a:xfrm>
            <a:prstGeom prst="rect">
              <a:avLst/>
            </a:pr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</a:p>
          </p:txBody>
        </p:sp>
        <p:sp>
          <p:nvSpPr>
            <p:cNvPr id="319" name="Beleidskeuze D"/>
            <p:cNvSpPr txBox="1"/>
            <p:nvPr/>
          </p:nvSpPr>
          <p:spPr>
            <a:xfrm>
              <a:off x="0" y="594852"/>
              <a:ext cx="6105601" cy="945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/>
            </a:lstStyle>
            <a:p>
              <a:pPr/>
              <a:r>
                <a:t>Beleidskeuze D</a:t>
              </a:r>
            </a:p>
          </p:txBody>
        </p:sp>
      </p:grpSp>
      <p:grpSp>
        <p:nvGrpSpPr>
          <p:cNvPr id="323" name="Google Shape;392;p43"/>
          <p:cNvGrpSpPr/>
          <p:nvPr/>
        </p:nvGrpSpPr>
        <p:grpSpPr>
          <a:xfrm>
            <a:off x="12844733" y="4763568"/>
            <a:ext cx="6105601" cy="2135201"/>
            <a:chOff x="0" y="0"/>
            <a:chExt cx="6105600" cy="2135200"/>
          </a:xfrm>
        </p:grpSpPr>
        <p:sp>
          <p:nvSpPr>
            <p:cNvPr id="321" name="Rechthoek"/>
            <p:cNvSpPr/>
            <p:nvPr/>
          </p:nvSpPr>
          <p:spPr>
            <a:xfrm>
              <a:off x="0" y="0"/>
              <a:ext cx="6105601" cy="2135201"/>
            </a:xfrm>
            <a:prstGeom prst="rect">
              <a:avLst/>
            </a:pr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</a:p>
          </p:txBody>
        </p:sp>
        <p:sp>
          <p:nvSpPr>
            <p:cNvPr id="322" name="Beleidskeuze B"/>
            <p:cNvSpPr/>
            <p:nvPr/>
          </p:nvSpPr>
          <p:spPr>
            <a:xfrm>
              <a:off x="0" y="1067600"/>
              <a:ext cx="61056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/>
            </a:lstStyle>
            <a:p>
              <a:pPr/>
              <a:r>
                <a:t>Beleidskeuze B</a:t>
              </a:r>
            </a:p>
          </p:txBody>
        </p:sp>
      </p:grpSp>
      <p:sp>
        <p:nvSpPr>
          <p:cNvPr id="324" name="Google Shape;220;p30"/>
          <p:cNvSpPr txBox="1"/>
          <p:nvPr/>
        </p:nvSpPr>
        <p:spPr>
          <a:xfrm>
            <a:off x="963521" y="11914383"/>
            <a:ext cx="3951738" cy="860301"/>
          </a:xfrm>
          <a:prstGeom prst="rect">
            <a:avLst/>
          </a:prstGeom>
          <a:ln w="38100">
            <a:solidFill>
              <a:schemeClr val="accent2">
                <a:lumOff val="21999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 anchor="ctr">
            <a:normAutofit fontScale="100000" lnSpcReduction="0"/>
          </a:bodyPr>
          <a:lstStyle>
            <a:lvl1pPr algn="ctr">
              <a:defRPr sz="3200">
                <a:solidFill>
                  <a:schemeClr val="accent2">
                    <a:lumOff val="11000"/>
                  </a:schemeClr>
                </a:solidFill>
              </a:defRPr>
            </a:lvl1pPr>
          </a:lstStyle>
          <a:p>
            <a:pPr/>
            <a:r>
              <a:t>Dit is een template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422;p45"/>
          <p:cNvSpPr txBox="1"/>
          <p:nvPr>
            <p:ph type="title"/>
          </p:nvPr>
        </p:nvSpPr>
        <p:spPr>
          <a:xfrm>
            <a:off x="1919999" y="1186733"/>
            <a:ext cx="17206135" cy="1527201"/>
          </a:xfrm>
          <a:prstGeom prst="rect">
            <a:avLst/>
          </a:prstGeom>
        </p:spPr>
        <p:txBody>
          <a:bodyPr/>
          <a:lstStyle/>
          <a:p>
            <a:pPr/>
            <a:r>
              <a:t>Organisatiemodel</a:t>
            </a:r>
          </a:p>
        </p:txBody>
      </p:sp>
      <p:grpSp>
        <p:nvGrpSpPr>
          <p:cNvPr id="329" name="Google Shape;423;p45"/>
          <p:cNvGrpSpPr/>
          <p:nvPr/>
        </p:nvGrpSpPr>
        <p:grpSpPr>
          <a:xfrm>
            <a:off x="2916658" y="3333063"/>
            <a:ext cx="3764001" cy="1298399"/>
            <a:chOff x="0" y="0"/>
            <a:chExt cx="3764000" cy="1298397"/>
          </a:xfrm>
        </p:grpSpPr>
        <p:sp>
          <p:nvSpPr>
            <p:cNvPr id="327" name="Rechthoek"/>
            <p:cNvSpPr/>
            <p:nvPr/>
          </p:nvSpPr>
          <p:spPr>
            <a:xfrm>
              <a:off x="0" y="0"/>
              <a:ext cx="3764001" cy="1298398"/>
            </a:xfrm>
            <a:prstGeom prst="rect">
              <a:avLst/>
            </a:pr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4800"/>
              </a:pPr>
            </a:p>
          </p:txBody>
        </p:sp>
        <p:sp>
          <p:nvSpPr>
            <p:cNvPr id="328" name="Gemeente X"/>
            <p:cNvSpPr/>
            <p:nvPr/>
          </p:nvSpPr>
          <p:spPr>
            <a:xfrm>
              <a:off x="0" y="649198"/>
              <a:ext cx="3764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4800"/>
              </a:lvl1pPr>
            </a:lstStyle>
            <a:p>
              <a:pPr/>
              <a:r>
                <a:t>Gemeente X</a:t>
              </a:r>
            </a:p>
          </p:txBody>
        </p:sp>
      </p:grpSp>
      <p:grpSp>
        <p:nvGrpSpPr>
          <p:cNvPr id="332" name="Google Shape;424;p45"/>
          <p:cNvGrpSpPr/>
          <p:nvPr/>
        </p:nvGrpSpPr>
        <p:grpSpPr>
          <a:xfrm>
            <a:off x="2919463" y="5965288"/>
            <a:ext cx="3758401" cy="1298398"/>
            <a:chOff x="0" y="0"/>
            <a:chExt cx="3758400" cy="1298397"/>
          </a:xfrm>
        </p:grpSpPr>
        <p:sp>
          <p:nvSpPr>
            <p:cNvPr id="330" name="Rechthoek"/>
            <p:cNvSpPr/>
            <p:nvPr/>
          </p:nvSpPr>
          <p:spPr>
            <a:xfrm>
              <a:off x="0" y="0"/>
              <a:ext cx="3758401" cy="1298398"/>
            </a:xfrm>
            <a:prstGeom prst="rect">
              <a:avLst/>
            </a:pr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4800"/>
              </a:pPr>
            </a:p>
          </p:txBody>
        </p:sp>
        <p:sp>
          <p:nvSpPr>
            <p:cNvPr id="331" name="Afdeling X"/>
            <p:cNvSpPr/>
            <p:nvPr/>
          </p:nvSpPr>
          <p:spPr>
            <a:xfrm>
              <a:off x="0" y="649198"/>
              <a:ext cx="3758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4800"/>
              </a:lvl1pPr>
            </a:lstStyle>
            <a:p>
              <a:pPr/>
              <a:r>
                <a:t>Afdeling X</a:t>
              </a:r>
            </a:p>
          </p:txBody>
        </p:sp>
      </p:grpSp>
      <p:grpSp>
        <p:nvGrpSpPr>
          <p:cNvPr id="335" name="Google Shape;425;p45"/>
          <p:cNvGrpSpPr/>
          <p:nvPr/>
        </p:nvGrpSpPr>
        <p:grpSpPr>
          <a:xfrm>
            <a:off x="14244651" y="5965288"/>
            <a:ext cx="3758401" cy="1298398"/>
            <a:chOff x="0" y="0"/>
            <a:chExt cx="3758400" cy="1298397"/>
          </a:xfrm>
        </p:grpSpPr>
        <p:sp>
          <p:nvSpPr>
            <p:cNvPr id="333" name="Rechthoek"/>
            <p:cNvSpPr/>
            <p:nvPr/>
          </p:nvSpPr>
          <p:spPr>
            <a:xfrm>
              <a:off x="0" y="0"/>
              <a:ext cx="3758401" cy="1298398"/>
            </a:xfrm>
            <a:prstGeom prst="rect">
              <a:avLst/>
            </a:pr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4800"/>
              </a:pPr>
            </a:p>
          </p:txBody>
        </p:sp>
        <p:sp>
          <p:nvSpPr>
            <p:cNvPr id="334" name="Afdeling Y"/>
            <p:cNvSpPr/>
            <p:nvPr/>
          </p:nvSpPr>
          <p:spPr>
            <a:xfrm>
              <a:off x="0" y="649198"/>
              <a:ext cx="3758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4800"/>
              </a:lvl1pPr>
            </a:lstStyle>
            <a:p>
              <a:pPr/>
              <a:r>
                <a:t>Afdeling Y</a:t>
              </a:r>
            </a:p>
          </p:txBody>
        </p:sp>
      </p:grpSp>
      <p:grpSp>
        <p:nvGrpSpPr>
          <p:cNvPr id="338" name="Google Shape;426;p45"/>
          <p:cNvGrpSpPr/>
          <p:nvPr/>
        </p:nvGrpSpPr>
        <p:grpSpPr>
          <a:xfrm>
            <a:off x="14815346" y="10770023"/>
            <a:ext cx="3292002" cy="1298399"/>
            <a:chOff x="0" y="0"/>
            <a:chExt cx="3292000" cy="1298397"/>
          </a:xfrm>
        </p:grpSpPr>
        <p:sp>
          <p:nvSpPr>
            <p:cNvPr id="336" name="Rechthoek"/>
            <p:cNvSpPr/>
            <p:nvPr/>
          </p:nvSpPr>
          <p:spPr>
            <a:xfrm>
              <a:off x="-1" y="-1"/>
              <a:ext cx="3292002" cy="1298399"/>
            </a:xfrm>
            <a:prstGeom prst="rect">
              <a:avLst/>
            </a:pr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/>
              </a:pPr>
            </a:p>
          </p:txBody>
        </p:sp>
        <p:sp>
          <p:nvSpPr>
            <p:cNvPr id="337" name="Rol Y"/>
            <p:cNvSpPr txBox="1"/>
            <p:nvPr/>
          </p:nvSpPr>
          <p:spPr>
            <a:xfrm>
              <a:off x="-1" y="202595"/>
              <a:ext cx="3292002" cy="893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3200"/>
              </a:lvl1pPr>
            </a:lstStyle>
            <a:p>
              <a:pPr/>
              <a:r>
                <a:t>Rol Y</a:t>
              </a:r>
            </a:p>
          </p:txBody>
        </p:sp>
      </p:grpSp>
      <p:grpSp>
        <p:nvGrpSpPr>
          <p:cNvPr id="341" name="Google Shape;427;p45"/>
          <p:cNvGrpSpPr/>
          <p:nvPr/>
        </p:nvGrpSpPr>
        <p:grpSpPr>
          <a:xfrm>
            <a:off x="14815295" y="8943882"/>
            <a:ext cx="3292001" cy="1298399"/>
            <a:chOff x="0" y="0"/>
            <a:chExt cx="3292000" cy="1298397"/>
          </a:xfrm>
        </p:grpSpPr>
        <p:sp>
          <p:nvSpPr>
            <p:cNvPr id="339" name="Rechthoek"/>
            <p:cNvSpPr/>
            <p:nvPr/>
          </p:nvSpPr>
          <p:spPr>
            <a:xfrm>
              <a:off x="-1" y="-1"/>
              <a:ext cx="3292002" cy="1298399"/>
            </a:xfrm>
            <a:prstGeom prst="rect">
              <a:avLst/>
            </a:pr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/>
              </a:pPr>
            </a:p>
          </p:txBody>
        </p:sp>
        <p:sp>
          <p:nvSpPr>
            <p:cNvPr id="340" name="Rol X"/>
            <p:cNvSpPr txBox="1"/>
            <p:nvPr/>
          </p:nvSpPr>
          <p:spPr>
            <a:xfrm>
              <a:off x="-1" y="202595"/>
              <a:ext cx="3292002" cy="893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3200"/>
              </a:lvl1pPr>
            </a:lstStyle>
            <a:p>
              <a:pPr/>
              <a:r>
                <a:t>Rol X</a:t>
              </a:r>
            </a:p>
          </p:txBody>
        </p:sp>
      </p:grpSp>
      <p:grpSp>
        <p:nvGrpSpPr>
          <p:cNvPr id="344" name="Google Shape;428;p45"/>
          <p:cNvGrpSpPr/>
          <p:nvPr/>
        </p:nvGrpSpPr>
        <p:grpSpPr>
          <a:xfrm>
            <a:off x="3490159" y="10770023"/>
            <a:ext cx="3292002" cy="1298398"/>
            <a:chOff x="0" y="0"/>
            <a:chExt cx="3292000" cy="1298397"/>
          </a:xfrm>
        </p:grpSpPr>
        <p:sp>
          <p:nvSpPr>
            <p:cNvPr id="342" name="Rechthoek"/>
            <p:cNvSpPr/>
            <p:nvPr/>
          </p:nvSpPr>
          <p:spPr>
            <a:xfrm>
              <a:off x="0" y="0"/>
              <a:ext cx="3292001" cy="1298398"/>
            </a:xfrm>
            <a:prstGeom prst="rect">
              <a:avLst/>
            </a:pr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/>
              </a:pPr>
            </a:p>
          </p:txBody>
        </p:sp>
        <p:sp>
          <p:nvSpPr>
            <p:cNvPr id="343" name="Rol Y"/>
            <p:cNvSpPr/>
            <p:nvPr/>
          </p:nvSpPr>
          <p:spPr>
            <a:xfrm>
              <a:off x="0" y="649198"/>
              <a:ext cx="3292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3200"/>
              </a:lvl1pPr>
            </a:lstStyle>
            <a:p>
              <a:pPr/>
              <a:r>
                <a:t>Rol Y</a:t>
              </a:r>
            </a:p>
          </p:txBody>
        </p:sp>
      </p:grpSp>
      <p:grpSp>
        <p:nvGrpSpPr>
          <p:cNvPr id="347" name="Google Shape;429;p45"/>
          <p:cNvGrpSpPr/>
          <p:nvPr/>
        </p:nvGrpSpPr>
        <p:grpSpPr>
          <a:xfrm>
            <a:off x="3490106" y="8943839"/>
            <a:ext cx="3292001" cy="1298398"/>
            <a:chOff x="0" y="0"/>
            <a:chExt cx="3292000" cy="1298397"/>
          </a:xfrm>
        </p:grpSpPr>
        <p:sp>
          <p:nvSpPr>
            <p:cNvPr id="345" name="Rechthoek"/>
            <p:cNvSpPr/>
            <p:nvPr/>
          </p:nvSpPr>
          <p:spPr>
            <a:xfrm>
              <a:off x="-1" y="-1"/>
              <a:ext cx="3292002" cy="1298399"/>
            </a:xfrm>
            <a:prstGeom prst="rect">
              <a:avLst/>
            </a:pr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/>
              </a:pPr>
            </a:p>
          </p:txBody>
        </p:sp>
        <p:sp>
          <p:nvSpPr>
            <p:cNvPr id="346" name="Rol X"/>
            <p:cNvSpPr txBox="1"/>
            <p:nvPr/>
          </p:nvSpPr>
          <p:spPr>
            <a:xfrm>
              <a:off x="-1" y="202595"/>
              <a:ext cx="3292002" cy="893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3200"/>
              </a:lvl1pPr>
            </a:lstStyle>
            <a:p>
              <a:pPr/>
              <a:r>
                <a:t>Rol X</a:t>
              </a:r>
            </a:p>
          </p:txBody>
        </p:sp>
      </p:grpSp>
      <p:grpSp>
        <p:nvGrpSpPr>
          <p:cNvPr id="350" name="Google Shape;430;p45"/>
          <p:cNvGrpSpPr/>
          <p:nvPr/>
        </p:nvGrpSpPr>
        <p:grpSpPr>
          <a:xfrm>
            <a:off x="18807535" y="8943869"/>
            <a:ext cx="3292001" cy="1298399"/>
            <a:chOff x="0" y="0"/>
            <a:chExt cx="3292000" cy="1298397"/>
          </a:xfrm>
        </p:grpSpPr>
        <p:sp>
          <p:nvSpPr>
            <p:cNvPr id="348" name="Rechthoek"/>
            <p:cNvSpPr/>
            <p:nvPr/>
          </p:nvSpPr>
          <p:spPr>
            <a:xfrm>
              <a:off x="0" y="0"/>
              <a:ext cx="3292001" cy="1298398"/>
            </a:xfrm>
            <a:prstGeom prst="rect">
              <a:avLst/>
            </a:pr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/>
              </a:pPr>
            </a:p>
          </p:txBody>
        </p:sp>
        <p:sp>
          <p:nvSpPr>
            <p:cNvPr id="349" name="Taak Y"/>
            <p:cNvSpPr/>
            <p:nvPr/>
          </p:nvSpPr>
          <p:spPr>
            <a:xfrm>
              <a:off x="0" y="649198"/>
              <a:ext cx="3292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3200"/>
              </a:lvl1pPr>
            </a:lstStyle>
            <a:p>
              <a:pPr/>
              <a:r>
                <a:t>Taak Y</a:t>
              </a:r>
            </a:p>
          </p:txBody>
        </p:sp>
      </p:grpSp>
      <p:grpSp>
        <p:nvGrpSpPr>
          <p:cNvPr id="353" name="Google Shape;431;p45"/>
          <p:cNvGrpSpPr/>
          <p:nvPr/>
        </p:nvGrpSpPr>
        <p:grpSpPr>
          <a:xfrm>
            <a:off x="18807483" y="7112002"/>
            <a:ext cx="3292001" cy="1298399"/>
            <a:chOff x="0" y="0"/>
            <a:chExt cx="3292000" cy="1298397"/>
          </a:xfrm>
        </p:grpSpPr>
        <p:sp>
          <p:nvSpPr>
            <p:cNvPr id="351" name="Rechthoek"/>
            <p:cNvSpPr/>
            <p:nvPr/>
          </p:nvSpPr>
          <p:spPr>
            <a:xfrm>
              <a:off x="0" y="0"/>
              <a:ext cx="3292001" cy="1298398"/>
            </a:xfrm>
            <a:prstGeom prst="rect">
              <a:avLst/>
            </a:pr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/>
              </a:pPr>
            </a:p>
          </p:txBody>
        </p:sp>
        <p:sp>
          <p:nvSpPr>
            <p:cNvPr id="352" name="Taak X"/>
            <p:cNvSpPr/>
            <p:nvPr/>
          </p:nvSpPr>
          <p:spPr>
            <a:xfrm>
              <a:off x="0" y="649198"/>
              <a:ext cx="3292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3200"/>
              </a:lvl1pPr>
            </a:lstStyle>
            <a:p>
              <a:pPr/>
              <a:r>
                <a:t>Taak X</a:t>
              </a:r>
            </a:p>
          </p:txBody>
        </p:sp>
      </p:grpSp>
      <p:grpSp>
        <p:nvGrpSpPr>
          <p:cNvPr id="356" name="Google Shape;432;p45"/>
          <p:cNvGrpSpPr/>
          <p:nvPr/>
        </p:nvGrpSpPr>
        <p:grpSpPr>
          <a:xfrm>
            <a:off x="7634079" y="9856695"/>
            <a:ext cx="3292001" cy="1298398"/>
            <a:chOff x="0" y="0"/>
            <a:chExt cx="3292000" cy="1298397"/>
          </a:xfrm>
        </p:grpSpPr>
        <p:sp>
          <p:nvSpPr>
            <p:cNvPr id="354" name="Rechthoek"/>
            <p:cNvSpPr/>
            <p:nvPr/>
          </p:nvSpPr>
          <p:spPr>
            <a:xfrm>
              <a:off x="-1" y="-1"/>
              <a:ext cx="3292002" cy="1298399"/>
            </a:xfrm>
            <a:prstGeom prst="rect">
              <a:avLst/>
            </a:pr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/>
              </a:pPr>
            </a:p>
          </p:txBody>
        </p:sp>
        <p:sp>
          <p:nvSpPr>
            <p:cNvPr id="355" name="Taak Y"/>
            <p:cNvSpPr txBox="1"/>
            <p:nvPr/>
          </p:nvSpPr>
          <p:spPr>
            <a:xfrm>
              <a:off x="-1" y="202595"/>
              <a:ext cx="3292002" cy="893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3200"/>
              </a:lvl1pPr>
            </a:lstStyle>
            <a:p>
              <a:pPr/>
              <a:r>
                <a:t>Taak Y</a:t>
              </a:r>
            </a:p>
          </p:txBody>
        </p:sp>
      </p:grpSp>
      <p:grpSp>
        <p:nvGrpSpPr>
          <p:cNvPr id="359" name="Google Shape;433;p45"/>
          <p:cNvGrpSpPr/>
          <p:nvPr/>
        </p:nvGrpSpPr>
        <p:grpSpPr>
          <a:xfrm>
            <a:off x="7634114" y="8032674"/>
            <a:ext cx="3292001" cy="1298399"/>
            <a:chOff x="0" y="0"/>
            <a:chExt cx="3292000" cy="1298397"/>
          </a:xfrm>
        </p:grpSpPr>
        <p:sp>
          <p:nvSpPr>
            <p:cNvPr id="357" name="Rechthoek"/>
            <p:cNvSpPr/>
            <p:nvPr/>
          </p:nvSpPr>
          <p:spPr>
            <a:xfrm>
              <a:off x="0" y="0"/>
              <a:ext cx="3292001" cy="1298398"/>
            </a:xfrm>
            <a:prstGeom prst="rect">
              <a:avLst/>
            </a:pr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/>
              </a:pPr>
            </a:p>
          </p:txBody>
        </p:sp>
        <p:sp>
          <p:nvSpPr>
            <p:cNvPr id="358" name="Taak X"/>
            <p:cNvSpPr/>
            <p:nvPr/>
          </p:nvSpPr>
          <p:spPr>
            <a:xfrm>
              <a:off x="0" y="649198"/>
              <a:ext cx="3292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3200"/>
              </a:lvl1pPr>
            </a:lstStyle>
            <a:p>
              <a:pPr/>
              <a:r>
                <a:t>Taak X</a:t>
              </a:r>
            </a:p>
          </p:txBody>
        </p:sp>
      </p:grpSp>
      <p:grpSp>
        <p:nvGrpSpPr>
          <p:cNvPr id="362" name="Google Shape;434;p45"/>
          <p:cNvGrpSpPr/>
          <p:nvPr/>
        </p:nvGrpSpPr>
        <p:grpSpPr>
          <a:xfrm>
            <a:off x="18807517" y="10775733"/>
            <a:ext cx="3292001" cy="1298398"/>
            <a:chOff x="0" y="0"/>
            <a:chExt cx="3292000" cy="1298397"/>
          </a:xfrm>
        </p:grpSpPr>
        <p:sp>
          <p:nvSpPr>
            <p:cNvPr id="360" name="Rechthoek"/>
            <p:cNvSpPr/>
            <p:nvPr/>
          </p:nvSpPr>
          <p:spPr>
            <a:xfrm>
              <a:off x="0" y="0"/>
              <a:ext cx="3292001" cy="1298398"/>
            </a:xfrm>
            <a:prstGeom prst="rect">
              <a:avLst/>
            </a:prstGeom>
            <a:noFill/>
            <a:ln w="50800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/>
              </a:pPr>
            </a:p>
          </p:txBody>
        </p:sp>
        <p:sp>
          <p:nvSpPr>
            <p:cNvPr id="361" name="Taak Z"/>
            <p:cNvSpPr/>
            <p:nvPr/>
          </p:nvSpPr>
          <p:spPr>
            <a:xfrm>
              <a:off x="0" y="649198"/>
              <a:ext cx="3292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3200"/>
              </a:lvl1pPr>
            </a:lstStyle>
            <a:p>
              <a:pPr/>
              <a:r>
                <a:t>Taak Z</a:t>
              </a:r>
            </a:p>
          </p:txBody>
        </p:sp>
      </p:grpSp>
      <p:sp>
        <p:nvSpPr>
          <p:cNvPr id="375" name="Google Shape;435;p45"/>
          <p:cNvSpPr/>
          <p:nvPr/>
        </p:nvSpPr>
        <p:spPr>
          <a:xfrm>
            <a:off x="4798060" y="4655820"/>
            <a:ext cx="0" cy="1283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21600"/>
                </a:lnTo>
              </a:path>
            </a:pathLst>
          </a:custGeom>
          <a:ln w="50800">
            <a:solidFill>
              <a:srgbClr val="191919"/>
            </a:solidFill>
          </a:ln>
        </p:spPr>
        <p:txBody>
          <a:bodyPr/>
          <a:lstStyle/>
          <a:p>
            <a:pPr/>
          </a:p>
        </p:txBody>
      </p:sp>
      <p:sp>
        <p:nvSpPr>
          <p:cNvPr id="376" name="Google Shape;436;p45"/>
          <p:cNvSpPr/>
          <p:nvPr/>
        </p:nvSpPr>
        <p:spPr>
          <a:xfrm>
            <a:off x="6705600" y="3981450"/>
            <a:ext cx="9417050" cy="1958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191919"/>
            </a:solidFill>
          </a:ln>
        </p:spPr>
        <p:txBody>
          <a:bodyPr/>
          <a:lstStyle/>
          <a:p>
            <a:pPr/>
          </a:p>
        </p:txBody>
      </p:sp>
      <p:sp>
        <p:nvSpPr>
          <p:cNvPr id="377" name="Google Shape;437;p45"/>
          <p:cNvSpPr/>
          <p:nvPr/>
        </p:nvSpPr>
        <p:spPr>
          <a:xfrm>
            <a:off x="2283460" y="6614160"/>
            <a:ext cx="1181100" cy="2978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14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191919"/>
            </a:solidFill>
          </a:ln>
        </p:spPr>
        <p:txBody>
          <a:bodyPr/>
          <a:lstStyle/>
          <a:p>
            <a:pPr/>
          </a:p>
        </p:txBody>
      </p:sp>
      <p:sp>
        <p:nvSpPr>
          <p:cNvPr id="378" name="Google Shape;438;p45"/>
          <p:cNvSpPr/>
          <p:nvPr/>
        </p:nvSpPr>
        <p:spPr>
          <a:xfrm>
            <a:off x="2283460" y="6614160"/>
            <a:ext cx="1181100" cy="4804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14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191919"/>
            </a:solidFill>
          </a:ln>
        </p:spPr>
        <p:txBody>
          <a:bodyPr/>
          <a:lstStyle/>
          <a:p>
            <a:pPr/>
          </a:p>
        </p:txBody>
      </p:sp>
      <p:sp>
        <p:nvSpPr>
          <p:cNvPr id="379" name="Google Shape;439;p45"/>
          <p:cNvSpPr/>
          <p:nvPr/>
        </p:nvSpPr>
        <p:spPr>
          <a:xfrm>
            <a:off x="6807200" y="8681720"/>
            <a:ext cx="801370" cy="910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0783" y="0"/>
                </a:lnTo>
                <a:lnTo>
                  <a:pt x="10783" y="2160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191919"/>
            </a:solidFill>
          </a:ln>
        </p:spPr>
        <p:txBody>
          <a:bodyPr/>
          <a:lstStyle/>
          <a:p>
            <a:pPr/>
          </a:p>
        </p:txBody>
      </p:sp>
      <p:sp>
        <p:nvSpPr>
          <p:cNvPr id="380" name="Google Shape;440;p45"/>
          <p:cNvSpPr/>
          <p:nvPr/>
        </p:nvSpPr>
        <p:spPr>
          <a:xfrm>
            <a:off x="6807200" y="9592310"/>
            <a:ext cx="801370" cy="913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10783" y="21600"/>
                </a:lnTo>
                <a:lnTo>
                  <a:pt x="10783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191919"/>
            </a:solidFill>
          </a:ln>
        </p:spPr>
        <p:txBody>
          <a:bodyPr/>
          <a:lstStyle/>
          <a:p>
            <a:pPr/>
          </a:p>
        </p:txBody>
      </p:sp>
      <p:sp>
        <p:nvSpPr>
          <p:cNvPr id="381" name="Google Shape;441;p45"/>
          <p:cNvSpPr/>
          <p:nvPr/>
        </p:nvSpPr>
        <p:spPr>
          <a:xfrm>
            <a:off x="13609320" y="6614160"/>
            <a:ext cx="1179831" cy="2978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16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191919"/>
            </a:solidFill>
          </a:ln>
        </p:spPr>
        <p:txBody>
          <a:bodyPr/>
          <a:lstStyle/>
          <a:p>
            <a:pPr/>
          </a:p>
        </p:txBody>
      </p:sp>
      <p:sp>
        <p:nvSpPr>
          <p:cNvPr id="382" name="Google Shape;442;p45"/>
          <p:cNvSpPr/>
          <p:nvPr/>
        </p:nvSpPr>
        <p:spPr>
          <a:xfrm>
            <a:off x="13609320" y="6614160"/>
            <a:ext cx="1179831" cy="4804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16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191919"/>
            </a:solidFill>
          </a:ln>
        </p:spPr>
        <p:txBody>
          <a:bodyPr/>
          <a:lstStyle/>
          <a:p>
            <a:pPr/>
          </a:p>
        </p:txBody>
      </p:sp>
      <p:sp>
        <p:nvSpPr>
          <p:cNvPr id="383" name="Google Shape;443;p45"/>
          <p:cNvSpPr/>
          <p:nvPr/>
        </p:nvSpPr>
        <p:spPr>
          <a:xfrm>
            <a:off x="18131790" y="7760970"/>
            <a:ext cx="650241" cy="1831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191919"/>
            </a:solidFill>
          </a:ln>
        </p:spPr>
        <p:txBody>
          <a:bodyPr/>
          <a:lstStyle/>
          <a:p>
            <a:pPr/>
          </a:p>
        </p:txBody>
      </p:sp>
      <p:sp>
        <p:nvSpPr>
          <p:cNvPr id="384" name="Google Shape;444;p45"/>
          <p:cNvSpPr/>
          <p:nvPr/>
        </p:nvSpPr>
        <p:spPr>
          <a:xfrm>
            <a:off x="18131790" y="9592310"/>
            <a:ext cx="650241" cy="1832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10800" y="21600"/>
                </a:lnTo>
                <a:lnTo>
                  <a:pt x="108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191919"/>
            </a:solidFill>
          </a:ln>
        </p:spPr>
        <p:txBody>
          <a:bodyPr/>
          <a:lstStyle/>
          <a:p>
            <a:pPr/>
          </a:p>
        </p:txBody>
      </p:sp>
      <p:sp>
        <p:nvSpPr>
          <p:cNvPr id="385" name="Google Shape;445;p45"/>
          <p:cNvSpPr/>
          <p:nvPr/>
        </p:nvSpPr>
        <p:spPr>
          <a:xfrm>
            <a:off x="18131790" y="9592310"/>
            <a:ext cx="65024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191919"/>
            </a:solidFill>
          </a:ln>
        </p:spPr>
        <p:txBody>
          <a:bodyPr/>
          <a:lstStyle/>
          <a:p>
            <a:pPr/>
          </a:p>
        </p:txBody>
      </p:sp>
      <p:sp>
        <p:nvSpPr>
          <p:cNvPr id="374" name="Google Shape;220;p30"/>
          <p:cNvSpPr txBox="1"/>
          <p:nvPr/>
        </p:nvSpPr>
        <p:spPr>
          <a:xfrm>
            <a:off x="19557804" y="1021205"/>
            <a:ext cx="3951738" cy="860301"/>
          </a:xfrm>
          <a:prstGeom prst="rect">
            <a:avLst/>
          </a:prstGeom>
          <a:ln w="38100">
            <a:solidFill>
              <a:schemeClr val="accent2">
                <a:lumOff val="21999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 anchor="ctr">
            <a:normAutofit fontScale="100000" lnSpcReduction="0"/>
          </a:bodyPr>
          <a:lstStyle>
            <a:lvl1pPr algn="ctr">
              <a:defRPr sz="3200">
                <a:solidFill>
                  <a:schemeClr val="accent2">
                    <a:lumOff val="11000"/>
                  </a:schemeClr>
                </a:solidFill>
              </a:defRPr>
            </a:lvl1pPr>
          </a:lstStyle>
          <a:p>
            <a:pPr/>
            <a:r>
              <a:t>Dit is een template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466;p47"/>
          <p:cNvSpPr txBox="1"/>
          <p:nvPr>
            <p:ph type="title"/>
          </p:nvPr>
        </p:nvSpPr>
        <p:spPr>
          <a:xfrm>
            <a:off x="12891452" y="2482977"/>
            <a:ext cx="7319364" cy="341085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10000"/>
            </a:lvl1pPr>
          </a:lstStyle>
          <a:p>
            <a:pPr/>
            <a:r>
              <a:t>Dank voor uw aandacht</a:t>
            </a:r>
          </a:p>
        </p:txBody>
      </p:sp>
      <p:sp>
        <p:nvSpPr>
          <p:cNvPr id="388" name="Google Shape;467;p47"/>
          <p:cNvSpPr txBox="1"/>
          <p:nvPr>
            <p:ph type="body" sz="quarter" idx="1"/>
          </p:nvPr>
        </p:nvSpPr>
        <p:spPr>
          <a:xfrm>
            <a:off x="10620333" y="6615320"/>
            <a:ext cx="11861601" cy="40096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defRPr b="1"/>
            </a:pPr>
            <a:r>
              <a:t>Heeft u nog vragen?</a:t>
            </a:r>
          </a:p>
          <a:p>
            <a:pPr marL="0" indent="0"/>
          </a:p>
          <a:p>
            <a:pPr marL="0" indent="0"/>
            <a:r>
              <a:t>Email </a:t>
            </a:r>
          </a:p>
          <a:p>
            <a:pPr marL="0" indent="0"/>
            <a:r>
              <a:t>Telefoon</a:t>
            </a:r>
          </a:p>
          <a:p>
            <a:pPr marL="0" indent="0"/>
            <a:r>
              <a:t>Website</a:t>
            </a:r>
          </a:p>
        </p:txBody>
      </p:sp>
      <p:pic>
        <p:nvPicPr>
          <p:cNvPr id="389" name="06.04-2_2.jpg" descr="06.04-2_2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4075" t="0" r="18627" b="0"/>
          <a:stretch>
            <a:fillRect/>
          </a:stretch>
        </p:blipFill>
        <p:spPr>
          <a:xfrm>
            <a:off x="1083226" y="1003622"/>
            <a:ext cx="9845402" cy="11708927"/>
          </a:xfrm>
          <a:prstGeom prst="rect">
            <a:avLst/>
          </a:prstGeom>
        </p:spPr>
      </p:pic>
      <p:pic>
        <p:nvPicPr>
          <p:cNvPr id="390" name="Google Shape;12;p2" descr="Google Shape;12;p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53621" y="10658202"/>
            <a:ext cx="2195097" cy="2195098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Logo"/>
          <p:cNvSpPr txBox="1"/>
          <p:nvPr/>
        </p:nvSpPr>
        <p:spPr>
          <a:xfrm>
            <a:off x="16101637" y="11526813"/>
            <a:ext cx="899196" cy="45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>
                    <a:lumOff val="44000"/>
                  </a:schemeClr>
                </a:solidFill>
              </a:defRPr>
            </a:lvl1pPr>
          </a:lstStyle>
          <a:p>
            <a:pPr/>
            <a:r>
              <a:t>Logo</a:t>
            </a:r>
          </a:p>
        </p:txBody>
      </p:sp>
      <p:sp>
        <p:nvSpPr>
          <p:cNvPr id="392" name="Google Shape;220;p30"/>
          <p:cNvSpPr txBox="1"/>
          <p:nvPr/>
        </p:nvSpPr>
        <p:spPr>
          <a:xfrm>
            <a:off x="19557804" y="1021205"/>
            <a:ext cx="3951738" cy="860301"/>
          </a:xfrm>
          <a:prstGeom prst="rect">
            <a:avLst/>
          </a:prstGeom>
          <a:ln w="38100">
            <a:solidFill>
              <a:schemeClr val="accent2">
                <a:lumOff val="21999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 anchor="ctr">
            <a:normAutofit fontScale="100000" lnSpcReduction="0"/>
          </a:bodyPr>
          <a:lstStyle>
            <a:lvl1pPr algn="ctr">
              <a:defRPr sz="3200">
                <a:solidFill>
                  <a:schemeClr val="accent2">
                    <a:lumOff val="11000"/>
                  </a:schemeClr>
                </a:solidFill>
              </a:defRPr>
            </a:lvl1pPr>
          </a:lstStyle>
          <a:p>
            <a:pPr/>
            <a:r>
              <a:t>Dit is een template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08;p29"/>
          <p:cNvSpPr txBox="1"/>
          <p:nvPr>
            <p:ph type="title"/>
          </p:nvPr>
        </p:nvSpPr>
        <p:spPr>
          <a:xfrm>
            <a:off x="2237499" y="1428033"/>
            <a:ext cx="20544003" cy="1527201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Wkb thema’s / onderwerpen</a:t>
            </a:r>
          </a:p>
        </p:txBody>
      </p:sp>
      <p:sp>
        <p:nvSpPr>
          <p:cNvPr id="237" name="Google Shape;209;p29"/>
          <p:cNvSpPr txBox="1"/>
          <p:nvPr>
            <p:ph type="body" sz="quarter" idx="1"/>
          </p:nvPr>
        </p:nvSpPr>
        <p:spPr>
          <a:xfrm>
            <a:off x="2263738" y="3095667"/>
            <a:ext cx="20544003" cy="15272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SzTx/>
              <a:buNone/>
            </a:lvl1pPr>
          </a:lstStyle>
          <a:p>
            <a:pPr/>
            <a:r>
              <a:t>Mogelijke onderwerpen die leidraad kunnen bieden bij het bepalen van de inhoud van uw presentatie.</a:t>
            </a:r>
          </a:p>
        </p:txBody>
      </p:sp>
      <p:graphicFrame>
        <p:nvGraphicFramePr>
          <p:cNvPr id="238" name="Google Shape;210;p29"/>
          <p:cNvGraphicFramePr/>
          <p:nvPr/>
        </p:nvGraphicFramePr>
        <p:xfrm>
          <a:off x="2263738" y="4230111"/>
          <a:ext cx="20833390" cy="71708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6927530"/>
                <a:gridCol w="6927530"/>
                <a:gridCol w="6927530"/>
              </a:tblGrid>
              <a:tr h="1424012">
                <a:tc>
                  <a:txBody>
                    <a:bodyPr/>
                    <a:lstStyle/>
                    <a:p>
                      <a:pPr marL="127000" defTabSz="449580">
                        <a:lnSpc>
                          <a:spcPct val="110000"/>
                        </a:lnSpc>
                        <a:spcBef>
                          <a:spcPts val="1200"/>
                        </a:spcBef>
                        <a:defRPr sz="1800" u="none">
                          <a:uFillTx/>
                        </a:defRPr>
                      </a:pPr>
                      <a:r>
                        <a:rPr sz="26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Basiskennis</a:t>
                      </a:r>
                    </a:p>
                  </a:txBody>
                  <a:tcPr marL="91425" marR="91425" marT="91425" marB="91425" anchor="ctr" anchorCtr="0" horzOverflow="overflow">
                    <a:lnL w="50800">
                      <a:solidFill>
                        <a:srgbClr val="191919"/>
                      </a:solidFill>
                    </a:lnL>
                    <a:lnR w="50800">
                      <a:solidFill>
                        <a:srgbClr val="191919"/>
                      </a:solidFill>
                    </a:lnR>
                    <a:lnT w="50800">
                      <a:solidFill>
                        <a:srgbClr val="191919"/>
                      </a:solidFill>
                    </a:lnT>
                    <a:lnB w="50800">
                      <a:solidFill>
                        <a:srgbClr val="19191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00" defTabSz="449580">
                        <a:lnSpc>
                          <a:spcPct val="110000"/>
                        </a:lnSpc>
                        <a:spcBef>
                          <a:spcPts val="1200"/>
                        </a:spcBef>
                        <a:defRPr sz="2600" u="none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>
                          <a:solidFill>
                            <a:srgbClr val="19181A"/>
                          </a:solidFill>
                          <a:uFill>
                            <a:solidFill>
                              <a:srgbClr val="19181A"/>
                            </a:solidFill>
                          </a:uFill>
                        </a:rPr>
                        <a:t>Gefaseerde inwerkingtreding</a:t>
                      </a:r>
                    </a:p>
                  </a:txBody>
                  <a:tcPr marL="91425" marR="91425" marT="91425" marB="91425" anchor="ctr" anchorCtr="0" horzOverflow="overflow">
                    <a:lnL w="50800">
                      <a:solidFill>
                        <a:srgbClr val="191919"/>
                      </a:solidFill>
                    </a:lnL>
                    <a:lnR w="50800">
                      <a:solidFill>
                        <a:srgbClr val="191919"/>
                      </a:solidFill>
                    </a:lnR>
                    <a:lnT w="50800">
                      <a:solidFill>
                        <a:srgbClr val="191919"/>
                      </a:solidFill>
                    </a:lnT>
                    <a:lnB w="50800">
                      <a:solidFill>
                        <a:srgbClr val="19191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00" defTabSz="449580">
                        <a:lnSpc>
                          <a:spcPct val="110000"/>
                        </a:lnSpc>
                        <a:spcBef>
                          <a:spcPts val="1200"/>
                        </a:spcBef>
                        <a:defRPr sz="2600" u="none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>
                          <a:solidFill>
                            <a:srgbClr val="19181A"/>
                          </a:solidFill>
                          <a:uFill>
                            <a:solidFill>
                              <a:srgbClr val="19181A"/>
                            </a:solidFill>
                          </a:uFill>
                        </a:rPr>
                        <a:t>Vergunningen, meldingen en informatieplichten</a:t>
                      </a:r>
                    </a:p>
                  </a:txBody>
                  <a:tcPr marL="91425" marR="91425" marT="91425" marB="91425" anchor="ctr" anchorCtr="0" horzOverflow="overflow">
                    <a:lnL w="50800">
                      <a:solidFill>
                        <a:srgbClr val="191919"/>
                      </a:solidFill>
                    </a:lnL>
                    <a:lnR w="50800">
                      <a:solidFill>
                        <a:srgbClr val="191919"/>
                      </a:solidFill>
                    </a:lnR>
                    <a:lnT w="50800">
                      <a:solidFill>
                        <a:srgbClr val="191919"/>
                      </a:solidFill>
                    </a:lnT>
                    <a:lnB w="50800">
                      <a:solidFill>
                        <a:srgbClr val="191919"/>
                      </a:solidFill>
                    </a:lnB>
                  </a:tcPr>
                </a:tc>
              </a:tr>
              <a:tr h="1424012">
                <a:tc>
                  <a:txBody>
                    <a:bodyPr/>
                    <a:lstStyle/>
                    <a:p>
                      <a:pPr marL="127000" defTabSz="449580">
                        <a:lnSpc>
                          <a:spcPct val="110000"/>
                        </a:lnSpc>
                        <a:spcBef>
                          <a:spcPts val="1200"/>
                        </a:spcBef>
                        <a:defRPr sz="2600" u="none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>
                          <a:solidFill>
                            <a:srgbClr val="19181A"/>
                          </a:solidFill>
                          <a:uFill>
                            <a:solidFill>
                              <a:srgbClr val="19181A"/>
                            </a:solidFill>
                          </a:uFill>
                        </a:rPr>
                        <a:t>Toezicht en Handhaving</a:t>
                      </a:r>
                    </a:p>
                  </a:txBody>
                  <a:tcPr marL="91425" marR="91425" marT="91425" marB="91425" anchor="ctr" anchorCtr="0" horzOverflow="overflow">
                    <a:lnL w="50800">
                      <a:solidFill>
                        <a:srgbClr val="191919"/>
                      </a:solidFill>
                    </a:lnL>
                    <a:lnR w="50800">
                      <a:solidFill>
                        <a:srgbClr val="191919"/>
                      </a:solidFill>
                    </a:lnR>
                    <a:lnT w="50800">
                      <a:solidFill>
                        <a:srgbClr val="191919"/>
                      </a:solidFill>
                    </a:lnT>
                    <a:lnB w="50800">
                      <a:solidFill>
                        <a:srgbClr val="19191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00" defTabSz="449580">
                        <a:lnSpc>
                          <a:spcPct val="110000"/>
                        </a:lnSpc>
                        <a:spcBef>
                          <a:spcPts val="1200"/>
                        </a:spcBef>
                        <a:defRPr sz="2600" u="none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>
                          <a:solidFill>
                            <a:srgbClr val="19181A"/>
                          </a:solidFill>
                          <a:uFill>
                            <a:solidFill>
                              <a:srgbClr val="19181A"/>
                            </a:solidFill>
                          </a:uFill>
                        </a:rPr>
                        <a:t>Bijzondere lokale omstandigheden</a:t>
                      </a:r>
                    </a:p>
                  </a:txBody>
                  <a:tcPr marL="91425" marR="91425" marT="91425" marB="91425" anchor="ctr" anchorCtr="0" horzOverflow="overflow">
                    <a:lnL w="50800">
                      <a:solidFill>
                        <a:srgbClr val="191919"/>
                      </a:solidFill>
                    </a:lnL>
                    <a:lnR w="50800">
                      <a:solidFill>
                        <a:srgbClr val="191919"/>
                      </a:solidFill>
                    </a:lnR>
                    <a:lnT w="50800">
                      <a:solidFill>
                        <a:srgbClr val="191919"/>
                      </a:solidFill>
                    </a:lnT>
                    <a:lnB w="50800">
                      <a:solidFill>
                        <a:srgbClr val="19191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00" defTabSz="449580">
                        <a:lnSpc>
                          <a:spcPct val="110000"/>
                        </a:lnSpc>
                        <a:spcBef>
                          <a:spcPts val="1200"/>
                        </a:spcBef>
                        <a:defRPr sz="2600" u="none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>
                          <a:solidFill>
                            <a:srgbClr val="19181A"/>
                          </a:solidFill>
                          <a:uFill>
                            <a:solidFill>
                              <a:srgbClr val="19181A"/>
                            </a:solidFill>
                          </a:uFill>
                        </a:rPr>
                        <a:t>Bedrijfsvoering en dienstverlening</a:t>
                      </a:r>
                    </a:p>
                  </a:txBody>
                  <a:tcPr marL="91425" marR="91425" marT="91425" marB="91425" anchor="ctr" anchorCtr="0" horzOverflow="overflow">
                    <a:lnL w="50800">
                      <a:solidFill>
                        <a:srgbClr val="191919"/>
                      </a:solidFill>
                    </a:lnL>
                    <a:lnR w="50800">
                      <a:solidFill>
                        <a:srgbClr val="191919"/>
                      </a:solidFill>
                    </a:lnR>
                    <a:lnT w="50800">
                      <a:solidFill>
                        <a:srgbClr val="191919"/>
                      </a:solidFill>
                    </a:lnT>
                    <a:lnB w="50800">
                      <a:solidFill>
                        <a:srgbClr val="191919"/>
                      </a:solidFill>
                    </a:lnB>
                  </a:tcPr>
                </a:tc>
              </a:tr>
              <a:tr h="1424012">
                <a:tc>
                  <a:txBody>
                    <a:bodyPr/>
                    <a:lstStyle/>
                    <a:p>
                      <a:pPr marL="127000" defTabSz="449580">
                        <a:lnSpc>
                          <a:spcPct val="110000"/>
                        </a:lnSpc>
                        <a:spcBef>
                          <a:spcPts val="1200"/>
                        </a:spcBef>
                        <a:defRPr sz="2600" u="none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>
                          <a:solidFill>
                            <a:srgbClr val="19181A"/>
                          </a:solidFill>
                          <a:uFill>
                            <a:solidFill>
                              <a:srgbClr val="19181A"/>
                            </a:solidFill>
                          </a:uFill>
                        </a:rPr>
                        <a:t>Financiën, legesverordening en begroting</a:t>
                      </a:r>
                    </a:p>
                  </a:txBody>
                  <a:tcPr marL="91425" marR="91425" marT="91425" marB="91425" anchor="ctr" anchorCtr="0" horzOverflow="overflow">
                    <a:lnL w="50800">
                      <a:solidFill>
                        <a:srgbClr val="191919"/>
                      </a:solidFill>
                    </a:lnL>
                    <a:lnR w="50800">
                      <a:solidFill>
                        <a:srgbClr val="191919"/>
                      </a:solidFill>
                    </a:lnR>
                    <a:lnT w="50800">
                      <a:solidFill>
                        <a:srgbClr val="191919"/>
                      </a:solidFill>
                    </a:lnT>
                    <a:lnB w="50800">
                      <a:solidFill>
                        <a:srgbClr val="19191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00" defTabSz="449580">
                        <a:lnSpc>
                          <a:spcPct val="110000"/>
                        </a:lnSpc>
                        <a:spcBef>
                          <a:spcPts val="1200"/>
                        </a:spcBef>
                        <a:defRPr sz="2600" u="none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>
                          <a:solidFill>
                            <a:srgbClr val="19181A"/>
                          </a:solidFill>
                          <a:uFill>
                            <a:solidFill>
                              <a:srgbClr val="19181A"/>
                            </a:solidFill>
                          </a:uFill>
                        </a:rPr>
                        <a:t>Oefenen en ervaren met proefproject/tuin</a:t>
                      </a:r>
                    </a:p>
                  </a:txBody>
                  <a:tcPr marL="91425" marR="91425" marT="91425" marB="91425" anchor="ctr" anchorCtr="0" horzOverflow="overflow">
                    <a:lnL w="50800">
                      <a:solidFill>
                        <a:srgbClr val="191919"/>
                      </a:solidFill>
                    </a:lnL>
                    <a:lnR w="50800">
                      <a:solidFill>
                        <a:srgbClr val="191919"/>
                      </a:solidFill>
                    </a:lnR>
                    <a:lnT w="50800">
                      <a:solidFill>
                        <a:srgbClr val="191919"/>
                      </a:solidFill>
                    </a:lnT>
                    <a:lnB w="50800">
                      <a:solidFill>
                        <a:srgbClr val="19191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00" defTabSz="449580">
                        <a:lnSpc>
                          <a:spcPct val="110000"/>
                        </a:lnSpc>
                        <a:spcBef>
                          <a:spcPts val="1200"/>
                        </a:spcBef>
                        <a:defRPr sz="2600" u="none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>
                          <a:solidFill>
                            <a:srgbClr val="19181A"/>
                          </a:solidFill>
                          <a:uFill>
                            <a:solidFill>
                              <a:srgbClr val="19181A"/>
                            </a:solidFill>
                          </a:uFill>
                        </a:rPr>
                        <a:t>Monitoren en evalueren</a:t>
                      </a:r>
                    </a:p>
                  </a:txBody>
                  <a:tcPr marL="91425" marR="91425" marT="91425" marB="91425" anchor="ctr" anchorCtr="0" horzOverflow="overflow">
                    <a:lnL w="50800">
                      <a:solidFill>
                        <a:srgbClr val="191919"/>
                      </a:solidFill>
                    </a:lnL>
                    <a:lnR w="50800">
                      <a:solidFill>
                        <a:srgbClr val="191919"/>
                      </a:solidFill>
                    </a:lnR>
                    <a:lnT w="50800">
                      <a:solidFill>
                        <a:srgbClr val="191919"/>
                      </a:solidFill>
                    </a:lnT>
                    <a:lnB w="50800">
                      <a:solidFill>
                        <a:srgbClr val="191919"/>
                      </a:solidFill>
                    </a:lnB>
                  </a:tcPr>
                </a:tc>
              </a:tr>
              <a:tr h="1424012">
                <a:tc>
                  <a:txBody>
                    <a:bodyPr/>
                    <a:lstStyle/>
                    <a:p>
                      <a:pPr marL="127000" defTabSz="449580">
                        <a:lnSpc>
                          <a:spcPct val="110000"/>
                        </a:lnSpc>
                        <a:spcBef>
                          <a:spcPts val="1200"/>
                        </a:spcBef>
                        <a:defRPr sz="2600" u="none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Samenhang </a:t>
                      </a:r>
                      <a:r>
                        <a:rPr>
                          <a:solidFill>
                            <a:srgbClr val="19181A"/>
                          </a:solidFill>
                          <a:uFill>
                            <a:solidFill>
                              <a:srgbClr val="19181A"/>
                            </a:solidFill>
                          </a:uFill>
                        </a:rPr>
                        <a:t>met Omgevingswet</a:t>
                      </a:r>
                    </a:p>
                  </a:txBody>
                  <a:tcPr marL="91425" marR="91425" marT="91425" marB="91425" anchor="ctr" anchorCtr="0" horzOverflow="overflow">
                    <a:lnL w="50800">
                      <a:solidFill>
                        <a:srgbClr val="191919"/>
                      </a:solidFill>
                    </a:lnL>
                    <a:lnR w="50800">
                      <a:solidFill>
                        <a:srgbClr val="191919"/>
                      </a:solidFill>
                    </a:lnR>
                    <a:lnT w="50800">
                      <a:solidFill>
                        <a:srgbClr val="191919"/>
                      </a:solidFill>
                    </a:lnT>
                    <a:lnB w="50800">
                      <a:solidFill>
                        <a:srgbClr val="19191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00" defTabSz="449580">
                        <a:lnSpc>
                          <a:spcPct val="110000"/>
                        </a:lnSpc>
                        <a:spcBef>
                          <a:spcPts val="1200"/>
                        </a:spcBef>
                        <a:defRPr sz="1800" u="none">
                          <a:uFillTx/>
                        </a:defRPr>
                      </a:pPr>
                      <a:r>
                        <a:rPr sz="26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Veranderende rollen en taken</a:t>
                      </a:r>
                    </a:p>
                  </a:txBody>
                  <a:tcPr marL="91425" marR="91425" marT="91425" marB="91425" anchor="ctr" anchorCtr="0" horzOverflow="overflow">
                    <a:lnL w="50800">
                      <a:solidFill>
                        <a:srgbClr val="191919"/>
                      </a:solidFill>
                    </a:lnL>
                    <a:lnR w="50800">
                      <a:solidFill>
                        <a:srgbClr val="191919"/>
                      </a:solidFill>
                    </a:lnR>
                    <a:lnT w="50800">
                      <a:solidFill>
                        <a:srgbClr val="191919"/>
                      </a:solidFill>
                    </a:lnT>
                    <a:lnB w="50800">
                      <a:solidFill>
                        <a:srgbClr val="19191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00" defTabSz="449580">
                        <a:lnSpc>
                          <a:spcPct val="110000"/>
                        </a:lnSpc>
                        <a:spcBef>
                          <a:spcPts val="1200"/>
                        </a:spcBef>
                        <a:defRPr sz="1800" u="none">
                          <a:uFillTx/>
                        </a:defRPr>
                      </a:pPr>
                      <a:r>
                        <a:rPr sz="26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Werking Omgevingsloket </a:t>
                      </a:r>
                    </a:p>
                  </a:txBody>
                  <a:tcPr marL="91425" marR="91425" marT="91425" marB="91425" anchor="ctr" anchorCtr="0" horzOverflow="overflow">
                    <a:lnL w="50800">
                      <a:solidFill>
                        <a:srgbClr val="191919"/>
                      </a:solidFill>
                    </a:lnL>
                    <a:lnR w="50800">
                      <a:solidFill>
                        <a:srgbClr val="191919"/>
                      </a:solidFill>
                    </a:lnR>
                    <a:lnT w="50800">
                      <a:solidFill>
                        <a:srgbClr val="191919"/>
                      </a:solidFill>
                    </a:lnT>
                    <a:lnB w="50800">
                      <a:solidFill>
                        <a:srgbClr val="191919"/>
                      </a:solidFill>
                    </a:lnB>
                  </a:tcPr>
                </a:tc>
              </a:tr>
              <a:tr h="1424012">
                <a:tc>
                  <a:txBody>
                    <a:bodyPr/>
                    <a:lstStyle/>
                    <a:p>
                      <a:pPr marL="127000" defTabSz="2438400">
                        <a:lnSpc>
                          <a:spcPct val="100000"/>
                        </a:lnSpc>
                        <a:defRPr sz="1800" u="none">
                          <a:uFillTx/>
                        </a:defRPr>
                      </a:pPr>
                      <a:r>
                        <a:rPr sz="2600">
                          <a:solidFill>
                            <a:srgbClr val="191919"/>
                          </a:solidFill>
                        </a:rPr>
                        <a:t>Nader te bepalen onderwerp</a:t>
                      </a:r>
                    </a:p>
                  </a:txBody>
                  <a:tcPr marL="91425" marR="91425" marT="91425" marB="91425" anchor="ctr" anchorCtr="0" horzOverflow="overflow">
                    <a:lnL w="50800">
                      <a:solidFill>
                        <a:srgbClr val="191919"/>
                      </a:solidFill>
                    </a:lnL>
                    <a:lnR w="50800">
                      <a:solidFill>
                        <a:srgbClr val="191919"/>
                      </a:solidFill>
                    </a:lnR>
                    <a:lnT w="50800">
                      <a:solidFill>
                        <a:srgbClr val="191919"/>
                      </a:solidFill>
                    </a:lnT>
                    <a:lnB w="50800">
                      <a:solidFill>
                        <a:srgbClr val="19191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00" defTabSz="2438400">
                        <a:lnSpc>
                          <a:spcPct val="100000"/>
                        </a:lnSpc>
                        <a:defRPr sz="1800" u="none">
                          <a:uFillTx/>
                        </a:defRPr>
                      </a:pPr>
                      <a:r>
                        <a:rPr sz="2600">
                          <a:solidFill>
                            <a:srgbClr val="191919"/>
                          </a:solidFill>
                        </a:rPr>
                        <a:t>Nader te bepalen onderwerp</a:t>
                      </a:r>
                    </a:p>
                  </a:txBody>
                  <a:tcPr marL="91425" marR="91425" marT="91425" marB="91425" anchor="ctr" anchorCtr="0" horzOverflow="overflow">
                    <a:lnL w="50800">
                      <a:solidFill>
                        <a:srgbClr val="191919"/>
                      </a:solidFill>
                    </a:lnL>
                    <a:lnR w="50800">
                      <a:solidFill>
                        <a:srgbClr val="191919"/>
                      </a:solidFill>
                    </a:lnR>
                    <a:lnT w="50800">
                      <a:solidFill>
                        <a:srgbClr val="191919"/>
                      </a:solidFill>
                    </a:lnT>
                    <a:lnB w="50800">
                      <a:solidFill>
                        <a:srgbClr val="19191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00" defTabSz="2438400">
                        <a:lnSpc>
                          <a:spcPct val="100000"/>
                        </a:lnSpc>
                        <a:defRPr sz="1800" u="none">
                          <a:uFillTx/>
                        </a:defRPr>
                      </a:pPr>
                      <a:r>
                        <a:rPr sz="2600">
                          <a:solidFill>
                            <a:srgbClr val="191919"/>
                          </a:solidFill>
                        </a:rPr>
                        <a:t>Nader te bepalen onderwerp</a:t>
                      </a:r>
                    </a:p>
                  </a:txBody>
                  <a:tcPr marL="91425" marR="91425" marT="91425" marB="91425" anchor="ctr" anchorCtr="0" horzOverflow="overflow">
                    <a:lnL w="50800">
                      <a:solidFill>
                        <a:srgbClr val="191919"/>
                      </a:solidFill>
                    </a:lnL>
                    <a:lnR w="50800">
                      <a:solidFill>
                        <a:srgbClr val="191919"/>
                      </a:solidFill>
                    </a:lnR>
                    <a:lnT w="50800">
                      <a:solidFill>
                        <a:srgbClr val="191919"/>
                      </a:solidFill>
                    </a:lnT>
                    <a:lnB w="50800">
                      <a:solidFill>
                        <a:srgbClr val="191919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39" name="Google Shape;209;p29"/>
          <p:cNvSpPr txBox="1"/>
          <p:nvPr/>
        </p:nvSpPr>
        <p:spPr>
          <a:xfrm>
            <a:off x="2263738" y="12200234"/>
            <a:ext cx="21111165" cy="898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buClr>
                <a:srgbClr val="191919"/>
              </a:buClr>
              <a:buFont typeface="Calibri"/>
              <a:defRPr i="1" sz="2400"/>
            </a:pPr>
            <a:r>
              <a:t>Bepaal eerst welke onderwerpen aan bod komen in de presentatie. Daarna kunt u deze slide daarna verwijderen. Het overzicht met onderwerpen is niet uitputtend. </a:t>
            </a:r>
          </a:p>
          <a:p>
            <a:pPr>
              <a:buClr>
                <a:srgbClr val="191919"/>
              </a:buClr>
              <a:buFont typeface="Calibri"/>
              <a:defRPr i="1" sz="2400"/>
            </a:pPr>
            <a:r>
              <a:t>Vult u het overzicht gerust aan.</a:t>
            </a:r>
          </a:p>
        </p:txBody>
      </p:sp>
      <p:sp>
        <p:nvSpPr>
          <p:cNvPr id="240" name="Google Shape;220;p30"/>
          <p:cNvSpPr txBox="1"/>
          <p:nvPr/>
        </p:nvSpPr>
        <p:spPr>
          <a:xfrm>
            <a:off x="19310532" y="1021205"/>
            <a:ext cx="3951739" cy="860301"/>
          </a:xfrm>
          <a:prstGeom prst="rect">
            <a:avLst/>
          </a:prstGeom>
          <a:ln w="38100">
            <a:solidFill>
              <a:schemeClr val="accent2">
                <a:lumOff val="21999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 anchor="ctr">
            <a:normAutofit fontScale="100000" lnSpcReduction="0"/>
          </a:bodyPr>
          <a:lstStyle>
            <a:lvl1pPr algn="ctr">
              <a:defRPr sz="3200">
                <a:solidFill>
                  <a:schemeClr val="accent2">
                    <a:lumOff val="11000"/>
                  </a:schemeClr>
                </a:solidFill>
              </a:defRPr>
            </a:lvl1pPr>
          </a:lstStyle>
          <a:p>
            <a:pPr/>
            <a:r>
              <a:t>Dit is een voorbeeld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486;p48"/>
          <p:cNvSpPr txBox="1"/>
          <p:nvPr>
            <p:ph type="title"/>
          </p:nvPr>
        </p:nvSpPr>
        <p:spPr>
          <a:xfrm>
            <a:off x="1932699" y="1174033"/>
            <a:ext cx="16834055" cy="1527201"/>
          </a:xfrm>
          <a:prstGeom prst="rect">
            <a:avLst/>
          </a:prstGeom>
        </p:spPr>
        <p:txBody>
          <a:bodyPr/>
          <a:lstStyle/>
          <a:p>
            <a:pPr/>
            <a:r>
              <a:t>Informatiebronnen</a:t>
            </a:r>
          </a:p>
        </p:txBody>
      </p:sp>
      <p:sp>
        <p:nvSpPr>
          <p:cNvPr id="243" name="Google Shape;487;p48"/>
          <p:cNvSpPr txBox="1"/>
          <p:nvPr>
            <p:ph type="body" sz="half" idx="1"/>
          </p:nvPr>
        </p:nvSpPr>
        <p:spPr>
          <a:xfrm>
            <a:off x="1919998" y="5684576"/>
            <a:ext cx="21880887" cy="5689144"/>
          </a:xfrm>
          <a:prstGeom prst="rect">
            <a:avLst/>
          </a:prstGeom>
        </p:spPr>
        <p:txBody>
          <a:bodyPr lIns="241300" tIns="241300" rIns="241300" bIns="241300" numCol="3" spcCol="259728">
            <a:noAutofit/>
          </a:bodyPr>
          <a:lstStyle/>
          <a:p>
            <a:pPr marL="342899" indent="-342899" defTabSz="912812">
              <a:lnSpc>
                <a:spcPct val="130000"/>
              </a:lnSpc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191919"/>
                  </a:solidFill>
                </a:uFill>
                <a:hlinkClick r:id="rId2" invalidUrl="" action="" tgtFrame="" tooltip="" history="1" highlightClick="0" endSnd="0"/>
              </a:rPr>
              <a:t>Algemene informatie </a:t>
            </a:r>
          </a:p>
          <a:p>
            <a:pPr marL="342899" indent="-342899" defTabSz="912812">
              <a:lnSpc>
                <a:spcPct val="130000"/>
              </a:lnSpc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Basiskennissessie</a:t>
            </a:r>
          </a:p>
          <a:p>
            <a:pPr marL="342899" indent="-342899" defTabSz="912812">
              <a:lnSpc>
                <a:spcPct val="130000"/>
              </a:lnSpc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Dienstverlening</a:t>
            </a:r>
          </a:p>
          <a:p>
            <a:pPr marL="342899" indent="-342899" defTabSz="912812">
              <a:lnSpc>
                <a:spcPct val="130000"/>
              </a:lnSpc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Implementatieproducten</a:t>
            </a:r>
          </a:p>
          <a:p>
            <a:pPr marL="342899" indent="-342899" defTabSz="912812">
              <a:lnSpc>
                <a:spcPct val="130000"/>
              </a:lnSpc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Webcolleges</a:t>
            </a:r>
          </a:p>
          <a:p>
            <a:pPr marL="342899" indent="-342899" defTabSz="912812">
              <a:lnSpc>
                <a:spcPct val="130000"/>
              </a:lnSpc>
              <a:spcBef>
                <a:spcPts val="400"/>
              </a:spcBef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Handreiking Toezicht en Handhaving</a:t>
            </a:r>
          </a:p>
          <a:p>
            <a:pPr marL="342899" indent="-342899" defTabSz="912812">
              <a:lnSpc>
                <a:spcPct val="130000"/>
              </a:lnSpc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Handreiking Communicatie</a:t>
            </a:r>
          </a:p>
          <a:p>
            <a:pPr marL="342899" indent="-342899" defTabSz="912812">
              <a:lnSpc>
                <a:spcPct val="130000"/>
              </a:lnSpc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9" invalidUrl="" action="" tgtFrame="" tooltip="" history="1" highlightClick="0" endSnd="0"/>
              </a:rPr>
              <a:t>Implementatie-tool</a:t>
            </a:r>
          </a:p>
          <a:p>
            <a:pPr marL="342899" indent="-342899" defTabSz="912812">
              <a:lnSpc>
                <a:spcPct val="130000"/>
              </a:lnSpc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10" invalidUrl="" action="" tgtFrame="" tooltip="" history="1" highlightClick="0" endSnd="0"/>
              </a:rPr>
              <a:t>Forum</a:t>
            </a:r>
          </a:p>
          <a:p>
            <a:pPr marL="342899" indent="-342899" defTabSz="912812">
              <a:lnSpc>
                <a:spcPct val="130000"/>
              </a:lnSpc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11" invalidUrl="" action="" tgtFrame="" tooltip="" history="1" highlightClick="0" endSnd="0"/>
              </a:rPr>
              <a:t>Nieuwsbrief</a:t>
            </a:r>
          </a:p>
          <a:p>
            <a:pPr marL="342899" indent="-342899" defTabSz="912812">
              <a:lnSpc>
                <a:spcPct val="130000"/>
              </a:lnSpc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12" invalidUrl="" action="" tgtFrame="" tooltip="" history="1" highlightClick="0" endSnd="0"/>
              </a:rPr>
              <a:t>Zeker van je zaak-test</a:t>
            </a:r>
          </a:p>
          <a:p>
            <a:pPr marL="342899" indent="-342899" defTabSz="912812">
              <a:lnSpc>
                <a:spcPct val="130000"/>
              </a:lnSpc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13" invalidUrl="" action="" tgtFrame="" tooltip="" history="1" highlightClick="0" endSnd="0"/>
              </a:rPr>
              <a:t>Inregeltest</a:t>
            </a:r>
          </a:p>
          <a:p>
            <a:pPr marL="342899" indent="-342899" defTabSz="912812">
              <a:lnSpc>
                <a:spcPct val="130000"/>
              </a:lnSpc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14" invalidUrl="" action="" tgtFrame="" tooltip="" history="1" highlightClick="0" endSnd="0"/>
              </a:rPr>
              <a:t>Netwerksessies</a:t>
            </a:r>
          </a:p>
          <a:p>
            <a:pPr marL="342899" indent="-342899" defTabSz="912812">
              <a:lnSpc>
                <a:spcPct val="130000"/>
              </a:lnSpc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15" invalidUrl="" action="" tgtFrame="" tooltip="" history="1" highlightClick="0" endSnd="0"/>
              </a:rPr>
              <a:t>Voorbeeld(VTH)brieven</a:t>
            </a:r>
          </a:p>
          <a:p>
            <a:pPr marL="342899" indent="-342899" defTabSz="912812">
              <a:lnSpc>
                <a:spcPct val="130000"/>
              </a:lnSpc>
              <a:spcBef>
                <a:spcPts val="400"/>
              </a:spcBef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16" invalidUrl="" action="" tgtFrame="" tooltip="" history="1" highlightClick="0" endSnd="0"/>
              </a:rPr>
              <a:t>Wegwijzer 7 - Vergunningverlening</a:t>
            </a:r>
          </a:p>
          <a:p>
            <a:pPr marL="342899" indent="-342899" defTabSz="912812">
              <a:lnSpc>
                <a:spcPct val="130000"/>
              </a:lnSpc>
              <a:spcBef>
                <a:spcPts val="400"/>
              </a:spcBef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17" invalidUrl="" action="" tgtFrame="" tooltip="" history="1" highlightClick="0" endSnd="0"/>
              </a:rPr>
              <a:t>Wegwijzer 12 - Toezicht en handhaving Ow</a:t>
            </a:r>
          </a:p>
          <a:p>
            <a:pPr marL="342899" indent="-342899" defTabSz="912812">
              <a:lnSpc>
                <a:spcPct val="130000"/>
              </a:lnSpc>
              <a:spcBef>
                <a:spcPts val="400"/>
              </a:spcBef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18" invalidUrl="" action="" tgtFrame="" tooltip="" history="1" highlightClick="0" endSnd="0"/>
              </a:rPr>
              <a:t>Wegwijzer 13 - Toezicht en handhaving Wkb</a:t>
            </a:r>
          </a:p>
          <a:p>
            <a:pPr marL="342899" indent="-342899" defTabSz="912812">
              <a:lnSpc>
                <a:spcPct val="130000"/>
              </a:lnSpc>
              <a:spcBef>
                <a:spcPts val="400"/>
              </a:spcBef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19191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19" invalidUrl="" action="" tgtFrame="" tooltip="" history="1" highlightClick="0" endSnd="0"/>
              </a:rPr>
              <a:t>Juridische handleiding Handhaving</a:t>
            </a:r>
          </a:p>
          <a:p>
            <a:pPr marL="342899" indent="-342899" defTabSz="912812">
              <a:lnSpc>
                <a:spcPct val="130000"/>
              </a:lnSpc>
              <a:spcBef>
                <a:spcPts val="400"/>
              </a:spcBef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191919"/>
                  </a:solidFill>
                </a:uFill>
              </a:defRPr>
            </a:pPr>
            <a:r>
              <a:rPr>
                <a:hlinkClick r:id="rId20" invalidUrl="" action="" tgtFrame="" tooltip="" history="1" highlightClick="0" endSnd="0"/>
              </a:rPr>
              <a:t>Infographic Indieningsproces</a:t>
            </a:r>
          </a:p>
          <a:p>
            <a:pPr marL="342899" indent="-342899" defTabSz="912812">
              <a:lnSpc>
                <a:spcPct val="130000"/>
              </a:lnSpc>
              <a:spcBef>
                <a:spcPts val="400"/>
              </a:spcBef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21" invalidUrl="" action="" tgtFrame="" tooltip="" history="1" highlightClick="0" endSnd="0"/>
              </a:rPr>
              <a:t>Landelijke Handhavingsstrategie Omgevingsrecht</a:t>
            </a:r>
          </a:p>
          <a:p>
            <a:pPr marL="342899" indent="-342899" defTabSz="912812">
              <a:lnSpc>
                <a:spcPct val="130000"/>
              </a:lnSpc>
              <a:spcBef>
                <a:spcPts val="400"/>
              </a:spcBef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191919"/>
                  </a:solidFill>
                </a:uFill>
              </a:defRPr>
            </a:pPr>
            <a:r>
              <a:t>Schema Bouwen (Rijksoverheid)</a:t>
            </a:r>
          </a:p>
          <a:p>
            <a:pPr marL="342899" indent="-342899" defTabSz="912812">
              <a:lnSpc>
                <a:spcPct val="130000"/>
              </a:lnSpc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22" invalidUrl="" action="" tgtFrame="" tooltip="" history="1" highlightClick="0" endSnd="0"/>
              </a:rPr>
              <a:t>Animatie Wkb (Rijksoverheid)</a:t>
            </a:r>
          </a:p>
          <a:p>
            <a:pPr marL="342899" indent="-342899" defTabSz="912812">
              <a:lnSpc>
                <a:spcPct val="130000"/>
              </a:lnSpc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999999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23" invalidUrl="" action="" tgtFrame="" tooltip="" history="1" highlightClick="0" endSnd="0"/>
              </a:rPr>
              <a:t>Werkprocessen Wkb (Gemma online)</a:t>
            </a:r>
          </a:p>
          <a:p>
            <a:pPr marL="342899" indent="-342899" defTabSz="912812">
              <a:lnSpc>
                <a:spcPct val="130000"/>
              </a:lnSpc>
              <a:buClr>
                <a:srgbClr val="0000FF"/>
              </a:buClr>
              <a:buSzPct val="80000"/>
              <a:buFont typeface="Arial"/>
              <a:buChar char="•"/>
              <a:defRPr sz="2600">
                <a:solidFill>
                  <a:srgbClr val="0000FF"/>
                </a:solidFill>
                <a:uFill>
                  <a:solidFill>
                    <a:srgbClr val="191919"/>
                  </a:solidFill>
                </a:uFill>
              </a:defRPr>
            </a:pPr>
            <a:r>
              <a:rPr>
                <a:hlinkClick r:id="rId24" invalidUrl="" action="" tgtFrame="" tooltip="" history="1" highlightClick="0" endSnd="0"/>
              </a:rPr>
              <a:t>Algemene informatie IPLO</a:t>
            </a:r>
          </a:p>
        </p:txBody>
      </p:sp>
      <p:sp>
        <p:nvSpPr>
          <p:cNvPr id="244" name="Google Shape;220;p30"/>
          <p:cNvSpPr txBox="1"/>
          <p:nvPr/>
        </p:nvSpPr>
        <p:spPr>
          <a:xfrm>
            <a:off x="19310532" y="1021205"/>
            <a:ext cx="3951739" cy="860301"/>
          </a:xfrm>
          <a:prstGeom prst="rect">
            <a:avLst/>
          </a:prstGeom>
          <a:ln w="38100">
            <a:solidFill>
              <a:schemeClr val="accent2">
                <a:lumOff val="21999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 anchor="ctr">
            <a:normAutofit fontScale="100000" lnSpcReduction="0"/>
          </a:bodyPr>
          <a:lstStyle>
            <a:lvl1pPr algn="ctr">
              <a:defRPr sz="3200">
                <a:solidFill>
                  <a:schemeClr val="accent2">
                    <a:lumOff val="11000"/>
                  </a:schemeClr>
                </a:solidFill>
              </a:defRPr>
            </a:lvl1pPr>
          </a:lstStyle>
          <a:p>
            <a:pPr/>
            <a:r>
              <a:t>Dit is een voorbeeld</a:t>
            </a:r>
          </a:p>
        </p:txBody>
      </p:sp>
      <p:sp>
        <p:nvSpPr>
          <p:cNvPr id="245" name="Google Shape;256;p33"/>
          <p:cNvSpPr txBox="1"/>
          <p:nvPr/>
        </p:nvSpPr>
        <p:spPr>
          <a:xfrm>
            <a:off x="2185636" y="5004601"/>
            <a:ext cx="6742089" cy="716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2800"/>
            </a:lvl1pPr>
          </a:lstStyle>
          <a:p>
            <a:pPr/>
            <a:r>
              <a:t>Vereniging van Nederlandse Gemeenten</a:t>
            </a:r>
          </a:p>
        </p:txBody>
      </p:sp>
      <p:sp>
        <p:nvSpPr>
          <p:cNvPr id="246" name="Google Shape;256;p33"/>
          <p:cNvSpPr txBox="1"/>
          <p:nvPr/>
        </p:nvSpPr>
        <p:spPr>
          <a:xfrm>
            <a:off x="16622683" y="5004600"/>
            <a:ext cx="6742089" cy="1022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2800"/>
            </a:lvl1pPr>
          </a:lstStyle>
          <a:p>
            <a:pPr/>
            <a:r>
              <a:t>Overige bronnen</a:t>
            </a:r>
          </a:p>
        </p:txBody>
      </p:sp>
      <p:sp>
        <p:nvSpPr>
          <p:cNvPr id="247" name="Google Shape;209;p29"/>
          <p:cNvSpPr txBox="1"/>
          <p:nvPr/>
        </p:nvSpPr>
        <p:spPr>
          <a:xfrm>
            <a:off x="2228659" y="12219556"/>
            <a:ext cx="21111165" cy="898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buClr>
                <a:srgbClr val="191919"/>
              </a:buClr>
              <a:buFont typeface="Calibri"/>
              <a:defRPr i="1" sz="2400"/>
            </a:pPr>
            <a:r>
              <a:t>Op basis van de gekozen onderwerpen kunt u zelf de presentatie samenstellen. Informatie hierover is o.a. te vinden via bovenstaande bronnen. </a:t>
            </a:r>
          </a:p>
          <a:p>
            <a:pPr>
              <a:buClr>
                <a:srgbClr val="191919"/>
              </a:buClr>
              <a:buFont typeface="Calibri"/>
              <a:defRPr i="1" sz="2400"/>
            </a:pPr>
            <a:r>
              <a:t>De lijst met bronnen is niet uitputtend. Vult u de lijst gerust aan.</a:t>
            </a:r>
          </a:p>
        </p:txBody>
      </p:sp>
      <p:sp>
        <p:nvSpPr>
          <p:cNvPr id="248" name="Google Shape;209;p29"/>
          <p:cNvSpPr txBox="1"/>
          <p:nvPr/>
        </p:nvSpPr>
        <p:spPr>
          <a:xfrm>
            <a:off x="2263738" y="3095667"/>
            <a:ext cx="20544003" cy="152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buClr>
                <a:srgbClr val="191919"/>
              </a:buClr>
              <a:buFont typeface="Calibri"/>
              <a:defRPr sz="3200"/>
            </a:lvl1pPr>
          </a:lstStyle>
          <a:p>
            <a:pPr/>
            <a:r>
              <a:t>Overzicht met handige links naar relevante informatie voor gemeenten (niet uitputtend).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00;p28"/>
          <p:cNvSpPr txBox="1"/>
          <p:nvPr>
            <p:ph type="ctrTitle"/>
          </p:nvPr>
        </p:nvSpPr>
        <p:spPr>
          <a:xfrm>
            <a:off x="947948" y="5195830"/>
            <a:ext cx="12692420" cy="54399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defRPr sz="11000"/>
            </a:pPr>
            <a:r>
              <a:t>Onderwerp/titel</a:t>
            </a:r>
          </a:p>
          <a:p>
            <a:pPr>
              <a:lnSpc>
                <a:spcPct val="90000"/>
              </a:lnSpc>
              <a:defRPr sz="7000"/>
            </a:pPr>
          </a:p>
          <a:p>
            <a:pPr>
              <a:lnSpc>
                <a:spcPct val="90000"/>
              </a:lnSpc>
              <a:defRPr sz="7000"/>
            </a:pPr>
            <a:r>
              <a:t>Subtitel</a:t>
            </a:r>
          </a:p>
        </p:txBody>
      </p:sp>
      <p:sp>
        <p:nvSpPr>
          <p:cNvPr id="251" name="Google Shape;201;p28"/>
          <p:cNvSpPr txBox="1"/>
          <p:nvPr>
            <p:ph type="subTitle" sz="quarter" idx="1"/>
          </p:nvPr>
        </p:nvSpPr>
        <p:spPr>
          <a:xfrm>
            <a:off x="947949" y="10691501"/>
            <a:ext cx="11244385" cy="2032038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l">
              <a:defRPr sz="3200"/>
            </a:pPr>
            <a:r>
              <a:t>Gemeente</a:t>
            </a:r>
          </a:p>
          <a:p>
            <a:pPr marL="0" indent="0" algn="l">
              <a:defRPr sz="3200"/>
            </a:pPr>
            <a:r>
              <a:t>Spreker, datum</a:t>
            </a:r>
          </a:p>
        </p:txBody>
      </p:sp>
      <p:pic>
        <p:nvPicPr>
          <p:cNvPr id="252" name="Cover_Wkb-checklist_toelichting.png" descr="Cover_Wkb-checklist_toelichting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rcRect l="28942" t="0" r="23852" b="1375"/>
          <a:stretch>
            <a:fillRect/>
          </a:stretch>
        </p:blipFill>
        <p:spPr>
          <a:xfrm>
            <a:off x="14917272" y="987205"/>
            <a:ext cx="8436713" cy="11741701"/>
          </a:xfrm>
          <a:prstGeom prst="rect">
            <a:avLst/>
          </a:prstGeom>
        </p:spPr>
      </p:pic>
      <p:pic>
        <p:nvPicPr>
          <p:cNvPr id="253" name="Google Shape;12;p2" descr="Google Shape;12;p2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54" name="Logo"/>
          <p:cNvSpPr txBox="1"/>
          <p:nvPr/>
        </p:nvSpPr>
        <p:spPr>
          <a:xfrm>
            <a:off x="1845886" y="2074052"/>
            <a:ext cx="899196" cy="45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>
                    <a:lumOff val="44000"/>
                  </a:schemeClr>
                </a:solidFill>
              </a:defRPr>
            </a:lvl1pPr>
          </a:lstStyle>
          <a:p>
            <a:pPr/>
            <a:r>
              <a:t>Logo</a:t>
            </a:r>
          </a:p>
        </p:txBody>
      </p:sp>
      <p:sp>
        <p:nvSpPr>
          <p:cNvPr id="255" name="Google Shape;209;p29"/>
          <p:cNvSpPr txBox="1"/>
          <p:nvPr/>
        </p:nvSpPr>
        <p:spPr>
          <a:xfrm>
            <a:off x="5738340" y="2308683"/>
            <a:ext cx="6946150" cy="28522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buClr>
                <a:srgbClr val="191919"/>
              </a:buClr>
              <a:buFont typeface="Calibri"/>
              <a:defRPr sz="2200">
                <a:solidFill>
                  <a:schemeClr val="accent2">
                    <a:lumOff val="11000"/>
                  </a:schemeClr>
                </a:solidFill>
              </a:defRPr>
            </a:lvl1pPr>
          </a:lstStyle>
          <a:p>
            <a:pPr/>
            <a:r>
              <a:t>Let op: Op basis van de gekozen onderwerpen kunt u het bijgeleverde presentatie-format inhoudelijk verder invullen. Of u maakt gebruik van het presentatie-format van uw gemeente of organisatie.</a:t>
            </a:r>
          </a:p>
        </p:txBody>
      </p:sp>
      <p:sp>
        <p:nvSpPr>
          <p:cNvPr id="256" name="Google Shape;220;p30"/>
          <p:cNvSpPr txBox="1"/>
          <p:nvPr/>
        </p:nvSpPr>
        <p:spPr>
          <a:xfrm>
            <a:off x="5829719" y="1021205"/>
            <a:ext cx="3951739" cy="860301"/>
          </a:xfrm>
          <a:prstGeom prst="rect">
            <a:avLst/>
          </a:prstGeom>
          <a:ln w="38100">
            <a:solidFill>
              <a:schemeClr val="accent2">
                <a:lumOff val="21999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 anchor="ctr">
            <a:normAutofit fontScale="100000" lnSpcReduction="0"/>
          </a:bodyPr>
          <a:lstStyle>
            <a:lvl1pPr algn="ctr">
              <a:defRPr sz="3200">
                <a:solidFill>
                  <a:schemeClr val="accent2">
                    <a:lumOff val="11000"/>
                  </a:schemeClr>
                </a:solidFill>
              </a:defRPr>
            </a:lvl1pPr>
          </a:lstStyle>
          <a:p>
            <a:pPr/>
            <a:r>
              <a:t>Dit is een template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17;p30"/>
          <p:cNvSpPr txBox="1"/>
          <p:nvPr>
            <p:ph type="title"/>
          </p:nvPr>
        </p:nvSpPr>
        <p:spPr>
          <a:xfrm>
            <a:off x="1919999" y="1186733"/>
            <a:ext cx="7465846" cy="1527201"/>
          </a:xfrm>
          <a:prstGeom prst="rect">
            <a:avLst/>
          </a:prstGeom>
        </p:spPr>
        <p:txBody>
          <a:bodyPr/>
          <a:lstStyle/>
          <a:p>
            <a:pPr/>
            <a:r>
              <a:t>Inhoudsopgave</a:t>
            </a:r>
          </a:p>
        </p:txBody>
      </p:sp>
      <p:sp>
        <p:nvSpPr>
          <p:cNvPr id="259" name="Google Shape;218;p30"/>
          <p:cNvSpPr txBox="1"/>
          <p:nvPr/>
        </p:nvSpPr>
        <p:spPr>
          <a:xfrm>
            <a:off x="3864500" y="3525345"/>
            <a:ext cx="1778001" cy="1778001"/>
          </a:xfrm>
          <a:prstGeom prst="rect">
            <a:avLst/>
          </a:prstGeom>
          <a:ln w="38100">
            <a:solidFill>
              <a:srgbClr val="19191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9400" tIns="279400" rIns="279400" bIns="279400" anchor="ctr">
            <a:normAutofit fontScale="100000" lnSpcReduction="0"/>
          </a:bodyPr>
          <a:lstStyle>
            <a:lvl1pPr algn="ctr">
              <a:defRPr sz="8000"/>
            </a:lvl1pPr>
          </a:lstStyle>
          <a:p>
            <a:pPr/>
            <a:r>
              <a:t>01</a:t>
            </a:r>
          </a:p>
        </p:txBody>
      </p:sp>
      <p:sp>
        <p:nvSpPr>
          <p:cNvPr id="260" name="Google Shape;219;p30"/>
          <p:cNvSpPr txBox="1"/>
          <p:nvPr/>
        </p:nvSpPr>
        <p:spPr>
          <a:xfrm>
            <a:off x="3864500" y="7950941"/>
            <a:ext cx="1778001" cy="1778001"/>
          </a:xfrm>
          <a:prstGeom prst="rect">
            <a:avLst/>
          </a:prstGeom>
          <a:ln w="38100">
            <a:solidFill>
              <a:srgbClr val="19191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9400" tIns="279400" rIns="279400" bIns="279400" anchor="b">
            <a:normAutofit fontScale="100000" lnSpcReduction="0"/>
          </a:bodyPr>
          <a:lstStyle>
            <a:lvl1pPr algn="ctr">
              <a:defRPr sz="8000"/>
            </a:lvl1pPr>
          </a:lstStyle>
          <a:p>
            <a:pPr/>
            <a:r>
              <a:t>04</a:t>
            </a:r>
          </a:p>
        </p:txBody>
      </p:sp>
      <p:sp>
        <p:nvSpPr>
          <p:cNvPr id="261" name="Google Shape;220;p30"/>
          <p:cNvSpPr txBox="1"/>
          <p:nvPr/>
        </p:nvSpPr>
        <p:spPr>
          <a:xfrm>
            <a:off x="9883586" y="3525337"/>
            <a:ext cx="1778001" cy="1778001"/>
          </a:xfrm>
          <a:prstGeom prst="rect">
            <a:avLst/>
          </a:prstGeom>
          <a:ln w="38100">
            <a:solidFill>
              <a:srgbClr val="19191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9400" tIns="279400" rIns="279400" bIns="279400" anchor="b">
            <a:normAutofit fontScale="100000" lnSpcReduction="0"/>
          </a:bodyPr>
          <a:lstStyle>
            <a:lvl1pPr algn="ctr">
              <a:defRPr sz="8000"/>
            </a:lvl1pPr>
          </a:lstStyle>
          <a:p>
            <a:pPr/>
            <a:r>
              <a:t>02</a:t>
            </a:r>
          </a:p>
        </p:txBody>
      </p:sp>
      <p:sp>
        <p:nvSpPr>
          <p:cNvPr id="262" name="Google Shape;221;p30"/>
          <p:cNvSpPr txBox="1"/>
          <p:nvPr/>
        </p:nvSpPr>
        <p:spPr>
          <a:xfrm>
            <a:off x="9883586" y="7950941"/>
            <a:ext cx="1778001" cy="1778001"/>
          </a:xfrm>
          <a:prstGeom prst="rect">
            <a:avLst/>
          </a:prstGeom>
          <a:ln w="38100">
            <a:solidFill>
              <a:srgbClr val="19191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9400" tIns="279400" rIns="279400" bIns="279400" anchor="b">
            <a:normAutofit fontScale="100000" lnSpcReduction="0"/>
          </a:bodyPr>
          <a:lstStyle>
            <a:lvl1pPr algn="ctr">
              <a:defRPr sz="8000"/>
            </a:lvl1pPr>
          </a:lstStyle>
          <a:p>
            <a:pPr/>
            <a:r>
              <a:t>05</a:t>
            </a:r>
          </a:p>
        </p:txBody>
      </p:sp>
      <p:sp>
        <p:nvSpPr>
          <p:cNvPr id="263" name="Google Shape;222;p30"/>
          <p:cNvSpPr txBox="1"/>
          <p:nvPr/>
        </p:nvSpPr>
        <p:spPr>
          <a:xfrm>
            <a:off x="15902683" y="3525337"/>
            <a:ext cx="1778001" cy="1778001"/>
          </a:xfrm>
          <a:prstGeom prst="rect">
            <a:avLst/>
          </a:prstGeom>
          <a:ln w="38100">
            <a:solidFill>
              <a:srgbClr val="19191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9400" tIns="279400" rIns="279400" bIns="279400" anchor="b">
            <a:normAutofit fontScale="100000" lnSpcReduction="0"/>
          </a:bodyPr>
          <a:lstStyle>
            <a:lvl1pPr algn="ctr">
              <a:defRPr sz="8000"/>
            </a:lvl1pPr>
          </a:lstStyle>
          <a:p>
            <a:pPr/>
            <a:r>
              <a:t>03</a:t>
            </a:r>
          </a:p>
        </p:txBody>
      </p:sp>
      <p:sp>
        <p:nvSpPr>
          <p:cNvPr id="264" name="Google Shape;223;p30"/>
          <p:cNvSpPr txBox="1"/>
          <p:nvPr/>
        </p:nvSpPr>
        <p:spPr>
          <a:xfrm>
            <a:off x="15902683" y="7950941"/>
            <a:ext cx="1778001" cy="1778001"/>
          </a:xfrm>
          <a:prstGeom prst="rect">
            <a:avLst/>
          </a:prstGeom>
          <a:ln w="38100">
            <a:solidFill>
              <a:srgbClr val="19191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9400" tIns="279400" rIns="279400" bIns="279400" anchor="b">
            <a:normAutofit fontScale="100000" lnSpcReduction="0"/>
          </a:bodyPr>
          <a:lstStyle>
            <a:lvl1pPr algn="ctr">
              <a:defRPr sz="8000"/>
            </a:lvl1pPr>
          </a:lstStyle>
          <a:p>
            <a:pPr/>
            <a:r>
              <a:t>06</a:t>
            </a:r>
          </a:p>
        </p:txBody>
      </p:sp>
      <p:sp>
        <p:nvSpPr>
          <p:cNvPr id="265" name="Google Shape;224;p30"/>
          <p:cNvSpPr txBox="1"/>
          <p:nvPr>
            <p:ph type="body" sz="quarter" idx="1"/>
          </p:nvPr>
        </p:nvSpPr>
        <p:spPr>
          <a:xfrm>
            <a:off x="3864501" y="5647143"/>
            <a:ext cx="4616801" cy="19600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4000"/>
            </a:lvl1pPr>
          </a:lstStyle>
          <a:p>
            <a:pPr/>
            <a:r>
              <a:t>Inleiding &amp; basiskennis</a:t>
            </a:r>
          </a:p>
        </p:txBody>
      </p:sp>
      <p:sp>
        <p:nvSpPr>
          <p:cNvPr id="266" name="Google Shape;225;p30"/>
          <p:cNvSpPr txBox="1"/>
          <p:nvPr/>
        </p:nvSpPr>
        <p:spPr>
          <a:xfrm>
            <a:off x="9883586" y="5647143"/>
            <a:ext cx="4616801" cy="19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Meldingen &amp; informatieplichten</a:t>
            </a:r>
          </a:p>
        </p:txBody>
      </p:sp>
      <p:sp>
        <p:nvSpPr>
          <p:cNvPr id="267" name="Google Shape;226;p30"/>
          <p:cNvSpPr txBox="1"/>
          <p:nvPr/>
        </p:nvSpPr>
        <p:spPr>
          <a:xfrm>
            <a:off x="15902683" y="5647143"/>
            <a:ext cx="7104271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sz="4000"/>
            </a:pPr>
            <a:r>
              <a:t>Wkb in de </a:t>
            </a:r>
          </a:p>
          <a:p>
            <a:pPr>
              <a:defRPr sz="4000"/>
            </a:pPr>
            <a:r>
              <a:t>gemeentelijke praktijk</a:t>
            </a:r>
          </a:p>
        </p:txBody>
      </p:sp>
      <p:sp>
        <p:nvSpPr>
          <p:cNvPr id="268" name="Google Shape;227;p30"/>
          <p:cNvSpPr txBox="1"/>
          <p:nvPr/>
        </p:nvSpPr>
        <p:spPr>
          <a:xfrm>
            <a:off x="3864500" y="10072747"/>
            <a:ext cx="4615202" cy="1960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Toezicht &amp; handhaving</a:t>
            </a:r>
          </a:p>
        </p:txBody>
      </p:sp>
      <p:sp>
        <p:nvSpPr>
          <p:cNvPr id="269" name="Google Shape;228;p30"/>
          <p:cNvSpPr txBox="1"/>
          <p:nvPr/>
        </p:nvSpPr>
        <p:spPr>
          <a:xfrm>
            <a:off x="9882392" y="10072747"/>
            <a:ext cx="4617598" cy="1960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Monitoren &amp; evalueren</a:t>
            </a:r>
          </a:p>
        </p:txBody>
      </p:sp>
      <p:sp>
        <p:nvSpPr>
          <p:cNvPr id="270" name="Google Shape;229;p30"/>
          <p:cNvSpPr txBox="1"/>
          <p:nvPr/>
        </p:nvSpPr>
        <p:spPr>
          <a:xfrm>
            <a:off x="15902683" y="10072747"/>
            <a:ext cx="4615201" cy="1960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Vragen</a:t>
            </a:r>
          </a:p>
        </p:txBody>
      </p:sp>
      <p:sp>
        <p:nvSpPr>
          <p:cNvPr id="271" name="Google Shape;220;p30"/>
          <p:cNvSpPr txBox="1"/>
          <p:nvPr/>
        </p:nvSpPr>
        <p:spPr>
          <a:xfrm>
            <a:off x="19557804" y="1021205"/>
            <a:ext cx="3951738" cy="860301"/>
          </a:xfrm>
          <a:prstGeom prst="rect">
            <a:avLst/>
          </a:prstGeom>
          <a:ln w="38100">
            <a:solidFill>
              <a:schemeClr val="accent2">
                <a:lumOff val="21999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 anchor="ctr">
            <a:normAutofit fontScale="100000" lnSpcReduction="0"/>
          </a:bodyPr>
          <a:lstStyle>
            <a:lvl1pPr algn="ctr">
              <a:defRPr sz="3200">
                <a:solidFill>
                  <a:schemeClr val="accent2">
                    <a:lumOff val="11000"/>
                  </a:schemeClr>
                </a:solidFill>
              </a:defRPr>
            </a:lvl1pPr>
          </a:lstStyle>
          <a:p>
            <a:pPr/>
            <a:r>
              <a:t>Dit is een template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35;p31"/>
          <p:cNvSpPr txBox="1"/>
          <p:nvPr>
            <p:ph type="title"/>
          </p:nvPr>
        </p:nvSpPr>
        <p:spPr>
          <a:xfrm>
            <a:off x="11529266" y="2437966"/>
            <a:ext cx="10881601" cy="1849976"/>
          </a:xfrm>
          <a:prstGeom prst="rect">
            <a:avLst/>
          </a:prstGeom>
        </p:spPr>
        <p:txBody>
          <a:bodyPr/>
          <a:lstStyle/>
          <a:p>
            <a:pPr/>
            <a:r>
              <a:t>Inleiding</a:t>
            </a:r>
          </a:p>
        </p:txBody>
      </p:sp>
      <p:pic>
        <p:nvPicPr>
          <p:cNvPr id="274" name="Cover_Wkb-checklist_instructie.jpg" descr="Cover_Wkb-checklist_instructi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6134" t="1677" r="18444" b="273"/>
          <a:stretch>
            <a:fillRect/>
          </a:stretch>
        </p:blipFill>
        <p:spPr>
          <a:xfrm>
            <a:off x="1075806" y="1022153"/>
            <a:ext cx="8422035" cy="11676494"/>
          </a:xfrm>
          <a:prstGeom prst="rect">
            <a:avLst/>
          </a:prstGeom>
        </p:spPr>
      </p:pic>
      <p:sp>
        <p:nvSpPr>
          <p:cNvPr id="275" name="Google Shape;220;p30"/>
          <p:cNvSpPr txBox="1"/>
          <p:nvPr/>
        </p:nvSpPr>
        <p:spPr>
          <a:xfrm>
            <a:off x="19557804" y="1021205"/>
            <a:ext cx="3951738" cy="860301"/>
          </a:xfrm>
          <a:prstGeom prst="rect">
            <a:avLst/>
          </a:prstGeom>
          <a:ln w="38100">
            <a:solidFill>
              <a:schemeClr val="accent2">
                <a:lumOff val="21999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 anchor="ctr">
            <a:normAutofit fontScale="100000" lnSpcReduction="0"/>
          </a:bodyPr>
          <a:lstStyle>
            <a:lvl1pPr algn="ctr">
              <a:defRPr sz="3200">
                <a:solidFill>
                  <a:schemeClr val="accent2">
                    <a:lumOff val="11000"/>
                  </a:schemeClr>
                </a:solidFill>
              </a:defRPr>
            </a:lvl1pPr>
          </a:lstStyle>
          <a:p>
            <a:pPr/>
            <a:r>
              <a:t>Dit is een template</a:t>
            </a:r>
          </a:p>
        </p:txBody>
      </p:sp>
      <p:sp>
        <p:nvSpPr>
          <p:cNvPr id="276" name="Google Shape;255;p33"/>
          <p:cNvSpPr txBox="1"/>
          <p:nvPr/>
        </p:nvSpPr>
        <p:spPr>
          <a:xfrm>
            <a:off x="11565359" y="4375720"/>
            <a:ext cx="8430240" cy="6560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Korte inleidende tekst of opsomming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44;p32"/>
          <p:cNvSpPr txBox="1"/>
          <p:nvPr>
            <p:ph type="title"/>
          </p:nvPr>
        </p:nvSpPr>
        <p:spPr>
          <a:xfrm>
            <a:off x="1970177" y="6417709"/>
            <a:ext cx="8842079" cy="3120619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Titel</a:t>
            </a:r>
          </a:p>
        </p:txBody>
      </p:sp>
      <p:pic>
        <p:nvPicPr>
          <p:cNvPr id="279" name="I00002pxj1Y3ZDQM.jpeg" descr="I00002pxj1Y3ZDQM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243" t="967" r="20873" b="846"/>
          <a:stretch>
            <a:fillRect/>
          </a:stretch>
        </p:blipFill>
        <p:spPr>
          <a:xfrm>
            <a:off x="12047866" y="1012197"/>
            <a:ext cx="11230688" cy="11696406"/>
          </a:xfrm>
          <a:prstGeom prst="rect">
            <a:avLst/>
          </a:prstGeom>
        </p:spPr>
      </p:pic>
      <p:sp>
        <p:nvSpPr>
          <p:cNvPr id="280" name="Google Shape;218;p30"/>
          <p:cNvSpPr txBox="1"/>
          <p:nvPr/>
        </p:nvSpPr>
        <p:spPr>
          <a:xfrm>
            <a:off x="1989227" y="2532656"/>
            <a:ext cx="3566300" cy="3082519"/>
          </a:xfrm>
          <a:prstGeom prst="rect">
            <a:avLst/>
          </a:prstGeom>
          <a:ln w="38100">
            <a:solidFill>
              <a:srgbClr val="19191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9400" tIns="279400" rIns="279400" bIns="279400" anchor="ctr">
            <a:normAutofit fontScale="100000" lnSpcReduction="0"/>
          </a:bodyPr>
          <a:lstStyle>
            <a:lvl1pPr algn="ctr">
              <a:defRPr sz="12000"/>
            </a:lvl1pPr>
          </a:lstStyle>
          <a:p>
            <a:pPr/>
            <a:r>
              <a:t>01</a:t>
            </a:r>
          </a:p>
        </p:txBody>
      </p:sp>
      <p:sp>
        <p:nvSpPr>
          <p:cNvPr id="281" name="Ondertitel"/>
          <p:cNvSpPr txBox="1"/>
          <p:nvPr>
            <p:ph type="body" sz="quarter" idx="4294967295"/>
          </p:nvPr>
        </p:nvSpPr>
        <p:spPr>
          <a:xfrm>
            <a:off x="1970177" y="8362075"/>
            <a:ext cx="11244385" cy="2032037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marL="0" indent="0">
              <a:buClrTx/>
              <a:buSzTx/>
              <a:buFontTx/>
              <a:buNone/>
              <a:defRPr b="0" sz="4200"/>
            </a:lvl1pPr>
          </a:lstStyle>
          <a:p>
            <a:pPr/>
            <a:r>
              <a:t>Ondertitel</a:t>
            </a:r>
          </a:p>
        </p:txBody>
      </p:sp>
      <p:sp>
        <p:nvSpPr>
          <p:cNvPr id="282" name="Google Shape;220;p30"/>
          <p:cNvSpPr txBox="1"/>
          <p:nvPr/>
        </p:nvSpPr>
        <p:spPr>
          <a:xfrm>
            <a:off x="963521" y="11914383"/>
            <a:ext cx="3951738" cy="860301"/>
          </a:xfrm>
          <a:prstGeom prst="rect">
            <a:avLst/>
          </a:prstGeom>
          <a:ln w="38100">
            <a:solidFill>
              <a:schemeClr val="accent2">
                <a:lumOff val="21999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 anchor="ctr">
            <a:normAutofit fontScale="100000" lnSpcReduction="0"/>
          </a:bodyPr>
          <a:lstStyle>
            <a:lvl1pPr algn="ctr">
              <a:defRPr sz="3200">
                <a:solidFill>
                  <a:schemeClr val="accent2">
                    <a:lumOff val="11000"/>
                  </a:schemeClr>
                </a:solidFill>
              </a:defRPr>
            </a:lvl1pPr>
          </a:lstStyle>
          <a:p>
            <a:pPr/>
            <a:r>
              <a:t>Dit is een template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rcRect l="13063" t="0" r="25428" b="0"/>
          <a:stretch>
            <a:fillRect/>
          </a:stretch>
        </p:blipFill>
        <p:spPr>
          <a:xfrm>
            <a:off x="12047866" y="1012197"/>
            <a:ext cx="11230689" cy="1169640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Google Shape;253;p33"/>
          <p:cNvSpPr txBox="1"/>
          <p:nvPr>
            <p:ph type="title"/>
          </p:nvPr>
        </p:nvSpPr>
        <p:spPr>
          <a:xfrm>
            <a:off x="1919999" y="1186733"/>
            <a:ext cx="9609406" cy="1527201"/>
          </a:xfrm>
          <a:prstGeom prst="rect">
            <a:avLst/>
          </a:prstGeom>
        </p:spPr>
        <p:txBody>
          <a:bodyPr/>
          <a:lstStyle/>
          <a:p>
            <a:pPr/>
            <a:r>
              <a:t>Titel</a:t>
            </a:r>
          </a:p>
        </p:txBody>
      </p:sp>
      <p:sp>
        <p:nvSpPr>
          <p:cNvPr id="286" name="Google Shape;255;p33"/>
          <p:cNvSpPr txBox="1"/>
          <p:nvPr/>
        </p:nvSpPr>
        <p:spPr>
          <a:xfrm>
            <a:off x="1919999" y="6254810"/>
            <a:ext cx="8430240" cy="468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Korte informatieve tekst of opsomming</a:t>
            </a:r>
          </a:p>
        </p:txBody>
      </p:sp>
      <p:sp>
        <p:nvSpPr>
          <p:cNvPr id="287" name="Google Shape;256;p33"/>
          <p:cNvSpPr txBox="1"/>
          <p:nvPr/>
        </p:nvSpPr>
        <p:spPr>
          <a:xfrm>
            <a:off x="1919999" y="4928266"/>
            <a:ext cx="7384001" cy="149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Subtitel</a:t>
            </a:r>
          </a:p>
        </p:txBody>
      </p:sp>
      <p:sp>
        <p:nvSpPr>
          <p:cNvPr id="288" name="Google Shape;220;p30"/>
          <p:cNvSpPr txBox="1"/>
          <p:nvPr/>
        </p:nvSpPr>
        <p:spPr>
          <a:xfrm>
            <a:off x="963521" y="11914383"/>
            <a:ext cx="3951738" cy="860301"/>
          </a:xfrm>
          <a:prstGeom prst="rect">
            <a:avLst/>
          </a:prstGeom>
          <a:ln w="38100">
            <a:solidFill>
              <a:schemeClr val="accent2">
                <a:lumOff val="21999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 anchor="ctr">
            <a:normAutofit fontScale="100000" lnSpcReduction="0"/>
          </a:bodyPr>
          <a:lstStyle>
            <a:lvl1pPr algn="ctr">
              <a:defRPr sz="3200">
                <a:solidFill>
                  <a:schemeClr val="accent2">
                    <a:lumOff val="11000"/>
                  </a:schemeClr>
                </a:solidFill>
              </a:defRPr>
            </a:lvl1pPr>
          </a:lstStyle>
          <a:p>
            <a:pPr/>
            <a:r>
              <a:t>Dit is een template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52;p33"/>
          <p:cNvSpPr txBox="1"/>
          <p:nvPr>
            <p:ph type="body" sz="quarter" idx="1"/>
          </p:nvPr>
        </p:nvSpPr>
        <p:spPr>
          <a:xfrm>
            <a:off x="9052425" y="3432571"/>
            <a:ext cx="6444697" cy="1490401"/>
          </a:xfrm>
          <a:prstGeom prst="rect">
            <a:avLst/>
          </a:prstGeom>
        </p:spPr>
        <p:txBody>
          <a:bodyPr anchor="b"/>
          <a:lstStyle>
            <a:lvl1pPr marL="0" indent="0">
              <a:defRPr sz="4800"/>
            </a:lvl1pPr>
          </a:lstStyle>
          <a:p>
            <a:pPr/>
            <a:r>
              <a:t>Subtitel</a:t>
            </a:r>
          </a:p>
        </p:txBody>
      </p:sp>
      <p:sp>
        <p:nvSpPr>
          <p:cNvPr id="291" name="Google Shape;253;p33"/>
          <p:cNvSpPr txBox="1"/>
          <p:nvPr>
            <p:ph type="title"/>
          </p:nvPr>
        </p:nvSpPr>
        <p:spPr>
          <a:xfrm>
            <a:off x="1919999" y="1186733"/>
            <a:ext cx="13311659" cy="1527201"/>
          </a:xfrm>
          <a:prstGeom prst="rect">
            <a:avLst/>
          </a:prstGeom>
        </p:spPr>
        <p:txBody>
          <a:bodyPr/>
          <a:lstStyle/>
          <a:p>
            <a:pPr/>
            <a:r>
              <a:t>Titel</a:t>
            </a:r>
          </a:p>
        </p:txBody>
      </p:sp>
      <p:sp>
        <p:nvSpPr>
          <p:cNvPr id="292" name="Google Shape;254;p33"/>
          <p:cNvSpPr txBox="1"/>
          <p:nvPr/>
        </p:nvSpPr>
        <p:spPr>
          <a:xfrm>
            <a:off x="9052422" y="4759115"/>
            <a:ext cx="5986895" cy="3148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>
              <a:defRPr sz="3200"/>
            </a:pPr>
            <a:r>
              <a:t>Korte informatieve tekst</a:t>
            </a:r>
          </a:p>
          <a:p>
            <a:pPr>
              <a:defRPr sz="3200"/>
            </a:pPr>
            <a:r>
              <a:t>of opsomming</a:t>
            </a:r>
          </a:p>
        </p:txBody>
      </p:sp>
      <p:sp>
        <p:nvSpPr>
          <p:cNvPr id="293" name="Google Shape;255;p33"/>
          <p:cNvSpPr txBox="1"/>
          <p:nvPr/>
        </p:nvSpPr>
        <p:spPr>
          <a:xfrm>
            <a:off x="1919999" y="4759115"/>
            <a:ext cx="5343246" cy="3148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>
              <a:defRPr sz="3200"/>
            </a:pPr>
            <a:r>
              <a:t>Korte informatieve tekst </a:t>
            </a:r>
          </a:p>
          <a:p>
            <a:pPr>
              <a:defRPr sz="3200"/>
            </a:pPr>
            <a:r>
              <a:t>of opsomming</a:t>
            </a:r>
          </a:p>
        </p:txBody>
      </p:sp>
      <p:sp>
        <p:nvSpPr>
          <p:cNvPr id="294" name="Google Shape;256;p33"/>
          <p:cNvSpPr txBox="1"/>
          <p:nvPr/>
        </p:nvSpPr>
        <p:spPr>
          <a:xfrm>
            <a:off x="1919999" y="3432571"/>
            <a:ext cx="6742089" cy="149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Subtitel</a:t>
            </a:r>
          </a:p>
        </p:txBody>
      </p:sp>
      <p:pic>
        <p:nvPicPr>
          <p:cNvPr id="295" name="I00002pxj1Y3ZDQM.jpeg" descr="I00002pxj1Y3ZDQM.jpeg"/>
          <p:cNvPicPr>
            <a:picLocks noChangeAspect="1"/>
          </p:cNvPicPr>
          <p:nvPr/>
        </p:nvPicPr>
        <p:blipFill>
          <a:blip r:embed="rId2">
            <a:extLst/>
          </a:blip>
          <a:srcRect l="30346" t="0" r="27570" b="0"/>
          <a:stretch>
            <a:fillRect/>
          </a:stretch>
        </p:blipFill>
        <p:spPr>
          <a:xfrm>
            <a:off x="16210671" y="1443199"/>
            <a:ext cx="6835676" cy="10834402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Google Shape;254;p33"/>
          <p:cNvSpPr txBox="1"/>
          <p:nvPr/>
        </p:nvSpPr>
        <p:spPr>
          <a:xfrm>
            <a:off x="9052421" y="8851112"/>
            <a:ext cx="5986896" cy="3148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>
              <a:defRPr sz="3200"/>
            </a:pPr>
            <a:r>
              <a:t>Korte informatieve tekst</a:t>
            </a:r>
          </a:p>
          <a:p>
            <a:pPr>
              <a:defRPr sz="3200"/>
            </a:pPr>
            <a:r>
              <a:t>of opsomming</a:t>
            </a:r>
          </a:p>
        </p:txBody>
      </p:sp>
      <p:sp>
        <p:nvSpPr>
          <p:cNvPr id="297" name="Google Shape;255;p33"/>
          <p:cNvSpPr txBox="1"/>
          <p:nvPr/>
        </p:nvSpPr>
        <p:spPr>
          <a:xfrm>
            <a:off x="1919999" y="8851112"/>
            <a:ext cx="5343246" cy="3148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>
              <a:defRPr sz="3200"/>
            </a:pPr>
            <a:r>
              <a:t>Korte informatieve tekst </a:t>
            </a:r>
          </a:p>
          <a:p>
            <a:pPr>
              <a:defRPr sz="3200"/>
            </a:pPr>
            <a:r>
              <a:t>of opsomming</a:t>
            </a:r>
          </a:p>
        </p:txBody>
      </p:sp>
      <p:sp>
        <p:nvSpPr>
          <p:cNvPr id="298" name="Google Shape;256;p33"/>
          <p:cNvSpPr txBox="1"/>
          <p:nvPr/>
        </p:nvSpPr>
        <p:spPr>
          <a:xfrm>
            <a:off x="1919999" y="7524568"/>
            <a:ext cx="6742089" cy="149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Subtitel</a:t>
            </a:r>
          </a:p>
        </p:txBody>
      </p:sp>
      <p:sp>
        <p:nvSpPr>
          <p:cNvPr id="299" name="Google Shape;252;p33"/>
          <p:cNvSpPr txBox="1"/>
          <p:nvPr/>
        </p:nvSpPr>
        <p:spPr>
          <a:xfrm>
            <a:off x="9052424" y="7524568"/>
            <a:ext cx="6444698" cy="1490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Subtitel</a:t>
            </a:r>
          </a:p>
        </p:txBody>
      </p:sp>
      <p:sp>
        <p:nvSpPr>
          <p:cNvPr id="300" name="Google Shape;220;p30"/>
          <p:cNvSpPr txBox="1"/>
          <p:nvPr/>
        </p:nvSpPr>
        <p:spPr>
          <a:xfrm>
            <a:off x="963521" y="11914383"/>
            <a:ext cx="3951738" cy="860301"/>
          </a:xfrm>
          <a:prstGeom prst="rect">
            <a:avLst/>
          </a:prstGeom>
          <a:ln w="38100">
            <a:solidFill>
              <a:schemeClr val="accent2">
                <a:lumOff val="21999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 anchor="ctr">
            <a:normAutofit fontScale="100000" lnSpcReduction="0"/>
          </a:bodyPr>
          <a:lstStyle>
            <a:lvl1pPr algn="ctr">
              <a:defRPr sz="3200">
                <a:solidFill>
                  <a:schemeClr val="accent2">
                    <a:lumOff val="11000"/>
                  </a:schemeClr>
                </a:solidFill>
              </a:defRPr>
            </a:lvl1pPr>
          </a:lstStyle>
          <a:p>
            <a:pPr/>
            <a:r>
              <a:t>Dit is een template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omen Gym Business Plan by Slidesgo">
  <a:themeElements>
    <a:clrScheme name="Women Gym Business Plan by Slidesgo">
      <a:dk1>
        <a:srgbClr val="191919"/>
      </a:dk1>
      <a:lt1>
        <a:srgbClr val="FFE7DC"/>
      </a:lt1>
      <a:dk2>
        <a:srgbClr val="A7A7A7"/>
      </a:dk2>
      <a:lt2>
        <a:srgbClr val="535353"/>
      </a:lt2>
      <a:accent1>
        <a:srgbClr val="6FDCC8"/>
      </a:accent1>
      <a:accent2>
        <a:srgbClr val="8F8F8F"/>
      </a:accent2>
      <a:accent3>
        <a:srgbClr val="6E6E6E"/>
      </a:accent3>
      <a:accent4>
        <a:srgbClr val="4D4D4D"/>
      </a:accent4>
      <a:accent5>
        <a:srgbClr val="2B2B2B"/>
      </a:accent5>
      <a:accent6>
        <a:srgbClr val="0A0A0A"/>
      </a:accent6>
      <a:hlink>
        <a:srgbClr val="0000FF"/>
      </a:hlink>
      <a:folHlink>
        <a:srgbClr val="FF00FF"/>
      </a:folHlink>
    </a:clrScheme>
    <a:fontScheme name="Women Gym Business Plan by Slidesgo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omen Gym Business Plan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E7DC"/>
        </a:solidFill>
        <a:ln w="635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9191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9191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omen Gym Business Plan by Slidesgo">
  <a:themeElements>
    <a:clrScheme name="Women Gym Business Plan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FDCC8"/>
      </a:accent1>
      <a:accent2>
        <a:srgbClr val="8F8F8F"/>
      </a:accent2>
      <a:accent3>
        <a:srgbClr val="6E6E6E"/>
      </a:accent3>
      <a:accent4>
        <a:srgbClr val="4D4D4D"/>
      </a:accent4>
      <a:accent5>
        <a:srgbClr val="2B2B2B"/>
      </a:accent5>
      <a:accent6>
        <a:srgbClr val="0A0A0A"/>
      </a:accent6>
      <a:hlink>
        <a:srgbClr val="0000FF"/>
      </a:hlink>
      <a:folHlink>
        <a:srgbClr val="FF00FF"/>
      </a:folHlink>
    </a:clrScheme>
    <a:fontScheme name="Women Gym Business Plan by Slidesgo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omen Gym Business Plan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E7DC"/>
        </a:solidFill>
        <a:ln w="635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9191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9191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