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7.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8.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9.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11.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12.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13.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14.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1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16.xml" ContentType="application/vnd.openxmlformats-officedocument.theme+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theme/theme17.xml" ContentType="application/vnd.openxmlformats-officedocument.theme+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3893" r:id="rId2"/>
    <p:sldMasterId id="2147483930" r:id="rId3"/>
    <p:sldMasterId id="2147484004" r:id="rId4"/>
    <p:sldMasterId id="2147484041" r:id="rId5"/>
    <p:sldMasterId id="2147484078" r:id="rId6"/>
    <p:sldMasterId id="2147484152" r:id="rId7"/>
    <p:sldMasterId id="2147484189" r:id="rId8"/>
    <p:sldMasterId id="2147484226" r:id="rId9"/>
    <p:sldMasterId id="2147484300" r:id="rId10"/>
    <p:sldMasterId id="2147484337" r:id="rId11"/>
    <p:sldMasterId id="2147484374" r:id="rId12"/>
    <p:sldMasterId id="2147484464" r:id="rId13"/>
    <p:sldMasterId id="2147484490" r:id="rId14"/>
    <p:sldMasterId id="2147484512" r:id="rId15"/>
    <p:sldMasterId id="2147484538" r:id="rId16"/>
    <p:sldMasterId id="2147484560" r:id="rId17"/>
    <p:sldMasterId id="2147484578" r:id="rId18"/>
  </p:sldMasterIdLst>
  <p:notesMasterIdLst>
    <p:notesMasterId r:id="rId33"/>
  </p:notesMasterIdLst>
  <p:handoutMasterIdLst>
    <p:handoutMasterId r:id="rId34"/>
  </p:handoutMasterIdLst>
  <p:sldIdLst>
    <p:sldId id="282" r:id="rId19"/>
    <p:sldId id="379" r:id="rId20"/>
    <p:sldId id="436" r:id="rId21"/>
    <p:sldId id="438" r:id="rId22"/>
    <p:sldId id="439" r:id="rId23"/>
    <p:sldId id="440" r:id="rId24"/>
    <p:sldId id="437" r:id="rId25"/>
    <p:sldId id="418" r:id="rId26"/>
    <p:sldId id="421" r:id="rId27"/>
    <p:sldId id="435" r:id="rId28"/>
    <p:sldId id="431" r:id="rId29"/>
    <p:sldId id="430" r:id="rId30"/>
    <p:sldId id="420" r:id="rId31"/>
    <p:sldId id="413" r:id="rId32"/>
  </p:sldIdLst>
  <p:sldSz cx="12192000" cy="6858000"/>
  <p:notesSz cx="7102475"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extLst/>
  </p:cmAuthor>
  <p:cmAuthor id="1" name="Arnout Drenthel" initials="AD" lastIdx="1" clrIdx="0">
    <p:extLst/>
  </p:cmAuthor>
  <p:cmAuthor id="8" name="Arnout Drenthel" initials="AD [8]" lastIdx="1" clrIdx="7">
    <p:extLst/>
  </p:cmAuthor>
  <p:cmAuthor id="2" name="Arnout Drenthel" initials="AD [2]" lastIdx="1" clrIdx="1">
    <p:extLst/>
  </p:cmAuthor>
  <p:cmAuthor id="9" name="Arnout Drenthel" initials="AD [9]" lastIdx="1" clrIdx="8">
    <p:extLst/>
  </p:cmAuthor>
  <p:cmAuthor id="3" name="Arnout Drenthel" initials="AD [3]" lastIdx="1" clrIdx="2">
    <p:extLst/>
  </p:cmAuthor>
  <p:cmAuthor id="10" name="Naus, L.W.D. (Lisa) - DGMI" initials="NL(-D" lastIdx="7" clrIdx="9">
    <p:extLst/>
  </p:cmAuthor>
  <p:cmAuthor id="4" name="Arnout Drenthel" initials="AD [4]" lastIdx="1" clrIdx="3">
    <p:extLst/>
  </p:cmAuthor>
  <p:cmAuthor id="11" name="Gutter, B.F. (Fenna) - DGMI" initials="GB(-D" lastIdx="4" clrIdx="10">
    <p:extLst/>
  </p:cmAuthor>
  <p:cmAuthor id="5" name="Arnout Drenthel" initials="AD [5]" lastIdx="1" clrIdx="4">
    <p:extLst/>
  </p:cmAuthor>
  <p:cmAuthor id="6" name="Arnout Drenthel"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F66ACE"/>
    <a:srgbClr val="C00000"/>
    <a:srgbClr val="E17000"/>
    <a:srgbClr val="D52A1C"/>
    <a:srgbClr val="38870D"/>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78506" autoAdjust="0"/>
  </p:normalViewPr>
  <p:slideViewPr>
    <p:cSldViewPr snapToGrid="0">
      <p:cViewPr varScale="1">
        <p:scale>
          <a:sx n="99" d="100"/>
          <a:sy n="99" d="100"/>
        </p:scale>
        <p:origin x="1262" y="91"/>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7739" cy="513508"/>
          </a:xfrm>
          <a:prstGeom prst="rect">
            <a:avLst/>
          </a:prstGeom>
        </p:spPr>
        <p:txBody>
          <a:bodyPr vert="horz" lIns="94622" tIns="47311" rIns="94622" bIns="47311" rtlCol="0"/>
          <a:lstStyle>
            <a:lvl1pPr algn="l">
              <a:defRPr sz="1200"/>
            </a:lvl1pPr>
          </a:lstStyle>
          <a:p>
            <a:endParaRPr lang="nl-NL"/>
          </a:p>
        </p:txBody>
      </p:sp>
      <p:sp>
        <p:nvSpPr>
          <p:cNvPr id="3" name="Tijdelijke aanduiding voor datum 2"/>
          <p:cNvSpPr>
            <a:spLocks noGrp="1"/>
          </p:cNvSpPr>
          <p:nvPr>
            <p:ph type="dt" sz="quarter" idx="1"/>
          </p:nvPr>
        </p:nvSpPr>
        <p:spPr>
          <a:xfrm>
            <a:off x="4023093" y="0"/>
            <a:ext cx="3077739" cy="513508"/>
          </a:xfrm>
          <a:prstGeom prst="rect">
            <a:avLst/>
          </a:prstGeom>
        </p:spPr>
        <p:txBody>
          <a:bodyPr vert="horz" lIns="94622" tIns="47311" rIns="94622" bIns="47311" rtlCol="0"/>
          <a:lstStyle>
            <a:lvl1pPr algn="r">
              <a:defRPr sz="1200"/>
            </a:lvl1pPr>
          </a:lstStyle>
          <a:p>
            <a:fld id="{4C6709BA-0250-418B-A227-469BF0F69AD3}" type="datetimeFigureOut">
              <a:rPr lang="nl-NL" smtClean="0"/>
              <a:pPr/>
              <a:t>18-1-2024</a:t>
            </a:fld>
            <a:endParaRPr lang="nl-NL"/>
          </a:p>
        </p:txBody>
      </p:sp>
      <p:sp>
        <p:nvSpPr>
          <p:cNvPr id="4" name="Tijdelijke aanduiding voor voettekst 3"/>
          <p:cNvSpPr>
            <a:spLocks noGrp="1"/>
          </p:cNvSpPr>
          <p:nvPr>
            <p:ph type="ftr" sz="quarter" idx="2"/>
          </p:nvPr>
        </p:nvSpPr>
        <p:spPr>
          <a:xfrm>
            <a:off x="1" y="9721109"/>
            <a:ext cx="3077739" cy="513507"/>
          </a:xfrm>
          <a:prstGeom prst="rect">
            <a:avLst/>
          </a:prstGeom>
        </p:spPr>
        <p:txBody>
          <a:bodyPr vert="horz" lIns="94622" tIns="47311" rIns="94622" bIns="4731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3093" y="9721109"/>
            <a:ext cx="3077739" cy="513507"/>
          </a:xfrm>
          <a:prstGeom prst="rect">
            <a:avLst/>
          </a:prstGeom>
        </p:spPr>
        <p:txBody>
          <a:bodyPr vert="horz" lIns="94622" tIns="47311" rIns="94622" bIns="47311"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7739" cy="513508"/>
          </a:xfrm>
          <a:prstGeom prst="rect">
            <a:avLst/>
          </a:prstGeom>
        </p:spPr>
        <p:txBody>
          <a:bodyPr vert="horz" lIns="94622" tIns="47311" rIns="94622" bIns="47311" rtlCol="0"/>
          <a:lstStyle>
            <a:lvl1pPr algn="l">
              <a:defRPr sz="1200"/>
            </a:lvl1pPr>
          </a:lstStyle>
          <a:p>
            <a:endParaRPr lang="nl-NL"/>
          </a:p>
        </p:txBody>
      </p:sp>
      <p:sp>
        <p:nvSpPr>
          <p:cNvPr id="3" name="Tijdelijke aanduiding voor datum 2"/>
          <p:cNvSpPr>
            <a:spLocks noGrp="1"/>
          </p:cNvSpPr>
          <p:nvPr>
            <p:ph type="dt" idx="1"/>
          </p:nvPr>
        </p:nvSpPr>
        <p:spPr>
          <a:xfrm>
            <a:off x="4023093" y="0"/>
            <a:ext cx="3077739" cy="513508"/>
          </a:xfrm>
          <a:prstGeom prst="rect">
            <a:avLst/>
          </a:prstGeom>
        </p:spPr>
        <p:txBody>
          <a:bodyPr vert="horz" lIns="94622" tIns="47311" rIns="94622" bIns="47311" rtlCol="0"/>
          <a:lstStyle>
            <a:lvl1pPr algn="r">
              <a:defRPr sz="1200"/>
            </a:lvl1pPr>
          </a:lstStyle>
          <a:p>
            <a:fld id="{FAD30240-3B76-4E52-B42B-C39F5C218F4D}" type="datetimeFigureOut">
              <a:rPr lang="nl-NL" smtClean="0"/>
              <a:pPr/>
              <a:t>18-1-2024</a:t>
            </a:fld>
            <a:endParaRPr lang="nl-NL"/>
          </a:p>
        </p:txBody>
      </p:sp>
      <p:sp>
        <p:nvSpPr>
          <p:cNvPr id="4" name="Tijdelijke aanduiding voor dia-afbeelding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4622" tIns="47311" rIns="94622" bIns="47311" rtlCol="0" anchor="ctr"/>
          <a:lstStyle/>
          <a:p>
            <a:endParaRPr lang="nl-NL"/>
          </a:p>
        </p:txBody>
      </p:sp>
      <p:sp>
        <p:nvSpPr>
          <p:cNvPr id="5" name="Tijdelijke aanduiding voor notities 4"/>
          <p:cNvSpPr>
            <a:spLocks noGrp="1"/>
          </p:cNvSpPr>
          <p:nvPr>
            <p:ph type="body" sz="quarter" idx="3"/>
          </p:nvPr>
        </p:nvSpPr>
        <p:spPr>
          <a:xfrm>
            <a:off x="710249" y="4925408"/>
            <a:ext cx="5681980" cy="4029878"/>
          </a:xfrm>
          <a:prstGeom prst="rect">
            <a:avLst/>
          </a:prstGeom>
        </p:spPr>
        <p:txBody>
          <a:bodyPr vert="horz" lIns="94622" tIns="47311" rIns="94622" bIns="47311"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9"/>
            <a:ext cx="3077739" cy="513507"/>
          </a:xfrm>
          <a:prstGeom prst="rect">
            <a:avLst/>
          </a:prstGeom>
        </p:spPr>
        <p:txBody>
          <a:bodyPr vert="horz" lIns="94622" tIns="47311" rIns="94622" bIns="4731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093" y="9721109"/>
            <a:ext cx="3077739" cy="513507"/>
          </a:xfrm>
          <a:prstGeom prst="rect">
            <a:avLst/>
          </a:prstGeom>
        </p:spPr>
        <p:txBody>
          <a:bodyPr vert="horz" lIns="94622" tIns="47311" rIns="94622" bIns="47311"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dirty="0"/>
          </a:p>
        </p:txBody>
      </p:sp>
    </p:spTree>
    <p:extLst>
      <p:ext uri="{BB962C8B-B14F-4D97-AF65-F5344CB8AC3E}">
        <p14:creationId xmlns:p14="http://schemas.microsoft.com/office/powerpoint/2010/main" val="300292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aseline="0" dirty="0" smtClean="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315658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20771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12</a:t>
            </a:fld>
            <a:endParaRPr lang="nl-NL"/>
          </a:p>
        </p:txBody>
      </p:sp>
    </p:spTree>
    <p:extLst>
      <p:ext uri="{BB962C8B-B14F-4D97-AF65-F5344CB8AC3E}">
        <p14:creationId xmlns:p14="http://schemas.microsoft.com/office/powerpoint/2010/main" val="157432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13</a:t>
            </a:fld>
            <a:endParaRPr lang="nl-NL" dirty="0"/>
          </a:p>
        </p:txBody>
      </p:sp>
    </p:spTree>
    <p:extLst>
      <p:ext uri="{BB962C8B-B14F-4D97-AF65-F5344CB8AC3E}">
        <p14:creationId xmlns:p14="http://schemas.microsoft.com/office/powerpoint/2010/main" val="181544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defTabSz="946221">
              <a:buFont typeface="Arial" panose="020B0604020202020204" pitchFamily="34" charset="0"/>
              <a:buNone/>
              <a:defRPr/>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14</a:t>
            </a:fld>
            <a:endParaRPr lang="nl-NL" dirty="0"/>
          </a:p>
        </p:txBody>
      </p:sp>
    </p:spTree>
    <p:extLst>
      <p:ext uri="{BB962C8B-B14F-4D97-AF65-F5344CB8AC3E}">
        <p14:creationId xmlns:p14="http://schemas.microsoft.com/office/powerpoint/2010/main" val="408303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a:t>
            </a:fld>
            <a:endParaRPr lang="nl-NL" dirty="0"/>
          </a:p>
        </p:txBody>
      </p:sp>
    </p:spTree>
    <p:extLst>
      <p:ext uri="{BB962C8B-B14F-4D97-AF65-F5344CB8AC3E}">
        <p14:creationId xmlns:p14="http://schemas.microsoft.com/office/powerpoint/2010/main" val="419225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6221" rtl="0" eaLnBrk="1" fontAlgn="auto" latinLnBrk="0" hangingPunct="1">
              <a:lnSpc>
                <a:spcPct val="100000"/>
              </a:lnSpc>
              <a:spcBef>
                <a:spcPts val="0"/>
              </a:spcBef>
              <a:spcAft>
                <a:spcPts val="0"/>
              </a:spcAft>
              <a:buClrTx/>
              <a:buSzTx/>
              <a:buFontTx/>
              <a:buNone/>
              <a:tabLst/>
              <a:defRPr/>
            </a:pPr>
            <a:endParaRPr lang="nl-NL" dirty="0" smtClean="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85693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6221">
              <a:defRPr/>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113151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6221">
              <a:defRPr/>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347540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6221">
              <a:defRPr/>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311516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6221">
              <a:defRPr/>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194054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baseline="0" dirty="0" smtClean="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84072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840720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3.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3.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3.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3.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3.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5.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5.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5.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5.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5.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5.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6.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6.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6.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6.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6.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8.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8.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8.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8.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8.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9"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87D34612-DF11-4FD6-9B67-AF4303590F80}"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0ECE85CF-19E5-4525-8D6E-7AD4439B65C3}"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458134B6-6043-4083-AC6F-A57D6D2A9B0B}"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defRPr/>
            </a:lvl1p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smtClean="0"/>
              <a:t>21 november 2017 | 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7B13911A-25E6-48B6-939C-9C6596F325E0}"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smtClean="0"/>
              <a:t>#</a:t>
            </a:r>
            <a:endParaRPr lang="nl-NL" dirty="0"/>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3644B285-0C69-4675-9536-8EF0DCE2E6E4}"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smtClean="0"/>
              <a:t>#</a:t>
            </a:r>
            <a:endParaRPr lang="nl-NL" dirty="0"/>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7" name="Afbeelding 6"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smtClean="0"/>
              <a:t>#</a:t>
            </a:r>
            <a:endParaRPr lang="nl-NL" dirty="0"/>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smtClean="0"/>
              <a:t>#</a:t>
            </a:r>
            <a:endParaRPr lang="nl-NL" dirty="0"/>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42A6A312-8330-45FA-8478-BE231086A333}"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lvl1pPr>
              <a:defRPr/>
            </a:lvl1pPr>
          </a:lstStyle>
          <a:p>
            <a:pPr lvl="0"/>
            <a:r>
              <a:rPr lang="nl-NL" dirty="0" smtClean="0"/>
              <a:t>Klik om tekst of beeld toe te voegen </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smtClean="0"/>
              <a:t>Klik om de tekststijl van het model te bewerken</a:t>
            </a:r>
            <a:endParaRPr lang="nl-NL" dirty="0"/>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8"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smtClean="0"/>
              <a:t>21 november 2017 | 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smtClean="0"/>
              <a:t>#</a:t>
            </a:r>
            <a:endParaRPr lang="nl-NL" dirty="0"/>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smtClean="0"/>
              <a:t>#</a:t>
            </a:r>
            <a:endParaRPr lang="nl-NL" dirty="0"/>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5671370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58776307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405348146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45124981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37989825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18/1/24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54518056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18337708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08807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403935970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endParaRPr lang="nl-NL"/>
          </a:p>
        </p:txBody>
      </p:sp>
    </p:spTree>
    <p:extLst>
      <p:ext uri="{BB962C8B-B14F-4D97-AF65-F5344CB8AC3E}">
        <p14:creationId xmlns:p14="http://schemas.microsoft.com/office/powerpoint/2010/main" val="409583565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242599257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64535040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7000037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9140213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1"/>
            <a:ext cx="4981736"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02884428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313252375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21249935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2133600" y="2514600"/>
            <a:ext cx="94488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1781290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70400" y="1263600"/>
            <a:ext cx="11226189" cy="572400"/>
          </a:xfrm>
        </p:spPr>
        <p:txBody>
          <a:bodyPr/>
          <a:lstStyle/>
          <a:p>
            <a:r>
              <a:rPr lang="nl-NL" dirty="0"/>
              <a:t>Klik om de stijl te bewerken</a:t>
            </a:r>
          </a:p>
        </p:txBody>
      </p:sp>
      <p:sp>
        <p:nvSpPr>
          <p:cNvPr id="3" name="Tijdelijke aanduiding voor inhoud 2"/>
          <p:cNvSpPr>
            <a:spLocks noGrp="1"/>
          </p:cNvSpPr>
          <p:nvPr>
            <p:ph sz="half" idx="1"/>
          </p:nvPr>
        </p:nvSpPr>
        <p:spPr>
          <a:xfrm>
            <a:off x="4704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2448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998D3FCF-446A-41E9-B673-953E0542F094}" type="datetime1">
              <a:rPr lang="en-US" smtClean="0"/>
              <a:pPr>
                <a:defRPr/>
              </a:pPr>
              <a:t>1/18/2024</a:t>
            </a:fld>
            <a:endParaRPr lang="nl-NL"/>
          </a:p>
        </p:txBody>
      </p:sp>
    </p:spTree>
    <p:extLst>
      <p:ext uri="{BB962C8B-B14F-4D97-AF65-F5344CB8AC3E}">
        <p14:creationId xmlns:p14="http://schemas.microsoft.com/office/powerpoint/2010/main" val="254866498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2_Inhoud van twee">
    <p:spTree>
      <p:nvGrpSpPr>
        <p:cNvPr id="1" name=""/>
        <p:cNvGrpSpPr/>
        <p:nvPr/>
      </p:nvGrpSpPr>
      <p:grpSpPr>
        <a:xfrm>
          <a:off x="0" y="0"/>
          <a:ext cx="0" cy="0"/>
          <a:chOff x="0" y="0"/>
          <a:chExt cx="0" cy="0"/>
        </a:xfrm>
      </p:grpSpPr>
      <p:sp>
        <p:nvSpPr>
          <p:cNvPr id="4" name="Tijdelijke aanduiding voor tekst 12"/>
          <p:cNvSpPr>
            <a:spLocks noGrp="1"/>
          </p:cNvSpPr>
          <p:nvPr>
            <p:ph type="body" sz="quarter" idx="13" hasCustomPrompt="1"/>
          </p:nvPr>
        </p:nvSpPr>
        <p:spPr>
          <a:xfrm>
            <a:off x="894736" y="1681611"/>
            <a:ext cx="8444573" cy="756000"/>
          </a:xfrm>
        </p:spPr>
        <p:txBody>
          <a:bodyPr wrap="square">
            <a:noAutofit/>
          </a:bodyPr>
          <a:lstStyle>
            <a:lvl1pPr marL="0" indent="0">
              <a:buNone/>
              <a:defRPr lang="nl-NL" sz="1400" dirty="0" smtClean="0">
                <a:solidFill>
                  <a:srgbClr val="D50022"/>
                </a:solidFill>
                <a:latin typeface="Verdana" panose="020B0604030504040204" pitchFamily="34" charset="0"/>
                <a:ea typeface="Verdana" panose="020B0604030504040204" pitchFamily="34" charset="0"/>
                <a:cs typeface="Verdana" panose="020B0604030504040204" pitchFamily="34" charset="0"/>
              </a:defRPr>
            </a:lvl1pPr>
            <a:lvl2pPr marL="228600" indent="0">
              <a:buNone/>
              <a:defRPr lang="nl-NL" sz="1800" dirty="0" smtClean="0"/>
            </a:lvl2pPr>
            <a:lvl3pPr marL="685800" indent="0">
              <a:buNone/>
              <a:defRPr lang="nl-NL" sz="1800" dirty="0" smtClean="0"/>
            </a:lvl3pPr>
            <a:lvl4pPr marL="1143000" indent="0">
              <a:buNone/>
              <a:defRPr lang="nl-NL" dirty="0" smtClean="0"/>
            </a:lvl4pPr>
            <a:lvl5pPr marL="1600200" indent="0">
              <a:buNone/>
              <a:defRPr lang="nl-NL" dirty="0"/>
            </a:lvl5pPr>
          </a:lstStyle>
          <a:p>
            <a:pPr marL="0" lvl="0">
              <a:spcBef>
                <a:spcPts val="600"/>
              </a:spcBef>
            </a:pPr>
            <a:r>
              <a:rPr lang="nl-NL" dirty="0"/>
              <a:t>Klik om de mededelingen te bewerken</a:t>
            </a:r>
          </a:p>
        </p:txBody>
      </p:sp>
      <p:sp>
        <p:nvSpPr>
          <p:cNvPr id="5" name="Titel 1"/>
          <p:cNvSpPr>
            <a:spLocks noGrp="1"/>
          </p:cNvSpPr>
          <p:nvPr>
            <p:ph type="title" hasCustomPrompt="1"/>
          </p:nvPr>
        </p:nvSpPr>
        <p:spPr>
          <a:xfrm>
            <a:off x="894736" y="347374"/>
            <a:ext cx="8444573" cy="1305899"/>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stStyle>
          <a:p>
            <a:r>
              <a:rPr lang="nl-NL" dirty="0"/>
              <a:t>Klik om de story line te bewerken</a:t>
            </a:r>
          </a:p>
        </p:txBody>
      </p:sp>
      <p:sp>
        <p:nvSpPr>
          <p:cNvPr id="6" name="Tijdelijke aanduiding voor tekst 4"/>
          <p:cNvSpPr>
            <a:spLocks noGrp="1"/>
          </p:cNvSpPr>
          <p:nvPr>
            <p:ph type="body" sz="quarter" idx="14" hasCustomPrompt="1"/>
          </p:nvPr>
        </p:nvSpPr>
        <p:spPr>
          <a:xfrm>
            <a:off x="7" y="13"/>
            <a:ext cx="5023772" cy="347369"/>
          </a:xfr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nl-NL" dirty="0">
                <a:latin typeface="Verdana" panose="020B0604030504040204" pitchFamily="34" charset="0"/>
                <a:ea typeface="Verdana" panose="020B0604030504040204" pitchFamily="34" charset="0"/>
                <a:cs typeface="Verdana" panose="020B0604030504040204" pitchFamily="34" charset="0"/>
              </a:rPr>
              <a:t>Klik het onderdeel te bewerken</a:t>
            </a:r>
            <a:endParaRPr lang="nl-NL" dirty="0"/>
          </a:p>
        </p:txBody>
      </p:sp>
    </p:spTree>
    <p:extLst>
      <p:ext uri="{BB962C8B-B14F-4D97-AF65-F5344CB8AC3E}">
        <p14:creationId xmlns:p14="http://schemas.microsoft.com/office/powerpoint/2010/main" val="331331703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BBE4B90-5F3D-4E50-A2ED-FAC59CAA5D3F}" type="datetimeFigureOut">
              <a:rPr lang="nl-NL" smtClean="0"/>
              <a:pPr/>
              <a:t>18-1-2024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8737600" y="6356353"/>
            <a:ext cx="2844800" cy="365125"/>
          </a:xfrm>
          <a:prstGeom prst="rect">
            <a:avLst/>
          </a:prstGeom>
        </p:spPr>
        <p:txBody>
          <a:bodyPr/>
          <a:lstStyle/>
          <a:p>
            <a:fld id="{BC317D07-B448-4E2A-A2C2-18D84BEFB255}"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199606216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6356146" y="3424050"/>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6356351" y="5402699"/>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67178066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07428354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32197584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48378386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00339221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2"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3"/>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7"/>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8891540" y="6506111"/>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18/1/24</a:t>
            </a:fld>
            <a:endParaRPr lang="nl-NL" dirty="0"/>
          </a:p>
        </p:txBody>
      </p:sp>
      <p:sp>
        <p:nvSpPr>
          <p:cNvPr id="11" name="Tijdelijke aanduiding voor voettekst 10"/>
          <p:cNvSpPr>
            <a:spLocks noGrp="1"/>
          </p:cNvSpPr>
          <p:nvPr>
            <p:ph type="ftr" sz="quarter" idx="3"/>
          </p:nvPr>
        </p:nvSpPr>
        <p:spPr>
          <a:xfrm>
            <a:off x="609600" y="6513087"/>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87716731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2"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590552"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3"/>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Rechthoek 12"/>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400644563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5"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7086610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5"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11474358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3"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6915153" y="1811338"/>
            <a:ext cx="4658783" cy="4300538"/>
          </a:xfrm>
        </p:spPr>
        <p:txBody>
          <a:bodyPr/>
          <a:lstStyle/>
          <a:p>
            <a:endParaRPr lang="nl-NL"/>
          </a:p>
        </p:txBody>
      </p:sp>
    </p:spTree>
    <p:extLst>
      <p:ext uri="{BB962C8B-B14F-4D97-AF65-F5344CB8AC3E}">
        <p14:creationId xmlns:p14="http://schemas.microsoft.com/office/powerpoint/2010/main" val="352683438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32018381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1"/>
            <a:ext cx="12192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3"/>
            <a:ext cx="109728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6931221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2"/>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3"/>
            <a:ext cx="109728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601133" y="1811341"/>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6386261" y="4078832"/>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65966030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5"/>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3"/>
            <a:ext cx="109728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609601" y="1811341"/>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6386261" y="4078832"/>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60253357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3"/>
            <a:ext cx="4981736"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6089653" y="1160465"/>
            <a:ext cx="5646689"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69538451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8" y="1168400"/>
            <a:ext cx="832619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6"/>
            <a:ext cx="8325427"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9" y="5765370"/>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8866563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3892743"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6"/>
            <a:ext cx="8325427"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9" y="5765370"/>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6342304" y="1160463"/>
            <a:ext cx="3910061"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22503351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61803"/>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p:cNvSpPr>
            <a:spLocks noGrp="1"/>
          </p:cNvSpPr>
          <p:nvPr>
            <p:ph type="title"/>
          </p:nvPr>
        </p:nvSpPr>
        <p:spPr>
          <a:xfrm>
            <a:off x="508002" y="455087"/>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5383156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B6A4C-DC3A-B84F-8068-1CCEA2B6F1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4B311788-6CBB-E843-B312-644F822D7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0C02982D-6CD7-5B4B-A49A-7424001A92AC}"/>
              </a:ext>
            </a:extLst>
          </p:cNvPr>
          <p:cNvSpPr>
            <a:spLocks noGrp="1"/>
          </p:cNvSpPr>
          <p:nvPr>
            <p:ph type="dt" sz="half" idx="10"/>
          </p:nvPr>
        </p:nvSpPr>
        <p:spPr/>
        <p:txBody>
          <a:bodyPr/>
          <a:lstStyle/>
          <a:p>
            <a:fld id="{096F028F-7DA1-384D-A33E-0C6479253521}" type="datetimeFigureOut">
              <a:rPr lang="nl-NL" smtClean="0">
                <a:solidFill>
                  <a:prstClr val="black">
                    <a:tint val="75000"/>
                  </a:prstClr>
                </a:solidFill>
              </a:rPr>
              <a:pPr/>
              <a:t>18-1-2024</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B8A8925A-6B13-5343-9C49-2A446B7F42A2}"/>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3EDCB32E-39FE-8140-A39E-59F21633509D}"/>
              </a:ext>
            </a:extLst>
          </p:cNvPr>
          <p:cNvSpPr>
            <a:spLocks noGrp="1"/>
          </p:cNvSpPr>
          <p:nvPr>
            <p:ph type="sldNum" sz="quarter" idx="12"/>
          </p:nvPr>
        </p:nvSpPr>
        <p:spPr>
          <a:xfrm>
            <a:off x="8610600" y="6356352"/>
            <a:ext cx="2743200" cy="365125"/>
          </a:xfrm>
          <a:prstGeom prst="rect">
            <a:avLst/>
          </a:prstGeom>
        </p:spPr>
        <p:txBody>
          <a:bodyPr/>
          <a:lstStyle/>
          <a:p>
            <a:pPr eaLnBrk="1" hangingPunct="1">
              <a:spcBef>
                <a:spcPct val="0"/>
              </a:spcBef>
            </a:pPr>
            <a:fld id="{E6A0EBE3-F355-6247-99DA-6C10D0660B75}" type="slidenum">
              <a:rPr lang="nl-NL" sz="2400" smtClean="0">
                <a:solidFill>
                  <a:prstClr val="black">
                    <a:tint val="75000"/>
                  </a:prstClr>
                </a:solidFill>
                <a:latin typeface="Arial" charset="0"/>
                <a:ea typeface="Geneva" charset="-128"/>
              </a:rPr>
              <a:pPr eaLnBrk="1" hangingPunct="1">
                <a:spcBef>
                  <a:spcPct val="0"/>
                </a:spcBef>
              </a:pPr>
              <a:t>‹nr.›</a:t>
            </a:fld>
            <a:endParaRPr lang="nl-NL" sz="2400">
              <a:solidFill>
                <a:prstClr val="black">
                  <a:tint val="75000"/>
                </a:prstClr>
              </a:solidFill>
              <a:latin typeface="Arial" charset="0"/>
              <a:ea typeface="Geneva" charset="-128"/>
            </a:endParaRPr>
          </a:p>
        </p:txBody>
      </p:sp>
    </p:spTree>
    <p:extLst>
      <p:ext uri="{BB962C8B-B14F-4D97-AF65-F5344CB8AC3E}">
        <p14:creationId xmlns:p14="http://schemas.microsoft.com/office/powerpoint/2010/main" val="24156989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D78AE-0AA7-6D40-90A3-111394FDBC1B}"/>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CB2A9EC5-2DD9-2D4D-BA7B-7722C710139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AE3A5F-0F9B-154C-9BAA-FAEA72D5B8EA}"/>
              </a:ext>
            </a:extLst>
          </p:cNvPr>
          <p:cNvSpPr>
            <a:spLocks noGrp="1"/>
          </p:cNvSpPr>
          <p:nvPr>
            <p:ph type="dt" sz="half" idx="10"/>
          </p:nvPr>
        </p:nvSpPr>
        <p:spPr/>
        <p:txBody>
          <a:bodyPr/>
          <a:lstStyle/>
          <a:p>
            <a:fld id="{096F028F-7DA1-384D-A33E-0C6479253521}" type="datetimeFigureOut">
              <a:rPr lang="nl-NL" smtClean="0">
                <a:solidFill>
                  <a:prstClr val="black">
                    <a:tint val="75000"/>
                  </a:prstClr>
                </a:solidFill>
              </a:rPr>
              <a:pPr/>
              <a:t>18-1-2024</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EE4FE9E3-01FC-9647-83C7-05B08A2C837E}"/>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04FF2818-72DD-5940-89F4-0500B7774410}"/>
              </a:ext>
            </a:extLst>
          </p:cNvPr>
          <p:cNvSpPr>
            <a:spLocks noGrp="1"/>
          </p:cNvSpPr>
          <p:nvPr>
            <p:ph type="sldNum" sz="quarter" idx="12"/>
          </p:nvPr>
        </p:nvSpPr>
        <p:spPr>
          <a:xfrm>
            <a:off x="8610600" y="6356352"/>
            <a:ext cx="2743200" cy="365125"/>
          </a:xfrm>
          <a:prstGeom prst="rect">
            <a:avLst/>
          </a:prstGeom>
        </p:spPr>
        <p:txBody>
          <a:bodyPr/>
          <a:lstStyle/>
          <a:p>
            <a:pPr eaLnBrk="1" hangingPunct="1">
              <a:spcBef>
                <a:spcPct val="0"/>
              </a:spcBef>
            </a:pPr>
            <a:fld id="{E6A0EBE3-F355-6247-99DA-6C10D0660B75}" type="slidenum">
              <a:rPr lang="nl-NL" sz="2400" smtClean="0">
                <a:solidFill>
                  <a:prstClr val="black">
                    <a:tint val="75000"/>
                  </a:prstClr>
                </a:solidFill>
                <a:latin typeface="Arial" charset="0"/>
                <a:ea typeface="Geneva" charset="-128"/>
              </a:rPr>
              <a:pPr eaLnBrk="1" hangingPunct="1">
                <a:spcBef>
                  <a:spcPct val="0"/>
                </a:spcBef>
              </a:pPr>
              <a:t>‹nr.›</a:t>
            </a:fld>
            <a:endParaRPr lang="nl-NL" sz="2400">
              <a:solidFill>
                <a:prstClr val="black">
                  <a:tint val="75000"/>
                </a:prstClr>
              </a:solidFill>
              <a:latin typeface="Arial" charset="0"/>
              <a:ea typeface="Geneva" charset="-128"/>
            </a:endParaRPr>
          </a:p>
        </p:txBody>
      </p:sp>
    </p:spTree>
    <p:extLst>
      <p:ext uri="{BB962C8B-B14F-4D97-AF65-F5344CB8AC3E}">
        <p14:creationId xmlns:p14="http://schemas.microsoft.com/office/powerpoint/2010/main" val="20832640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77752140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54740874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73993583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71879215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93853555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18/1/24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78184778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08845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83821449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29903860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endParaRPr lang="nl-NL"/>
          </a:p>
        </p:txBody>
      </p:sp>
    </p:spTree>
    <p:extLst>
      <p:ext uri="{BB962C8B-B14F-4D97-AF65-F5344CB8AC3E}">
        <p14:creationId xmlns:p14="http://schemas.microsoft.com/office/powerpoint/2010/main" val="32443542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400507081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41006117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387058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93609772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1"/>
            <a:ext cx="4981736"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57252637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4275265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452691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2133600" y="2514600"/>
            <a:ext cx="94488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364646803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70400" y="1263600"/>
            <a:ext cx="11226189" cy="572400"/>
          </a:xfrm>
        </p:spPr>
        <p:txBody>
          <a:bodyPr/>
          <a:lstStyle/>
          <a:p>
            <a:r>
              <a:rPr lang="nl-NL" dirty="0"/>
              <a:t>Klik om de stijl te bewerken</a:t>
            </a:r>
          </a:p>
        </p:txBody>
      </p:sp>
      <p:sp>
        <p:nvSpPr>
          <p:cNvPr id="3" name="Tijdelijke aanduiding voor inhoud 2"/>
          <p:cNvSpPr>
            <a:spLocks noGrp="1"/>
          </p:cNvSpPr>
          <p:nvPr>
            <p:ph sz="half" idx="1"/>
          </p:nvPr>
        </p:nvSpPr>
        <p:spPr>
          <a:xfrm>
            <a:off x="4704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2448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998D3FCF-446A-41E9-B673-953E0542F094}" type="datetime1">
              <a:rPr lang="en-US" smtClean="0"/>
              <a:pPr>
                <a:defRPr/>
              </a:pPr>
              <a:t>1/18/2024</a:t>
            </a:fld>
            <a:endParaRPr lang="nl-NL"/>
          </a:p>
        </p:txBody>
      </p:sp>
    </p:spTree>
    <p:extLst>
      <p:ext uri="{BB962C8B-B14F-4D97-AF65-F5344CB8AC3E}">
        <p14:creationId xmlns:p14="http://schemas.microsoft.com/office/powerpoint/2010/main" val="186234687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0"/>
            <a:ext cx="12192000" cy="6858000"/>
          </a:xfrm>
          <a:prstGeom prst="rect">
            <a:avLst/>
          </a:prstGeom>
        </p:spPr>
        <p:txBody>
          <a:bodyPr vert="horz"/>
          <a:lstStyle/>
          <a:p>
            <a:endParaRPr lang="en-US"/>
          </a:p>
        </p:txBody>
      </p:sp>
      <p:grpSp>
        <p:nvGrpSpPr>
          <p:cNvPr id="27" name="Group 26"/>
          <p:cNvGrpSpPr/>
          <p:nvPr userDrawn="1"/>
        </p:nvGrpSpPr>
        <p:grpSpPr>
          <a:xfrm>
            <a:off x="4" y="0"/>
            <a:ext cx="12192000" cy="6858000"/>
            <a:chOff x="4" y="0"/>
            <a:chExt cx="14401800" cy="10799763"/>
          </a:xfrm>
        </p:grpSpPr>
        <p:cxnSp>
          <p:nvCxnSpPr>
            <p:cNvPr id="29" name="Straight Connector 28"/>
            <p:cNvCxnSpPr/>
            <p:nvPr userDrawn="1"/>
          </p:nvCxnSpPr>
          <p:spPr>
            <a:xfrm>
              <a:off x="180209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0003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48139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4" y="1804174"/>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 y="3620207"/>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 y="5400633"/>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4" y="7169188"/>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 y="8997091"/>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 y="9875435"/>
              <a:ext cx="144018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7202589" y="0"/>
              <a:ext cx="0" cy="10799763"/>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 name="Picture Placeholder 4"/>
          <p:cNvSpPr>
            <a:spLocks noGrp="1"/>
          </p:cNvSpPr>
          <p:nvPr>
            <p:ph type="pic" sz="quarter" idx="17"/>
          </p:nvPr>
        </p:nvSpPr>
        <p:spPr>
          <a:xfrm>
            <a:off x="0" y="19"/>
            <a:ext cx="12192000" cy="1149351"/>
          </a:xfrm>
          <a:prstGeom prst="rect">
            <a:avLst/>
          </a:prstGeom>
          <a:solidFill>
            <a:srgbClr val="39870C"/>
          </a:solidFill>
          <a:ln>
            <a:noFill/>
          </a:ln>
        </p:spPr>
        <p:txBody>
          <a:bodyPr vert="horz"/>
          <a:lstStyle/>
          <a:p>
            <a:endParaRPr lang="en-US"/>
          </a:p>
        </p:txBody>
      </p:sp>
    </p:spTree>
    <p:extLst>
      <p:ext uri="{BB962C8B-B14F-4D97-AF65-F5344CB8AC3E}">
        <p14:creationId xmlns:p14="http://schemas.microsoft.com/office/powerpoint/2010/main" val="543555187"/>
      </p:ext>
    </p:extLst>
  </p:cSld>
  <p:clrMapOvr>
    <a:masterClrMapping/>
  </p:clrMapOvr>
  <p:transition>
    <p:fade/>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2_Inhoud van twee">
    <p:spTree>
      <p:nvGrpSpPr>
        <p:cNvPr id="1" name=""/>
        <p:cNvGrpSpPr/>
        <p:nvPr/>
      </p:nvGrpSpPr>
      <p:grpSpPr>
        <a:xfrm>
          <a:off x="0" y="0"/>
          <a:ext cx="0" cy="0"/>
          <a:chOff x="0" y="0"/>
          <a:chExt cx="0" cy="0"/>
        </a:xfrm>
      </p:grpSpPr>
      <p:sp>
        <p:nvSpPr>
          <p:cNvPr id="4" name="Tijdelijke aanduiding voor tekst 12"/>
          <p:cNvSpPr>
            <a:spLocks noGrp="1"/>
          </p:cNvSpPr>
          <p:nvPr>
            <p:ph type="body" sz="quarter" idx="13" hasCustomPrompt="1"/>
          </p:nvPr>
        </p:nvSpPr>
        <p:spPr>
          <a:xfrm>
            <a:off x="894736" y="1681611"/>
            <a:ext cx="8444573" cy="756000"/>
          </a:xfrm>
        </p:spPr>
        <p:txBody>
          <a:bodyPr wrap="square">
            <a:noAutofit/>
          </a:bodyPr>
          <a:lstStyle>
            <a:lvl1pPr marL="0" indent="0">
              <a:buNone/>
              <a:defRPr lang="nl-NL" sz="1400" dirty="0" smtClean="0">
                <a:solidFill>
                  <a:srgbClr val="D50022"/>
                </a:solidFill>
                <a:latin typeface="Verdana" panose="020B0604030504040204" pitchFamily="34" charset="0"/>
                <a:ea typeface="Verdana" panose="020B0604030504040204" pitchFamily="34" charset="0"/>
                <a:cs typeface="Verdana" panose="020B0604030504040204" pitchFamily="34" charset="0"/>
              </a:defRPr>
            </a:lvl1pPr>
            <a:lvl2pPr marL="228600" indent="0">
              <a:buNone/>
              <a:defRPr lang="nl-NL" sz="1800" dirty="0" smtClean="0"/>
            </a:lvl2pPr>
            <a:lvl3pPr marL="685800" indent="0">
              <a:buNone/>
              <a:defRPr lang="nl-NL" sz="1800" dirty="0" smtClean="0"/>
            </a:lvl3pPr>
            <a:lvl4pPr marL="1143000" indent="0">
              <a:buNone/>
              <a:defRPr lang="nl-NL" dirty="0" smtClean="0"/>
            </a:lvl4pPr>
            <a:lvl5pPr marL="1600200" indent="0">
              <a:buNone/>
              <a:defRPr lang="nl-NL" dirty="0"/>
            </a:lvl5pPr>
          </a:lstStyle>
          <a:p>
            <a:pPr marL="0" lvl="0">
              <a:spcBef>
                <a:spcPts val="600"/>
              </a:spcBef>
            </a:pPr>
            <a:r>
              <a:rPr lang="nl-NL" dirty="0"/>
              <a:t>Klik om de mededelingen te bewerken</a:t>
            </a:r>
          </a:p>
        </p:txBody>
      </p:sp>
      <p:sp>
        <p:nvSpPr>
          <p:cNvPr id="5" name="Titel 1"/>
          <p:cNvSpPr>
            <a:spLocks noGrp="1"/>
          </p:cNvSpPr>
          <p:nvPr>
            <p:ph type="title" hasCustomPrompt="1"/>
          </p:nvPr>
        </p:nvSpPr>
        <p:spPr>
          <a:xfrm>
            <a:off x="894736" y="347374"/>
            <a:ext cx="8444573" cy="1305899"/>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stStyle>
          <a:p>
            <a:r>
              <a:rPr lang="nl-NL" dirty="0"/>
              <a:t>Klik om de story line te bewerken</a:t>
            </a:r>
          </a:p>
        </p:txBody>
      </p:sp>
      <p:sp>
        <p:nvSpPr>
          <p:cNvPr id="6" name="Tijdelijke aanduiding voor tekst 4"/>
          <p:cNvSpPr>
            <a:spLocks noGrp="1"/>
          </p:cNvSpPr>
          <p:nvPr>
            <p:ph type="body" sz="quarter" idx="14" hasCustomPrompt="1"/>
          </p:nvPr>
        </p:nvSpPr>
        <p:spPr>
          <a:xfrm>
            <a:off x="7" y="13"/>
            <a:ext cx="5023772" cy="347369"/>
          </a:xfr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nl-NL" dirty="0">
                <a:latin typeface="Verdana" panose="020B0604030504040204" pitchFamily="34" charset="0"/>
                <a:ea typeface="Verdana" panose="020B0604030504040204" pitchFamily="34" charset="0"/>
                <a:cs typeface="Verdana" panose="020B0604030504040204" pitchFamily="34" charset="0"/>
              </a:rPr>
              <a:t>Klik het onderdeel te bewerken</a:t>
            </a:r>
            <a:endParaRPr lang="nl-NL" dirty="0"/>
          </a:p>
        </p:txBody>
      </p:sp>
    </p:spTree>
    <p:extLst>
      <p:ext uri="{BB962C8B-B14F-4D97-AF65-F5344CB8AC3E}">
        <p14:creationId xmlns:p14="http://schemas.microsoft.com/office/powerpoint/2010/main" val="292497811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BBE4B90-5F3D-4E50-A2ED-FAC59CAA5D3F}" type="datetimeFigureOut">
              <a:rPr lang="nl-NL" smtClean="0"/>
              <a:pPr/>
              <a:t>18-1-2024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fld id="{BC317D07-B448-4E2A-A2C2-18D84BEFB255}"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189935599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BBE4B90-5F3D-4E50-A2ED-FAC59CAA5D3F}" type="datetimeFigureOut">
              <a:rPr lang="nl-NL" smtClean="0"/>
              <a:pPr/>
              <a:t>18-1-2024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8737600" y="6356353"/>
            <a:ext cx="2844800" cy="365125"/>
          </a:xfrm>
          <a:prstGeom prst="rect">
            <a:avLst/>
          </a:prstGeom>
        </p:spPr>
        <p:txBody>
          <a:bodyPr/>
          <a:lstStyle/>
          <a:p>
            <a:fld id="{BC317D07-B448-4E2A-A2C2-18D84BEFB255}"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2172590667"/>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3_Inhoud van twee">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6169800" y="2465955"/>
            <a:ext cx="5184000" cy="3854946"/>
          </a:xfrm>
        </p:spPr>
        <p:txBody>
          <a:bodyPr vert="horz" wrap="square" lIns="91440" tIns="45720" rIns="91440" bIns="45720" rtlCol="0">
            <a:noAutofit/>
          </a:bodyPr>
          <a:lstStyle>
            <a:lvl1pPr>
              <a:defRPr lang="nl-NL" sz="1600" smtClean="0"/>
            </a:lvl1pPr>
            <a:lvl2pPr>
              <a:defRPr lang="nl-NL" sz="1600" smtClean="0"/>
            </a:lvl2pPr>
            <a:lvl3pPr>
              <a:defRPr lang="nl-NL" sz="1600" smtClean="0"/>
            </a:lvl3pPr>
            <a:lvl4pPr>
              <a:defRPr lang="nl-NL" sz="1600" smtClean="0"/>
            </a:lvl4pPr>
            <a:lvl5pPr>
              <a:defRPr lang="nl-NL" sz="1600"/>
            </a:lvl5pPr>
          </a:lstStyle>
          <a:p>
            <a:pPr marL="285750" lvl="0" indent="-285750">
              <a:lnSpc>
                <a:spcPct val="100000"/>
              </a:lnSpc>
              <a:spcBef>
                <a:spcPts val="600"/>
              </a:spcBef>
            </a:pPr>
            <a:r>
              <a:rPr lang="nl-NL" dirty="0" smtClean="0"/>
              <a:t>Klik om de modelstijlen te bewerken</a:t>
            </a:r>
          </a:p>
          <a:p>
            <a:pPr marL="457200" lvl="1">
              <a:lnSpc>
                <a:spcPct val="100000"/>
              </a:lnSpc>
              <a:spcBef>
                <a:spcPts val="600"/>
              </a:spcBef>
            </a:pPr>
            <a:r>
              <a:rPr lang="nl-NL" dirty="0" smtClean="0"/>
              <a:t>Tweede niveau</a:t>
            </a:r>
          </a:p>
          <a:p>
            <a:pPr marL="914400" lvl="2">
              <a:lnSpc>
                <a:spcPct val="100000"/>
              </a:lnSpc>
              <a:spcBef>
                <a:spcPts val="600"/>
              </a:spcBef>
            </a:pPr>
            <a:r>
              <a:rPr lang="nl-NL" dirty="0" smtClean="0"/>
              <a:t>Derde niveau</a:t>
            </a:r>
          </a:p>
          <a:p>
            <a:pPr marL="1371600" lvl="3">
              <a:lnSpc>
                <a:spcPct val="100000"/>
              </a:lnSpc>
              <a:spcBef>
                <a:spcPts val="600"/>
              </a:spcBef>
            </a:pPr>
            <a:r>
              <a:rPr lang="nl-NL" dirty="0" smtClean="0"/>
              <a:t>Vierde niveau</a:t>
            </a:r>
          </a:p>
          <a:p>
            <a:pPr marL="1828800" lvl="4">
              <a:lnSpc>
                <a:spcPct val="100000"/>
              </a:lnSpc>
              <a:spcBef>
                <a:spcPts val="600"/>
              </a:spcBef>
            </a:pPr>
            <a:r>
              <a:rPr lang="nl-NL" dirty="0" smtClean="0"/>
              <a:t>Vijfde niveau</a:t>
            </a:r>
            <a:endParaRPr lang="nl-NL" dirty="0"/>
          </a:p>
        </p:txBody>
      </p:sp>
      <p:sp>
        <p:nvSpPr>
          <p:cNvPr id="3" name="Tijdelijke aanduiding voor inhoud 2"/>
          <p:cNvSpPr>
            <a:spLocks noGrp="1"/>
          </p:cNvSpPr>
          <p:nvPr>
            <p:ph sz="half" idx="1"/>
          </p:nvPr>
        </p:nvSpPr>
        <p:spPr>
          <a:xfrm>
            <a:off x="838200" y="2465957"/>
            <a:ext cx="5184000" cy="3854945"/>
          </a:xfrm>
        </p:spPr>
        <p:txBody>
          <a:bodyPr wrap="square">
            <a:noAutofit/>
          </a:bodyPr>
          <a:lstStyle>
            <a:lvl1pPr marL="177800" indent="-177800">
              <a:lnSpc>
                <a:spcPct val="100000"/>
              </a:lnSpc>
              <a:spcBef>
                <a:spcPts val="600"/>
              </a:spcBef>
              <a:defRPr lang="nl-NL" sz="1600" smtClean="0"/>
            </a:lvl1pPr>
            <a:lvl2pPr>
              <a:lnSpc>
                <a:spcPct val="100000"/>
              </a:lnSpc>
              <a:spcBef>
                <a:spcPts val="600"/>
              </a:spcBef>
              <a:defRPr lang="nl-NL" sz="1600" smtClean="0"/>
            </a:lvl2pPr>
            <a:lvl3pPr>
              <a:lnSpc>
                <a:spcPct val="100000"/>
              </a:lnSpc>
              <a:spcBef>
                <a:spcPts val="600"/>
              </a:spcBef>
              <a:defRPr lang="nl-NL" sz="1600" smtClean="0"/>
            </a:lvl3pPr>
            <a:lvl4pPr>
              <a:lnSpc>
                <a:spcPct val="100000"/>
              </a:lnSpc>
              <a:spcBef>
                <a:spcPts val="600"/>
              </a:spcBef>
              <a:defRPr lang="nl-NL" sz="1600" smtClean="0"/>
            </a:lvl4pPr>
            <a:lvl5pPr>
              <a:lnSpc>
                <a:spcPct val="100000"/>
              </a:lnSpc>
              <a:spcBef>
                <a:spcPts val="600"/>
              </a:spcBef>
              <a:defRPr lang="nl-NL" sz="1600"/>
            </a:lvl5pPr>
          </a:lstStyle>
          <a:p>
            <a:pPr marL="285750" lvl="0" indent="-285750">
              <a:spcBef>
                <a:spcPts val="600"/>
              </a:spcBef>
            </a:pPr>
            <a:r>
              <a:rPr lang="nl-NL" dirty="0" smtClean="0"/>
              <a:t>Klik om de modelstijlen te bewerken</a:t>
            </a:r>
          </a:p>
          <a:p>
            <a:pPr marL="457200" lvl="1"/>
            <a:r>
              <a:rPr lang="nl-NL" dirty="0" smtClean="0"/>
              <a:t>Tweede niveau</a:t>
            </a:r>
          </a:p>
          <a:p>
            <a:pPr marL="914400" lvl="2"/>
            <a:r>
              <a:rPr lang="nl-NL" dirty="0" smtClean="0"/>
              <a:t>Derde niveau</a:t>
            </a:r>
          </a:p>
          <a:p>
            <a:pPr marL="1371600" lvl="3"/>
            <a:r>
              <a:rPr lang="nl-NL" dirty="0" smtClean="0"/>
              <a:t>Vierde niveau</a:t>
            </a:r>
          </a:p>
          <a:p>
            <a:pPr marL="1828800" lvl="4"/>
            <a:r>
              <a:rPr lang="nl-NL" dirty="0" smtClean="0"/>
              <a:t>Vijfde niveau</a:t>
            </a:r>
            <a:endParaRPr lang="nl-NL" dirty="0"/>
          </a:p>
        </p:txBody>
      </p:sp>
      <p:sp>
        <p:nvSpPr>
          <p:cNvPr id="13" name="Tijdelijke aanduiding voor tekst 12"/>
          <p:cNvSpPr>
            <a:spLocks noGrp="1"/>
          </p:cNvSpPr>
          <p:nvPr>
            <p:ph type="body" sz="quarter" idx="13"/>
          </p:nvPr>
        </p:nvSpPr>
        <p:spPr>
          <a:xfrm>
            <a:off x="838200" y="1690688"/>
            <a:ext cx="10515600" cy="756000"/>
          </a:xfrm>
        </p:spPr>
        <p:txBody>
          <a:bodyPr wrap="square">
            <a:noAutofit/>
          </a:bodyPr>
          <a:lstStyle>
            <a:lvl1pPr marL="0" indent="0">
              <a:buNone/>
              <a:defRPr lang="nl-NL" sz="1800" dirty="0" smtClean="0"/>
            </a:lvl1pPr>
            <a:lvl2pPr marL="228600" indent="0">
              <a:buNone/>
              <a:defRPr lang="nl-NL" sz="1800" dirty="0" smtClean="0"/>
            </a:lvl2pPr>
            <a:lvl3pPr marL="685800" indent="0">
              <a:buNone/>
              <a:defRPr lang="nl-NL" sz="1800" dirty="0" smtClean="0"/>
            </a:lvl3pPr>
            <a:lvl4pPr marL="1143000" indent="0">
              <a:buNone/>
              <a:defRPr lang="nl-NL" dirty="0" smtClean="0"/>
            </a:lvl4pPr>
            <a:lvl5pPr marL="1600200" indent="0">
              <a:buNone/>
              <a:defRPr lang="nl-NL" dirty="0"/>
            </a:lvl5pPr>
          </a:lstStyle>
          <a:p>
            <a:pPr marL="0" lvl="0">
              <a:spcBef>
                <a:spcPts val="600"/>
              </a:spcBef>
            </a:pPr>
            <a:r>
              <a:rPr lang="nl-NL" dirty="0" smtClean="0"/>
              <a:t>Klik om de modelstijlen te bewerken</a:t>
            </a:r>
          </a:p>
        </p:txBody>
      </p:sp>
      <p:sp>
        <p:nvSpPr>
          <p:cNvPr id="19" name="Titel 1"/>
          <p:cNvSpPr>
            <a:spLocks noGrp="1"/>
          </p:cNvSpPr>
          <p:nvPr>
            <p:ph type="title"/>
          </p:nvPr>
        </p:nvSpPr>
        <p:spPr>
          <a:xfrm>
            <a:off x="838200" y="347371"/>
            <a:ext cx="10515600" cy="1325563"/>
          </a:xfrm>
        </p:spPr>
        <p:txBody>
          <a:bodyPr/>
          <a:lstStyle/>
          <a:p>
            <a:r>
              <a:rPr lang="nl-NL" smtClean="0"/>
              <a:t>Klik om de stijl te bewerken</a:t>
            </a:r>
            <a:endParaRPr lang="nl-NL"/>
          </a:p>
        </p:txBody>
      </p:sp>
    </p:spTree>
    <p:extLst>
      <p:ext uri="{BB962C8B-B14F-4D97-AF65-F5344CB8AC3E}">
        <p14:creationId xmlns:p14="http://schemas.microsoft.com/office/powerpoint/2010/main" val="1693021811"/>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6356146" y="3424050"/>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6356351" y="5402699"/>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75616754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84894984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07585332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70C39E7E-B30A-4BEB-8CB8-A2DF389F666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strike="noStrik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90803670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6" y="2413593"/>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90289469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2"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3"/>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7"/>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8891540" y="6506111"/>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18/1/24</a:t>
            </a:fld>
            <a:endParaRPr lang="nl-NL" dirty="0"/>
          </a:p>
        </p:txBody>
      </p:sp>
      <p:sp>
        <p:nvSpPr>
          <p:cNvPr id="11" name="Tijdelijke aanduiding voor voettekst 10"/>
          <p:cNvSpPr>
            <a:spLocks noGrp="1"/>
          </p:cNvSpPr>
          <p:nvPr>
            <p:ph type="ftr" sz="quarter" idx="3"/>
          </p:nvPr>
        </p:nvSpPr>
        <p:spPr>
          <a:xfrm>
            <a:off x="609600" y="6513087"/>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99878467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2"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590552"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3"/>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Rechthoek 12"/>
          <p:cNvSpPr/>
          <p:nvPr userDrawn="1"/>
        </p:nvSpPr>
        <p:spPr>
          <a:xfrm>
            <a:off x="0" y="6506111"/>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0724454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5"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6421301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5"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79624463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3"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6915153" y="1811338"/>
            <a:ext cx="4658783" cy="4300538"/>
          </a:xfrm>
        </p:spPr>
        <p:txBody>
          <a:bodyPr/>
          <a:lstStyle/>
          <a:p>
            <a:endParaRPr lang="nl-NL"/>
          </a:p>
        </p:txBody>
      </p:sp>
    </p:spTree>
    <p:extLst>
      <p:ext uri="{BB962C8B-B14F-4D97-AF65-F5344CB8AC3E}">
        <p14:creationId xmlns:p14="http://schemas.microsoft.com/office/powerpoint/2010/main" val="401751694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7509258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1"/>
            <a:ext cx="12192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3"/>
            <a:ext cx="109728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4347454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2"/>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3"/>
            <a:ext cx="109728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601133" y="1811341"/>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6386261" y="4078832"/>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547578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5"/>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3"/>
            <a:ext cx="109728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609601" y="1811341"/>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6386261" y="4078832"/>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1941357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3"/>
            <a:ext cx="4981736"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6089653" y="1160465"/>
            <a:ext cx="5646689"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95167695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8" y="1168400"/>
            <a:ext cx="832619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6"/>
            <a:ext cx="8325427"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9" y="5765370"/>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6173555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3892743"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6"/>
            <a:ext cx="8325427"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18/1/24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9" y="5765370"/>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6342304" y="1160463"/>
            <a:ext cx="3910061"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68744187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61803"/>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p:cNvSpPr>
            <a:spLocks noGrp="1"/>
          </p:cNvSpPr>
          <p:nvPr>
            <p:ph type="title"/>
          </p:nvPr>
        </p:nvSpPr>
        <p:spPr>
          <a:xfrm>
            <a:off x="508002" y="455087"/>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2187280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B6A4C-DC3A-B84F-8068-1CCEA2B6F1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4B311788-6CBB-E843-B312-644F822D7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0C02982D-6CD7-5B4B-A49A-7424001A92AC}"/>
              </a:ext>
            </a:extLst>
          </p:cNvPr>
          <p:cNvSpPr>
            <a:spLocks noGrp="1"/>
          </p:cNvSpPr>
          <p:nvPr>
            <p:ph type="dt" sz="half" idx="10"/>
          </p:nvPr>
        </p:nvSpPr>
        <p:spPr/>
        <p:txBody>
          <a:bodyPr/>
          <a:lstStyle/>
          <a:p>
            <a:fld id="{096F028F-7DA1-384D-A33E-0C6479253521}" type="datetimeFigureOut">
              <a:rPr lang="nl-NL" smtClean="0">
                <a:solidFill>
                  <a:prstClr val="black">
                    <a:tint val="75000"/>
                  </a:prstClr>
                </a:solidFill>
              </a:rPr>
              <a:pPr/>
              <a:t>18-1-2024</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B8A8925A-6B13-5343-9C49-2A446B7F42A2}"/>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3EDCB32E-39FE-8140-A39E-59F21633509D}"/>
              </a:ext>
            </a:extLst>
          </p:cNvPr>
          <p:cNvSpPr>
            <a:spLocks noGrp="1"/>
          </p:cNvSpPr>
          <p:nvPr>
            <p:ph type="sldNum" sz="quarter" idx="12"/>
          </p:nvPr>
        </p:nvSpPr>
        <p:spPr>
          <a:xfrm>
            <a:off x="8610600" y="6356352"/>
            <a:ext cx="2743200" cy="365125"/>
          </a:xfrm>
          <a:prstGeom prst="rect">
            <a:avLst/>
          </a:prstGeom>
        </p:spPr>
        <p:txBody>
          <a:bodyPr/>
          <a:lstStyle/>
          <a:p>
            <a:pPr eaLnBrk="1" hangingPunct="1">
              <a:spcBef>
                <a:spcPct val="0"/>
              </a:spcBef>
            </a:pPr>
            <a:fld id="{E6A0EBE3-F355-6247-99DA-6C10D0660B75}" type="slidenum">
              <a:rPr lang="nl-NL" sz="2400" smtClean="0">
                <a:solidFill>
                  <a:prstClr val="black">
                    <a:tint val="75000"/>
                  </a:prstClr>
                </a:solidFill>
                <a:latin typeface="Arial" charset="0"/>
                <a:ea typeface="Geneva" charset="-128"/>
              </a:rPr>
              <a:pPr eaLnBrk="1" hangingPunct="1">
                <a:spcBef>
                  <a:spcPct val="0"/>
                </a:spcBef>
              </a:pPr>
              <a:t>‹nr.›</a:t>
            </a:fld>
            <a:endParaRPr lang="nl-NL" sz="2400">
              <a:solidFill>
                <a:prstClr val="black">
                  <a:tint val="75000"/>
                </a:prstClr>
              </a:solidFill>
              <a:latin typeface="Arial" charset="0"/>
              <a:ea typeface="Geneva" charset="-128"/>
            </a:endParaRPr>
          </a:p>
        </p:txBody>
      </p:sp>
    </p:spTree>
    <p:extLst>
      <p:ext uri="{BB962C8B-B14F-4D97-AF65-F5344CB8AC3E}">
        <p14:creationId xmlns:p14="http://schemas.microsoft.com/office/powerpoint/2010/main" val="197803710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D78AE-0AA7-6D40-90A3-111394FDBC1B}"/>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CB2A9EC5-2DD9-2D4D-BA7B-7722C710139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AE3A5F-0F9B-154C-9BAA-FAEA72D5B8EA}"/>
              </a:ext>
            </a:extLst>
          </p:cNvPr>
          <p:cNvSpPr>
            <a:spLocks noGrp="1"/>
          </p:cNvSpPr>
          <p:nvPr>
            <p:ph type="dt" sz="half" idx="10"/>
          </p:nvPr>
        </p:nvSpPr>
        <p:spPr/>
        <p:txBody>
          <a:bodyPr/>
          <a:lstStyle/>
          <a:p>
            <a:fld id="{096F028F-7DA1-384D-A33E-0C6479253521}" type="datetimeFigureOut">
              <a:rPr lang="nl-NL" smtClean="0">
                <a:solidFill>
                  <a:prstClr val="black">
                    <a:tint val="75000"/>
                  </a:prstClr>
                </a:solidFill>
              </a:rPr>
              <a:pPr/>
              <a:t>18-1-2024</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EE4FE9E3-01FC-9647-83C7-05B08A2C837E}"/>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04FF2818-72DD-5940-89F4-0500B7774410}"/>
              </a:ext>
            </a:extLst>
          </p:cNvPr>
          <p:cNvSpPr>
            <a:spLocks noGrp="1"/>
          </p:cNvSpPr>
          <p:nvPr>
            <p:ph type="sldNum" sz="quarter" idx="12"/>
          </p:nvPr>
        </p:nvSpPr>
        <p:spPr>
          <a:xfrm>
            <a:off x="8610600" y="6356352"/>
            <a:ext cx="2743200" cy="365125"/>
          </a:xfrm>
          <a:prstGeom prst="rect">
            <a:avLst/>
          </a:prstGeom>
        </p:spPr>
        <p:txBody>
          <a:bodyPr/>
          <a:lstStyle/>
          <a:p>
            <a:pPr eaLnBrk="1" hangingPunct="1">
              <a:spcBef>
                <a:spcPct val="0"/>
              </a:spcBef>
            </a:pPr>
            <a:fld id="{E6A0EBE3-F355-6247-99DA-6C10D0660B75}" type="slidenum">
              <a:rPr lang="nl-NL" sz="2400" smtClean="0">
                <a:solidFill>
                  <a:prstClr val="black">
                    <a:tint val="75000"/>
                  </a:prstClr>
                </a:solidFill>
                <a:latin typeface="Arial" charset="0"/>
                <a:ea typeface="Geneva" charset="-128"/>
              </a:rPr>
              <a:pPr eaLnBrk="1" hangingPunct="1">
                <a:spcBef>
                  <a:spcPct val="0"/>
                </a:spcBef>
              </a:pPr>
              <a:t>‹nr.›</a:t>
            </a:fld>
            <a:endParaRPr lang="nl-NL" sz="2400">
              <a:solidFill>
                <a:prstClr val="black">
                  <a:tint val="75000"/>
                </a:prstClr>
              </a:solidFill>
              <a:latin typeface="Arial" charset="0"/>
              <a:ea typeface="Geneva" charset="-128"/>
            </a:endParaRPr>
          </a:p>
        </p:txBody>
      </p:sp>
    </p:spTree>
    <p:extLst>
      <p:ext uri="{BB962C8B-B14F-4D97-AF65-F5344CB8AC3E}">
        <p14:creationId xmlns:p14="http://schemas.microsoft.com/office/powerpoint/2010/main" val="188281189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62669841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710698111"/>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019725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51292899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949961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Programma aan de slag met de Omgevingswet</a:t>
            </a:r>
            <a:endParaRPr lang="nl-NL" dirty="0"/>
          </a:p>
        </p:txBody>
      </p:sp>
    </p:spTree>
    <p:extLst>
      <p:ext uri="{BB962C8B-B14F-4D97-AF65-F5344CB8AC3E}">
        <p14:creationId xmlns:p14="http://schemas.microsoft.com/office/powerpoint/2010/main" val="263857957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63520476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28161202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73497375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endParaRPr lang="nl-NL"/>
          </a:p>
        </p:txBody>
      </p:sp>
    </p:spTree>
    <p:extLst>
      <p:ext uri="{BB962C8B-B14F-4D97-AF65-F5344CB8AC3E}">
        <p14:creationId xmlns:p14="http://schemas.microsoft.com/office/powerpoint/2010/main" val="357144596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2455172398"/>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99828625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572589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984222971"/>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1"/>
            <a:ext cx="4981736"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15752260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1517273011"/>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52646874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302473917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72752475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813611179"/>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1602424730"/>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69325008"/>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a:solidFill>
                <a:prstClr val="white"/>
              </a:solidFill>
            </a:endParaRPr>
          </a:p>
        </p:txBody>
      </p:sp>
      <p:sp>
        <p:nvSpPr>
          <p:cNvPr id="8" name="Rechthoek 7"/>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Programma aan de slag met de Omgevingswet</a:t>
            </a:r>
            <a:endParaRPr lang="nl-NL" dirty="0"/>
          </a:p>
        </p:txBody>
      </p:sp>
    </p:spTree>
    <p:extLst>
      <p:ext uri="{BB962C8B-B14F-4D97-AF65-F5344CB8AC3E}">
        <p14:creationId xmlns:p14="http://schemas.microsoft.com/office/powerpoint/2010/main" val="2455581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l-NL" sz="1800" dirty="0">
              <a:solidFill>
                <a:prstClr val="white"/>
              </a:solidFill>
            </a:endParaRPr>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Tree>
    <p:extLst>
      <p:ext uri="{BB962C8B-B14F-4D97-AF65-F5344CB8AC3E}">
        <p14:creationId xmlns:p14="http://schemas.microsoft.com/office/powerpoint/2010/main" val="213400578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60234922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130113997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endParaRPr lang="nl-NL"/>
          </a:p>
        </p:txBody>
      </p:sp>
    </p:spTree>
    <p:extLst>
      <p:ext uri="{BB962C8B-B14F-4D97-AF65-F5344CB8AC3E}">
        <p14:creationId xmlns:p14="http://schemas.microsoft.com/office/powerpoint/2010/main" val="203945411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425759034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44701172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71786078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601133" y="1169391"/>
            <a:ext cx="109728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04029826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1"/>
            <a:ext cx="4981736"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7512629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1929507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Programma aan de slag met de Omgevingswet</a:t>
            </a:r>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91625232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2071" y="1844764"/>
            <a:ext cx="5377179" cy="246221"/>
          </a:xfrm>
          <a:prstGeom prst="rect">
            <a:avLst/>
          </a:prstGeom>
        </p:spPr>
        <p:txBody>
          <a:bodyPr wrap="square" lIns="0" tIns="0" rIns="0" bIns="0">
            <a:spAutoFit/>
          </a:bodyPr>
          <a:lstStyle>
            <a:lvl1pPr>
              <a:defRPr b="0" i="0">
                <a:solidFill>
                  <a:schemeClr val="tx1"/>
                </a:solidFill>
              </a:defRPr>
            </a:lvl1pPr>
          </a:lstStyle>
          <a:p>
            <a:endParaRPr/>
          </a:p>
        </p:txBody>
      </p:sp>
      <p:sp>
        <p:nvSpPr>
          <p:cNvPr id="9" name="Tijdelijke aanduiding voor voettekst 10"/>
          <p:cNvSpPr>
            <a:spLocks noGrp="1"/>
          </p:cNvSpPr>
          <p:nvPr>
            <p:ph type="ftr" sz="quarter" idx="11"/>
          </p:nvPr>
        </p:nvSpPr>
        <p:spPr>
          <a:xfrm>
            <a:off x="507008"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Programma aan de slag met de Omgevingswet</a:t>
            </a:r>
            <a:endParaRPr lang="nl-NL" dirty="0"/>
          </a:p>
        </p:txBody>
      </p:sp>
      <p:sp>
        <p:nvSpPr>
          <p:cNvPr id="11" name="Titel 1"/>
          <p:cNvSpPr>
            <a:spLocks noGrp="1"/>
          </p:cNvSpPr>
          <p:nvPr>
            <p:ph type="title"/>
          </p:nvPr>
        </p:nvSpPr>
        <p:spPr>
          <a:xfrm>
            <a:off x="441888" y="908720"/>
            <a:ext cx="11191313" cy="648072"/>
          </a:xfrm>
          <a:noFill/>
        </p:spPr>
        <p:txBody>
          <a:bodyPr/>
          <a:lstStyle/>
          <a:p>
            <a:r>
              <a:rPr lang="nl-NL" dirty="0" smtClean="0"/>
              <a:t>Klik om de stijl te bewerken</a:t>
            </a:r>
            <a:endParaRPr lang="nl-NL" dirty="0"/>
          </a:p>
        </p:txBody>
      </p:sp>
      <p:sp>
        <p:nvSpPr>
          <p:cNvPr id="7" name="Tijdelijke aanduiding voor datum 8"/>
          <p:cNvSpPr>
            <a:spLocks noGrp="1"/>
          </p:cNvSpPr>
          <p:nvPr>
            <p:ph type="dt" sz="half" idx="12"/>
          </p:nvPr>
        </p:nvSpPr>
        <p:spPr>
          <a:xfrm>
            <a:off x="8880309" y="6506109"/>
            <a:ext cx="28448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endParaRPr lang="nl-NL" dirty="0" smtClean="0"/>
          </a:p>
        </p:txBody>
      </p:sp>
    </p:spTree>
    <p:extLst>
      <p:ext uri="{BB962C8B-B14F-4D97-AF65-F5344CB8AC3E}">
        <p14:creationId xmlns:p14="http://schemas.microsoft.com/office/powerpoint/2010/main" val="2849987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smtClean="0"/>
              <a:t>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BC202EE1-32A0-4EA9-A629-9F30F6C31AA8}"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pic>
        <p:nvPicPr>
          <p:cNvPr id="7" name="Afbeelding 6"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18 januari 2024</a:t>
            </a:fld>
            <a:r>
              <a:rPr lang="en-US" dirty="0" smtClean="0"/>
              <a:t> | </a:t>
            </a:r>
            <a:r>
              <a:rPr lang="en-US" dirty="0" err="1" smtClean="0"/>
              <a:t>Voettekst</a:t>
            </a:r>
            <a:endParaRPr lang="nl-NL" dirty="0"/>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smtClean="0"/>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smtClean="0"/>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smtClean="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smtClean="0"/>
              <a:t>#</a:t>
            </a:r>
            <a:endParaRPr lang="nl-NL" dirty="0"/>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smtClean="0"/>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smtClean="0"/>
              <a:t>21 november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smtClean="0"/>
              <a:t>Klik op het pictogram als u een afbeelding wilt toevoegen</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januari 2024</a:t>
            </a:fld>
            <a:r>
              <a:rPr kumimoji="0" lang="en-US" sz="105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baseline="0"/>
            </a:lvl1p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DBA5E0FA-9490-48F2-980B-B1A0CFFB9C0F}"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smtClean="0"/>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smtClean="0"/>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smtClean="0"/>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smtClean="0"/>
              <a:t>Klik om tekst of beeld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ADCA06F1-BCC8-460B-97C9-DC7CFF7F4338}"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smtClean="0"/>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smtClean="0"/>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smtClean="0"/>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smtClean="0"/>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smtClean="0"/>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34" Type="http://schemas.openxmlformats.org/officeDocument/2006/relationships/slideLayout" Target="../slideLayouts/slideLayout358.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38" Type="http://schemas.openxmlformats.org/officeDocument/2006/relationships/image" Target="../media/image1.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theme" Target="../theme/theme10.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slideLayout" Target="../slideLayouts/slideLayout360.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slideLayout" Target="../slideLayouts/slideLayout3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3" Type="http://schemas.openxmlformats.org/officeDocument/2006/relationships/slideLayout" Target="../slideLayouts/slideLayout363.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image" Target="../media/image1.png"/><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theme" Target="../theme/theme11.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 Type="http://schemas.openxmlformats.org/officeDocument/2006/relationships/slideLayout" Target="../slideLayouts/slideLayout398.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image" Target="../media/image1.png"/><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theme" Target="../theme/theme12.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18" Type="http://schemas.openxmlformats.org/officeDocument/2006/relationships/slideLayout" Target="../slideLayouts/slideLayout449.xml"/><Relationship Id="rId3" Type="http://schemas.openxmlformats.org/officeDocument/2006/relationships/slideLayout" Target="../slideLayouts/slideLayout434.xml"/><Relationship Id="rId21" Type="http://schemas.openxmlformats.org/officeDocument/2006/relationships/slideLayout" Target="../slideLayouts/slideLayout452.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17" Type="http://schemas.openxmlformats.org/officeDocument/2006/relationships/slideLayout" Target="../slideLayouts/slideLayout448.xml"/><Relationship Id="rId2" Type="http://schemas.openxmlformats.org/officeDocument/2006/relationships/slideLayout" Target="../slideLayouts/slideLayout433.xml"/><Relationship Id="rId16" Type="http://schemas.openxmlformats.org/officeDocument/2006/relationships/slideLayout" Target="../slideLayouts/slideLayout447.xml"/><Relationship Id="rId20" Type="http://schemas.openxmlformats.org/officeDocument/2006/relationships/slideLayout" Target="../slideLayouts/slideLayout451.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5" Type="http://schemas.openxmlformats.org/officeDocument/2006/relationships/slideLayout" Target="../slideLayouts/slideLayout446.xml"/><Relationship Id="rId23" Type="http://schemas.openxmlformats.org/officeDocument/2006/relationships/image" Target="../media/image14.emf"/><Relationship Id="rId10" Type="http://schemas.openxmlformats.org/officeDocument/2006/relationships/slideLayout" Target="../slideLayouts/slideLayout441.xml"/><Relationship Id="rId19" Type="http://schemas.openxmlformats.org/officeDocument/2006/relationships/slideLayout" Target="../slideLayouts/slideLayout450.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slideLayout" Target="../slideLayouts/slideLayout445.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slideLayout" Target="../slideLayouts/slideLayout465.xml"/><Relationship Id="rId18" Type="http://schemas.openxmlformats.org/officeDocument/2006/relationships/slideLayout" Target="../slideLayouts/slideLayout470.xml"/><Relationship Id="rId3" Type="http://schemas.openxmlformats.org/officeDocument/2006/relationships/slideLayout" Target="../slideLayouts/slideLayout455.xml"/><Relationship Id="rId21" Type="http://schemas.openxmlformats.org/officeDocument/2006/relationships/theme" Target="../theme/theme14.xml"/><Relationship Id="rId7" Type="http://schemas.openxmlformats.org/officeDocument/2006/relationships/slideLayout" Target="../slideLayouts/slideLayout459.xml"/><Relationship Id="rId12" Type="http://schemas.openxmlformats.org/officeDocument/2006/relationships/slideLayout" Target="../slideLayouts/slideLayout464.xml"/><Relationship Id="rId17" Type="http://schemas.openxmlformats.org/officeDocument/2006/relationships/slideLayout" Target="../slideLayouts/slideLayout469.xml"/><Relationship Id="rId2" Type="http://schemas.openxmlformats.org/officeDocument/2006/relationships/slideLayout" Target="../slideLayouts/slideLayout454.xml"/><Relationship Id="rId16" Type="http://schemas.openxmlformats.org/officeDocument/2006/relationships/slideLayout" Target="../slideLayouts/slideLayout468.xml"/><Relationship Id="rId20" Type="http://schemas.openxmlformats.org/officeDocument/2006/relationships/slideLayout" Target="../slideLayouts/slideLayout472.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5" Type="http://schemas.openxmlformats.org/officeDocument/2006/relationships/slideLayout" Target="../slideLayouts/slideLayout467.xml"/><Relationship Id="rId10" Type="http://schemas.openxmlformats.org/officeDocument/2006/relationships/slideLayout" Target="../slideLayouts/slideLayout462.xml"/><Relationship Id="rId19" Type="http://schemas.openxmlformats.org/officeDocument/2006/relationships/slideLayout" Target="../slideLayouts/slideLayout471.xml"/><Relationship Id="rId4" Type="http://schemas.openxmlformats.org/officeDocument/2006/relationships/slideLayout" Target="../slideLayouts/slideLayout456.xml"/><Relationship Id="rId9" Type="http://schemas.openxmlformats.org/officeDocument/2006/relationships/slideLayout" Target="../slideLayouts/slideLayout461.xml"/><Relationship Id="rId14" Type="http://schemas.openxmlformats.org/officeDocument/2006/relationships/slideLayout" Target="../slideLayouts/slideLayout466.xml"/><Relationship Id="rId22" Type="http://schemas.openxmlformats.org/officeDocument/2006/relationships/image" Target="../media/image14.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80.xml"/><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image" Target="../media/image14.emf"/><Relationship Id="rId3" Type="http://schemas.openxmlformats.org/officeDocument/2006/relationships/slideLayout" Target="../slideLayouts/slideLayout475.xml"/><Relationship Id="rId21" Type="http://schemas.openxmlformats.org/officeDocument/2006/relationships/slideLayout" Target="../slideLayouts/slideLayout493.xml"/><Relationship Id="rId7" Type="http://schemas.openxmlformats.org/officeDocument/2006/relationships/slideLayout" Target="../slideLayouts/slideLayout479.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theme" Target="../theme/theme15.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slideLayout" Target="../slideLayouts/slideLayout509.xml"/><Relationship Id="rId18" Type="http://schemas.openxmlformats.org/officeDocument/2006/relationships/slideLayout" Target="../slideLayouts/slideLayout514.xml"/><Relationship Id="rId3" Type="http://schemas.openxmlformats.org/officeDocument/2006/relationships/slideLayout" Target="../slideLayouts/slideLayout499.xml"/><Relationship Id="rId21" Type="http://schemas.openxmlformats.org/officeDocument/2006/relationships/theme" Target="../theme/theme16.xml"/><Relationship Id="rId7" Type="http://schemas.openxmlformats.org/officeDocument/2006/relationships/slideLayout" Target="../slideLayouts/slideLayout503.xml"/><Relationship Id="rId12" Type="http://schemas.openxmlformats.org/officeDocument/2006/relationships/slideLayout" Target="../slideLayouts/slideLayout508.xml"/><Relationship Id="rId17" Type="http://schemas.openxmlformats.org/officeDocument/2006/relationships/slideLayout" Target="../slideLayouts/slideLayout513.xml"/><Relationship Id="rId2" Type="http://schemas.openxmlformats.org/officeDocument/2006/relationships/slideLayout" Target="../slideLayouts/slideLayout498.xml"/><Relationship Id="rId16" Type="http://schemas.openxmlformats.org/officeDocument/2006/relationships/slideLayout" Target="../slideLayouts/slideLayout512.xml"/><Relationship Id="rId20" Type="http://schemas.openxmlformats.org/officeDocument/2006/relationships/slideLayout" Target="../slideLayouts/slideLayout516.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5" Type="http://schemas.openxmlformats.org/officeDocument/2006/relationships/slideLayout" Target="../slideLayouts/slideLayout511.xml"/><Relationship Id="rId10" Type="http://schemas.openxmlformats.org/officeDocument/2006/relationships/slideLayout" Target="../slideLayouts/slideLayout506.xml"/><Relationship Id="rId19" Type="http://schemas.openxmlformats.org/officeDocument/2006/relationships/slideLayout" Target="../slideLayouts/slideLayout515.xml"/><Relationship Id="rId4" Type="http://schemas.openxmlformats.org/officeDocument/2006/relationships/slideLayout" Target="../slideLayouts/slideLayout500.xml"/><Relationship Id="rId9" Type="http://schemas.openxmlformats.org/officeDocument/2006/relationships/slideLayout" Target="../slideLayouts/slideLayout505.xml"/><Relationship Id="rId14" Type="http://schemas.openxmlformats.org/officeDocument/2006/relationships/slideLayout" Target="../slideLayouts/slideLayout510.xml"/><Relationship Id="rId22" Type="http://schemas.openxmlformats.org/officeDocument/2006/relationships/image" Target="../media/image14.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slideLayout" Target="../slideLayouts/slideLayout529.xml"/><Relationship Id="rId18" Type="http://schemas.openxmlformats.org/officeDocument/2006/relationships/theme" Target="../theme/theme17.xml"/><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slideLayout" Target="../slideLayouts/slideLayout528.xml"/><Relationship Id="rId17" Type="http://schemas.openxmlformats.org/officeDocument/2006/relationships/slideLayout" Target="../slideLayouts/slideLayout533.xml"/><Relationship Id="rId2" Type="http://schemas.openxmlformats.org/officeDocument/2006/relationships/slideLayout" Target="../slideLayouts/slideLayout518.xml"/><Relationship Id="rId16" Type="http://schemas.openxmlformats.org/officeDocument/2006/relationships/slideLayout" Target="../slideLayouts/slideLayout532.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slideLayout" Target="../slideLayouts/slideLayout527.xml"/><Relationship Id="rId5" Type="http://schemas.openxmlformats.org/officeDocument/2006/relationships/slideLayout" Target="../slideLayouts/slideLayout521.xml"/><Relationship Id="rId15" Type="http://schemas.openxmlformats.org/officeDocument/2006/relationships/slideLayout" Target="../slideLayouts/slideLayout531.xml"/><Relationship Id="rId10" Type="http://schemas.openxmlformats.org/officeDocument/2006/relationships/slideLayout" Target="../slideLayouts/slideLayout526.xml"/><Relationship Id="rId19" Type="http://schemas.openxmlformats.org/officeDocument/2006/relationships/image" Target="../media/image16.emf"/><Relationship Id="rId4" Type="http://schemas.openxmlformats.org/officeDocument/2006/relationships/slideLayout" Target="../slideLayouts/slideLayout520.xml"/><Relationship Id="rId9" Type="http://schemas.openxmlformats.org/officeDocument/2006/relationships/slideLayout" Target="../slideLayouts/slideLayout525.xml"/><Relationship Id="rId14" Type="http://schemas.openxmlformats.org/officeDocument/2006/relationships/slideLayout" Target="../slideLayouts/slideLayout53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41.xml"/><Relationship Id="rId13" Type="http://schemas.openxmlformats.org/officeDocument/2006/relationships/slideLayout" Target="../slideLayouts/slideLayout546.xml"/><Relationship Id="rId18" Type="http://schemas.openxmlformats.org/officeDocument/2006/relationships/slideLayout" Target="../slideLayouts/slideLayout551.xml"/><Relationship Id="rId3" Type="http://schemas.openxmlformats.org/officeDocument/2006/relationships/slideLayout" Target="../slideLayouts/slideLayout536.xml"/><Relationship Id="rId7" Type="http://schemas.openxmlformats.org/officeDocument/2006/relationships/slideLayout" Target="../slideLayouts/slideLayout540.xml"/><Relationship Id="rId12" Type="http://schemas.openxmlformats.org/officeDocument/2006/relationships/slideLayout" Target="../slideLayouts/slideLayout545.xml"/><Relationship Id="rId17" Type="http://schemas.openxmlformats.org/officeDocument/2006/relationships/slideLayout" Target="../slideLayouts/slideLayout550.xml"/><Relationship Id="rId2" Type="http://schemas.openxmlformats.org/officeDocument/2006/relationships/slideLayout" Target="../slideLayouts/slideLayout535.xml"/><Relationship Id="rId16" Type="http://schemas.openxmlformats.org/officeDocument/2006/relationships/slideLayout" Target="../slideLayouts/slideLayout549.xml"/><Relationship Id="rId20" Type="http://schemas.openxmlformats.org/officeDocument/2006/relationships/image" Target="../media/image14.emf"/><Relationship Id="rId1" Type="http://schemas.openxmlformats.org/officeDocument/2006/relationships/slideLayout" Target="../slideLayouts/slideLayout534.xml"/><Relationship Id="rId6" Type="http://schemas.openxmlformats.org/officeDocument/2006/relationships/slideLayout" Target="../slideLayouts/slideLayout539.xml"/><Relationship Id="rId11" Type="http://schemas.openxmlformats.org/officeDocument/2006/relationships/slideLayout" Target="../slideLayouts/slideLayout544.xml"/><Relationship Id="rId5" Type="http://schemas.openxmlformats.org/officeDocument/2006/relationships/slideLayout" Target="../slideLayouts/slideLayout538.xml"/><Relationship Id="rId15" Type="http://schemas.openxmlformats.org/officeDocument/2006/relationships/slideLayout" Target="../slideLayouts/slideLayout548.xml"/><Relationship Id="rId10" Type="http://schemas.openxmlformats.org/officeDocument/2006/relationships/slideLayout" Target="../slideLayouts/slideLayout543.xml"/><Relationship Id="rId19" Type="http://schemas.openxmlformats.org/officeDocument/2006/relationships/theme" Target="../theme/theme18.xml"/><Relationship Id="rId4" Type="http://schemas.openxmlformats.org/officeDocument/2006/relationships/slideLayout" Target="../slideLayouts/slideLayout537.xml"/><Relationship Id="rId9" Type="http://schemas.openxmlformats.org/officeDocument/2006/relationships/slideLayout" Target="../slideLayouts/slideLayout542.xml"/><Relationship Id="rId14" Type="http://schemas.openxmlformats.org/officeDocument/2006/relationships/slideLayout" Target="../slideLayouts/slideLayout5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image" Target="../media/image1.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theme" Target="../theme/theme4.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pn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heme" Target="../theme/theme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image" Target="../media/image1.png"/><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theme" Target="../theme/theme6.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34" Type="http://schemas.openxmlformats.org/officeDocument/2006/relationships/slideLayout" Target="../slideLayouts/slideLayout25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33" Type="http://schemas.openxmlformats.org/officeDocument/2006/relationships/slideLayout" Target="../slideLayouts/slideLayout249.xml"/><Relationship Id="rId38" Type="http://schemas.openxmlformats.org/officeDocument/2006/relationships/image" Target="../media/image1.png"/><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slideLayout" Target="../slideLayouts/slideLayout248.xml"/><Relationship Id="rId37" Type="http://schemas.openxmlformats.org/officeDocument/2006/relationships/theme" Target="../theme/theme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slideLayout" Target="../slideLayouts/slideLayout24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slideLayout" Target="../slideLayouts/slideLayout246.xml"/><Relationship Id="rId35" Type="http://schemas.openxmlformats.org/officeDocument/2006/relationships/slideLayout" Target="../slideLayouts/slideLayout2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3" Type="http://schemas.openxmlformats.org/officeDocument/2006/relationships/slideLayout" Target="../slideLayouts/slideLayout255.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image" Target="../media/image1.png"/><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theme" Target="../theme/theme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image" Target="../media/image1.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theme" Target="../theme/theme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60" r:id="rId3"/>
    <p:sldLayoutId id="2147483861" r:id="rId4"/>
    <p:sldLayoutId id="2147483862" r:id="rId5"/>
    <p:sldLayoutId id="2147483863" r:id="rId6"/>
    <p:sldLayoutId id="2147483864" r:id="rId7"/>
    <p:sldLayoutId id="2147483865" r:id="rId8"/>
    <p:sldLayoutId id="2147483866" r:id="rId9"/>
    <p:sldLayoutId id="2147484448"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457"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7"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38" r:id="rId1"/>
    <p:sldLayoutId id="2147484340" r:id="rId2"/>
    <p:sldLayoutId id="2147484341" r:id="rId3"/>
    <p:sldLayoutId id="2147484342" r:id="rId4"/>
    <p:sldLayoutId id="2147484344" r:id="rId5"/>
    <p:sldLayoutId id="2147484345" r:id="rId6"/>
    <p:sldLayoutId id="2147484346" r:id="rId7"/>
    <p:sldLayoutId id="2147484347" r:id="rId8"/>
    <p:sldLayoutId id="2147484458"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 id="2147484360" r:id="rId22"/>
    <p:sldLayoutId id="2147484361" r:id="rId23"/>
    <p:sldLayoutId id="2147484362" r:id="rId24"/>
    <p:sldLayoutId id="2147484363" r:id="rId25"/>
    <p:sldLayoutId id="2147484364" r:id="rId26"/>
    <p:sldLayoutId id="2147484365" r:id="rId27"/>
    <p:sldLayoutId id="2147484366" r:id="rId28"/>
    <p:sldLayoutId id="2147484367" r:id="rId29"/>
    <p:sldLayoutId id="2147484368" r:id="rId30"/>
    <p:sldLayoutId id="2147484369" r:id="rId31"/>
    <p:sldLayoutId id="2147484370" r:id="rId32"/>
    <p:sldLayoutId id="2147484371" r:id="rId33"/>
    <p:sldLayoutId id="2147484372" r:id="rId34"/>
    <p:sldLayoutId id="2147484373" r:id="rId35"/>
  </p:sldLayoutIdLst>
  <p:hf sldNum="0" hdr="0" ft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75"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459" r:id="rId10"/>
    <p:sldLayoutId id="2147484385" r:id="rId11"/>
    <p:sldLayoutId id="2147484386" r:id="rId12"/>
    <p:sldLayoutId id="2147484387" r:id="rId13"/>
    <p:sldLayoutId id="2147484388" r:id="rId14"/>
    <p:sldLayoutId id="2147484389" r:id="rId15"/>
    <p:sldLayoutId id="2147484390" r:id="rId16"/>
    <p:sldLayoutId id="2147484391" r:id="rId17"/>
    <p:sldLayoutId id="2147484392" r:id="rId18"/>
    <p:sldLayoutId id="2147484393" r:id="rId19"/>
    <p:sldLayoutId id="2147484394" r:id="rId20"/>
    <p:sldLayoutId id="2147484395" r:id="rId21"/>
    <p:sldLayoutId id="2147484396" r:id="rId22"/>
    <p:sldLayoutId id="2147484397" r:id="rId23"/>
    <p:sldLayoutId id="2147484398" r:id="rId24"/>
    <p:sldLayoutId id="2147484399" r:id="rId25"/>
    <p:sldLayoutId id="2147484400" r:id="rId26"/>
    <p:sldLayoutId id="2147484401" r:id="rId27"/>
    <p:sldLayoutId id="2147484402" r:id="rId28"/>
    <p:sldLayoutId id="2147484403" r:id="rId29"/>
    <p:sldLayoutId id="2147484404" r:id="rId30"/>
    <p:sldLayoutId id="2147484405" r:id="rId31"/>
    <p:sldLayoutId id="2147484406" r:id="rId32"/>
    <p:sldLayoutId id="2147484407" r:id="rId33"/>
    <p:sldLayoutId id="2147484408" r:id="rId34"/>
    <p:sldLayoutId id="2147484409" r:id="rId35"/>
    <p:sldLayoutId id="2147484410" r:id="rId36"/>
  </p:sldLayoutIdLst>
  <p:hf sldNum="0" hdr="0" ft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9"/>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a:fld id="{33B407B4-DD70-D045-8D0A-4EFC055441BF}" type="datetime3">
              <a:rPr lang="nl-NL" smtClean="0"/>
              <a:pPr defTabSz="457200"/>
              <a:t>18/1/24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a:endParaRPr lang="nl-NL" dirty="0"/>
          </a:p>
        </p:txBody>
      </p:sp>
      <p:pic>
        <p:nvPicPr>
          <p:cNvPr id="17" name="Afbeelding 16" descr="RO_RWS_Aan de slag met_BOL_RGB.eps"/>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19423" y="1"/>
            <a:ext cx="4060861" cy="898524"/>
          </a:xfrm>
          <a:prstGeom prst="rect">
            <a:avLst/>
          </a:prstGeom>
        </p:spPr>
      </p:pic>
    </p:spTree>
    <p:extLst>
      <p:ext uri="{BB962C8B-B14F-4D97-AF65-F5344CB8AC3E}">
        <p14:creationId xmlns:p14="http://schemas.microsoft.com/office/powerpoint/2010/main" val="1608614172"/>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 id="2147484477" r:id="rId13"/>
    <p:sldLayoutId id="2147484478" r:id="rId14"/>
    <p:sldLayoutId id="2147484479" r:id="rId15"/>
    <p:sldLayoutId id="2147484480" r:id="rId16"/>
    <p:sldLayoutId id="2147484481" r:id="rId17"/>
    <p:sldLayoutId id="2147484483" r:id="rId18"/>
    <p:sldLayoutId id="2147484484" r:id="rId19"/>
    <p:sldLayoutId id="2147484486" r:id="rId20"/>
    <p:sldLayoutId id="2147484488" r:id="rId21"/>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1"/>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601133" y="1169393"/>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4" y="1733123"/>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11"/>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a:fld id="{FDD57D2C-5BA3-0D40-BA70-CD099BCA3042}" type="datetime3">
              <a:rPr lang="nl-NL" smtClean="0">
                <a:ea typeface="Geneva" charset="-128"/>
              </a:rPr>
              <a:pPr defTabSz="457200"/>
              <a:t>18/1/24</a:t>
            </a:fld>
            <a:endParaRPr lang="nl-NL" dirty="0">
              <a:ea typeface="Geneva" charset="-128"/>
            </a:endParaRPr>
          </a:p>
        </p:txBody>
      </p:sp>
      <p:sp>
        <p:nvSpPr>
          <p:cNvPr id="11" name="Tijdelijke aanduiding voor voettekst 10"/>
          <p:cNvSpPr>
            <a:spLocks noGrp="1"/>
          </p:cNvSpPr>
          <p:nvPr>
            <p:ph type="ftr" sz="quarter" idx="3"/>
          </p:nvPr>
        </p:nvSpPr>
        <p:spPr>
          <a:xfrm>
            <a:off x="609600" y="6513087"/>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a:endParaRPr lang="nl-NL" dirty="0">
              <a:ea typeface="Geneva" charset="-128"/>
            </a:endParaRPr>
          </a:p>
        </p:txBody>
      </p:sp>
      <p:pic>
        <p:nvPicPr>
          <p:cNvPr id="17" name="Afbeelding 16" descr="RO_RWS_Aan de slag met_BOL_RGB.eps"/>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319424" y="1"/>
            <a:ext cx="4060861" cy="898524"/>
          </a:xfrm>
          <a:prstGeom prst="rect">
            <a:avLst/>
          </a:prstGeom>
        </p:spPr>
      </p:pic>
    </p:spTree>
    <p:extLst>
      <p:ext uri="{BB962C8B-B14F-4D97-AF65-F5344CB8AC3E}">
        <p14:creationId xmlns:p14="http://schemas.microsoft.com/office/powerpoint/2010/main" val="3299473894"/>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 id="2147484504" r:id="rId14"/>
    <p:sldLayoutId id="2147484505" r:id="rId15"/>
    <p:sldLayoutId id="2147484506" r:id="rId16"/>
    <p:sldLayoutId id="2147484507" r:id="rId17"/>
    <p:sldLayoutId id="2147484509" r:id="rId18"/>
    <p:sldLayoutId id="2147484510" r:id="rId19"/>
    <p:sldLayoutId id="2147484511" r:id="rId20"/>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9"/>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a:fld id="{33B407B4-DD70-D045-8D0A-4EFC055441BF}" type="datetime3">
              <a:rPr lang="nl-NL" smtClean="0"/>
              <a:pPr defTabSz="457200"/>
              <a:t>18/1/24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a:endParaRPr lang="nl-NL" dirty="0"/>
          </a:p>
        </p:txBody>
      </p:sp>
      <p:pic>
        <p:nvPicPr>
          <p:cNvPr id="17" name="Afbeelding 16" descr="RO_RWS_Aan de slag met_BOL_RGB.eps"/>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19423" y="1"/>
            <a:ext cx="4060861" cy="898524"/>
          </a:xfrm>
          <a:prstGeom prst="rect">
            <a:avLst/>
          </a:prstGeom>
        </p:spPr>
      </p:pic>
    </p:spTree>
    <p:extLst>
      <p:ext uri="{BB962C8B-B14F-4D97-AF65-F5344CB8AC3E}">
        <p14:creationId xmlns:p14="http://schemas.microsoft.com/office/powerpoint/2010/main" val="131526284"/>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 id="2147484529" r:id="rId17"/>
    <p:sldLayoutId id="2147484531" r:id="rId18"/>
    <p:sldLayoutId id="2147484532" r:id="rId19"/>
    <p:sldLayoutId id="2147484533" r:id="rId20"/>
    <p:sldLayoutId id="2147484534" r:id="rId21"/>
    <p:sldLayoutId id="2147484535" r:id="rId22"/>
    <p:sldLayoutId id="2147484536" r:id="rId23"/>
    <p:sldLayoutId id="2147484537" r:id="rId24"/>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1"/>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601133" y="1169393"/>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4" y="1733123"/>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11"/>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a:fld id="{FDD57D2C-5BA3-0D40-BA70-CD099BCA3042}" type="datetime3">
              <a:rPr lang="nl-NL" smtClean="0">
                <a:ea typeface="Geneva" charset="-128"/>
              </a:rPr>
              <a:pPr defTabSz="457200"/>
              <a:t>18/1/24</a:t>
            </a:fld>
            <a:endParaRPr lang="nl-NL" dirty="0">
              <a:ea typeface="Geneva" charset="-128"/>
            </a:endParaRPr>
          </a:p>
        </p:txBody>
      </p:sp>
      <p:sp>
        <p:nvSpPr>
          <p:cNvPr id="11" name="Tijdelijke aanduiding voor voettekst 10"/>
          <p:cNvSpPr>
            <a:spLocks noGrp="1"/>
          </p:cNvSpPr>
          <p:nvPr>
            <p:ph type="ftr" sz="quarter" idx="3"/>
          </p:nvPr>
        </p:nvSpPr>
        <p:spPr>
          <a:xfrm>
            <a:off x="609600" y="6513087"/>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a:endParaRPr lang="nl-NL" dirty="0">
              <a:ea typeface="Geneva" charset="-128"/>
            </a:endParaRPr>
          </a:p>
        </p:txBody>
      </p:sp>
      <p:pic>
        <p:nvPicPr>
          <p:cNvPr id="17" name="Afbeelding 16" descr="RO_RWS_Aan de slag met_BOL_RGB.eps"/>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319424" y="1"/>
            <a:ext cx="4060861" cy="898524"/>
          </a:xfrm>
          <a:prstGeom prst="rect">
            <a:avLst/>
          </a:prstGeom>
        </p:spPr>
      </p:pic>
    </p:spTree>
    <p:extLst>
      <p:ext uri="{BB962C8B-B14F-4D97-AF65-F5344CB8AC3E}">
        <p14:creationId xmlns:p14="http://schemas.microsoft.com/office/powerpoint/2010/main" val="843882218"/>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 id="2147484551" r:id="rId13"/>
    <p:sldLayoutId id="2147484552" r:id="rId14"/>
    <p:sldLayoutId id="2147484553" r:id="rId15"/>
    <p:sldLayoutId id="2147484554" r:id="rId16"/>
    <p:sldLayoutId id="2147484555" r:id="rId17"/>
    <p:sldLayoutId id="2147484557" r:id="rId18"/>
    <p:sldLayoutId id="2147484558" r:id="rId19"/>
    <p:sldLayoutId id="2147484559" r:id="rId20"/>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9"/>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a:r>
              <a:rPr lang="nl-NL" smtClean="0"/>
              <a:t>Programma aan de slag met de Omgevingswet</a:t>
            </a:r>
            <a:endParaRPr lang="nl-NL" dirty="0"/>
          </a:p>
        </p:txBody>
      </p:sp>
      <p:pic>
        <p:nvPicPr>
          <p:cNvPr id="8" name="Afbeelding 7" descr="Omgevingswet_pos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78423" y="78680"/>
            <a:ext cx="3158308" cy="698821"/>
          </a:xfrm>
          <a:prstGeom prst="rect">
            <a:avLst/>
          </a:prstGeom>
        </p:spPr>
      </p:pic>
    </p:spTree>
    <p:extLst>
      <p:ext uri="{BB962C8B-B14F-4D97-AF65-F5344CB8AC3E}">
        <p14:creationId xmlns:p14="http://schemas.microsoft.com/office/powerpoint/2010/main" val="1650980238"/>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 id="2147484574" r:id="rId14"/>
    <p:sldLayoutId id="2147484575" r:id="rId15"/>
    <p:sldLayoutId id="2147484576" r:id="rId16"/>
    <p:sldLayoutId id="2147484577"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9"/>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fontAlgn="auto" hangingPunct="1">
              <a:spcBef>
                <a:spcPts val="0"/>
              </a:spcBef>
              <a:spcAft>
                <a:spcPts val="0"/>
              </a:spcAft>
            </a:pPr>
            <a:endParaRPr lang="nl-NL" sz="1800">
              <a:solidFill>
                <a:prstClr val="black"/>
              </a:solidFill>
            </a:endParaRPr>
          </a:p>
        </p:txBody>
      </p:sp>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457200"/>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457200"/>
            <a:r>
              <a:rPr lang="nl-NL" smtClean="0"/>
              <a:t>Programma aan de slag met de Omgevingswet</a:t>
            </a:r>
            <a:endParaRPr lang="nl-NL" dirty="0"/>
          </a:p>
        </p:txBody>
      </p:sp>
      <p:pic>
        <p:nvPicPr>
          <p:cNvPr id="17" name="Afbeelding 16" descr="RO_RWS_Aan de slag met_BOL_RGB.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19423" y="1"/>
            <a:ext cx="4060861" cy="898524"/>
          </a:xfrm>
          <a:prstGeom prst="rect">
            <a:avLst/>
          </a:prstGeom>
        </p:spPr>
      </p:pic>
    </p:spTree>
    <p:extLst>
      <p:ext uri="{BB962C8B-B14F-4D97-AF65-F5344CB8AC3E}">
        <p14:creationId xmlns:p14="http://schemas.microsoft.com/office/powerpoint/2010/main" val="1046180131"/>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 id="2147484592" r:id="rId14"/>
    <p:sldLayoutId id="2147484593" r:id="rId15"/>
    <p:sldLayoutId id="2147484594" r:id="rId16"/>
    <p:sldLayoutId id="2147484595" r:id="rId17"/>
    <p:sldLayoutId id="2147484596" r:id="rId18"/>
  </p:sldLayoutIdLst>
  <p:timing>
    <p:tnLst>
      <p:par>
        <p:cTn id="1" dur="indefinite" restart="never" nodeType="tmRoot"/>
      </p:par>
    </p:tnLst>
  </p:timing>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4449"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Lst>
  <p:hf sldNum="0" hdr="0" ft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931"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445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 id="2147483954" r:id="rId24"/>
    <p:sldLayoutId id="2147483955" r:id="rId25"/>
    <p:sldLayoutId id="2147483956" r:id="rId26"/>
    <p:sldLayoutId id="2147483957" r:id="rId27"/>
    <p:sldLayoutId id="2147483958" r:id="rId28"/>
    <p:sldLayoutId id="2147483959" r:id="rId29"/>
    <p:sldLayoutId id="2147483960" r:id="rId30"/>
    <p:sldLayoutId id="2147483961" r:id="rId31"/>
    <p:sldLayoutId id="2147483962" r:id="rId32"/>
    <p:sldLayoutId id="2147483963" r:id="rId33"/>
    <p:sldLayoutId id="2147483964" r:id="rId34"/>
    <p:sldLayoutId id="2147483965" r:id="rId35"/>
    <p:sldLayoutId id="2147483966" r:id="rId36"/>
  </p:sldLayoutIdLst>
  <p:hf sldNum="0" hdr="0" ft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451"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42"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452"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Lst>
  <p:hf sldNum="0" hdr="0" ft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79"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453"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Lst>
  <p:hf sldNum="0" hdr="0" ft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53"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454"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90"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455"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Lst>
  <p:hf sldNum="0" hdr="0" ft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dirty="0" smtClean="0"/>
              <a:t> | </a:t>
            </a:r>
            <a:r>
              <a:rPr lang="en-US" dirty="0" err="1" smtClean="0"/>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227"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45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4" r:id="rId28"/>
    <p:sldLayoutId id="2147484255" r:id="rId29"/>
    <p:sldLayoutId id="2147484256" r:id="rId30"/>
    <p:sldLayoutId id="2147484257" r:id="rId31"/>
    <p:sldLayoutId id="2147484258" r:id="rId32"/>
    <p:sldLayoutId id="2147484259" r:id="rId33"/>
    <p:sldLayoutId id="2147484260" r:id="rId34"/>
    <p:sldLayoutId id="2147484261" r:id="rId35"/>
    <p:sldLayoutId id="2147484262" r:id="rId36"/>
  </p:sldLayoutIdLst>
  <p:hf sldNum="0" hdr="0" ft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plo.nl/regelgeving/regels-voor-activiteiten/overgangsrecht/overgangsrecht-nieuwe-vergunningplich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iplo.nl/regelgeving/omgevingswet/overgangsrecht/overgangsrecht-per-wet/wet-algemene-bepalingen-omgevingsrecht/overgangsrecht-omgevingsvergunning-milieu-wm/"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iplo.nl/regelgeving/regels-voor-activiteiten/overgangsrecht/overgangsrecht-voorwaarden-uitzonderingen-amvb/"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iplo.nl/regelgeving/regels-voor-activiteiten/overgangsrecht/overgangsrecht-vergunnin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iplo.nl/regelgeving/regels-voor-activiteiten/overgangsrecht/overgangsrecht-vergunnin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iplo.nl/regelgeving/regels-voor-activiteiten/overgangsrecht/overgangsrecht-melding-activitei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iplo.nl/regelgeving/omgevingswet/overgangsrecht/overgangsrecht-per-wet/activiteitenbesluit-milieubeheer/#h6598d999-75ad-4ccd-b924-b72425d95e40" TargetMode="External"/><Relationship Id="rId5" Type="http://schemas.openxmlformats.org/officeDocument/2006/relationships/hyperlink" Target="https://iplo.nl/regelgeving/regels-voor-activiteiten/overgangsrecht/overgangsrecht-gelijkwaardige-maatregel/" TargetMode="External"/><Relationship Id="rId4" Type="http://schemas.openxmlformats.org/officeDocument/2006/relationships/hyperlink" Target="https://iplo.nl/regelgeving/regels-voor-activiteiten/overgangsrecht/overgangsrecht-maatwerkvoorschrif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plo.nl/regelgeving/regels-voor-activiteiten/overgangsrecht/overgangsrecht-vergunnin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iplo.nl/regelgeving/omgevingswet/overgangsrecht/overgangsrecht-per-wet/wet-algemene-bepalingen-omgevingsrecht/overgangsrecht-omgevingsvergunning-milieu-w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553200" y="1885467"/>
            <a:ext cx="5638800" cy="2336400"/>
          </a:xfrm>
        </p:spPr>
        <p:txBody>
          <a:bodyPr>
            <a:normAutofit/>
          </a:bodyPr>
          <a:lstStyle/>
          <a:p>
            <a:pPr algn="ctr"/>
            <a:r>
              <a:rPr lang="nl-NL" smtClean="0"/>
              <a:t>Overgangsrecht bij de</a:t>
            </a:r>
            <a:br>
              <a:rPr lang="nl-NL" smtClean="0"/>
            </a:br>
            <a:r>
              <a:rPr lang="nl-NL" smtClean="0"/>
              <a:t>Omgevingswet</a:t>
            </a:r>
            <a:r>
              <a:rPr lang="nl-NL" dirty="0"/>
              <a:t/>
            </a:r>
            <a:br>
              <a:rPr lang="nl-NL" dirty="0"/>
            </a:br>
            <a:endParaRPr lang="nl-NL" dirty="0"/>
          </a:p>
        </p:txBody>
      </p:sp>
      <p:sp>
        <p:nvSpPr>
          <p:cNvPr id="6" name="Ondertitel 5"/>
          <p:cNvSpPr>
            <a:spLocks noGrp="1"/>
          </p:cNvSpPr>
          <p:nvPr>
            <p:ph type="subTitle" idx="1"/>
          </p:nvPr>
        </p:nvSpPr>
        <p:spPr>
          <a:xfrm>
            <a:off x="6531428" y="4697238"/>
            <a:ext cx="5004000" cy="1613786"/>
          </a:xfrm>
        </p:spPr>
        <p:txBody>
          <a:bodyPr>
            <a:normAutofit/>
          </a:bodyPr>
          <a:lstStyle/>
          <a:p>
            <a:r>
              <a:rPr lang="nl-NL" dirty="0" smtClean="0"/>
              <a:t>Gijs van Luyn</a:t>
            </a:r>
          </a:p>
          <a:p>
            <a:r>
              <a:rPr lang="nl-NL" dirty="0" smtClean="0"/>
              <a:t>Informatiepunt Omgevingswet</a:t>
            </a:r>
          </a:p>
          <a:p>
            <a:endParaRPr lang="nl-NL" dirty="0"/>
          </a:p>
        </p:txBody>
      </p:sp>
      <p:pic>
        <p:nvPicPr>
          <p:cNvPr id="4" name="Tijdelijke aanduiding voor afbeelding 3"/>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4388" r="4388"/>
          <a:stretch>
            <a:fillRect/>
          </a:stretch>
        </p:blipFill>
        <p:spPr/>
      </p:pic>
    </p:spTree>
    <p:extLst>
      <p:ext uri="{BB962C8B-B14F-4D97-AF65-F5344CB8AC3E}">
        <p14:creationId xmlns:p14="http://schemas.microsoft.com/office/powerpoint/2010/main" val="53751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515566" y="1785256"/>
            <a:ext cx="11196536" cy="4878191"/>
          </a:xfrm>
        </p:spPr>
        <p:txBody>
          <a:bodyPr>
            <a:noAutofit/>
          </a:bodyPr>
          <a:lstStyle/>
          <a:p>
            <a:pPr>
              <a:lnSpc>
                <a:spcPct val="120000"/>
              </a:lnSpc>
            </a:pPr>
            <a:r>
              <a:rPr lang="nl-NL" sz="2000" dirty="0" smtClean="0"/>
              <a:t>Is zeldzaam</a:t>
            </a:r>
          </a:p>
          <a:p>
            <a:pPr>
              <a:lnSpc>
                <a:spcPct val="120000"/>
              </a:lnSpc>
            </a:pPr>
            <a:r>
              <a:rPr lang="nl-NL" sz="2000" dirty="0" smtClean="0"/>
              <a:t>2 jaar vergunning van rechtswege, mits geen verandering aard/omvang </a:t>
            </a:r>
            <a:r>
              <a:rPr lang="nl-NL" sz="2000" dirty="0"/>
              <a:t>(4.14 </a:t>
            </a:r>
            <a:r>
              <a:rPr lang="nl-NL" sz="2000" dirty="0" err="1"/>
              <a:t>Iw</a:t>
            </a:r>
            <a:r>
              <a:rPr lang="nl-NL" sz="2000" dirty="0" smtClean="0"/>
              <a:t>)</a:t>
            </a:r>
          </a:p>
          <a:p>
            <a:pPr>
              <a:lnSpc>
                <a:spcPct val="120000"/>
              </a:lnSpc>
            </a:pPr>
            <a:r>
              <a:rPr lang="nl-NL" sz="2000" dirty="0" smtClean="0"/>
              <a:t>Eventuele maatwerkvoorschriften worden vergunningvoorschriften (</a:t>
            </a:r>
            <a:r>
              <a:rPr lang="nl-NL" sz="2000" dirty="0"/>
              <a:t>8.1.5 lid 6 </a:t>
            </a:r>
            <a:r>
              <a:rPr lang="nl-NL" sz="2000" dirty="0" smtClean="0"/>
              <a:t>Ib)</a:t>
            </a:r>
          </a:p>
          <a:p>
            <a:pPr>
              <a:lnSpc>
                <a:spcPct val="120000"/>
              </a:lnSpc>
            </a:pPr>
            <a:r>
              <a:rPr lang="nl-NL" sz="2000" dirty="0" smtClean="0"/>
              <a:t>Niet 2 jaar vergunning, maar vergunning voor onbepaalde tijd (mits geen verandering aard/omvang) bij:</a:t>
            </a:r>
          </a:p>
          <a:p>
            <a:pPr lvl="1">
              <a:lnSpc>
                <a:spcPct val="120000"/>
              </a:lnSpc>
            </a:pPr>
            <a:r>
              <a:rPr lang="nl-NL" dirty="0"/>
              <a:t>Vergunning </a:t>
            </a:r>
            <a:r>
              <a:rPr lang="nl-NL" dirty="0" smtClean="0"/>
              <a:t>voor uitstroomvoorziening in beperkingengebied bij rijkswaterstaatswerk (8.1.8 Ib)</a:t>
            </a:r>
            <a:endParaRPr lang="nl-NL" dirty="0"/>
          </a:p>
          <a:p>
            <a:pPr lvl="1">
              <a:lnSpc>
                <a:spcPct val="120000"/>
              </a:lnSpc>
            </a:pPr>
            <a:r>
              <a:rPr lang="nl-NL" dirty="0" smtClean="0"/>
              <a:t>vergunning lozen op oppervlaktewater door complex </a:t>
            </a:r>
            <a:r>
              <a:rPr lang="nl-NL" dirty="0"/>
              <a:t>bedrijf (</a:t>
            </a:r>
            <a:r>
              <a:rPr lang="nl-NL" dirty="0" smtClean="0"/>
              <a:t>8.1.9 </a:t>
            </a:r>
            <a:r>
              <a:rPr lang="nl-NL" dirty="0"/>
              <a:t>Ib)</a:t>
            </a:r>
            <a:endParaRPr lang="nl-NL" dirty="0" smtClean="0"/>
          </a:p>
          <a:p>
            <a:pPr lvl="1">
              <a:lnSpc>
                <a:spcPct val="120000"/>
              </a:lnSpc>
            </a:pPr>
            <a:r>
              <a:rPr lang="nl-NL" dirty="0" smtClean="0"/>
              <a:t>Bepaalde </a:t>
            </a:r>
            <a:r>
              <a:rPr lang="nl-NL" dirty="0" err="1" smtClean="0"/>
              <a:t>OBM’s</a:t>
            </a:r>
            <a:r>
              <a:rPr lang="nl-NL" dirty="0" smtClean="0"/>
              <a:t> die waren omschreven als oprichten of veranderen, niet als in werking </a:t>
            </a:r>
            <a:r>
              <a:rPr lang="nl-NL" dirty="0"/>
              <a:t>zijn (</a:t>
            </a:r>
            <a:r>
              <a:rPr lang="nl-NL" dirty="0" smtClean="0"/>
              <a:t>8.1.10 </a:t>
            </a:r>
            <a:r>
              <a:rPr lang="nl-NL" dirty="0"/>
              <a:t>Ib</a:t>
            </a:r>
            <a:r>
              <a:rPr lang="nl-NL" dirty="0" smtClean="0"/>
              <a:t>)</a:t>
            </a:r>
            <a:endParaRPr lang="nl-NL" i="1" dirty="0" smtClean="0"/>
          </a:p>
        </p:txBody>
      </p:sp>
      <p:sp>
        <p:nvSpPr>
          <p:cNvPr id="4" name="Titel 3"/>
          <p:cNvSpPr>
            <a:spLocks noGrp="1"/>
          </p:cNvSpPr>
          <p:nvPr>
            <p:ph type="title"/>
          </p:nvPr>
        </p:nvSpPr>
        <p:spPr>
          <a:xfrm>
            <a:off x="635000" y="1008969"/>
            <a:ext cx="11415486" cy="776287"/>
          </a:xfrm>
        </p:spPr>
        <p:txBody>
          <a:bodyPr>
            <a:normAutofit fontScale="90000"/>
          </a:bodyPr>
          <a:lstStyle/>
          <a:p>
            <a:r>
              <a:rPr lang="nl-NL" dirty="0" smtClean="0">
                <a:hlinkClick r:id="rId3"/>
              </a:rPr>
              <a:t>Activiteit wordt door invoering Ow vergunningplichtig</a:t>
            </a:r>
            <a:endParaRPr lang="nl-NL" dirty="0"/>
          </a:p>
        </p:txBody>
      </p:sp>
    </p:spTree>
    <p:extLst>
      <p:ext uri="{BB962C8B-B14F-4D97-AF65-F5344CB8AC3E}">
        <p14:creationId xmlns:p14="http://schemas.microsoft.com/office/powerpoint/2010/main" val="4221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416DD-D656-4750-8129-AC4AB0E024C3}"/>
              </a:ext>
            </a:extLst>
          </p:cNvPr>
          <p:cNvSpPr>
            <a:spLocks noGrp="1"/>
          </p:cNvSpPr>
          <p:nvPr>
            <p:ph type="title"/>
          </p:nvPr>
        </p:nvSpPr>
        <p:spPr/>
        <p:txBody>
          <a:bodyPr>
            <a:normAutofit fontScale="90000"/>
          </a:bodyPr>
          <a:lstStyle/>
          <a:p>
            <a:r>
              <a:rPr lang="nl-NL" dirty="0" smtClean="0">
                <a:hlinkClick r:id="rId3"/>
              </a:rPr>
              <a:t>Vergunningvoorschriften van rechtswege in omgevingsvergunning MBA complexe bedrijven</a:t>
            </a:r>
            <a:endParaRPr lang="nl-NL" dirty="0"/>
          </a:p>
        </p:txBody>
      </p:sp>
      <p:sp>
        <p:nvSpPr>
          <p:cNvPr id="3" name="Tijdelijke aanduiding voor inhoud 2">
            <a:extLst>
              <a:ext uri="{FF2B5EF4-FFF2-40B4-BE49-F238E27FC236}">
                <a16:creationId xmlns:a16="http://schemas.microsoft.com/office/drawing/2014/main" id="{4810D671-17E6-4860-956F-67FA68BC7D94}"/>
              </a:ext>
            </a:extLst>
          </p:cNvPr>
          <p:cNvSpPr>
            <a:spLocks noGrp="1"/>
          </p:cNvSpPr>
          <p:nvPr>
            <p:ph idx="1"/>
          </p:nvPr>
        </p:nvSpPr>
        <p:spPr>
          <a:xfrm flipH="1">
            <a:off x="11558587" y="6099243"/>
            <a:ext cx="45719" cy="122169"/>
          </a:xfrm>
        </p:spPr>
        <p:txBody>
          <a:bodyPr>
            <a:normAutofit fontScale="25000" lnSpcReduction="20000"/>
          </a:bodyPr>
          <a:lstStyle/>
          <a:p>
            <a:endParaRPr lang="nl-NL" dirty="0"/>
          </a:p>
          <a:p>
            <a:endParaRPr lang="nl-NL" dirty="0"/>
          </a:p>
          <a:p>
            <a:endParaRPr lang="nl-NL" dirty="0"/>
          </a:p>
          <a:p>
            <a:endParaRPr lang="nl-NL" dirty="0"/>
          </a:p>
        </p:txBody>
      </p:sp>
      <p:sp>
        <p:nvSpPr>
          <p:cNvPr id="4" name="Tekstvak 3"/>
          <p:cNvSpPr txBox="1"/>
          <p:nvPr/>
        </p:nvSpPr>
        <p:spPr>
          <a:xfrm>
            <a:off x="635000" y="2277282"/>
            <a:ext cx="10136222" cy="4093428"/>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t>Bij complexe bedrijven moet zo veel mogelijk in vergunning geregeld worden, meer dan onder Activiteitenbesluit het geval was. </a:t>
            </a:r>
          </a:p>
          <a:p>
            <a:pPr marL="285750" indent="-285750">
              <a:buFont typeface="Arial" panose="020B0604020202020204" pitchFamily="34" charset="0"/>
              <a:buChar char="•"/>
            </a:pPr>
            <a:r>
              <a:rPr lang="nl-NL" sz="2000" dirty="0" smtClean="0"/>
              <a:t>Daarom bevatten oude vergunningen niet alle noodzakelijke voorschriften</a:t>
            </a:r>
          </a:p>
          <a:p>
            <a:pPr marL="285750" indent="-285750">
              <a:buFont typeface="Arial" panose="020B0604020202020204" pitchFamily="34" charset="0"/>
              <a:buChar char="•"/>
            </a:pPr>
            <a:r>
              <a:rPr lang="nl-NL" sz="2000" dirty="0" smtClean="0"/>
              <a:t>Daarom gelden de volgende paragrafen van het Bal automatisch als vergunningvoorschrift bij complexe </a:t>
            </a:r>
            <a:r>
              <a:rPr lang="nl-NL" sz="2000" dirty="0"/>
              <a:t>bedrijven (8.1.7 Ib</a:t>
            </a:r>
            <a:r>
              <a:rPr lang="nl-NL" sz="2000" dirty="0" smtClean="0"/>
              <a:t>):</a:t>
            </a:r>
          </a:p>
          <a:p>
            <a:pPr marL="742950" lvl="1" indent="-285750">
              <a:buFont typeface="Arial" panose="020B0604020202020204" pitchFamily="34" charset="0"/>
              <a:buChar char="•"/>
            </a:pPr>
            <a:r>
              <a:rPr lang="nl-NL" sz="2000" dirty="0"/>
              <a:t>voedingsmiddelenindustrie (§ 4.28)</a:t>
            </a:r>
          </a:p>
          <a:p>
            <a:pPr marL="742950" lvl="1" indent="-285750">
              <a:buFont typeface="Arial" panose="020B0604020202020204" pitchFamily="34" charset="0"/>
              <a:buChar char="•"/>
            </a:pPr>
            <a:r>
              <a:rPr lang="nl-NL" sz="2000" dirty="0"/>
              <a:t>kleinschalig tanken (§ 4.39)</a:t>
            </a:r>
          </a:p>
          <a:p>
            <a:pPr marL="742950" lvl="1" indent="-285750">
              <a:buFont typeface="Arial" panose="020B0604020202020204" pitchFamily="34" charset="0"/>
              <a:buChar char="•"/>
            </a:pPr>
            <a:r>
              <a:rPr lang="nl-NL" sz="2000" dirty="0"/>
              <a:t>grootschalig tanken (§ 4.40)</a:t>
            </a:r>
          </a:p>
          <a:p>
            <a:pPr marL="742950" lvl="1" indent="-285750">
              <a:buFont typeface="Arial" panose="020B0604020202020204" pitchFamily="34" charset="0"/>
              <a:buChar char="•"/>
            </a:pPr>
            <a:r>
              <a:rPr lang="nl-NL" sz="2000" dirty="0"/>
              <a:t>vullen van gasflessen met propaan of butaan (§ 4.101</a:t>
            </a:r>
            <a:r>
              <a:rPr lang="nl-NL" sz="2000" dirty="0" smtClean="0"/>
              <a:t>)</a:t>
            </a:r>
          </a:p>
          <a:p>
            <a:pPr marL="742950" lvl="1" indent="-285750">
              <a:buFont typeface="Arial" panose="020B0604020202020204" pitchFamily="34" charset="0"/>
              <a:buChar char="•"/>
            </a:pPr>
            <a:r>
              <a:rPr lang="nl-NL" sz="2000" dirty="0" smtClean="0"/>
              <a:t>wasstraat </a:t>
            </a:r>
            <a:r>
              <a:rPr lang="nl-NL" sz="2000" dirty="0"/>
              <a:t>of wasplaats </a:t>
            </a:r>
            <a:r>
              <a:rPr lang="nl-NL" sz="2000" dirty="0" smtClean="0"/>
              <a:t>(</a:t>
            </a:r>
            <a:r>
              <a:rPr lang="nl-NL" sz="2000" dirty="0"/>
              <a:t>§</a:t>
            </a:r>
            <a:r>
              <a:rPr lang="nl-NL" sz="2000" dirty="0" smtClean="0"/>
              <a:t> </a:t>
            </a:r>
            <a:r>
              <a:rPr lang="nl-NL" sz="2000" dirty="0"/>
              <a:t>4.44)</a:t>
            </a:r>
          </a:p>
          <a:p>
            <a:pPr marL="742950" lvl="1" indent="-285750">
              <a:buFont typeface="Arial" panose="020B0604020202020204" pitchFamily="34" charset="0"/>
              <a:buChar char="•"/>
            </a:pPr>
            <a:r>
              <a:rPr lang="nl-NL" sz="2000" dirty="0"/>
              <a:t>milieustraat </a:t>
            </a:r>
            <a:r>
              <a:rPr lang="nl-NL" sz="2000" dirty="0" smtClean="0"/>
              <a:t>(</a:t>
            </a:r>
            <a:r>
              <a:rPr lang="nl-NL" sz="2000" dirty="0"/>
              <a:t>§</a:t>
            </a:r>
            <a:r>
              <a:rPr lang="nl-NL" sz="2000" dirty="0" smtClean="0"/>
              <a:t> </a:t>
            </a:r>
            <a:r>
              <a:rPr lang="nl-NL" sz="2000" dirty="0"/>
              <a:t>4.51)</a:t>
            </a:r>
          </a:p>
          <a:p>
            <a:pPr marL="742950" lvl="1" indent="-285750">
              <a:buFont typeface="Arial" panose="020B0604020202020204" pitchFamily="34" charset="0"/>
              <a:buChar char="•"/>
            </a:pPr>
            <a:r>
              <a:rPr lang="nl-NL" sz="2000" dirty="0"/>
              <a:t>opslaan van verwijderd asbest </a:t>
            </a:r>
            <a:r>
              <a:rPr lang="nl-NL" sz="2000" dirty="0" smtClean="0"/>
              <a:t>(</a:t>
            </a:r>
            <a:r>
              <a:rPr lang="nl-NL" sz="2000" dirty="0"/>
              <a:t>§</a:t>
            </a:r>
            <a:r>
              <a:rPr lang="nl-NL" sz="2000" dirty="0" smtClean="0"/>
              <a:t> </a:t>
            </a:r>
            <a:r>
              <a:rPr lang="nl-NL" sz="2000" dirty="0"/>
              <a:t>4.52)</a:t>
            </a:r>
          </a:p>
          <a:p>
            <a:pPr marL="742950" lvl="1" indent="-285750">
              <a:buFont typeface="Arial" panose="020B0604020202020204" pitchFamily="34" charset="0"/>
              <a:buChar char="•"/>
            </a:pPr>
            <a:r>
              <a:rPr lang="nl-NL" sz="2000" dirty="0"/>
              <a:t>traumahelikopter </a:t>
            </a:r>
            <a:r>
              <a:rPr lang="nl-NL" sz="2000" dirty="0" smtClean="0"/>
              <a:t>(</a:t>
            </a:r>
            <a:r>
              <a:rPr lang="nl-NL" sz="2000" dirty="0"/>
              <a:t>§</a:t>
            </a:r>
            <a:r>
              <a:rPr lang="nl-NL" sz="2000" dirty="0" smtClean="0"/>
              <a:t> </a:t>
            </a:r>
            <a:r>
              <a:rPr lang="nl-NL" sz="2000" dirty="0"/>
              <a:t>4.56</a:t>
            </a:r>
            <a:r>
              <a:rPr lang="nl-NL" sz="2000" dirty="0" smtClean="0"/>
              <a:t>)</a:t>
            </a:r>
            <a:endParaRPr lang="nl-NL" sz="2000" dirty="0"/>
          </a:p>
        </p:txBody>
      </p:sp>
    </p:spTree>
    <p:extLst>
      <p:ext uri="{BB962C8B-B14F-4D97-AF65-F5344CB8AC3E}">
        <p14:creationId xmlns:p14="http://schemas.microsoft.com/office/powerpoint/2010/main" val="7490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5000" y="1692613"/>
            <a:ext cx="10795000" cy="4528800"/>
          </a:xfrm>
        </p:spPr>
        <p:txBody>
          <a:bodyPr>
            <a:normAutofit/>
          </a:bodyPr>
          <a:lstStyle/>
          <a:p>
            <a:pPr marL="0" indent="0">
              <a:buNone/>
            </a:pPr>
            <a:r>
              <a:rPr lang="nl-NL" sz="2000" dirty="0" smtClean="0"/>
              <a:t>Een boel speciale uitzonderingen en voorwaarden voor de gelding van een voorschrift in de oude </a:t>
            </a:r>
            <a:r>
              <a:rPr lang="nl-NL" sz="2000" dirty="0" err="1" smtClean="0"/>
              <a:t>AMvB’s</a:t>
            </a:r>
            <a:r>
              <a:rPr lang="nl-NL" sz="2000" dirty="0" smtClean="0"/>
              <a:t> komen niet terug in </a:t>
            </a:r>
            <a:r>
              <a:rPr lang="nl-NL" sz="2000" dirty="0"/>
              <a:t>H2-5 </a:t>
            </a:r>
            <a:r>
              <a:rPr lang="nl-NL" sz="2000" dirty="0" smtClean="0"/>
              <a:t>Bal. Dan geldt het volgende </a:t>
            </a:r>
            <a:r>
              <a:rPr lang="nl-NL" sz="2000" dirty="0"/>
              <a:t>(8.1.6 Ib</a:t>
            </a:r>
            <a:r>
              <a:rPr lang="nl-NL" sz="2000" dirty="0" smtClean="0"/>
              <a:t>):</a:t>
            </a:r>
          </a:p>
          <a:p>
            <a:r>
              <a:rPr lang="nl-NL" sz="2000" dirty="0" smtClean="0"/>
              <a:t>De uitzondering of voorwaarde blijft tot 2 jaar na inwerkingtreding Ow van toepassing op bestaande situaties.</a:t>
            </a:r>
          </a:p>
          <a:p>
            <a:r>
              <a:rPr lang="nl-NL" sz="2000" dirty="0" smtClean="0"/>
              <a:t>Als de activiteit wijzigt in die 2 jaar:</a:t>
            </a:r>
          </a:p>
          <a:p>
            <a:pPr lvl="1"/>
            <a:r>
              <a:rPr lang="nl-NL" sz="1600" dirty="0" smtClean="0"/>
              <a:t>Overgangsrecht </a:t>
            </a:r>
            <a:r>
              <a:rPr lang="nl-NL" sz="1600" dirty="0"/>
              <a:t>voor </a:t>
            </a:r>
            <a:r>
              <a:rPr lang="nl-NL" sz="1600" dirty="0" smtClean="0">
                <a:solidFill>
                  <a:srgbClr val="0070C0"/>
                </a:solidFill>
              </a:rPr>
              <a:t>uitzondering</a:t>
            </a:r>
            <a:r>
              <a:rPr lang="nl-NL" sz="1600" dirty="0" smtClean="0"/>
              <a:t> </a:t>
            </a:r>
            <a:r>
              <a:rPr lang="nl-NL" sz="1600" dirty="0"/>
              <a:t>in oude </a:t>
            </a:r>
            <a:r>
              <a:rPr lang="nl-NL" sz="1600" dirty="0" smtClean="0"/>
              <a:t>AMvB vervalt </a:t>
            </a:r>
          </a:p>
          <a:p>
            <a:pPr lvl="1"/>
            <a:r>
              <a:rPr lang="nl-NL" sz="1600" dirty="0" smtClean="0"/>
              <a:t>Overgangsrecht voor </a:t>
            </a:r>
            <a:r>
              <a:rPr lang="nl-NL" sz="1600" dirty="0">
                <a:solidFill>
                  <a:srgbClr val="0070C0"/>
                </a:solidFill>
              </a:rPr>
              <a:t>voorwaarde</a:t>
            </a:r>
            <a:r>
              <a:rPr lang="nl-NL" sz="1600" dirty="0" smtClean="0"/>
              <a:t> </a:t>
            </a:r>
            <a:r>
              <a:rPr lang="nl-NL" sz="1600" dirty="0"/>
              <a:t>in oude AMvB </a:t>
            </a:r>
            <a:r>
              <a:rPr lang="nl-NL" sz="1600" dirty="0" smtClean="0"/>
              <a:t>blijft bestaan. Activiteit kan dus in die 2 jaar gewoon wijzigen zonder consequenties.</a:t>
            </a:r>
          </a:p>
          <a:p>
            <a:r>
              <a:rPr lang="nl-NL" sz="2000" dirty="0" smtClean="0"/>
              <a:t>Gaat om oude bepalingen Activiteitenbesluit, Besluit </a:t>
            </a:r>
            <a:r>
              <a:rPr lang="nl-NL" sz="2000" dirty="0"/>
              <a:t>externe veiligheid buisleidingen, Besluit lozen buiten inrichtingen en Besluit hygiëne en veiligheid badinrichtingen en </a:t>
            </a:r>
            <a:r>
              <a:rPr lang="nl-NL" sz="2000" dirty="0" smtClean="0"/>
              <a:t>zwemgelegenheden</a:t>
            </a:r>
          </a:p>
          <a:p>
            <a:r>
              <a:rPr lang="nl-NL" sz="2000" dirty="0"/>
              <a:t>O</a:t>
            </a:r>
            <a:r>
              <a:rPr lang="nl-NL" sz="2000" dirty="0" smtClean="0"/>
              <a:t>verzicht van de bepalingen op de website</a:t>
            </a:r>
            <a:endParaRPr lang="nl-NL" sz="2000" dirty="0"/>
          </a:p>
          <a:p>
            <a:endParaRPr lang="nl-NL" sz="2000" dirty="0" smtClean="0"/>
          </a:p>
          <a:p>
            <a:endParaRPr lang="nl-NL" sz="2000" dirty="0"/>
          </a:p>
        </p:txBody>
      </p:sp>
      <p:sp>
        <p:nvSpPr>
          <p:cNvPr id="4" name="Titel 3"/>
          <p:cNvSpPr>
            <a:spLocks noGrp="1"/>
          </p:cNvSpPr>
          <p:nvPr>
            <p:ph type="title"/>
          </p:nvPr>
        </p:nvSpPr>
        <p:spPr>
          <a:xfrm>
            <a:off x="486383" y="914400"/>
            <a:ext cx="11206263" cy="700392"/>
          </a:xfrm>
        </p:spPr>
        <p:txBody>
          <a:bodyPr>
            <a:noAutofit/>
          </a:bodyPr>
          <a:lstStyle/>
          <a:p>
            <a:pPr algn="ctr"/>
            <a:r>
              <a:rPr lang="nl-NL" sz="2600" dirty="0" smtClean="0">
                <a:hlinkClick r:id="rId3"/>
              </a:rPr>
              <a:t>Bal: veel oude uitzonderingen en voorwaarden komen niet terug</a:t>
            </a:r>
            <a:endParaRPr lang="nl-NL" sz="2600" dirty="0"/>
          </a:p>
        </p:txBody>
      </p:sp>
    </p:spTree>
    <p:extLst>
      <p:ext uri="{BB962C8B-B14F-4D97-AF65-F5344CB8AC3E}">
        <p14:creationId xmlns:p14="http://schemas.microsoft.com/office/powerpoint/2010/main" val="38367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5000" y="1393372"/>
            <a:ext cx="10843638" cy="5323114"/>
          </a:xfrm>
        </p:spPr>
        <p:txBody>
          <a:bodyPr>
            <a:normAutofit/>
          </a:bodyPr>
          <a:lstStyle/>
          <a:p>
            <a:r>
              <a:rPr lang="nl-NL" dirty="0" smtClean="0"/>
              <a:t>Nog veel meer overgangsrecht, te veel om hier te bespreken.</a:t>
            </a:r>
          </a:p>
          <a:p>
            <a:r>
              <a:rPr lang="nl-NL" dirty="0" smtClean="0"/>
              <a:t>In alle Ow-regelgeving:</a:t>
            </a:r>
          </a:p>
          <a:p>
            <a:pPr lvl="1"/>
            <a:r>
              <a:rPr lang="nl-NL" dirty="0" smtClean="0"/>
              <a:t>Hoofdstuk 22 Omgevingswet</a:t>
            </a:r>
          </a:p>
          <a:p>
            <a:pPr lvl="1"/>
            <a:r>
              <a:rPr lang="nl-NL" dirty="0" smtClean="0"/>
              <a:t>Hoofdstuk 4 Invoeringswet</a:t>
            </a:r>
          </a:p>
          <a:p>
            <a:pPr lvl="1"/>
            <a:r>
              <a:rPr lang="nl-NL" dirty="0" smtClean="0"/>
              <a:t>Hoofdstuk </a:t>
            </a:r>
            <a:r>
              <a:rPr lang="nl-NL" dirty="0"/>
              <a:t>7 </a:t>
            </a:r>
            <a:r>
              <a:rPr lang="nl-NL" dirty="0" smtClean="0"/>
              <a:t>en 8 Invoeringsbesluit</a:t>
            </a:r>
          </a:p>
          <a:p>
            <a:pPr lvl="1"/>
            <a:r>
              <a:rPr lang="nl-NL" dirty="0" smtClean="0"/>
              <a:t>Hoofdstuk 4 Invoeringsregeling</a:t>
            </a:r>
          </a:p>
          <a:p>
            <a:pPr lvl="1"/>
            <a:r>
              <a:rPr lang="nl-NL" dirty="0" smtClean="0"/>
              <a:t>Aanvullingswetten Bodem, Geluid, Grondeigendom en Natuur + bijbehorende </a:t>
            </a:r>
            <a:r>
              <a:rPr lang="nl-NL" dirty="0" err="1" smtClean="0"/>
              <a:t>AMvB’s</a:t>
            </a:r>
            <a:r>
              <a:rPr lang="nl-NL" dirty="0" smtClean="0"/>
              <a:t> en </a:t>
            </a:r>
            <a:r>
              <a:rPr lang="nl-NL" smtClean="0"/>
              <a:t>ministeriële regelingen</a:t>
            </a:r>
          </a:p>
          <a:p>
            <a:pPr lvl="1"/>
            <a:r>
              <a:rPr lang="nl-NL" smtClean="0"/>
              <a:t>In </a:t>
            </a:r>
            <a:r>
              <a:rPr lang="nl-NL" dirty="0"/>
              <a:t>alle Omgevingswet </a:t>
            </a:r>
            <a:r>
              <a:rPr lang="nl-NL" dirty="0" err="1"/>
              <a:t>AMvB’s</a:t>
            </a:r>
            <a:r>
              <a:rPr lang="nl-NL" dirty="0"/>
              <a:t> + de Omgevingsregeling</a:t>
            </a:r>
          </a:p>
          <a:p>
            <a:pPr marL="313200" lvl="1" indent="0">
              <a:buNone/>
            </a:pPr>
            <a:endParaRPr lang="nl-NL" dirty="0" smtClean="0"/>
          </a:p>
          <a:p>
            <a:pPr marL="313200" lvl="1" indent="0">
              <a:buNone/>
            </a:pPr>
            <a:r>
              <a:rPr lang="nl-NL" dirty="0" smtClean="0"/>
              <a:t>Van harte aanbevolen: website IPLO</a:t>
            </a:r>
          </a:p>
          <a:p>
            <a:pPr lvl="1"/>
            <a:endParaRPr lang="nl-NL" dirty="0"/>
          </a:p>
          <a:p>
            <a:pPr marL="313200" lvl="1" indent="0">
              <a:buNone/>
            </a:pPr>
            <a:endParaRPr lang="nl-NL" dirty="0" smtClean="0"/>
          </a:p>
        </p:txBody>
      </p:sp>
      <p:sp>
        <p:nvSpPr>
          <p:cNvPr id="4" name="Titel 3"/>
          <p:cNvSpPr>
            <a:spLocks noGrp="1"/>
          </p:cNvSpPr>
          <p:nvPr>
            <p:ph type="title"/>
          </p:nvPr>
        </p:nvSpPr>
        <p:spPr>
          <a:xfrm>
            <a:off x="635000" y="769477"/>
            <a:ext cx="10923588" cy="948047"/>
          </a:xfrm>
        </p:spPr>
        <p:txBody>
          <a:bodyPr/>
          <a:lstStyle/>
          <a:p>
            <a:r>
              <a:rPr lang="nl-NL" dirty="0" smtClean="0"/>
              <a:t>Specifiek overgangsrecht	</a:t>
            </a:r>
            <a:endParaRPr lang="nl-NL" dirty="0"/>
          </a:p>
        </p:txBody>
      </p:sp>
    </p:spTree>
    <p:extLst>
      <p:ext uri="{BB962C8B-B14F-4D97-AF65-F5344CB8AC3E}">
        <p14:creationId xmlns:p14="http://schemas.microsoft.com/office/powerpoint/2010/main" val="365106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Vragen?</a:t>
            </a:r>
            <a:endParaRPr lang="nl-NL" dirty="0"/>
          </a:p>
        </p:txBody>
      </p:sp>
    </p:spTree>
    <p:extLst>
      <p:ext uri="{BB962C8B-B14F-4D97-AF65-F5344CB8AC3E}">
        <p14:creationId xmlns:p14="http://schemas.microsoft.com/office/powerpoint/2010/main" val="650592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3352" y="953067"/>
            <a:ext cx="8401050" cy="492125"/>
          </a:xfrm>
        </p:spPr>
        <p:txBody>
          <a:bodyPr>
            <a:normAutofit fontScale="90000"/>
          </a:bodyPr>
          <a:lstStyle/>
          <a:p>
            <a:r>
              <a:rPr lang="nl-NL" dirty="0" smtClean="0">
                <a:solidFill>
                  <a:schemeClr val="tx2">
                    <a:lumMod val="75000"/>
                    <a:lumOff val="25000"/>
                  </a:schemeClr>
                </a:solidFill>
              </a:rPr>
              <a:t>Overgangsrecht bij de Omgevingswet</a:t>
            </a:r>
            <a:br>
              <a:rPr lang="nl-NL" dirty="0" smtClean="0">
                <a:solidFill>
                  <a:schemeClr val="tx2">
                    <a:lumMod val="75000"/>
                    <a:lumOff val="25000"/>
                  </a:schemeClr>
                </a:solidFill>
              </a:rPr>
            </a:br>
            <a:r>
              <a:rPr lang="nl-NL" dirty="0" smtClean="0">
                <a:solidFill>
                  <a:schemeClr val="tx2">
                    <a:lumMod val="90000"/>
                    <a:lumOff val="10000"/>
                  </a:schemeClr>
                </a:solidFill>
              </a:rPr>
              <a:t/>
            </a:r>
            <a:br>
              <a:rPr lang="nl-NL" dirty="0" smtClean="0">
                <a:solidFill>
                  <a:schemeClr val="tx2">
                    <a:lumMod val="90000"/>
                    <a:lumOff val="10000"/>
                  </a:schemeClr>
                </a:solidFill>
              </a:rPr>
            </a:br>
            <a:endParaRPr lang="nl-NL" dirty="0">
              <a:solidFill>
                <a:schemeClr val="tx2">
                  <a:lumMod val="90000"/>
                  <a:lumOff val="10000"/>
                </a:schemeClr>
              </a:solidFill>
            </a:endParaRPr>
          </a:p>
        </p:txBody>
      </p:sp>
      <p:sp>
        <p:nvSpPr>
          <p:cNvPr id="3" name="Tijdelijke aanduiding voor inhoud 2"/>
          <p:cNvSpPr>
            <a:spLocks noGrp="1"/>
          </p:cNvSpPr>
          <p:nvPr>
            <p:ph idx="1"/>
          </p:nvPr>
        </p:nvSpPr>
        <p:spPr>
          <a:xfrm>
            <a:off x="1033311" y="1632195"/>
            <a:ext cx="10004803" cy="4290293"/>
          </a:xfrm>
        </p:spPr>
        <p:txBody>
          <a:bodyPr numCol="1">
            <a:normAutofit/>
          </a:bodyPr>
          <a:lstStyle/>
          <a:p>
            <a:pPr>
              <a:buNone/>
            </a:pPr>
            <a:r>
              <a:rPr lang="nl-NL" sz="2000" b="1" dirty="0" smtClean="0"/>
              <a:t>De rode draad</a:t>
            </a:r>
            <a:r>
              <a:rPr lang="nl-NL" sz="2000" dirty="0" smtClean="0"/>
              <a:t>:</a:t>
            </a:r>
          </a:p>
          <a:p>
            <a:r>
              <a:rPr lang="nl-NL" sz="2000" dirty="0" smtClean="0"/>
              <a:t>Wie legaal iets doet, wordt niet meteen illegaal door de invoering van de Omgevingswet</a:t>
            </a:r>
          </a:p>
          <a:p>
            <a:r>
              <a:rPr lang="nl-NL" sz="2000" dirty="0" smtClean="0"/>
              <a:t>Besluiten bevoegd gezag blijven bestaan</a:t>
            </a:r>
          </a:p>
          <a:p>
            <a:r>
              <a:rPr lang="nl-NL" sz="2000" dirty="0" smtClean="0"/>
              <a:t>Lopende procedures afhandelen conform oud recht</a:t>
            </a:r>
          </a:p>
          <a:p>
            <a:pPr>
              <a:buNone/>
            </a:pPr>
            <a:endParaRPr lang="nl-NL" sz="2000" dirty="0">
              <a:solidFill>
                <a:srgbClr val="002060"/>
              </a:solidFill>
            </a:endParaRPr>
          </a:p>
          <a:p>
            <a:pPr>
              <a:buNone/>
            </a:pPr>
            <a:endParaRPr lang="nl-NL" sz="2000" dirty="0">
              <a:solidFill>
                <a:srgbClr val="002060"/>
              </a:solidFill>
            </a:endParaRPr>
          </a:p>
          <a:p>
            <a:pPr>
              <a:buNone/>
            </a:pPr>
            <a:endParaRPr lang="nl-NL" sz="2000" dirty="0"/>
          </a:p>
          <a:p>
            <a:pPr>
              <a:buNone/>
            </a:pPr>
            <a:r>
              <a:rPr lang="nl-NL" sz="2000" dirty="0"/>
              <a:t>	</a:t>
            </a:r>
            <a:endParaRPr lang="nl-NL" sz="2000" dirty="0" smtClean="0"/>
          </a:p>
        </p:txBody>
      </p:sp>
      <p:pic>
        <p:nvPicPr>
          <p:cNvPr id="11" name="Picture 4"/>
          <p:cNvPicPr>
            <a:picLocks noChangeAspect="1" noChangeArrowheads="1"/>
          </p:cNvPicPr>
          <p:nvPr/>
        </p:nvPicPr>
        <p:blipFill>
          <a:blip r:embed="rId3" cstate="print"/>
          <a:srcRect l="445" t="1239"/>
          <a:stretch>
            <a:fillRect/>
          </a:stretch>
        </p:blipFill>
        <p:spPr bwMode="auto">
          <a:xfrm>
            <a:off x="1424763" y="3774558"/>
            <a:ext cx="7906755" cy="2849521"/>
          </a:xfrm>
          <a:prstGeom prst="rect">
            <a:avLst/>
          </a:prstGeom>
          <a:noFill/>
          <a:ln w="9525">
            <a:noFill/>
            <a:miter lim="800000"/>
            <a:headEnd/>
            <a:tailEnd/>
          </a:ln>
          <a:effectLst/>
        </p:spPr>
      </p:pic>
      <p:sp>
        <p:nvSpPr>
          <p:cNvPr id="8" name="Tijdelijke aanduiding voor dianummer 7"/>
          <p:cNvSpPr>
            <a:spLocks noGrp="1"/>
          </p:cNvSpPr>
          <p:nvPr>
            <p:ph type="sldNum" sz="quarter" idx="4294967295"/>
          </p:nvPr>
        </p:nvSpPr>
        <p:spPr/>
        <p:txBody>
          <a:bodyPr/>
          <a:lstStyle/>
          <a:p>
            <a:pPr>
              <a:defRPr/>
            </a:pPr>
            <a:fld id="{EDDDA4D2-8F52-4CBD-8796-85A40E308D30}" type="slidenum">
              <a:rPr lang="nl-NL" smtClean="0"/>
              <a:pPr>
                <a:defRPr/>
              </a:pPr>
              <a:t>2</a:t>
            </a:fld>
            <a:endParaRPr lang="nl-NL" dirty="0"/>
          </a:p>
        </p:txBody>
      </p:sp>
    </p:spTree>
    <p:extLst>
      <p:ext uri="{BB962C8B-B14F-4D97-AF65-F5344CB8AC3E}">
        <p14:creationId xmlns:p14="http://schemas.microsoft.com/office/powerpoint/2010/main" val="1677248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5000" y="1052513"/>
            <a:ext cx="11289522" cy="863373"/>
          </a:xfrm>
        </p:spPr>
        <p:txBody>
          <a:bodyPr>
            <a:normAutofit/>
          </a:bodyPr>
          <a:lstStyle/>
          <a:p>
            <a:r>
              <a:rPr lang="nl-NL" sz="3200" dirty="0" smtClean="0">
                <a:hlinkClick r:id="rId3"/>
              </a:rPr>
              <a:t>Overgangsrecht lopende procedures</a:t>
            </a:r>
            <a:endParaRPr lang="nl-NL" sz="3200" dirty="0"/>
          </a:p>
        </p:txBody>
      </p:sp>
      <p:sp>
        <p:nvSpPr>
          <p:cNvPr id="3" name="Tekstvak 2"/>
          <p:cNvSpPr txBox="1"/>
          <p:nvPr/>
        </p:nvSpPr>
        <p:spPr>
          <a:xfrm>
            <a:off x="783771" y="1817914"/>
            <a:ext cx="10450286" cy="5324535"/>
          </a:xfrm>
          <a:prstGeom prst="rect">
            <a:avLst/>
          </a:prstGeom>
          <a:noFill/>
        </p:spPr>
        <p:txBody>
          <a:bodyPr wrap="square" rtlCol="0">
            <a:spAutoFit/>
          </a:bodyPr>
          <a:lstStyle/>
          <a:p>
            <a:r>
              <a:rPr lang="nl-NL" sz="2000" b="1" dirty="0" smtClean="0"/>
              <a:t>Lopende </a:t>
            </a:r>
            <a:r>
              <a:rPr lang="nl-NL" sz="2000" b="1" dirty="0" smtClean="0"/>
              <a:t>aanvragen</a:t>
            </a:r>
          </a:p>
          <a:p>
            <a:pPr marL="342900" indent="-342900">
              <a:buFont typeface="Arial" panose="020B0604020202020204" pitchFamily="34" charset="0"/>
              <a:buChar char="•"/>
            </a:pPr>
            <a:r>
              <a:rPr lang="nl-NL" sz="2000" dirty="0" smtClean="0"/>
              <a:t>Oude recht blijft van toepassing tot besluit onherroepelijk is (4.3 </a:t>
            </a:r>
            <a:r>
              <a:rPr lang="nl-NL" sz="2000" dirty="0" err="1" smtClean="0"/>
              <a:t>Iw</a:t>
            </a:r>
            <a:r>
              <a:rPr lang="nl-NL" sz="2000" dirty="0" smtClean="0"/>
              <a:t>). Dus inclusief bezwaar en beroep.</a:t>
            </a:r>
          </a:p>
          <a:p>
            <a:pPr marL="342900" indent="-342900">
              <a:buFont typeface="Arial" panose="020B0604020202020204" pitchFamily="34" charset="0"/>
              <a:buChar char="•"/>
            </a:pPr>
            <a:r>
              <a:rPr lang="nl-NL" sz="2000" dirty="0" smtClean="0"/>
              <a:t>Aanvullingen: Oude Omgevingsloket blijft nog half jaar in de lucht</a:t>
            </a:r>
          </a:p>
          <a:p>
            <a:endParaRPr lang="nl-NL" sz="2000" dirty="0" smtClean="0"/>
          </a:p>
          <a:p>
            <a:r>
              <a:rPr lang="nl-NL" sz="2000" b="1" dirty="0" smtClean="0"/>
              <a:t>Lopende procedures ambtshalve besluiten</a:t>
            </a:r>
          </a:p>
          <a:p>
            <a:pPr marL="285750" indent="-285750">
              <a:buFont typeface="Arial" panose="020B0604020202020204" pitchFamily="34" charset="0"/>
              <a:buChar char="•"/>
            </a:pPr>
            <a:r>
              <a:rPr lang="nl-NL" sz="2000" dirty="0" smtClean="0"/>
              <a:t>Uitgebreide procedure: </a:t>
            </a:r>
            <a:r>
              <a:rPr lang="nl-NL" sz="2000" dirty="0"/>
              <a:t>als </a:t>
            </a:r>
            <a:r>
              <a:rPr lang="nl-NL" sz="2000" dirty="0" smtClean="0"/>
              <a:t>ontwerpbesluit </a:t>
            </a:r>
            <a:r>
              <a:rPr lang="nl-NL" sz="2000" dirty="0"/>
              <a:t>al ter inzage is gelegd voor inwerkingtreding </a:t>
            </a:r>
            <a:r>
              <a:rPr lang="nl-NL" sz="2000" dirty="0" smtClean="0"/>
              <a:t>Ow, is </a:t>
            </a:r>
            <a:r>
              <a:rPr lang="nl-NL" sz="2000" dirty="0"/>
              <a:t>oud </a:t>
            </a:r>
            <a:r>
              <a:rPr lang="nl-NL" sz="2000" dirty="0" smtClean="0"/>
              <a:t>recht van toepassing tot besluit onherroepelijk is (4.4 </a:t>
            </a:r>
            <a:r>
              <a:rPr lang="nl-NL" sz="2000" dirty="0" err="1" smtClean="0"/>
              <a:t>Iw</a:t>
            </a:r>
            <a:r>
              <a:rPr lang="nl-NL" sz="2000" dirty="0" smtClean="0"/>
              <a:t>).</a:t>
            </a:r>
          </a:p>
          <a:p>
            <a:pPr marL="285750" indent="-285750">
              <a:buFont typeface="Arial" panose="020B0604020202020204" pitchFamily="34" charset="0"/>
              <a:buChar char="•"/>
            </a:pPr>
            <a:r>
              <a:rPr lang="nl-NL" sz="2000" dirty="0" smtClean="0"/>
              <a:t>Korte procedure</a:t>
            </a:r>
            <a:r>
              <a:rPr lang="nl-NL" sz="2000" dirty="0"/>
              <a:t>: als besluit </a:t>
            </a:r>
            <a:r>
              <a:rPr lang="nl-NL" sz="2000" dirty="0" smtClean="0"/>
              <a:t>is </a:t>
            </a:r>
            <a:r>
              <a:rPr lang="nl-NL" sz="2000" dirty="0"/>
              <a:t>bekend </a:t>
            </a:r>
            <a:r>
              <a:rPr lang="nl-NL" sz="2000" dirty="0" smtClean="0"/>
              <a:t>gemaakt </a:t>
            </a:r>
            <a:r>
              <a:rPr lang="nl-NL" sz="2000" dirty="0"/>
              <a:t>of </a:t>
            </a:r>
            <a:r>
              <a:rPr lang="nl-NL" sz="2000" dirty="0" smtClean="0"/>
              <a:t>belanghebbende </a:t>
            </a:r>
            <a:r>
              <a:rPr lang="nl-NL" sz="2000" dirty="0"/>
              <a:t>in gelegenheid </a:t>
            </a:r>
            <a:r>
              <a:rPr lang="nl-NL" sz="2000" dirty="0" smtClean="0"/>
              <a:t>is gesteld zienswijze </a:t>
            </a:r>
            <a:r>
              <a:rPr lang="nl-NL" sz="2000" dirty="0"/>
              <a:t>te geven (4:8 Awb</a:t>
            </a:r>
            <a:r>
              <a:rPr lang="nl-NL" sz="2000" dirty="0" smtClean="0"/>
              <a:t>), dan oud recht van toepassing tot besluit onherroepelijk is (4.5 </a:t>
            </a:r>
            <a:r>
              <a:rPr lang="nl-NL" sz="2000" dirty="0" err="1" smtClean="0"/>
              <a:t>Iw</a:t>
            </a:r>
            <a:r>
              <a:rPr lang="nl-NL" sz="2000" dirty="0" smtClean="0"/>
              <a:t>).</a:t>
            </a:r>
          </a:p>
          <a:p>
            <a:endParaRPr lang="nl-NL" sz="2000" dirty="0" smtClean="0"/>
          </a:p>
          <a:p>
            <a:r>
              <a:rPr lang="nl-NL" sz="2000" b="1" dirty="0" smtClean="0"/>
              <a:t>Lopende handhavingsbeschikkingen</a:t>
            </a:r>
          </a:p>
          <a:p>
            <a:r>
              <a:rPr lang="nl-NL" sz="2000" dirty="0" smtClean="0"/>
              <a:t>Oude recht blijft van toepassing tot handhavingsbeschikking is uitgewerkt (4.23 </a:t>
            </a:r>
            <a:r>
              <a:rPr lang="nl-NL" sz="2000" dirty="0" err="1" smtClean="0"/>
              <a:t>Iw</a:t>
            </a:r>
            <a:r>
              <a:rPr lang="nl-NL" sz="2000" dirty="0" smtClean="0"/>
              <a:t>).</a:t>
            </a:r>
          </a:p>
          <a:p>
            <a:endParaRPr lang="nl-NL" sz="2000" dirty="0"/>
          </a:p>
        </p:txBody>
      </p:sp>
    </p:spTree>
    <p:extLst>
      <p:ext uri="{BB962C8B-B14F-4D97-AF65-F5344CB8AC3E}">
        <p14:creationId xmlns:p14="http://schemas.microsoft.com/office/powerpoint/2010/main" val="29175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5000" y="1052513"/>
            <a:ext cx="11289522" cy="863373"/>
          </a:xfrm>
        </p:spPr>
        <p:txBody>
          <a:bodyPr>
            <a:normAutofit fontScale="90000"/>
          </a:bodyPr>
          <a:lstStyle/>
          <a:p>
            <a:r>
              <a:rPr lang="nl-NL" sz="3200" dirty="0" smtClean="0"/>
              <a:t>Overgangsrecht lopende procedures: speciale gevallen (1)</a:t>
            </a:r>
            <a:endParaRPr lang="nl-NL" sz="3200" dirty="0"/>
          </a:p>
        </p:txBody>
      </p:sp>
      <p:sp>
        <p:nvSpPr>
          <p:cNvPr id="3" name="Tekstvak 2"/>
          <p:cNvSpPr txBox="1"/>
          <p:nvPr/>
        </p:nvSpPr>
        <p:spPr>
          <a:xfrm>
            <a:off x="783771" y="1817914"/>
            <a:ext cx="10450286" cy="7786747"/>
          </a:xfrm>
          <a:prstGeom prst="rect">
            <a:avLst/>
          </a:prstGeom>
          <a:noFill/>
        </p:spPr>
        <p:txBody>
          <a:bodyPr wrap="square" rtlCol="0">
            <a:spAutoFit/>
          </a:bodyPr>
          <a:lstStyle/>
          <a:p>
            <a:pPr lvl="0"/>
            <a:r>
              <a:rPr lang="nl-NL" sz="2000" b="1" dirty="0" smtClean="0"/>
              <a:t>Onlosmakelijk </a:t>
            </a:r>
            <a:r>
              <a:rPr lang="nl-NL" sz="2000" b="1" dirty="0"/>
              <a:t>verbonden toestemming die niet is </a:t>
            </a:r>
            <a:r>
              <a:rPr lang="nl-NL" sz="2000" b="1" dirty="0" smtClean="0"/>
              <a:t>aangevraagd</a:t>
            </a:r>
          </a:p>
          <a:p>
            <a:pPr marL="342900" lvl="0" indent="-342900">
              <a:buFont typeface="Arial" panose="020B0604020202020204" pitchFamily="34" charset="0"/>
              <a:buChar char="•"/>
            </a:pPr>
            <a:r>
              <a:rPr lang="nl-NL" sz="2000" dirty="0"/>
              <a:t>Onze mening: </a:t>
            </a:r>
            <a:r>
              <a:rPr lang="nl-NL" sz="2000" dirty="0" smtClean="0"/>
              <a:t>ook niet </a:t>
            </a:r>
            <a:r>
              <a:rPr lang="nl-NL" sz="2000" dirty="0"/>
              <a:t>aangevraagde onlosmakelijk verbonden toestemming o.g.v. oud recht afhandelen. Is immers onderdeel van aanvraag die voor inwerkingtreding is ingediend.</a:t>
            </a:r>
          </a:p>
          <a:p>
            <a:pPr marL="342900" lvl="0" indent="-342900">
              <a:buFont typeface="Arial" panose="020B0604020202020204" pitchFamily="34" charset="0"/>
              <a:buChar char="•"/>
            </a:pPr>
            <a:r>
              <a:rPr lang="nl-NL" sz="2000" dirty="0" smtClean="0"/>
              <a:t>Onderdeel indieningsvereisten aanvraag, dus route 4:5 Awb </a:t>
            </a:r>
          </a:p>
          <a:p>
            <a:pPr marL="342900" lvl="0" indent="-342900">
              <a:buFont typeface="Arial" panose="020B0604020202020204" pitchFamily="34" charset="0"/>
              <a:buChar char="•"/>
            </a:pPr>
            <a:endParaRPr lang="nl-NL" sz="2000" dirty="0" smtClean="0"/>
          </a:p>
          <a:p>
            <a:pPr lvl="0"/>
            <a:endParaRPr lang="nl-NL" sz="2000" dirty="0"/>
          </a:p>
          <a:p>
            <a:pPr lvl="0"/>
            <a:r>
              <a:rPr lang="nl-NL" sz="2000" b="1" dirty="0" smtClean="0"/>
              <a:t>Wel vooruitlopen op nieuwe systeem in vergunningvoorschriften</a:t>
            </a:r>
          </a:p>
          <a:p>
            <a:pPr lvl="0"/>
            <a:r>
              <a:rPr lang="nl-NL" sz="2000" dirty="0" smtClean="0"/>
              <a:t>Voorbeeld: </a:t>
            </a:r>
          </a:p>
          <a:p>
            <a:pPr marL="342900" lvl="0" indent="-342900">
              <a:buFont typeface="Arial" panose="020B0604020202020204" pitchFamily="34" charset="0"/>
              <a:buChar char="•"/>
            </a:pPr>
            <a:r>
              <a:rPr lang="nl-NL" sz="2000" dirty="0" smtClean="0"/>
              <a:t>Activiteiten </a:t>
            </a:r>
            <a:r>
              <a:rPr lang="nl-NL" sz="2000" dirty="0"/>
              <a:t>hoofdstuk 4 </a:t>
            </a:r>
            <a:r>
              <a:rPr lang="nl-NL" sz="2000" dirty="0" smtClean="0"/>
              <a:t>Ab gelden </a:t>
            </a:r>
            <a:r>
              <a:rPr lang="nl-NL" sz="2000" dirty="0"/>
              <a:t>niet voor vergunningplichtige </a:t>
            </a:r>
            <a:r>
              <a:rPr lang="nl-NL" sz="2000" dirty="0" err="1" smtClean="0"/>
              <a:t>Wm</a:t>
            </a:r>
            <a:r>
              <a:rPr lang="nl-NL" sz="2000" dirty="0" smtClean="0"/>
              <a:t>-inrichtingen, </a:t>
            </a:r>
            <a:r>
              <a:rPr lang="nl-NL" sz="2000" dirty="0"/>
              <a:t>dus onder oude </a:t>
            </a:r>
            <a:r>
              <a:rPr lang="nl-NL" sz="2000" dirty="0" smtClean="0"/>
              <a:t>systeem moesten er </a:t>
            </a:r>
            <a:r>
              <a:rPr lang="nl-NL" sz="2000" dirty="0"/>
              <a:t>voorschriften in </a:t>
            </a:r>
            <a:r>
              <a:rPr lang="nl-NL" sz="2000" dirty="0" smtClean="0"/>
              <a:t>vergunning voor die onderwerpen in de vergunning komen. </a:t>
            </a:r>
          </a:p>
          <a:p>
            <a:pPr marL="342900" lvl="0" indent="-342900">
              <a:buFont typeface="Arial" panose="020B0604020202020204" pitchFamily="34" charset="0"/>
              <a:buChar char="•"/>
            </a:pPr>
            <a:r>
              <a:rPr lang="nl-NL" sz="2000" dirty="0" smtClean="0"/>
              <a:t>Niet meer nodig. Je mag in vergunningvoorschriften vooruitlopen op toekomstige situatie.</a:t>
            </a:r>
          </a:p>
          <a:p>
            <a:pPr marL="342900" lvl="0" indent="-342900">
              <a:buFont typeface="Arial" panose="020B0604020202020204" pitchFamily="34" charset="0"/>
              <a:buChar char="•"/>
            </a:pPr>
            <a:r>
              <a:rPr lang="nl-NL" sz="2000" dirty="0" smtClean="0"/>
              <a:t>Weer niet: rechtsgrond Bal voor vergunningvoorschriften gebruiken. Moet met apart besluit</a:t>
            </a:r>
            <a:endParaRPr lang="nl-NL" sz="2000" dirty="0"/>
          </a:p>
          <a:p>
            <a:pPr lvl="0"/>
            <a:endParaRPr lang="nl-NL" sz="2000" dirty="0" smtClean="0"/>
          </a:p>
          <a:p>
            <a:pPr lvl="0"/>
            <a:endParaRPr lang="nl-NL" sz="2000" dirty="0"/>
          </a:p>
          <a:p>
            <a:pPr lvl="0"/>
            <a:endParaRPr lang="nl-NL" sz="2000" dirty="0"/>
          </a:p>
          <a:p>
            <a:r>
              <a:rPr lang="nl-NL" sz="2000" dirty="0"/>
              <a:t> </a:t>
            </a:r>
          </a:p>
          <a:p>
            <a:r>
              <a:rPr lang="nl-NL" sz="2000" dirty="0"/>
              <a:t> </a:t>
            </a:r>
          </a:p>
          <a:p>
            <a:r>
              <a:rPr lang="nl-NL" sz="2000" dirty="0"/>
              <a:t> </a:t>
            </a:r>
          </a:p>
          <a:p>
            <a:r>
              <a:rPr lang="nl-NL" sz="2000" dirty="0"/>
              <a:t> </a:t>
            </a:r>
          </a:p>
          <a:p>
            <a:r>
              <a:rPr lang="nl-NL" sz="2000" dirty="0"/>
              <a:t> </a:t>
            </a:r>
          </a:p>
          <a:p>
            <a:endParaRPr lang="nl-NL" sz="2000" dirty="0"/>
          </a:p>
        </p:txBody>
      </p:sp>
    </p:spTree>
    <p:extLst>
      <p:ext uri="{BB962C8B-B14F-4D97-AF65-F5344CB8AC3E}">
        <p14:creationId xmlns:p14="http://schemas.microsoft.com/office/powerpoint/2010/main" val="16477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5000" y="1052513"/>
            <a:ext cx="11289522" cy="863373"/>
          </a:xfrm>
        </p:spPr>
        <p:txBody>
          <a:bodyPr>
            <a:normAutofit fontScale="90000"/>
          </a:bodyPr>
          <a:lstStyle/>
          <a:p>
            <a:r>
              <a:rPr lang="nl-NL" sz="3200" dirty="0" smtClean="0"/>
              <a:t>Overgangsrecht lopende procedures: speciale gevallen (2)</a:t>
            </a:r>
            <a:endParaRPr lang="nl-NL" sz="3200" dirty="0"/>
          </a:p>
        </p:txBody>
      </p:sp>
      <p:sp>
        <p:nvSpPr>
          <p:cNvPr id="3" name="Tekstvak 2"/>
          <p:cNvSpPr txBox="1"/>
          <p:nvPr/>
        </p:nvSpPr>
        <p:spPr>
          <a:xfrm>
            <a:off x="783771" y="1817914"/>
            <a:ext cx="10450286" cy="7478970"/>
          </a:xfrm>
          <a:prstGeom prst="rect">
            <a:avLst/>
          </a:prstGeom>
          <a:noFill/>
        </p:spPr>
        <p:txBody>
          <a:bodyPr wrap="square" rtlCol="0">
            <a:spAutoFit/>
          </a:bodyPr>
          <a:lstStyle/>
          <a:p>
            <a:pPr lvl="0"/>
            <a:r>
              <a:rPr lang="nl-NL" sz="2000" b="1" dirty="0" smtClean="0">
                <a:hlinkClick r:id="rId3"/>
              </a:rPr>
              <a:t>De vergunningplicht vervalt onder de Omgevingswet</a:t>
            </a:r>
            <a:endParaRPr lang="nl-NL" sz="2000" b="1" dirty="0" smtClean="0"/>
          </a:p>
          <a:p>
            <a:pPr marL="342900" lvl="0" indent="-342900">
              <a:buFont typeface="Arial" panose="020B0604020202020204" pitchFamily="34" charset="0"/>
              <a:buChar char="•"/>
            </a:pPr>
            <a:r>
              <a:rPr lang="nl-NL" sz="2000" dirty="0"/>
              <a:t>A</a:t>
            </a:r>
            <a:r>
              <a:rPr lang="nl-NL" sz="2000" dirty="0" smtClean="0"/>
              <a:t>anvraag activiteit </a:t>
            </a:r>
            <a:r>
              <a:rPr lang="nl-NL" sz="2000" dirty="0"/>
              <a:t>waarvoor de vergunningplicht onder de Omgevingswet verandert in een </a:t>
            </a:r>
            <a:r>
              <a:rPr lang="nl-NL" sz="2000" dirty="0" smtClean="0"/>
              <a:t>meldingsplicht </a:t>
            </a:r>
            <a:r>
              <a:rPr lang="nl-NL" sz="2000" dirty="0" smtClean="0">
                <a:solidFill>
                  <a:srgbClr val="FF0000"/>
                </a:solidFill>
                <a:sym typeface="Wingdings"/>
              </a:rPr>
              <a:t></a:t>
            </a:r>
            <a:r>
              <a:rPr lang="nl-NL" sz="2000" dirty="0" smtClean="0"/>
              <a:t> </a:t>
            </a:r>
            <a:r>
              <a:rPr lang="nl-NL" sz="2000" dirty="0"/>
              <a:t>wordt </a:t>
            </a:r>
            <a:r>
              <a:rPr lang="nl-NL" sz="2000" dirty="0" smtClean="0"/>
              <a:t>melding (8.1.1 lid 4 Ib). </a:t>
            </a:r>
          </a:p>
          <a:p>
            <a:pPr marL="342900" lvl="0" indent="-342900">
              <a:buFont typeface="Arial" panose="020B0604020202020204" pitchFamily="34" charset="0"/>
              <a:buChar char="•"/>
            </a:pPr>
            <a:r>
              <a:rPr lang="nl-NL" sz="2000" dirty="0" smtClean="0"/>
              <a:t>Het </a:t>
            </a:r>
            <a:r>
              <a:rPr lang="nl-NL" sz="2000" dirty="0"/>
              <a:t>bevoegd gezag hoeft dan geen besluit meer op de aanvraag te nemen. </a:t>
            </a:r>
            <a:endParaRPr lang="nl-NL" sz="2000" dirty="0" smtClean="0"/>
          </a:p>
          <a:p>
            <a:pPr marL="342900" lvl="0" indent="-342900">
              <a:buFont typeface="Arial" panose="020B0604020202020204" pitchFamily="34" charset="0"/>
              <a:buChar char="•"/>
            </a:pPr>
            <a:r>
              <a:rPr lang="nl-NL" sz="2000" dirty="0" smtClean="0"/>
              <a:t>Aanvraag </a:t>
            </a:r>
            <a:r>
              <a:rPr lang="nl-NL" sz="2000" dirty="0"/>
              <a:t>voor meerdere activiteiten waarbij slechts een gedeelte </a:t>
            </a:r>
            <a:r>
              <a:rPr lang="nl-NL" sz="2000" dirty="0" err="1"/>
              <a:t>meldingsplichtig</a:t>
            </a:r>
            <a:r>
              <a:rPr lang="nl-NL" sz="2000" dirty="0"/>
              <a:t> </a:t>
            </a:r>
            <a:r>
              <a:rPr lang="nl-NL" sz="2000" dirty="0" smtClean="0"/>
              <a:t>wordt </a:t>
            </a:r>
            <a:r>
              <a:rPr lang="nl-NL" sz="2000" dirty="0" smtClean="0">
                <a:solidFill>
                  <a:srgbClr val="FF0000"/>
                </a:solidFill>
                <a:sym typeface="Wingdings"/>
              </a:rPr>
              <a:t></a:t>
            </a:r>
            <a:r>
              <a:rPr lang="nl-NL" sz="2000" dirty="0" smtClean="0"/>
              <a:t> </a:t>
            </a:r>
            <a:r>
              <a:rPr lang="nl-NL" sz="2000" dirty="0"/>
              <a:t>Het bevoegd gezag neemt op grond van het oude recht een besluit over de activiteiten die na inwerkingtreding vergunningplichtig zijn. De rest van de aanvraag geldt als een melding voor activiteiten die na inwerkingtreding </a:t>
            </a:r>
            <a:r>
              <a:rPr lang="nl-NL" sz="2000" dirty="0" err="1"/>
              <a:t>meldingsplichtig</a:t>
            </a:r>
            <a:r>
              <a:rPr lang="nl-NL" sz="2000" dirty="0"/>
              <a:t> zijn.</a:t>
            </a:r>
            <a:endParaRPr lang="nl-NL" sz="2000" dirty="0" smtClean="0"/>
          </a:p>
          <a:p>
            <a:pPr marL="342900" lvl="0" indent="-342900">
              <a:buFont typeface="Arial" panose="020B0604020202020204" pitchFamily="34" charset="0"/>
              <a:buChar char="•"/>
            </a:pPr>
            <a:r>
              <a:rPr lang="nl-NL" sz="2000" dirty="0" smtClean="0"/>
              <a:t>Niet erg als je het verkeerd </a:t>
            </a:r>
            <a:r>
              <a:rPr lang="nl-NL" sz="2000" dirty="0" smtClean="0"/>
              <a:t>doet</a:t>
            </a:r>
          </a:p>
          <a:p>
            <a:pPr lvl="0"/>
            <a:endParaRPr lang="nl-NL" sz="2000" dirty="0"/>
          </a:p>
          <a:p>
            <a:pPr lvl="0"/>
            <a:r>
              <a:rPr lang="nl-NL" sz="2000" b="1" dirty="0" smtClean="0"/>
              <a:t>Nieuw ontwerpbesluit?</a:t>
            </a:r>
          </a:p>
          <a:p>
            <a:pPr lvl="0"/>
            <a:r>
              <a:rPr lang="nl-NL" sz="2000" dirty="0" smtClean="0"/>
              <a:t>Definitieve besluit mag afwijken van ontwerpbesluit. Jurisprudentie: bij wijziging aanvraag nieuw ontwerpbesluit als derden benadeeld worden.</a:t>
            </a:r>
          </a:p>
          <a:p>
            <a:pPr lvl="0"/>
            <a:endParaRPr lang="nl-NL" sz="2000" dirty="0"/>
          </a:p>
          <a:p>
            <a:pPr lvl="0"/>
            <a:endParaRPr lang="nl-NL" sz="2000" dirty="0" smtClean="0"/>
          </a:p>
          <a:p>
            <a:pPr lvl="0"/>
            <a:endParaRPr lang="nl-NL" sz="2000" dirty="0"/>
          </a:p>
          <a:p>
            <a:pPr lvl="0"/>
            <a:endParaRPr lang="nl-NL" sz="2000" dirty="0"/>
          </a:p>
          <a:p>
            <a:r>
              <a:rPr lang="nl-NL" sz="2000" dirty="0"/>
              <a:t> </a:t>
            </a:r>
          </a:p>
          <a:p>
            <a:r>
              <a:rPr lang="nl-NL" sz="2000" dirty="0"/>
              <a:t> </a:t>
            </a:r>
          </a:p>
          <a:p>
            <a:r>
              <a:rPr lang="nl-NL" sz="2000" dirty="0"/>
              <a:t> </a:t>
            </a:r>
          </a:p>
          <a:p>
            <a:r>
              <a:rPr lang="nl-NL" sz="2000" dirty="0"/>
              <a:t> </a:t>
            </a:r>
          </a:p>
          <a:p>
            <a:r>
              <a:rPr lang="nl-NL" sz="2000" dirty="0"/>
              <a:t> </a:t>
            </a:r>
          </a:p>
          <a:p>
            <a:endParaRPr lang="nl-NL" sz="2000" dirty="0"/>
          </a:p>
        </p:txBody>
      </p:sp>
    </p:spTree>
    <p:extLst>
      <p:ext uri="{BB962C8B-B14F-4D97-AF65-F5344CB8AC3E}">
        <p14:creationId xmlns:p14="http://schemas.microsoft.com/office/powerpoint/2010/main" val="280857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5000" y="1052513"/>
            <a:ext cx="11289522" cy="863373"/>
          </a:xfrm>
        </p:spPr>
        <p:txBody>
          <a:bodyPr>
            <a:normAutofit fontScale="90000"/>
          </a:bodyPr>
          <a:lstStyle/>
          <a:p>
            <a:r>
              <a:rPr lang="nl-NL" sz="3200" dirty="0" smtClean="0"/>
              <a:t>Overgangsrecht lopende procedures: speciale gevallen (3)</a:t>
            </a:r>
            <a:endParaRPr lang="nl-NL" sz="3200" dirty="0"/>
          </a:p>
        </p:txBody>
      </p:sp>
      <p:sp>
        <p:nvSpPr>
          <p:cNvPr id="3" name="Tekstvak 2"/>
          <p:cNvSpPr txBox="1"/>
          <p:nvPr/>
        </p:nvSpPr>
        <p:spPr>
          <a:xfrm>
            <a:off x="783771" y="1817914"/>
            <a:ext cx="10450286" cy="3477875"/>
          </a:xfrm>
          <a:prstGeom prst="rect">
            <a:avLst/>
          </a:prstGeom>
          <a:noFill/>
        </p:spPr>
        <p:txBody>
          <a:bodyPr wrap="square" rtlCol="0">
            <a:spAutoFit/>
          </a:bodyPr>
          <a:lstStyle/>
          <a:p>
            <a:pPr lvl="0"/>
            <a:r>
              <a:rPr lang="nl-NL" sz="2000" b="1" dirty="0" smtClean="0"/>
              <a:t>Melding die tegelijkertijd met aanvraag moest worden ingediend</a:t>
            </a:r>
          </a:p>
          <a:p>
            <a:pPr marL="342900" lvl="0" indent="-342900">
              <a:buFont typeface="Arial" panose="020B0604020202020204" pitchFamily="34" charset="0"/>
              <a:buChar char="•"/>
            </a:pPr>
            <a:r>
              <a:rPr lang="nl-NL" sz="2000" dirty="0" smtClean="0"/>
              <a:t>8.41a </a:t>
            </a:r>
            <a:r>
              <a:rPr lang="nl-NL" sz="2000" dirty="0" err="1" smtClean="0"/>
              <a:t>Wm</a:t>
            </a:r>
            <a:r>
              <a:rPr lang="nl-NL" sz="2000" dirty="0" smtClean="0"/>
              <a:t>: 1 Activiteit heeft tegelijkertijd vergunningplicht </a:t>
            </a:r>
            <a:r>
              <a:rPr lang="nl-NL" sz="2000" dirty="0" err="1" smtClean="0"/>
              <a:t>Wabo</a:t>
            </a:r>
            <a:r>
              <a:rPr lang="nl-NL" sz="2000" dirty="0" smtClean="0"/>
              <a:t> en meldingsplicht Activiteitenbesluit.</a:t>
            </a:r>
          </a:p>
          <a:p>
            <a:pPr marL="342900" lvl="0" indent="-342900">
              <a:buFont typeface="Arial" panose="020B0604020202020204" pitchFamily="34" charset="0"/>
              <a:buChar char="•"/>
            </a:pPr>
            <a:r>
              <a:rPr lang="nl-NL" sz="2000" dirty="0" smtClean="0"/>
              <a:t>Aanvraag </a:t>
            </a:r>
            <a:r>
              <a:rPr lang="nl-NL" sz="2000" dirty="0" smtClean="0"/>
              <a:t>omgevingsvergunning moet </a:t>
            </a:r>
            <a:r>
              <a:rPr lang="nl-NL" sz="2000" dirty="0" smtClean="0"/>
              <a:t>buiten behandeling worden gelaten als bijbehorende melding niet bij de aanvraag zit, mits aanvrager gelegenheid gehad alsnog te melden.</a:t>
            </a:r>
          </a:p>
          <a:p>
            <a:pPr marL="342900" lvl="0" indent="-342900">
              <a:buFont typeface="Arial" panose="020B0604020202020204" pitchFamily="34" charset="0"/>
              <a:buChar char="•"/>
            </a:pPr>
            <a:r>
              <a:rPr lang="nl-NL" sz="2000" dirty="0" smtClean="0"/>
              <a:t>Oud recht van toepassing o.g.v. artikel 4.3 </a:t>
            </a:r>
            <a:r>
              <a:rPr lang="nl-NL" sz="2000" dirty="0" err="1" smtClean="0"/>
              <a:t>Iw</a:t>
            </a:r>
            <a:endParaRPr lang="nl-NL" sz="2000" dirty="0" smtClean="0"/>
          </a:p>
          <a:p>
            <a:pPr marL="342900" lvl="0" indent="-342900">
              <a:buFont typeface="Arial" panose="020B0604020202020204" pitchFamily="34" charset="0"/>
              <a:buChar char="•"/>
            </a:pPr>
            <a:r>
              <a:rPr lang="nl-NL" sz="2000" dirty="0" smtClean="0"/>
              <a:t>Melding </a:t>
            </a:r>
            <a:r>
              <a:rPr lang="nl-NL" sz="2000" dirty="0" smtClean="0"/>
              <a:t>Ab is vormvrij, dus niet meer bestaan AIM geen probleem</a:t>
            </a:r>
            <a:r>
              <a:rPr lang="nl-NL" sz="2000" dirty="0" smtClean="0"/>
              <a:t>.</a:t>
            </a:r>
          </a:p>
          <a:p>
            <a:pPr marL="342900" lvl="0" indent="-342900">
              <a:buFont typeface="Arial" panose="020B0604020202020204" pitchFamily="34" charset="0"/>
              <a:buChar char="•"/>
            </a:pPr>
            <a:endParaRPr lang="nl-NL" sz="2000" dirty="0"/>
          </a:p>
          <a:p>
            <a:pPr lvl="0"/>
            <a:r>
              <a:rPr lang="nl-NL" sz="2000" dirty="0" smtClean="0"/>
              <a:t>Bron: nog niet op site IPLO, maar verschijn binnenkort als flitscontent. Idem dito bepaalde andere speciale gevallen.</a:t>
            </a:r>
            <a:endParaRPr lang="nl-NL" sz="2000" dirty="0" smtClean="0"/>
          </a:p>
        </p:txBody>
      </p:sp>
    </p:spTree>
    <p:extLst>
      <p:ext uri="{BB962C8B-B14F-4D97-AF65-F5344CB8AC3E}">
        <p14:creationId xmlns:p14="http://schemas.microsoft.com/office/powerpoint/2010/main" val="330469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5000" y="1052513"/>
            <a:ext cx="11289522" cy="863373"/>
          </a:xfrm>
        </p:spPr>
        <p:txBody>
          <a:bodyPr>
            <a:normAutofit fontScale="90000"/>
          </a:bodyPr>
          <a:lstStyle/>
          <a:p>
            <a:r>
              <a:rPr lang="nl-NL" smtClean="0"/>
              <a:t>Besluiten, meldingen, etc. op basis van oude AMvB’s</a:t>
            </a:r>
            <a:endParaRPr lang="nl-NL" dirty="0"/>
          </a:p>
        </p:txBody>
      </p:sp>
      <p:sp>
        <p:nvSpPr>
          <p:cNvPr id="3" name="Tekstvak 2"/>
          <p:cNvSpPr txBox="1"/>
          <p:nvPr/>
        </p:nvSpPr>
        <p:spPr>
          <a:xfrm>
            <a:off x="751113" y="2013862"/>
            <a:ext cx="10784396" cy="4093428"/>
          </a:xfrm>
          <a:prstGeom prst="rect">
            <a:avLst/>
          </a:prstGeom>
          <a:noFill/>
        </p:spPr>
        <p:txBody>
          <a:bodyPr wrap="square" rtlCol="0">
            <a:spAutoFit/>
          </a:bodyPr>
          <a:lstStyle/>
          <a:p>
            <a:r>
              <a:rPr lang="nl-NL" sz="2000" b="1" dirty="0" smtClean="0"/>
              <a:t>Blijven gelden onder de Ow:</a:t>
            </a:r>
          </a:p>
          <a:p>
            <a:pPr marL="342900" indent="-342900">
              <a:buFont typeface="Arial" panose="020B0604020202020204" pitchFamily="34" charset="0"/>
              <a:buChar char="•"/>
            </a:pPr>
            <a:r>
              <a:rPr lang="nl-NL" sz="2000" dirty="0" smtClean="0">
                <a:hlinkClick r:id="rId3"/>
              </a:rPr>
              <a:t>Meldingen en kennisgevingen </a:t>
            </a:r>
            <a:r>
              <a:rPr lang="nl-NL" sz="2000" dirty="0">
                <a:hlinkClick r:id="rId3"/>
              </a:rPr>
              <a:t>gedaan op grond van het oude </a:t>
            </a:r>
            <a:r>
              <a:rPr lang="nl-NL" sz="2000" dirty="0" smtClean="0">
                <a:hlinkClick r:id="rId3"/>
              </a:rPr>
              <a:t>recht </a:t>
            </a:r>
            <a:r>
              <a:rPr lang="nl-NL" sz="2000" dirty="0" smtClean="0"/>
              <a:t>(8.1.1 Ib)</a:t>
            </a:r>
          </a:p>
          <a:p>
            <a:pPr marL="342900" indent="-342900">
              <a:buFont typeface="Arial" panose="020B0604020202020204" pitchFamily="34" charset="0"/>
              <a:buChar char="•"/>
            </a:pPr>
            <a:r>
              <a:rPr lang="nl-NL" sz="2000" dirty="0">
                <a:hlinkClick r:id="rId4"/>
              </a:rPr>
              <a:t>maatwerkvoorschriften, nadere </a:t>
            </a:r>
            <a:r>
              <a:rPr lang="nl-NL" sz="2000" dirty="0" smtClean="0">
                <a:hlinkClick r:id="rId4"/>
              </a:rPr>
              <a:t>eisen, etc. op basis van oude AMvB’s </a:t>
            </a:r>
            <a:r>
              <a:rPr lang="nl-NL" sz="2000" dirty="0" smtClean="0"/>
              <a:t>(8.1.5 Ib)</a:t>
            </a:r>
          </a:p>
          <a:p>
            <a:pPr marL="342900" indent="-342900">
              <a:buFont typeface="Arial" panose="020B0604020202020204" pitchFamily="34" charset="0"/>
              <a:buChar char="•"/>
            </a:pPr>
            <a:r>
              <a:rPr lang="nl-NL" sz="2000" dirty="0">
                <a:hlinkClick r:id="rId5"/>
              </a:rPr>
              <a:t>gelijkwaardige </a:t>
            </a:r>
            <a:r>
              <a:rPr lang="nl-NL" sz="2000" dirty="0" smtClean="0">
                <a:hlinkClick r:id="rId5"/>
              </a:rPr>
              <a:t>maatregelen, gelijkwaardige oplossingen</a:t>
            </a:r>
            <a:r>
              <a:rPr lang="nl-NL" sz="2000" dirty="0" smtClean="0"/>
              <a:t>, etc</a:t>
            </a:r>
            <a:r>
              <a:rPr lang="nl-NL" sz="2000" dirty="0"/>
              <a:t>. (</a:t>
            </a:r>
            <a:r>
              <a:rPr lang="nl-NL" sz="2000" dirty="0" smtClean="0"/>
              <a:t>8.1.4 </a:t>
            </a:r>
            <a:r>
              <a:rPr lang="nl-NL" sz="2000" dirty="0"/>
              <a:t>Ib</a:t>
            </a:r>
            <a:r>
              <a:rPr lang="nl-NL" sz="2000" dirty="0" smtClean="0"/>
              <a:t>) </a:t>
            </a:r>
            <a:endParaRPr lang="nl-NL" sz="2000" dirty="0" smtClean="0"/>
          </a:p>
          <a:p>
            <a:pPr marL="342900" indent="-342900">
              <a:buFont typeface="Wingdings" panose="05000000000000000000" pitchFamily="2" charset="2"/>
              <a:buChar char="Ø"/>
            </a:pPr>
            <a:endParaRPr lang="nl-NL" sz="2000" dirty="0"/>
          </a:p>
          <a:p>
            <a:r>
              <a:rPr lang="nl-NL" sz="2000" b="1" dirty="0" smtClean="0">
                <a:hlinkClick r:id="rId6"/>
              </a:rPr>
              <a:t>Niet-afgeronde meldingen</a:t>
            </a:r>
            <a:endParaRPr lang="nl-NL" sz="2000" b="1" dirty="0" smtClean="0"/>
          </a:p>
          <a:p>
            <a:pPr marL="285750" indent="-285750">
              <a:buFont typeface="Arial" panose="020B0604020202020204" pitchFamily="34" charset="0"/>
              <a:buChar char="•"/>
            </a:pPr>
            <a:r>
              <a:rPr lang="nl-NL" sz="2000" dirty="0" smtClean="0"/>
              <a:t>Of </a:t>
            </a:r>
            <a:r>
              <a:rPr lang="nl-NL" sz="2000" dirty="0"/>
              <a:t>het bevoegd gezag de melding wel of niet al in behandeling heeft genomen is niet relevant.</a:t>
            </a:r>
          </a:p>
          <a:p>
            <a:pPr marL="285750" indent="-285750">
              <a:buFont typeface="Arial" panose="020B0604020202020204" pitchFamily="34" charset="0"/>
              <a:buChar char="•"/>
            </a:pPr>
            <a:r>
              <a:rPr lang="nl-NL" sz="2000" dirty="0"/>
              <a:t>Een onvolledige melding </a:t>
            </a:r>
            <a:r>
              <a:rPr lang="nl-NL" sz="2000" dirty="0" smtClean="0"/>
              <a:t>is </a:t>
            </a:r>
            <a:r>
              <a:rPr lang="nl-NL" sz="2000" dirty="0"/>
              <a:t>geen melding. </a:t>
            </a:r>
            <a:r>
              <a:rPr lang="nl-NL" sz="2000" dirty="0" smtClean="0"/>
              <a:t>Na </a:t>
            </a:r>
            <a:r>
              <a:rPr lang="nl-NL" sz="2000" dirty="0"/>
              <a:t>1 januari </a:t>
            </a:r>
            <a:r>
              <a:rPr lang="nl-NL" sz="2000" dirty="0" smtClean="0"/>
              <a:t>daarom alleen gegevens aanleveren voor zover nieuwe regels daar om vragen. </a:t>
            </a:r>
          </a:p>
          <a:p>
            <a:pPr marL="285750" indent="-285750">
              <a:buFont typeface="Arial" panose="020B0604020202020204" pitchFamily="34" charset="0"/>
              <a:buChar char="•"/>
            </a:pPr>
            <a:r>
              <a:rPr lang="nl-NL" sz="2000" dirty="0" smtClean="0"/>
              <a:t>Al eerder aangeleverde gegevens </a:t>
            </a:r>
            <a:r>
              <a:rPr lang="nl-NL" sz="2000" dirty="0"/>
              <a:t>(bijvoorbeeld bij </a:t>
            </a:r>
            <a:r>
              <a:rPr lang="nl-NL" sz="2000" dirty="0" smtClean="0"/>
              <a:t>onvolledige melding van vóór 1 januari) hoef je </a:t>
            </a:r>
            <a:r>
              <a:rPr lang="nl-NL" sz="2000" dirty="0"/>
              <a:t>niet nog een keer aan te leveren</a:t>
            </a:r>
            <a:r>
              <a:rPr lang="nl-NL" sz="2000" dirty="0" smtClean="0"/>
              <a:t>.</a:t>
            </a:r>
          </a:p>
          <a:p>
            <a:pPr marL="285750" indent="-285750">
              <a:buFont typeface="Arial" panose="020B0604020202020204" pitchFamily="34" charset="0"/>
              <a:buChar char="•"/>
            </a:pPr>
            <a:r>
              <a:rPr lang="nl-NL" sz="2000" dirty="0" smtClean="0"/>
              <a:t>Vergeet niet: melding is vormvrij. Wie weet zijn de gegevens al binnen.</a:t>
            </a:r>
          </a:p>
        </p:txBody>
      </p:sp>
    </p:spTree>
    <p:extLst>
      <p:ext uri="{BB962C8B-B14F-4D97-AF65-F5344CB8AC3E}">
        <p14:creationId xmlns:p14="http://schemas.microsoft.com/office/powerpoint/2010/main" val="190571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5000" y="1686296"/>
            <a:ext cx="10914744" cy="4977151"/>
          </a:xfrm>
        </p:spPr>
        <p:txBody>
          <a:bodyPr>
            <a:noAutofit/>
          </a:bodyPr>
          <a:lstStyle/>
          <a:p>
            <a:pPr marL="0" indent="0">
              <a:lnSpc>
                <a:spcPct val="120000"/>
              </a:lnSpc>
              <a:buNone/>
            </a:pPr>
            <a:r>
              <a:rPr lang="nl-NL" sz="2000" b="1" dirty="0" smtClean="0"/>
              <a:t>Algemeen:</a:t>
            </a:r>
            <a:endParaRPr lang="nl-NL" sz="2000" b="1" dirty="0"/>
          </a:p>
          <a:p>
            <a:pPr>
              <a:lnSpc>
                <a:spcPct val="120000"/>
              </a:lnSpc>
            </a:pPr>
            <a:r>
              <a:rPr lang="nl-NL" sz="2000" dirty="0" smtClean="0"/>
              <a:t>Bestaande vergunningen/ontheffingen </a:t>
            </a:r>
            <a:r>
              <a:rPr lang="nl-NL" sz="2000" dirty="0" smtClean="0">
                <a:solidFill>
                  <a:srgbClr val="FF0000"/>
                </a:solidFill>
                <a:sym typeface="Wingdings"/>
              </a:rPr>
              <a:t></a:t>
            </a:r>
            <a:r>
              <a:rPr lang="nl-NL" sz="2000" dirty="0" smtClean="0"/>
              <a:t> omgevingsvergunning Ow, inclusief voorschriften </a:t>
            </a:r>
            <a:r>
              <a:rPr lang="nl-NL" sz="2000" dirty="0"/>
              <a:t>(4.13 </a:t>
            </a:r>
            <a:r>
              <a:rPr lang="nl-NL" sz="2000" dirty="0" err="1"/>
              <a:t>Iw</a:t>
            </a:r>
            <a:r>
              <a:rPr lang="nl-NL" sz="2000" dirty="0"/>
              <a:t>).</a:t>
            </a:r>
            <a:endParaRPr lang="nl-NL" sz="2000" dirty="0" smtClean="0"/>
          </a:p>
          <a:p>
            <a:pPr>
              <a:lnSpc>
                <a:spcPct val="120000"/>
              </a:lnSpc>
            </a:pPr>
            <a:r>
              <a:rPr lang="nl-NL" sz="2000" dirty="0"/>
              <a:t>V</a:t>
            </a:r>
            <a:r>
              <a:rPr lang="nl-NL" sz="2000" dirty="0" smtClean="0"/>
              <a:t>ergunningplicht vervalt? </a:t>
            </a:r>
            <a:r>
              <a:rPr lang="nl-NL" sz="2000" dirty="0">
                <a:solidFill>
                  <a:srgbClr val="FF0000"/>
                </a:solidFill>
                <a:sym typeface="Wingdings"/>
              </a:rPr>
              <a:t></a:t>
            </a:r>
            <a:r>
              <a:rPr lang="nl-NL" sz="2000" dirty="0"/>
              <a:t> </a:t>
            </a:r>
            <a:r>
              <a:rPr lang="nl-NL" sz="2000" dirty="0" smtClean="0"/>
              <a:t>vergunningvoorschriften worden maatwerkvoorschriften </a:t>
            </a:r>
            <a:r>
              <a:rPr lang="nl-NL" sz="2000" dirty="0"/>
              <a:t>(4.13 </a:t>
            </a:r>
            <a:r>
              <a:rPr lang="nl-NL" sz="2000" dirty="0" err="1"/>
              <a:t>Iw</a:t>
            </a:r>
            <a:r>
              <a:rPr lang="nl-NL" sz="2000" dirty="0" smtClean="0"/>
              <a:t>).</a:t>
            </a:r>
            <a:endParaRPr lang="nl-NL" sz="2000" dirty="0"/>
          </a:p>
        </p:txBody>
      </p:sp>
      <p:sp>
        <p:nvSpPr>
          <p:cNvPr id="4" name="Titel 3"/>
          <p:cNvSpPr>
            <a:spLocks noGrp="1"/>
          </p:cNvSpPr>
          <p:nvPr>
            <p:ph type="title"/>
          </p:nvPr>
        </p:nvSpPr>
        <p:spPr>
          <a:xfrm>
            <a:off x="635000" y="1008969"/>
            <a:ext cx="11415486" cy="776287"/>
          </a:xfrm>
        </p:spPr>
        <p:txBody>
          <a:bodyPr>
            <a:normAutofit/>
          </a:bodyPr>
          <a:lstStyle/>
          <a:p>
            <a:r>
              <a:rPr lang="nl-NL" sz="3200" dirty="0">
                <a:hlinkClick r:id="rId3"/>
              </a:rPr>
              <a:t>V</a:t>
            </a:r>
            <a:r>
              <a:rPr lang="nl-NL" sz="3200" dirty="0" smtClean="0">
                <a:hlinkClick r:id="rId3"/>
              </a:rPr>
              <a:t>ergunningen en ontheffingen</a:t>
            </a:r>
            <a:endParaRPr lang="nl-NL" sz="3200" dirty="0"/>
          </a:p>
        </p:txBody>
      </p:sp>
    </p:spTree>
    <p:extLst>
      <p:ext uri="{BB962C8B-B14F-4D97-AF65-F5344CB8AC3E}">
        <p14:creationId xmlns:p14="http://schemas.microsoft.com/office/powerpoint/2010/main" val="253466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5000" y="1785256"/>
            <a:ext cx="10914744" cy="5072744"/>
          </a:xfrm>
        </p:spPr>
        <p:txBody>
          <a:bodyPr>
            <a:noAutofit/>
          </a:bodyPr>
          <a:lstStyle/>
          <a:p>
            <a:pPr marL="0" indent="0">
              <a:lnSpc>
                <a:spcPct val="120000"/>
              </a:lnSpc>
              <a:buNone/>
            </a:pPr>
            <a:r>
              <a:rPr lang="nl-NL" sz="2000" dirty="0" smtClean="0"/>
              <a:t>Van </a:t>
            </a:r>
            <a:r>
              <a:rPr lang="nl-NL" sz="2000" dirty="0" smtClean="0">
                <a:solidFill>
                  <a:srgbClr val="FF0000"/>
                </a:solidFill>
              </a:rPr>
              <a:t>vergunningplicht voor inrichtingen</a:t>
            </a:r>
            <a:r>
              <a:rPr lang="nl-NL" sz="2000" b="1" dirty="0" smtClean="0"/>
              <a:t> </a:t>
            </a:r>
            <a:r>
              <a:rPr lang="nl-NL" sz="2000" dirty="0" smtClean="0"/>
              <a:t>naar </a:t>
            </a:r>
            <a:r>
              <a:rPr lang="nl-NL" sz="2000" dirty="0" smtClean="0">
                <a:solidFill>
                  <a:srgbClr val="FF0000"/>
                </a:solidFill>
              </a:rPr>
              <a:t>vergunningplicht voor milieubelastende activiteiten</a:t>
            </a:r>
            <a:r>
              <a:rPr lang="nl-NL" sz="2000" dirty="0" smtClean="0"/>
              <a:t>: hierdoor kan het gebeuren dat sommige activiteiten binnen een bedrijf wel en andere niet vergunningplichtig zijn. Artikel 4.13 </a:t>
            </a:r>
            <a:r>
              <a:rPr lang="nl-NL" sz="2000" dirty="0" err="1" smtClean="0"/>
              <a:t>Iw</a:t>
            </a:r>
            <a:r>
              <a:rPr lang="nl-NL" sz="2000" dirty="0" smtClean="0"/>
              <a:t> regelt het volgende:</a:t>
            </a:r>
          </a:p>
          <a:p>
            <a:pPr>
              <a:lnSpc>
                <a:spcPct val="120000"/>
              </a:lnSpc>
            </a:pPr>
            <a:r>
              <a:rPr lang="nl-NL" sz="2000" dirty="0" smtClean="0"/>
              <a:t>Oude vergunning wordt omgevingsvergunning Ow die alleen geldt voor de vergunningplichtige milieubelastende activiteiten. </a:t>
            </a:r>
          </a:p>
          <a:p>
            <a:pPr>
              <a:lnSpc>
                <a:spcPct val="120000"/>
              </a:lnSpc>
            </a:pPr>
            <a:r>
              <a:rPr lang="nl-NL" sz="2000" dirty="0"/>
              <a:t>V</a:t>
            </a:r>
            <a:r>
              <a:rPr lang="nl-NL" sz="2000" dirty="0" smtClean="0"/>
              <a:t>ergunningvoorschriften die onder de Ow </a:t>
            </a:r>
            <a:r>
              <a:rPr lang="nl-NL" sz="2000" u="sng" dirty="0" smtClean="0"/>
              <a:t>alleen</a:t>
            </a:r>
            <a:r>
              <a:rPr lang="nl-NL" sz="2000" dirty="0" smtClean="0"/>
              <a:t> gelden voor vergunningplichtige activiteiten blijven vergunningvoorschriften. De rest wordt maatwerkvoorschrift.</a:t>
            </a:r>
          </a:p>
          <a:p>
            <a:pPr>
              <a:lnSpc>
                <a:spcPct val="120000"/>
              </a:lnSpc>
            </a:pPr>
            <a:r>
              <a:rPr lang="nl-NL" sz="2000" dirty="0" smtClean="0"/>
              <a:t>Let op: bij complexe bedrijven valt meestal alles onder de vergunning</a:t>
            </a:r>
            <a:endParaRPr lang="nl-NL" sz="1600" dirty="0" smtClean="0"/>
          </a:p>
          <a:p>
            <a:pPr lvl="1">
              <a:lnSpc>
                <a:spcPct val="120000"/>
              </a:lnSpc>
            </a:pPr>
            <a:endParaRPr lang="nl-NL" sz="1600" dirty="0" smtClean="0"/>
          </a:p>
          <a:p>
            <a:pPr marL="0" indent="0">
              <a:lnSpc>
                <a:spcPct val="120000"/>
              </a:lnSpc>
              <a:buNone/>
            </a:pPr>
            <a:endParaRPr lang="nl-NL" sz="2000" dirty="0" smtClean="0"/>
          </a:p>
        </p:txBody>
      </p:sp>
      <p:sp>
        <p:nvSpPr>
          <p:cNvPr id="4" name="Titel 3"/>
          <p:cNvSpPr>
            <a:spLocks noGrp="1"/>
          </p:cNvSpPr>
          <p:nvPr>
            <p:ph type="title"/>
          </p:nvPr>
        </p:nvSpPr>
        <p:spPr>
          <a:xfrm>
            <a:off x="635000" y="1008969"/>
            <a:ext cx="11415486" cy="776287"/>
          </a:xfrm>
        </p:spPr>
        <p:txBody>
          <a:bodyPr>
            <a:normAutofit fontScale="90000"/>
          </a:bodyPr>
          <a:lstStyle/>
          <a:p>
            <a:r>
              <a:rPr lang="nl-NL" dirty="0" smtClean="0">
                <a:hlinkClick r:id="rId3"/>
              </a:rPr>
              <a:t>Bedrijven met meerdere milieubelastende activiteiten</a:t>
            </a:r>
            <a:endParaRPr lang="nl-NL" dirty="0"/>
          </a:p>
        </p:txBody>
      </p:sp>
    </p:spTree>
    <p:extLst>
      <p:ext uri="{BB962C8B-B14F-4D97-AF65-F5344CB8AC3E}">
        <p14:creationId xmlns:p14="http://schemas.microsoft.com/office/powerpoint/2010/main" val="35335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0.xml><?xml version="1.0" encoding="utf-8"?>
<a:theme xmlns:a="http://schemas.openxmlformats.org/drawingml/2006/main" name="Algemeen - Duit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1.xml><?xml version="1.0" encoding="utf-8"?>
<a:theme xmlns:a="http://schemas.openxmlformats.org/drawingml/2006/main" name="Algemeen - Duit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2.xml><?xml version="1.0" encoding="utf-8"?>
<a:theme xmlns:a="http://schemas.openxmlformats.org/drawingml/2006/main" name="Algemeen - Duit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3.xml><?xml version="1.0" encoding="utf-8"?>
<a:theme xmlns:a="http://schemas.openxmlformats.org/drawingml/2006/main" name="7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0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8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en - Nederland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20.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gemeen - Nederland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4.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Algemeen - Engel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6.xml><?xml version="1.0" encoding="utf-8"?>
<a:theme xmlns:a="http://schemas.openxmlformats.org/drawingml/2006/main" name="Algemeen - Engel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7.xml><?xml version="1.0" encoding="utf-8"?>
<a:theme xmlns:a="http://schemas.openxmlformats.org/drawingml/2006/main" name="Algemeen - Fran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8.xml><?xml version="1.0" encoding="utf-8"?>
<a:theme xmlns:a="http://schemas.openxmlformats.org/drawingml/2006/main" name="Algemeen - Fran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9.xml><?xml version="1.0" encoding="utf-8"?>
<a:theme xmlns:a="http://schemas.openxmlformats.org/drawingml/2006/main" name="Algemeen - Fran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docProps/app.xml><?xml version="1.0" encoding="utf-8"?>
<Properties xmlns="http://schemas.openxmlformats.org/officeDocument/2006/extended-properties" xmlns:vt="http://schemas.openxmlformats.org/officeDocument/2006/docPropsVTypes">
  <Template>BZK Presentatie - Algemeen</Template>
  <TotalTime>6045</TotalTime>
  <Words>1153</Words>
  <Application>Microsoft Office PowerPoint</Application>
  <PresentationFormat>Breedbeeld</PresentationFormat>
  <Paragraphs>145</Paragraphs>
  <Slides>14</Slides>
  <Notes>14</Notes>
  <HiddenSlides>0</HiddenSlides>
  <MMClips>0</MMClips>
  <ScaleCrop>false</ScaleCrop>
  <HeadingPairs>
    <vt:vector size="6" baseType="variant">
      <vt:variant>
        <vt:lpstr>Gebruikte lettertypen</vt:lpstr>
      </vt:variant>
      <vt:variant>
        <vt:i4>6</vt:i4>
      </vt:variant>
      <vt:variant>
        <vt:lpstr>Thema</vt:lpstr>
      </vt:variant>
      <vt:variant>
        <vt:i4>18</vt:i4>
      </vt:variant>
      <vt:variant>
        <vt:lpstr>Diatitels</vt:lpstr>
      </vt:variant>
      <vt:variant>
        <vt:i4>14</vt:i4>
      </vt:variant>
    </vt:vector>
  </HeadingPairs>
  <TitlesOfParts>
    <vt:vector size="38" baseType="lpstr">
      <vt:lpstr>Arial</vt:lpstr>
      <vt:lpstr>Calibri</vt:lpstr>
      <vt:lpstr>Geneva</vt:lpstr>
      <vt:lpstr>Roboto</vt:lpstr>
      <vt:lpstr>Verdana</vt:lpstr>
      <vt:lpstr>Wingdings</vt:lpstr>
      <vt:lpstr>BZK Presentatie - Algemeen</vt:lpstr>
      <vt:lpstr>Algemeen - Nederlands - Groen</vt:lpstr>
      <vt:lpstr>Algemeen - Nederlands - Rood</vt:lpstr>
      <vt:lpstr>Algemeen - Engels - Hemelblauw</vt:lpstr>
      <vt:lpstr>Algemeen - Engels - Groen</vt:lpstr>
      <vt:lpstr>Algemeen - Engels - Rood</vt:lpstr>
      <vt:lpstr>Algemeen - Frans - Hemelblauw</vt:lpstr>
      <vt:lpstr>Algemeen - Frans - Groen</vt:lpstr>
      <vt:lpstr>Algemeen - Frans - Rood</vt:lpstr>
      <vt:lpstr>Algemeen - Duits - Hemelblauw</vt:lpstr>
      <vt:lpstr>Algemeen - Duits - Groen</vt:lpstr>
      <vt:lpstr>Algemeen - Duits - Rood</vt:lpstr>
      <vt:lpstr>7_Aangepast ontwerp</vt:lpstr>
      <vt:lpstr>20_Aangepast ontwerp</vt:lpstr>
      <vt:lpstr>8_Aangepast ontwerp</vt:lpstr>
      <vt:lpstr>21_Aangepast ontwerp</vt:lpstr>
      <vt:lpstr>1_Aangepast ontwerp</vt:lpstr>
      <vt:lpstr>Aangepast ontwerp</vt:lpstr>
      <vt:lpstr>Overgangsrecht bij de Omgevingswet </vt:lpstr>
      <vt:lpstr>Overgangsrecht bij de Omgevingswet  </vt:lpstr>
      <vt:lpstr>Overgangsrecht lopende procedures</vt:lpstr>
      <vt:lpstr>Overgangsrecht lopende procedures: speciale gevallen (1)</vt:lpstr>
      <vt:lpstr>Overgangsrecht lopende procedures: speciale gevallen (2)</vt:lpstr>
      <vt:lpstr>Overgangsrecht lopende procedures: speciale gevallen (3)</vt:lpstr>
      <vt:lpstr>Besluiten, meldingen, etc. op basis van oude AMvB’s</vt:lpstr>
      <vt:lpstr>Vergunningen en ontheffingen</vt:lpstr>
      <vt:lpstr>Bedrijven met meerdere milieubelastende activiteiten</vt:lpstr>
      <vt:lpstr>Activiteit wordt door invoering Ow vergunningplichtig</vt:lpstr>
      <vt:lpstr>Vergunningvoorschriften van rechtswege in omgevingsvergunning MBA complexe bedrijven</vt:lpstr>
      <vt:lpstr>Bal: veel oude uitzonderingen en voorwaarden komen niet terug</vt:lpstr>
      <vt:lpstr>Specifiek overgangsrecht </vt:lpstr>
      <vt:lpstr>Vragen?</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Berendse, Ingrid</dc:creator>
  <cp:lastModifiedBy>Luyn, Gijs van (WVL)</cp:lastModifiedBy>
  <cp:revision>821</cp:revision>
  <cp:lastPrinted>2019-07-11T16:26:57Z</cp:lastPrinted>
  <dcterms:created xsi:type="dcterms:W3CDTF">2017-02-27T13:28:55Z</dcterms:created>
  <dcterms:modified xsi:type="dcterms:W3CDTF">2024-01-18T11:21:14Z</dcterms:modified>
</cp:coreProperties>
</file>