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25" r:id="rId5"/>
    <p:sldMasterId id="2147483756" r:id="rId6"/>
    <p:sldMasterId id="2147483763" r:id="rId7"/>
    <p:sldMasterId id="2147483776" r:id="rId8"/>
    <p:sldMasterId id="2147483787" r:id="rId9"/>
  </p:sldMasterIdLst>
  <p:notesMasterIdLst>
    <p:notesMasterId r:id="rId62"/>
  </p:notesMasterIdLst>
  <p:handoutMasterIdLst>
    <p:handoutMasterId r:id="rId63"/>
  </p:handoutMasterIdLst>
  <p:sldIdLst>
    <p:sldId id="1134" r:id="rId10"/>
    <p:sldId id="1968" r:id="rId11"/>
    <p:sldId id="1995" r:id="rId12"/>
    <p:sldId id="2025" r:id="rId13"/>
    <p:sldId id="2026" r:id="rId14"/>
    <p:sldId id="2035" r:id="rId15"/>
    <p:sldId id="1996" r:id="rId16"/>
    <p:sldId id="2023" r:id="rId17"/>
    <p:sldId id="2024" r:id="rId18"/>
    <p:sldId id="2041" r:id="rId19"/>
    <p:sldId id="1997" r:id="rId20"/>
    <p:sldId id="2021" r:id="rId21"/>
    <p:sldId id="2022" r:id="rId22"/>
    <p:sldId id="2036" r:id="rId23"/>
    <p:sldId id="2037" r:id="rId24"/>
    <p:sldId id="2002" r:id="rId25"/>
    <p:sldId id="2009" r:id="rId26"/>
    <p:sldId id="1965" r:id="rId27"/>
    <p:sldId id="2010" r:id="rId28"/>
    <p:sldId id="2038" r:id="rId29"/>
    <p:sldId id="2039" r:id="rId30"/>
    <p:sldId id="2003" r:id="rId31"/>
    <p:sldId id="2011" r:id="rId32"/>
    <p:sldId id="2040" r:id="rId33"/>
    <p:sldId id="2012" r:id="rId34"/>
    <p:sldId id="2045" r:id="rId35"/>
    <p:sldId id="2004" r:id="rId36"/>
    <p:sldId id="2007" r:id="rId37"/>
    <p:sldId id="2008" r:id="rId38"/>
    <p:sldId id="1998" r:id="rId39"/>
    <p:sldId id="2019" r:id="rId40"/>
    <p:sldId id="2020" r:id="rId41"/>
    <p:sldId id="2043" r:id="rId42"/>
    <p:sldId id="2044" r:id="rId43"/>
    <p:sldId id="1999" r:id="rId44"/>
    <p:sldId id="2017" r:id="rId45"/>
    <p:sldId id="2018" r:id="rId46"/>
    <p:sldId id="2000" r:id="rId47"/>
    <p:sldId id="2016" r:id="rId48"/>
    <p:sldId id="2015" r:id="rId49"/>
    <p:sldId id="2001" r:id="rId50"/>
    <p:sldId id="2013" r:id="rId51"/>
    <p:sldId id="2032" r:id="rId52"/>
    <p:sldId id="2034" r:id="rId53"/>
    <p:sldId id="2005" r:id="rId54"/>
    <p:sldId id="2029" r:id="rId55"/>
    <p:sldId id="2027" r:id="rId56"/>
    <p:sldId id="2028" r:id="rId57"/>
    <p:sldId id="2006" r:id="rId58"/>
    <p:sldId id="2030" r:id="rId59"/>
    <p:sldId id="1993" r:id="rId60"/>
    <p:sldId id="1994" r:id="rId61"/>
  </p:sldIdLst>
  <p:sldSz cx="12192000" cy="6858000"/>
  <p:notesSz cx="6669088" cy="9872663"/>
  <p:defaultTextStyle>
    <a:defPPr>
      <a:defRPr lang="nl-NL"/>
    </a:defPPr>
    <a:lvl1pPr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 userDrawn="1">
          <p15:clr>
            <a:srgbClr val="A4A3A4"/>
          </p15:clr>
        </p15:guide>
        <p15:guide id="3" pos="2797" userDrawn="1">
          <p15:clr>
            <a:srgbClr val="A4A3A4"/>
          </p15:clr>
        </p15:guide>
        <p15:guide id="6" pos="2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F6EC180-5E72-4131-44B5-2EBB5FC768F6}" name="Sandra Anzion" initials="SA" userId="Sandra Anzi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s, Cathelijn" initials="PC" lastIdx="1" clrIdx="0">
    <p:extLst>
      <p:ext uri="{19B8F6BF-5375-455C-9EA6-DF929625EA0E}">
        <p15:presenceInfo xmlns:p15="http://schemas.microsoft.com/office/powerpoint/2012/main" userId="S-1-5-21-2124967372-903829438-1011632211-210250" providerId="AD"/>
      </p:ext>
    </p:extLst>
  </p:cmAuthor>
  <p:cmAuthor id="2" name="Jeanette Caenen" initials="JC" lastIdx="1" clrIdx="1">
    <p:extLst>
      <p:ext uri="{19B8F6BF-5375-455C-9EA6-DF929625EA0E}">
        <p15:presenceInfo xmlns:p15="http://schemas.microsoft.com/office/powerpoint/2012/main" userId="S::Jeanette.Caenen@vng.nl::e4eb5db9-e436-4308-ace5-af31ea9b3a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BAE5"/>
    <a:srgbClr val="33AADC"/>
    <a:srgbClr val="00A9F3"/>
    <a:srgbClr val="3DB7E4"/>
    <a:srgbClr val="F0AB00"/>
    <a:srgbClr val="C20016"/>
    <a:srgbClr val="008542"/>
    <a:srgbClr val="002C64"/>
    <a:srgbClr val="002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D95B86-002C-284E-9DC5-591C15EF899E}" v="176" dt="2022-06-24T06:46:20.727"/>
    <p1510:client id="{5608E59B-808F-4631-8289-E2B96ED64282}" v="17" dt="2022-06-23T17:31:40.316"/>
    <p1510:client id="{61D43CC2-ADB2-BB48-BF6E-34DC4DC26C8F}" v="100" dt="2022-06-24T07:05:40.377"/>
    <p1510:client id="{84F760B6-1A8A-78DD-C6EB-702C0A1521C1}" v="417" dt="2022-06-24T06:28:24.123"/>
    <p1510:client id="{8AD94F23-C438-48D7-BEAD-FE89F145C8FC}" v="226" dt="2022-06-23T13:28:21.0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84" autoAdjust="0"/>
  </p:normalViewPr>
  <p:slideViewPr>
    <p:cSldViewPr snapToGrid="0">
      <p:cViewPr varScale="1">
        <p:scale>
          <a:sx n="76" d="100"/>
          <a:sy n="76" d="100"/>
        </p:scale>
        <p:origin x="840" y="77"/>
      </p:cViewPr>
      <p:guideLst>
        <p:guide orient="horz" pos="2160"/>
        <p:guide pos="2797"/>
        <p:guide pos="2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0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7.xml"/><Relationship Id="rId21" Type="http://schemas.openxmlformats.org/officeDocument/2006/relationships/slide" Target="slides/slide12.xml"/><Relationship Id="rId42" Type="http://schemas.openxmlformats.org/officeDocument/2006/relationships/slide" Target="slides/slide33.xml"/><Relationship Id="rId47" Type="http://schemas.openxmlformats.org/officeDocument/2006/relationships/slide" Target="slides/slide38.xml"/><Relationship Id="rId63" Type="http://schemas.openxmlformats.org/officeDocument/2006/relationships/handoutMaster" Target="handoutMasters/handoutMaster1.xml"/><Relationship Id="rId68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71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9" Type="http://schemas.openxmlformats.org/officeDocument/2006/relationships/slide" Target="slides/slide20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3" Type="http://schemas.openxmlformats.org/officeDocument/2006/relationships/slide" Target="slides/slide44.xml"/><Relationship Id="rId58" Type="http://schemas.openxmlformats.org/officeDocument/2006/relationships/slide" Target="slides/slide49.xml"/><Relationship Id="rId66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61" Type="http://schemas.openxmlformats.org/officeDocument/2006/relationships/slide" Target="slides/slide52.xml"/><Relationship Id="rId19" Type="http://schemas.openxmlformats.org/officeDocument/2006/relationships/slide" Target="slides/slide10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slide" Target="slides/slide39.xml"/><Relationship Id="rId56" Type="http://schemas.openxmlformats.org/officeDocument/2006/relationships/slide" Target="slides/slide47.xml"/><Relationship Id="rId64" Type="http://schemas.openxmlformats.org/officeDocument/2006/relationships/commentAuthors" Target="commentAuthors.xml"/><Relationship Id="rId69" Type="http://schemas.microsoft.com/office/2016/11/relationships/changesInfo" Target="changesInfos/changesInfo1.xml"/><Relationship Id="rId8" Type="http://schemas.openxmlformats.org/officeDocument/2006/relationships/slideMaster" Target="slideMasters/slideMaster5.xml"/><Relationship Id="rId51" Type="http://schemas.openxmlformats.org/officeDocument/2006/relationships/slide" Target="slides/slide42.xml"/><Relationship Id="rId3" Type="http://schemas.openxmlformats.org/officeDocument/2006/relationships/customXml" Target="../customXml/item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slide" Target="slides/slide37.xml"/><Relationship Id="rId59" Type="http://schemas.openxmlformats.org/officeDocument/2006/relationships/slide" Target="slides/slide50.xml"/><Relationship Id="rId67" Type="http://schemas.openxmlformats.org/officeDocument/2006/relationships/theme" Target="theme/theme1.xml"/><Relationship Id="rId20" Type="http://schemas.openxmlformats.org/officeDocument/2006/relationships/slide" Target="slides/slide11.xml"/><Relationship Id="rId41" Type="http://schemas.openxmlformats.org/officeDocument/2006/relationships/slide" Target="slides/slide32.xml"/><Relationship Id="rId54" Type="http://schemas.openxmlformats.org/officeDocument/2006/relationships/slide" Target="slides/slide45.xml"/><Relationship Id="rId62" Type="http://schemas.openxmlformats.org/officeDocument/2006/relationships/notesMaster" Target="notesMasters/notesMaster1.xml"/><Relationship Id="rId7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slide" Target="slides/slide40.xml"/><Relationship Id="rId57" Type="http://schemas.openxmlformats.org/officeDocument/2006/relationships/slide" Target="slides/slide48.xml"/><Relationship Id="rId10" Type="http://schemas.openxmlformats.org/officeDocument/2006/relationships/slide" Target="slides/slide1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52" Type="http://schemas.openxmlformats.org/officeDocument/2006/relationships/slide" Target="slides/slide43.xml"/><Relationship Id="rId60" Type="http://schemas.openxmlformats.org/officeDocument/2006/relationships/slide" Target="slides/slide51.xml"/><Relationship Id="rId65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9" Type="http://schemas.openxmlformats.org/officeDocument/2006/relationships/slide" Target="slides/slide30.xml"/><Relationship Id="rId34" Type="http://schemas.openxmlformats.org/officeDocument/2006/relationships/slide" Target="slides/slide25.xml"/><Relationship Id="rId50" Type="http://schemas.openxmlformats.org/officeDocument/2006/relationships/slide" Target="slides/slide41.xml"/><Relationship Id="rId55" Type="http://schemas.openxmlformats.org/officeDocument/2006/relationships/slide" Target="slides/slide4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Anzion" userId="S::sandra.anzion@vng.nl::01614a1b-8878-4b0f-9711-95cae4aacbd1" providerId="AD" clId="Web-{61D43CC2-ADB2-BB48-BF6E-34DC4DC26C8F}"/>
    <pc:docChg chg="modSld">
      <pc:chgData name="Sandra Anzion" userId="S::sandra.anzion@vng.nl::01614a1b-8878-4b0f-9711-95cae4aacbd1" providerId="AD" clId="Web-{61D43CC2-ADB2-BB48-BF6E-34DC4DC26C8F}" dt="2022-06-24T07:05:40.377" v="66" actId="1076"/>
      <pc:docMkLst>
        <pc:docMk/>
      </pc:docMkLst>
      <pc:sldChg chg="addSp modSp">
        <pc:chgData name="Sandra Anzion" userId="S::sandra.anzion@vng.nl::01614a1b-8878-4b0f-9711-95cae4aacbd1" providerId="AD" clId="Web-{61D43CC2-ADB2-BB48-BF6E-34DC4DC26C8F}" dt="2022-06-24T07:05:40.377" v="66" actId="1076"/>
        <pc:sldMkLst>
          <pc:docMk/>
          <pc:sldMk cId="1762431845" sldId="1952"/>
        </pc:sldMkLst>
        <pc:spChg chg="mod">
          <ac:chgData name="Sandra Anzion" userId="S::sandra.anzion@vng.nl::01614a1b-8878-4b0f-9711-95cae4aacbd1" providerId="AD" clId="Web-{61D43CC2-ADB2-BB48-BF6E-34DC4DC26C8F}" dt="2022-06-24T07:01:03.574" v="24" actId="14100"/>
          <ac:spMkLst>
            <pc:docMk/>
            <pc:sldMk cId="1762431845" sldId="1952"/>
            <ac:spMk id="6" creationId="{845CFF89-F69E-B51B-0DA8-498F9E524E65}"/>
          </ac:spMkLst>
        </pc:spChg>
        <pc:spChg chg="mod">
          <ac:chgData name="Sandra Anzion" userId="S::sandra.anzion@vng.nl::01614a1b-8878-4b0f-9711-95cae4aacbd1" providerId="AD" clId="Web-{61D43CC2-ADB2-BB48-BF6E-34DC4DC26C8F}" dt="2022-06-24T07:01:07.964" v="25" actId="1076"/>
          <ac:spMkLst>
            <pc:docMk/>
            <pc:sldMk cId="1762431845" sldId="1952"/>
            <ac:spMk id="7" creationId="{3028AE9D-D9B1-14C8-9801-87B190878BF2}"/>
          </ac:spMkLst>
        </pc:spChg>
        <pc:spChg chg="mod">
          <ac:chgData name="Sandra Anzion" userId="S::sandra.anzion@vng.nl::01614a1b-8878-4b0f-9711-95cae4aacbd1" providerId="AD" clId="Web-{61D43CC2-ADB2-BB48-BF6E-34DC4DC26C8F}" dt="2022-06-24T07:01:18.324" v="27" actId="1076"/>
          <ac:spMkLst>
            <pc:docMk/>
            <pc:sldMk cId="1762431845" sldId="1952"/>
            <ac:spMk id="8" creationId="{C7F674BF-9EED-64D6-C428-4BD3418F4634}"/>
          </ac:spMkLst>
        </pc:spChg>
        <pc:spChg chg="mod">
          <ac:chgData name="Sandra Anzion" userId="S::sandra.anzion@vng.nl::01614a1b-8878-4b0f-9711-95cae4aacbd1" providerId="AD" clId="Web-{61D43CC2-ADB2-BB48-BF6E-34DC4DC26C8F}" dt="2022-06-24T07:03:54.250" v="47" actId="1076"/>
          <ac:spMkLst>
            <pc:docMk/>
            <pc:sldMk cId="1762431845" sldId="1952"/>
            <ac:spMk id="9" creationId="{D3F0EC0E-09CE-0D61-2D68-813A6884F558}"/>
          </ac:spMkLst>
        </pc:spChg>
        <pc:spChg chg="mod">
          <ac:chgData name="Sandra Anzion" userId="S::sandra.anzion@vng.nl::01614a1b-8878-4b0f-9711-95cae4aacbd1" providerId="AD" clId="Web-{61D43CC2-ADB2-BB48-BF6E-34DC4DC26C8F}" dt="2022-06-24T07:01:22.340" v="28" actId="1076"/>
          <ac:spMkLst>
            <pc:docMk/>
            <pc:sldMk cId="1762431845" sldId="1952"/>
            <ac:spMk id="10" creationId="{6F73D079-D8CA-FED3-EBF2-238154A94966}"/>
          </ac:spMkLst>
        </pc:spChg>
        <pc:spChg chg="mod">
          <ac:chgData name="Sandra Anzion" userId="S::sandra.anzion@vng.nl::01614a1b-8878-4b0f-9711-95cae4aacbd1" providerId="AD" clId="Web-{61D43CC2-ADB2-BB48-BF6E-34DC4DC26C8F}" dt="2022-06-24T07:03:57.562" v="48" actId="1076"/>
          <ac:spMkLst>
            <pc:docMk/>
            <pc:sldMk cId="1762431845" sldId="1952"/>
            <ac:spMk id="11" creationId="{06102193-354A-C46B-D8A3-EBB54884B5F9}"/>
          </ac:spMkLst>
        </pc:spChg>
        <pc:cxnChg chg="add mod">
          <ac:chgData name="Sandra Anzion" userId="S::sandra.anzion@vng.nl::01614a1b-8878-4b0f-9711-95cae4aacbd1" providerId="AD" clId="Web-{61D43CC2-ADB2-BB48-BF6E-34DC4DC26C8F}" dt="2022-06-24T07:04:33.657" v="54" actId="14100"/>
          <ac:cxnSpMkLst>
            <pc:docMk/>
            <pc:sldMk cId="1762431845" sldId="1952"/>
            <ac:cxnSpMk id="3" creationId="{2026B544-E419-7AFB-9B33-7646DCE9119B}"/>
          </ac:cxnSpMkLst>
        </pc:cxnChg>
        <pc:cxnChg chg="add mod">
          <ac:chgData name="Sandra Anzion" userId="S::sandra.anzion@vng.nl::01614a1b-8878-4b0f-9711-95cae4aacbd1" providerId="AD" clId="Web-{61D43CC2-ADB2-BB48-BF6E-34DC4DC26C8F}" dt="2022-06-24T07:05:12.486" v="58" actId="1076"/>
          <ac:cxnSpMkLst>
            <pc:docMk/>
            <pc:sldMk cId="1762431845" sldId="1952"/>
            <ac:cxnSpMk id="4" creationId="{99121257-FA8F-5BCB-02ED-312543ADADDB}"/>
          </ac:cxnSpMkLst>
        </pc:cxnChg>
        <pc:cxnChg chg="add mod">
          <ac:chgData name="Sandra Anzion" userId="S::sandra.anzion@vng.nl::01614a1b-8878-4b0f-9711-95cae4aacbd1" providerId="AD" clId="Web-{61D43CC2-ADB2-BB48-BF6E-34DC4DC26C8F}" dt="2022-06-24T07:05:08.642" v="57" actId="1076"/>
          <ac:cxnSpMkLst>
            <pc:docMk/>
            <pc:sldMk cId="1762431845" sldId="1952"/>
            <ac:cxnSpMk id="5" creationId="{617B1253-F6E9-9FE0-5F88-8B98279274A2}"/>
          </ac:cxnSpMkLst>
        </pc:cxnChg>
        <pc:cxnChg chg="add mod">
          <ac:chgData name="Sandra Anzion" userId="S::sandra.anzion@vng.nl::01614a1b-8878-4b0f-9711-95cae4aacbd1" providerId="AD" clId="Web-{61D43CC2-ADB2-BB48-BF6E-34DC4DC26C8F}" dt="2022-06-24T07:05:26.049" v="62" actId="1076"/>
          <ac:cxnSpMkLst>
            <pc:docMk/>
            <pc:sldMk cId="1762431845" sldId="1952"/>
            <ac:cxnSpMk id="12" creationId="{4C909E5A-27E9-D73E-0BAA-A57517AC0F45}"/>
          </ac:cxnSpMkLst>
        </pc:cxnChg>
        <pc:cxnChg chg="add mod">
          <ac:chgData name="Sandra Anzion" userId="S::sandra.anzion@vng.nl::01614a1b-8878-4b0f-9711-95cae4aacbd1" providerId="AD" clId="Web-{61D43CC2-ADB2-BB48-BF6E-34DC4DC26C8F}" dt="2022-06-24T07:05:33.049" v="64" actId="1076"/>
          <ac:cxnSpMkLst>
            <pc:docMk/>
            <pc:sldMk cId="1762431845" sldId="1952"/>
            <ac:cxnSpMk id="13" creationId="{F52CAB15-5868-6221-8FEE-7289713FFD08}"/>
          </ac:cxnSpMkLst>
        </pc:cxnChg>
        <pc:cxnChg chg="add mod">
          <ac:chgData name="Sandra Anzion" userId="S::sandra.anzion@vng.nl::01614a1b-8878-4b0f-9711-95cae4aacbd1" providerId="AD" clId="Web-{61D43CC2-ADB2-BB48-BF6E-34DC4DC26C8F}" dt="2022-06-24T07:05:40.377" v="66" actId="1076"/>
          <ac:cxnSpMkLst>
            <pc:docMk/>
            <pc:sldMk cId="1762431845" sldId="1952"/>
            <ac:cxnSpMk id="14" creationId="{91517593-7046-BFA0-D687-2B0800A9A959}"/>
          </ac:cxnSpMkLst>
        </pc:cxnChg>
      </pc:sldChg>
      <pc:sldChg chg="modSp">
        <pc:chgData name="Sandra Anzion" userId="S::sandra.anzion@vng.nl::01614a1b-8878-4b0f-9711-95cae4aacbd1" providerId="AD" clId="Web-{61D43CC2-ADB2-BB48-BF6E-34DC4DC26C8F}" dt="2022-06-24T06:58:46.836" v="1" actId="20577"/>
        <pc:sldMkLst>
          <pc:docMk/>
          <pc:sldMk cId="2710882267" sldId="1957"/>
        </pc:sldMkLst>
        <pc:spChg chg="mod">
          <ac:chgData name="Sandra Anzion" userId="S::sandra.anzion@vng.nl::01614a1b-8878-4b0f-9711-95cae4aacbd1" providerId="AD" clId="Web-{61D43CC2-ADB2-BB48-BF6E-34DC4DC26C8F}" dt="2022-06-24T06:58:46.836" v="1" actId="20577"/>
          <ac:spMkLst>
            <pc:docMk/>
            <pc:sldMk cId="2710882267" sldId="1957"/>
            <ac:spMk id="5" creationId="{68CE7892-22C3-FD4A-D11E-FC6F3B2C3A4F}"/>
          </ac:spMkLst>
        </pc:spChg>
      </pc:sldChg>
    </pc:docChg>
  </pc:docChgLst>
  <pc:docChgLst>
    <pc:chgData name="Wim Bakkeren" userId="S::wim.bakkeren@vng.nl::53e80431-7302-48a8-9e22-602f81996742" providerId="AD" clId="Web-{8AD94F23-C438-48D7-BEAD-FE89F145C8FC}"/>
    <pc:docChg chg="modSld">
      <pc:chgData name="Wim Bakkeren" userId="S::wim.bakkeren@vng.nl::53e80431-7302-48a8-9e22-602f81996742" providerId="AD" clId="Web-{8AD94F23-C438-48D7-BEAD-FE89F145C8FC}" dt="2022-06-23T13:28:19.986" v="219"/>
      <pc:docMkLst>
        <pc:docMk/>
      </pc:docMkLst>
      <pc:sldChg chg="modSp">
        <pc:chgData name="Wim Bakkeren" userId="S::wim.bakkeren@vng.nl::53e80431-7302-48a8-9e22-602f81996742" providerId="AD" clId="Web-{8AD94F23-C438-48D7-BEAD-FE89F145C8FC}" dt="2022-06-23T13:28:19.986" v="219"/>
        <pc:sldMkLst>
          <pc:docMk/>
          <pc:sldMk cId="191903447" sldId="1942"/>
        </pc:sldMkLst>
        <pc:graphicFrameChg chg="mod modGraphic">
          <ac:chgData name="Wim Bakkeren" userId="S::wim.bakkeren@vng.nl::53e80431-7302-48a8-9e22-602f81996742" providerId="AD" clId="Web-{8AD94F23-C438-48D7-BEAD-FE89F145C8FC}" dt="2022-06-23T13:28:19.986" v="219"/>
          <ac:graphicFrameMkLst>
            <pc:docMk/>
            <pc:sldMk cId="191903447" sldId="1942"/>
            <ac:graphicFrameMk id="4" creationId="{3F655972-70CE-D2D0-E3E4-6413355761AE}"/>
          </ac:graphicFrameMkLst>
        </pc:graphicFrameChg>
      </pc:sldChg>
    </pc:docChg>
  </pc:docChgLst>
  <pc:docChgLst>
    <pc:chgData name="Sandra Anzion" userId="S::sandra.anzion@vng.nl::01614a1b-8878-4b0f-9711-95cae4aacbd1" providerId="AD" clId="Web-{5608E59B-808F-4631-8289-E2B96ED64282}"/>
    <pc:docChg chg="addSld delSld modSld sldOrd">
      <pc:chgData name="Sandra Anzion" userId="S::sandra.anzion@vng.nl::01614a1b-8878-4b0f-9711-95cae4aacbd1" providerId="AD" clId="Web-{5608E59B-808F-4631-8289-E2B96ED64282}" dt="2022-06-23T17:31:40.316" v="15"/>
      <pc:docMkLst>
        <pc:docMk/>
      </pc:docMkLst>
      <pc:sldChg chg="del">
        <pc:chgData name="Sandra Anzion" userId="S::sandra.anzion@vng.nl::01614a1b-8878-4b0f-9711-95cae4aacbd1" providerId="AD" clId="Web-{5608E59B-808F-4631-8289-E2B96ED64282}" dt="2022-06-23T17:28:28.466" v="8"/>
        <pc:sldMkLst>
          <pc:docMk/>
          <pc:sldMk cId="246853786" sldId="1936"/>
        </pc:sldMkLst>
      </pc:sldChg>
      <pc:sldChg chg="del ord">
        <pc:chgData name="Sandra Anzion" userId="S::sandra.anzion@vng.nl::01614a1b-8878-4b0f-9711-95cae4aacbd1" providerId="AD" clId="Web-{5608E59B-808F-4631-8289-E2B96ED64282}" dt="2022-06-23T17:31:40.316" v="15"/>
        <pc:sldMkLst>
          <pc:docMk/>
          <pc:sldMk cId="1976784236" sldId="1954"/>
        </pc:sldMkLst>
      </pc:sldChg>
      <pc:sldChg chg="add">
        <pc:chgData name="Sandra Anzion" userId="S::sandra.anzion@vng.nl::01614a1b-8878-4b0f-9711-95cae4aacbd1" providerId="AD" clId="Web-{5608E59B-808F-4631-8289-E2B96ED64282}" dt="2022-06-23T17:28:08.653" v="0"/>
        <pc:sldMkLst>
          <pc:docMk/>
          <pc:sldMk cId="413134320" sldId="1956"/>
        </pc:sldMkLst>
      </pc:sldChg>
      <pc:sldChg chg="add">
        <pc:chgData name="Sandra Anzion" userId="S::sandra.anzion@vng.nl::01614a1b-8878-4b0f-9711-95cae4aacbd1" providerId="AD" clId="Web-{5608E59B-808F-4631-8289-E2B96ED64282}" dt="2022-06-23T17:28:08.715" v="1"/>
        <pc:sldMkLst>
          <pc:docMk/>
          <pc:sldMk cId="2710882267" sldId="1957"/>
        </pc:sldMkLst>
      </pc:sldChg>
      <pc:sldChg chg="add">
        <pc:chgData name="Sandra Anzion" userId="S::sandra.anzion@vng.nl::01614a1b-8878-4b0f-9711-95cae4aacbd1" providerId="AD" clId="Web-{5608E59B-808F-4631-8289-E2B96ED64282}" dt="2022-06-23T17:28:08.856" v="2"/>
        <pc:sldMkLst>
          <pc:docMk/>
          <pc:sldMk cId="857683174" sldId="1958"/>
        </pc:sldMkLst>
      </pc:sldChg>
      <pc:sldChg chg="add">
        <pc:chgData name="Sandra Anzion" userId="S::sandra.anzion@vng.nl::01614a1b-8878-4b0f-9711-95cae4aacbd1" providerId="AD" clId="Web-{5608E59B-808F-4631-8289-E2B96ED64282}" dt="2022-06-23T17:28:08.919" v="3"/>
        <pc:sldMkLst>
          <pc:docMk/>
          <pc:sldMk cId="1063739141" sldId="1959"/>
        </pc:sldMkLst>
      </pc:sldChg>
      <pc:sldChg chg="add">
        <pc:chgData name="Sandra Anzion" userId="S::sandra.anzion@vng.nl::01614a1b-8878-4b0f-9711-95cae4aacbd1" providerId="AD" clId="Web-{5608E59B-808F-4631-8289-E2B96ED64282}" dt="2022-06-23T17:28:09.044" v="4"/>
        <pc:sldMkLst>
          <pc:docMk/>
          <pc:sldMk cId="647117401" sldId="1960"/>
        </pc:sldMkLst>
      </pc:sldChg>
      <pc:sldChg chg="add">
        <pc:chgData name="Sandra Anzion" userId="S::sandra.anzion@vng.nl::01614a1b-8878-4b0f-9711-95cae4aacbd1" providerId="AD" clId="Web-{5608E59B-808F-4631-8289-E2B96ED64282}" dt="2022-06-23T17:28:09.153" v="5"/>
        <pc:sldMkLst>
          <pc:docMk/>
          <pc:sldMk cId="3139864164" sldId="1961"/>
        </pc:sldMkLst>
      </pc:sldChg>
      <pc:sldChg chg="add">
        <pc:chgData name="Sandra Anzion" userId="S::sandra.anzion@vng.nl::01614a1b-8878-4b0f-9711-95cae4aacbd1" providerId="AD" clId="Web-{5608E59B-808F-4631-8289-E2B96ED64282}" dt="2022-06-23T17:28:09.262" v="6"/>
        <pc:sldMkLst>
          <pc:docMk/>
          <pc:sldMk cId="4272982109" sldId="1962"/>
        </pc:sldMkLst>
      </pc:sldChg>
      <pc:sldChg chg="modSp add">
        <pc:chgData name="Sandra Anzion" userId="S::sandra.anzion@vng.nl::01614a1b-8878-4b0f-9711-95cae4aacbd1" providerId="AD" clId="Web-{5608E59B-808F-4631-8289-E2B96ED64282}" dt="2022-06-23T17:28:37.404" v="10" actId="20577"/>
        <pc:sldMkLst>
          <pc:docMk/>
          <pc:sldMk cId="3985757894" sldId="1963"/>
        </pc:sldMkLst>
        <pc:spChg chg="mod">
          <ac:chgData name="Sandra Anzion" userId="S::sandra.anzion@vng.nl::01614a1b-8878-4b0f-9711-95cae4aacbd1" providerId="AD" clId="Web-{5608E59B-808F-4631-8289-E2B96ED64282}" dt="2022-06-23T17:28:37.404" v="10" actId="20577"/>
          <ac:spMkLst>
            <pc:docMk/>
            <pc:sldMk cId="3985757894" sldId="1963"/>
            <ac:spMk id="5" creationId="{68CE7892-22C3-FD4A-D11E-FC6F3B2C3A4F}"/>
          </ac:spMkLst>
        </pc:spChg>
      </pc:sldChg>
      <pc:sldChg chg="add">
        <pc:chgData name="Sandra Anzion" userId="S::sandra.anzion@vng.nl::01614a1b-8878-4b0f-9711-95cae4aacbd1" providerId="AD" clId="Web-{5608E59B-808F-4631-8289-E2B96ED64282}" dt="2022-06-23T17:31:35.613" v="13"/>
        <pc:sldMkLst>
          <pc:docMk/>
          <pc:sldMk cId="4049540934" sldId="1964"/>
        </pc:sldMkLst>
      </pc:sldChg>
      <pc:sldChg chg="add">
        <pc:chgData name="Sandra Anzion" userId="S::sandra.anzion@vng.nl::01614a1b-8878-4b0f-9711-95cae4aacbd1" providerId="AD" clId="Web-{5608E59B-808F-4631-8289-E2B96ED64282}" dt="2022-06-23T17:31:35.707" v="14"/>
        <pc:sldMkLst>
          <pc:docMk/>
          <pc:sldMk cId="2178543874" sldId="1965"/>
        </pc:sldMkLst>
      </pc:sldChg>
      <pc:sldMasterChg chg="addSldLayout">
        <pc:chgData name="Sandra Anzion" userId="S::sandra.anzion@vng.nl::01614a1b-8878-4b0f-9711-95cae4aacbd1" providerId="AD" clId="Web-{5608E59B-808F-4631-8289-E2B96ED64282}" dt="2022-06-23T17:28:08.653" v="0"/>
        <pc:sldMasterMkLst>
          <pc:docMk/>
          <pc:sldMasterMk cId="0" sldId="2147483648"/>
        </pc:sldMasterMkLst>
        <pc:sldLayoutChg chg="add">
          <pc:chgData name="Sandra Anzion" userId="S::sandra.anzion@vng.nl::01614a1b-8878-4b0f-9711-95cae4aacbd1" providerId="AD" clId="Web-{5608E59B-808F-4631-8289-E2B96ED64282}" dt="2022-06-23T17:28:08.653" v="0"/>
          <pc:sldLayoutMkLst>
            <pc:docMk/>
            <pc:sldMasterMk cId="0" sldId="2147483648"/>
            <pc:sldLayoutMk cId="2771533180" sldId="2147483795"/>
          </pc:sldLayoutMkLst>
        </pc:sldLayoutChg>
        <pc:sldLayoutChg chg="add">
          <pc:chgData name="Sandra Anzion" userId="S::sandra.anzion@vng.nl::01614a1b-8878-4b0f-9711-95cae4aacbd1" providerId="AD" clId="Web-{5608E59B-808F-4631-8289-E2B96ED64282}" dt="2022-06-23T17:28:08.653" v="0"/>
          <pc:sldLayoutMkLst>
            <pc:docMk/>
            <pc:sldMasterMk cId="0" sldId="2147483648"/>
            <pc:sldLayoutMk cId="33967613" sldId="2147483796"/>
          </pc:sldLayoutMkLst>
        </pc:sldLayoutChg>
        <pc:sldLayoutChg chg="add">
          <pc:chgData name="Sandra Anzion" userId="S::sandra.anzion@vng.nl::01614a1b-8878-4b0f-9711-95cae4aacbd1" providerId="AD" clId="Web-{5608E59B-808F-4631-8289-E2B96ED64282}" dt="2022-06-23T17:28:08.653" v="0"/>
          <pc:sldLayoutMkLst>
            <pc:docMk/>
            <pc:sldMasterMk cId="0" sldId="2147483648"/>
            <pc:sldLayoutMk cId="2264812054" sldId="2147483797"/>
          </pc:sldLayoutMkLst>
        </pc:sldLayoutChg>
        <pc:sldLayoutChg chg="add">
          <pc:chgData name="Sandra Anzion" userId="S::sandra.anzion@vng.nl::01614a1b-8878-4b0f-9711-95cae4aacbd1" providerId="AD" clId="Web-{5608E59B-808F-4631-8289-E2B96ED64282}" dt="2022-06-23T17:28:08.653" v="0"/>
          <pc:sldLayoutMkLst>
            <pc:docMk/>
            <pc:sldMasterMk cId="0" sldId="2147483648"/>
            <pc:sldLayoutMk cId="4007260435" sldId="2147483798"/>
          </pc:sldLayoutMkLst>
        </pc:sldLayoutChg>
        <pc:sldLayoutChg chg="add">
          <pc:chgData name="Sandra Anzion" userId="S::sandra.anzion@vng.nl::01614a1b-8878-4b0f-9711-95cae4aacbd1" providerId="AD" clId="Web-{5608E59B-808F-4631-8289-E2B96ED64282}" dt="2022-06-23T17:28:08.653" v="0"/>
          <pc:sldLayoutMkLst>
            <pc:docMk/>
            <pc:sldMasterMk cId="0" sldId="2147483648"/>
            <pc:sldLayoutMk cId="1019084401" sldId="2147483799"/>
          </pc:sldLayoutMkLst>
        </pc:sldLayoutChg>
      </pc:sldMasterChg>
    </pc:docChg>
  </pc:docChgLst>
  <pc:docChgLst>
    <pc:chgData name="Wim Bakkeren" userId="53e80431-7302-48a8-9e22-602f81996742" providerId="ADAL" clId="{0DD95B86-002C-284E-9DC5-591C15EF899E}"/>
    <pc:docChg chg="undo redo custSel addSld delSld modSld sldOrd">
      <pc:chgData name="Wim Bakkeren" userId="53e80431-7302-48a8-9e22-602f81996742" providerId="ADAL" clId="{0DD95B86-002C-284E-9DC5-591C15EF899E}" dt="2022-06-24T06:50:21.061" v="723" actId="12789"/>
      <pc:docMkLst>
        <pc:docMk/>
      </pc:docMkLst>
      <pc:sldChg chg="modSp mod">
        <pc:chgData name="Wim Bakkeren" userId="53e80431-7302-48a8-9e22-602f81996742" providerId="ADAL" clId="{0DD95B86-002C-284E-9DC5-591C15EF899E}" dt="2022-06-23T14:52:58.696" v="477" actId="20577"/>
        <pc:sldMkLst>
          <pc:docMk/>
          <pc:sldMk cId="3750880387" sldId="259"/>
        </pc:sldMkLst>
        <pc:spChg chg="mod">
          <ac:chgData name="Wim Bakkeren" userId="53e80431-7302-48a8-9e22-602f81996742" providerId="ADAL" clId="{0DD95B86-002C-284E-9DC5-591C15EF899E}" dt="2022-06-23T14:52:58.696" v="477" actId="20577"/>
          <ac:spMkLst>
            <pc:docMk/>
            <pc:sldMk cId="3750880387" sldId="259"/>
            <ac:spMk id="2" creationId="{17FEB8D4-06BC-17B4-CE1C-BF999B9396D2}"/>
          </ac:spMkLst>
        </pc:spChg>
        <pc:spChg chg="mod">
          <ac:chgData name="Wim Bakkeren" userId="53e80431-7302-48a8-9e22-602f81996742" providerId="ADAL" clId="{0DD95B86-002C-284E-9DC5-591C15EF899E}" dt="2022-06-23T14:41:10.021" v="433" actId="207"/>
          <ac:spMkLst>
            <pc:docMk/>
            <pc:sldMk cId="3750880387" sldId="259"/>
            <ac:spMk id="4" creationId="{C53E4044-235D-7EB8-9349-B0446DE80F36}"/>
          </ac:spMkLst>
        </pc:spChg>
        <pc:spChg chg="mod">
          <ac:chgData name="Wim Bakkeren" userId="53e80431-7302-48a8-9e22-602f81996742" providerId="ADAL" clId="{0DD95B86-002C-284E-9DC5-591C15EF899E}" dt="2022-06-23T14:41:11.352" v="435" actId="207"/>
          <ac:spMkLst>
            <pc:docMk/>
            <pc:sldMk cId="3750880387" sldId="259"/>
            <ac:spMk id="30" creationId="{9619010C-993C-261B-375D-43B23835D0E8}"/>
          </ac:spMkLst>
        </pc:spChg>
      </pc:sldChg>
      <pc:sldChg chg="modSp mod">
        <pc:chgData name="Wim Bakkeren" userId="53e80431-7302-48a8-9e22-602f81996742" providerId="ADAL" clId="{0DD95B86-002C-284E-9DC5-591C15EF899E}" dt="2022-06-23T14:37:24.391" v="341" actId="20577"/>
        <pc:sldMkLst>
          <pc:docMk/>
          <pc:sldMk cId="1202528903" sldId="260"/>
        </pc:sldMkLst>
        <pc:spChg chg="mod">
          <ac:chgData name="Wim Bakkeren" userId="53e80431-7302-48a8-9e22-602f81996742" providerId="ADAL" clId="{0DD95B86-002C-284E-9DC5-591C15EF899E}" dt="2022-06-23T14:37:24.391" v="341" actId="20577"/>
          <ac:spMkLst>
            <pc:docMk/>
            <pc:sldMk cId="1202528903" sldId="260"/>
            <ac:spMk id="30" creationId="{9619010C-993C-261B-375D-43B23835D0E8}"/>
          </ac:spMkLst>
        </pc:spChg>
      </pc:sldChg>
      <pc:sldChg chg="modSp mod">
        <pc:chgData name="Wim Bakkeren" userId="53e80431-7302-48a8-9e22-602f81996742" providerId="ADAL" clId="{0DD95B86-002C-284E-9DC5-591C15EF899E}" dt="2022-06-24T06:36:36.288" v="607" actId="20577"/>
        <pc:sldMkLst>
          <pc:docMk/>
          <pc:sldMk cId="2250668312" sldId="1134"/>
        </pc:sldMkLst>
        <pc:spChg chg="mod">
          <ac:chgData name="Wim Bakkeren" userId="53e80431-7302-48a8-9e22-602f81996742" providerId="ADAL" clId="{0DD95B86-002C-284E-9DC5-591C15EF899E}" dt="2022-06-24T06:36:36.288" v="607" actId="20577"/>
          <ac:spMkLst>
            <pc:docMk/>
            <pc:sldMk cId="2250668312" sldId="1134"/>
            <ac:spMk id="3" creationId="{392B736B-D394-F1A1-28E0-21AE63F2BB76}"/>
          </ac:spMkLst>
        </pc:spChg>
      </pc:sldChg>
      <pc:sldChg chg="modSp mod">
        <pc:chgData name="Wim Bakkeren" userId="53e80431-7302-48a8-9e22-602f81996742" providerId="ADAL" clId="{0DD95B86-002C-284E-9DC5-591C15EF899E}" dt="2022-06-23T18:22:07.974" v="552" actId="20577"/>
        <pc:sldMkLst>
          <pc:docMk/>
          <pc:sldMk cId="477777761" sldId="1935"/>
        </pc:sldMkLst>
        <pc:spChg chg="mod">
          <ac:chgData name="Wim Bakkeren" userId="53e80431-7302-48a8-9e22-602f81996742" providerId="ADAL" clId="{0DD95B86-002C-284E-9DC5-591C15EF899E}" dt="2022-06-23T18:22:07.974" v="552" actId="20577"/>
          <ac:spMkLst>
            <pc:docMk/>
            <pc:sldMk cId="477777761" sldId="1935"/>
            <ac:spMk id="5" creationId="{E9CB4C30-F20F-F90C-07F7-BAD0D2359B8E}"/>
          </ac:spMkLst>
        </pc:spChg>
      </pc:sldChg>
      <pc:sldChg chg="modSp mod">
        <pc:chgData name="Wim Bakkeren" userId="53e80431-7302-48a8-9e22-602f81996742" providerId="ADAL" clId="{0DD95B86-002C-284E-9DC5-591C15EF899E}" dt="2022-06-23T14:52:48.380" v="469" actId="20577"/>
        <pc:sldMkLst>
          <pc:docMk/>
          <pc:sldMk cId="2546402092" sldId="1937"/>
        </pc:sldMkLst>
        <pc:spChg chg="mod">
          <ac:chgData name="Wim Bakkeren" userId="53e80431-7302-48a8-9e22-602f81996742" providerId="ADAL" clId="{0DD95B86-002C-284E-9DC5-591C15EF899E}" dt="2022-06-23T14:52:48.380" v="469" actId="20577"/>
          <ac:spMkLst>
            <pc:docMk/>
            <pc:sldMk cId="2546402092" sldId="1937"/>
            <ac:spMk id="2" creationId="{17FEB8D4-06BC-17B4-CE1C-BF999B9396D2}"/>
          </ac:spMkLst>
        </pc:spChg>
      </pc:sldChg>
      <pc:sldChg chg="modSp mod">
        <pc:chgData name="Wim Bakkeren" userId="53e80431-7302-48a8-9e22-602f81996742" providerId="ADAL" clId="{0DD95B86-002C-284E-9DC5-591C15EF899E}" dt="2022-06-23T14:38:03.498" v="343" actId="113"/>
        <pc:sldMkLst>
          <pc:docMk/>
          <pc:sldMk cId="464837156" sldId="1940"/>
        </pc:sldMkLst>
        <pc:spChg chg="mod">
          <ac:chgData name="Wim Bakkeren" userId="53e80431-7302-48a8-9e22-602f81996742" providerId="ADAL" clId="{0DD95B86-002C-284E-9DC5-591C15EF899E}" dt="2022-06-23T14:38:03.498" v="343" actId="113"/>
          <ac:spMkLst>
            <pc:docMk/>
            <pc:sldMk cId="464837156" sldId="1940"/>
            <ac:spMk id="30" creationId="{9619010C-993C-261B-375D-43B23835D0E8}"/>
          </ac:spMkLst>
        </pc:spChg>
      </pc:sldChg>
      <pc:sldChg chg="modSp mod">
        <pc:chgData name="Wim Bakkeren" userId="53e80431-7302-48a8-9e22-602f81996742" providerId="ADAL" clId="{0DD95B86-002C-284E-9DC5-591C15EF899E}" dt="2022-06-23T14:54:20.987" v="484" actId="20577"/>
        <pc:sldMkLst>
          <pc:docMk/>
          <pc:sldMk cId="311587707" sldId="1941"/>
        </pc:sldMkLst>
        <pc:spChg chg="mod">
          <ac:chgData name="Wim Bakkeren" userId="53e80431-7302-48a8-9e22-602f81996742" providerId="ADAL" clId="{0DD95B86-002C-284E-9DC5-591C15EF899E}" dt="2022-06-23T14:54:20.987" v="484" actId="20577"/>
          <ac:spMkLst>
            <pc:docMk/>
            <pc:sldMk cId="311587707" sldId="1941"/>
            <ac:spMk id="6" creationId="{59A89BAF-D8DA-43B4-7FD2-E99BD52DDBA4}"/>
          </ac:spMkLst>
        </pc:spChg>
      </pc:sldChg>
      <pc:sldChg chg="addSp delSp modSp mod">
        <pc:chgData name="Wim Bakkeren" userId="53e80431-7302-48a8-9e22-602f81996742" providerId="ADAL" clId="{0DD95B86-002C-284E-9DC5-591C15EF899E}" dt="2022-06-23T18:24:12.547" v="557" actId="113"/>
        <pc:sldMkLst>
          <pc:docMk/>
          <pc:sldMk cId="191903447" sldId="1942"/>
        </pc:sldMkLst>
        <pc:spChg chg="add del mod">
          <ac:chgData name="Wim Bakkeren" userId="53e80431-7302-48a8-9e22-602f81996742" providerId="ADAL" clId="{0DD95B86-002C-284E-9DC5-591C15EF899E}" dt="2022-06-23T14:30:03.350" v="241" actId="1076"/>
          <ac:spMkLst>
            <pc:docMk/>
            <pc:sldMk cId="191903447" sldId="1942"/>
            <ac:spMk id="2" creationId="{A5DA77BA-DFBB-E94A-2756-610734102FFC}"/>
          </ac:spMkLst>
        </pc:spChg>
        <pc:graphicFrameChg chg="mod modGraphic">
          <ac:chgData name="Wim Bakkeren" userId="53e80431-7302-48a8-9e22-602f81996742" providerId="ADAL" clId="{0DD95B86-002C-284E-9DC5-591C15EF899E}" dt="2022-06-23T18:24:12.547" v="557" actId="113"/>
          <ac:graphicFrameMkLst>
            <pc:docMk/>
            <pc:sldMk cId="191903447" sldId="1942"/>
            <ac:graphicFrameMk id="4" creationId="{3F655972-70CE-D2D0-E3E4-6413355761AE}"/>
          </ac:graphicFrameMkLst>
        </pc:graphicFrameChg>
      </pc:sldChg>
      <pc:sldChg chg="modSp mod">
        <pc:chgData name="Wim Bakkeren" userId="53e80431-7302-48a8-9e22-602f81996742" providerId="ADAL" clId="{0DD95B86-002C-284E-9DC5-591C15EF899E}" dt="2022-06-24T06:17:08.840" v="563" actId="20577"/>
        <pc:sldMkLst>
          <pc:docMk/>
          <pc:sldMk cId="2799012447" sldId="1945"/>
        </pc:sldMkLst>
        <pc:spChg chg="mod">
          <ac:chgData name="Wim Bakkeren" userId="53e80431-7302-48a8-9e22-602f81996742" providerId="ADAL" clId="{0DD95B86-002C-284E-9DC5-591C15EF899E}" dt="2022-06-24T06:17:08.840" v="563" actId="20577"/>
          <ac:spMkLst>
            <pc:docMk/>
            <pc:sldMk cId="2799012447" sldId="1945"/>
            <ac:spMk id="6" creationId="{D676D931-05AA-F9C5-5672-EEED05D49A2A}"/>
          </ac:spMkLst>
        </pc:spChg>
      </pc:sldChg>
      <pc:sldChg chg="del">
        <pc:chgData name="Wim Bakkeren" userId="53e80431-7302-48a8-9e22-602f81996742" providerId="ADAL" clId="{0DD95B86-002C-284E-9DC5-591C15EF899E}" dt="2022-06-23T14:42:35.702" v="453" actId="2696"/>
        <pc:sldMkLst>
          <pc:docMk/>
          <pc:sldMk cId="986315588" sldId="1951"/>
        </pc:sldMkLst>
      </pc:sldChg>
      <pc:sldChg chg="modSp mod">
        <pc:chgData name="Wim Bakkeren" userId="53e80431-7302-48a8-9e22-602f81996742" providerId="ADAL" clId="{0DD95B86-002C-284E-9DC5-591C15EF899E}" dt="2022-06-24T06:50:21.061" v="723" actId="12789"/>
        <pc:sldMkLst>
          <pc:docMk/>
          <pc:sldMk cId="1762431845" sldId="1952"/>
        </pc:sldMkLst>
        <pc:spChg chg="mod">
          <ac:chgData name="Wim Bakkeren" userId="53e80431-7302-48a8-9e22-602f81996742" providerId="ADAL" clId="{0DD95B86-002C-284E-9DC5-591C15EF899E}" dt="2022-06-24T06:50:09.704" v="722" actId="122"/>
          <ac:spMkLst>
            <pc:docMk/>
            <pc:sldMk cId="1762431845" sldId="1952"/>
            <ac:spMk id="6" creationId="{845CFF89-F69E-B51B-0DA8-498F9E524E65}"/>
          </ac:spMkLst>
        </pc:spChg>
        <pc:spChg chg="mod">
          <ac:chgData name="Wim Bakkeren" userId="53e80431-7302-48a8-9e22-602f81996742" providerId="ADAL" clId="{0DD95B86-002C-284E-9DC5-591C15EF899E}" dt="2022-06-24T06:50:21.061" v="723" actId="12789"/>
          <ac:spMkLst>
            <pc:docMk/>
            <pc:sldMk cId="1762431845" sldId="1952"/>
            <ac:spMk id="7" creationId="{3028AE9D-D9B1-14C8-9801-87B190878BF2}"/>
          </ac:spMkLst>
        </pc:spChg>
        <pc:spChg chg="mod">
          <ac:chgData name="Wim Bakkeren" userId="53e80431-7302-48a8-9e22-602f81996742" providerId="ADAL" clId="{0DD95B86-002C-284E-9DC5-591C15EF899E}" dt="2022-06-24T06:50:21.061" v="723" actId="12789"/>
          <ac:spMkLst>
            <pc:docMk/>
            <pc:sldMk cId="1762431845" sldId="1952"/>
            <ac:spMk id="8" creationId="{C7F674BF-9EED-64D6-C428-4BD3418F4634}"/>
          </ac:spMkLst>
        </pc:spChg>
        <pc:spChg chg="mod">
          <ac:chgData name="Wim Bakkeren" userId="53e80431-7302-48a8-9e22-602f81996742" providerId="ADAL" clId="{0DD95B86-002C-284E-9DC5-591C15EF899E}" dt="2022-06-24T06:50:09.704" v="722" actId="122"/>
          <ac:spMkLst>
            <pc:docMk/>
            <pc:sldMk cId="1762431845" sldId="1952"/>
            <ac:spMk id="9" creationId="{D3F0EC0E-09CE-0D61-2D68-813A6884F558}"/>
          </ac:spMkLst>
        </pc:spChg>
        <pc:spChg chg="mod">
          <ac:chgData name="Wim Bakkeren" userId="53e80431-7302-48a8-9e22-602f81996742" providerId="ADAL" clId="{0DD95B86-002C-284E-9DC5-591C15EF899E}" dt="2022-06-24T06:50:21.061" v="723" actId="12789"/>
          <ac:spMkLst>
            <pc:docMk/>
            <pc:sldMk cId="1762431845" sldId="1952"/>
            <ac:spMk id="10" creationId="{6F73D079-D8CA-FED3-EBF2-238154A94966}"/>
          </ac:spMkLst>
        </pc:spChg>
        <pc:spChg chg="mod">
          <ac:chgData name="Wim Bakkeren" userId="53e80431-7302-48a8-9e22-602f81996742" providerId="ADAL" clId="{0DD95B86-002C-284E-9DC5-591C15EF899E}" dt="2022-06-24T06:50:09.704" v="722" actId="122"/>
          <ac:spMkLst>
            <pc:docMk/>
            <pc:sldMk cId="1762431845" sldId="1952"/>
            <ac:spMk id="11" creationId="{06102193-354A-C46B-D8A3-EBB54884B5F9}"/>
          </ac:spMkLst>
        </pc:spChg>
      </pc:sldChg>
      <pc:sldChg chg="modSp mod">
        <pc:chgData name="Wim Bakkeren" userId="53e80431-7302-48a8-9e22-602f81996742" providerId="ADAL" clId="{0DD95B86-002C-284E-9DC5-591C15EF899E}" dt="2022-06-24T06:17:28.663" v="569" actId="20577"/>
        <pc:sldMkLst>
          <pc:docMk/>
          <pc:sldMk cId="3817150509" sldId="1953"/>
        </pc:sldMkLst>
        <pc:spChg chg="mod">
          <ac:chgData name="Wim Bakkeren" userId="53e80431-7302-48a8-9e22-602f81996742" providerId="ADAL" clId="{0DD95B86-002C-284E-9DC5-591C15EF899E}" dt="2022-06-24T06:17:28.663" v="569" actId="20577"/>
          <ac:spMkLst>
            <pc:docMk/>
            <pc:sldMk cId="3817150509" sldId="1953"/>
            <ac:spMk id="6" creationId="{D676D931-05AA-F9C5-5672-EEED05D49A2A}"/>
          </ac:spMkLst>
        </pc:spChg>
      </pc:sldChg>
      <pc:sldChg chg="modSp add mod ord">
        <pc:chgData name="Wim Bakkeren" userId="53e80431-7302-48a8-9e22-602f81996742" providerId="ADAL" clId="{0DD95B86-002C-284E-9DC5-591C15EF899E}" dt="2022-06-23T14:41:56.105" v="452" actId="20577"/>
        <pc:sldMkLst>
          <pc:docMk/>
          <pc:sldMk cId="1976784236" sldId="1954"/>
        </pc:sldMkLst>
        <pc:spChg chg="mod">
          <ac:chgData name="Wim Bakkeren" userId="53e80431-7302-48a8-9e22-602f81996742" providerId="ADAL" clId="{0DD95B86-002C-284E-9DC5-591C15EF899E}" dt="2022-06-23T14:41:56.105" v="452" actId="20577"/>
          <ac:spMkLst>
            <pc:docMk/>
            <pc:sldMk cId="1976784236" sldId="1954"/>
            <ac:spMk id="5" creationId="{68CE7892-22C3-FD4A-D11E-FC6F3B2C3A4F}"/>
          </ac:spMkLst>
        </pc:spChg>
      </pc:sldChg>
      <pc:sldChg chg="addSp delSp modSp add mod ord">
        <pc:chgData name="Wim Bakkeren" userId="53e80431-7302-48a8-9e22-602f81996742" providerId="ADAL" clId="{0DD95B86-002C-284E-9DC5-591C15EF899E}" dt="2022-06-23T14:48:00.214" v="457"/>
        <pc:sldMkLst>
          <pc:docMk/>
          <pc:sldMk cId="1677119414" sldId="1955"/>
        </pc:sldMkLst>
        <pc:picChg chg="add mod">
          <ac:chgData name="Wim Bakkeren" userId="53e80431-7302-48a8-9e22-602f81996742" providerId="ADAL" clId="{0DD95B86-002C-284E-9DC5-591C15EF899E}" dt="2022-06-23T14:48:00.214" v="457"/>
          <ac:picMkLst>
            <pc:docMk/>
            <pc:sldMk cId="1677119414" sldId="1955"/>
            <ac:picMk id="3" creationId="{99E35BA7-E63B-686E-F75E-CAD624F8D9C5}"/>
          </ac:picMkLst>
        </pc:picChg>
        <pc:picChg chg="del">
          <ac:chgData name="Wim Bakkeren" userId="53e80431-7302-48a8-9e22-602f81996742" providerId="ADAL" clId="{0DD95B86-002C-284E-9DC5-591C15EF899E}" dt="2022-06-23T14:47:56.214" v="456" actId="478"/>
          <ac:picMkLst>
            <pc:docMk/>
            <pc:sldMk cId="1677119414" sldId="1955"/>
            <ac:picMk id="7" creationId="{05A8C4E3-B510-7154-EBF8-D76116FFC555}"/>
          </ac:picMkLst>
        </pc:picChg>
      </pc:sldChg>
      <pc:sldChg chg="modSp mod">
        <pc:chgData name="Wim Bakkeren" userId="53e80431-7302-48a8-9e22-602f81996742" providerId="ADAL" clId="{0DD95B86-002C-284E-9DC5-591C15EF899E}" dt="2022-06-24T06:46:20.727" v="709" actId="20577"/>
        <pc:sldMkLst>
          <pc:docMk/>
          <pc:sldMk cId="3985757894" sldId="1963"/>
        </pc:sldMkLst>
        <pc:spChg chg="mod">
          <ac:chgData name="Wim Bakkeren" userId="53e80431-7302-48a8-9e22-602f81996742" providerId="ADAL" clId="{0DD95B86-002C-284E-9DC5-591C15EF899E}" dt="2022-06-24T06:46:05.526" v="708" actId="6549"/>
          <ac:spMkLst>
            <pc:docMk/>
            <pc:sldMk cId="3985757894" sldId="1963"/>
            <ac:spMk id="2" creationId="{45980F6B-C57C-48E7-B566-E24C17A69B65}"/>
          </ac:spMkLst>
        </pc:spChg>
        <pc:spChg chg="mod">
          <ac:chgData name="Wim Bakkeren" userId="53e80431-7302-48a8-9e22-602f81996742" providerId="ADAL" clId="{0DD95B86-002C-284E-9DC5-591C15EF899E}" dt="2022-06-24T06:46:20.727" v="709" actId="20577"/>
          <ac:spMkLst>
            <pc:docMk/>
            <pc:sldMk cId="3985757894" sldId="1963"/>
            <ac:spMk id="5" creationId="{68CE7892-22C3-FD4A-D11E-FC6F3B2C3A4F}"/>
          </ac:spMkLst>
        </pc:spChg>
      </pc:sldChg>
      <pc:sldChg chg="addSp delSp modSp new mod">
        <pc:chgData name="Wim Bakkeren" userId="53e80431-7302-48a8-9e22-602f81996742" providerId="ADAL" clId="{0DD95B86-002C-284E-9DC5-591C15EF899E}" dt="2022-06-23T18:21:51.395" v="551" actId="14100"/>
        <pc:sldMkLst>
          <pc:docMk/>
          <pc:sldMk cId="1437758199" sldId="1966"/>
        </pc:sldMkLst>
        <pc:spChg chg="mod">
          <ac:chgData name="Wim Bakkeren" userId="53e80431-7302-48a8-9e22-602f81996742" providerId="ADAL" clId="{0DD95B86-002C-284E-9DC5-591C15EF899E}" dt="2022-06-23T18:21:32.308" v="547"/>
          <ac:spMkLst>
            <pc:docMk/>
            <pc:sldMk cId="1437758199" sldId="1966"/>
            <ac:spMk id="2" creationId="{CDC55881-C933-C978-7541-E66547AE5347}"/>
          </ac:spMkLst>
        </pc:spChg>
        <pc:spChg chg="mod">
          <ac:chgData name="Wim Bakkeren" userId="53e80431-7302-48a8-9e22-602f81996742" providerId="ADAL" clId="{0DD95B86-002C-284E-9DC5-591C15EF899E}" dt="2022-06-23T18:21:51.395" v="551" actId="14100"/>
          <ac:spMkLst>
            <pc:docMk/>
            <pc:sldMk cId="1437758199" sldId="1966"/>
            <ac:spMk id="3" creationId="{2A124ED1-419C-494F-04F8-A3359E8AFF91}"/>
          </ac:spMkLst>
        </pc:spChg>
        <pc:spChg chg="add del mod">
          <ac:chgData name="Wim Bakkeren" userId="53e80431-7302-48a8-9e22-602f81996742" providerId="ADAL" clId="{0DD95B86-002C-284E-9DC5-591C15EF899E}" dt="2022-06-23T18:21:32.308" v="547"/>
          <ac:spMkLst>
            <pc:docMk/>
            <pc:sldMk cId="1437758199" sldId="1966"/>
            <ac:spMk id="4" creationId="{5A36ACB9-1AFC-0ABC-2274-C85B56CEF42E}"/>
          </ac:spMkLst>
        </pc:spChg>
        <pc:spChg chg="add del mod">
          <ac:chgData name="Wim Bakkeren" userId="53e80431-7302-48a8-9e22-602f81996742" providerId="ADAL" clId="{0DD95B86-002C-284E-9DC5-591C15EF899E}" dt="2022-06-23T18:21:32.308" v="547"/>
          <ac:spMkLst>
            <pc:docMk/>
            <pc:sldMk cId="1437758199" sldId="1966"/>
            <ac:spMk id="5" creationId="{903E6E23-75A6-19BB-F00C-091E937EC7FB}"/>
          </ac:spMkLst>
        </pc:spChg>
      </pc:sldChg>
      <pc:sldChg chg="modSp mod">
        <pc:chgData name="Wim Bakkeren" userId="53e80431-7302-48a8-9e22-602f81996742" providerId="ADAL" clId="{0DD95B86-002C-284E-9DC5-591C15EF899E}" dt="2022-06-24T06:40:32.643" v="608" actId="12"/>
        <pc:sldMkLst>
          <pc:docMk/>
          <pc:sldMk cId="3025624151" sldId="1967"/>
        </pc:sldMkLst>
        <pc:spChg chg="mod">
          <ac:chgData name="Wim Bakkeren" userId="53e80431-7302-48a8-9e22-602f81996742" providerId="ADAL" clId="{0DD95B86-002C-284E-9DC5-591C15EF899E}" dt="2022-06-24T06:40:32.643" v="608" actId="12"/>
          <ac:spMkLst>
            <pc:docMk/>
            <pc:sldMk cId="3025624151" sldId="1967"/>
            <ac:spMk id="5" creationId="{68CE7892-22C3-FD4A-D11E-FC6F3B2C3A4F}"/>
          </ac:spMkLst>
        </pc:spChg>
      </pc:sldChg>
    </pc:docChg>
  </pc:docChgLst>
  <pc:docChgLst>
    <pc:chgData name="Sandra Anzion" userId="S::sandra.anzion@vng.nl::01614a1b-8878-4b0f-9711-95cae4aacbd1" providerId="AD" clId="Web-{84F760B6-1A8A-78DD-C6EB-702C0A1521C1}"/>
    <pc:docChg chg="addSld delSld modSld sldOrd">
      <pc:chgData name="Sandra Anzion" userId="S::sandra.anzion@vng.nl::01614a1b-8878-4b0f-9711-95cae4aacbd1" providerId="AD" clId="Web-{84F760B6-1A8A-78DD-C6EB-702C0A1521C1}" dt="2022-06-24T06:28:24.123" v="303" actId="1076"/>
      <pc:docMkLst>
        <pc:docMk/>
      </pc:docMkLst>
      <pc:sldChg chg="addSp delSp modSp">
        <pc:chgData name="Sandra Anzion" userId="S::sandra.anzion@vng.nl::01614a1b-8878-4b0f-9711-95cae4aacbd1" providerId="AD" clId="Web-{84F760B6-1A8A-78DD-C6EB-702C0A1521C1}" dt="2022-06-24T06:28:24.123" v="303" actId="1076"/>
        <pc:sldMkLst>
          <pc:docMk/>
          <pc:sldMk cId="1762431845" sldId="1952"/>
        </pc:sldMkLst>
        <pc:spChg chg="mod">
          <ac:chgData name="Sandra Anzion" userId="S::sandra.anzion@vng.nl::01614a1b-8878-4b0f-9711-95cae4aacbd1" providerId="AD" clId="Web-{84F760B6-1A8A-78DD-C6EB-702C0A1521C1}" dt="2022-06-24T06:24:59.595" v="164" actId="20577"/>
          <ac:spMkLst>
            <pc:docMk/>
            <pc:sldMk cId="1762431845" sldId="1952"/>
            <ac:spMk id="2" creationId="{45980F6B-C57C-48E7-B566-E24C17A69B65}"/>
          </ac:spMkLst>
        </pc:spChg>
        <pc:spChg chg="add del mod">
          <ac:chgData name="Sandra Anzion" userId="S::sandra.anzion@vng.nl::01614a1b-8878-4b0f-9711-95cae4aacbd1" providerId="AD" clId="Web-{84F760B6-1A8A-78DD-C6EB-702C0A1521C1}" dt="2022-06-24T06:23:05.166" v="128"/>
          <ac:spMkLst>
            <pc:docMk/>
            <pc:sldMk cId="1762431845" sldId="1952"/>
            <ac:spMk id="4" creationId="{105FB2EB-A4D4-886C-6219-B53A136F3BA7}"/>
          </ac:spMkLst>
        </pc:spChg>
        <pc:spChg chg="del">
          <ac:chgData name="Sandra Anzion" userId="S::sandra.anzion@vng.nl::01614a1b-8878-4b0f-9711-95cae4aacbd1" providerId="AD" clId="Web-{84F760B6-1A8A-78DD-C6EB-702C0A1521C1}" dt="2022-06-24T06:23:01.087" v="127"/>
          <ac:spMkLst>
            <pc:docMk/>
            <pc:sldMk cId="1762431845" sldId="1952"/>
            <ac:spMk id="5" creationId="{68CE7892-22C3-FD4A-D11E-FC6F3B2C3A4F}"/>
          </ac:spMkLst>
        </pc:spChg>
        <pc:spChg chg="add mod">
          <ac:chgData name="Sandra Anzion" userId="S::sandra.anzion@vng.nl::01614a1b-8878-4b0f-9711-95cae4aacbd1" providerId="AD" clId="Web-{84F760B6-1A8A-78DD-C6EB-702C0A1521C1}" dt="2022-06-24T06:25:24.393" v="172" actId="20577"/>
          <ac:spMkLst>
            <pc:docMk/>
            <pc:sldMk cId="1762431845" sldId="1952"/>
            <ac:spMk id="6" creationId="{845CFF89-F69E-B51B-0DA8-498F9E524E65}"/>
          </ac:spMkLst>
        </pc:spChg>
        <pc:spChg chg="add mod">
          <ac:chgData name="Sandra Anzion" userId="S::sandra.anzion@vng.nl::01614a1b-8878-4b0f-9711-95cae4aacbd1" providerId="AD" clId="Web-{84F760B6-1A8A-78DD-C6EB-702C0A1521C1}" dt="2022-06-24T06:27:45.027" v="279" actId="1076"/>
          <ac:spMkLst>
            <pc:docMk/>
            <pc:sldMk cId="1762431845" sldId="1952"/>
            <ac:spMk id="7" creationId="{3028AE9D-D9B1-14C8-9801-87B190878BF2}"/>
          </ac:spMkLst>
        </pc:spChg>
        <pc:spChg chg="add mod">
          <ac:chgData name="Sandra Anzion" userId="S::sandra.anzion@vng.nl::01614a1b-8878-4b0f-9711-95cae4aacbd1" providerId="AD" clId="Web-{84F760B6-1A8A-78DD-C6EB-702C0A1521C1}" dt="2022-06-24T06:27:54.028" v="282" actId="1076"/>
          <ac:spMkLst>
            <pc:docMk/>
            <pc:sldMk cId="1762431845" sldId="1952"/>
            <ac:spMk id="8" creationId="{C7F674BF-9EED-64D6-C428-4BD3418F4634}"/>
          </ac:spMkLst>
        </pc:spChg>
        <pc:spChg chg="add mod">
          <ac:chgData name="Sandra Anzion" userId="S::sandra.anzion@vng.nl::01614a1b-8878-4b0f-9711-95cae4aacbd1" providerId="AD" clId="Web-{84F760B6-1A8A-78DD-C6EB-702C0A1521C1}" dt="2022-06-24T06:28:21.389" v="302" actId="1076"/>
          <ac:spMkLst>
            <pc:docMk/>
            <pc:sldMk cId="1762431845" sldId="1952"/>
            <ac:spMk id="9" creationId="{D3F0EC0E-09CE-0D61-2D68-813A6884F558}"/>
          </ac:spMkLst>
        </pc:spChg>
        <pc:spChg chg="add mod">
          <ac:chgData name="Sandra Anzion" userId="S::sandra.anzion@vng.nl::01614a1b-8878-4b0f-9711-95cae4aacbd1" providerId="AD" clId="Web-{84F760B6-1A8A-78DD-C6EB-702C0A1521C1}" dt="2022-06-24T06:27:51.684" v="281" actId="1076"/>
          <ac:spMkLst>
            <pc:docMk/>
            <pc:sldMk cId="1762431845" sldId="1952"/>
            <ac:spMk id="10" creationId="{6F73D079-D8CA-FED3-EBF2-238154A94966}"/>
          </ac:spMkLst>
        </pc:spChg>
        <pc:spChg chg="add mod">
          <ac:chgData name="Sandra Anzion" userId="S::sandra.anzion@vng.nl::01614a1b-8878-4b0f-9711-95cae4aacbd1" providerId="AD" clId="Web-{84F760B6-1A8A-78DD-C6EB-702C0A1521C1}" dt="2022-06-24T06:28:24.123" v="303" actId="1076"/>
          <ac:spMkLst>
            <pc:docMk/>
            <pc:sldMk cId="1762431845" sldId="1952"/>
            <ac:spMk id="11" creationId="{06102193-354A-C46B-D8A3-EBB54884B5F9}"/>
          </ac:spMkLst>
        </pc:spChg>
      </pc:sldChg>
      <pc:sldChg chg="modSp">
        <pc:chgData name="Sandra Anzion" userId="S::sandra.anzion@vng.nl::01614a1b-8878-4b0f-9711-95cae4aacbd1" providerId="AD" clId="Web-{84F760B6-1A8A-78DD-C6EB-702C0A1521C1}" dt="2022-06-24T06:15:16.339" v="50" actId="20577"/>
        <pc:sldMkLst>
          <pc:docMk/>
          <pc:sldMk cId="2710882267" sldId="1957"/>
        </pc:sldMkLst>
        <pc:spChg chg="mod">
          <ac:chgData name="Sandra Anzion" userId="S::sandra.anzion@vng.nl::01614a1b-8878-4b0f-9711-95cae4aacbd1" providerId="AD" clId="Web-{84F760B6-1A8A-78DD-C6EB-702C0A1521C1}" dt="2022-06-24T06:15:16.339" v="50" actId="20577"/>
          <ac:spMkLst>
            <pc:docMk/>
            <pc:sldMk cId="2710882267" sldId="1957"/>
            <ac:spMk id="5" creationId="{68CE7892-22C3-FD4A-D11E-FC6F3B2C3A4F}"/>
          </ac:spMkLst>
        </pc:spChg>
      </pc:sldChg>
      <pc:sldChg chg="addAnim modAnim">
        <pc:chgData name="Sandra Anzion" userId="S::sandra.anzion@vng.nl::01614a1b-8878-4b0f-9711-95cae4aacbd1" providerId="AD" clId="Web-{84F760B6-1A8A-78DD-C6EB-702C0A1521C1}" dt="2022-06-24T06:13:47.333" v="4"/>
        <pc:sldMkLst>
          <pc:docMk/>
          <pc:sldMk cId="647117401" sldId="1960"/>
        </pc:sldMkLst>
      </pc:sldChg>
      <pc:sldChg chg="modSp">
        <pc:chgData name="Sandra Anzion" userId="S::sandra.anzion@vng.nl::01614a1b-8878-4b0f-9711-95cae4aacbd1" providerId="AD" clId="Web-{84F760B6-1A8A-78DD-C6EB-702C0A1521C1}" dt="2022-06-24T06:12:59.158" v="2" actId="14100"/>
        <pc:sldMkLst>
          <pc:docMk/>
          <pc:sldMk cId="4272982109" sldId="1962"/>
        </pc:sldMkLst>
        <pc:spChg chg="mod">
          <ac:chgData name="Sandra Anzion" userId="S::sandra.anzion@vng.nl::01614a1b-8878-4b0f-9711-95cae4aacbd1" providerId="AD" clId="Web-{84F760B6-1A8A-78DD-C6EB-702C0A1521C1}" dt="2022-06-24T06:12:59.158" v="2" actId="14100"/>
          <ac:spMkLst>
            <pc:docMk/>
            <pc:sldMk cId="4272982109" sldId="1962"/>
            <ac:spMk id="7" creationId="{D9E2D811-731D-40B5-699D-E5F7C44C6349}"/>
          </ac:spMkLst>
        </pc:spChg>
      </pc:sldChg>
      <pc:sldChg chg="del">
        <pc:chgData name="Sandra Anzion" userId="S::sandra.anzion@vng.nl::01614a1b-8878-4b0f-9711-95cae4aacbd1" providerId="AD" clId="Web-{84F760B6-1A8A-78DD-C6EB-702C0A1521C1}" dt="2022-06-24T06:17:43.817" v="57"/>
        <pc:sldMkLst>
          <pc:docMk/>
          <pc:sldMk cId="1437758199" sldId="1966"/>
        </pc:sldMkLst>
      </pc:sldChg>
      <pc:sldChg chg="modSp add ord replId">
        <pc:chgData name="Sandra Anzion" userId="S::sandra.anzion@vng.nl::01614a1b-8878-4b0f-9711-95cae4aacbd1" providerId="AD" clId="Web-{84F760B6-1A8A-78DD-C6EB-702C0A1521C1}" dt="2022-06-24T06:18:23.788" v="108" actId="20577"/>
        <pc:sldMkLst>
          <pc:docMk/>
          <pc:sldMk cId="3025624151" sldId="1967"/>
        </pc:sldMkLst>
        <pc:spChg chg="mod">
          <ac:chgData name="Sandra Anzion" userId="S::sandra.anzion@vng.nl::01614a1b-8878-4b0f-9711-95cae4aacbd1" providerId="AD" clId="Web-{84F760B6-1A8A-78DD-C6EB-702C0A1521C1}" dt="2022-06-24T06:17:23.190" v="56" actId="14100"/>
          <ac:spMkLst>
            <pc:docMk/>
            <pc:sldMk cId="3025624151" sldId="1967"/>
            <ac:spMk id="2" creationId="{45980F6B-C57C-48E7-B566-E24C17A69B65}"/>
          </ac:spMkLst>
        </pc:spChg>
        <pc:spChg chg="mod">
          <ac:chgData name="Sandra Anzion" userId="S::sandra.anzion@vng.nl::01614a1b-8878-4b0f-9711-95cae4aacbd1" providerId="AD" clId="Web-{84F760B6-1A8A-78DD-C6EB-702C0A1521C1}" dt="2022-06-24T06:18:23.788" v="108" actId="20577"/>
          <ac:spMkLst>
            <pc:docMk/>
            <pc:sldMk cId="3025624151" sldId="1967"/>
            <ac:spMk id="5" creationId="{68CE7892-22C3-FD4A-D11E-FC6F3B2C3A4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3D4CAB9-543B-124D-AC85-B38EEA6DAD72}" type="datetimeFigureOut">
              <a:rPr lang="nl-NL" altLang="en-US"/>
              <a:pPr/>
              <a:t>25-1-2024</a:t>
            </a:fld>
            <a:endParaRPr lang="nl-NL" alt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10CD581-2C6F-F24C-A6EA-AEF3E4905845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4827330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520C45E-4B48-084A-A24B-FDF519F7717D}" type="datetimeFigureOut">
              <a:rPr lang="nl-NL" altLang="en-US"/>
              <a:pPr/>
              <a:t>25-1-2024</a:t>
            </a:fld>
            <a:endParaRPr lang="nl-NL" alt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1233488"/>
            <a:ext cx="59229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399720B-A57D-9C40-A75B-79A2C5AF5111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8289933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5pPr>
    <a:lvl6pPr marL="2285795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3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3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1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Ik zal inzoomen op belangrijkste veranderingen t.o.v. huidig recht (met name de Wabo).</a:t>
            </a:r>
          </a:p>
          <a:p>
            <a:r>
              <a:rPr lang="nl-NL"/>
              <a:t>In elk geval waar wat geregeld is, want dat gaat natuurlijk sowieso veranderen t.o.v. nu.</a:t>
            </a:r>
          </a:p>
          <a:p>
            <a:r>
              <a:rPr lang="nl-NL"/>
              <a:t>@@En verwijzen naar verdere info@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2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357386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Ergens in dit stelsel: vergunningplichten, beoordelingsregels, procedureregels etc.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6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411004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@Gedeeltelijke verlening omgevingsvergunning bij aanvraag meer activiteiten: art. 5.33a Ow.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9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271611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@@schemaatje maken of ergens vandaan halen@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25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154489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@@plaatje?@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29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1951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"decentraal tenzij"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31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72855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In 10.24 Ob geen enkele BOPA aangewezen.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39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704825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@@Tijdlijn 'onomkeerbare gevolgen' onder Ow@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44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593516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68288" indent="-268288"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71533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aflopend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" name="Groep 1"/>
          <p:cNvGrpSpPr/>
          <p:nvPr userDrawn="1"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0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1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</p:grpSp>
      <p:pic>
        <p:nvPicPr>
          <p:cNvPr id="7" name="Afbeelding 1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103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D7BC128-C0EC-A42A-EBD1-E656C25AB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21CD-3A0F-44B3-809E-5A98E82A99F0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D489ACD-B5CB-4B17-94F2-F96D8687D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6ACE17F-8D53-63FF-D999-E7E90CB80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8594-33F8-4798-900C-B3A710BEE6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9084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25/1/24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601134" y="1811338"/>
            <a:ext cx="10964333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628020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: V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>
            <a:grpSpLocks/>
          </p:cNvGrpSpPr>
          <p:nvPr userDrawn="1"/>
        </p:nvGrpSpPr>
        <p:grpSpPr bwMode="auto">
          <a:xfrm>
            <a:off x="7356475" y="1871663"/>
            <a:ext cx="4845040" cy="4319587"/>
            <a:chOff x="7222241" y="1800000"/>
            <a:chExt cx="4844271" cy="4320000"/>
          </a:xfrm>
          <a:solidFill>
            <a:schemeClr val="tx2"/>
          </a:solidFill>
        </p:grpSpPr>
        <p:sp>
          <p:nvSpPr>
            <p:cNvPr id="5" name="Uitstel 4"/>
            <p:cNvSpPr/>
            <p:nvPr/>
          </p:nvSpPr>
          <p:spPr>
            <a:xfrm rot="10800000">
              <a:off x="7222241" y="1800000"/>
              <a:ext cx="4320490" cy="4320000"/>
            </a:xfrm>
            <a:prstGeom prst="flowChartDelay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hthoek 5"/>
            <p:cNvSpPr/>
            <p:nvPr/>
          </p:nvSpPr>
          <p:spPr>
            <a:xfrm>
              <a:off x="11490341" y="1800000"/>
              <a:ext cx="576171" cy="4320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5238750"/>
            <a:ext cx="9702800" cy="1619250"/>
          </a:xfrm>
          <a:custGeom>
            <a:avLst/>
            <a:gdLst>
              <a:gd name="T0" fmla="*/ 2147483647 w 12672"/>
              <a:gd name="T1" fmla="*/ 1239116523 h 2116"/>
              <a:gd name="T2" fmla="*/ 0 w 12672"/>
              <a:gd name="T3" fmla="*/ 1239116523 h 2116"/>
              <a:gd name="T4" fmla="*/ 0 w 12672"/>
              <a:gd name="T5" fmla="*/ 0 h 2116"/>
              <a:gd name="T6" fmla="*/ 2147483647 w 12672"/>
              <a:gd name="T7" fmla="*/ 0 h 2116"/>
              <a:gd name="T8" fmla="*/ 2147483647 w 12672"/>
              <a:gd name="T9" fmla="*/ 1756993 h 2116"/>
              <a:gd name="T10" fmla="*/ 2147483647 w 12672"/>
              <a:gd name="T11" fmla="*/ 6441799 h 2116"/>
              <a:gd name="T12" fmla="*/ 2147483647 w 12672"/>
              <a:gd name="T13" fmla="*/ 14639826 h 2116"/>
              <a:gd name="T14" fmla="*/ 2147483647 w 12672"/>
              <a:gd name="T15" fmla="*/ 25766430 h 2116"/>
              <a:gd name="T16" fmla="*/ 2147483647 w 12672"/>
              <a:gd name="T17" fmla="*/ 39234672 h 2116"/>
              <a:gd name="T18" fmla="*/ 2147483647 w 12672"/>
              <a:gd name="T19" fmla="*/ 55631492 h 2116"/>
              <a:gd name="T20" fmla="*/ 2147483647 w 12672"/>
              <a:gd name="T21" fmla="*/ 75541533 h 2116"/>
              <a:gd name="T22" fmla="*/ 2147483647 w 12672"/>
              <a:gd name="T23" fmla="*/ 97208567 h 2116"/>
              <a:gd name="T24" fmla="*/ 2147483647 w 12672"/>
              <a:gd name="T25" fmla="*/ 121803413 h 2116"/>
              <a:gd name="T26" fmla="*/ 2147483647 w 12672"/>
              <a:gd name="T27" fmla="*/ 149326072 h 2116"/>
              <a:gd name="T28" fmla="*/ 2147483647 w 12672"/>
              <a:gd name="T29" fmla="*/ 179777308 h 2116"/>
              <a:gd name="T30" fmla="*/ 2147483647 w 12672"/>
              <a:gd name="T31" fmla="*/ 211399362 h 2116"/>
              <a:gd name="T32" fmla="*/ 2147483647 w 12672"/>
              <a:gd name="T33" fmla="*/ 245949229 h 2116"/>
              <a:gd name="T34" fmla="*/ 2147483647 w 12672"/>
              <a:gd name="T35" fmla="*/ 283427674 h 2116"/>
              <a:gd name="T36" fmla="*/ 2147483647 w 12672"/>
              <a:gd name="T37" fmla="*/ 321490762 h 2116"/>
              <a:gd name="T38" fmla="*/ 2147483647 w 12672"/>
              <a:gd name="T39" fmla="*/ 362482428 h 2116"/>
              <a:gd name="T40" fmla="*/ 2147483647 w 12672"/>
              <a:gd name="T41" fmla="*/ 406401906 h 2116"/>
              <a:gd name="T42" fmla="*/ 2147483647 w 12672"/>
              <a:gd name="T43" fmla="*/ 450907558 h 2116"/>
              <a:gd name="T44" fmla="*/ 2147483647 w 12672"/>
              <a:gd name="T45" fmla="*/ 497754848 h 2116"/>
              <a:gd name="T46" fmla="*/ 2147483647 w 12672"/>
              <a:gd name="T47" fmla="*/ 546944541 h 2116"/>
              <a:gd name="T48" fmla="*/ 2147483647 w 12672"/>
              <a:gd name="T49" fmla="*/ 596720408 h 2116"/>
              <a:gd name="T50" fmla="*/ 2147483647 w 12672"/>
              <a:gd name="T51" fmla="*/ 648837913 h 2116"/>
              <a:gd name="T52" fmla="*/ 2147483647 w 12672"/>
              <a:gd name="T53" fmla="*/ 702712412 h 2116"/>
              <a:gd name="T54" fmla="*/ 2147483647 w 12672"/>
              <a:gd name="T55" fmla="*/ 757173085 h 2116"/>
              <a:gd name="T56" fmla="*/ 2147483647 w 12672"/>
              <a:gd name="T57" fmla="*/ 813389986 h 2116"/>
              <a:gd name="T58" fmla="*/ 2147483647 w 12672"/>
              <a:gd name="T59" fmla="*/ 870777706 h 2116"/>
              <a:gd name="T60" fmla="*/ 2147483647 w 12672"/>
              <a:gd name="T61" fmla="*/ 929337775 h 2116"/>
              <a:gd name="T62" fmla="*/ 2147483647 w 12672"/>
              <a:gd name="T63" fmla="*/ 989653307 h 2116"/>
              <a:gd name="T64" fmla="*/ 2147483647 w 12672"/>
              <a:gd name="T65" fmla="*/ 1050555013 h 2116"/>
              <a:gd name="T66" fmla="*/ 2147483647 w 12672"/>
              <a:gd name="T67" fmla="*/ 1112628304 h 2116"/>
              <a:gd name="T68" fmla="*/ 2147483647 w 12672"/>
              <a:gd name="T69" fmla="*/ 1175287004 h 2116"/>
              <a:gd name="T70" fmla="*/ 2147483647 w 12672"/>
              <a:gd name="T71" fmla="*/ 1239116523 h 21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2672" h="2116">
                <a:moveTo>
                  <a:pt x="12672" y="2116"/>
                </a:moveTo>
                <a:lnTo>
                  <a:pt x="12672" y="2116"/>
                </a:lnTo>
                <a:lnTo>
                  <a:pt x="0" y="2116"/>
                </a:lnTo>
                <a:lnTo>
                  <a:pt x="0" y="0"/>
                </a:lnTo>
                <a:lnTo>
                  <a:pt x="10556" y="0"/>
                </a:lnTo>
                <a:lnTo>
                  <a:pt x="10611" y="0"/>
                </a:lnTo>
                <a:lnTo>
                  <a:pt x="10665" y="3"/>
                </a:lnTo>
                <a:lnTo>
                  <a:pt x="10720" y="6"/>
                </a:lnTo>
                <a:lnTo>
                  <a:pt x="10773" y="11"/>
                </a:lnTo>
                <a:lnTo>
                  <a:pt x="10825" y="17"/>
                </a:lnTo>
                <a:lnTo>
                  <a:pt x="10878" y="25"/>
                </a:lnTo>
                <a:lnTo>
                  <a:pt x="10931" y="33"/>
                </a:lnTo>
                <a:lnTo>
                  <a:pt x="10983" y="44"/>
                </a:lnTo>
                <a:lnTo>
                  <a:pt x="11034" y="54"/>
                </a:lnTo>
                <a:lnTo>
                  <a:pt x="11085" y="67"/>
                </a:lnTo>
                <a:lnTo>
                  <a:pt x="11135" y="81"/>
                </a:lnTo>
                <a:lnTo>
                  <a:pt x="11185" y="95"/>
                </a:lnTo>
                <a:lnTo>
                  <a:pt x="11235" y="110"/>
                </a:lnTo>
                <a:lnTo>
                  <a:pt x="11284" y="129"/>
                </a:lnTo>
                <a:lnTo>
                  <a:pt x="11333" y="146"/>
                </a:lnTo>
                <a:lnTo>
                  <a:pt x="11379" y="166"/>
                </a:lnTo>
                <a:lnTo>
                  <a:pt x="11428" y="187"/>
                </a:lnTo>
                <a:lnTo>
                  <a:pt x="11474" y="208"/>
                </a:lnTo>
                <a:lnTo>
                  <a:pt x="11519" y="232"/>
                </a:lnTo>
                <a:lnTo>
                  <a:pt x="11564" y="255"/>
                </a:lnTo>
                <a:lnTo>
                  <a:pt x="11610" y="280"/>
                </a:lnTo>
                <a:lnTo>
                  <a:pt x="11653" y="307"/>
                </a:lnTo>
                <a:lnTo>
                  <a:pt x="11697" y="333"/>
                </a:lnTo>
                <a:lnTo>
                  <a:pt x="11739" y="361"/>
                </a:lnTo>
                <a:lnTo>
                  <a:pt x="11781" y="391"/>
                </a:lnTo>
                <a:lnTo>
                  <a:pt x="11823" y="420"/>
                </a:lnTo>
                <a:lnTo>
                  <a:pt x="11863" y="451"/>
                </a:lnTo>
                <a:lnTo>
                  <a:pt x="11902" y="484"/>
                </a:lnTo>
                <a:lnTo>
                  <a:pt x="11941" y="517"/>
                </a:lnTo>
                <a:lnTo>
                  <a:pt x="11980" y="549"/>
                </a:lnTo>
                <a:lnTo>
                  <a:pt x="12016" y="585"/>
                </a:lnTo>
                <a:lnTo>
                  <a:pt x="12053" y="619"/>
                </a:lnTo>
                <a:lnTo>
                  <a:pt x="12089" y="657"/>
                </a:lnTo>
                <a:lnTo>
                  <a:pt x="12123" y="694"/>
                </a:lnTo>
                <a:lnTo>
                  <a:pt x="12157" y="731"/>
                </a:lnTo>
                <a:lnTo>
                  <a:pt x="12190" y="770"/>
                </a:lnTo>
                <a:lnTo>
                  <a:pt x="12221" y="809"/>
                </a:lnTo>
                <a:lnTo>
                  <a:pt x="12252" y="850"/>
                </a:lnTo>
                <a:lnTo>
                  <a:pt x="12282" y="892"/>
                </a:lnTo>
                <a:lnTo>
                  <a:pt x="12311" y="934"/>
                </a:lnTo>
                <a:lnTo>
                  <a:pt x="12339" y="976"/>
                </a:lnTo>
                <a:lnTo>
                  <a:pt x="12366" y="1019"/>
                </a:lnTo>
                <a:lnTo>
                  <a:pt x="12392" y="1063"/>
                </a:lnTo>
                <a:lnTo>
                  <a:pt x="12417" y="1108"/>
                </a:lnTo>
                <a:lnTo>
                  <a:pt x="12440" y="1153"/>
                </a:lnTo>
                <a:lnTo>
                  <a:pt x="12464" y="1200"/>
                </a:lnTo>
                <a:lnTo>
                  <a:pt x="12485" y="1245"/>
                </a:lnTo>
                <a:lnTo>
                  <a:pt x="12506" y="1293"/>
                </a:lnTo>
                <a:lnTo>
                  <a:pt x="12526" y="1341"/>
                </a:lnTo>
                <a:lnTo>
                  <a:pt x="12544" y="1389"/>
                </a:lnTo>
                <a:lnTo>
                  <a:pt x="12562" y="1438"/>
                </a:lnTo>
                <a:lnTo>
                  <a:pt x="12577" y="1487"/>
                </a:lnTo>
                <a:lnTo>
                  <a:pt x="12593" y="1537"/>
                </a:lnTo>
                <a:lnTo>
                  <a:pt x="12605" y="1587"/>
                </a:lnTo>
                <a:lnTo>
                  <a:pt x="12618" y="1638"/>
                </a:lnTo>
                <a:lnTo>
                  <a:pt x="12630" y="1690"/>
                </a:lnTo>
                <a:lnTo>
                  <a:pt x="12639" y="1741"/>
                </a:lnTo>
                <a:lnTo>
                  <a:pt x="12649" y="1794"/>
                </a:lnTo>
                <a:lnTo>
                  <a:pt x="12655" y="1847"/>
                </a:lnTo>
                <a:lnTo>
                  <a:pt x="12661" y="1900"/>
                </a:lnTo>
                <a:lnTo>
                  <a:pt x="12666" y="1954"/>
                </a:lnTo>
                <a:lnTo>
                  <a:pt x="12669" y="2007"/>
                </a:lnTo>
                <a:lnTo>
                  <a:pt x="12672" y="2062"/>
                </a:lnTo>
                <a:lnTo>
                  <a:pt x="12672" y="211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8" name="Afbeelding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8" y="-71438"/>
            <a:ext cx="3571875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0" y="2160000"/>
            <a:ext cx="6120000" cy="1440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4800" b="1"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80000" y="3959940"/>
            <a:ext cx="6120000" cy="1080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9" name="Tijdelijke aanduiding voor datum 3"/>
          <p:cNvSpPr>
            <a:spLocks noGrp="1" noChangeAspect="1"/>
          </p:cNvSpPr>
          <p:nvPr>
            <p:ph type="dt" sz="half" idx="10"/>
          </p:nvPr>
        </p:nvSpPr>
        <p:spPr>
          <a:xfrm>
            <a:off x="1080000" y="6480000"/>
            <a:ext cx="407035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eaLnBrk="0" hangingPunct="0">
              <a:defRPr sz="1000" dirty="0">
                <a:solidFill>
                  <a:schemeClr val="bg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6609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68288" indent="-268288"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71533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6252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3967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64812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080000"/>
            <a:ext cx="10033200" cy="522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007260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6365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aflopend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" name="Groep 1"/>
          <p:cNvGrpSpPr/>
          <p:nvPr userDrawn="1"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0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1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</p:grpSp>
      <p:pic>
        <p:nvPicPr>
          <p:cNvPr id="7" name="Afbeelding 1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3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6252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39676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68288" indent="-268288"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2">
            <a:extLst>
              <a:ext uri="{FF2B5EF4-FFF2-40B4-BE49-F238E27FC236}">
                <a16:creationId xmlns:a16="http://schemas.microsoft.com/office/drawing/2014/main" id="{CA6D6EC7-5CD2-4370-8CCD-F805656947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78696" y="641599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27AAD-2F29-4CA3-8877-8E63FC7E42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76203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6252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2">
            <a:extLst>
              <a:ext uri="{FF2B5EF4-FFF2-40B4-BE49-F238E27FC236}">
                <a16:creationId xmlns:a16="http://schemas.microsoft.com/office/drawing/2014/main" id="{4D5D46FD-788C-483A-8D1E-728A9ECB5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78696" y="641599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27AAD-2F29-4CA3-8877-8E63FC7E42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712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B9C6C749-9E16-4CD2-855C-6D4FFF554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78696" y="641599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27AAD-2F29-4CA3-8877-8E63FC7E42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8833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080000"/>
            <a:ext cx="10033200" cy="522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2">
            <a:extLst>
              <a:ext uri="{FF2B5EF4-FFF2-40B4-BE49-F238E27FC236}">
                <a16:creationId xmlns:a16="http://schemas.microsoft.com/office/drawing/2014/main" id="{B9AA604C-973E-4CC8-BE78-DA9EF6BE9A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78696" y="641599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27AAD-2F29-4CA3-8877-8E63FC7E42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1272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2">
            <a:extLst>
              <a:ext uri="{FF2B5EF4-FFF2-40B4-BE49-F238E27FC236}">
                <a16:creationId xmlns:a16="http://schemas.microsoft.com/office/drawing/2014/main" id="{47073FEB-0B1C-4726-8F0C-53D0479A87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78696" y="641599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27AAD-2F29-4CA3-8877-8E63FC7E42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22618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aflopend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" name="Groep 1"/>
          <p:cNvGrpSpPr/>
          <p:nvPr userDrawn="1"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0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1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</p:grpSp>
      <p:pic>
        <p:nvPicPr>
          <p:cNvPr id="7" name="Afbeelding 1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jdelijke aanduiding voor dianummer 2">
            <a:extLst>
              <a:ext uri="{FF2B5EF4-FFF2-40B4-BE49-F238E27FC236}">
                <a16:creationId xmlns:a16="http://schemas.microsoft.com/office/drawing/2014/main" id="{8C8530E1-7297-4FFF-925A-084FB059D9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78696" y="641599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27AAD-2F29-4CA3-8877-8E63FC7E42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46930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251" y="828241"/>
            <a:ext cx="12208683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90550" y="1171764"/>
            <a:ext cx="10954905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590551" y="2413591"/>
            <a:ext cx="10954904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783" y="-1"/>
            <a:ext cx="4060864" cy="89852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0" y="6506109"/>
            <a:ext cx="12192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</p:spTree>
    <p:extLst>
      <p:ext uri="{BB962C8B-B14F-4D97-AF65-F5344CB8AC3E}">
        <p14:creationId xmlns:p14="http://schemas.microsoft.com/office/powerpoint/2010/main" val="32722901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25/1/24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601134" y="1811338"/>
            <a:ext cx="10964333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3603435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olgdia me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24000" y="1295999"/>
            <a:ext cx="112032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nl-NL" noProof="0" err="1"/>
              <a:t>Klik</a:t>
            </a:r>
            <a:r>
              <a:rPr lang="nl-NL" noProof="0"/>
              <a:t> </a:t>
            </a:r>
            <a:r>
              <a:rPr lang="nl-NL" noProof="0" err="1"/>
              <a:t>om</a:t>
            </a:r>
            <a:r>
              <a:rPr lang="nl-NL" noProof="0"/>
              <a:t> </a:t>
            </a:r>
            <a:r>
              <a:rPr lang="nl-NL" noProof="0" err="1"/>
              <a:t>een</a:t>
            </a:r>
            <a:r>
              <a:rPr lang="nl-NL" noProof="0"/>
              <a:t> </a:t>
            </a:r>
            <a:r>
              <a:rPr lang="nl-NL" noProof="0" err="1"/>
              <a:t>titel</a:t>
            </a:r>
            <a:r>
              <a:rPr lang="nl-NL" noProof="0"/>
              <a:t> </a:t>
            </a:r>
            <a:r>
              <a:rPr lang="nl-NL" noProof="0" err="1"/>
              <a:t>te</a:t>
            </a:r>
            <a:r>
              <a:rPr lang="nl-NL" noProof="0"/>
              <a:t> </a:t>
            </a:r>
            <a:r>
              <a:rPr lang="nl-NL" noProof="0" err="1"/>
              <a:t>maken</a:t>
            </a:r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31B1-3CA1-1049-BE70-05C8239BDE78}" type="datetime3">
              <a:rPr lang="nl-NL" smtClean="0"/>
              <a:t>25/1/24</a:t>
            </a:fld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624417" y="2070000"/>
            <a:ext cx="11203200" cy="4140000"/>
          </a:xfrm>
        </p:spPr>
        <p:txBody>
          <a:bodyPr/>
          <a:lstStyle>
            <a:lvl4pPr marL="1274763" indent="-285750">
              <a:buFont typeface="Verdana" pitchFamily="34" charset="0"/>
              <a:buChar char="–"/>
              <a:defRPr sz="1800"/>
            </a:lvl4pPr>
            <a:lvl5pPr marL="1631950" indent="-285750">
              <a:buFont typeface="Verdana" pitchFamily="34" charset="0"/>
              <a:buChar char="»"/>
              <a:defRPr/>
            </a:lvl5pPr>
          </a:lstStyle>
          <a:p>
            <a:pPr lvl="0"/>
            <a:r>
              <a:rPr lang="nl-NL" noProof="0" err="1"/>
              <a:t>Klik</a:t>
            </a:r>
            <a:r>
              <a:rPr lang="nl-NL" noProof="0"/>
              <a:t> </a:t>
            </a:r>
            <a:r>
              <a:rPr lang="nl-NL" noProof="0" err="1"/>
              <a:t>om</a:t>
            </a:r>
            <a:r>
              <a:rPr lang="nl-NL" noProof="0"/>
              <a:t> de </a:t>
            </a:r>
            <a:r>
              <a:rPr lang="nl-NL" noProof="0" err="1"/>
              <a:t>modelstijlen</a:t>
            </a:r>
            <a:r>
              <a:rPr lang="nl-NL" noProof="0"/>
              <a:t> </a:t>
            </a:r>
            <a:r>
              <a:rPr lang="nl-NL" noProof="0" err="1"/>
              <a:t>te</a:t>
            </a:r>
            <a:r>
              <a:rPr lang="nl-NL" noProof="0"/>
              <a:t> </a:t>
            </a:r>
            <a:r>
              <a:rPr lang="nl-NL" noProof="0" err="1"/>
              <a:t>bewerken</a:t>
            </a:r>
            <a:endParaRPr lang="nl-NL" noProof="0"/>
          </a:p>
          <a:p>
            <a:pPr lvl="1"/>
            <a:r>
              <a:rPr lang="nl-NL" noProof="0" err="1"/>
              <a:t>Tweede</a:t>
            </a:r>
            <a:r>
              <a:rPr lang="nl-NL" noProof="0"/>
              <a:t> </a:t>
            </a:r>
            <a:r>
              <a:rPr lang="nl-NL" noProof="0" err="1"/>
              <a:t>niveau</a:t>
            </a:r>
            <a:endParaRPr lang="nl-NL" noProof="0"/>
          </a:p>
          <a:p>
            <a:pPr lvl="2"/>
            <a:r>
              <a:rPr lang="nl-NL" noProof="0" err="1"/>
              <a:t>Derde</a:t>
            </a:r>
            <a:r>
              <a:rPr lang="nl-NL" noProof="0"/>
              <a:t> </a:t>
            </a:r>
            <a:r>
              <a:rPr lang="nl-NL" noProof="0" err="1"/>
              <a:t>niveau</a:t>
            </a:r>
            <a:endParaRPr lang="nl-NL" noProof="0"/>
          </a:p>
          <a:p>
            <a:pPr lvl="3"/>
            <a:r>
              <a:rPr lang="nl-NL" noProof="0" err="1"/>
              <a:t>Vierde</a:t>
            </a:r>
            <a:r>
              <a:rPr lang="nl-NL" noProof="0"/>
              <a:t> </a:t>
            </a:r>
            <a:r>
              <a:rPr lang="nl-NL" noProof="0" err="1"/>
              <a:t>niveau</a:t>
            </a:r>
            <a:endParaRPr lang="nl-NL" noProof="0"/>
          </a:p>
          <a:p>
            <a:pPr lvl="4"/>
            <a:r>
              <a:rPr lang="nl-NL" noProof="0" err="1"/>
              <a:t>Vijfde</a:t>
            </a:r>
            <a:r>
              <a:rPr lang="nl-NL" noProof="0"/>
              <a:t> </a:t>
            </a:r>
            <a:r>
              <a:rPr lang="nl-NL" noProof="0" err="1"/>
              <a:t>niveau</a:t>
            </a:r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72809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1CEADE-2E0C-4EC3-A4D0-215B0A3D5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9810121-D436-40C2-B257-3F5DAFE9D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4FE4FF-1764-4066-95DC-F5D11B222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4841-10A3-4673-A67E-65068B41D4F2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D52122-145F-4143-AF86-C819BF8C4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CC7CAC-1FE6-453C-9B95-8C0EEE86D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7DD4-D6FC-40D6-88C4-0758EF5655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772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648120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: V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>
            <a:grpSpLocks/>
          </p:cNvGrpSpPr>
          <p:nvPr userDrawn="1"/>
        </p:nvGrpSpPr>
        <p:grpSpPr bwMode="auto">
          <a:xfrm>
            <a:off x="7356475" y="1871663"/>
            <a:ext cx="4845040" cy="4319587"/>
            <a:chOff x="7222241" y="1800000"/>
            <a:chExt cx="4844271" cy="4320000"/>
          </a:xfrm>
          <a:solidFill>
            <a:schemeClr val="tx2"/>
          </a:solidFill>
        </p:grpSpPr>
        <p:sp>
          <p:nvSpPr>
            <p:cNvPr id="5" name="Uitstel 4"/>
            <p:cNvSpPr/>
            <p:nvPr/>
          </p:nvSpPr>
          <p:spPr>
            <a:xfrm rot="10800000">
              <a:off x="7222241" y="1800000"/>
              <a:ext cx="4320490" cy="4320000"/>
            </a:xfrm>
            <a:prstGeom prst="flowChartDelay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hthoek 5"/>
            <p:cNvSpPr/>
            <p:nvPr/>
          </p:nvSpPr>
          <p:spPr>
            <a:xfrm>
              <a:off x="11490341" y="1800000"/>
              <a:ext cx="576171" cy="4320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5238750"/>
            <a:ext cx="9702800" cy="1619250"/>
          </a:xfrm>
          <a:custGeom>
            <a:avLst/>
            <a:gdLst>
              <a:gd name="T0" fmla="*/ 2147483647 w 12672"/>
              <a:gd name="T1" fmla="*/ 1239116523 h 2116"/>
              <a:gd name="T2" fmla="*/ 0 w 12672"/>
              <a:gd name="T3" fmla="*/ 1239116523 h 2116"/>
              <a:gd name="T4" fmla="*/ 0 w 12672"/>
              <a:gd name="T5" fmla="*/ 0 h 2116"/>
              <a:gd name="T6" fmla="*/ 2147483647 w 12672"/>
              <a:gd name="T7" fmla="*/ 0 h 2116"/>
              <a:gd name="T8" fmla="*/ 2147483647 w 12672"/>
              <a:gd name="T9" fmla="*/ 1756993 h 2116"/>
              <a:gd name="T10" fmla="*/ 2147483647 w 12672"/>
              <a:gd name="T11" fmla="*/ 6441799 h 2116"/>
              <a:gd name="T12" fmla="*/ 2147483647 w 12672"/>
              <a:gd name="T13" fmla="*/ 14639826 h 2116"/>
              <a:gd name="T14" fmla="*/ 2147483647 w 12672"/>
              <a:gd name="T15" fmla="*/ 25766430 h 2116"/>
              <a:gd name="T16" fmla="*/ 2147483647 w 12672"/>
              <a:gd name="T17" fmla="*/ 39234672 h 2116"/>
              <a:gd name="T18" fmla="*/ 2147483647 w 12672"/>
              <a:gd name="T19" fmla="*/ 55631492 h 2116"/>
              <a:gd name="T20" fmla="*/ 2147483647 w 12672"/>
              <a:gd name="T21" fmla="*/ 75541533 h 2116"/>
              <a:gd name="T22" fmla="*/ 2147483647 w 12672"/>
              <a:gd name="T23" fmla="*/ 97208567 h 2116"/>
              <a:gd name="T24" fmla="*/ 2147483647 w 12672"/>
              <a:gd name="T25" fmla="*/ 121803413 h 2116"/>
              <a:gd name="T26" fmla="*/ 2147483647 w 12672"/>
              <a:gd name="T27" fmla="*/ 149326072 h 2116"/>
              <a:gd name="T28" fmla="*/ 2147483647 w 12672"/>
              <a:gd name="T29" fmla="*/ 179777308 h 2116"/>
              <a:gd name="T30" fmla="*/ 2147483647 w 12672"/>
              <a:gd name="T31" fmla="*/ 211399362 h 2116"/>
              <a:gd name="T32" fmla="*/ 2147483647 w 12672"/>
              <a:gd name="T33" fmla="*/ 245949229 h 2116"/>
              <a:gd name="T34" fmla="*/ 2147483647 w 12672"/>
              <a:gd name="T35" fmla="*/ 283427674 h 2116"/>
              <a:gd name="T36" fmla="*/ 2147483647 w 12672"/>
              <a:gd name="T37" fmla="*/ 321490762 h 2116"/>
              <a:gd name="T38" fmla="*/ 2147483647 w 12672"/>
              <a:gd name="T39" fmla="*/ 362482428 h 2116"/>
              <a:gd name="T40" fmla="*/ 2147483647 w 12672"/>
              <a:gd name="T41" fmla="*/ 406401906 h 2116"/>
              <a:gd name="T42" fmla="*/ 2147483647 w 12672"/>
              <a:gd name="T43" fmla="*/ 450907558 h 2116"/>
              <a:gd name="T44" fmla="*/ 2147483647 w 12672"/>
              <a:gd name="T45" fmla="*/ 497754848 h 2116"/>
              <a:gd name="T46" fmla="*/ 2147483647 w 12672"/>
              <a:gd name="T47" fmla="*/ 546944541 h 2116"/>
              <a:gd name="T48" fmla="*/ 2147483647 w 12672"/>
              <a:gd name="T49" fmla="*/ 596720408 h 2116"/>
              <a:gd name="T50" fmla="*/ 2147483647 w 12672"/>
              <a:gd name="T51" fmla="*/ 648837913 h 2116"/>
              <a:gd name="T52" fmla="*/ 2147483647 w 12672"/>
              <a:gd name="T53" fmla="*/ 702712412 h 2116"/>
              <a:gd name="T54" fmla="*/ 2147483647 w 12672"/>
              <a:gd name="T55" fmla="*/ 757173085 h 2116"/>
              <a:gd name="T56" fmla="*/ 2147483647 w 12672"/>
              <a:gd name="T57" fmla="*/ 813389986 h 2116"/>
              <a:gd name="T58" fmla="*/ 2147483647 w 12672"/>
              <a:gd name="T59" fmla="*/ 870777706 h 2116"/>
              <a:gd name="T60" fmla="*/ 2147483647 w 12672"/>
              <a:gd name="T61" fmla="*/ 929337775 h 2116"/>
              <a:gd name="T62" fmla="*/ 2147483647 w 12672"/>
              <a:gd name="T63" fmla="*/ 989653307 h 2116"/>
              <a:gd name="T64" fmla="*/ 2147483647 w 12672"/>
              <a:gd name="T65" fmla="*/ 1050555013 h 2116"/>
              <a:gd name="T66" fmla="*/ 2147483647 w 12672"/>
              <a:gd name="T67" fmla="*/ 1112628304 h 2116"/>
              <a:gd name="T68" fmla="*/ 2147483647 w 12672"/>
              <a:gd name="T69" fmla="*/ 1175287004 h 2116"/>
              <a:gd name="T70" fmla="*/ 2147483647 w 12672"/>
              <a:gd name="T71" fmla="*/ 1239116523 h 21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2672" h="2116">
                <a:moveTo>
                  <a:pt x="12672" y="2116"/>
                </a:moveTo>
                <a:lnTo>
                  <a:pt x="12672" y="2116"/>
                </a:lnTo>
                <a:lnTo>
                  <a:pt x="0" y="2116"/>
                </a:lnTo>
                <a:lnTo>
                  <a:pt x="0" y="0"/>
                </a:lnTo>
                <a:lnTo>
                  <a:pt x="10556" y="0"/>
                </a:lnTo>
                <a:lnTo>
                  <a:pt x="10611" y="0"/>
                </a:lnTo>
                <a:lnTo>
                  <a:pt x="10665" y="3"/>
                </a:lnTo>
                <a:lnTo>
                  <a:pt x="10720" y="6"/>
                </a:lnTo>
                <a:lnTo>
                  <a:pt x="10773" y="11"/>
                </a:lnTo>
                <a:lnTo>
                  <a:pt x="10825" y="17"/>
                </a:lnTo>
                <a:lnTo>
                  <a:pt x="10878" y="25"/>
                </a:lnTo>
                <a:lnTo>
                  <a:pt x="10931" y="33"/>
                </a:lnTo>
                <a:lnTo>
                  <a:pt x="10983" y="44"/>
                </a:lnTo>
                <a:lnTo>
                  <a:pt x="11034" y="54"/>
                </a:lnTo>
                <a:lnTo>
                  <a:pt x="11085" y="67"/>
                </a:lnTo>
                <a:lnTo>
                  <a:pt x="11135" y="81"/>
                </a:lnTo>
                <a:lnTo>
                  <a:pt x="11185" y="95"/>
                </a:lnTo>
                <a:lnTo>
                  <a:pt x="11235" y="110"/>
                </a:lnTo>
                <a:lnTo>
                  <a:pt x="11284" y="129"/>
                </a:lnTo>
                <a:lnTo>
                  <a:pt x="11333" y="146"/>
                </a:lnTo>
                <a:lnTo>
                  <a:pt x="11379" y="166"/>
                </a:lnTo>
                <a:lnTo>
                  <a:pt x="11428" y="187"/>
                </a:lnTo>
                <a:lnTo>
                  <a:pt x="11474" y="208"/>
                </a:lnTo>
                <a:lnTo>
                  <a:pt x="11519" y="232"/>
                </a:lnTo>
                <a:lnTo>
                  <a:pt x="11564" y="255"/>
                </a:lnTo>
                <a:lnTo>
                  <a:pt x="11610" y="280"/>
                </a:lnTo>
                <a:lnTo>
                  <a:pt x="11653" y="307"/>
                </a:lnTo>
                <a:lnTo>
                  <a:pt x="11697" y="333"/>
                </a:lnTo>
                <a:lnTo>
                  <a:pt x="11739" y="361"/>
                </a:lnTo>
                <a:lnTo>
                  <a:pt x="11781" y="391"/>
                </a:lnTo>
                <a:lnTo>
                  <a:pt x="11823" y="420"/>
                </a:lnTo>
                <a:lnTo>
                  <a:pt x="11863" y="451"/>
                </a:lnTo>
                <a:lnTo>
                  <a:pt x="11902" y="484"/>
                </a:lnTo>
                <a:lnTo>
                  <a:pt x="11941" y="517"/>
                </a:lnTo>
                <a:lnTo>
                  <a:pt x="11980" y="549"/>
                </a:lnTo>
                <a:lnTo>
                  <a:pt x="12016" y="585"/>
                </a:lnTo>
                <a:lnTo>
                  <a:pt x="12053" y="619"/>
                </a:lnTo>
                <a:lnTo>
                  <a:pt x="12089" y="657"/>
                </a:lnTo>
                <a:lnTo>
                  <a:pt x="12123" y="694"/>
                </a:lnTo>
                <a:lnTo>
                  <a:pt x="12157" y="731"/>
                </a:lnTo>
                <a:lnTo>
                  <a:pt x="12190" y="770"/>
                </a:lnTo>
                <a:lnTo>
                  <a:pt x="12221" y="809"/>
                </a:lnTo>
                <a:lnTo>
                  <a:pt x="12252" y="850"/>
                </a:lnTo>
                <a:lnTo>
                  <a:pt x="12282" y="892"/>
                </a:lnTo>
                <a:lnTo>
                  <a:pt x="12311" y="934"/>
                </a:lnTo>
                <a:lnTo>
                  <a:pt x="12339" y="976"/>
                </a:lnTo>
                <a:lnTo>
                  <a:pt x="12366" y="1019"/>
                </a:lnTo>
                <a:lnTo>
                  <a:pt x="12392" y="1063"/>
                </a:lnTo>
                <a:lnTo>
                  <a:pt x="12417" y="1108"/>
                </a:lnTo>
                <a:lnTo>
                  <a:pt x="12440" y="1153"/>
                </a:lnTo>
                <a:lnTo>
                  <a:pt x="12464" y="1200"/>
                </a:lnTo>
                <a:lnTo>
                  <a:pt x="12485" y="1245"/>
                </a:lnTo>
                <a:lnTo>
                  <a:pt x="12506" y="1293"/>
                </a:lnTo>
                <a:lnTo>
                  <a:pt x="12526" y="1341"/>
                </a:lnTo>
                <a:lnTo>
                  <a:pt x="12544" y="1389"/>
                </a:lnTo>
                <a:lnTo>
                  <a:pt x="12562" y="1438"/>
                </a:lnTo>
                <a:lnTo>
                  <a:pt x="12577" y="1487"/>
                </a:lnTo>
                <a:lnTo>
                  <a:pt x="12593" y="1537"/>
                </a:lnTo>
                <a:lnTo>
                  <a:pt x="12605" y="1587"/>
                </a:lnTo>
                <a:lnTo>
                  <a:pt x="12618" y="1638"/>
                </a:lnTo>
                <a:lnTo>
                  <a:pt x="12630" y="1690"/>
                </a:lnTo>
                <a:lnTo>
                  <a:pt x="12639" y="1741"/>
                </a:lnTo>
                <a:lnTo>
                  <a:pt x="12649" y="1794"/>
                </a:lnTo>
                <a:lnTo>
                  <a:pt x="12655" y="1847"/>
                </a:lnTo>
                <a:lnTo>
                  <a:pt x="12661" y="1900"/>
                </a:lnTo>
                <a:lnTo>
                  <a:pt x="12666" y="1954"/>
                </a:lnTo>
                <a:lnTo>
                  <a:pt x="12669" y="2007"/>
                </a:lnTo>
                <a:lnTo>
                  <a:pt x="12672" y="2062"/>
                </a:lnTo>
                <a:lnTo>
                  <a:pt x="12672" y="211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0" y="2160000"/>
            <a:ext cx="6120000" cy="1440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4800" b="1"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80000" y="3959940"/>
            <a:ext cx="6120000" cy="1080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9" name="Tijdelijke aanduiding voor datum 3"/>
          <p:cNvSpPr>
            <a:spLocks noGrp="1" noChangeAspect="1"/>
          </p:cNvSpPr>
          <p:nvPr>
            <p:ph type="dt" sz="half" idx="10"/>
          </p:nvPr>
        </p:nvSpPr>
        <p:spPr>
          <a:xfrm>
            <a:off x="1080000" y="6480000"/>
            <a:ext cx="407035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eaLnBrk="0" hangingPunct="0">
              <a:defRPr sz="1000" dirty="0">
                <a:solidFill>
                  <a:schemeClr val="bg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99640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68288" indent="-268288"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4026375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6252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430814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122897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080000"/>
            <a:ext cx="10033200" cy="522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5762492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70981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aflopend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" name="Groep 1"/>
          <p:cNvGrpSpPr/>
          <p:nvPr userDrawn="1"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0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1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</p:grpSp>
      <p:pic>
        <p:nvPicPr>
          <p:cNvPr id="7" name="Afbeelding 1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027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12"/>
          <p:cNvSpPr>
            <a:spLocks noGrp="1"/>
          </p:cNvSpPr>
          <p:nvPr>
            <p:ph type="body" sz="quarter" idx="13"/>
          </p:nvPr>
        </p:nvSpPr>
        <p:spPr>
          <a:xfrm>
            <a:off x="894736" y="1681611"/>
            <a:ext cx="8444573" cy="756000"/>
          </a:xfrm>
        </p:spPr>
        <p:txBody>
          <a:bodyPr>
            <a:noAutofit/>
          </a:bodyPr>
          <a:lstStyle>
            <a:lvl1pPr marL="0" indent="0">
              <a:buNone/>
              <a:defRPr lang="nl-NL" sz="1050" dirty="0" smtClean="0">
                <a:solidFill>
                  <a:srgbClr val="D500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0">
              <a:buNone/>
              <a:defRPr lang="nl-NL" sz="1350" dirty="0" smtClean="0"/>
            </a:lvl2pPr>
            <a:lvl3pPr marL="514350" indent="0">
              <a:buNone/>
              <a:defRPr lang="nl-NL" sz="1350" dirty="0" smtClean="0"/>
            </a:lvl3pPr>
            <a:lvl4pPr marL="857250" indent="0">
              <a:buNone/>
              <a:defRPr lang="nl-NL" dirty="0" smtClean="0"/>
            </a:lvl4pPr>
            <a:lvl5pPr marL="1200150" indent="0">
              <a:buNone/>
              <a:defRPr lang="nl-NL" dirty="0"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894736" y="347371"/>
            <a:ext cx="8444573" cy="1305899"/>
          </a:xfrm>
        </p:spPr>
        <p:txBody>
          <a:bodyPr>
            <a:normAutofit/>
          </a:bodyPr>
          <a:lstStyle>
            <a:lvl1pPr>
              <a:defRPr sz="13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6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2" y="4"/>
            <a:ext cx="5023772" cy="347369"/>
          </a:xfrm>
        </p:spPr>
        <p:txBody>
          <a:bodyPr/>
          <a:lstStyle>
            <a:lvl1pPr marL="0" indent="0">
              <a:buNone/>
              <a:defRPr sz="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0062401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68288" indent="-268288"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9375372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6252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12099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080000"/>
            <a:ext cx="10033200" cy="522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0072604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6464276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080000"/>
            <a:ext cx="10033200" cy="522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770108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7928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aflopend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" name="Groep 1"/>
          <p:cNvGrpSpPr/>
          <p:nvPr userDrawn="1"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0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solidFill>
              <a:srgbClr val="F07E23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1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solidFill>
              <a:srgbClr val="F07E23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</p:grpSp>
      <p:pic>
        <p:nvPicPr>
          <p:cNvPr id="7" name="Afbeelding 1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441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68288" indent="-268288"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09035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6252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90541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1095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080000"/>
            <a:ext cx="10033200" cy="522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60604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259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Relationship Id="rId9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40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3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ep 1"/>
          <p:cNvGrpSpPr/>
          <p:nvPr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3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2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</p:grp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079500" y="1079500"/>
            <a:ext cx="10033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Titelstijl van model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079500" y="1800225"/>
            <a:ext cx="10033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tekststijl van het model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99" r:id="rId11"/>
    <p:sldLayoutId id="2147483755" r:id="rId12"/>
  </p:sldLayoutIdLst>
  <p:hf sldNum="0" hdr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de-DE" sz="3200" b="1" kern="1200">
          <a:solidFill>
            <a:srgbClr val="00A9F3"/>
          </a:solidFill>
          <a:latin typeface="Arial" charset="0"/>
          <a:ea typeface="Arial" charset="0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9pPr>
    </p:titleStyle>
    <p:bodyStyle>
      <a:lvl1pPr marL="268288" indent="-268288" algn="l" defTabSz="912813" rtl="0" eaLnBrk="1" fontAlgn="base" hangingPunct="1">
        <a:lnSpc>
          <a:spcPct val="90000"/>
        </a:lnSpc>
        <a:spcBef>
          <a:spcPts val="47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39750" indent="-269875" algn="l" defTabSz="912813" rtl="0" eaLnBrk="1" fontAlgn="base" hangingPunct="1">
        <a:lnSpc>
          <a:spcPct val="90000"/>
        </a:lnSpc>
        <a:spcBef>
          <a:spcPts val="438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09625" indent="-269875" algn="l" defTabSz="912813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079500" indent="-269875" algn="l" defTabSz="912813" rtl="0" eaLnBrk="1" fontAlgn="base" hangingPunct="1">
        <a:lnSpc>
          <a:spcPct val="90000"/>
        </a:lnSpc>
        <a:spcBef>
          <a:spcPts val="363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349375" indent="-268288" algn="l" defTabSz="912813" rtl="0" eaLnBrk="1" fontAlgn="base" hangingPunct="1">
        <a:lnSpc>
          <a:spcPct val="90000"/>
        </a:lnSpc>
        <a:spcBef>
          <a:spcPts val="32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bg2"/>
          </a:solidFill>
          <a:latin typeface="+mj-lt"/>
          <a:ea typeface="ＭＳ Ｐゴシック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9pPr>
    </p:titleStyle>
    <p:bodyStyle>
      <a:lvl1pPr marL="265113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538163" indent="-2730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03275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76325" indent="-2730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tabLst>
          <a:tab pos="1792288" algn="l"/>
        </a:tabLst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41438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3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ep 1"/>
          <p:cNvGrpSpPr/>
          <p:nvPr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3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2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</p:grp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079500" y="1079500"/>
            <a:ext cx="10033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Titelstijl van model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079500" y="1800225"/>
            <a:ext cx="10033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tekststijl van het model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82868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</p:sldLayoutIdLst>
  <p:hf sldNum="0" hdr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de-DE" sz="3200" b="1" kern="1200">
          <a:solidFill>
            <a:srgbClr val="00A9F3"/>
          </a:solidFill>
          <a:latin typeface="Arial" charset="0"/>
          <a:ea typeface="Arial" charset="0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9pPr>
    </p:titleStyle>
    <p:bodyStyle>
      <a:lvl1pPr marL="268288" indent="-268288" algn="l" defTabSz="912813" rtl="0" eaLnBrk="1" fontAlgn="base" hangingPunct="1">
        <a:lnSpc>
          <a:spcPct val="90000"/>
        </a:lnSpc>
        <a:spcBef>
          <a:spcPts val="47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39750" indent="-269875" algn="l" defTabSz="912813" rtl="0" eaLnBrk="1" fontAlgn="base" hangingPunct="1">
        <a:lnSpc>
          <a:spcPct val="90000"/>
        </a:lnSpc>
        <a:spcBef>
          <a:spcPts val="438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09625" indent="-269875" algn="l" defTabSz="912813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079500" indent="-269875" algn="l" defTabSz="912813" rtl="0" eaLnBrk="1" fontAlgn="base" hangingPunct="1">
        <a:lnSpc>
          <a:spcPct val="90000"/>
        </a:lnSpc>
        <a:spcBef>
          <a:spcPts val="363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349375" indent="-268288" algn="l" defTabSz="912813" rtl="0" eaLnBrk="1" fontAlgn="base" hangingPunct="1">
        <a:lnSpc>
          <a:spcPct val="90000"/>
        </a:lnSpc>
        <a:spcBef>
          <a:spcPts val="32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3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ep 1"/>
          <p:cNvGrpSpPr/>
          <p:nvPr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3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2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</p:grp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079500" y="1079500"/>
            <a:ext cx="10033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Titelstijl van model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079500" y="1800225"/>
            <a:ext cx="10033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tekststijl van het model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558BDCF5-2BA2-42A5-A1BC-612C2BEB1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78696" y="641599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27AAD-2F29-4CA3-8877-8E63FC7E42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324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hdr="0" ftr="0" dt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de-DE" sz="3200" b="1" kern="1200">
          <a:solidFill>
            <a:srgbClr val="00A9F3"/>
          </a:solidFill>
          <a:latin typeface="Arial" charset="0"/>
          <a:ea typeface="Arial" charset="0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9pPr>
    </p:titleStyle>
    <p:bodyStyle>
      <a:lvl1pPr marL="268288" indent="-268288" algn="l" defTabSz="912813" rtl="0" eaLnBrk="1" fontAlgn="base" hangingPunct="1">
        <a:lnSpc>
          <a:spcPct val="90000"/>
        </a:lnSpc>
        <a:spcBef>
          <a:spcPts val="47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39750" indent="-269875" algn="l" defTabSz="912813" rtl="0" eaLnBrk="1" fontAlgn="base" hangingPunct="1">
        <a:lnSpc>
          <a:spcPct val="90000"/>
        </a:lnSpc>
        <a:spcBef>
          <a:spcPts val="438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09625" indent="-269875" algn="l" defTabSz="912813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079500" indent="-269875" algn="l" defTabSz="912813" rtl="0" eaLnBrk="1" fontAlgn="base" hangingPunct="1">
        <a:lnSpc>
          <a:spcPct val="90000"/>
        </a:lnSpc>
        <a:spcBef>
          <a:spcPts val="363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349375" indent="-268288" algn="l" defTabSz="912813" rtl="0" eaLnBrk="1" fontAlgn="base" hangingPunct="1">
        <a:lnSpc>
          <a:spcPct val="90000"/>
        </a:lnSpc>
        <a:spcBef>
          <a:spcPts val="32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3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ep 1"/>
          <p:cNvGrpSpPr/>
          <p:nvPr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3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2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</p:grp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079500" y="1079500"/>
            <a:ext cx="10033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Titelstijl van model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079500" y="1800225"/>
            <a:ext cx="10033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tekststijl van het model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28654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</p:sldLayoutIdLst>
  <p:hf sldNum="0" hdr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de-DE" sz="3200" b="1" kern="1200">
          <a:solidFill>
            <a:srgbClr val="00A9F3"/>
          </a:solidFill>
          <a:latin typeface="Arial" charset="0"/>
          <a:ea typeface="Arial" charset="0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9pPr>
    </p:titleStyle>
    <p:bodyStyle>
      <a:lvl1pPr marL="268288" indent="-268288" algn="l" defTabSz="912813" rtl="0" eaLnBrk="1" fontAlgn="base" hangingPunct="1">
        <a:lnSpc>
          <a:spcPct val="90000"/>
        </a:lnSpc>
        <a:spcBef>
          <a:spcPts val="47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39750" indent="-269875" algn="l" defTabSz="912813" rtl="0" eaLnBrk="1" fontAlgn="base" hangingPunct="1">
        <a:lnSpc>
          <a:spcPct val="90000"/>
        </a:lnSpc>
        <a:spcBef>
          <a:spcPts val="438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09625" indent="-269875" algn="l" defTabSz="912813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079500" indent="-269875" algn="l" defTabSz="912813" rtl="0" eaLnBrk="1" fontAlgn="base" hangingPunct="1">
        <a:lnSpc>
          <a:spcPct val="90000"/>
        </a:lnSpc>
        <a:spcBef>
          <a:spcPts val="363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349375" indent="-268288" algn="l" defTabSz="912813" rtl="0" eaLnBrk="1" fontAlgn="base" hangingPunct="1">
        <a:lnSpc>
          <a:spcPct val="90000"/>
        </a:lnSpc>
        <a:spcBef>
          <a:spcPts val="32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3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solidFill>
              <a:srgbClr val="F07E23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2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solidFill>
              <a:srgbClr val="F07E23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</p:grp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079500" y="1079500"/>
            <a:ext cx="10033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Titelstijl van model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079500" y="1800225"/>
            <a:ext cx="10033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tekststijl van het model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  <p:pic>
        <p:nvPicPr>
          <p:cNvPr id="3" name="Afbeelding 2"/>
          <p:cNvPicPr>
            <a:picLocks noChangeAspect="1"/>
          </p:cNvPicPr>
          <p:nvPr userDrawn="1"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6746" y="246515"/>
            <a:ext cx="937329" cy="72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5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</p:sldLayoutIdLst>
  <p:hf hdr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de-DE" sz="3200" b="1" kern="1200">
          <a:solidFill>
            <a:srgbClr val="00A9F3"/>
          </a:solidFill>
          <a:latin typeface="Arial" charset="0"/>
          <a:ea typeface="Arial" charset="0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9pPr>
    </p:titleStyle>
    <p:bodyStyle>
      <a:lvl1pPr marL="268288" indent="-268288" algn="l" defTabSz="912813" rtl="0" eaLnBrk="1" fontAlgn="base" hangingPunct="1">
        <a:lnSpc>
          <a:spcPct val="90000"/>
        </a:lnSpc>
        <a:spcBef>
          <a:spcPts val="47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39750" indent="-269875" algn="l" defTabSz="912813" rtl="0" eaLnBrk="1" fontAlgn="base" hangingPunct="1">
        <a:lnSpc>
          <a:spcPct val="90000"/>
        </a:lnSpc>
        <a:spcBef>
          <a:spcPts val="438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09625" indent="-269875" algn="l" defTabSz="912813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079500" indent="-269875" algn="l" defTabSz="912813" rtl="0" eaLnBrk="1" fontAlgn="base" hangingPunct="1">
        <a:lnSpc>
          <a:spcPct val="90000"/>
        </a:lnSpc>
        <a:spcBef>
          <a:spcPts val="363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349375" indent="-268288" algn="l" defTabSz="912813" rtl="0" eaLnBrk="1" fontAlgn="base" hangingPunct="1">
        <a:lnSpc>
          <a:spcPct val="90000"/>
        </a:lnSpc>
        <a:spcBef>
          <a:spcPts val="32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ng.nl/bopa" TargetMode="External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vng.nl/rubrieken/onderwerpen/wet-kwaliteitsborging-voor-het-bouwen-wkb" TargetMode="External"/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iplo.nl/regelgeving/regels-voor-activiteiten/toelichting-milieubelastende-activiteiten/vergunning-milieubelastende-activitei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vng.nl/artikelen/wettelijk-verplichte-communicatie-bij-vergunningverlening-meldingen-en-informatieplichten" TargetMode="External"/><Relationship Id="rId1" Type="http://schemas.openxmlformats.org/officeDocument/2006/relationships/slideLayout" Target="../slideLayouts/slideLayout2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vng.nl/rubrieken/omgevingswet" TargetMode="External"/><Relationship Id="rId2" Type="http://schemas.openxmlformats.org/officeDocument/2006/relationships/hyperlink" Target="https://iplo.nl/" TargetMode="External"/><Relationship Id="rId1" Type="http://schemas.openxmlformats.org/officeDocument/2006/relationships/slideLayout" Target="../slideLayouts/slideLayout2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0BA287-1866-9941-A07F-A7F411A12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998" y="2160000"/>
            <a:ext cx="9426809" cy="14400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  <a:spcAft>
                <a:spcPts val="3000"/>
              </a:spcAft>
            </a:pPr>
            <a:r>
              <a:rPr lang="nl-NL" sz="4000"/>
              <a:t>basiskennissessie</a:t>
            </a:r>
            <a:br>
              <a:rPr lang="nl-NL"/>
            </a:br>
            <a:r>
              <a:rPr lang="nl-NL"/>
              <a:t>Vergunningen Omgevingswet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92B736B-D394-F1A1-28E0-21AE63F2B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0000" y="4188541"/>
            <a:ext cx="6120000" cy="1080000"/>
          </a:xfrm>
        </p:spPr>
        <p:txBody>
          <a:bodyPr/>
          <a:lstStyle/>
          <a:p>
            <a:r>
              <a:rPr lang="nl-NL" sz="2000"/>
              <a:t>donderdag 25 januari 2024</a:t>
            </a:r>
          </a:p>
          <a:p>
            <a:r>
              <a:rPr lang="nl-NL" sz="2000"/>
              <a:t>Sandra Anzion (VNG)</a:t>
            </a:r>
          </a:p>
        </p:txBody>
      </p:sp>
    </p:spTree>
    <p:extLst>
      <p:ext uri="{BB962C8B-B14F-4D97-AF65-F5344CB8AC3E}">
        <p14:creationId xmlns:p14="http://schemas.microsoft.com/office/powerpoint/2010/main" val="2250668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Let op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/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er kunnen ook andere omgevingsvergunningen nodig zijn</a:t>
            </a:r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er kunnen ook nog meldplichten of informatieplichten aan de orde zijn</a:t>
            </a:r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breng dit zo vroeg mogelijk in kaart, liefst vooraf mèt de initiatiefnemer</a:t>
            </a:r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attendeer de initatiefnemer op de andere verplichtingen die zij/hij heeft voordat de activiteit kan starten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zie ook: art 3:19 Awb   (was vóór 1-1-2024 art 3:20 Awb)</a:t>
            </a: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0320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8F046-6D07-FD76-0C81-69B9BD59E1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4800"/>
              <a:t>3</a:t>
            </a:r>
            <a:br>
              <a:rPr lang="nl-NL" sz="4800"/>
            </a:br>
            <a:r>
              <a:rPr lang="nl-NL" sz="4800"/>
              <a:t>vergunningplichten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F50F1F7-CEB5-8305-CF9F-E69C0980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7DD4-D6FC-40D6-88C4-0758EF5655A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8030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Rijksvergunningplichten: art. 5.1 </a:t>
            </a:r>
            <a:r>
              <a:rPr lang="nl-NL" u="sng"/>
              <a:t>lid 1</a:t>
            </a:r>
            <a:r>
              <a:rPr lang="nl-NL"/>
              <a:t> Ow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 sz="1600"/>
          </a:p>
          <a:p>
            <a:pPr marL="457200" indent="-457200">
              <a:lnSpc>
                <a:spcPct val="120000"/>
              </a:lnSpc>
              <a:buFont typeface="+mj-lt"/>
              <a:buAutoNum type="alphaLcPeriod"/>
            </a:pPr>
            <a:r>
              <a:rPr lang="nl-NL">
                <a:latin typeface="Arial"/>
                <a:cs typeface="Arial"/>
              </a:rPr>
              <a:t>omgevingsplanactiviteit  </a:t>
            </a:r>
            <a:r>
              <a:rPr lang="nl-NL" sz="2000" i="1">
                <a:latin typeface="Arial"/>
                <a:cs typeface="Arial"/>
              </a:rPr>
              <a:t>(deze vergunningplicht kan via omgevingsplan lopen)</a:t>
            </a:r>
            <a:endParaRPr lang="nl-NL" i="1">
              <a:latin typeface="Arial"/>
              <a:cs typeface="Arial"/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lphaLcPeriod"/>
            </a:pPr>
            <a:r>
              <a:rPr lang="nl-NL">
                <a:latin typeface="Arial"/>
                <a:cs typeface="Arial"/>
              </a:rPr>
              <a:t>rijksmonumentenactiviteit</a:t>
            </a:r>
          </a:p>
          <a:p>
            <a:pPr marL="457200" indent="-457200">
              <a:lnSpc>
                <a:spcPct val="120000"/>
              </a:lnSpc>
              <a:buFont typeface="+mj-lt"/>
              <a:buAutoNum type="alphaLcPeriod"/>
            </a:pPr>
            <a:r>
              <a:rPr lang="nl-NL">
                <a:latin typeface="Arial"/>
                <a:cs typeface="Arial"/>
              </a:rPr>
              <a:t>ontgrondingsactiviteit</a:t>
            </a:r>
          </a:p>
          <a:p>
            <a:pPr marL="457200" indent="-457200">
              <a:lnSpc>
                <a:spcPct val="120000"/>
              </a:lnSpc>
              <a:buFont typeface="+mj-lt"/>
              <a:buAutoNum type="alphaLcPeriod"/>
            </a:pPr>
            <a:r>
              <a:rPr lang="nl-NL">
                <a:latin typeface="Arial"/>
                <a:cs typeface="Arial"/>
              </a:rPr>
              <a:t>stortingsactiviteit op zee</a:t>
            </a:r>
          </a:p>
          <a:p>
            <a:pPr marL="457200" indent="-457200">
              <a:lnSpc>
                <a:spcPct val="120000"/>
              </a:lnSpc>
              <a:buFont typeface="+mj-lt"/>
              <a:buAutoNum type="alphaLcPeriod"/>
            </a:pPr>
            <a:r>
              <a:rPr lang="nl-NL">
                <a:latin typeface="Arial"/>
                <a:cs typeface="Arial"/>
              </a:rPr>
              <a:t>Natura 2000-activiteit</a:t>
            </a:r>
          </a:p>
          <a:p>
            <a:pPr marL="457200" indent="-457200">
              <a:lnSpc>
                <a:spcPct val="120000"/>
              </a:lnSpc>
              <a:buFont typeface="+mj-lt"/>
              <a:buAutoNum type="alphaLcPeriod"/>
            </a:pPr>
            <a:r>
              <a:rPr lang="nl-NL">
                <a:latin typeface="Arial"/>
                <a:cs typeface="Arial"/>
              </a:rPr>
              <a:t>jachtgeweeractiviteit</a:t>
            </a:r>
          </a:p>
          <a:p>
            <a:pPr marL="457200" indent="-457200">
              <a:lnSpc>
                <a:spcPct val="120000"/>
              </a:lnSpc>
              <a:buFont typeface="+mj-lt"/>
              <a:buAutoNum type="alphaLcPeriod"/>
            </a:pPr>
            <a:r>
              <a:rPr lang="nl-NL">
                <a:latin typeface="Arial"/>
                <a:cs typeface="Arial"/>
              </a:rPr>
              <a:t>valkeniersactiviteit</a:t>
            </a:r>
          </a:p>
          <a:p>
            <a:pPr marL="0" indent="0">
              <a:lnSpc>
                <a:spcPct val="120000"/>
              </a:lnSpc>
              <a:spcBef>
                <a:spcPts val="1500"/>
              </a:spcBef>
              <a:buNone/>
            </a:pPr>
            <a:r>
              <a:rPr lang="nl-NL" u="sng">
                <a:latin typeface="Arial"/>
                <a:cs typeface="Arial"/>
              </a:rPr>
              <a:t>tenzij</a:t>
            </a:r>
            <a:r>
              <a:rPr lang="nl-NL">
                <a:latin typeface="Arial"/>
                <a:cs typeface="Arial"/>
              </a:rPr>
              <a:t> een bij Amvb aangewezen geval</a:t>
            </a:r>
          </a:p>
          <a:p>
            <a:pPr marL="0" indent="0">
              <a:lnSpc>
                <a:spcPct val="120000"/>
              </a:lnSpc>
              <a:buNone/>
            </a:pPr>
            <a:endParaRPr lang="nl-NL">
              <a:latin typeface="Arial"/>
              <a:cs typeface="Arial"/>
            </a:endParaRPr>
          </a:p>
        </p:txBody>
      </p:sp>
      <p:sp>
        <p:nvSpPr>
          <p:cNvPr id="3" name="Bijschrift: pijl-links 2">
            <a:extLst>
              <a:ext uri="{FF2B5EF4-FFF2-40B4-BE49-F238E27FC236}">
                <a16:creationId xmlns:a16="http://schemas.microsoft.com/office/drawing/2014/main" id="{DFA486B1-C762-41ED-7EF2-40D55E4B2CE9}"/>
              </a:ext>
            </a:extLst>
          </p:cNvPr>
          <p:cNvSpPr/>
          <p:nvPr/>
        </p:nvSpPr>
        <p:spPr>
          <a:xfrm>
            <a:off x="6815638" y="5360786"/>
            <a:ext cx="3252354" cy="1356542"/>
          </a:xfrm>
          <a:prstGeom prst="leftArrowCallou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>
                <a:solidFill>
                  <a:schemeClr val="tx1"/>
                </a:solidFill>
              </a:rPr>
              <a:t>vergunningvrije gevallen</a:t>
            </a:r>
          </a:p>
          <a:p>
            <a:pPr algn="ctr"/>
            <a:endParaRPr lang="nl-NL" sz="1800">
              <a:solidFill>
                <a:schemeClr val="tx1"/>
              </a:solidFill>
            </a:endParaRPr>
          </a:p>
          <a:p>
            <a:pPr algn="ctr"/>
            <a:r>
              <a:rPr lang="nl-NL" sz="1800">
                <a:solidFill>
                  <a:schemeClr val="tx1"/>
                </a:solidFill>
              </a:rPr>
              <a:t>in Bbl of Bal</a:t>
            </a:r>
          </a:p>
        </p:txBody>
      </p:sp>
    </p:spTree>
    <p:extLst>
      <p:ext uri="{BB962C8B-B14F-4D97-AF65-F5344CB8AC3E}">
        <p14:creationId xmlns:p14="http://schemas.microsoft.com/office/powerpoint/2010/main" val="253070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4641" y="406760"/>
            <a:ext cx="8465934" cy="720000"/>
          </a:xfrm>
        </p:spPr>
        <p:txBody>
          <a:bodyPr/>
          <a:lstStyle/>
          <a:p>
            <a:r>
              <a:rPr lang="nl-NL"/>
              <a:t>Rijksvergunningplichten: art. 5.1 </a:t>
            </a:r>
            <a:r>
              <a:rPr lang="nl-NL" u="sng"/>
              <a:t>lid 2</a:t>
            </a:r>
            <a:r>
              <a:rPr lang="nl-NL"/>
              <a:t> Ow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956170"/>
            <a:ext cx="10033000" cy="5495070"/>
          </a:xfrm>
        </p:spPr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 sz="1200"/>
          </a:p>
          <a:p>
            <a:pPr marL="457200" indent="-457200">
              <a:lnSpc>
                <a:spcPct val="120000"/>
              </a:lnSpc>
              <a:buFont typeface="+mj-lt"/>
              <a:buAutoNum type="alphaLcPeriod"/>
            </a:pPr>
            <a:r>
              <a:rPr lang="nl-NL" sz="2000">
                <a:latin typeface="Arial"/>
                <a:cs typeface="Arial"/>
              </a:rPr>
              <a:t>bouwactiviteit</a:t>
            </a:r>
          </a:p>
          <a:p>
            <a:pPr marL="457200" indent="-457200">
              <a:lnSpc>
                <a:spcPct val="120000"/>
              </a:lnSpc>
              <a:buFont typeface="+mj-lt"/>
              <a:buAutoNum type="alphaLcPeriod"/>
            </a:pPr>
            <a:r>
              <a:rPr lang="nl-NL" sz="2000">
                <a:latin typeface="Arial"/>
                <a:cs typeface="Arial"/>
              </a:rPr>
              <a:t>milieubelastende activiteit</a:t>
            </a:r>
          </a:p>
          <a:p>
            <a:pPr marL="457200" indent="-457200">
              <a:lnSpc>
                <a:spcPct val="120000"/>
              </a:lnSpc>
              <a:buFont typeface="+mj-lt"/>
              <a:buAutoNum type="alphaLcPeriod"/>
              <a:tabLst>
                <a:tab pos="2782888" algn="l"/>
              </a:tabLst>
            </a:pPr>
            <a:r>
              <a:rPr lang="nl-NL" sz="2000">
                <a:latin typeface="Arial"/>
                <a:cs typeface="Arial"/>
              </a:rPr>
              <a:t>lozingsactiviteit op:</a:t>
            </a:r>
            <a:r>
              <a:rPr lang="nl-NL" sz="1400">
                <a:latin typeface="Arial"/>
                <a:cs typeface="Arial"/>
              </a:rPr>
              <a:t>	1°. oppervlaktewaterlichaam</a:t>
            </a:r>
          </a:p>
          <a:p>
            <a:pPr marL="0" indent="0">
              <a:lnSpc>
                <a:spcPct val="120000"/>
              </a:lnSpc>
              <a:buNone/>
              <a:tabLst>
                <a:tab pos="2782888" algn="l"/>
              </a:tabLst>
            </a:pPr>
            <a:r>
              <a:rPr lang="nl-NL" sz="1400">
                <a:latin typeface="Arial"/>
                <a:cs typeface="Arial"/>
              </a:rPr>
              <a:t>	2°. zuiveringtechnisch werk</a:t>
            </a:r>
            <a:endParaRPr lang="nl-NL" sz="1600">
              <a:latin typeface="Arial"/>
              <a:cs typeface="Arial"/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lphaLcPeriod" startAt="4"/>
            </a:pPr>
            <a:r>
              <a:rPr lang="nl-NL" sz="2000">
                <a:latin typeface="Arial"/>
                <a:cs typeface="Arial"/>
              </a:rPr>
              <a:t>wateronttrekkingsactiviteit</a:t>
            </a:r>
          </a:p>
          <a:p>
            <a:pPr marL="457200" indent="-457200">
              <a:lnSpc>
                <a:spcPct val="120000"/>
              </a:lnSpc>
              <a:buFont typeface="+mj-lt"/>
              <a:buAutoNum type="alphaLcPeriod" startAt="4"/>
            </a:pPr>
            <a:r>
              <a:rPr lang="nl-NL" sz="2000">
                <a:latin typeface="Arial"/>
                <a:cs typeface="Arial"/>
              </a:rPr>
              <a:t>mijnbouwlocatieactiviteit</a:t>
            </a:r>
          </a:p>
          <a:p>
            <a:pPr marL="457200" indent="-457200">
              <a:lnSpc>
                <a:spcPct val="120000"/>
              </a:lnSpc>
              <a:buFont typeface="+mj-lt"/>
              <a:buAutoNum type="alphaLcPeriod" startAt="4"/>
              <a:tabLst>
                <a:tab pos="4300538" algn="l"/>
              </a:tabLst>
            </a:pPr>
            <a:r>
              <a:rPr lang="nl-NL" sz="2000">
                <a:latin typeface="Arial"/>
                <a:cs typeface="Arial"/>
              </a:rPr>
              <a:t>beperkingengebiedactiviteit mbt:</a:t>
            </a:r>
            <a:r>
              <a:rPr lang="nl-NL" sz="1400">
                <a:latin typeface="Arial"/>
                <a:cs typeface="Arial"/>
              </a:rPr>
              <a:t>	1°. weg</a:t>
            </a:r>
          </a:p>
          <a:p>
            <a:pPr marL="0" indent="0">
              <a:lnSpc>
                <a:spcPct val="120000"/>
              </a:lnSpc>
              <a:buNone/>
              <a:tabLst>
                <a:tab pos="4300538" algn="l"/>
              </a:tabLst>
            </a:pPr>
            <a:r>
              <a:rPr lang="nl-NL" sz="1400">
                <a:latin typeface="Arial"/>
                <a:cs typeface="Arial"/>
              </a:rPr>
              <a:t>	2°. waterstaatswerk</a:t>
            </a:r>
          </a:p>
          <a:p>
            <a:pPr marL="0" indent="0">
              <a:lnSpc>
                <a:spcPct val="120000"/>
              </a:lnSpc>
              <a:buNone/>
              <a:tabLst>
                <a:tab pos="4300538" algn="l"/>
              </a:tabLst>
            </a:pPr>
            <a:r>
              <a:rPr lang="nl-NL" sz="1400">
                <a:latin typeface="Arial"/>
                <a:cs typeface="Arial"/>
              </a:rPr>
              <a:t>	3°. luchthaven</a:t>
            </a:r>
          </a:p>
          <a:p>
            <a:pPr marL="0" indent="0">
              <a:lnSpc>
                <a:spcPct val="120000"/>
              </a:lnSpc>
              <a:buNone/>
              <a:tabLst>
                <a:tab pos="4300538" algn="l"/>
              </a:tabLst>
            </a:pPr>
            <a:r>
              <a:rPr lang="nl-NL" sz="1400">
                <a:latin typeface="Arial"/>
                <a:cs typeface="Arial"/>
              </a:rPr>
              <a:t>	4°. hoofdspoorweg, lokale spoorweg of bijzondere spoorweg</a:t>
            </a:r>
          </a:p>
          <a:p>
            <a:pPr marL="0" indent="0">
              <a:lnSpc>
                <a:spcPct val="120000"/>
              </a:lnSpc>
              <a:buNone/>
              <a:tabLst>
                <a:tab pos="4300538" algn="l"/>
              </a:tabLst>
            </a:pPr>
            <a:r>
              <a:rPr lang="nl-NL" sz="1400">
                <a:latin typeface="Arial"/>
                <a:cs typeface="Arial"/>
              </a:rPr>
              <a:t>	5°. installatie in een waterstaatswerk</a:t>
            </a:r>
          </a:p>
          <a:p>
            <a:pPr marL="457200" indent="-457200">
              <a:lnSpc>
                <a:spcPct val="120000"/>
              </a:lnSpc>
              <a:buFont typeface="+mj-lt"/>
              <a:buAutoNum type="alphaLcPeriod" startAt="7"/>
            </a:pPr>
            <a:r>
              <a:rPr lang="nl-NL" sz="2000">
                <a:latin typeface="Arial"/>
                <a:cs typeface="Arial"/>
              </a:rPr>
              <a:t>flora- en fauna-activiteit</a:t>
            </a:r>
          </a:p>
          <a:p>
            <a:pPr marL="0" indent="0">
              <a:lnSpc>
                <a:spcPct val="120000"/>
              </a:lnSpc>
              <a:spcBef>
                <a:spcPts val="1500"/>
              </a:spcBef>
              <a:buNone/>
            </a:pPr>
            <a:r>
              <a:rPr lang="nl-NL" sz="2000" u="sng">
                <a:latin typeface="Arial"/>
                <a:cs typeface="Arial"/>
              </a:rPr>
              <a:t>voor zover</a:t>
            </a:r>
            <a:r>
              <a:rPr lang="nl-NL" sz="2000">
                <a:latin typeface="Arial"/>
                <a:cs typeface="Arial"/>
              </a:rPr>
              <a:t> een bij Amvb aangewezen geval</a:t>
            </a:r>
          </a:p>
        </p:txBody>
      </p:sp>
      <p:sp>
        <p:nvSpPr>
          <p:cNvPr id="3" name="Bijschrift: pijl-links 2">
            <a:extLst>
              <a:ext uri="{FF2B5EF4-FFF2-40B4-BE49-F238E27FC236}">
                <a16:creationId xmlns:a16="http://schemas.microsoft.com/office/drawing/2014/main" id="{7577FF00-9069-5B34-3E73-788D9CE6B50D}"/>
              </a:ext>
            </a:extLst>
          </p:cNvPr>
          <p:cNvSpPr/>
          <p:nvPr/>
        </p:nvSpPr>
        <p:spPr>
          <a:xfrm>
            <a:off x="6515785" y="5570214"/>
            <a:ext cx="3354352" cy="1167841"/>
          </a:xfrm>
          <a:prstGeom prst="leftArrowCallou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>
                <a:solidFill>
                  <a:schemeClr val="tx1"/>
                </a:solidFill>
              </a:rPr>
              <a:t>vergunningplichten</a:t>
            </a:r>
          </a:p>
          <a:p>
            <a:pPr algn="ctr"/>
            <a:endParaRPr lang="nl-NL" sz="1800">
              <a:solidFill>
                <a:schemeClr val="tx1"/>
              </a:solidFill>
            </a:endParaRPr>
          </a:p>
          <a:p>
            <a:pPr algn="ctr"/>
            <a:r>
              <a:rPr lang="nl-NL" sz="1800">
                <a:solidFill>
                  <a:schemeClr val="tx1"/>
                </a:solidFill>
              </a:rPr>
              <a:t>in Bbl of Bal</a:t>
            </a:r>
          </a:p>
        </p:txBody>
      </p:sp>
    </p:spTree>
    <p:extLst>
      <p:ext uri="{BB962C8B-B14F-4D97-AF65-F5344CB8AC3E}">
        <p14:creationId xmlns:p14="http://schemas.microsoft.com/office/powerpoint/2010/main" val="22127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Vergunningplichten waterschap en provincie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/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waterschap: op grond van art. 5.3 Ow in de Waterschapsverordening</a:t>
            </a: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provincie: op grond van art. 5.4 Ow in de Omgevingsverordening</a:t>
            </a: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7562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Vergunningplichten gemeente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/>
          </a:p>
          <a:p>
            <a:pPr marL="267970" indent="-267970">
              <a:lnSpc>
                <a:spcPct val="120000"/>
              </a:lnSpc>
              <a:tabLst>
                <a:tab pos="4843463" algn="l"/>
              </a:tabLst>
            </a:pPr>
            <a:r>
              <a:rPr lang="nl-NL">
                <a:latin typeface="Arial"/>
                <a:cs typeface="Arial"/>
              </a:rPr>
              <a:t>"Omgevingsplanactiviteit" (OPA):	vergunningplichtig op grond van</a:t>
            </a:r>
          </a:p>
          <a:p>
            <a:pPr marL="0" indent="0">
              <a:lnSpc>
                <a:spcPct val="120000"/>
              </a:lnSpc>
              <a:buNone/>
              <a:tabLst>
                <a:tab pos="4843463" algn="l"/>
              </a:tabLst>
            </a:pPr>
            <a:r>
              <a:rPr lang="nl-NL">
                <a:latin typeface="Arial"/>
                <a:cs typeface="Arial"/>
              </a:rPr>
              <a:t>	art. 5.1 lid 1 onder a Ow</a:t>
            </a: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binnenplans: binnenplanse vergunningplicht in omgevingsplan</a:t>
            </a: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Buitenplanse OPA (BOPA): vergunningplichtig ogv art. 5.1 lid 1 onder a Ow in combinatie met de wettelijke definitie van een BOPA</a:t>
            </a:r>
          </a:p>
        </p:txBody>
      </p:sp>
    </p:spTree>
    <p:extLst>
      <p:ext uri="{BB962C8B-B14F-4D97-AF65-F5344CB8AC3E}">
        <p14:creationId xmlns:p14="http://schemas.microsoft.com/office/powerpoint/2010/main" val="1715652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8F046-6D07-FD76-0C81-69B9BD59E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5599"/>
            <a:ext cx="9144000" cy="321852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nl-NL" sz="4800"/>
              <a:t>4</a:t>
            </a:r>
            <a:br>
              <a:rPr lang="nl-NL" sz="4800"/>
            </a:br>
            <a:r>
              <a:rPr lang="nl-NL" sz="4800"/>
              <a:t>inzoomen op:</a:t>
            </a:r>
            <a:br>
              <a:rPr lang="nl-NL" sz="4800"/>
            </a:br>
            <a:r>
              <a:rPr lang="nl-NL" sz="4800"/>
              <a:t>OPA- en BOPA-</a:t>
            </a:r>
            <a:br>
              <a:rPr lang="nl-NL" sz="4800"/>
            </a:br>
            <a:r>
              <a:rPr lang="nl-NL" sz="4800"/>
              <a:t>omgevingsvergunningen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F50F1F7-CEB5-8305-CF9F-E69C0980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7DD4-D6FC-40D6-88C4-0758EF5655A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069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Omgevingsplanactiviteit (OPA): 3 vormen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 sz="160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>
                <a:latin typeface="Arial"/>
                <a:cs typeface="Arial"/>
              </a:rPr>
              <a:t>voor een activiteit:</a:t>
            </a:r>
          </a:p>
          <a:p>
            <a:pPr marL="0" indent="4763">
              <a:lnSpc>
                <a:spcPct val="120000"/>
              </a:lnSpc>
              <a:spcBef>
                <a:spcPts val="1500"/>
              </a:spcBef>
              <a:buNone/>
              <a:tabLst>
                <a:tab pos="542925" algn="l"/>
              </a:tabLst>
            </a:pPr>
            <a:r>
              <a:rPr lang="nl-NL" sz="2000">
                <a:latin typeface="Arial"/>
                <a:cs typeface="Arial"/>
              </a:rPr>
              <a:t>1)	vergunning nodig op grond van omgevingsplan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542925" algn="l"/>
              </a:tabLst>
            </a:pPr>
            <a:r>
              <a:rPr lang="nl-NL" sz="2000">
                <a:latin typeface="Arial"/>
                <a:cs typeface="Arial"/>
              </a:rPr>
              <a:t>	</a:t>
            </a:r>
            <a:r>
              <a:rPr lang="nl-NL" sz="1600">
                <a:latin typeface="Arial"/>
                <a:cs typeface="Arial"/>
              </a:rPr>
              <a:t>en deze kan verleend worden op grond van de beoordelingsregels in het omgevingsplan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 sz="2000">
                <a:latin typeface="Arial"/>
                <a:cs typeface="Arial"/>
              </a:rPr>
              <a:t>	</a:t>
            </a:r>
            <a:r>
              <a:rPr lang="nl-NL" sz="2000">
                <a:latin typeface="Arial"/>
                <a:cs typeface="Arial"/>
                <a:sym typeface="Wingdings" panose="05000000000000000000" pitchFamily="2" charset="2"/>
              </a:rPr>
              <a:t></a:t>
            </a:r>
            <a:r>
              <a:rPr lang="nl-NL" sz="2000">
                <a:latin typeface="Arial"/>
                <a:cs typeface="Arial"/>
              </a:rPr>
              <a:t>  binnenplanse OPA</a:t>
            </a:r>
          </a:p>
          <a:p>
            <a:pPr marL="0" indent="0">
              <a:lnSpc>
                <a:spcPct val="120000"/>
              </a:lnSpc>
              <a:buNone/>
              <a:tabLst>
                <a:tab pos="542925" algn="l"/>
              </a:tabLst>
            </a:pPr>
            <a:r>
              <a:rPr lang="nl-NL" sz="2000">
                <a:latin typeface="Arial"/>
                <a:cs typeface="Arial"/>
              </a:rPr>
              <a:t>2)	vergunning nodig op grond van omgevingsplan</a:t>
            </a:r>
          </a:p>
          <a:p>
            <a:pPr marL="542925" indent="0">
              <a:lnSpc>
                <a:spcPct val="120000"/>
              </a:lnSpc>
              <a:spcBef>
                <a:spcPts val="0"/>
              </a:spcBef>
              <a:buNone/>
              <a:tabLst>
                <a:tab pos="542925" algn="l"/>
              </a:tabLst>
            </a:pPr>
            <a:r>
              <a:rPr lang="nl-NL" sz="1600">
                <a:latin typeface="Arial"/>
                <a:cs typeface="Arial"/>
              </a:rPr>
              <a:t>maar vergunning kan </a:t>
            </a:r>
            <a:r>
              <a:rPr lang="nl-NL" sz="1600" u="sng">
                <a:latin typeface="Arial"/>
                <a:cs typeface="Arial"/>
              </a:rPr>
              <a:t>níet</a:t>
            </a:r>
            <a:r>
              <a:rPr lang="nl-NL" sz="1600">
                <a:latin typeface="Arial"/>
                <a:cs typeface="Arial"/>
              </a:rPr>
              <a:t> verleend worden op grond van de beoordelingsregels in het omgevingsplan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 sz="2000">
                <a:latin typeface="Arial"/>
                <a:cs typeface="Arial"/>
              </a:rPr>
              <a:t>	</a:t>
            </a:r>
            <a:r>
              <a:rPr lang="nl-NL" sz="2000">
                <a:latin typeface="Arial"/>
                <a:cs typeface="Arial"/>
                <a:sym typeface="Wingdings" panose="05000000000000000000" pitchFamily="2" charset="2"/>
              </a:rPr>
              <a:t></a:t>
            </a:r>
            <a:r>
              <a:rPr lang="nl-NL" sz="2000">
                <a:latin typeface="Arial"/>
                <a:cs typeface="Arial"/>
              </a:rPr>
              <a:t>  buitenplanse OPA  (of: BOPA)</a:t>
            </a:r>
          </a:p>
          <a:p>
            <a:pPr marL="542925" indent="-542925">
              <a:lnSpc>
                <a:spcPct val="120000"/>
              </a:lnSpc>
              <a:buNone/>
            </a:pPr>
            <a:r>
              <a:rPr lang="nl-NL" sz="2000">
                <a:latin typeface="Arial"/>
                <a:cs typeface="Arial"/>
              </a:rPr>
              <a:t>3)	omgevingsplan geen vergunningplicht voor deze activiteit, wel algemene regels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542925" algn="l"/>
              </a:tabLst>
            </a:pPr>
            <a:r>
              <a:rPr lang="nl-NL" sz="1600">
                <a:latin typeface="Arial"/>
                <a:cs typeface="Arial"/>
              </a:rPr>
              <a:t>	activiteit in strijd met die algemene regels in het omgevingsplan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 sz="2000">
                <a:latin typeface="Arial"/>
                <a:cs typeface="Arial"/>
              </a:rPr>
              <a:t>	</a:t>
            </a:r>
            <a:r>
              <a:rPr lang="nl-NL" sz="2000">
                <a:latin typeface="Arial"/>
                <a:cs typeface="Arial"/>
                <a:sym typeface="Wingdings" panose="05000000000000000000" pitchFamily="2" charset="2"/>
              </a:rPr>
              <a:t></a:t>
            </a:r>
            <a:r>
              <a:rPr lang="nl-NL" sz="2000">
                <a:latin typeface="Arial"/>
                <a:cs typeface="Arial"/>
              </a:rPr>
              <a:t>  buitenplanse OPA  (of: BOPA)</a:t>
            </a:r>
          </a:p>
        </p:txBody>
      </p:sp>
    </p:spTree>
    <p:extLst>
      <p:ext uri="{BB962C8B-B14F-4D97-AF65-F5344CB8AC3E}">
        <p14:creationId xmlns:p14="http://schemas.microsoft.com/office/powerpoint/2010/main" val="3190583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7FEF2889-E504-59A2-F22C-A2CB9E5330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00" y="1668319"/>
            <a:ext cx="9736962" cy="547704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1176639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nl-NL"/>
              <a:t>OPA-vergunningplichten in omgevingsplan</a:t>
            </a:r>
          </a:p>
        </p:txBody>
      </p:sp>
    </p:spTree>
    <p:extLst>
      <p:ext uri="{BB962C8B-B14F-4D97-AF65-F5344CB8AC3E}">
        <p14:creationId xmlns:p14="http://schemas.microsoft.com/office/powerpoint/2010/main" val="1845511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Binnenplanse OPA's per 1-1-2024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  <a:spcBef>
                <a:spcPts val="0"/>
              </a:spcBef>
            </a:pPr>
            <a:r>
              <a:rPr lang="nl-NL" sz="2000">
                <a:latin typeface="Arial"/>
                <a:cs typeface="Arial"/>
              </a:rPr>
              <a:t>bruidsschat: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afd. 22.2:  'ruimtelijke' bouwvergunning:</a:t>
            </a:r>
          </a:p>
          <a:p>
            <a:pPr marL="809307" lvl="2" indent="-267970">
              <a:lnSpc>
                <a:spcPct val="120000"/>
              </a:lnSpc>
            </a:pPr>
            <a:r>
              <a:rPr lang="nl-NL" sz="1600">
                <a:latin typeface="Arial"/>
                <a:cs typeface="Arial"/>
              </a:rPr>
              <a:t>art. 22.26 omgevingsplan: vergunningplicht "omgevingsplanactiviteit bouwwerken"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afd. 22.3:  vergunningplichten met milieu-oogmerk</a:t>
            </a:r>
          </a:p>
          <a:p>
            <a:pPr marL="809307" lvl="2" indent="-267970">
              <a:lnSpc>
                <a:spcPct val="120000"/>
              </a:lnSpc>
            </a:pPr>
            <a:r>
              <a:rPr lang="nl-NL" sz="1600">
                <a:latin typeface="Arial"/>
                <a:cs typeface="Arial"/>
              </a:rPr>
              <a:t>bijvoorbeeld art. 22.263 omgevingsplan: vergunningplicht LPG-tankstation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afd. 22.5:  artt. 22.277 en 22.280 omgevingsplan (zie hieronder)</a:t>
            </a:r>
          </a:p>
          <a:p>
            <a:pPr marL="267970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bestemmingsplannen e.d.: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600">
                <a:latin typeface="Arial"/>
                <a:cs typeface="Arial"/>
              </a:rPr>
              <a:t>aanlegvergunning, sloopvergunning en binnenplanse afwijk-vergunning op grond van bestemmingsplan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600">
                <a:latin typeface="Arial"/>
                <a:cs typeface="Arial"/>
              </a:rPr>
              <a:t>zie: artt. 22.277 en 22.280 omgevingsplan (bruidsschat)</a:t>
            </a:r>
          </a:p>
          <a:p>
            <a:pPr marL="267970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restcategorie</a:t>
            </a:r>
          </a:p>
          <a:p>
            <a:pPr marL="267970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plaatselijke verordeningen: bijv. kapvergunning, uitritvergunning e.d.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600">
                <a:latin typeface="Arial"/>
                <a:cs typeface="Arial"/>
              </a:rPr>
              <a:t>zie art. 22.8 Ow</a:t>
            </a:r>
          </a:p>
        </p:txBody>
      </p:sp>
    </p:spTree>
    <p:extLst>
      <p:ext uri="{BB962C8B-B14F-4D97-AF65-F5344CB8AC3E}">
        <p14:creationId xmlns:p14="http://schemas.microsoft.com/office/powerpoint/2010/main" val="390619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Programma Basiskennissessie Vergunningen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nl-NL" sz="1600">
                <a:latin typeface="Arial"/>
                <a:cs typeface="Arial"/>
              </a:rPr>
              <a:t>opening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nl-NL" sz="1600">
                <a:latin typeface="Arial"/>
                <a:cs typeface="Arial"/>
              </a:rPr>
              <a:t>context omgevingsvergunning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nl-NL" sz="1600">
                <a:latin typeface="Arial"/>
                <a:cs typeface="Arial"/>
              </a:rPr>
              <a:t>omgevingsvergunningen voor allerlei "activiteiten"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nl-NL" sz="1600">
                <a:latin typeface="Arial"/>
                <a:cs typeface="Arial"/>
              </a:rPr>
              <a:t>vergunningplichten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 sz="1600">
                <a:latin typeface="Arial"/>
                <a:cs typeface="Arial"/>
              </a:rPr>
              <a:t>inzoomen op:</a:t>
            </a:r>
          </a:p>
          <a:p>
            <a:pPr marL="542925" lvl="1" indent="-342900">
              <a:lnSpc>
                <a:spcPct val="120000"/>
              </a:lnSpc>
              <a:buFont typeface="+mj-lt"/>
              <a:buAutoNum type="arabicPeriod" startAt="4"/>
            </a:pPr>
            <a:r>
              <a:rPr lang="nl-NL" sz="1400">
                <a:latin typeface="Arial"/>
                <a:cs typeface="Arial"/>
              </a:rPr>
              <a:t>OPA- en BOPA-omgevingsvergunningen</a:t>
            </a:r>
          </a:p>
          <a:p>
            <a:pPr marL="542925" lvl="1" indent="-342900">
              <a:lnSpc>
                <a:spcPct val="120000"/>
              </a:lnSpc>
              <a:buFont typeface="+mj-lt"/>
              <a:buAutoNum type="arabicPeriod" startAt="4"/>
            </a:pPr>
            <a:r>
              <a:rPr lang="nl-NL" sz="1400">
                <a:latin typeface="Arial"/>
                <a:cs typeface="Arial"/>
              </a:rPr>
              <a:t>omgevingsvergunning(en) bouwen</a:t>
            </a:r>
          </a:p>
          <a:p>
            <a:pPr marL="542925" lvl="1" indent="-342900">
              <a:lnSpc>
                <a:spcPct val="120000"/>
              </a:lnSpc>
              <a:buFont typeface="+mj-lt"/>
              <a:buAutoNum type="arabicPeriod" startAt="4"/>
            </a:pPr>
            <a:r>
              <a:rPr lang="nl-NL" sz="1400">
                <a:latin typeface="Arial"/>
                <a:cs typeface="Arial"/>
              </a:rPr>
              <a:t>milieu-omgevingsvergunningen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 startAt="7"/>
            </a:pPr>
            <a:r>
              <a:rPr lang="nl-NL" sz="1600">
                <a:latin typeface="Arial"/>
                <a:cs typeface="Arial"/>
              </a:rPr>
              <a:t>bevoegd gezag &amp; adviseurs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 startAt="7"/>
            </a:pPr>
            <a:r>
              <a:rPr lang="nl-NL" sz="1600">
                <a:latin typeface="Arial"/>
                <a:cs typeface="Arial"/>
              </a:rPr>
              <a:t>aanvragen &amp; beoordelen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 startAt="7"/>
            </a:pPr>
            <a:r>
              <a:rPr lang="nl-NL" sz="1600">
                <a:latin typeface="Arial"/>
                <a:cs typeface="Arial"/>
              </a:rPr>
              <a:t>procedure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 startAt="7"/>
            </a:pPr>
            <a:r>
              <a:rPr lang="nl-NL" sz="1600">
                <a:latin typeface="Arial"/>
                <a:cs typeface="Arial"/>
              </a:rPr>
              <a:t>inwerkingtreding &amp; bezwaar en beroep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 sz="1600">
                <a:latin typeface="Arial"/>
                <a:cs typeface="Arial"/>
              </a:rPr>
              <a:t>vragen</a:t>
            </a:r>
          </a:p>
        </p:txBody>
      </p:sp>
    </p:spTree>
    <p:extLst>
      <p:ext uri="{BB962C8B-B14F-4D97-AF65-F5344CB8AC3E}">
        <p14:creationId xmlns:p14="http://schemas.microsoft.com/office/powerpoint/2010/main" val="926982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Transitiefase vanaf 1-1-2024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/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gemeente kan zelf OPA-vergunningplichten stellen in omgevingsplan</a:t>
            </a: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98730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BOPA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/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buitenplans</a:t>
            </a:r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de BOPA omvat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zowel de voormalige 'kruimelgevallen' (Wabo)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als de voormalige buitenplanse afwijk-vergunningen (Wabo) waarvoor onder het oude recht de uitgebreide procedure gold</a:t>
            </a: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  <a:p>
            <a:pPr marL="267970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zie voor de BOPA verder o.a.: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basiskennissessie BOPA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 </a:t>
            </a:r>
            <a:r>
              <a:rPr lang="nl-NL" sz="1800">
                <a:latin typeface="Arial"/>
                <a:cs typeface="Arial"/>
                <a:hlinkClick r:id="rId2"/>
              </a:rPr>
              <a:t>www.vng.nl/bopa</a:t>
            </a:r>
            <a:r>
              <a:rPr lang="nl-NL" sz="1800">
                <a:latin typeface="Arial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3259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8F046-6D07-FD76-0C81-69B9BD59E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7350"/>
            <a:ext cx="9144000" cy="3158271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nl-NL" sz="4800"/>
              <a:t>5</a:t>
            </a:r>
            <a:br>
              <a:rPr lang="nl-NL" sz="4800"/>
            </a:br>
            <a:r>
              <a:rPr lang="nl-NL" sz="4800"/>
              <a:t>inzoomen op:</a:t>
            </a:r>
            <a:br>
              <a:rPr lang="nl-NL" sz="4800"/>
            </a:br>
            <a:r>
              <a:rPr lang="nl-NL" sz="4800"/>
              <a:t>omgevingsvergunning(en)</a:t>
            </a:r>
            <a:br>
              <a:rPr lang="nl-NL" sz="4800"/>
            </a:br>
            <a:r>
              <a:rPr lang="nl-NL" sz="4800"/>
              <a:t>bouwen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F50F1F7-CEB5-8305-CF9F-E69C0980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7DD4-D6FC-40D6-88C4-0758EF5655A7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5846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De 'knip' in de bouwvergunning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 sz="1600"/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de 'knip' in de huidige bouwvergunning:</a:t>
            </a:r>
          </a:p>
          <a:p>
            <a:pPr marL="0" indent="0">
              <a:lnSpc>
                <a:spcPct val="120000"/>
              </a:lnSpc>
              <a:buNone/>
              <a:tabLst>
                <a:tab pos="271463" algn="l"/>
              </a:tabLst>
            </a:pPr>
            <a:r>
              <a:rPr lang="nl-NL" sz="2000">
                <a:latin typeface="Arial"/>
                <a:cs typeface="Arial"/>
              </a:rPr>
              <a:t>	</a:t>
            </a:r>
            <a:r>
              <a:rPr lang="nl-NL" sz="1800">
                <a:latin typeface="Arial"/>
                <a:cs typeface="Arial"/>
                <a:sym typeface="Wingdings" panose="05000000000000000000" pitchFamily="2" charset="2"/>
              </a:rPr>
              <a:t></a:t>
            </a:r>
            <a:r>
              <a:rPr lang="nl-NL" sz="2000">
                <a:latin typeface="Arial"/>
                <a:cs typeface="Arial"/>
              </a:rPr>
              <a:t> een 'technische' bouwvergunning èn een 'ruimtelijke' bouwvergunning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dus voortaan (vaak) twéé bouwvergunningen nodig!</a:t>
            </a:r>
          </a:p>
          <a:p>
            <a:pPr marL="267970" indent="-267970">
              <a:lnSpc>
                <a:spcPct val="120000"/>
              </a:lnSpc>
            </a:pPr>
            <a:endParaRPr lang="nl-NL" sz="1600">
              <a:latin typeface="Arial"/>
              <a:cs typeface="Arial"/>
            </a:endParaRPr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waar vind je deze twee vergunningplichten?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'technische bouwvergunning':</a:t>
            </a:r>
          </a:p>
          <a:p>
            <a:pPr marL="271462" lvl="1" indent="0">
              <a:lnSpc>
                <a:spcPct val="120000"/>
              </a:lnSpc>
              <a:buNone/>
            </a:pPr>
            <a:r>
              <a:rPr lang="nl-NL" sz="2000">
                <a:latin typeface="Arial"/>
                <a:cs typeface="Arial"/>
              </a:rPr>
              <a:t>	omgevingsvergunningplicht voor de "bouwactiviteit": artt. 2.25 en 2.26 Bbl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'ruimtelijke bouwvergunning':</a:t>
            </a:r>
          </a:p>
          <a:p>
            <a:pPr marL="893763" lvl="1" indent="0">
              <a:lnSpc>
                <a:spcPct val="120000"/>
              </a:lnSpc>
              <a:buNone/>
            </a:pPr>
            <a:r>
              <a:rPr lang="nl-NL" sz="2000">
                <a:latin typeface="Arial"/>
                <a:cs typeface="Arial"/>
              </a:rPr>
              <a:t>omgevingsvergunningplicht voor de "omgevingsplanactiviteit bouwwerken":</a:t>
            </a:r>
          </a:p>
          <a:p>
            <a:pPr marL="893763" lvl="1" indent="0">
              <a:lnSpc>
                <a:spcPct val="120000"/>
              </a:lnSpc>
              <a:buNone/>
            </a:pPr>
            <a:r>
              <a:rPr lang="nl-NL" sz="2000">
                <a:latin typeface="Arial"/>
                <a:cs typeface="Arial"/>
              </a:rPr>
              <a:t>art. 22.26 omgevingsplan (bruidsschat)</a:t>
            </a: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</p:txBody>
      </p:sp>
      <p:pic>
        <p:nvPicPr>
          <p:cNvPr id="3" name="Graphic 2" descr="Schaar met effen opvulling">
            <a:extLst>
              <a:ext uri="{FF2B5EF4-FFF2-40B4-BE49-F238E27FC236}">
                <a16:creationId xmlns:a16="http://schemas.microsoft.com/office/drawing/2014/main" id="{71E90733-8B56-28A6-346B-6043C9A7D2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6977012" y="178454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32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Wet kwaliteitsborging voor het bouwen (Wkb)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 sz="1600"/>
          </a:p>
          <a:p>
            <a:pPr marL="267970" indent="-267970">
              <a:lnSpc>
                <a:spcPct val="120000"/>
              </a:lnSpc>
              <a:spcBef>
                <a:spcPts val="0"/>
              </a:spcBef>
            </a:pPr>
            <a:r>
              <a:rPr lang="nl-NL">
                <a:latin typeface="Arial"/>
                <a:cs typeface="Arial"/>
              </a:rPr>
              <a:t>private kwaliteitsborging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verschuiving toezicht-taak van gemeente naar private kwaliteitsborgers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gemeente blijft wel bevoegd gezag!</a:t>
            </a:r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óók per 1-1-2024 in werking</a:t>
            </a:r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publiekrechtelijk deel komt in de Ow terecht</a:t>
            </a:r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"gevolgklasse 1"-bouwwerken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daarvoor vervalt vergunningplicht voor (technische) bouwactiviteit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in plaats daarvan meldplichten/informatieplichten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waaronder: de "bouwmelding"</a:t>
            </a:r>
            <a:endParaRPr lang="nl-NL">
              <a:latin typeface="Arial"/>
              <a:cs typeface="Arial"/>
            </a:endParaRP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03806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Dus bij een bouwproject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800225"/>
            <a:ext cx="10707216" cy="4500563"/>
          </a:xfrm>
        </p:spPr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 sz="1400"/>
          </a:p>
          <a:p>
            <a:pPr marL="267970" indent="-267970">
              <a:lnSpc>
                <a:spcPct val="120000"/>
              </a:lnSpc>
              <a:spcBef>
                <a:spcPts val="0"/>
              </a:spcBef>
            </a:pPr>
            <a:r>
              <a:rPr lang="nl-NL" sz="2000">
                <a:latin typeface="Arial"/>
                <a:cs typeface="Arial"/>
              </a:rPr>
              <a:t>omgevingsvergunning bouwactiviteit ('technische bouwvergunning')</a:t>
            </a:r>
          </a:p>
          <a:p>
            <a:pPr marL="0" indent="0">
              <a:lnSpc>
                <a:spcPct val="120000"/>
              </a:lnSpc>
              <a:buNone/>
              <a:tabLst>
                <a:tab pos="542925" algn="l"/>
              </a:tabLst>
            </a:pPr>
            <a:r>
              <a:rPr lang="nl-NL" sz="2000">
                <a:latin typeface="Arial"/>
                <a:cs typeface="Arial"/>
              </a:rPr>
              <a:t>	of bouwmelding (gevolgklasse 1)</a:t>
            </a:r>
          </a:p>
          <a:p>
            <a:pPr marL="0" indent="0">
              <a:lnSpc>
                <a:spcPct val="120000"/>
              </a:lnSpc>
              <a:buNone/>
            </a:pPr>
            <a:endParaRPr lang="nl-NL" sz="140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nl-NL" sz="2000">
                <a:latin typeface="Arial"/>
                <a:cs typeface="Arial"/>
              </a:rPr>
              <a:t>en/of</a:t>
            </a:r>
          </a:p>
          <a:p>
            <a:pPr marL="267970" indent="-267970">
              <a:lnSpc>
                <a:spcPct val="120000"/>
              </a:lnSpc>
            </a:pPr>
            <a:endParaRPr lang="nl-NL" sz="1400">
              <a:latin typeface="Arial"/>
              <a:cs typeface="Arial"/>
            </a:endParaRPr>
          </a:p>
          <a:p>
            <a:pPr marL="267970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omgevingsvergunning omgevingsplanactiviteit bouwwerken ('ruimtelijke bouwvergunning')</a:t>
            </a:r>
          </a:p>
          <a:p>
            <a:pPr marL="0" indent="0">
              <a:lnSpc>
                <a:spcPct val="120000"/>
              </a:lnSpc>
              <a:buNone/>
            </a:pPr>
            <a:endParaRPr lang="nl-NL" sz="200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nl-NL" sz="2000">
                <a:latin typeface="Arial"/>
                <a:cs typeface="Arial"/>
              </a:rPr>
              <a:t>en als het niet past binnen het omgevingsplan:</a:t>
            </a:r>
          </a:p>
          <a:p>
            <a:pPr marL="267970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BOPA</a:t>
            </a:r>
          </a:p>
        </p:txBody>
      </p:sp>
    </p:spTree>
    <p:extLst>
      <p:ext uri="{BB962C8B-B14F-4D97-AF65-F5344CB8AC3E}">
        <p14:creationId xmlns:p14="http://schemas.microsoft.com/office/powerpoint/2010/main" val="2207227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Meer info Wkb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/>
          </a:p>
          <a:p>
            <a:pPr marL="267970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 </a:t>
            </a:r>
            <a:r>
              <a:rPr lang="nl-NL" sz="2000">
                <a:latin typeface="Arial"/>
                <a:cs typeface="Arial"/>
                <a:hlinkClick r:id="rId2"/>
              </a:rPr>
              <a:t>https://vng.nl/rubrieken/onderwerpen/wet-kwaliteitsborging-voor-het-bouwen-wkb</a:t>
            </a:r>
            <a:r>
              <a:rPr lang="nl-NL" sz="2000">
                <a:latin typeface="Arial"/>
                <a:cs typeface="Arial"/>
              </a:rPr>
              <a:t> </a:t>
            </a: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98869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8F046-6D07-FD76-0C81-69B9BD59E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399" y="1695116"/>
            <a:ext cx="9635067" cy="2387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nl-NL" sz="4800"/>
              <a:t>6</a:t>
            </a:r>
            <a:br>
              <a:rPr lang="nl-NL" sz="4800"/>
            </a:br>
            <a:r>
              <a:rPr lang="nl-NL" sz="4800"/>
              <a:t>inzoomen op:</a:t>
            </a:r>
            <a:br>
              <a:rPr lang="nl-NL" sz="4800"/>
            </a:br>
            <a:r>
              <a:rPr lang="nl-NL" sz="4800"/>
              <a:t>milieu-omgevingsvergunningen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F50F1F7-CEB5-8305-CF9F-E69C0980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7DD4-D6FC-40D6-88C4-0758EF5655A7}" type="slidenum">
              <a:rPr lang="nl-NL" smtClean="0"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16061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Omgevingsvergunningen met milieu-oogmerk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 sz="1600"/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Rijk: </a:t>
            </a:r>
            <a:r>
              <a:rPr lang="nl-NL" u="sng">
                <a:latin typeface="Arial"/>
                <a:cs typeface="Arial"/>
              </a:rPr>
              <a:t>Bal</a:t>
            </a:r>
            <a:r>
              <a:rPr lang="nl-NL">
                <a:latin typeface="Arial"/>
                <a:cs typeface="Arial"/>
              </a:rPr>
              <a:t>: vergunningplichten voor milieubelastende activiteiten (mba's)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dit is de "omgevingsvergunning milieubelastende activiteit"</a:t>
            </a:r>
          </a:p>
          <a:p>
            <a:pPr marL="267970" indent="-267970">
              <a:lnSpc>
                <a:spcPct val="120000"/>
              </a:lnSpc>
              <a:spcBef>
                <a:spcPts val="2000"/>
              </a:spcBef>
            </a:pPr>
            <a:r>
              <a:rPr lang="nl-NL">
                <a:latin typeface="Arial"/>
                <a:cs typeface="Arial"/>
              </a:rPr>
              <a:t>gemeente: </a:t>
            </a:r>
            <a:r>
              <a:rPr lang="nl-NL" u="sng">
                <a:latin typeface="Arial"/>
                <a:cs typeface="Arial"/>
              </a:rPr>
              <a:t>omgevingsplan</a:t>
            </a:r>
            <a:r>
              <a:rPr lang="nl-NL">
                <a:latin typeface="Arial"/>
                <a:cs typeface="Arial"/>
              </a:rPr>
              <a:t>: óók vergunningplichten voor mba's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vanaf 1-1-2024 in de bruidsschat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bijvoorbeeld voor LPG-tankstations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dit is een "omgevingsvergunning omgevingsplanactiviteit"</a:t>
            </a:r>
          </a:p>
          <a:p>
            <a:pPr marL="267970" indent="-267970">
              <a:lnSpc>
                <a:spcPct val="120000"/>
              </a:lnSpc>
              <a:spcBef>
                <a:spcPts val="2000"/>
              </a:spcBef>
            </a:pPr>
            <a:r>
              <a:rPr lang="nl-NL">
                <a:latin typeface="Arial"/>
                <a:cs typeface="Arial"/>
              </a:rPr>
              <a:t>ook provincie kan vergunningplichten voor mba's opnemen in </a:t>
            </a:r>
            <a:r>
              <a:rPr lang="nl-NL" u="sng">
                <a:latin typeface="Arial"/>
                <a:cs typeface="Arial"/>
              </a:rPr>
              <a:t>omgevingsverordening</a:t>
            </a:r>
          </a:p>
        </p:txBody>
      </p:sp>
    </p:spTree>
    <p:extLst>
      <p:ext uri="{BB962C8B-B14F-4D97-AF65-F5344CB8AC3E}">
        <p14:creationId xmlns:p14="http://schemas.microsoft.com/office/powerpoint/2010/main" val="47511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van "inrichting" naar "milieubelastende activiteit"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/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milieuregels voor bedrijven onder oude recht gekoppeld aan "inrichting"-begrip</a:t>
            </a:r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onder Ow: over naar begrip "milieubelastende activiteit" (mba)</a:t>
            </a:r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"inrichting"  ≠  mba</a:t>
            </a:r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oude recht: milieuvergunning Wabo voor hele bedrijf</a:t>
            </a:r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Ow: kan zijn dat Bal-milieuvergunning niet voor hele bedrijf geldt</a:t>
            </a: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  <a:p>
            <a:pPr marL="267970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meer info: </a:t>
            </a:r>
            <a:r>
              <a:rPr lang="nl-NL" sz="1800">
                <a:latin typeface="Arial"/>
                <a:cs typeface="Arial"/>
                <a:hlinkClick r:id="rId3"/>
              </a:rPr>
              <a:t>https://iplo.nl/regelgeving/regels-voor-activiteiten/toelichting-milieubelastende-activiteiten/vergunning-milieubelastende-activiteit/</a:t>
            </a:r>
            <a:r>
              <a:rPr lang="nl-NL" sz="1800">
                <a:latin typeface="Arial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118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8F046-6D07-FD76-0C81-69B9BD59E1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nl-NL" sz="4800"/>
              <a:t>1</a:t>
            </a:r>
            <a:br>
              <a:rPr lang="nl-NL" sz="4800"/>
            </a:br>
            <a:r>
              <a:rPr lang="nl-NL" sz="4800"/>
              <a:t>context omgevingsvergunning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F50F1F7-CEB5-8305-CF9F-E69C0980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7DD4-D6FC-40D6-88C4-0758EF5655A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519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8F046-6D07-FD76-0C81-69B9BD59E1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nl-NL" sz="4800"/>
              <a:t>7</a:t>
            </a:r>
            <a:br>
              <a:rPr lang="nl-NL" sz="4800"/>
            </a:br>
            <a:r>
              <a:rPr lang="nl-NL" sz="4800"/>
              <a:t>bevoegd gezag &amp; adviseurs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F50F1F7-CEB5-8305-CF9F-E69C0980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7DD4-D6FC-40D6-88C4-0758EF5655A7}" type="slidenum">
              <a:rPr lang="nl-NL" smtClean="0"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15066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Welk bevoegd gezag?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nl-NL" sz="2000">
                <a:latin typeface="Arial"/>
                <a:cs typeface="Arial"/>
              </a:rPr>
              <a:t>art. 5.8 Ow e.v + Ob hst 4:</a:t>
            </a:r>
          </a:p>
          <a:p>
            <a:pPr marL="267970" indent="-267970">
              <a:lnSpc>
                <a:spcPct val="120000"/>
              </a:lnSpc>
            </a:pPr>
            <a:r>
              <a:rPr lang="nl-NL" sz="2000" u="sng">
                <a:latin typeface="Arial"/>
                <a:cs typeface="Arial"/>
              </a:rPr>
              <a:t>enkelvoudige</a:t>
            </a:r>
            <a:r>
              <a:rPr lang="nl-NL" sz="2000">
                <a:latin typeface="Arial"/>
                <a:cs typeface="Arial"/>
              </a:rPr>
              <a:t> aanvraag, wateractiviteit:</a:t>
            </a:r>
            <a:endParaRPr lang="nl-NL">
              <a:latin typeface="Arial"/>
              <a:cs typeface="Arial"/>
            </a:endParaRPr>
          </a:p>
          <a:p>
            <a:pPr marL="539432" lvl="1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meestal waterschap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soms GS, soms minister van IenW</a:t>
            </a:r>
          </a:p>
          <a:p>
            <a:pPr marL="267970" indent="-267970">
              <a:lnSpc>
                <a:spcPct val="120000"/>
              </a:lnSpc>
            </a:pPr>
            <a:r>
              <a:rPr lang="nl-NL" sz="2000" u="sng">
                <a:latin typeface="Arial"/>
                <a:cs typeface="Arial"/>
              </a:rPr>
              <a:t>enkelvoudige</a:t>
            </a:r>
            <a:r>
              <a:rPr lang="nl-NL" sz="2000">
                <a:latin typeface="Arial"/>
                <a:cs typeface="Arial"/>
              </a:rPr>
              <a:t> aanvraag, andere dan wateractiviteit: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meestal B&amp;W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soms GS, soms een minister</a:t>
            </a:r>
          </a:p>
          <a:p>
            <a:pPr marL="267970" indent="-267970">
              <a:lnSpc>
                <a:spcPct val="120000"/>
              </a:lnSpc>
              <a:spcBef>
                <a:spcPts val="2500"/>
              </a:spcBef>
            </a:pPr>
            <a:r>
              <a:rPr lang="nl-NL" sz="2000" u="sng">
                <a:latin typeface="Arial"/>
                <a:cs typeface="Arial"/>
              </a:rPr>
              <a:t>meervoudige</a:t>
            </a:r>
            <a:r>
              <a:rPr lang="nl-NL" sz="2000">
                <a:latin typeface="Arial"/>
                <a:cs typeface="Arial"/>
              </a:rPr>
              <a:t> aanvragen: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271463" algn="l"/>
              </a:tabLst>
            </a:pPr>
            <a:r>
              <a:rPr lang="nl-NL" sz="2000">
                <a:latin typeface="Arial"/>
                <a:cs typeface="Arial"/>
              </a:rPr>
              <a:t>	</a:t>
            </a:r>
            <a:r>
              <a:rPr lang="nl-NL" sz="1600">
                <a:latin typeface="Arial"/>
                <a:cs typeface="Arial"/>
              </a:rPr>
              <a:t>(zowel bij wateractiviteiten als bij andere activiteiten)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hoofdregel: het decentrale bestuursorgaan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tenzij </a:t>
            </a:r>
            <a:r>
              <a:rPr lang="nl-NL" sz="1800" b="1">
                <a:latin typeface="Arial"/>
                <a:cs typeface="Arial"/>
              </a:rPr>
              <a:t>"magneetactiviteiten"</a:t>
            </a: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397C54F-B993-CD13-F240-4A874B3BC0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9215" y="4763905"/>
            <a:ext cx="1438195" cy="163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2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Magneetactiviteiten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/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door magneetactiviteiten mogelijk gemeente níet bevoegd gezag</a:t>
            </a:r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maar in plaats daarvan provincie (of een minister)</a:t>
            </a:r>
          </a:p>
          <a:p>
            <a:pPr marL="267970" indent="-267970">
              <a:lnSpc>
                <a:spcPct val="120000"/>
              </a:lnSpc>
              <a:spcBef>
                <a:spcPts val="2500"/>
              </a:spcBef>
            </a:pPr>
            <a:r>
              <a:rPr lang="nl-NL">
                <a:latin typeface="Arial"/>
                <a:cs typeface="Arial"/>
              </a:rPr>
              <a:t>magneetactiviteiten provincie   </a:t>
            </a:r>
            <a:r>
              <a:rPr lang="nl-NL" sz="1800">
                <a:latin typeface="Arial"/>
                <a:cs typeface="Arial"/>
              </a:rPr>
              <a:t>(art. 4.6 </a:t>
            </a:r>
            <a:r>
              <a:rPr lang="nl-NL" sz="1800" u="sng">
                <a:latin typeface="Arial"/>
                <a:cs typeface="Arial"/>
              </a:rPr>
              <a:t>lid 2</a:t>
            </a:r>
            <a:r>
              <a:rPr lang="nl-NL" sz="1800">
                <a:latin typeface="Arial"/>
                <a:cs typeface="Arial"/>
              </a:rPr>
              <a:t> Ob)</a:t>
            </a:r>
            <a:endParaRPr lang="nl-NL">
              <a:latin typeface="Arial"/>
              <a:cs typeface="Arial"/>
            </a:endParaRPr>
          </a:p>
          <a:p>
            <a:pPr marL="539432" lvl="1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bijvoorbeeld: een aantal zwaardere mba's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maar bijvoorbeeld Natura 2000-activiteiten en flora- en fauna-activiteiten zijn géén magneetactiviteit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dus eigenlijk net zo als onder de Wabo</a:t>
            </a: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1700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Advies &amp; advies-met-instemming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  <a:spcBef>
                <a:spcPts val="0"/>
              </a:spcBef>
            </a:pPr>
            <a:r>
              <a:rPr lang="nl-NL">
                <a:latin typeface="Arial"/>
                <a:cs typeface="Arial"/>
              </a:rPr>
              <a:t>wettelijk verplichte adviezen: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bepaald in Ow en Ob, omgevingsverordening, waterschapsverordening en omgevingsplan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als niet wettelijk verplicht: advies vragen kan natuurlijk toch nodig zijn om een zorgvuldig besluit te kunnen nemen</a:t>
            </a:r>
          </a:p>
          <a:p>
            <a:pPr marL="267970" indent="-267970">
              <a:lnSpc>
                <a:spcPct val="120000"/>
              </a:lnSpc>
              <a:spcBef>
                <a:spcPts val="2500"/>
              </a:spcBef>
            </a:pPr>
            <a:r>
              <a:rPr lang="nl-NL">
                <a:latin typeface="Arial"/>
                <a:cs typeface="Arial"/>
              </a:rPr>
              <a:t>advies: afwijken mag, mits gemotiveerd</a:t>
            </a:r>
          </a:p>
          <a:p>
            <a:pPr marL="267970" indent="-267970">
              <a:lnSpc>
                <a:spcPct val="120000"/>
              </a:lnSpc>
              <a:spcBef>
                <a:spcPts val="2500"/>
              </a:spcBef>
            </a:pPr>
            <a:r>
              <a:rPr lang="nl-NL">
                <a:latin typeface="Arial"/>
                <a:cs typeface="Arial"/>
              </a:rPr>
              <a:t>advies met instemming: instemming is vereist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vergelijkbaar met voormalige 'VVGB': Verklaring Van Geen Bedenkingen</a:t>
            </a:r>
          </a:p>
          <a:p>
            <a:pPr marL="267970" indent="-267970">
              <a:lnSpc>
                <a:spcPct val="120000"/>
              </a:lnSpc>
              <a:spcBef>
                <a:spcPts val="1500"/>
              </a:spcBef>
            </a:pPr>
            <a:r>
              <a:rPr lang="nl-NL">
                <a:latin typeface="Arial"/>
                <a:cs typeface="Arial"/>
              </a:rPr>
              <a:t>tip: overleg in elk geval met provincie: wanneer en hoe</a:t>
            </a:r>
          </a:p>
        </p:txBody>
      </p:sp>
    </p:spTree>
    <p:extLst>
      <p:ext uri="{BB962C8B-B14F-4D97-AF65-F5344CB8AC3E}">
        <p14:creationId xmlns:p14="http://schemas.microsoft.com/office/powerpoint/2010/main" val="229629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Advies gemeenteraad bij aangewezen buitenplanse opa-vergunningen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 sz="1100"/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gemeenteraad kan gevallen aanwijzen waarbij zij advies wil geven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271463" algn="l"/>
              </a:tabLst>
            </a:pPr>
            <a:r>
              <a:rPr lang="nl-NL" sz="1600">
                <a:latin typeface="Arial"/>
                <a:cs typeface="Arial"/>
              </a:rPr>
              <a:t>	(art. 16.15a Ow)</a:t>
            </a:r>
          </a:p>
          <a:p>
            <a:pPr marL="267970" indent="-267970">
              <a:lnSpc>
                <a:spcPct val="120000"/>
              </a:lnSpc>
              <a:spcBef>
                <a:spcPts val="2000"/>
              </a:spcBef>
            </a:pPr>
            <a:r>
              <a:rPr lang="nl-NL">
                <a:latin typeface="Arial"/>
                <a:cs typeface="Arial"/>
              </a:rPr>
              <a:t>dat kan alleen bij BOPA's</a:t>
            </a:r>
          </a:p>
          <a:p>
            <a:pPr marL="267970" indent="-267970">
              <a:lnSpc>
                <a:spcPct val="120000"/>
              </a:lnSpc>
              <a:spcBef>
                <a:spcPts val="2000"/>
              </a:spcBef>
            </a:pPr>
            <a:r>
              <a:rPr lang="nl-NL">
                <a:latin typeface="Arial"/>
                <a:cs typeface="Arial"/>
              </a:rPr>
              <a:t>het is een 'bindend advies'  </a:t>
            </a:r>
            <a:r>
              <a:rPr lang="nl-NL" sz="2000">
                <a:latin typeface="Arial"/>
                <a:cs typeface="Arial"/>
                <a:sym typeface="Wingdings" panose="05000000000000000000" pitchFamily="2" charset="2"/>
              </a:rPr>
              <a:t></a:t>
            </a:r>
            <a:r>
              <a:rPr lang="nl-NL">
                <a:latin typeface="Arial"/>
                <a:cs typeface="Arial"/>
              </a:rPr>
              <a:t>  kan bevoegd gezag níet van afwijken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271463" algn="l"/>
              </a:tabLst>
            </a:pPr>
            <a:r>
              <a:rPr lang="nl-NL" sz="1600">
                <a:latin typeface="Arial"/>
                <a:cs typeface="Arial"/>
              </a:rPr>
              <a:t>	(art. 16.15b Ow)</a:t>
            </a:r>
          </a:p>
          <a:p>
            <a:pPr marL="267970" indent="-267970">
              <a:lnSpc>
                <a:spcPct val="120000"/>
              </a:lnSpc>
              <a:spcBef>
                <a:spcPts val="2000"/>
              </a:spcBef>
            </a:pPr>
            <a:r>
              <a:rPr lang="nl-NL">
                <a:latin typeface="Arial"/>
                <a:cs typeface="Arial"/>
              </a:rPr>
              <a:t>let op: dit valt niet onder "advies met instemming"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>
                <a:latin typeface="Arial"/>
                <a:cs typeface="Arial"/>
              </a:rPr>
              <a:t>		</a:t>
            </a:r>
            <a:r>
              <a:rPr lang="nl-NL" sz="2000">
                <a:latin typeface="Arial"/>
                <a:cs typeface="Arial"/>
                <a:sym typeface="Wingdings" panose="05000000000000000000" pitchFamily="2" charset="2"/>
              </a:rPr>
              <a:t></a:t>
            </a:r>
            <a:r>
              <a:rPr lang="nl-NL">
                <a:latin typeface="Arial"/>
                <a:cs typeface="Arial"/>
              </a:rPr>
              <a:t>  géén verlenging beslistermijn met 4 weken</a:t>
            </a: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865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8F046-6D07-FD76-0C81-69B9BD59E1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nl-NL" sz="4800"/>
              <a:t>8</a:t>
            </a:r>
            <a:br>
              <a:rPr lang="nl-NL" sz="4800"/>
            </a:br>
            <a:r>
              <a:rPr lang="nl-NL" sz="4800"/>
              <a:t>aanvragen &amp; beoordelen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F50F1F7-CEB5-8305-CF9F-E69C0980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7DD4-D6FC-40D6-88C4-0758EF5655A7}" type="slidenum">
              <a:rPr lang="nl-NL" smtClean="0"/>
              <a:t>35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10321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Aanvragen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/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in principe digitaal in het Omgevingsloket   </a:t>
            </a:r>
            <a:r>
              <a:rPr lang="nl-NL" sz="1800">
                <a:latin typeface="Arial"/>
                <a:cs typeface="Arial"/>
              </a:rPr>
              <a:t>(art. 14.1 Ob)</a:t>
            </a:r>
            <a:endParaRPr lang="nl-NL">
              <a:latin typeface="Arial"/>
              <a:cs typeface="Arial"/>
            </a:endParaRPr>
          </a:p>
          <a:p>
            <a:pPr marL="539432" lvl="1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vergunningcheck + aanvragen</a:t>
            </a:r>
          </a:p>
          <a:p>
            <a:pPr marL="267970" indent="-267970">
              <a:lnSpc>
                <a:spcPct val="120000"/>
              </a:lnSpc>
              <a:spcBef>
                <a:spcPts val="2000"/>
              </a:spcBef>
            </a:pPr>
            <a:r>
              <a:rPr lang="nl-NL">
                <a:latin typeface="Arial"/>
                <a:cs typeface="Arial"/>
              </a:rPr>
              <a:t>aanvraagvereisten: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art. 16.55 Ow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hst 7 Omgevingsregeling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omgevingsplan, waterschapsverordening, omgevingsverordening</a:t>
            </a:r>
          </a:p>
          <a:p>
            <a:pPr marL="267970" indent="-267970">
              <a:lnSpc>
                <a:spcPct val="120000"/>
              </a:lnSpc>
              <a:spcBef>
                <a:spcPts val="2000"/>
              </a:spcBef>
            </a:pPr>
            <a:r>
              <a:rPr lang="nl-NL">
                <a:latin typeface="Arial"/>
                <a:cs typeface="Arial"/>
              </a:rPr>
              <a:t>participatie-vraag in aanvraag   </a:t>
            </a:r>
            <a:r>
              <a:rPr lang="nl-NL" sz="1800">
                <a:latin typeface="Arial"/>
                <a:cs typeface="Arial"/>
              </a:rPr>
              <a:t>(art. 7.4 Or)</a:t>
            </a:r>
            <a:endParaRPr lang="nl-NL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449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Beoordelen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/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per type activiteit beoordelingsregels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dus: nog steeds gescheiden toetsingskaders</a:t>
            </a:r>
          </a:p>
          <a:p>
            <a:pPr marL="267970" indent="-267970">
              <a:lnSpc>
                <a:spcPct val="120000"/>
              </a:lnSpc>
              <a:spcBef>
                <a:spcPts val="1500"/>
              </a:spcBef>
            </a:pPr>
            <a:r>
              <a:rPr lang="nl-NL">
                <a:latin typeface="Arial"/>
                <a:cs typeface="Arial"/>
              </a:rPr>
              <a:t>beoordelingsregels vergunningplichten Rijk in hst 8 Bkl</a:t>
            </a:r>
          </a:p>
          <a:p>
            <a:pPr marL="267970" indent="-267970">
              <a:lnSpc>
                <a:spcPct val="120000"/>
              </a:lnSpc>
              <a:spcBef>
                <a:spcPts val="1500"/>
              </a:spcBef>
            </a:pPr>
            <a:r>
              <a:rPr lang="nl-NL">
                <a:latin typeface="Arial"/>
                <a:cs typeface="Arial"/>
              </a:rPr>
              <a:t>beoordelingsregels vergunningplichten gemeente in omgevingsplan</a:t>
            </a:r>
          </a:p>
          <a:p>
            <a:pPr marL="0" indent="0">
              <a:lnSpc>
                <a:spcPct val="120000"/>
              </a:lnSpc>
              <a:buNone/>
              <a:tabLst>
                <a:tab pos="271463" algn="l"/>
              </a:tabLst>
            </a:pPr>
            <a:r>
              <a:rPr lang="nl-NL" sz="2000">
                <a:latin typeface="Arial"/>
                <a:cs typeface="Arial"/>
              </a:rPr>
              <a:t>	(en waterschap in waterschapsverordening; provincie in omgevingsverordening)</a:t>
            </a: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83981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8F046-6D07-FD76-0C81-69B9BD59E1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nl-NL" sz="4800"/>
              <a:t>9</a:t>
            </a:r>
            <a:br>
              <a:rPr lang="nl-NL" sz="4800"/>
            </a:br>
            <a:r>
              <a:rPr lang="nl-NL" sz="4800"/>
              <a:t>procedure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F50F1F7-CEB5-8305-CF9F-E69C0980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7DD4-D6FC-40D6-88C4-0758EF5655A7}" type="slidenum">
              <a:rPr lang="nl-NL" smtClean="0"/>
              <a:t>38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04100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Vergunningprocedure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 sz="1600"/>
          </a:p>
          <a:p>
            <a:pPr marL="267970" indent="-267970">
              <a:lnSpc>
                <a:spcPct val="120000"/>
              </a:lnSpc>
              <a:spcBef>
                <a:spcPts val="0"/>
              </a:spcBef>
            </a:pPr>
            <a:r>
              <a:rPr lang="nl-NL">
                <a:latin typeface="Arial"/>
                <a:cs typeface="Arial"/>
              </a:rPr>
              <a:t>uitgangspunt: reguliere procedure van 8 weken  </a:t>
            </a:r>
            <a:r>
              <a:rPr lang="nl-NL" sz="1600">
                <a:latin typeface="Arial"/>
                <a:cs typeface="Arial"/>
              </a:rPr>
              <a:t>(art. 16.62 Ow)</a:t>
            </a:r>
            <a:endParaRPr lang="nl-NL">
              <a:latin typeface="Arial"/>
              <a:cs typeface="Arial"/>
            </a:endParaRPr>
          </a:p>
          <a:p>
            <a:pPr marL="539432" lvl="1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+ 4 weken bij advies met instemming</a:t>
            </a:r>
          </a:p>
          <a:p>
            <a:pPr marL="539432" lvl="1" indent="-267970">
              <a:lnSpc>
                <a:spcPct val="120000"/>
              </a:lnSpc>
              <a:spcBef>
                <a:spcPts val="0"/>
              </a:spcBef>
            </a:pPr>
            <a:r>
              <a:rPr lang="nl-NL" sz="2000">
                <a:latin typeface="Arial"/>
                <a:cs typeface="Arial"/>
              </a:rPr>
              <a:t>verlenging mogelijk met 6 weken</a:t>
            </a:r>
          </a:p>
          <a:p>
            <a:pPr marL="267970" indent="-267970">
              <a:lnSpc>
                <a:spcPct val="120000"/>
              </a:lnSpc>
            </a:pPr>
            <a:endParaRPr lang="nl-NL" sz="1600">
              <a:latin typeface="Arial"/>
              <a:cs typeface="Arial"/>
            </a:endParaRPr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uitgebreide procedure van 6 maanden (afd. 3.4 Awb) alleen: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als MER moet gemaakt  </a:t>
            </a:r>
            <a:r>
              <a:rPr lang="nl-NL" sz="1400">
                <a:latin typeface="Arial"/>
                <a:cs typeface="Arial"/>
              </a:rPr>
              <a:t>(art. 16.50 Ow)</a:t>
            </a:r>
            <a:endParaRPr lang="nl-NL" sz="2000">
              <a:latin typeface="Arial"/>
              <a:cs typeface="Arial"/>
            </a:endParaRPr>
          </a:p>
          <a:p>
            <a:pPr marL="539432" lvl="1" indent="-267970">
              <a:lnSpc>
                <a:spcPct val="120000"/>
              </a:lnSpc>
              <a:spcBef>
                <a:spcPts val="0"/>
              </a:spcBef>
            </a:pPr>
            <a:r>
              <a:rPr lang="nl-NL" sz="2000">
                <a:latin typeface="Arial"/>
                <a:cs typeface="Arial"/>
              </a:rPr>
              <a:t>als in Ob aangewezen  </a:t>
            </a:r>
            <a:r>
              <a:rPr lang="nl-NL" sz="1400">
                <a:latin typeface="Arial"/>
                <a:cs typeface="Arial"/>
              </a:rPr>
              <a:t>(art. 10.24 Ob)</a:t>
            </a:r>
            <a:endParaRPr lang="nl-NL" sz="2000">
              <a:latin typeface="Arial"/>
              <a:cs typeface="Arial"/>
            </a:endParaRPr>
          </a:p>
          <a:p>
            <a:pPr marL="539432" lvl="1" indent="-267970">
              <a:lnSpc>
                <a:spcPct val="120000"/>
              </a:lnSpc>
              <a:spcBef>
                <a:spcPts val="0"/>
              </a:spcBef>
            </a:pPr>
            <a:r>
              <a:rPr lang="nl-NL" sz="2000">
                <a:latin typeface="Arial"/>
                <a:cs typeface="Arial"/>
              </a:rPr>
              <a:t>als initiatiefnemer verzoekt om of instemt met uitgebreide procedure  </a:t>
            </a:r>
            <a:r>
              <a:rPr lang="nl-NL" sz="1400">
                <a:latin typeface="Arial"/>
                <a:cs typeface="Arial"/>
              </a:rPr>
              <a:t>(16.65 Ow)</a:t>
            </a:r>
            <a:endParaRPr lang="nl-NL" sz="2000">
              <a:latin typeface="Arial"/>
              <a:cs typeface="Arial"/>
            </a:endParaRPr>
          </a:p>
          <a:p>
            <a:pPr marL="539432" lvl="1" indent="-267970">
              <a:lnSpc>
                <a:spcPct val="120000"/>
              </a:lnSpc>
              <a:spcBef>
                <a:spcPts val="0"/>
              </a:spcBef>
            </a:pPr>
            <a:r>
              <a:rPr lang="nl-NL" sz="2000">
                <a:latin typeface="Arial"/>
                <a:cs typeface="Arial"/>
              </a:rPr>
              <a:t>als bevoegd gezag daartoe besluit voor BOPA (voorwaarden: aanzienlijke gevolgen + bedenkingen te verwachten)  </a:t>
            </a:r>
            <a:r>
              <a:rPr lang="nl-NL" sz="1400">
                <a:latin typeface="Arial"/>
                <a:cs typeface="Arial"/>
              </a:rPr>
              <a:t>(16.65 Ow)</a:t>
            </a:r>
            <a:endParaRPr lang="nl-NL" sz="200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endParaRPr lang="nl-NL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7274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Verschillende juridische instrumenten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/>
          </a:p>
          <a:p>
            <a:pPr marL="267970" indent="-267970">
              <a:lnSpc>
                <a:spcPct val="120000"/>
              </a:lnSpc>
            </a:pPr>
            <a:endParaRPr lang="nl-NL" sz="2000">
              <a:latin typeface="Arial"/>
              <a:cs typeface="Arial"/>
            </a:endParaRPr>
          </a:p>
          <a:p>
            <a:pPr marL="267970" indent="-267970">
              <a:lnSpc>
                <a:spcPct val="120000"/>
              </a:lnSpc>
            </a:pPr>
            <a:endParaRPr lang="nl-NL" sz="2000">
              <a:latin typeface="Arial"/>
              <a:cs typeface="Arial"/>
            </a:endParaRPr>
          </a:p>
          <a:p>
            <a:pPr marL="267970" indent="-267970">
              <a:lnSpc>
                <a:spcPct val="120000"/>
              </a:lnSpc>
            </a:pPr>
            <a:endParaRPr lang="nl-NL" sz="2000">
              <a:latin typeface="Arial"/>
              <a:cs typeface="Arial"/>
            </a:endParaRPr>
          </a:p>
          <a:p>
            <a:pPr marL="267970" indent="-267970">
              <a:lnSpc>
                <a:spcPct val="120000"/>
              </a:lnSpc>
            </a:pPr>
            <a:endParaRPr lang="nl-NL" sz="2000">
              <a:latin typeface="Arial"/>
              <a:cs typeface="Arial"/>
            </a:endParaRPr>
          </a:p>
          <a:p>
            <a:pPr marL="267970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Ow sterke focus op</a:t>
            </a:r>
          </a:p>
          <a:p>
            <a:pPr marL="0" indent="0">
              <a:lnSpc>
                <a:spcPct val="120000"/>
              </a:lnSpc>
              <a:buNone/>
              <a:tabLst>
                <a:tab pos="271463" algn="l"/>
              </a:tabLst>
            </a:pPr>
            <a:r>
              <a:rPr lang="nl-NL" sz="2000">
                <a:latin typeface="Arial"/>
                <a:cs typeface="Arial"/>
              </a:rPr>
              <a:t>	algemene regels voor activiteiten</a:t>
            </a: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19514137-3C5E-7CEE-B7F5-0AE77A5D1174}"/>
              </a:ext>
            </a:extLst>
          </p:cNvPr>
          <p:cNvGrpSpPr/>
          <p:nvPr/>
        </p:nvGrpSpPr>
        <p:grpSpPr>
          <a:xfrm>
            <a:off x="4729892" y="1770721"/>
            <a:ext cx="5861063" cy="4419539"/>
            <a:chOff x="3204518" y="2364260"/>
            <a:chExt cx="4118919" cy="3737059"/>
          </a:xfrm>
        </p:grpSpPr>
        <p:sp>
          <p:nvSpPr>
            <p:cNvPr id="4" name="Gelijkbenige driehoek 3">
              <a:extLst>
                <a:ext uri="{FF2B5EF4-FFF2-40B4-BE49-F238E27FC236}">
                  <a16:creationId xmlns:a16="http://schemas.microsoft.com/office/drawing/2014/main" id="{F50F9327-7D89-1027-430C-C809B53B436B}"/>
                </a:ext>
              </a:extLst>
            </p:cNvPr>
            <p:cNvSpPr/>
            <p:nvPr/>
          </p:nvSpPr>
          <p:spPr>
            <a:xfrm>
              <a:off x="3204518" y="2364260"/>
              <a:ext cx="4118919" cy="3737059"/>
            </a:xfrm>
            <a:prstGeom prst="triangle">
              <a:avLst/>
            </a:prstGeom>
            <a:solidFill>
              <a:schemeClr val="bg1"/>
            </a:solidFill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6" name="Tekstvak 5">
              <a:extLst>
                <a:ext uri="{FF2B5EF4-FFF2-40B4-BE49-F238E27FC236}">
                  <a16:creationId xmlns:a16="http://schemas.microsoft.com/office/drawing/2014/main" id="{FE77F3B1-5594-AE2A-EDB0-1BB603F53B8B}"/>
                </a:ext>
              </a:extLst>
            </p:cNvPr>
            <p:cNvSpPr txBox="1"/>
            <p:nvPr/>
          </p:nvSpPr>
          <p:spPr>
            <a:xfrm>
              <a:off x="4545265" y="5647717"/>
              <a:ext cx="1474607" cy="296793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nl-NL" sz="1800" b="1" dirty="0">
                  <a:latin typeface="+mj-lt"/>
                </a:rPr>
                <a:t>Niets</a:t>
              </a:r>
              <a:r>
                <a:rPr lang="nl-NL" sz="1800" b="1" dirty="0"/>
                <a:t> </a:t>
              </a:r>
              <a:r>
                <a:rPr lang="nl-NL" sz="1800" b="1" dirty="0">
                  <a:latin typeface="+mj-lt"/>
                </a:rPr>
                <a:t>regelen</a:t>
              </a:r>
            </a:p>
          </p:txBody>
        </p:sp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CE062BBF-791A-AE6F-4CAD-3716B61F848C}"/>
                </a:ext>
              </a:extLst>
            </p:cNvPr>
            <p:cNvSpPr txBox="1"/>
            <p:nvPr/>
          </p:nvSpPr>
          <p:spPr>
            <a:xfrm>
              <a:off x="4335429" y="4490039"/>
              <a:ext cx="1857095" cy="886144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spcAft>
                  <a:spcPts val="500"/>
                </a:spcAft>
              </a:pPr>
              <a:r>
                <a:rPr lang="nl-NL" sz="1800" b="1">
                  <a:latin typeface="+mj-lt"/>
                </a:rPr>
                <a:t>Algemene regels</a:t>
              </a:r>
            </a:p>
            <a:p>
              <a:pPr algn="ctr">
                <a:spcAft>
                  <a:spcPts val="200"/>
                </a:spcAft>
              </a:pPr>
              <a:r>
                <a:rPr lang="nl-NL" sz="1600">
                  <a:latin typeface="+mj-lt"/>
                </a:rPr>
                <a:t>meldplicht</a:t>
              </a:r>
            </a:p>
            <a:p>
              <a:pPr algn="ctr">
                <a:spcAft>
                  <a:spcPts val="200"/>
                </a:spcAft>
              </a:pPr>
              <a:r>
                <a:rPr lang="nl-NL" sz="1600">
                  <a:latin typeface="+mj-lt"/>
                </a:rPr>
                <a:t>informatieplicht</a:t>
              </a:r>
            </a:p>
            <a:p>
              <a:pPr algn="ctr"/>
              <a:r>
                <a:rPr lang="nl-NL" sz="1600">
                  <a:latin typeface="+mj-lt"/>
                </a:rPr>
                <a:t>maatwerk-opties</a:t>
              </a:r>
              <a:endParaRPr lang="nl-NL" sz="1600" dirty="0">
                <a:latin typeface="+mj-lt"/>
              </a:endParaRPr>
            </a:p>
          </p:txBody>
        </p:sp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9FE52607-AEAA-73B3-8D63-4C806DDB84A8}"/>
                </a:ext>
              </a:extLst>
            </p:cNvPr>
            <p:cNvSpPr txBox="1"/>
            <p:nvPr/>
          </p:nvSpPr>
          <p:spPr>
            <a:xfrm>
              <a:off x="4493868" y="3854215"/>
              <a:ext cx="1540218" cy="296793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nl-NL" sz="1800" b="1">
                  <a:latin typeface="+mj-lt"/>
                </a:rPr>
                <a:t>Vergunningplicht</a:t>
              </a:r>
              <a:endParaRPr lang="nl-NL" sz="1800" b="1" dirty="0">
                <a:latin typeface="+mj-lt"/>
              </a:endParaRPr>
            </a:p>
          </p:txBody>
        </p: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BDE380B5-C6AC-8370-0B88-8C8DA2BF27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58868" y="4351266"/>
              <a:ext cx="2221335" cy="4496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69CE9CC1-BD95-0690-9AD0-4ADD082E8A9A}"/>
                </a:ext>
              </a:extLst>
            </p:cNvPr>
            <p:cNvCxnSpPr>
              <a:cxnSpLocks/>
            </p:cNvCxnSpPr>
            <p:nvPr/>
          </p:nvCxnSpPr>
          <p:spPr>
            <a:xfrm>
              <a:off x="3571848" y="5441829"/>
              <a:ext cx="3421441" cy="20314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58E34E20-865C-063C-0195-5120B760DC38}"/>
                </a:ext>
              </a:extLst>
            </p:cNvPr>
            <p:cNvCxnSpPr>
              <a:cxnSpLocks/>
            </p:cNvCxnSpPr>
            <p:nvPr/>
          </p:nvCxnSpPr>
          <p:spPr>
            <a:xfrm>
              <a:off x="4619356" y="3510999"/>
              <a:ext cx="1293493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Tekstvak 11">
              <a:extLst>
                <a:ext uri="{FF2B5EF4-FFF2-40B4-BE49-F238E27FC236}">
                  <a16:creationId xmlns:a16="http://schemas.microsoft.com/office/drawing/2014/main" id="{23879849-C892-7F8A-F25F-742F00DC9495}"/>
                </a:ext>
              </a:extLst>
            </p:cNvPr>
            <p:cNvSpPr txBox="1"/>
            <p:nvPr/>
          </p:nvSpPr>
          <p:spPr>
            <a:xfrm>
              <a:off x="4699685" y="3127765"/>
              <a:ext cx="1128584" cy="296793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nl-NL" sz="1800" b="1" dirty="0">
                  <a:latin typeface="+mj-lt"/>
                </a:rPr>
                <a:t>Verbod</a:t>
              </a:r>
            </a:p>
          </p:txBody>
        </p:sp>
      </p:grpSp>
      <p:sp>
        <p:nvSpPr>
          <p:cNvPr id="13" name="Tekstvak 12">
            <a:extLst>
              <a:ext uri="{FF2B5EF4-FFF2-40B4-BE49-F238E27FC236}">
                <a16:creationId xmlns:a16="http://schemas.microsoft.com/office/drawing/2014/main" id="{1CDC46F8-86C2-36A4-C96A-B9B0DB044F4A}"/>
              </a:ext>
            </a:extLst>
          </p:cNvPr>
          <p:cNvSpPr txBox="1"/>
          <p:nvPr/>
        </p:nvSpPr>
        <p:spPr>
          <a:xfrm>
            <a:off x="1436767" y="5949960"/>
            <a:ext cx="2996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>
                <a:solidFill>
                  <a:schemeClr val="bg1">
                    <a:lumMod val="50000"/>
                  </a:schemeClr>
                </a:solidFill>
              </a:rPr>
              <a:t>bron: VNG: "Stap voor stap het omgevingsplan ontwerpen - handleiding voor deomgevingsplanmaker"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F503A1E5-D9C6-BAC7-EEA2-BEC849646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4560" y="6059903"/>
            <a:ext cx="644267" cy="644267"/>
          </a:xfrm>
          <a:prstGeom prst="rect">
            <a:avLst/>
          </a:prstGeom>
        </p:spPr>
      </p:pic>
      <p:sp>
        <p:nvSpPr>
          <p:cNvPr id="15" name="Tekstballon: rechthoek 14">
            <a:extLst>
              <a:ext uri="{FF2B5EF4-FFF2-40B4-BE49-F238E27FC236}">
                <a16:creationId xmlns:a16="http://schemas.microsoft.com/office/drawing/2014/main" id="{8E965687-D887-4DB0-6342-C76A66D9684E}"/>
              </a:ext>
            </a:extLst>
          </p:cNvPr>
          <p:cNvSpPr/>
          <p:nvPr/>
        </p:nvSpPr>
        <p:spPr>
          <a:xfrm>
            <a:off x="9620740" y="3327902"/>
            <a:ext cx="1847373" cy="409753"/>
          </a:xfrm>
          <a:prstGeom prst="wedgeRectCallout">
            <a:avLst>
              <a:gd name="adj1" fmla="val -93101"/>
              <a:gd name="adj2" fmla="val 40232"/>
            </a:avLst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>
                <a:solidFill>
                  <a:schemeClr val="tx1"/>
                </a:solidFill>
              </a:rPr>
              <a:t>voorschriften</a:t>
            </a:r>
          </a:p>
        </p:txBody>
      </p:sp>
    </p:spTree>
    <p:extLst>
      <p:ext uri="{BB962C8B-B14F-4D97-AF65-F5344CB8AC3E}">
        <p14:creationId xmlns:p14="http://schemas.microsoft.com/office/powerpoint/2010/main" val="262325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Veranderingen qua procedure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800225"/>
            <a:ext cx="10295234" cy="4500563"/>
          </a:xfrm>
        </p:spPr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 sz="1400"/>
          </a:p>
          <a:p>
            <a:pPr marL="267970" indent="-267970">
              <a:lnSpc>
                <a:spcPct val="120000"/>
              </a:lnSpc>
              <a:spcBef>
                <a:spcPts val="0"/>
              </a:spcBef>
            </a:pPr>
            <a:r>
              <a:rPr lang="nl-NL" sz="2200">
                <a:latin typeface="Arial"/>
                <a:cs typeface="Arial"/>
              </a:rPr>
              <a:t>reguliere en uitgebreide procedure: blijven in principe hetzelfde</a:t>
            </a:r>
          </a:p>
          <a:p>
            <a:pPr marL="267970" indent="-267970">
              <a:lnSpc>
                <a:spcPct val="120000"/>
              </a:lnSpc>
              <a:spcBef>
                <a:spcPts val="1500"/>
              </a:spcBef>
            </a:pPr>
            <a:r>
              <a:rPr lang="nl-NL" sz="2200">
                <a:latin typeface="Arial"/>
                <a:cs typeface="Arial"/>
              </a:rPr>
              <a:t>wel vaker reguliere procedure ipv uitgebreide procedure</a:t>
            </a:r>
          </a:p>
          <a:p>
            <a:pPr marL="0" indent="0">
              <a:lnSpc>
                <a:spcPct val="120000"/>
              </a:lnSpc>
              <a:buNone/>
              <a:tabLst>
                <a:tab pos="542925" algn="l"/>
              </a:tabLst>
            </a:pPr>
            <a:r>
              <a:rPr lang="nl-NL" sz="2200">
                <a:latin typeface="Arial"/>
                <a:cs typeface="Arial"/>
              </a:rPr>
              <a:t>	</a:t>
            </a:r>
            <a:r>
              <a:rPr lang="nl-NL" sz="2000">
                <a:latin typeface="Arial"/>
                <a:cs typeface="Arial"/>
                <a:sym typeface="Wingdings" panose="05000000000000000000" pitchFamily="2" charset="2"/>
              </a:rPr>
              <a:t></a:t>
            </a:r>
            <a:r>
              <a:rPr lang="nl-NL" sz="2200">
                <a:latin typeface="Arial"/>
                <a:cs typeface="Arial"/>
                <a:sym typeface="Wingdings" panose="05000000000000000000" pitchFamily="2" charset="2"/>
              </a:rPr>
              <a:t>  dus vaker korte beslistermijn van 8 weken !</a:t>
            </a:r>
            <a:endParaRPr lang="nl-NL" sz="2200">
              <a:latin typeface="Arial"/>
              <a:cs typeface="Arial"/>
            </a:endParaRPr>
          </a:p>
          <a:p>
            <a:pPr marL="539432" lvl="1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BOPA-omgevingsvergunning: reguliere procedure (met een uitzondering)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mba-omgevingsvergunning: hoofdregel: reguliere procedure</a:t>
            </a:r>
          </a:p>
          <a:p>
            <a:pPr marL="267970" indent="-267970">
              <a:lnSpc>
                <a:spcPct val="120000"/>
              </a:lnSpc>
              <a:spcBef>
                <a:spcPts val="1500"/>
              </a:spcBef>
            </a:pPr>
            <a:r>
              <a:rPr lang="nl-NL" sz="2200">
                <a:latin typeface="Arial"/>
                <a:cs typeface="Arial"/>
              </a:rPr>
              <a:t>vervallen "fatale termijn"  </a:t>
            </a:r>
            <a:r>
              <a:rPr lang="nl-NL" sz="2000">
                <a:latin typeface="Arial"/>
                <a:cs typeface="Arial"/>
              </a:rPr>
              <a:t>(al sinds begin nov. '23)</a:t>
            </a:r>
            <a:endParaRPr lang="nl-NL" sz="2200">
              <a:latin typeface="Arial"/>
              <a:cs typeface="Arial"/>
            </a:endParaRPr>
          </a:p>
          <a:p>
            <a:pPr marL="267970" indent="-267970">
              <a:lnSpc>
                <a:spcPct val="120000"/>
              </a:lnSpc>
              <a:spcBef>
                <a:spcPts val="1500"/>
              </a:spcBef>
            </a:pPr>
            <a:r>
              <a:rPr lang="nl-NL" sz="2200">
                <a:latin typeface="Arial"/>
                <a:cs typeface="Arial"/>
              </a:rPr>
              <a:t>kleine wijzigingen in "wettelijk verplichte communicatie" bij vergunningverlening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zie </a:t>
            </a:r>
            <a:r>
              <a:rPr lang="nl-NL" sz="1800">
                <a:latin typeface="Arial"/>
                <a:cs typeface="Arial"/>
                <a:hlinkClick r:id="rId2"/>
              </a:rPr>
              <a:t>https://vng.nl/artikelen/wettelijk-verplichte-communicatie-bij-vergunningverlening-meldingen-en-informatieplichten</a:t>
            </a:r>
            <a:r>
              <a:rPr lang="nl-NL" sz="1800">
                <a:latin typeface="Arial"/>
                <a:cs typeface="Arial"/>
              </a:rPr>
              <a:t> </a:t>
            </a: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712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8F046-6D07-FD76-0C81-69B9BD59E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98168"/>
            <a:ext cx="9144000" cy="3097979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nl-NL" sz="4800"/>
              <a:t>10</a:t>
            </a:r>
            <a:br>
              <a:rPr lang="nl-NL" sz="4800"/>
            </a:br>
            <a:r>
              <a:rPr lang="nl-NL" sz="4800"/>
              <a:t>inwerkingtreding</a:t>
            </a:r>
            <a:br>
              <a:rPr lang="nl-NL" sz="4800"/>
            </a:br>
            <a:r>
              <a:rPr lang="nl-NL" sz="4800"/>
              <a:t>&amp;</a:t>
            </a:r>
            <a:br>
              <a:rPr lang="nl-NL" sz="4800"/>
            </a:br>
            <a:r>
              <a:rPr lang="nl-NL" sz="4800"/>
              <a:t>bezwaar en beroep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F50F1F7-CEB5-8305-CF9F-E69C0980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7DD4-D6FC-40D6-88C4-0758EF5655A7}" type="slidenum">
              <a:rPr lang="nl-NL" smtClean="0"/>
              <a:t>41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67758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000"/>
              <a:t>Inwerkingtreding besluit omgevingsvergunning: Wabo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 sz="1100"/>
          </a:p>
          <a:p>
            <a:pPr marL="267970" indent="-267970">
              <a:lnSpc>
                <a:spcPct val="120000"/>
              </a:lnSpc>
            </a:pPr>
            <a:r>
              <a:rPr lang="nl-NL" sz="2000" u="sng">
                <a:latin typeface="Arial"/>
                <a:cs typeface="Arial"/>
              </a:rPr>
              <a:t>regeling Wabo</a:t>
            </a:r>
            <a:r>
              <a:rPr lang="nl-NL" sz="2000">
                <a:latin typeface="Arial"/>
                <a:cs typeface="Arial"/>
              </a:rPr>
              <a:t> </a:t>
            </a:r>
            <a:r>
              <a:rPr lang="nl-NL" sz="1600">
                <a:latin typeface="Arial"/>
                <a:cs typeface="Arial"/>
              </a:rPr>
              <a:t>(art. 6.1 Wabo)</a:t>
            </a:r>
            <a:r>
              <a:rPr lang="nl-NL" sz="2000">
                <a:latin typeface="Arial"/>
                <a:cs typeface="Arial"/>
              </a:rPr>
              <a:t>:</a:t>
            </a:r>
          </a:p>
          <a:p>
            <a:pPr marL="539432" lvl="1" indent="-267970">
              <a:lnSpc>
                <a:spcPct val="120000"/>
              </a:lnSpc>
              <a:tabLst>
                <a:tab pos="3316288" algn="l"/>
                <a:tab pos="5114925" algn="l"/>
              </a:tabLst>
            </a:pPr>
            <a:r>
              <a:rPr lang="nl-NL" sz="2000">
                <a:latin typeface="Arial"/>
                <a:cs typeface="Arial"/>
              </a:rPr>
              <a:t>reguliere procedure:	hoofdregel:	dag na bekendmaking</a:t>
            </a:r>
          </a:p>
          <a:p>
            <a:pPr marL="271462" lvl="1" indent="0">
              <a:lnSpc>
                <a:spcPct val="120000"/>
              </a:lnSpc>
              <a:buNone/>
              <a:tabLst>
                <a:tab pos="3316288" algn="l"/>
                <a:tab pos="5114925" algn="l"/>
              </a:tabLst>
            </a:pPr>
            <a:r>
              <a:rPr lang="nl-NL" sz="2000">
                <a:latin typeface="Arial"/>
                <a:cs typeface="Arial"/>
              </a:rPr>
              <a:t>	uitzondering:	dag na afloop bezwaartermijn</a:t>
            </a:r>
          </a:p>
          <a:p>
            <a:pPr marL="539432" lvl="1" indent="-267970">
              <a:lnSpc>
                <a:spcPct val="120000"/>
              </a:lnSpc>
              <a:tabLst>
                <a:tab pos="3316288" algn="l"/>
                <a:tab pos="5114925" algn="l"/>
              </a:tabLst>
            </a:pPr>
            <a:r>
              <a:rPr lang="nl-NL" sz="2000">
                <a:latin typeface="Arial"/>
                <a:cs typeface="Arial"/>
              </a:rPr>
              <a:t>uitgebreide procedure:		dag na afloop beroepstermijn</a:t>
            </a:r>
          </a:p>
          <a:p>
            <a:pPr marL="267970" indent="-267970">
              <a:lnSpc>
                <a:spcPct val="120000"/>
              </a:lnSpc>
            </a:pPr>
            <a:endParaRPr lang="nl-NL" sz="1600">
              <a:latin typeface="Arial"/>
              <a:cs typeface="Arial"/>
            </a:endParaRPr>
          </a:p>
          <a:p>
            <a:pPr marL="267970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uitzondering bij reguliere procedure: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'uitgestelde inwerkingtreding'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vanwege 'onomkeerbare gevolgen'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art 6.1 lid 2 Wabo onder a bepaalde in welke gevallen: aanleg, monumenten, sloop, kappen</a:t>
            </a:r>
          </a:p>
          <a:p>
            <a:pPr marL="267970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verzoek om voorlopige voorziening in bezwaar-/beroepstermijn: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besluit treedt niet in werking voordat rechter op dat verzoek heeft beslist</a:t>
            </a:r>
          </a:p>
        </p:txBody>
      </p:sp>
    </p:spTree>
    <p:extLst>
      <p:ext uri="{BB962C8B-B14F-4D97-AF65-F5344CB8AC3E}">
        <p14:creationId xmlns:p14="http://schemas.microsoft.com/office/powerpoint/2010/main" val="2821872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000"/>
              <a:t>Inwerkingtreding besluit omgevingsvergunning: Ow (1)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 sz="1400"/>
          </a:p>
          <a:p>
            <a:pPr marL="267970" indent="-267970">
              <a:lnSpc>
                <a:spcPct val="120000"/>
              </a:lnSpc>
            </a:pPr>
            <a:r>
              <a:rPr lang="nl-NL" sz="2000" u="sng">
                <a:latin typeface="Arial"/>
                <a:cs typeface="Arial"/>
              </a:rPr>
              <a:t>regeling Ow</a:t>
            </a:r>
            <a:r>
              <a:rPr lang="nl-NL" sz="2000">
                <a:latin typeface="Arial"/>
                <a:cs typeface="Arial"/>
              </a:rPr>
              <a:t> </a:t>
            </a:r>
            <a:r>
              <a:rPr lang="nl-NL" sz="1600">
                <a:latin typeface="Arial"/>
                <a:cs typeface="Arial"/>
              </a:rPr>
              <a:t>(art. 16.79 Ow)</a:t>
            </a:r>
            <a:r>
              <a:rPr lang="nl-NL" sz="2000">
                <a:latin typeface="Arial"/>
                <a:cs typeface="Arial"/>
              </a:rPr>
              <a:t>:</a:t>
            </a:r>
          </a:p>
          <a:p>
            <a:pPr marL="539432" lvl="1" indent="-267970">
              <a:lnSpc>
                <a:spcPct val="120000"/>
              </a:lnSpc>
              <a:tabLst>
                <a:tab pos="3316288" algn="l"/>
                <a:tab pos="5114925" algn="l"/>
              </a:tabLst>
            </a:pPr>
            <a:r>
              <a:rPr lang="nl-NL" sz="2000">
                <a:latin typeface="Arial"/>
                <a:cs typeface="Arial"/>
              </a:rPr>
              <a:t>reguliere procedure:	dag na bekendmaking</a:t>
            </a:r>
          </a:p>
          <a:p>
            <a:pPr marL="539432" lvl="1" indent="-267970">
              <a:lnSpc>
                <a:spcPct val="120000"/>
              </a:lnSpc>
              <a:tabLst>
                <a:tab pos="3316288" algn="l"/>
                <a:tab pos="5114925" algn="l"/>
              </a:tabLst>
            </a:pPr>
            <a:r>
              <a:rPr lang="nl-NL" sz="2000">
                <a:latin typeface="Arial"/>
                <a:cs typeface="Arial"/>
              </a:rPr>
              <a:t>uitgebreide procedure:	dag na terinzagelegging besluit</a:t>
            </a:r>
          </a:p>
          <a:p>
            <a:pPr marL="267970" indent="-267970">
              <a:lnSpc>
                <a:spcPct val="120000"/>
              </a:lnSpc>
            </a:pPr>
            <a:endParaRPr lang="nl-NL" sz="1600">
              <a:latin typeface="Arial"/>
              <a:cs typeface="Arial"/>
            </a:endParaRPr>
          </a:p>
          <a:p>
            <a:pPr marL="267970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uitzondering (in beide gevallen):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'uitgestelde inwerkingtreding' van </a:t>
            </a:r>
            <a:r>
              <a:rPr lang="nl-NL" sz="1800" u="sng">
                <a:latin typeface="Arial"/>
                <a:cs typeface="Arial"/>
              </a:rPr>
              <a:t>4 weken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vanwege 'onomkeerbare gevolgen'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dit </a:t>
            </a:r>
            <a:r>
              <a:rPr lang="nl-NL" sz="1800" u="sng">
                <a:latin typeface="Arial"/>
                <a:cs typeface="Arial"/>
              </a:rPr>
              <a:t>moet</a:t>
            </a:r>
            <a:r>
              <a:rPr lang="nl-NL" sz="1800">
                <a:latin typeface="Arial"/>
                <a:cs typeface="Arial"/>
              </a:rPr>
              <a:t> bevoegd gezag bepalen in de omgevingsvergunning bij 'onomkeerbare gevolgen'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voorwaarde: omgevingsvergunning strekt ertoe bestaande toestand te beschermen</a:t>
            </a: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67548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000"/>
              <a:t>Inwerkingtreding besluit omgevingsvergunning: Ow (2)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/>
          </a:p>
          <a:p>
            <a:pPr marL="267970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vervolg </a:t>
            </a:r>
            <a:r>
              <a:rPr lang="nl-NL" sz="2000" u="sng">
                <a:latin typeface="Arial"/>
                <a:cs typeface="Arial"/>
              </a:rPr>
              <a:t>regeling Ow</a:t>
            </a:r>
            <a:r>
              <a:rPr lang="nl-NL" sz="2000">
                <a:latin typeface="Arial"/>
                <a:cs typeface="Arial"/>
              </a:rPr>
              <a:t> </a:t>
            </a:r>
            <a:r>
              <a:rPr lang="nl-NL" sz="1600">
                <a:latin typeface="Arial"/>
                <a:cs typeface="Arial"/>
              </a:rPr>
              <a:t>(art. 16.79 Ow)</a:t>
            </a:r>
            <a:r>
              <a:rPr lang="nl-NL" sz="2000">
                <a:latin typeface="Arial"/>
                <a:cs typeface="Arial"/>
              </a:rPr>
              <a:t>:</a:t>
            </a:r>
          </a:p>
          <a:p>
            <a:pPr marL="267970" indent="-267970">
              <a:lnSpc>
                <a:spcPct val="120000"/>
              </a:lnSpc>
            </a:pPr>
            <a:endParaRPr lang="nl-NL" sz="1600">
              <a:latin typeface="Arial"/>
              <a:cs typeface="Arial"/>
            </a:endParaRPr>
          </a:p>
          <a:p>
            <a:pPr marL="267970" indent="-267970">
              <a:lnSpc>
                <a:spcPct val="120000"/>
              </a:lnSpc>
            </a:pPr>
            <a:r>
              <a:rPr lang="nl-NL" sz="2000">
                <a:latin typeface="Arial"/>
                <a:cs typeface="Arial"/>
              </a:rPr>
              <a:t>vervolg uitzondering vanwege 'onomkeerbare gevolgen':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bij Amvb kunnen hiervoor gevallen worden aangewezen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dit is bij mijn weten niet gebeurd</a:t>
            </a:r>
          </a:p>
          <a:p>
            <a:pPr marL="267970" indent="-267970">
              <a:lnSpc>
                <a:spcPct val="120000"/>
              </a:lnSpc>
            </a:pPr>
            <a:endParaRPr lang="nl-NL" sz="1100">
              <a:latin typeface="Arial"/>
              <a:cs typeface="Arial"/>
            </a:endParaRPr>
          </a:p>
          <a:p>
            <a:pPr marL="539432" lvl="1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verzoek om voorlopige voorziening binnen de termijn van </a:t>
            </a:r>
            <a:r>
              <a:rPr lang="nl-NL" sz="1800" u="sng">
                <a:latin typeface="Arial"/>
                <a:cs typeface="Arial"/>
              </a:rPr>
              <a:t>4 weken</a:t>
            </a:r>
            <a:r>
              <a:rPr lang="nl-NL" sz="1800">
                <a:latin typeface="Arial"/>
                <a:cs typeface="Arial"/>
              </a:rPr>
              <a:t>:</a:t>
            </a:r>
          </a:p>
          <a:p>
            <a:pPr marL="809307" lvl="2" indent="-267970">
              <a:lnSpc>
                <a:spcPct val="120000"/>
              </a:lnSpc>
            </a:pPr>
            <a:r>
              <a:rPr lang="nl-NL" sz="1800">
                <a:latin typeface="Arial"/>
                <a:cs typeface="Arial"/>
              </a:rPr>
              <a:t>besluit treedt niet in werking voordat rechter op dat verzoek heeft beslist</a:t>
            </a: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26118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8F046-6D07-FD76-0C81-69B9BD59E1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4800"/>
              <a:t>Vragen?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F50F1F7-CEB5-8305-CF9F-E69C0980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7DD4-D6FC-40D6-88C4-0758EF5655A7}" type="slidenum">
              <a:rPr lang="nl-NL" smtClean="0"/>
              <a:t>45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3073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Meer informatie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/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website informatiepunt leefomgeving (iplo):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>
                <a:latin typeface="Arial"/>
                <a:cs typeface="Arial"/>
              </a:rPr>
              <a:t>	 </a:t>
            </a:r>
            <a:r>
              <a:rPr lang="nl-NL">
                <a:latin typeface="Arial"/>
                <a:cs typeface="Arial"/>
                <a:hlinkClick r:id="rId2"/>
              </a:rPr>
              <a:t>https://iplo.nl/</a:t>
            </a:r>
            <a:r>
              <a:rPr lang="nl-NL">
                <a:latin typeface="Arial"/>
                <a:cs typeface="Arial"/>
              </a:rPr>
              <a:t> </a:t>
            </a: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website VNG: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>
                <a:latin typeface="Arial"/>
                <a:cs typeface="Arial"/>
              </a:rPr>
              <a:t>	 </a:t>
            </a:r>
            <a:r>
              <a:rPr lang="nl-NL">
                <a:latin typeface="Arial"/>
                <a:cs typeface="Arial"/>
                <a:hlinkClick r:id="rId3"/>
              </a:rPr>
              <a:t>https://vng.nl/rubrieken/omgevingswet</a:t>
            </a:r>
            <a:r>
              <a:rPr lang="nl-NL">
                <a:latin typeface="Arial"/>
                <a:cs typeface="Arial"/>
              </a:rPr>
              <a:t> </a:t>
            </a: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96282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/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79136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/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14108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8F046-6D07-FD76-0C81-69B9BD59E1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4800"/>
              <a:t>@@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EBF7B63-BE88-2D6B-3962-D9886DAE8C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F50F1F7-CEB5-8305-CF9F-E69C0980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7DD4-D6FC-40D6-88C4-0758EF5655A7}" type="slidenum">
              <a:rPr lang="nl-NL" smtClean="0"/>
              <a:t>49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1520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Kies bij elke klus het meest geschikte gereedschap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/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B1BBDA4-A90D-19A3-F770-4C8DA5A53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837" y="2327958"/>
            <a:ext cx="4347921" cy="263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9080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8F046-6D07-FD76-0C81-69B9BD59E1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4800"/>
              <a:t>@@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EBF7B63-BE88-2D6B-3962-D9886DAE8C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F50F1F7-CEB5-8305-CF9F-E69C0980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7DD4-D6FC-40D6-88C4-0758EF5655A7}" type="slidenum">
              <a:rPr lang="nl-NL" smtClean="0"/>
              <a:t>50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5099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@@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/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@@</a:t>
            </a:r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@@</a:t>
            </a:r>
          </a:p>
        </p:txBody>
      </p:sp>
    </p:spTree>
    <p:extLst>
      <p:ext uri="{BB962C8B-B14F-4D97-AF65-F5344CB8AC3E}">
        <p14:creationId xmlns:p14="http://schemas.microsoft.com/office/powerpoint/2010/main" val="13648558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@@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/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@@</a:t>
            </a:r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@@</a:t>
            </a:r>
          </a:p>
        </p:txBody>
      </p:sp>
    </p:spTree>
    <p:extLst>
      <p:ext uri="{BB962C8B-B14F-4D97-AF65-F5344CB8AC3E}">
        <p14:creationId xmlns:p14="http://schemas.microsoft.com/office/powerpoint/2010/main" val="1835481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Structuur van het wettelijk stelsel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5952F7B9-072C-4217-36EA-2D6FF2ED90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000" y="1698174"/>
            <a:ext cx="10836514" cy="483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30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8F046-6D07-FD76-0C81-69B9BD59E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05166"/>
            <a:ext cx="9144000" cy="2387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nl-NL" sz="4800"/>
              <a:t>2</a:t>
            </a:r>
            <a:br>
              <a:rPr lang="nl-NL" sz="4800"/>
            </a:br>
            <a:r>
              <a:rPr lang="nl-NL" sz="4800"/>
              <a:t>omgevingsvergunningen</a:t>
            </a:r>
            <a:br>
              <a:rPr lang="nl-NL" sz="4800"/>
            </a:br>
            <a:r>
              <a:rPr lang="nl-NL" sz="4800"/>
              <a:t>voor allerlei "activiteiten"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F50F1F7-CEB5-8305-CF9F-E69C0980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7DD4-D6FC-40D6-88C4-0758EF5655A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0316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Omgevingsvergunning: fysieke leefomgeving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/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alle toestemmingen onder de Ow: "omgevingsvergunning"</a:t>
            </a:r>
          </a:p>
          <a:p>
            <a:pPr marL="267970" indent="-267970">
              <a:lnSpc>
                <a:spcPct val="120000"/>
              </a:lnSpc>
              <a:spcBef>
                <a:spcPts val="2500"/>
              </a:spcBef>
            </a:pPr>
            <a:r>
              <a:rPr lang="nl-NL">
                <a:latin typeface="Arial"/>
                <a:cs typeface="Arial"/>
              </a:rPr>
              <a:t>dus van Wabo-bereik naar hele breedte fysieke leefomgeving</a:t>
            </a:r>
          </a:p>
          <a:p>
            <a:pPr marL="539432" lvl="1" indent="-267970">
              <a:lnSpc>
                <a:spcPct val="120000"/>
              </a:lnSpc>
              <a:spcBef>
                <a:spcPts val="1500"/>
              </a:spcBef>
            </a:pPr>
            <a:r>
              <a:rPr lang="nl-NL">
                <a:latin typeface="Arial"/>
                <a:cs typeface="Arial"/>
              </a:rPr>
              <a:t>bijvoorbeeld ook de natuur-toestemmingen en water-toestemmingen</a:t>
            </a:r>
          </a:p>
          <a:p>
            <a:pPr marL="267970" indent="-267970">
              <a:lnSpc>
                <a:spcPct val="120000"/>
              </a:lnSpc>
              <a:spcBef>
                <a:spcPts val="2500"/>
              </a:spcBef>
            </a:pPr>
            <a:r>
              <a:rPr lang="nl-NL">
                <a:latin typeface="Arial"/>
                <a:cs typeface="Arial"/>
              </a:rPr>
              <a:t>omgevingsvergunningplicht: voor een "activiteit"</a:t>
            </a:r>
          </a:p>
        </p:txBody>
      </p:sp>
    </p:spTree>
    <p:extLst>
      <p:ext uri="{BB962C8B-B14F-4D97-AF65-F5344CB8AC3E}">
        <p14:creationId xmlns:p14="http://schemas.microsoft.com/office/powerpoint/2010/main" val="4149559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80F6B-C57C-48E7-B566-E24C17A6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Meerdere activiteiten in één vergunning?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8CE7892-22C3-FD4A-D11E-FC6F3B2C3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800225"/>
            <a:ext cx="10224896" cy="4500563"/>
          </a:xfrm>
        </p:spPr>
        <p:txBody>
          <a:bodyPr/>
          <a:lstStyle/>
          <a:p>
            <a:pPr marL="267970" indent="-267970">
              <a:lnSpc>
                <a:spcPct val="120000"/>
              </a:lnSpc>
            </a:pPr>
            <a:endParaRPr lang="nl-NL"/>
          </a:p>
          <a:p>
            <a:pPr marL="267970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als een project bestaat uit meerdere activiteiten: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keuze enkelvoudige of meervoudige aanvraag is aan de aanvrager  </a:t>
            </a:r>
            <a:r>
              <a:rPr lang="nl-NL" sz="1600">
                <a:latin typeface="Arial"/>
                <a:cs typeface="Arial"/>
              </a:rPr>
              <a:t>(art. 5.7 Ow)</a:t>
            </a:r>
            <a:endParaRPr lang="nl-NL">
              <a:latin typeface="Arial"/>
              <a:cs typeface="Arial"/>
            </a:endParaRPr>
          </a:p>
          <a:p>
            <a:pPr marL="539432" lvl="1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Ow: "onlosmakelijkheid" speelt geen rol meer !</a:t>
            </a:r>
          </a:p>
          <a:p>
            <a:pPr marL="539432" lvl="1" indent="-267970">
              <a:lnSpc>
                <a:spcPct val="120000"/>
              </a:lnSpc>
            </a:pPr>
            <a:r>
              <a:rPr lang="nl-NL">
                <a:latin typeface="Arial"/>
                <a:cs typeface="Arial"/>
              </a:rPr>
              <a:t>wateractiviteiten </a:t>
            </a:r>
            <a:r>
              <a:rPr lang="nl-NL" u="sng">
                <a:latin typeface="Arial"/>
                <a:cs typeface="Arial"/>
              </a:rPr>
              <a:t>moeten</a:t>
            </a:r>
            <a:r>
              <a:rPr lang="nl-NL">
                <a:latin typeface="Arial"/>
                <a:cs typeface="Arial"/>
              </a:rPr>
              <a:t> apart worden aangevraagd</a:t>
            </a:r>
          </a:p>
          <a:p>
            <a:pPr marL="267970" indent="-267970">
              <a:lnSpc>
                <a:spcPct val="120000"/>
              </a:lnSpc>
            </a:pPr>
            <a:endParaRPr lang="nl-NL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2826769"/>
      </p:ext>
    </p:extLst>
  </p:cSld>
  <p:clrMapOvr>
    <a:masterClrMapping/>
  </p:clrMapOvr>
</p:sld>
</file>

<file path=ppt/theme/theme1.xml><?xml version="1.0" encoding="utf-8"?>
<a:theme xmlns:a="http://schemas.openxmlformats.org/drawingml/2006/main" name="VNG_Basis - kopie">
  <a:themeElements>
    <a:clrScheme name="Aangepast 17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3C"/>
      </a:accent5>
      <a:accent6>
        <a:srgbClr val="C20015"/>
      </a:accent6>
      <a:hlink>
        <a:srgbClr val="999999"/>
      </a:hlink>
      <a:folHlink>
        <a:srgbClr val="CCCCCC"/>
      </a:folHlink>
    </a:clrScheme>
    <a:fontScheme name="V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436D15DC-6C1F-43E0-BA25-266AD42F8E4E}"/>
    </a:ext>
  </a:extLst>
</a:theme>
</file>

<file path=ppt/theme/theme2.xml><?xml version="1.0" encoding="utf-8"?>
<a:theme xmlns:a="http://schemas.openxmlformats.org/drawingml/2006/main" name="VNG Titels">
  <a:themeElements>
    <a:clrScheme name="Aangepast 23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41"/>
      </a:accent5>
      <a:accent6>
        <a:srgbClr val="C20016"/>
      </a:accent6>
      <a:hlink>
        <a:srgbClr val="999999"/>
      </a:hlink>
      <a:folHlink>
        <a:srgbClr val="CCCCCC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E190F73E-30FE-4981-A67C-E1D98411DE6E}"/>
    </a:ext>
  </a:extLst>
</a:theme>
</file>

<file path=ppt/theme/theme3.xml><?xml version="1.0" encoding="utf-8"?>
<a:theme xmlns:a="http://schemas.openxmlformats.org/drawingml/2006/main" name="1_VNG_Basis - kopie">
  <a:themeElements>
    <a:clrScheme name="Aangepast 17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3C"/>
      </a:accent5>
      <a:accent6>
        <a:srgbClr val="C20015"/>
      </a:accent6>
      <a:hlink>
        <a:srgbClr val="999999"/>
      </a:hlink>
      <a:folHlink>
        <a:srgbClr val="CCCCCC"/>
      </a:folHlink>
    </a:clrScheme>
    <a:fontScheme name="V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436D15DC-6C1F-43E0-BA25-266AD42F8E4E}"/>
    </a:ext>
  </a:extLst>
</a:theme>
</file>

<file path=ppt/theme/theme4.xml><?xml version="1.0" encoding="utf-8"?>
<a:theme xmlns:a="http://schemas.openxmlformats.org/drawingml/2006/main" name="2_VNG_Basis - kopie">
  <a:themeElements>
    <a:clrScheme name="Aangepast 17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3C"/>
      </a:accent5>
      <a:accent6>
        <a:srgbClr val="C20015"/>
      </a:accent6>
      <a:hlink>
        <a:srgbClr val="999999"/>
      </a:hlink>
      <a:folHlink>
        <a:srgbClr val="CCCCCC"/>
      </a:folHlink>
    </a:clrScheme>
    <a:fontScheme name="V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436D15DC-6C1F-43E0-BA25-266AD42F8E4E}"/>
    </a:ext>
  </a:extLst>
</a:theme>
</file>

<file path=ppt/theme/theme5.xml><?xml version="1.0" encoding="utf-8"?>
<a:theme xmlns:a="http://schemas.openxmlformats.org/drawingml/2006/main" name="3_VNG_Basis - kopie">
  <a:themeElements>
    <a:clrScheme name="Aangepast 4">
      <a:dk1>
        <a:srgbClr val="000000"/>
      </a:dk1>
      <a:lt1>
        <a:srgbClr val="FFFFFF"/>
      </a:lt1>
      <a:dk2>
        <a:srgbClr val="017BC6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3C"/>
      </a:accent5>
      <a:accent6>
        <a:srgbClr val="C20015"/>
      </a:accent6>
      <a:hlink>
        <a:srgbClr val="999999"/>
      </a:hlink>
      <a:folHlink>
        <a:srgbClr val="CCCCCC"/>
      </a:folHlink>
    </a:clrScheme>
    <a:fontScheme name="V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436D15DC-6C1F-43E0-BA25-266AD42F8E4E}"/>
    </a:ext>
  </a:extLst>
</a:theme>
</file>

<file path=ppt/theme/theme6.xml><?xml version="1.0" encoding="utf-8"?>
<a:theme xmlns:a="http://schemas.openxmlformats.org/drawingml/2006/main" name="VNG_Academie">
  <a:themeElements>
    <a:clrScheme name="Aangepast 17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3C"/>
      </a:accent5>
      <a:accent6>
        <a:srgbClr val="C20015"/>
      </a:accent6>
      <a:hlink>
        <a:srgbClr val="999999"/>
      </a:hlink>
      <a:folHlink>
        <a:srgbClr val="CCCCCC"/>
      </a:folHlink>
    </a:clrScheme>
    <a:fontScheme name="V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NG_Realisatie.potx" id="{F484F4E8-B658-4C50-85C6-BE2C03AA5488}" vid="{7B9B7332-BBE6-418A-ADCE-BAA95B9FDDAE}"/>
    </a:ext>
  </a:extLst>
</a:theme>
</file>

<file path=ppt/theme/theme7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4F5935245FBC46BB0845B5E877183A" ma:contentTypeVersion="20" ma:contentTypeDescription="Een nieuw document maken." ma:contentTypeScope="" ma:versionID="0e45f5e8c2402e3c0a72cffb90620454">
  <xsd:schema xmlns:xsd="http://www.w3.org/2001/XMLSchema" xmlns:xs="http://www.w3.org/2001/XMLSchema" xmlns:p="http://schemas.microsoft.com/office/2006/metadata/properties" xmlns:ns2="eb476aeb-cfc0-4d64-93e5-927642e1f979" xmlns:ns3="73ddae55-80d5-40da-8705-548d45c223e6" targetNamespace="http://schemas.microsoft.com/office/2006/metadata/properties" ma:root="true" ma:fieldsID="5dc07a9f5caa5fb07168e8760cbb0979" ns2:_="" ns3:_="">
    <xsd:import namespace="eb476aeb-cfc0-4d64-93e5-927642e1f979"/>
    <xsd:import namespace="73ddae55-80d5-40da-8705-548d45c223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Trefwoorden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Toelichting" minOccurs="0"/>
                <xsd:element ref="ns2:Kanaalnaam_x0020_Teams" minOccurs="0"/>
                <xsd:element ref="ns2:_Flow_SignoffStatu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476aeb-cfc0-4d64-93e5-927642e1f9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Trefwoorden" ma:index="10" nillable="true" ma:displayName="Trefwoorden" ma:internalName="Trefwoorden">
      <xsd:simpleType>
        <xsd:restriction base="dms:Text">
          <xsd:maxLength value="255"/>
        </xsd:restriction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Toelichting" ma:index="15" nillable="true" ma:displayName="Toelichting" ma:description="Deze link leidt naar de uitwerking op gemmaonline van de bedrijfsprocessen voor de omgevingswet." ma:format="Dropdown" ma:internalName="Toelichting">
      <xsd:simpleType>
        <xsd:restriction base="dms:Note">
          <xsd:maxLength value="255"/>
        </xsd:restriction>
      </xsd:simpleType>
    </xsd:element>
    <xsd:element name="Kanaalnaam_x0020_Teams" ma:index="16" nillable="true" ma:displayName="Naam in Teams" ma:description="De naam van het overeenkomstige kanaal of map in Teams, indien deze afwijkt van de mapnaam in SharePoint" ma:format="Dropdown" ma:internalName="Kanaalnaam_x0020_Teams">
      <xsd:simpleType>
        <xsd:restriction base="dms:Text">
          <xsd:maxLength value="255"/>
        </xsd:restriction>
      </xsd:simpleType>
    </xsd:element>
    <xsd:element name="_Flow_SignoffStatus" ma:index="17" nillable="true" ma:displayName="Afmeldingsstatus" ma:internalName="Afmeldingsstatus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Afbeeldingtags" ma:readOnly="false" ma:fieldId="{5cf76f15-5ced-4ddc-b409-7134ff3c332f}" ma:taxonomyMulti="true" ma:sspId="a99bed0e-432a-4091-b929-67b863917b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dae55-80d5-40da-8705-548d45c223e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aee3667c-f990-46ac-b8f5-51dfe1e36943}" ma:internalName="TaxCatchAll" ma:showField="CatchAllData" ma:web="73ddae55-80d5-40da-8705-548d45c223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3ddae55-80d5-40da-8705-548d45c223e6">
      <UserInfo>
        <DisplayName>Nico Statius Muller</DisplayName>
        <AccountId>34</AccountId>
        <AccountType/>
      </UserInfo>
      <UserInfo>
        <DisplayName>Fred van den Bosch</DisplayName>
        <AccountId>188</AccountId>
        <AccountType/>
      </UserInfo>
    </SharedWithUsers>
    <Trefwoorden xmlns="eb476aeb-cfc0-4d64-93e5-927642e1f979" xsi:nil="true"/>
    <Kanaalnaam_x0020_Teams xmlns="eb476aeb-cfc0-4d64-93e5-927642e1f979" xsi:nil="true"/>
    <Toelichting xmlns="eb476aeb-cfc0-4d64-93e5-927642e1f979" xsi:nil="true"/>
    <_Flow_SignoffStatus xmlns="eb476aeb-cfc0-4d64-93e5-927642e1f979" xsi:nil="true"/>
    <lcf76f155ced4ddcb4097134ff3c332f xmlns="eb476aeb-cfc0-4d64-93e5-927642e1f979">
      <Terms xmlns="http://schemas.microsoft.com/office/infopath/2007/PartnerControls"/>
    </lcf76f155ced4ddcb4097134ff3c332f>
    <TaxCatchAll xmlns="73ddae55-80d5-40da-8705-548d45c223e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554CE7-EEAA-478C-9C31-8CAE96AA0B21}">
  <ds:schemaRefs>
    <ds:schemaRef ds:uri="73ddae55-80d5-40da-8705-548d45c223e6"/>
    <ds:schemaRef ds:uri="eb476aeb-cfc0-4d64-93e5-927642e1f97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C470458-5BA1-457C-8B56-37906C224553}">
  <ds:schemaRefs>
    <ds:schemaRef ds:uri="73ddae55-80d5-40da-8705-548d45c223e6"/>
    <ds:schemaRef ds:uri="eb476aeb-cfc0-4d64-93e5-927642e1f97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5B22DA0-9A17-4FEB-9202-63CD6A3AEF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VNG</Template>
  <TotalTime>510</TotalTime>
  <Words>1972</Words>
  <Application>Microsoft Office PowerPoint</Application>
  <PresentationFormat>Breedbeeld</PresentationFormat>
  <Paragraphs>364</Paragraphs>
  <Slides>52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6</vt:i4>
      </vt:variant>
      <vt:variant>
        <vt:lpstr>Diatitels</vt:lpstr>
      </vt:variant>
      <vt:variant>
        <vt:i4>52</vt:i4>
      </vt:variant>
    </vt:vector>
  </HeadingPairs>
  <TitlesOfParts>
    <vt:vector size="61" baseType="lpstr">
      <vt:lpstr>Arial</vt:lpstr>
      <vt:lpstr>Calibri</vt:lpstr>
      <vt:lpstr>Verdana</vt:lpstr>
      <vt:lpstr>VNG_Basis - kopie</vt:lpstr>
      <vt:lpstr>VNG Titels</vt:lpstr>
      <vt:lpstr>1_VNG_Basis - kopie</vt:lpstr>
      <vt:lpstr>2_VNG_Basis - kopie</vt:lpstr>
      <vt:lpstr>3_VNG_Basis - kopie</vt:lpstr>
      <vt:lpstr>VNG_Academie</vt:lpstr>
      <vt:lpstr>basiskennissessie Vergunningen Omgevingswet</vt:lpstr>
      <vt:lpstr>Programma Basiskennissessie Vergunningen</vt:lpstr>
      <vt:lpstr>1 context omgevingsvergunning</vt:lpstr>
      <vt:lpstr>Verschillende juridische instrumenten</vt:lpstr>
      <vt:lpstr>Kies bij elke klus het meest geschikte gereedschap</vt:lpstr>
      <vt:lpstr>Structuur van het wettelijk stelsel</vt:lpstr>
      <vt:lpstr>2 omgevingsvergunningen voor allerlei "activiteiten"</vt:lpstr>
      <vt:lpstr>Omgevingsvergunning: fysieke leefomgeving</vt:lpstr>
      <vt:lpstr>Meerdere activiteiten in één vergunning?</vt:lpstr>
      <vt:lpstr>Let op</vt:lpstr>
      <vt:lpstr>3 vergunningplichten</vt:lpstr>
      <vt:lpstr>Rijksvergunningplichten: art. 5.1 lid 1 Ow</vt:lpstr>
      <vt:lpstr>Rijksvergunningplichten: art. 5.1 lid 2 Ow</vt:lpstr>
      <vt:lpstr>Vergunningplichten waterschap en provincie</vt:lpstr>
      <vt:lpstr>Vergunningplichten gemeente</vt:lpstr>
      <vt:lpstr>4 inzoomen op: OPA- en BOPA- omgevingsvergunningen</vt:lpstr>
      <vt:lpstr>Omgevingsplanactiviteit (OPA): 3 vormen</vt:lpstr>
      <vt:lpstr>OPA-vergunningplichten in omgevingsplan</vt:lpstr>
      <vt:lpstr>Binnenplanse OPA's per 1-1-2024</vt:lpstr>
      <vt:lpstr>Transitiefase vanaf 1-1-2024</vt:lpstr>
      <vt:lpstr>BOPA</vt:lpstr>
      <vt:lpstr>5 inzoomen op: omgevingsvergunning(en) bouwen</vt:lpstr>
      <vt:lpstr>De 'knip' in de bouwvergunning</vt:lpstr>
      <vt:lpstr>Wet kwaliteitsborging voor het bouwen (Wkb)</vt:lpstr>
      <vt:lpstr>Dus bij een bouwproject</vt:lpstr>
      <vt:lpstr>Meer info Wkb</vt:lpstr>
      <vt:lpstr>6 inzoomen op: milieu-omgevingsvergunningen</vt:lpstr>
      <vt:lpstr>Omgevingsvergunningen met milieu-oogmerk</vt:lpstr>
      <vt:lpstr>van "inrichting" naar "milieubelastende activiteit"</vt:lpstr>
      <vt:lpstr>7 bevoegd gezag &amp; adviseurs</vt:lpstr>
      <vt:lpstr>Welk bevoegd gezag?</vt:lpstr>
      <vt:lpstr>Magneetactiviteiten</vt:lpstr>
      <vt:lpstr>Advies &amp; advies-met-instemming</vt:lpstr>
      <vt:lpstr>Advies gemeenteraad bij aangewezen buitenplanse opa-vergunningen</vt:lpstr>
      <vt:lpstr>8 aanvragen &amp; beoordelen</vt:lpstr>
      <vt:lpstr>Aanvragen</vt:lpstr>
      <vt:lpstr>Beoordelen</vt:lpstr>
      <vt:lpstr>9 procedure</vt:lpstr>
      <vt:lpstr>Vergunningprocedure</vt:lpstr>
      <vt:lpstr>Veranderingen qua procedure</vt:lpstr>
      <vt:lpstr>10 inwerkingtreding &amp; bezwaar en beroep</vt:lpstr>
      <vt:lpstr>Inwerkingtreding besluit omgevingsvergunning: Wabo</vt:lpstr>
      <vt:lpstr>Inwerkingtreding besluit omgevingsvergunning: Ow (1)</vt:lpstr>
      <vt:lpstr>Inwerkingtreding besluit omgevingsvergunning: Ow (2)</vt:lpstr>
      <vt:lpstr>Vragen?</vt:lpstr>
      <vt:lpstr>Meer informatie</vt:lpstr>
      <vt:lpstr>PowerPoint-presentatie</vt:lpstr>
      <vt:lpstr>PowerPoint-presentatie</vt:lpstr>
      <vt:lpstr>@@</vt:lpstr>
      <vt:lpstr>@@</vt:lpstr>
      <vt:lpstr>@@</vt:lpstr>
      <vt:lpstr>@@</vt:lpstr>
    </vt:vector>
  </TitlesOfParts>
  <Company>Valid WPS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Taskforce Omgevingswet</dc:title>
  <dc:creator>Kristel Lammers</dc:creator>
  <cp:keywords>All Places</cp:keywords>
  <cp:lastModifiedBy>Sandra</cp:lastModifiedBy>
  <cp:revision>100</cp:revision>
  <cp:lastPrinted>2016-11-29T12:08:35Z</cp:lastPrinted>
  <dcterms:created xsi:type="dcterms:W3CDTF">2018-01-12T08:11:23Z</dcterms:created>
  <dcterms:modified xsi:type="dcterms:W3CDTF">2024-01-25T08:13:02Z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0x010100914F5935245FBC46BB0845B5E877183A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</Properties>
</file>