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69" r:id="rId5"/>
    <p:sldMasterId id="2147483798" r:id="rId6"/>
    <p:sldMasterId id="2147483843" r:id="rId7"/>
    <p:sldMasterId id="2147483856" r:id="rId8"/>
    <p:sldMasterId id="2147483868" r:id="rId9"/>
  </p:sldMasterIdLst>
  <p:notesMasterIdLst>
    <p:notesMasterId r:id="rId76"/>
  </p:notesMasterIdLst>
  <p:handoutMasterIdLst>
    <p:handoutMasterId r:id="rId77"/>
  </p:handoutMasterIdLst>
  <p:sldIdLst>
    <p:sldId id="1376" r:id="rId10"/>
    <p:sldId id="2003" r:id="rId11"/>
    <p:sldId id="2123" r:id="rId12"/>
    <p:sldId id="2140" r:id="rId13"/>
    <p:sldId id="2155" r:id="rId14"/>
    <p:sldId id="2096" r:id="rId15"/>
    <p:sldId id="2054" r:id="rId16"/>
    <p:sldId id="2072" r:id="rId17"/>
    <p:sldId id="2303" r:id="rId18"/>
    <p:sldId id="2302" r:id="rId19"/>
    <p:sldId id="2300" r:id="rId20"/>
    <p:sldId id="2010" r:id="rId21"/>
    <p:sldId id="2301" r:id="rId22"/>
    <p:sldId id="2009" r:id="rId23"/>
    <p:sldId id="2304" r:id="rId24"/>
    <p:sldId id="2004" r:id="rId25"/>
    <p:sldId id="2008" r:id="rId26"/>
    <p:sldId id="2012" r:id="rId27"/>
    <p:sldId id="2014" r:id="rId28"/>
    <p:sldId id="2016" r:id="rId29"/>
    <p:sldId id="2017" r:id="rId30"/>
    <p:sldId id="2018" r:id="rId31"/>
    <p:sldId id="258" r:id="rId32"/>
    <p:sldId id="257" r:id="rId33"/>
    <p:sldId id="2271" r:id="rId34"/>
    <p:sldId id="2272" r:id="rId35"/>
    <p:sldId id="2273" r:id="rId36"/>
    <p:sldId id="2274" r:id="rId37"/>
    <p:sldId id="2275" r:id="rId38"/>
    <p:sldId id="2276" r:id="rId39"/>
    <p:sldId id="2277" r:id="rId40"/>
    <p:sldId id="2282" r:id="rId41"/>
    <p:sldId id="2284" r:id="rId42"/>
    <p:sldId id="2285" r:id="rId43"/>
    <p:sldId id="2286" r:id="rId44"/>
    <p:sldId id="2287" r:id="rId45"/>
    <p:sldId id="2289" r:id="rId46"/>
    <p:sldId id="2290" r:id="rId47"/>
    <p:sldId id="2266" r:id="rId48"/>
    <p:sldId id="2267" r:id="rId49"/>
    <p:sldId id="2269" r:id="rId50"/>
    <p:sldId id="2293" r:id="rId51"/>
    <p:sldId id="2294" r:id="rId52"/>
    <p:sldId id="2295" r:id="rId53"/>
    <p:sldId id="2296" r:id="rId54"/>
    <p:sldId id="2297" r:id="rId55"/>
    <p:sldId id="2268" r:id="rId56"/>
    <p:sldId id="2270" r:id="rId57"/>
    <p:sldId id="2291" r:id="rId58"/>
    <p:sldId id="2292" r:id="rId59"/>
    <p:sldId id="2162" r:id="rId60"/>
    <p:sldId id="2125" r:id="rId61"/>
    <p:sldId id="2128" r:id="rId62"/>
    <p:sldId id="2309" r:id="rId63"/>
    <p:sldId id="2310" r:id="rId64"/>
    <p:sldId id="2311" r:id="rId65"/>
    <p:sldId id="2305" r:id="rId66"/>
    <p:sldId id="2307" r:id="rId67"/>
    <p:sldId id="2308" r:id="rId68"/>
    <p:sldId id="2176" r:id="rId69"/>
    <p:sldId id="2109" r:id="rId70"/>
    <p:sldId id="2152" r:id="rId71"/>
    <p:sldId id="2156" r:id="rId72"/>
    <p:sldId id="2158" r:id="rId73"/>
    <p:sldId id="2182" r:id="rId74"/>
    <p:sldId id="2141" r:id="rId75"/>
  </p:sldIdLst>
  <p:sldSz cx="12192000" cy="6858000"/>
  <p:notesSz cx="6858000" cy="9144000"/>
  <p:defaultTextStyle>
    <a:defPPr>
      <a:defRPr lang="nl-NL"/>
    </a:defPPr>
    <a:lvl1pPr algn="l" defTabSz="912813" rtl="0" fontAlgn="base">
      <a:spcBef>
        <a:spcPct val="0"/>
      </a:spcBef>
      <a:spcAft>
        <a:spcPct val="0"/>
      </a:spcAft>
      <a:defRPr sz="2400" kern="1200">
        <a:solidFill>
          <a:schemeClr val="tx1"/>
        </a:solidFill>
        <a:latin typeface="Calibri" charset="0"/>
        <a:ea typeface="ＭＳ Ｐゴシック" charset="-128"/>
        <a:cs typeface="+mn-cs"/>
      </a:defRPr>
    </a:lvl1pPr>
    <a:lvl2pPr marL="4556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2pPr>
    <a:lvl3pPr marL="9128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3pPr>
    <a:lvl4pPr marL="13700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4pPr>
    <a:lvl5pPr marL="18272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5pPr>
    <a:lvl6pPr marL="2286000" algn="l" defTabSz="914400" rtl="0" eaLnBrk="1" latinLnBrk="0" hangingPunct="1">
      <a:defRPr sz="2400" kern="1200">
        <a:solidFill>
          <a:schemeClr val="tx1"/>
        </a:solidFill>
        <a:latin typeface="Calibri" charset="0"/>
        <a:ea typeface="ＭＳ Ｐゴシック" charset="-128"/>
        <a:cs typeface="+mn-cs"/>
      </a:defRPr>
    </a:lvl6pPr>
    <a:lvl7pPr marL="2743200" algn="l" defTabSz="914400" rtl="0" eaLnBrk="1" latinLnBrk="0" hangingPunct="1">
      <a:defRPr sz="2400" kern="1200">
        <a:solidFill>
          <a:schemeClr val="tx1"/>
        </a:solidFill>
        <a:latin typeface="Calibri" charset="0"/>
        <a:ea typeface="ＭＳ Ｐゴシック" charset="-128"/>
        <a:cs typeface="+mn-cs"/>
      </a:defRPr>
    </a:lvl7pPr>
    <a:lvl8pPr marL="3200400" algn="l" defTabSz="914400" rtl="0" eaLnBrk="1" latinLnBrk="0" hangingPunct="1">
      <a:defRPr sz="2400" kern="1200">
        <a:solidFill>
          <a:schemeClr val="tx1"/>
        </a:solidFill>
        <a:latin typeface="Calibri" charset="0"/>
        <a:ea typeface="ＭＳ Ｐゴシック" charset="-128"/>
        <a:cs typeface="+mn-cs"/>
      </a:defRPr>
    </a:lvl8pPr>
    <a:lvl9pPr marL="3657600" algn="l" defTabSz="914400" rtl="0" eaLnBrk="1" latinLnBrk="0" hangingPunct="1">
      <a:defRPr sz="2400" kern="1200">
        <a:solidFill>
          <a:schemeClr val="tx1"/>
        </a:solidFill>
        <a:latin typeface="Calibri" charset="0"/>
        <a:ea typeface="ＭＳ Ｐゴシック" charset="-128"/>
        <a:cs typeface="+mn-cs"/>
      </a:defRPr>
    </a:lvl9pPr>
  </p:defaultTextStyle>
  <p:extLst>
    <p:ext uri="{521415D9-36F7-43E2-AB2F-B90AF26B5E84}">
      <p14:sectionLst xmlns:p14="http://schemas.microsoft.com/office/powerpoint/2010/main">
        <p14:section name="Standaardsectie" id="{F3A62700-7219-48A4-9178-0F89BECB4E55}">
          <p14:sldIdLst>
            <p14:sldId id="1376"/>
            <p14:sldId id="2003"/>
            <p14:sldId id="2123"/>
            <p14:sldId id="2140"/>
            <p14:sldId id="2155"/>
            <p14:sldId id="2096"/>
            <p14:sldId id="2054"/>
            <p14:sldId id="2072"/>
            <p14:sldId id="2303"/>
            <p14:sldId id="2302"/>
            <p14:sldId id="2300"/>
            <p14:sldId id="2010"/>
            <p14:sldId id="2301"/>
            <p14:sldId id="2009"/>
            <p14:sldId id="2304"/>
            <p14:sldId id="2004"/>
            <p14:sldId id="2008"/>
            <p14:sldId id="2012"/>
            <p14:sldId id="2014"/>
            <p14:sldId id="2016"/>
            <p14:sldId id="2017"/>
            <p14:sldId id="2018"/>
            <p14:sldId id="258"/>
            <p14:sldId id="257"/>
            <p14:sldId id="2271"/>
            <p14:sldId id="2272"/>
            <p14:sldId id="2273"/>
            <p14:sldId id="2274"/>
            <p14:sldId id="2275"/>
            <p14:sldId id="2276"/>
            <p14:sldId id="2277"/>
            <p14:sldId id="2282"/>
            <p14:sldId id="2284"/>
            <p14:sldId id="2285"/>
            <p14:sldId id="2286"/>
            <p14:sldId id="2287"/>
            <p14:sldId id="2289"/>
            <p14:sldId id="2290"/>
            <p14:sldId id="2266"/>
            <p14:sldId id="2267"/>
            <p14:sldId id="2269"/>
            <p14:sldId id="2293"/>
            <p14:sldId id="2294"/>
            <p14:sldId id="2295"/>
            <p14:sldId id="2296"/>
            <p14:sldId id="2297"/>
            <p14:sldId id="2268"/>
            <p14:sldId id="2270"/>
            <p14:sldId id="2291"/>
            <p14:sldId id="2292"/>
            <p14:sldId id="2162"/>
            <p14:sldId id="2125"/>
            <p14:sldId id="2128"/>
            <p14:sldId id="2309"/>
            <p14:sldId id="2310"/>
            <p14:sldId id="2311"/>
            <p14:sldId id="2305"/>
            <p14:sldId id="2307"/>
            <p14:sldId id="2308"/>
            <p14:sldId id="2176"/>
            <p14:sldId id="2109"/>
            <p14:sldId id="2152"/>
            <p14:sldId id="2156"/>
            <p14:sldId id="2158"/>
            <p14:sldId id="2182"/>
            <p14:sldId id="2141"/>
          </p14:sldIdLst>
        </p14:section>
      </p14:sectionLst>
    </p:ext>
    <p:ext uri="{EFAFB233-063F-42B5-8137-9DF3F51BA10A}">
      <p15:sldGuideLst xmlns:p15="http://schemas.microsoft.com/office/powerpoint/2012/main">
        <p15:guide id="2" orient="horz" pos="1185" userDrawn="1">
          <p15:clr>
            <a:srgbClr val="A4A3A4"/>
          </p15:clr>
        </p15:guide>
        <p15:guide id="3" pos="7219">
          <p15:clr>
            <a:srgbClr val="A4A3A4"/>
          </p15:clr>
        </p15:guide>
        <p15:guide id="6" pos="66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F24D1D-1F4F-CD0A-B8BE-8E21B8C540A5}" name="Britt van Waveren" initials="BW" userId="S::britt.vanwaveren@vng.nl::532cac38-8480-4cd4-9a80-4a8e53d6bae7" providerId="AD"/>
  <p188:author id="{10C8F4CD-AA37-54B4-1102-2DDF6D4B130C}" name="Reinier Krins" initials="RK" userId="S::reinier.krins@vng.nl::f099ea95-0b40-42e6-a6db-9aef5125652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ank van der Harst" initials="FvdH" lastIdx="8" clrIdx="0">
    <p:extLst>
      <p:ext uri="{19B8F6BF-5375-455C-9EA6-DF929625EA0E}">
        <p15:presenceInfo xmlns:p15="http://schemas.microsoft.com/office/powerpoint/2012/main" userId="Frank van der Harst" providerId="None"/>
      </p:ext>
    </p:extLst>
  </p:cmAuthor>
  <p:cmAuthor id="2" name="Sophie Makhlouf" initials="SM" lastIdx="6" clrIdx="1">
    <p:extLst>
      <p:ext uri="{19B8F6BF-5375-455C-9EA6-DF929625EA0E}">
        <p15:presenceInfo xmlns:p15="http://schemas.microsoft.com/office/powerpoint/2012/main" userId="S::sophie.makhlouf@vng.nl::58c6cd5f-0a6d-4089-9538-1948d39ea2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F3"/>
    <a:srgbClr val="002B64"/>
    <a:srgbClr val="002F5F"/>
    <a:srgbClr val="002C64"/>
    <a:srgbClr val="0097DD"/>
    <a:srgbClr val="0086C5"/>
    <a:srgbClr val="FFC000"/>
    <a:srgbClr val="00A9F4"/>
    <a:srgbClr val="94DFFF"/>
    <a:srgbClr val="01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9EA952-3FCB-4DCB-B40D-88E76B5733C7}" v="30" dt="2023-12-06T12:37:30.920"/>
    <p1510:client id="{5D58E51E-B13E-2A42-BD83-A93794AE48C1}" v="1165" dt="2023-12-07T10:35:20.265"/>
    <p1510:client id="{E44FA522-B88A-3DE1-290A-EC0D31A279FB}" v="3" dt="2023-12-06T14:20:22.4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703"/>
  </p:normalViewPr>
  <p:slideViewPr>
    <p:cSldViewPr snapToGrid="0">
      <p:cViewPr varScale="1">
        <p:scale>
          <a:sx n="108" d="100"/>
          <a:sy n="108" d="100"/>
        </p:scale>
        <p:origin x="678" y="102"/>
      </p:cViewPr>
      <p:guideLst>
        <p:guide orient="horz" pos="1185"/>
        <p:guide pos="7219"/>
        <p:guide pos="665"/>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notesMaster" Target="notesMasters/notesMaster1.xml"/><Relationship Id="rId84" Type="http://schemas.microsoft.com/office/2018/10/relationships/authors" Target="authors.xml"/><Relationship Id="rId7" Type="http://schemas.openxmlformats.org/officeDocument/2006/relationships/slideMaster" Target="slideMasters/slideMaster4.xml"/><Relationship Id="rId71" Type="http://schemas.openxmlformats.org/officeDocument/2006/relationships/slide" Target="slides/slide62.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2.xml"/><Relationship Id="rId82"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C3D4CAB9-543B-124D-AC85-B38EEA6DAD72}" type="datetimeFigureOut">
              <a:rPr lang="nl-NL" altLang="en-US"/>
              <a:pPr/>
              <a:t>5-3-2024</a:t>
            </a:fld>
            <a:endParaRPr lang="nl-NL" altLang="en-US"/>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E10CD581-2C6F-F24C-A6EA-AEF3E4905845}" type="slidenum">
              <a:rPr lang="nl-NL" altLang="en-US"/>
              <a:pPr/>
              <a:t>‹nr.›</a:t>
            </a:fld>
            <a:endParaRPr lang="nl-NL" altLang="en-US"/>
          </a:p>
        </p:txBody>
      </p:sp>
    </p:spTree>
    <p:extLst>
      <p:ext uri="{BB962C8B-B14F-4D97-AF65-F5344CB8AC3E}">
        <p14:creationId xmlns:p14="http://schemas.microsoft.com/office/powerpoint/2010/main" val="14827330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D520C45E-4B48-084A-A24B-FDF519F7717D}" type="datetimeFigureOut">
              <a:rPr lang="nl-NL" altLang="en-US"/>
              <a:pPr/>
              <a:t>5-3-2024</a:t>
            </a:fld>
            <a:endParaRPr lang="nl-NL" alt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a:t>Klik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3399720B-A57D-9C40-A75B-79A2C5AF5111}" type="slidenum">
              <a:rPr lang="nl-NL" altLang="en-US"/>
              <a:pPr/>
              <a:t>‹nr.›</a:t>
            </a:fld>
            <a:endParaRPr lang="nl-NL" altLang="en-US"/>
          </a:p>
        </p:txBody>
      </p:sp>
    </p:spTree>
    <p:extLst>
      <p:ext uri="{BB962C8B-B14F-4D97-AF65-F5344CB8AC3E}">
        <p14:creationId xmlns:p14="http://schemas.microsoft.com/office/powerpoint/2010/main" val="1828993343"/>
      </p:ext>
    </p:extLst>
  </p:cSld>
  <p:clrMap bg1="lt1" tx1="dk1" bg2="lt2" tx2="dk2" accent1="accent1" accent2="accent2" accent3="accent3" accent4="accent4" accent5="accent5" accent6="accent6" hlink="hlink" folHlink="folHlink"/>
  <p:hf hdr="0" ftr="0" dt="0"/>
  <p:notesStyle>
    <a:lvl1pPr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1pPr>
    <a:lvl2pPr marL="4556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2pPr>
    <a:lvl3pPr marL="9128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3pPr>
    <a:lvl4pPr marL="13700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4pPr>
    <a:lvl5pPr marL="18272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5pPr>
    <a:lvl6pPr marL="2285795" algn="l" defTabSz="914317" rtl="0" eaLnBrk="1" latinLnBrk="0" hangingPunct="1">
      <a:defRPr sz="1200" kern="1200">
        <a:solidFill>
          <a:schemeClr val="tx1"/>
        </a:solidFill>
        <a:latin typeface="+mn-lt"/>
        <a:ea typeface="+mn-ea"/>
        <a:cs typeface="+mn-cs"/>
      </a:defRPr>
    </a:lvl6pPr>
    <a:lvl7pPr marL="2742953" algn="l" defTabSz="914317" rtl="0" eaLnBrk="1" latinLnBrk="0" hangingPunct="1">
      <a:defRPr sz="1200" kern="1200">
        <a:solidFill>
          <a:schemeClr val="tx1"/>
        </a:solidFill>
        <a:latin typeface="+mn-lt"/>
        <a:ea typeface="+mn-ea"/>
        <a:cs typeface="+mn-cs"/>
      </a:defRPr>
    </a:lvl7pPr>
    <a:lvl8pPr marL="3200113" algn="l" defTabSz="914317" rtl="0" eaLnBrk="1" latinLnBrk="0" hangingPunct="1">
      <a:defRPr sz="1200" kern="1200">
        <a:solidFill>
          <a:schemeClr val="tx1"/>
        </a:solidFill>
        <a:latin typeface="+mn-lt"/>
        <a:ea typeface="+mn-ea"/>
        <a:cs typeface="+mn-cs"/>
      </a:defRPr>
    </a:lvl8pPr>
    <a:lvl9pPr marL="3657271" algn="l" defTabSz="91431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a:latin typeface="Arial"/>
                <a:ea typeface="ＭＳ Ｐゴシック"/>
                <a:cs typeface="Arial"/>
              </a:rPr>
              <a:t>Sophie presenteert</a:t>
            </a:r>
          </a:p>
          <a:p>
            <a:pPr>
              <a:defRPr/>
            </a:pPr>
            <a:endParaRPr lang="nl-NL">
              <a:latin typeface="Arial"/>
              <a:ea typeface="ＭＳ Ｐゴシック"/>
              <a:cs typeface="Arial"/>
            </a:endParaRPr>
          </a:p>
          <a:p>
            <a:pPr marL="0" marR="0" indent="0" algn="l" defTabSz="912813">
              <a:lnSpc>
                <a:spcPct val="100000"/>
              </a:lnSpc>
              <a:spcBef>
                <a:spcPct val="30000"/>
              </a:spcBef>
              <a:spcAft>
                <a:spcPct val="0"/>
              </a:spcAft>
              <a:buClrTx/>
              <a:buSzTx/>
              <a:buFontTx/>
              <a:buNone/>
              <a:tabLst/>
              <a:defRPr/>
            </a:pPr>
            <a:r>
              <a:rPr lang="nl-NL">
                <a:latin typeface="Arial"/>
                <a:ea typeface="ＭＳ Ｐゴシック"/>
                <a:cs typeface="Arial"/>
              </a:rPr>
              <a:t>Voor datum, voettekst,</a:t>
            </a:r>
            <a:r>
              <a:rPr lang="nl-NL" baseline="0">
                <a:latin typeface="Arial"/>
                <a:ea typeface="ＭＳ Ｐゴシック"/>
                <a:cs typeface="Arial"/>
              </a:rPr>
              <a:t> etc. gebruik onder het menu ‘Invoegen’ de gewenste optie.</a:t>
            </a:r>
            <a:endParaRPr lang="nl-NL"/>
          </a:p>
          <a:p>
            <a:pPr marL="0" marR="0" indent="0" algn="l" defTabSz="912813" rtl="0" eaLnBrk="0" fontAlgn="base" latinLnBrk="0" hangingPunct="0">
              <a:lnSpc>
                <a:spcPct val="100000"/>
              </a:lnSpc>
              <a:spcBef>
                <a:spcPct val="30000"/>
              </a:spcBef>
              <a:spcAft>
                <a:spcPct val="0"/>
              </a:spcAft>
              <a:buClrTx/>
              <a:buSzTx/>
              <a:buFontTx/>
              <a:buNone/>
              <a:tabLst/>
              <a:defRPr/>
            </a:pPr>
            <a:r>
              <a:rPr lang="nl-NL" baseline="0">
                <a:latin typeface="Arial"/>
                <a:ea typeface="ＭＳ Ｐゴシック"/>
                <a:cs typeface="Arial"/>
              </a:rPr>
              <a:t>Via Start, Nieuwe dia kun je kiezen uit diverse soorten dia’s om in te voegen.</a:t>
            </a:r>
            <a:endParaRPr lang="nl-NL">
              <a:latin typeface="Arial"/>
              <a:ea typeface="ＭＳ Ｐゴシック"/>
              <a:cs typeface="Arial"/>
            </a:endParaRPr>
          </a:p>
          <a:p>
            <a:pPr>
              <a:defRPr/>
            </a:pPr>
            <a:endParaRPr lang="nl-NL">
              <a:cs typeface="Arial"/>
            </a:endParaRPr>
          </a:p>
          <a:p>
            <a:pPr>
              <a:defRPr/>
            </a:pPr>
            <a:endParaRPr lang="nl-NL">
              <a:cs typeface="Arial"/>
            </a:endParaRPr>
          </a:p>
        </p:txBody>
      </p:sp>
      <p:sp>
        <p:nvSpPr>
          <p:cNvPr id="4" name="Tijdelijke aanduiding voor dianummer 3"/>
          <p:cNvSpPr>
            <a:spLocks noGrp="1"/>
          </p:cNvSpPr>
          <p:nvPr>
            <p:ph type="sldNum" sz="quarter" idx="10"/>
          </p:nvPr>
        </p:nvSpPr>
        <p:spPr/>
        <p:txBody>
          <a:bodyPr/>
          <a:lstStyle/>
          <a:p>
            <a:fld id="{3399720B-A57D-9C40-A75B-79A2C5AF5111}" type="slidenum">
              <a:rPr lang="nl-NL" altLang="en-US" smtClean="0"/>
              <a:pPr/>
              <a:t>1</a:t>
            </a:fld>
            <a:endParaRPr lang="nl-NL" altLang="en-US"/>
          </a:p>
        </p:txBody>
      </p:sp>
    </p:spTree>
    <p:extLst>
      <p:ext uri="{BB962C8B-B14F-4D97-AF65-F5344CB8AC3E}">
        <p14:creationId xmlns:p14="http://schemas.microsoft.com/office/powerpoint/2010/main" val="2368229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Birgit </a:t>
            </a:r>
            <a:r>
              <a:rPr lang="en-US" err="1">
                <a:latin typeface="Calibri"/>
                <a:cs typeface="Calibri"/>
              </a:rPr>
              <a:t>presenteert</a:t>
            </a:r>
          </a:p>
        </p:txBody>
      </p:sp>
      <p:sp>
        <p:nvSpPr>
          <p:cNvPr id="4" name="Slide Number Placeholder 3"/>
          <p:cNvSpPr>
            <a:spLocks noGrp="1"/>
          </p:cNvSpPr>
          <p:nvPr>
            <p:ph type="sldNum" sz="quarter" idx="5"/>
          </p:nvPr>
        </p:nvSpPr>
        <p:spPr/>
        <p:txBody>
          <a:bodyPr/>
          <a:lstStyle/>
          <a:p>
            <a:fld id="{3399720B-A57D-9C40-A75B-79A2C5AF5111}" type="slidenum">
              <a:rPr lang="nl-NL" altLang="en-US"/>
              <a:pPr/>
              <a:t>19</a:t>
            </a:fld>
            <a:endParaRPr lang="nl-NL" altLang="en-US"/>
          </a:p>
        </p:txBody>
      </p:sp>
    </p:spTree>
    <p:extLst>
      <p:ext uri="{BB962C8B-B14F-4D97-AF65-F5344CB8AC3E}">
        <p14:creationId xmlns:p14="http://schemas.microsoft.com/office/powerpoint/2010/main" val="3877752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Birgit </a:t>
            </a:r>
            <a:r>
              <a:rPr lang="en-US" err="1">
                <a:latin typeface="Calibri"/>
                <a:cs typeface="Calibri"/>
              </a:rPr>
              <a:t>presenteert</a:t>
            </a:r>
          </a:p>
        </p:txBody>
      </p:sp>
      <p:sp>
        <p:nvSpPr>
          <p:cNvPr id="4" name="Slide Number Placeholder 3"/>
          <p:cNvSpPr>
            <a:spLocks noGrp="1"/>
          </p:cNvSpPr>
          <p:nvPr>
            <p:ph type="sldNum" sz="quarter" idx="5"/>
          </p:nvPr>
        </p:nvSpPr>
        <p:spPr/>
        <p:txBody>
          <a:bodyPr/>
          <a:lstStyle/>
          <a:p>
            <a:fld id="{3399720B-A57D-9C40-A75B-79A2C5AF5111}" type="slidenum">
              <a:rPr lang="nl-NL" altLang="en-US"/>
              <a:pPr/>
              <a:t>20</a:t>
            </a:fld>
            <a:endParaRPr lang="nl-NL" altLang="en-US"/>
          </a:p>
        </p:txBody>
      </p:sp>
    </p:spTree>
    <p:extLst>
      <p:ext uri="{BB962C8B-B14F-4D97-AF65-F5344CB8AC3E}">
        <p14:creationId xmlns:p14="http://schemas.microsoft.com/office/powerpoint/2010/main" val="1623331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Birgit </a:t>
            </a:r>
            <a:r>
              <a:rPr lang="en-US" err="1">
                <a:latin typeface="Calibri"/>
                <a:cs typeface="Calibri"/>
              </a:rPr>
              <a:t>presenteert</a:t>
            </a:r>
          </a:p>
        </p:txBody>
      </p:sp>
      <p:sp>
        <p:nvSpPr>
          <p:cNvPr id="4" name="Slide Number Placeholder 3"/>
          <p:cNvSpPr>
            <a:spLocks noGrp="1"/>
          </p:cNvSpPr>
          <p:nvPr>
            <p:ph type="sldNum" sz="quarter" idx="5"/>
          </p:nvPr>
        </p:nvSpPr>
        <p:spPr/>
        <p:txBody>
          <a:bodyPr/>
          <a:lstStyle/>
          <a:p>
            <a:fld id="{3399720B-A57D-9C40-A75B-79A2C5AF5111}" type="slidenum">
              <a:rPr lang="nl-NL" altLang="en-US"/>
              <a:pPr/>
              <a:t>21</a:t>
            </a:fld>
            <a:endParaRPr lang="nl-NL" altLang="en-US"/>
          </a:p>
        </p:txBody>
      </p:sp>
    </p:spTree>
    <p:extLst>
      <p:ext uri="{BB962C8B-B14F-4D97-AF65-F5344CB8AC3E}">
        <p14:creationId xmlns:p14="http://schemas.microsoft.com/office/powerpoint/2010/main" val="136134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Birgit </a:t>
            </a:r>
            <a:r>
              <a:rPr lang="en-US" err="1">
                <a:latin typeface="Calibri"/>
                <a:cs typeface="Calibri"/>
              </a:rPr>
              <a:t>presenteert</a:t>
            </a:r>
          </a:p>
        </p:txBody>
      </p:sp>
      <p:sp>
        <p:nvSpPr>
          <p:cNvPr id="4" name="Slide Number Placeholder 3"/>
          <p:cNvSpPr>
            <a:spLocks noGrp="1"/>
          </p:cNvSpPr>
          <p:nvPr>
            <p:ph type="sldNum" sz="quarter" idx="5"/>
          </p:nvPr>
        </p:nvSpPr>
        <p:spPr/>
        <p:txBody>
          <a:bodyPr/>
          <a:lstStyle/>
          <a:p>
            <a:fld id="{3399720B-A57D-9C40-A75B-79A2C5AF5111}" type="slidenum">
              <a:rPr lang="nl-NL" altLang="en-US"/>
              <a:pPr/>
              <a:t>22</a:t>
            </a:fld>
            <a:endParaRPr lang="nl-NL" altLang="en-US"/>
          </a:p>
        </p:txBody>
      </p:sp>
    </p:spTree>
    <p:extLst>
      <p:ext uri="{BB962C8B-B14F-4D97-AF65-F5344CB8AC3E}">
        <p14:creationId xmlns:p14="http://schemas.microsoft.com/office/powerpoint/2010/main" val="4152294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15AD486F-F2EE-4927-ABA3-E578560E2387}" type="slidenum">
              <a:rPr lang="nl-NL" smtClean="0"/>
              <a:t>23</a:t>
            </a:fld>
            <a:endParaRPr lang="nl-NL"/>
          </a:p>
        </p:txBody>
      </p:sp>
    </p:spTree>
    <p:extLst>
      <p:ext uri="{BB962C8B-B14F-4D97-AF65-F5344CB8AC3E}">
        <p14:creationId xmlns:p14="http://schemas.microsoft.com/office/powerpoint/2010/main" val="2568904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a:t>Ijsbreker toevoegen</a:t>
            </a:r>
          </a:p>
        </p:txBody>
      </p:sp>
      <p:sp>
        <p:nvSpPr>
          <p:cNvPr id="4" name="Slide Number Placeholder 3"/>
          <p:cNvSpPr>
            <a:spLocks noGrp="1"/>
          </p:cNvSpPr>
          <p:nvPr>
            <p:ph type="sldNum" sz="quarter" idx="5"/>
          </p:nvPr>
        </p:nvSpPr>
        <p:spPr/>
        <p:txBody>
          <a:bodyPr/>
          <a:lstStyle/>
          <a:p>
            <a:fld id="{37CCF161-B503-8F4C-B820-9FF72FF6CACE}" type="slidenum">
              <a:rPr lang="en-NL" smtClean="0"/>
              <a:t>24</a:t>
            </a:fld>
            <a:endParaRPr lang="en-NL"/>
          </a:p>
        </p:txBody>
      </p:sp>
    </p:spTree>
    <p:extLst>
      <p:ext uri="{BB962C8B-B14F-4D97-AF65-F5344CB8AC3E}">
        <p14:creationId xmlns:p14="http://schemas.microsoft.com/office/powerpoint/2010/main" val="1383854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a:latin typeface="Arial"/>
                <a:ea typeface="ＭＳ Ｐゴシック"/>
                <a:cs typeface="Arial"/>
              </a:rPr>
              <a:t>Sophie presenteert</a:t>
            </a:r>
          </a:p>
          <a:p>
            <a:pPr>
              <a:defRPr/>
            </a:pPr>
            <a:endParaRPr lang="nl-NL">
              <a:latin typeface="Arial"/>
              <a:ea typeface="ＭＳ Ｐゴシック"/>
              <a:cs typeface="Arial"/>
            </a:endParaRPr>
          </a:p>
          <a:p>
            <a:pPr marL="0" marR="0" indent="0" algn="l" defTabSz="912813">
              <a:lnSpc>
                <a:spcPct val="100000"/>
              </a:lnSpc>
              <a:spcBef>
                <a:spcPct val="30000"/>
              </a:spcBef>
              <a:spcAft>
                <a:spcPct val="0"/>
              </a:spcAft>
              <a:buClrTx/>
              <a:buSzTx/>
              <a:buFontTx/>
              <a:buNone/>
              <a:tabLst/>
              <a:defRPr/>
            </a:pPr>
            <a:r>
              <a:rPr lang="nl-NL">
                <a:latin typeface="Arial"/>
                <a:ea typeface="ＭＳ Ｐゴシック"/>
                <a:cs typeface="Arial"/>
              </a:rPr>
              <a:t>Voor datum, voettekst,</a:t>
            </a:r>
            <a:r>
              <a:rPr lang="nl-NL" baseline="0">
                <a:latin typeface="Arial"/>
                <a:ea typeface="ＭＳ Ｐゴシック"/>
                <a:cs typeface="Arial"/>
              </a:rPr>
              <a:t> etc. gebruik onder het menu ‘Invoegen’ de gewenste optie.</a:t>
            </a:r>
            <a:endParaRPr lang="nl-NL"/>
          </a:p>
          <a:p>
            <a:pPr marL="0" marR="0" indent="0" algn="l" defTabSz="912813" rtl="0" eaLnBrk="0" fontAlgn="base" latinLnBrk="0" hangingPunct="0">
              <a:lnSpc>
                <a:spcPct val="100000"/>
              </a:lnSpc>
              <a:spcBef>
                <a:spcPct val="30000"/>
              </a:spcBef>
              <a:spcAft>
                <a:spcPct val="0"/>
              </a:spcAft>
              <a:buClrTx/>
              <a:buSzTx/>
              <a:buFontTx/>
              <a:buNone/>
              <a:tabLst/>
              <a:defRPr/>
            </a:pPr>
            <a:r>
              <a:rPr lang="nl-NL" baseline="0">
                <a:latin typeface="Arial"/>
                <a:ea typeface="ＭＳ Ｐゴシック"/>
                <a:cs typeface="Arial"/>
              </a:rPr>
              <a:t>Via Start, Nieuwe dia kun je kiezen uit diverse soorten dia’s om in te voegen.</a:t>
            </a:r>
            <a:endParaRPr lang="nl-NL">
              <a:latin typeface="Arial"/>
              <a:ea typeface="ＭＳ Ｐゴシック"/>
              <a:cs typeface="Arial"/>
            </a:endParaRPr>
          </a:p>
          <a:p>
            <a:pPr>
              <a:defRPr/>
            </a:pPr>
            <a:endParaRPr lang="nl-NL">
              <a:cs typeface="Arial"/>
            </a:endParaRPr>
          </a:p>
          <a:p>
            <a:pPr>
              <a:defRPr/>
            </a:pPr>
            <a:endParaRPr lang="nl-NL">
              <a:cs typeface="Arial"/>
            </a:endParaRPr>
          </a:p>
        </p:txBody>
      </p:sp>
      <p:sp>
        <p:nvSpPr>
          <p:cNvPr id="4" name="Tijdelijke aanduiding voor dianummer 3"/>
          <p:cNvSpPr>
            <a:spLocks noGrp="1"/>
          </p:cNvSpPr>
          <p:nvPr>
            <p:ph type="sldNum" sz="quarter" idx="10"/>
          </p:nvPr>
        </p:nvSpPr>
        <p:spPr/>
        <p:txBody>
          <a:bodyPr/>
          <a:lstStyle/>
          <a:p>
            <a:fld id="{3399720B-A57D-9C40-A75B-79A2C5AF5111}" type="slidenum">
              <a:rPr lang="nl-NL" altLang="en-US" smtClean="0"/>
              <a:pPr/>
              <a:t>51</a:t>
            </a:fld>
            <a:endParaRPr lang="nl-NL" altLang="en-US"/>
          </a:p>
        </p:txBody>
      </p:sp>
    </p:spTree>
    <p:extLst>
      <p:ext uri="{BB962C8B-B14F-4D97-AF65-F5344CB8AC3E}">
        <p14:creationId xmlns:p14="http://schemas.microsoft.com/office/powerpoint/2010/main" val="3852906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r>
              <a:rPr lang="en-US" sz="1200">
                <a:highlight>
                  <a:srgbClr val="FFFF00"/>
                </a:highlight>
              </a:rPr>
              <a:t>Viewer: </a:t>
            </a:r>
            <a:r>
              <a:rPr lang="en-US" sz="1200" err="1">
                <a:highlight>
                  <a:srgbClr val="FFFF00"/>
                </a:highlight>
              </a:rPr>
              <a:t>Voorbeschermingsregels</a:t>
            </a:r>
            <a:r>
              <a:rPr lang="en-US" sz="1200">
                <a:highlight>
                  <a:srgbClr val="FFFF00"/>
                </a:highlight>
              </a:rPr>
              <a:t> van </a:t>
            </a:r>
            <a:r>
              <a:rPr lang="en-US" sz="1200" err="1">
                <a:highlight>
                  <a:srgbClr val="FFFF00"/>
                </a:highlight>
              </a:rPr>
              <a:t>eerdere</a:t>
            </a:r>
            <a:r>
              <a:rPr lang="en-US" sz="1200">
                <a:highlight>
                  <a:srgbClr val="FFFF00"/>
                </a:highlight>
              </a:rPr>
              <a:t> </a:t>
            </a:r>
            <a:r>
              <a:rPr lang="en-US" sz="1200" err="1">
                <a:highlight>
                  <a:srgbClr val="FFFF00"/>
                </a:highlight>
              </a:rPr>
              <a:t>publicaties</a:t>
            </a:r>
            <a:r>
              <a:rPr lang="en-US" sz="1200">
                <a:highlight>
                  <a:srgbClr val="FFFF00"/>
                </a:highlight>
              </a:rPr>
              <a:t> </a:t>
            </a:r>
            <a:r>
              <a:rPr lang="en-US" sz="1200" err="1">
                <a:highlight>
                  <a:srgbClr val="FFFF00"/>
                </a:highlight>
              </a:rPr>
              <a:t>niet</a:t>
            </a:r>
            <a:r>
              <a:rPr lang="en-US" sz="1200">
                <a:highlight>
                  <a:srgbClr val="FFFF00"/>
                </a:highlight>
              </a:rPr>
              <a:t> </a:t>
            </a:r>
            <a:r>
              <a:rPr lang="en-US" sz="1200" err="1">
                <a:highlight>
                  <a:srgbClr val="FFFF00"/>
                </a:highlight>
              </a:rPr>
              <a:t>zichtbaar</a:t>
            </a:r>
            <a:endParaRPr lang="en-US" sz="1200">
              <a:highlight>
                <a:srgbClr val="FFFF00"/>
              </a:highlight>
            </a:endParaRPr>
          </a:p>
          <a:p>
            <a:pPr lvl="3"/>
            <a:r>
              <a:rPr lang="en-US" sz="1200" err="1">
                <a:highlight>
                  <a:srgbClr val="FFFF00"/>
                </a:highlight>
              </a:rPr>
              <a:t>Overheid.nl</a:t>
            </a:r>
            <a:r>
              <a:rPr lang="en-US" sz="1200">
                <a:highlight>
                  <a:srgbClr val="FFFF00"/>
                </a:highlight>
              </a:rPr>
              <a:t> </a:t>
            </a:r>
          </a:p>
        </p:txBody>
      </p:sp>
      <p:sp>
        <p:nvSpPr>
          <p:cNvPr id="4" name="Slide Number Placeholder 3"/>
          <p:cNvSpPr>
            <a:spLocks noGrp="1"/>
          </p:cNvSpPr>
          <p:nvPr>
            <p:ph type="sldNum" sz="quarter" idx="5"/>
          </p:nvPr>
        </p:nvSpPr>
        <p:spPr/>
        <p:txBody>
          <a:bodyPr/>
          <a:lstStyle/>
          <a:p>
            <a:fld id="{3399720B-A57D-9C40-A75B-79A2C5AF5111}" type="slidenum">
              <a:rPr lang="nl-NL" altLang="en-US" smtClean="0"/>
              <a:pPr/>
              <a:t>53</a:t>
            </a:fld>
            <a:endParaRPr lang="nl-NL" altLang="en-US"/>
          </a:p>
        </p:txBody>
      </p:sp>
    </p:spTree>
    <p:extLst>
      <p:ext uri="{BB962C8B-B14F-4D97-AF65-F5344CB8AC3E}">
        <p14:creationId xmlns:p14="http://schemas.microsoft.com/office/powerpoint/2010/main" val="400301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r>
              <a:rPr lang="en-US" sz="1200">
                <a:highlight>
                  <a:srgbClr val="FFFF00"/>
                </a:highlight>
              </a:rPr>
              <a:t>Viewer: </a:t>
            </a:r>
            <a:r>
              <a:rPr lang="en-US" sz="1200" err="1">
                <a:highlight>
                  <a:srgbClr val="FFFF00"/>
                </a:highlight>
              </a:rPr>
              <a:t>Voorbeschermingsregels</a:t>
            </a:r>
            <a:r>
              <a:rPr lang="en-US" sz="1200">
                <a:highlight>
                  <a:srgbClr val="FFFF00"/>
                </a:highlight>
              </a:rPr>
              <a:t> van </a:t>
            </a:r>
            <a:r>
              <a:rPr lang="en-US" sz="1200" err="1">
                <a:highlight>
                  <a:srgbClr val="FFFF00"/>
                </a:highlight>
              </a:rPr>
              <a:t>eerdere</a:t>
            </a:r>
            <a:r>
              <a:rPr lang="en-US" sz="1200">
                <a:highlight>
                  <a:srgbClr val="FFFF00"/>
                </a:highlight>
              </a:rPr>
              <a:t> </a:t>
            </a:r>
            <a:r>
              <a:rPr lang="en-US" sz="1200" err="1">
                <a:highlight>
                  <a:srgbClr val="FFFF00"/>
                </a:highlight>
              </a:rPr>
              <a:t>publicaties</a:t>
            </a:r>
            <a:r>
              <a:rPr lang="en-US" sz="1200">
                <a:highlight>
                  <a:srgbClr val="FFFF00"/>
                </a:highlight>
              </a:rPr>
              <a:t> </a:t>
            </a:r>
            <a:r>
              <a:rPr lang="en-US" sz="1200" err="1">
                <a:highlight>
                  <a:srgbClr val="FFFF00"/>
                </a:highlight>
              </a:rPr>
              <a:t>niet</a:t>
            </a:r>
            <a:r>
              <a:rPr lang="en-US" sz="1200">
                <a:highlight>
                  <a:srgbClr val="FFFF00"/>
                </a:highlight>
              </a:rPr>
              <a:t> </a:t>
            </a:r>
            <a:r>
              <a:rPr lang="en-US" sz="1200" err="1">
                <a:highlight>
                  <a:srgbClr val="FFFF00"/>
                </a:highlight>
              </a:rPr>
              <a:t>zichtbaar</a:t>
            </a:r>
            <a:endParaRPr lang="en-US" sz="1200">
              <a:highlight>
                <a:srgbClr val="FFFF00"/>
              </a:highlight>
            </a:endParaRPr>
          </a:p>
          <a:p>
            <a:pPr lvl="3"/>
            <a:r>
              <a:rPr lang="en-US" sz="1200" err="1">
                <a:highlight>
                  <a:srgbClr val="FFFF00"/>
                </a:highlight>
              </a:rPr>
              <a:t>Overheid.nl</a:t>
            </a:r>
            <a:r>
              <a:rPr lang="en-US" sz="1200">
                <a:highlight>
                  <a:srgbClr val="FFFF00"/>
                </a:highlight>
              </a:rPr>
              <a:t> </a:t>
            </a:r>
          </a:p>
        </p:txBody>
      </p:sp>
      <p:sp>
        <p:nvSpPr>
          <p:cNvPr id="4" name="Slide Number Placeholder 3"/>
          <p:cNvSpPr>
            <a:spLocks noGrp="1"/>
          </p:cNvSpPr>
          <p:nvPr>
            <p:ph type="sldNum" sz="quarter" idx="5"/>
          </p:nvPr>
        </p:nvSpPr>
        <p:spPr/>
        <p:txBody>
          <a:bodyPr/>
          <a:lstStyle/>
          <a:p>
            <a:fld id="{3399720B-A57D-9C40-A75B-79A2C5AF5111}" type="slidenum">
              <a:rPr lang="nl-NL" altLang="en-US" smtClean="0"/>
              <a:pPr/>
              <a:t>56</a:t>
            </a:fld>
            <a:endParaRPr lang="nl-NL" altLang="en-US"/>
          </a:p>
        </p:txBody>
      </p:sp>
    </p:spTree>
    <p:extLst>
      <p:ext uri="{BB962C8B-B14F-4D97-AF65-F5344CB8AC3E}">
        <p14:creationId xmlns:p14="http://schemas.microsoft.com/office/powerpoint/2010/main" val="1921727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r>
              <a:rPr lang="en-US" sz="1200">
                <a:highlight>
                  <a:srgbClr val="FFFF00"/>
                </a:highlight>
              </a:rPr>
              <a:t>Viewer: </a:t>
            </a:r>
            <a:r>
              <a:rPr lang="en-US" sz="1200" err="1">
                <a:highlight>
                  <a:srgbClr val="FFFF00"/>
                </a:highlight>
              </a:rPr>
              <a:t>Voorbeschermingsregels</a:t>
            </a:r>
            <a:r>
              <a:rPr lang="en-US" sz="1200">
                <a:highlight>
                  <a:srgbClr val="FFFF00"/>
                </a:highlight>
              </a:rPr>
              <a:t> van </a:t>
            </a:r>
            <a:r>
              <a:rPr lang="en-US" sz="1200" err="1">
                <a:highlight>
                  <a:srgbClr val="FFFF00"/>
                </a:highlight>
              </a:rPr>
              <a:t>eerdere</a:t>
            </a:r>
            <a:r>
              <a:rPr lang="en-US" sz="1200">
                <a:highlight>
                  <a:srgbClr val="FFFF00"/>
                </a:highlight>
              </a:rPr>
              <a:t> </a:t>
            </a:r>
            <a:r>
              <a:rPr lang="en-US" sz="1200" err="1">
                <a:highlight>
                  <a:srgbClr val="FFFF00"/>
                </a:highlight>
              </a:rPr>
              <a:t>publicaties</a:t>
            </a:r>
            <a:r>
              <a:rPr lang="en-US" sz="1200">
                <a:highlight>
                  <a:srgbClr val="FFFF00"/>
                </a:highlight>
              </a:rPr>
              <a:t> </a:t>
            </a:r>
            <a:r>
              <a:rPr lang="en-US" sz="1200" err="1">
                <a:highlight>
                  <a:srgbClr val="FFFF00"/>
                </a:highlight>
              </a:rPr>
              <a:t>niet</a:t>
            </a:r>
            <a:r>
              <a:rPr lang="en-US" sz="1200">
                <a:highlight>
                  <a:srgbClr val="FFFF00"/>
                </a:highlight>
              </a:rPr>
              <a:t> </a:t>
            </a:r>
            <a:r>
              <a:rPr lang="en-US" sz="1200" err="1">
                <a:highlight>
                  <a:srgbClr val="FFFF00"/>
                </a:highlight>
              </a:rPr>
              <a:t>zichtbaar</a:t>
            </a:r>
            <a:endParaRPr lang="en-US" sz="1200">
              <a:highlight>
                <a:srgbClr val="FFFF00"/>
              </a:highlight>
            </a:endParaRPr>
          </a:p>
          <a:p>
            <a:pPr lvl="3"/>
            <a:r>
              <a:rPr lang="en-US" sz="1200" err="1">
                <a:highlight>
                  <a:srgbClr val="FFFF00"/>
                </a:highlight>
              </a:rPr>
              <a:t>Overheid.nl</a:t>
            </a:r>
            <a:r>
              <a:rPr lang="en-US" sz="1200">
                <a:highlight>
                  <a:srgbClr val="FFFF00"/>
                </a:highlight>
              </a:rPr>
              <a:t> </a:t>
            </a:r>
          </a:p>
        </p:txBody>
      </p:sp>
      <p:sp>
        <p:nvSpPr>
          <p:cNvPr id="4" name="Slide Number Placeholder 3"/>
          <p:cNvSpPr>
            <a:spLocks noGrp="1"/>
          </p:cNvSpPr>
          <p:nvPr>
            <p:ph type="sldNum" sz="quarter" idx="5"/>
          </p:nvPr>
        </p:nvSpPr>
        <p:spPr/>
        <p:txBody>
          <a:bodyPr/>
          <a:lstStyle/>
          <a:p>
            <a:fld id="{3399720B-A57D-9C40-A75B-79A2C5AF5111}" type="slidenum">
              <a:rPr lang="nl-NL" altLang="en-US" smtClean="0"/>
              <a:pPr/>
              <a:t>60</a:t>
            </a:fld>
            <a:endParaRPr lang="nl-NL" altLang="en-US"/>
          </a:p>
        </p:txBody>
      </p:sp>
    </p:spTree>
    <p:extLst>
      <p:ext uri="{BB962C8B-B14F-4D97-AF65-F5344CB8AC3E}">
        <p14:creationId xmlns:p14="http://schemas.microsoft.com/office/powerpoint/2010/main" val="1792570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27075" lvl="1" indent="-277495">
              <a:lnSpc>
                <a:spcPct val="100000"/>
              </a:lnSpc>
            </a:pPr>
            <a:r>
              <a:rPr lang="nl-NL" sz="1200">
                <a:latin typeface="Arial"/>
                <a:cs typeface="Arial"/>
              </a:rPr>
              <a:t>Waalre</a:t>
            </a:r>
          </a:p>
          <a:p>
            <a:pPr marL="727075" lvl="1" indent="-277495">
              <a:lnSpc>
                <a:spcPct val="100000"/>
              </a:lnSpc>
            </a:pPr>
            <a:r>
              <a:rPr lang="nl-NL" sz="1200">
                <a:latin typeface="Arial"/>
                <a:cs typeface="Arial"/>
              </a:rPr>
              <a:t>Utrecht</a:t>
            </a:r>
          </a:p>
          <a:p>
            <a:pPr marL="727075" lvl="1" indent="-277495">
              <a:lnSpc>
                <a:spcPct val="100000"/>
              </a:lnSpc>
            </a:pPr>
            <a:r>
              <a:rPr lang="nl-NL" sz="1200">
                <a:latin typeface="Arial"/>
                <a:cs typeface="Arial"/>
              </a:rPr>
              <a:t>Bodegraven-Reeuwijk</a:t>
            </a:r>
            <a:endParaRPr lang="en-US" sz="1200">
              <a:latin typeface="Arial"/>
              <a:cs typeface="Arial"/>
            </a:endParaRPr>
          </a:p>
          <a:p>
            <a:pPr marL="727075" lvl="1" indent="-277495">
              <a:lnSpc>
                <a:spcPct val="100000"/>
              </a:lnSpc>
            </a:pPr>
            <a:r>
              <a:rPr lang="nl-NL" sz="1200">
                <a:latin typeface="Arial"/>
                <a:cs typeface="Arial"/>
              </a:rPr>
              <a:t>Deventer</a:t>
            </a:r>
            <a:endParaRPr lang="nl-NL" sz="1200">
              <a:cs typeface="Arial"/>
            </a:endParaRPr>
          </a:p>
          <a:p>
            <a:pPr marL="727075" lvl="1" indent="-277495">
              <a:lnSpc>
                <a:spcPct val="100000"/>
              </a:lnSpc>
            </a:pPr>
            <a:r>
              <a:rPr lang="nl-NL" sz="1200">
                <a:latin typeface="Arial"/>
                <a:cs typeface="Arial"/>
              </a:rPr>
              <a:t>Rotterdam</a:t>
            </a:r>
          </a:p>
          <a:p>
            <a:pPr marL="727075" lvl="1" indent="-277495">
              <a:lnSpc>
                <a:spcPct val="100000"/>
              </a:lnSpc>
            </a:pPr>
            <a:r>
              <a:rPr lang="nl-NL" sz="1200">
                <a:latin typeface="Arial"/>
                <a:cs typeface="Arial"/>
              </a:rPr>
              <a:t>Breda</a:t>
            </a:r>
          </a:p>
          <a:p>
            <a:endParaRPr lang="en-NL"/>
          </a:p>
        </p:txBody>
      </p:sp>
      <p:sp>
        <p:nvSpPr>
          <p:cNvPr id="4" name="Slide Number Placeholder 3"/>
          <p:cNvSpPr>
            <a:spLocks noGrp="1"/>
          </p:cNvSpPr>
          <p:nvPr>
            <p:ph type="sldNum" sz="quarter" idx="5"/>
          </p:nvPr>
        </p:nvSpPr>
        <p:spPr/>
        <p:txBody>
          <a:bodyPr/>
          <a:lstStyle/>
          <a:p>
            <a:fld id="{3399720B-A57D-9C40-A75B-79A2C5AF5111}" type="slidenum">
              <a:rPr lang="nl-NL" altLang="en-US" smtClean="0"/>
              <a:pPr/>
              <a:t>2</a:t>
            </a:fld>
            <a:endParaRPr lang="nl-NL" altLang="en-US"/>
          </a:p>
        </p:txBody>
      </p:sp>
    </p:spTree>
    <p:extLst>
      <p:ext uri="{BB962C8B-B14F-4D97-AF65-F5344CB8AC3E}">
        <p14:creationId xmlns:p14="http://schemas.microsoft.com/office/powerpoint/2010/main" val="3394218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a:latin typeface="Arial"/>
                <a:ea typeface="ＭＳ Ｐゴシック"/>
                <a:cs typeface="Arial"/>
              </a:rPr>
              <a:t>Sophie presenteert</a:t>
            </a:r>
          </a:p>
          <a:p>
            <a:pPr>
              <a:defRPr/>
            </a:pPr>
            <a:endParaRPr lang="nl-NL">
              <a:latin typeface="Arial"/>
              <a:ea typeface="ＭＳ Ｐゴシック"/>
              <a:cs typeface="Arial"/>
            </a:endParaRPr>
          </a:p>
          <a:p>
            <a:pPr marL="0" marR="0" indent="0" algn="l" defTabSz="912813">
              <a:lnSpc>
                <a:spcPct val="100000"/>
              </a:lnSpc>
              <a:spcBef>
                <a:spcPct val="30000"/>
              </a:spcBef>
              <a:spcAft>
                <a:spcPct val="0"/>
              </a:spcAft>
              <a:buClrTx/>
              <a:buSzTx/>
              <a:buFontTx/>
              <a:buNone/>
              <a:tabLst/>
              <a:defRPr/>
            </a:pPr>
            <a:r>
              <a:rPr lang="nl-NL">
                <a:latin typeface="Arial"/>
                <a:ea typeface="ＭＳ Ｐゴシック"/>
                <a:cs typeface="Arial"/>
              </a:rPr>
              <a:t>Voor datum, voettekst,</a:t>
            </a:r>
            <a:r>
              <a:rPr lang="nl-NL" baseline="0">
                <a:latin typeface="Arial"/>
                <a:ea typeface="ＭＳ Ｐゴシック"/>
                <a:cs typeface="Arial"/>
              </a:rPr>
              <a:t> etc. gebruik onder het menu ‘Invoegen’ de gewenste optie.</a:t>
            </a:r>
            <a:endParaRPr lang="nl-NL"/>
          </a:p>
          <a:p>
            <a:pPr marL="0" marR="0" indent="0" algn="l" defTabSz="912813" rtl="0" eaLnBrk="0" fontAlgn="base" latinLnBrk="0" hangingPunct="0">
              <a:lnSpc>
                <a:spcPct val="100000"/>
              </a:lnSpc>
              <a:spcBef>
                <a:spcPct val="30000"/>
              </a:spcBef>
              <a:spcAft>
                <a:spcPct val="0"/>
              </a:spcAft>
              <a:buClrTx/>
              <a:buSzTx/>
              <a:buFontTx/>
              <a:buNone/>
              <a:tabLst/>
              <a:defRPr/>
            </a:pPr>
            <a:r>
              <a:rPr lang="nl-NL" baseline="0">
                <a:latin typeface="Arial"/>
                <a:ea typeface="ＭＳ Ｐゴシック"/>
                <a:cs typeface="Arial"/>
              </a:rPr>
              <a:t>Via Start, Nieuwe dia kun je kiezen uit diverse soorten dia’s om in te voegen.</a:t>
            </a:r>
            <a:endParaRPr lang="nl-NL">
              <a:latin typeface="Arial"/>
              <a:ea typeface="ＭＳ Ｐゴシック"/>
              <a:cs typeface="Arial"/>
            </a:endParaRPr>
          </a:p>
          <a:p>
            <a:pPr>
              <a:defRPr/>
            </a:pPr>
            <a:endParaRPr lang="nl-NL">
              <a:cs typeface="Arial"/>
            </a:endParaRPr>
          </a:p>
          <a:p>
            <a:pPr>
              <a:defRPr/>
            </a:pPr>
            <a:endParaRPr lang="nl-NL">
              <a:cs typeface="Arial"/>
            </a:endParaRPr>
          </a:p>
        </p:txBody>
      </p:sp>
      <p:sp>
        <p:nvSpPr>
          <p:cNvPr id="4" name="Tijdelijke aanduiding voor dianummer 3"/>
          <p:cNvSpPr>
            <a:spLocks noGrp="1"/>
          </p:cNvSpPr>
          <p:nvPr>
            <p:ph type="sldNum" sz="quarter" idx="10"/>
          </p:nvPr>
        </p:nvSpPr>
        <p:spPr/>
        <p:txBody>
          <a:bodyPr/>
          <a:lstStyle/>
          <a:p>
            <a:fld id="{3399720B-A57D-9C40-A75B-79A2C5AF5111}" type="slidenum">
              <a:rPr lang="nl-NL" altLang="en-US" smtClean="0"/>
              <a:pPr/>
              <a:t>62</a:t>
            </a:fld>
            <a:endParaRPr lang="nl-NL" altLang="en-US"/>
          </a:p>
        </p:txBody>
      </p:sp>
    </p:spTree>
    <p:extLst>
      <p:ext uri="{BB962C8B-B14F-4D97-AF65-F5344CB8AC3E}">
        <p14:creationId xmlns:p14="http://schemas.microsoft.com/office/powerpoint/2010/main" val="2885587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a:latin typeface="Arial"/>
                <a:ea typeface="ＭＳ Ｐゴシック"/>
                <a:cs typeface="Arial"/>
              </a:rPr>
              <a:t>Sophie presenteert</a:t>
            </a:r>
          </a:p>
          <a:p>
            <a:pPr>
              <a:defRPr/>
            </a:pPr>
            <a:endParaRPr lang="nl-NL">
              <a:latin typeface="Arial"/>
              <a:ea typeface="ＭＳ Ｐゴシック"/>
              <a:cs typeface="Arial"/>
            </a:endParaRPr>
          </a:p>
          <a:p>
            <a:pPr marL="0" marR="0" indent="0" algn="l" defTabSz="912813">
              <a:lnSpc>
                <a:spcPct val="100000"/>
              </a:lnSpc>
              <a:spcBef>
                <a:spcPct val="30000"/>
              </a:spcBef>
              <a:spcAft>
                <a:spcPct val="0"/>
              </a:spcAft>
              <a:buClrTx/>
              <a:buSzTx/>
              <a:buFontTx/>
              <a:buNone/>
              <a:tabLst/>
              <a:defRPr/>
            </a:pPr>
            <a:r>
              <a:rPr lang="nl-NL">
                <a:latin typeface="Arial"/>
                <a:ea typeface="ＭＳ Ｐゴシック"/>
                <a:cs typeface="Arial"/>
              </a:rPr>
              <a:t>Voor datum, voettekst,</a:t>
            </a:r>
            <a:r>
              <a:rPr lang="nl-NL" baseline="0">
                <a:latin typeface="Arial"/>
                <a:ea typeface="ＭＳ Ｐゴシック"/>
                <a:cs typeface="Arial"/>
              </a:rPr>
              <a:t> etc. gebruik onder het menu ‘Invoegen’ de gewenste optie.</a:t>
            </a:r>
            <a:endParaRPr lang="nl-NL"/>
          </a:p>
          <a:p>
            <a:pPr marL="0" marR="0" indent="0" algn="l" defTabSz="912813" rtl="0" eaLnBrk="0" fontAlgn="base" latinLnBrk="0" hangingPunct="0">
              <a:lnSpc>
                <a:spcPct val="100000"/>
              </a:lnSpc>
              <a:spcBef>
                <a:spcPct val="30000"/>
              </a:spcBef>
              <a:spcAft>
                <a:spcPct val="0"/>
              </a:spcAft>
              <a:buClrTx/>
              <a:buSzTx/>
              <a:buFontTx/>
              <a:buNone/>
              <a:tabLst/>
              <a:defRPr/>
            </a:pPr>
            <a:r>
              <a:rPr lang="nl-NL" baseline="0">
                <a:latin typeface="Arial"/>
                <a:ea typeface="ＭＳ Ｐゴシック"/>
                <a:cs typeface="Arial"/>
              </a:rPr>
              <a:t>Via Start, Nieuwe dia kun je kiezen uit diverse soorten dia’s om in te voegen.</a:t>
            </a:r>
            <a:endParaRPr lang="nl-NL">
              <a:latin typeface="Arial"/>
              <a:ea typeface="ＭＳ Ｐゴシック"/>
              <a:cs typeface="Arial"/>
            </a:endParaRPr>
          </a:p>
          <a:p>
            <a:pPr>
              <a:defRPr/>
            </a:pPr>
            <a:endParaRPr lang="nl-NL">
              <a:cs typeface="Arial"/>
            </a:endParaRPr>
          </a:p>
          <a:p>
            <a:pPr>
              <a:defRPr/>
            </a:pPr>
            <a:endParaRPr lang="nl-NL">
              <a:cs typeface="Arial"/>
            </a:endParaRPr>
          </a:p>
        </p:txBody>
      </p:sp>
      <p:sp>
        <p:nvSpPr>
          <p:cNvPr id="4" name="Tijdelijke aanduiding voor dianummer 3"/>
          <p:cNvSpPr>
            <a:spLocks noGrp="1"/>
          </p:cNvSpPr>
          <p:nvPr>
            <p:ph type="sldNum" sz="quarter" idx="10"/>
          </p:nvPr>
        </p:nvSpPr>
        <p:spPr/>
        <p:txBody>
          <a:bodyPr/>
          <a:lstStyle/>
          <a:p>
            <a:fld id="{3399720B-A57D-9C40-A75B-79A2C5AF5111}" type="slidenum">
              <a:rPr lang="nl-NL" altLang="en-US" smtClean="0"/>
              <a:pPr/>
              <a:t>66</a:t>
            </a:fld>
            <a:endParaRPr lang="nl-NL" altLang="en-US"/>
          </a:p>
        </p:txBody>
      </p:sp>
    </p:spTree>
    <p:extLst>
      <p:ext uri="{BB962C8B-B14F-4D97-AF65-F5344CB8AC3E}">
        <p14:creationId xmlns:p14="http://schemas.microsoft.com/office/powerpoint/2010/main" val="3338893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a:latin typeface="Arial"/>
                <a:ea typeface="ＭＳ Ｐゴシック"/>
                <a:cs typeface="Arial"/>
              </a:rPr>
              <a:t>Sophie presenteert</a:t>
            </a:r>
          </a:p>
          <a:p>
            <a:pPr>
              <a:defRPr/>
            </a:pPr>
            <a:endParaRPr lang="nl-NL">
              <a:latin typeface="Arial"/>
              <a:ea typeface="ＭＳ Ｐゴシック"/>
              <a:cs typeface="Arial"/>
            </a:endParaRPr>
          </a:p>
          <a:p>
            <a:pPr marL="0" marR="0" indent="0" algn="l" defTabSz="912813">
              <a:lnSpc>
                <a:spcPct val="100000"/>
              </a:lnSpc>
              <a:spcBef>
                <a:spcPct val="30000"/>
              </a:spcBef>
              <a:spcAft>
                <a:spcPct val="0"/>
              </a:spcAft>
              <a:buClrTx/>
              <a:buSzTx/>
              <a:buFontTx/>
              <a:buNone/>
              <a:tabLst/>
              <a:defRPr/>
            </a:pPr>
            <a:r>
              <a:rPr lang="nl-NL">
                <a:latin typeface="Arial"/>
                <a:ea typeface="ＭＳ Ｐゴシック"/>
                <a:cs typeface="Arial"/>
              </a:rPr>
              <a:t>Voor datum, voettekst,</a:t>
            </a:r>
            <a:r>
              <a:rPr lang="nl-NL" baseline="0">
                <a:latin typeface="Arial"/>
                <a:ea typeface="ＭＳ Ｐゴシック"/>
                <a:cs typeface="Arial"/>
              </a:rPr>
              <a:t> etc. gebruik onder het menu ‘Invoegen’ de gewenste optie.</a:t>
            </a:r>
            <a:endParaRPr lang="nl-NL"/>
          </a:p>
          <a:p>
            <a:pPr marL="0" marR="0" indent="0" algn="l" defTabSz="912813" rtl="0" eaLnBrk="0" fontAlgn="base" latinLnBrk="0" hangingPunct="0">
              <a:lnSpc>
                <a:spcPct val="100000"/>
              </a:lnSpc>
              <a:spcBef>
                <a:spcPct val="30000"/>
              </a:spcBef>
              <a:spcAft>
                <a:spcPct val="0"/>
              </a:spcAft>
              <a:buClrTx/>
              <a:buSzTx/>
              <a:buFontTx/>
              <a:buNone/>
              <a:tabLst/>
              <a:defRPr/>
            </a:pPr>
            <a:r>
              <a:rPr lang="nl-NL" baseline="0">
                <a:latin typeface="Arial"/>
                <a:ea typeface="ＭＳ Ｐゴシック"/>
                <a:cs typeface="Arial"/>
              </a:rPr>
              <a:t>Via Start, Nieuwe dia kun je kiezen uit diverse soorten dia’s om in te voegen.</a:t>
            </a:r>
            <a:endParaRPr lang="nl-NL">
              <a:latin typeface="Arial"/>
              <a:ea typeface="ＭＳ Ｐゴシック"/>
              <a:cs typeface="Arial"/>
            </a:endParaRPr>
          </a:p>
          <a:p>
            <a:pPr>
              <a:defRPr/>
            </a:pPr>
            <a:endParaRPr lang="nl-NL">
              <a:cs typeface="Arial"/>
            </a:endParaRPr>
          </a:p>
          <a:p>
            <a:pPr>
              <a:defRPr/>
            </a:pPr>
            <a:endParaRPr lang="nl-NL">
              <a:cs typeface="Arial"/>
            </a:endParaRPr>
          </a:p>
        </p:txBody>
      </p:sp>
      <p:sp>
        <p:nvSpPr>
          <p:cNvPr id="4" name="Tijdelijke aanduiding voor dianummer 3"/>
          <p:cNvSpPr>
            <a:spLocks noGrp="1"/>
          </p:cNvSpPr>
          <p:nvPr>
            <p:ph type="sldNum" sz="quarter" idx="10"/>
          </p:nvPr>
        </p:nvSpPr>
        <p:spPr/>
        <p:txBody>
          <a:bodyPr/>
          <a:lstStyle/>
          <a:p>
            <a:fld id="{3399720B-A57D-9C40-A75B-79A2C5AF5111}" type="slidenum">
              <a:rPr lang="nl-NL" altLang="en-US" smtClean="0"/>
              <a:pPr/>
              <a:t>4</a:t>
            </a:fld>
            <a:endParaRPr lang="nl-NL" altLang="en-US"/>
          </a:p>
        </p:txBody>
      </p:sp>
    </p:spTree>
    <p:extLst>
      <p:ext uri="{BB962C8B-B14F-4D97-AF65-F5344CB8AC3E}">
        <p14:creationId xmlns:p14="http://schemas.microsoft.com/office/powerpoint/2010/main" val="2655601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a:latin typeface="Arial"/>
                <a:ea typeface="ＭＳ Ｐゴシック"/>
                <a:cs typeface="Arial"/>
              </a:rPr>
              <a:t>Sophie presenteert</a:t>
            </a:r>
          </a:p>
          <a:p>
            <a:pPr>
              <a:defRPr/>
            </a:pPr>
            <a:endParaRPr lang="nl-NL">
              <a:latin typeface="Arial"/>
              <a:ea typeface="ＭＳ Ｐゴシック"/>
              <a:cs typeface="Arial"/>
            </a:endParaRPr>
          </a:p>
          <a:p>
            <a:pPr marL="0" marR="0" indent="0" algn="l" defTabSz="912813">
              <a:lnSpc>
                <a:spcPct val="100000"/>
              </a:lnSpc>
              <a:spcBef>
                <a:spcPct val="30000"/>
              </a:spcBef>
              <a:spcAft>
                <a:spcPct val="0"/>
              </a:spcAft>
              <a:buClrTx/>
              <a:buSzTx/>
              <a:buFontTx/>
              <a:buNone/>
              <a:tabLst/>
              <a:defRPr/>
            </a:pPr>
            <a:r>
              <a:rPr lang="nl-NL">
                <a:latin typeface="Arial"/>
                <a:ea typeface="ＭＳ Ｐゴシック"/>
                <a:cs typeface="Arial"/>
              </a:rPr>
              <a:t>Voor datum, voettekst,</a:t>
            </a:r>
            <a:r>
              <a:rPr lang="nl-NL" baseline="0">
                <a:latin typeface="Arial"/>
                <a:ea typeface="ＭＳ Ｐゴシック"/>
                <a:cs typeface="Arial"/>
              </a:rPr>
              <a:t> etc. gebruik onder het menu ‘Invoegen’ de gewenste optie.</a:t>
            </a:r>
            <a:endParaRPr lang="nl-NL"/>
          </a:p>
          <a:p>
            <a:pPr marL="0" marR="0" indent="0" algn="l" defTabSz="912813" rtl="0" eaLnBrk="0" fontAlgn="base" latinLnBrk="0" hangingPunct="0">
              <a:lnSpc>
                <a:spcPct val="100000"/>
              </a:lnSpc>
              <a:spcBef>
                <a:spcPct val="30000"/>
              </a:spcBef>
              <a:spcAft>
                <a:spcPct val="0"/>
              </a:spcAft>
              <a:buClrTx/>
              <a:buSzTx/>
              <a:buFontTx/>
              <a:buNone/>
              <a:tabLst/>
              <a:defRPr/>
            </a:pPr>
            <a:r>
              <a:rPr lang="nl-NL" baseline="0">
                <a:latin typeface="Arial"/>
                <a:ea typeface="ＭＳ Ｐゴシック"/>
                <a:cs typeface="Arial"/>
              </a:rPr>
              <a:t>Via Start, Nieuwe dia kun je kiezen uit diverse soorten dia’s om in te voegen.</a:t>
            </a:r>
            <a:endParaRPr lang="nl-NL">
              <a:latin typeface="Arial"/>
              <a:ea typeface="ＭＳ Ｐゴシック"/>
              <a:cs typeface="Arial"/>
            </a:endParaRPr>
          </a:p>
          <a:p>
            <a:pPr>
              <a:defRPr/>
            </a:pPr>
            <a:endParaRPr lang="nl-NL">
              <a:cs typeface="Arial"/>
            </a:endParaRPr>
          </a:p>
          <a:p>
            <a:pPr>
              <a:defRPr/>
            </a:pPr>
            <a:endParaRPr lang="nl-NL">
              <a:cs typeface="Arial"/>
            </a:endParaRPr>
          </a:p>
        </p:txBody>
      </p:sp>
      <p:sp>
        <p:nvSpPr>
          <p:cNvPr id="4" name="Tijdelijke aanduiding voor dianummer 3"/>
          <p:cNvSpPr>
            <a:spLocks noGrp="1"/>
          </p:cNvSpPr>
          <p:nvPr>
            <p:ph type="sldNum" sz="quarter" idx="10"/>
          </p:nvPr>
        </p:nvSpPr>
        <p:spPr/>
        <p:txBody>
          <a:bodyPr/>
          <a:lstStyle/>
          <a:p>
            <a:fld id="{3399720B-A57D-9C40-A75B-79A2C5AF5111}" type="slidenum">
              <a:rPr lang="nl-NL" altLang="en-US" smtClean="0"/>
              <a:pPr/>
              <a:t>8</a:t>
            </a:fld>
            <a:endParaRPr lang="nl-NL" altLang="en-US"/>
          </a:p>
        </p:txBody>
      </p:sp>
    </p:spTree>
    <p:extLst>
      <p:ext uri="{BB962C8B-B14F-4D97-AF65-F5344CB8AC3E}">
        <p14:creationId xmlns:p14="http://schemas.microsoft.com/office/powerpoint/2010/main" val="3101291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Birgit </a:t>
            </a:r>
            <a:r>
              <a:rPr lang="en-US" err="1">
                <a:latin typeface="Calibri"/>
                <a:cs typeface="Calibri"/>
              </a:rPr>
              <a:t>presenteert</a:t>
            </a:r>
          </a:p>
        </p:txBody>
      </p:sp>
      <p:sp>
        <p:nvSpPr>
          <p:cNvPr id="4" name="Slide Number Placeholder 3"/>
          <p:cNvSpPr>
            <a:spLocks noGrp="1"/>
          </p:cNvSpPr>
          <p:nvPr>
            <p:ph type="sldNum" sz="quarter" idx="5"/>
          </p:nvPr>
        </p:nvSpPr>
        <p:spPr/>
        <p:txBody>
          <a:bodyPr/>
          <a:lstStyle/>
          <a:p>
            <a:fld id="{3399720B-A57D-9C40-A75B-79A2C5AF5111}" type="slidenum">
              <a:rPr lang="nl-NL" altLang="en-US"/>
              <a:pPr/>
              <a:t>10</a:t>
            </a:fld>
            <a:endParaRPr lang="nl-NL" altLang="en-US"/>
          </a:p>
        </p:txBody>
      </p:sp>
    </p:spTree>
    <p:extLst>
      <p:ext uri="{BB962C8B-B14F-4D97-AF65-F5344CB8AC3E}">
        <p14:creationId xmlns:p14="http://schemas.microsoft.com/office/powerpoint/2010/main" val="2467374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Birgit </a:t>
            </a:r>
            <a:r>
              <a:rPr lang="en-US" err="1">
                <a:latin typeface="Calibri"/>
                <a:cs typeface="Calibri"/>
              </a:rPr>
              <a:t>presenteert</a:t>
            </a:r>
          </a:p>
        </p:txBody>
      </p:sp>
      <p:sp>
        <p:nvSpPr>
          <p:cNvPr id="4" name="Slide Number Placeholder 3"/>
          <p:cNvSpPr>
            <a:spLocks noGrp="1"/>
          </p:cNvSpPr>
          <p:nvPr>
            <p:ph type="sldNum" sz="quarter" idx="5"/>
          </p:nvPr>
        </p:nvSpPr>
        <p:spPr/>
        <p:txBody>
          <a:bodyPr/>
          <a:lstStyle/>
          <a:p>
            <a:fld id="{3399720B-A57D-9C40-A75B-79A2C5AF5111}" type="slidenum">
              <a:rPr lang="nl-NL" altLang="en-US"/>
              <a:pPr/>
              <a:t>11</a:t>
            </a:fld>
            <a:endParaRPr lang="nl-NL" altLang="en-US"/>
          </a:p>
        </p:txBody>
      </p:sp>
    </p:spTree>
    <p:extLst>
      <p:ext uri="{BB962C8B-B14F-4D97-AF65-F5344CB8AC3E}">
        <p14:creationId xmlns:p14="http://schemas.microsoft.com/office/powerpoint/2010/main" val="500980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Birgit </a:t>
            </a:r>
            <a:r>
              <a:rPr lang="en-US" err="1">
                <a:latin typeface="Calibri"/>
                <a:cs typeface="Calibri"/>
              </a:rPr>
              <a:t>presenteert</a:t>
            </a:r>
          </a:p>
        </p:txBody>
      </p:sp>
      <p:sp>
        <p:nvSpPr>
          <p:cNvPr id="4" name="Slide Number Placeholder 3"/>
          <p:cNvSpPr>
            <a:spLocks noGrp="1"/>
          </p:cNvSpPr>
          <p:nvPr>
            <p:ph type="sldNum" sz="quarter" idx="5"/>
          </p:nvPr>
        </p:nvSpPr>
        <p:spPr/>
        <p:txBody>
          <a:bodyPr/>
          <a:lstStyle/>
          <a:p>
            <a:fld id="{3399720B-A57D-9C40-A75B-79A2C5AF5111}" type="slidenum">
              <a:rPr lang="nl-NL" altLang="en-US"/>
              <a:pPr/>
              <a:t>16</a:t>
            </a:fld>
            <a:endParaRPr lang="nl-NL" altLang="en-US"/>
          </a:p>
        </p:txBody>
      </p:sp>
    </p:spTree>
    <p:extLst>
      <p:ext uri="{BB962C8B-B14F-4D97-AF65-F5344CB8AC3E}">
        <p14:creationId xmlns:p14="http://schemas.microsoft.com/office/powerpoint/2010/main" val="3636394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Birgit </a:t>
            </a:r>
            <a:r>
              <a:rPr lang="en-US" err="1">
                <a:latin typeface="Calibri"/>
                <a:cs typeface="Calibri"/>
              </a:rPr>
              <a:t>presenteert</a:t>
            </a:r>
          </a:p>
        </p:txBody>
      </p:sp>
      <p:sp>
        <p:nvSpPr>
          <p:cNvPr id="4" name="Slide Number Placeholder 3"/>
          <p:cNvSpPr>
            <a:spLocks noGrp="1"/>
          </p:cNvSpPr>
          <p:nvPr>
            <p:ph type="sldNum" sz="quarter" idx="5"/>
          </p:nvPr>
        </p:nvSpPr>
        <p:spPr/>
        <p:txBody>
          <a:bodyPr/>
          <a:lstStyle/>
          <a:p>
            <a:fld id="{3399720B-A57D-9C40-A75B-79A2C5AF5111}" type="slidenum">
              <a:rPr lang="nl-NL" altLang="en-US"/>
              <a:pPr/>
              <a:t>17</a:t>
            </a:fld>
            <a:endParaRPr lang="nl-NL" altLang="en-US"/>
          </a:p>
        </p:txBody>
      </p:sp>
    </p:spTree>
    <p:extLst>
      <p:ext uri="{BB962C8B-B14F-4D97-AF65-F5344CB8AC3E}">
        <p14:creationId xmlns:p14="http://schemas.microsoft.com/office/powerpoint/2010/main" val="500980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Birgit </a:t>
            </a:r>
            <a:r>
              <a:rPr lang="en-US" err="1">
                <a:latin typeface="Calibri"/>
                <a:cs typeface="Calibri"/>
              </a:rPr>
              <a:t>presenteert</a:t>
            </a:r>
          </a:p>
        </p:txBody>
      </p:sp>
      <p:sp>
        <p:nvSpPr>
          <p:cNvPr id="4" name="Slide Number Placeholder 3"/>
          <p:cNvSpPr>
            <a:spLocks noGrp="1"/>
          </p:cNvSpPr>
          <p:nvPr>
            <p:ph type="sldNum" sz="quarter" idx="5"/>
          </p:nvPr>
        </p:nvSpPr>
        <p:spPr/>
        <p:txBody>
          <a:bodyPr/>
          <a:lstStyle/>
          <a:p>
            <a:fld id="{3399720B-A57D-9C40-A75B-79A2C5AF5111}" type="slidenum">
              <a:rPr lang="nl-NL" altLang="en-US"/>
              <a:pPr/>
              <a:t>18</a:t>
            </a:fld>
            <a:endParaRPr lang="nl-NL" altLang="en-US"/>
          </a:p>
        </p:txBody>
      </p:sp>
    </p:spTree>
    <p:extLst>
      <p:ext uri="{BB962C8B-B14F-4D97-AF65-F5344CB8AC3E}">
        <p14:creationId xmlns:p14="http://schemas.microsoft.com/office/powerpoint/2010/main" val="1530402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solidFill>
                  <a:srgbClr val="00A9F3"/>
                </a:solidFill>
              </a:defRPr>
            </a:lvl1pPr>
          </a:lstStyle>
          <a:p>
            <a:r>
              <a:rPr lang="nl-NL"/>
              <a:t>Klik om de stijl te bewerken</a:t>
            </a:r>
          </a:p>
        </p:txBody>
      </p:sp>
      <p:sp>
        <p:nvSpPr>
          <p:cNvPr id="3" name="Tijdelijke aanduiding voor inhoud 2"/>
          <p:cNvSpPr>
            <a:spLocks noGrp="1"/>
          </p:cNvSpPr>
          <p:nvPr>
            <p:ph idx="1"/>
          </p:nvPr>
        </p:nvSpPr>
        <p:spPr/>
        <p:txBody>
          <a:bodyPr>
            <a:noAutofit/>
          </a:bodyPr>
          <a:lstStyle>
            <a:lvl1pPr marL="268288" indent="-268288">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2">
            <a:extLst>
              <a:ext uri="{FF2B5EF4-FFF2-40B4-BE49-F238E27FC236}">
                <a16:creationId xmlns:a16="http://schemas.microsoft.com/office/drawing/2014/main" id="{CA6D6EC7-5CD2-4370-8CCD-F805656947DB}"/>
              </a:ext>
            </a:extLst>
          </p:cNvPr>
          <p:cNvSpPr>
            <a:spLocks noGrp="1"/>
          </p:cNvSpPr>
          <p:nvPr>
            <p:ph type="sldNum" sz="quarter" idx="4"/>
          </p:nvPr>
        </p:nvSpPr>
        <p:spPr>
          <a:xfrm>
            <a:off x="9378696" y="641599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27AAD-2F29-4CA3-8877-8E63FC7E4250}" type="slidenum">
              <a:rPr lang="nl-NL" smtClean="0"/>
              <a:t>‹nr.›</a:t>
            </a:fld>
            <a:endParaRPr lang="nl-NL"/>
          </a:p>
        </p:txBody>
      </p:sp>
    </p:spTree>
    <p:extLst>
      <p:ext uri="{BB962C8B-B14F-4D97-AF65-F5344CB8AC3E}">
        <p14:creationId xmlns:p14="http://schemas.microsoft.com/office/powerpoint/2010/main" val="209035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 Groene Tekst">
    <p:bg>
      <p:bgPr>
        <a:solidFill>
          <a:srgbClr val="EFF4F6"/>
        </a:solidFill>
        <a:effectLst/>
      </p:bgPr>
    </p:bg>
    <p:spTree>
      <p:nvGrpSpPr>
        <p:cNvPr id="1" name=""/>
        <p:cNvGrpSpPr/>
        <p:nvPr/>
      </p:nvGrpSpPr>
      <p:grpSpPr>
        <a:xfrm>
          <a:off x="0" y="0"/>
          <a:ext cx="0" cy="0"/>
          <a:chOff x="0" y="0"/>
          <a:chExt cx="0" cy="0"/>
        </a:xfrm>
      </p:grpSpPr>
      <p:sp>
        <p:nvSpPr>
          <p:cNvPr id="17" name="Vrije vorm: vorm 16">
            <a:extLst>
              <a:ext uri="{FF2B5EF4-FFF2-40B4-BE49-F238E27FC236}">
                <a16:creationId xmlns:a16="http://schemas.microsoft.com/office/drawing/2014/main" id="{42E4CB17-D138-44B8-9DC7-A6428596DFF5}"/>
              </a:ext>
            </a:extLst>
          </p:cNvPr>
          <p:cNvSpPr/>
          <p:nvPr userDrawn="1"/>
        </p:nvSpPr>
        <p:spPr>
          <a:xfrm>
            <a:off x="-1" y="4730196"/>
            <a:ext cx="12192000" cy="2127374"/>
          </a:xfrm>
          <a:custGeom>
            <a:avLst/>
            <a:gdLst>
              <a:gd name="connsiteX0" fmla="*/ 371474 w 12192000"/>
              <a:gd name="connsiteY0" fmla="*/ 0 h 2127374"/>
              <a:gd name="connsiteX1" fmla="*/ 11820525 w 12192000"/>
              <a:gd name="connsiteY1" fmla="*/ 0 h 2127374"/>
              <a:gd name="connsiteX2" fmla="*/ 11820525 w 12192000"/>
              <a:gd name="connsiteY2" fmla="*/ 571011 h 2127374"/>
              <a:gd name="connsiteX3" fmla="*/ 12192000 w 12192000"/>
              <a:gd name="connsiteY3" fmla="*/ 571011 h 2127374"/>
              <a:gd name="connsiteX4" fmla="*/ 12192000 w 12192000"/>
              <a:gd name="connsiteY4" fmla="*/ 2127374 h 2127374"/>
              <a:gd name="connsiteX5" fmla="*/ 0 w 12192000"/>
              <a:gd name="connsiteY5" fmla="*/ 2127374 h 2127374"/>
              <a:gd name="connsiteX6" fmla="*/ 0 w 12192000"/>
              <a:gd name="connsiteY6" fmla="*/ 571011 h 2127374"/>
              <a:gd name="connsiteX7" fmla="*/ 371474 w 12192000"/>
              <a:gd name="connsiteY7" fmla="*/ 571011 h 21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127374">
                <a:moveTo>
                  <a:pt x="371474" y="0"/>
                </a:moveTo>
                <a:lnTo>
                  <a:pt x="11820525" y="0"/>
                </a:lnTo>
                <a:lnTo>
                  <a:pt x="11820525" y="571011"/>
                </a:lnTo>
                <a:lnTo>
                  <a:pt x="12192000" y="571011"/>
                </a:lnTo>
                <a:lnTo>
                  <a:pt x="12192000" y="2127374"/>
                </a:lnTo>
                <a:lnTo>
                  <a:pt x="0" y="2127374"/>
                </a:lnTo>
                <a:lnTo>
                  <a:pt x="0" y="571011"/>
                </a:lnTo>
                <a:lnTo>
                  <a:pt x="371474" y="5710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2" name="Tijdelijke aanduiding voor afbeelding 21">
            <a:extLst>
              <a:ext uri="{FF2B5EF4-FFF2-40B4-BE49-F238E27FC236}">
                <a16:creationId xmlns:a16="http://schemas.microsoft.com/office/drawing/2014/main" id="{C9148FF8-1791-499B-86B7-D5A170C3898C}"/>
              </a:ext>
            </a:extLst>
          </p:cNvPr>
          <p:cNvSpPr>
            <a:spLocks noGrp="1"/>
          </p:cNvSpPr>
          <p:nvPr>
            <p:ph type="pic" sz="quarter" idx="10" hasCustomPrompt="1"/>
          </p:nvPr>
        </p:nvSpPr>
        <p:spPr>
          <a:xfrm>
            <a:off x="0" y="-1"/>
            <a:ext cx="12192000" cy="5301208"/>
          </a:xfrm>
          <a:custGeom>
            <a:avLst/>
            <a:gdLst>
              <a:gd name="connsiteX0" fmla="*/ 0 w 12192000"/>
              <a:gd name="connsiteY0" fmla="*/ 0 h 5481227"/>
              <a:gd name="connsiteX1" fmla="*/ 12192000 w 12192000"/>
              <a:gd name="connsiteY1" fmla="*/ 0 h 5481227"/>
              <a:gd name="connsiteX2" fmla="*/ 12192000 w 12192000"/>
              <a:gd name="connsiteY2" fmla="*/ 5481227 h 5481227"/>
              <a:gd name="connsiteX3" fmla="*/ 12191999 w 12192000"/>
              <a:gd name="connsiteY3" fmla="*/ 5481227 h 5481227"/>
              <a:gd name="connsiteX4" fmla="*/ 12191999 w 12192000"/>
              <a:gd name="connsiteY4" fmla="*/ 5301208 h 5481227"/>
              <a:gd name="connsiteX5" fmla="*/ 11820524 w 12192000"/>
              <a:gd name="connsiteY5" fmla="*/ 5301208 h 5481227"/>
              <a:gd name="connsiteX6" fmla="*/ 11820524 w 12192000"/>
              <a:gd name="connsiteY6" fmla="*/ 4730197 h 5481227"/>
              <a:gd name="connsiteX7" fmla="*/ 371473 w 12192000"/>
              <a:gd name="connsiteY7" fmla="*/ 4730197 h 5481227"/>
              <a:gd name="connsiteX8" fmla="*/ 371473 w 12192000"/>
              <a:gd name="connsiteY8" fmla="*/ 5301208 h 5481227"/>
              <a:gd name="connsiteX9" fmla="*/ 0 w 12192000"/>
              <a:gd name="connsiteY9" fmla="*/ 5301208 h 5481227"/>
              <a:gd name="connsiteX0" fmla="*/ 0 w 12192000"/>
              <a:gd name="connsiteY0" fmla="*/ 0 h 5481227"/>
              <a:gd name="connsiteX1" fmla="*/ 12192000 w 12192000"/>
              <a:gd name="connsiteY1" fmla="*/ 0 h 5481227"/>
              <a:gd name="connsiteX2" fmla="*/ 12192000 w 12192000"/>
              <a:gd name="connsiteY2" fmla="*/ 5481227 h 5481227"/>
              <a:gd name="connsiteX3" fmla="*/ 12191999 w 12192000"/>
              <a:gd name="connsiteY3" fmla="*/ 5301208 h 5481227"/>
              <a:gd name="connsiteX4" fmla="*/ 11820524 w 12192000"/>
              <a:gd name="connsiteY4" fmla="*/ 5301208 h 5481227"/>
              <a:gd name="connsiteX5" fmla="*/ 11820524 w 12192000"/>
              <a:gd name="connsiteY5" fmla="*/ 4730197 h 5481227"/>
              <a:gd name="connsiteX6" fmla="*/ 371473 w 12192000"/>
              <a:gd name="connsiteY6" fmla="*/ 4730197 h 5481227"/>
              <a:gd name="connsiteX7" fmla="*/ 371473 w 12192000"/>
              <a:gd name="connsiteY7" fmla="*/ 5301208 h 5481227"/>
              <a:gd name="connsiteX8" fmla="*/ 0 w 12192000"/>
              <a:gd name="connsiteY8" fmla="*/ 5301208 h 5481227"/>
              <a:gd name="connsiteX9" fmla="*/ 0 w 12192000"/>
              <a:gd name="connsiteY9" fmla="*/ 0 h 5481227"/>
              <a:gd name="connsiteX0" fmla="*/ 0 w 12192000"/>
              <a:gd name="connsiteY0" fmla="*/ 0 h 5301208"/>
              <a:gd name="connsiteX1" fmla="*/ 12192000 w 12192000"/>
              <a:gd name="connsiteY1" fmla="*/ 0 h 5301208"/>
              <a:gd name="connsiteX2" fmla="*/ 12191999 w 12192000"/>
              <a:gd name="connsiteY2" fmla="*/ 5301208 h 5301208"/>
              <a:gd name="connsiteX3" fmla="*/ 11820524 w 12192000"/>
              <a:gd name="connsiteY3" fmla="*/ 5301208 h 5301208"/>
              <a:gd name="connsiteX4" fmla="*/ 11820524 w 12192000"/>
              <a:gd name="connsiteY4" fmla="*/ 4730197 h 5301208"/>
              <a:gd name="connsiteX5" fmla="*/ 371473 w 12192000"/>
              <a:gd name="connsiteY5" fmla="*/ 4730197 h 5301208"/>
              <a:gd name="connsiteX6" fmla="*/ 371473 w 12192000"/>
              <a:gd name="connsiteY6" fmla="*/ 5301208 h 5301208"/>
              <a:gd name="connsiteX7" fmla="*/ 0 w 12192000"/>
              <a:gd name="connsiteY7" fmla="*/ 5301208 h 5301208"/>
              <a:gd name="connsiteX8" fmla="*/ 0 w 12192000"/>
              <a:gd name="connsiteY8" fmla="*/ 0 h 530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5301208">
                <a:moveTo>
                  <a:pt x="0" y="0"/>
                </a:moveTo>
                <a:lnTo>
                  <a:pt x="12192000" y="0"/>
                </a:lnTo>
                <a:cubicBezTo>
                  <a:pt x="12192000" y="1767069"/>
                  <a:pt x="12191999" y="3534139"/>
                  <a:pt x="12191999" y="5301208"/>
                </a:cubicBezTo>
                <a:lnTo>
                  <a:pt x="11820524" y="5301208"/>
                </a:lnTo>
                <a:lnTo>
                  <a:pt x="11820524" y="4730197"/>
                </a:lnTo>
                <a:lnTo>
                  <a:pt x="371473" y="4730197"/>
                </a:lnTo>
                <a:lnTo>
                  <a:pt x="371473" y="5301208"/>
                </a:lnTo>
                <a:lnTo>
                  <a:pt x="0" y="5301208"/>
                </a:lnTo>
                <a:lnTo>
                  <a:pt x="0" y="0"/>
                </a:lnTo>
                <a:close/>
              </a:path>
            </a:pathLst>
          </a:custGeom>
          <a:solidFill>
            <a:schemeClr val="accent3"/>
          </a:solidFill>
        </p:spPr>
        <p:txBody>
          <a:bodyPr wrap="square" tIns="1044000" anchor="ctr" anchorCtr="0">
            <a:noAutofit/>
          </a:bodyPr>
          <a:lstStyle>
            <a:lvl1pPr algn="ctr">
              <a:buNone/>
              <a:defRPr sz="1800">
                <a:solidFill>
                  <a:schemeClr val="accent3">
                    <a:lumMod val="25000"/>
                  </a:schemeClr>
                </a:solidFill>
              </a:defRPr>
            </a:lvl1pPr>
          </a:lstStyle>
          <a:p>
            <a:r>
              <a:rPr lang="nl-NL"/>
              <a:t>Klik op het icoon om een afbeelding in te voegen.</a:t>
            </a:r>
          </a:p>
        </p:txBody>
      </p:sp>
      <p:cxnSp>
        <p:nvCxnSpPr>
          <p:cNvPr id="11" name="Rechte verbindingslijn 10">
            <a:extLst>
              <a:ext uri="{FF2B5EF4-FFF2-40B4-BE49-F238E27FC236}">
                <a16:creationId xmlns:a16="http://schemas.microsoft.com/office/drawing/2014/main" id="{0561D809-9D06-4339-905E-57D15BF52D5F}"/>
              </a:ext>
            </a:extLst>
          </p:cNvPr>
          <p:cNvCxnSpPr/>
          <p:nvPr userDrawn="1"/>
        </p:nvCxnSpPr>
        <p:spPr>
          <a:xfrm>
            <a:off x="371475" y="5687728"/>
            <a:ext cx="11449050" cy="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C64C0D87-9DD0-440C-96F2-F1EA822656AA}"/>
              </a:ext>
            </a:extLst>
          </p:cNvPr>
          <p:cNvSpPr>
            <a:spLocks noGrp="1"/>
          </p:cNvSpPr>
          <p:nvPr>
            <p:ph type="ctrTitle" hasCustomPrompt="1"/>
          </p:nvPr>
        </p:nvSpPr>
        <p:spPr>
          <a:xfrm>
            <a:off x="323454" y="352892"/>
            <a:ext cx="11533584" cy="957955"/>
          </a:xfrm>
        </p:spPr>
        <p:txBody>
          <a:bodyPr anchor="t" anchorCtr="0"/>
          <a:lstStyle>
            <a:lvl1pPr algn="l">
              <a:lnSpc>
                <a:spcPct val="83000"/>
              </a:lnSpc>
              <a:defRPr sz="7500" b="0">
                <a:solidFill>
                  <a:schemeClr val="bg2"/>
                </a:solidFill>
                <a:latin typeface="+mj-lt"/>
              </a:defRPr>
            </a:lvl1pPr>
          </a:lstStyle>
          <a:p>
            <a:r>
              <a:rPr lang="nl-NL"/>
              <a:t>Klik om stijl te bewerken.</a:t>
            </a:r>
          </a:p>
        </p:txBody>
      </p:sp>
      <p:sp>
        <p:nvSpPr>
          <p:cNvPr id="3" name="Ondertitel 2">
            <a:extLst>
              <a:ext uri="{FF2B5EF4-FFF2-40B4-BE49-F238E27FC236}">
                <a16:creationId xmlns:a16="http://schemas.microsoft.com/office/drawing/2014/main" id="{99ED989A-7D39-4965-A5D1-BCEF82645BA4}"/>
              </a:ext>
            </a:extLst>
          </p:cNvPr>
          <p:cNvSpPr>
            <a:spLocks noGrp="1"/>
          </p:cNvSpPr>
          <p:nvPr>
            <p:ph type="subTitle" idx="1" hasCustomPrompt="1"/>
          </p:nvPr>
        </p:nvSpPr>
        <p:spPr>
          <a:xfrm>
            <a:off x="803275" y="5072484"/>
            <a:ext cx="10585450" cy="315792"/>
          </a:xfrm>
        </p:spPr>
        <p:txBody>
          <a:bodyPr wrap="square">
            <a:spAutoFit/>
          </a:bodyPr>
          <a:lstStyle>
            <a:lvl1pPr marL="0" indent="0" algn="l">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pic>
        <p:nvPicPr>
          <p:cNvPr id="16" name="Afbeelding 15" descr="Afbeelding met tekst&#10;&#10;Automatisch gegenereerde beschrijving">
            <a:extLst>
              <a:ext uri="{FF2B5EF4-FFF2-40B4-BE49-F238E27FC236}">
                <a16:creationId xmlns:a16="http://schemas.microsoft.com/office/drawing/2014/main" id="{A5B25EEC-5C10-4B91-A1FF-261E730751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67377" y="5966486"/>
            <a:ext cx="2736000" cy="497454"/>
          </a:xfrm>
          <a:prstGeom prst="rect">
            <a:avLst/>
          </a:prstGeom>
        </p:spPr>
      </p:pic>
    </p:spTree>
    <p:extLst>
      <p:ext uri="{BB962C8B-B14F-4D97-AF65-F5344CB8AC3E}">
        <p14:creationId xmlns:p14="http://schemas.microsoft.com/office/powerpoint/2010/main" val="3066191828"/>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eldia met ruimte voor eigen foto">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 name="Rechthoek 29"/>
          <p:cNvSpPr>
            <a:spLocks noSelect="1"/>
          </p:cNvSpPr>
          <p:nvPr userDrawn="1"/>
        </p:nvSpPr>
        <p:spPr bwMode="white">
          <a:xfrm>
            <a:off x="0" y="0"/>
            <a:ext cx="1051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nl-NL" sz="2400"/>
          </a:p>
        </p:txBody>
      </p:sp>
      <p:grpSp>
        <p:nvGrpSpPr>
          <p:cNvPr id="5" name="Groep 8"/>
          <p:cNvGrpSpPr>
            <a:grpSpLocks noSelect="1"/>
          </p:cNvGrpSpPr>
          <p:nvPr userDrawn="1"/>
        </p:nvGrpSpPr>
        <p:grpSpPr bwMode="black">
          <a:xfrm>
            <a:off x="243417" y="108649"/>
            <a:ext cx="3418416" cy="1447800"/>
            <a:chOff x="182563" y="163513"/>
            <a:chExt cx="2563812" cy="1447800"/>
          </a:xfrm>
        </p:grpSpPr>
        <p:sp>
          <p:nvSpPr>
            <p:cNvPr id="10"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1"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2"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3"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4"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5"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6"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7"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8"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9"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0"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1"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2"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3"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4"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5"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6"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7"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8"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9"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grpSp>
      <p:sp>
        <p:nvSpPr>
          <p:cNvPr id="2" name="Titel 1"/>
          <p:cNvSpPr>
            <a:spLocks noGrp="1" noSelect="1"/>
          </p:cNvSpPr>
          <p:nvPr userDrawn="1">
            <p:ph type="ctrTitle" hasCustomPrompt="1"/>
          </p:nvPr>
        </p:nvSpPr>
        <p:spPr bwMode="gray">
          <a:xfrm>
            <a:off x="1308060" y="1758950"/>
            <a:ext cx="9792000" cy="1836000"/>
          </a:xfrm>
        </p:spPr>
        <p:txBody>
          <a:bodyPr anchor="t" anchorCtr="0"/>
          <a:lstStyle>
            <a:lvl1pPr algn="l">
              <a:defRPr sz="5500">
                <a:solidFill>
                  <a:schemeClr val="bg1"/>
                </a:solidFill>
              </a:defRPr>
            </a:lvl1pPr>
          </a:lstStyle>
          <a:p>
            <a:r>
              <a:rPr lang="nl-NL" noProof="1"/>
              <a:t>Titel</a:t>
            </a:r>
          </a:p>
        </p:txBody>
      </p:sp>
      <p:sp>
        <p:nvSpPr>
          <p:cNvPr id="3" name="Ondertitel 2"/>
          <p:cNvSpPr>
            <a:spLocks noGrp="1" noSelect="1"/>
          </p:cNvSpPr>
          <p:nvPr userDrawn="1">
            <p:ph type="subTitle" idx="1" hasCustomPrompt="1"/>
          </p:nvPr>
        </p:nvSpPr>
        <p:spPr bwMode="gray">
          <a:xfrm>
            <a:off x="1308060" y="3603787"/>
            <a:ext cx="9792000" cy="1752600"/>
          </a:xfrm>
        </p:spPr>
        <p:txBody>
          <a:bodyPr/>
          <a:lstStyle>
            <a:lvl1pPr marL="0" indent="0" algn="l">
              <a:buNone/>
              <a:defRPr sz="3500">
                <a:solidFill>
                  <a:schemeClr val="bg1"/>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nl-NL" noProof="1"/>
              <a:t>jaar / subtitel</a:t>
            </a:r>
          </a:p>
        </p:txBody>
      </p:sp>
      <p:sp>
        <p:nvSpPr>
          <p:cNvPr id="4" name="***Tijdelijke aanduiding voor datum 3"/>
          <p:cNvSpPr>
            <a:spLocks noGrp="1" noSelect="1"/>
          </p:cNvSpPr>
          <p:nvPr userDrawn="1">
            <p:ph type="dt" sz="half" idx="10"/>
          </p:nvPr>
        </p:nvSpPr>
        <p:spPr bwMode="gray">
          <a:xfrm>
            <a:off x="1182800" y="6357018"/>
            <a:ext cx="2844800" cy="365125"/>
          </a:xfrm>
          <a:prstGeom prst="rect">
            <a:avLst/>
          </a:prstGeom>
        </p:spPr>
        <p:txBody>
          <a:bodyPr/>
          <a:lstStyle>
            <a:lvl1pPr algn="l">
              <a:defRPr sz="1800" b="1">
                <a:solidFill>
                  <a:schemeClr val="bg1"/>
                </a:solidFill>
              </a:defRPr>
            </a:lvl1pPr>
          </a:lstStyle>
          <a:p>
            <a:endParaRPr lang="nl-NL" noProof="1"/>
          </a:p>
        </p:txBody>
      </p:sp>
      <p:sp>
        <p:nvSpPr>
          <p:cNvPr id="33" name="Afgeronde rechthoek 32"/>
          <p:cNvSpPr>
            <a:spLocks noSelect="1"/>
          </p:cNvSpPr>
          <p:nvPr userDrawn="1"/>
        </p:nvSpPr>
        <p:spPr bwMode="gray">
          <a:xfrm>
            <a:off x="-2308591" y="98559"/>
            <a:ext cx="2146029" cy="4770636"/>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lIns="91424" tIns="45712" rIns="91424" bIns="45712" rtlCol="0" anchor="t">
            <a:noAutofit/>
          </a:bodyPr>
          <a:lstStyle/>
          <a:p>
            <a:pPr algn="l"/>
            <a:r>
              <a:rPr lang="nl-NL" sz="1000" noProof="1">
                <a:solidFill>
                  <a:schemeClr val="tx1"/>
                </a:solidFill>
              </a:rPr>
              <a:t>Deze dia  is zo gemaakt dat je zelf een afbeelding kan invoegen. </a:t>
            </a:r>
          </a:p>
          <a:p>
            <a:pPr algn="l"/>
            <a:endParaRPr lang="nl-NL" sz="1000" noProof="1">
              <a:solidFill>
                <a:schemeClr val="tx1"/>
              </a:solidFill>
            </a:endParaRPr>
          </a:p>
          <a:p>
            <a:pPr algn="l"/>
            <a:r>
              <a:rPr lang="nl-NL" sz="1000" noProof="1">
                <a:solidFill>
                  <a:schemeClr val="tx1"/>
                </a:solidFill>
              </a:rPr>
              <a:t>Klik met de rechtermuisknop in de achtergrond en kies Achtergrond opmaken. Klik op Opvulling met figuur of bitmappatroon en dan op Invoegen uit bestand. Kies de afbeelding en klik op Invoegen en Sluiten.</a:t>
            </a:r>
          </a:p>
          <a:p>
            <a:pPr algn="l"/>
            <a:endParaRPr lang="nl-NL" sz="1000" noProof="1">
              <a:solidFill>
                <a:schemeClr val="tx1"/>
              </a:solidFill>
            </a:endParaRPr>
          </a:p>
          <a:p>
            <a:pPr algn="l"/>
            <a:r>
              <a:rPr lang="nl-NL" sz="1000" noProof="1">
                <a:solidFill>
                  <a:schemeClr val="tx1"/>
                </a:solidFill>
              </a:rPr>
              <a:t>Klik niet op Overal toepassen omdat de afbeelding dan op alle dia’s komt. Met ctrl + z kan je dit ongedaan maken.</a:t>
            </a:r>
          </a:p>
          <a:p>
            <a:pPr algn="l"/>
            <a:endParaRPr lang="nl-NL" sz="1000" noProof="1">
              <a:solidFill>
                <a:schemeClr val="tx1"/>
              </a:solidFill>
            </a:endParaRPr>
          </a:p>
          <a:p>
            <a:pPr algn="l"/>
            <a:r>
              <a:rPr lang="nl-NL" sz="1000" noProof="1">
                <a:solidFill>
                  <a:schemeClr val="tx1"/>
                </a:solidFill>
              </a:rPr>
              <a:t>Voor het mooiste resultaat is de beeldverhouding 1024 x 768 pixels. Het beeld blijft dan scherp en vervormt niet.</a:t>
            </a:r>
          </a:p>
          <a:p>
            <a:pPr algn="l"/>
            <a:endParaRPr lang="nl-NL" sz="1000" noProof="1">
              <a:solidFill>
                <a:schemeClr val="tx1"/>
              </a:solidFill>
            </a:endParaRPr>
          </a:p>
        </p:txBody>
      </p:sp>
    </p:spTree>
    <p:extLst>
      <p:ext uri="{BB962C8B-B14F-4D97-AF65-F5344CB8AC3E}">
        <p14:creationId xmlns:p14="http://schemas.microsoft.com/office/powerpoint/2010/main" val="3418900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kader">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nl-NL" noProof="1"/>
              <a:t>Titel</a:t>
            </a:r>
          </a:p>
        </p:txBody>
      </p:sp>
      <p:sp>
        <p:nvSpPr>
          <p:cNvPr id="3" name="Tijdelijke aanduiding voor inhoud 2"/>
          <p:cNvSpPr>
            <a:spLocks noGrp="1" noSelect="1"/>
          </p:cNvSpPr>
          <p:nvPr>
            <p:ph idx="1"/>
          </p:nvPr>
        </p:nvSpPr>
        <p:spPr bwMode="gray"/>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4" name="Tijdelijke aanduiding voor datum 3"/>
          <p:cNvSpPr>
            <a:spLocks noGrp="1" noSelect="1"/>
          </p:cNvSpPr>
          <p:nvPr>
            <p:ph type="dt" sz="half" idx="10"/>
          </p:nvPr>
        </p:nvSpPr>
        <p:spPr bwMode="gray"/>
        <p:txBody>
          <a:bodyPr/>
          <a:lstStyle/>
          <a:p>
            <a:endParaRPr lang="nl-NL"/>
          </a:p>
        </p:txBody>
      </p:sp>
      <p:sp>
        <p:nvSpPr>
          <p:cNvPr id="5" name="Tijdelijke aanduiding voor voettekst 4"/>
          <p:cNvSpPr>
            <a:spLocks noGrp="1" noSelect="1"/>
          </p:cNvSpPr>
          <p:nvPr>
            <p:ph type="ftr" sz="quarter" idx="11"/>
          </p:nvPr>
        </p:nvSpPr>
        <p:spPr bwMode="gray"/>
        <p:txBody>
          <a:bodyPr/>
          <a:lstStyle/>
          <a:p>
            <a:endParaRPr lang="nl-NL"/>
          </a:p>
        </p:txBody>
      </p:sp>
      <p:sp>
        <p:nvSpPr>
          <p:cNvPr id="6" name="Tijdelijke aanduiding voor dianummer 5"/>
          <p:cNvSpPr>
            <a:spLocks noGrp="1" noSelect="1"/>
          </p:cNvSpPr>
          <p:nvPr>
            <p:ph type="sldNum" sz="quarter" idx="12"/>
          </p:nvPr>
        </p:nvSpPr>
        <p:spPr bwMode="gray"/>
        <p:txBody>
          <a:bodyPr/>
          <a:lstStyle/>
          <a:p>
            <a:r>
              <a:rPr lang="nl-NL"/>
              <a:t>| </a:t>
            </a:r>
            <a:fld id="{5A73F218-DCB0-4894-9B51-05C25669D534}" type="slidenum">
              <a:rPr lang="nl-NL" smtClean="0"/>
              <a:pPr/>
              <a:t>‹nr.›</a:t>
            </a:fld>
            <a:endParaRPr lang="nl-NL"/>
          </a:p>
        </p:txBody>
      </p:sp>
    </p:spTree>
    <p:extLst>
      <p:ext uri="{BB962C8B-B14F-4D97-AF65-F5344CB8AC3E}">
        <p14:creationId xmlns:p14="http://schemas.microsoft.com/office/powerpoint/2010/main" val="746701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dia rood">
    <p:spTree>
      <p:nvGrpSpPr>
        <p:cNvPr id="1" name=""/>
        <p:cNvGrpSpPr/>
        <p:nvPr/>
      </p:nvGrpSpPr>
      <p:grpSpPr>
        <a:xfrm>
          <a:off x="0" y="0"/>
          <a:ext cx="0" cy="0"/>
          <a:chOff x="0" y="0"/>
          <a:chExt cx="0" cy="0"/>
        </a:xfrm>
      </p:grpSpPr>
      <p:sp>
        <p:nvSpPr>
          <p:cNvPr id="9" name="Rectangle 5"/>
          <p:cNvSpPr>
            <a:spLocks noSelect="1" noChangeArrowheads="1"/>
          </p:cNvSpPr>
          <p:nvPr/>
        </p:nvSpPr>
        <p:spPr bwMode="ltGray">
          <a:xfrm>
            <a:off x="0" y="54"/>
            <a:ext cx="12183533" cy="6854825"/>
          </a:xfrm>
          <a:prstGeom prst="rect">
            <a:avLst/>
          </a:prstGeom>
          <a:solidFill>
            <a:srgbClr val="FF0000"/>
          </a:solidFill>
          <a:ln w="9525">
            <a:noFill/>
            <a:miter lim="800000"/>
            <a:headEnd/>
            <a:tailEnd/>
          </a:ln>
        </p:spPr>
        <p:txBody>
          <a:bodyPr vert="horz" wrap="square" lIns="91424" tIns="45712" rIns="91424" bIns="45712" numCol="1" anchor="t" anchorCtr="0" compatLnSpc="1">
            <a:prstTxWarp prst="textNoShape">
              <a:avLst/>
            </a:prstTxWarp>
          </a:bodyPr>
          <a:lstStyle/>
          <a:p>
            <a:endParaRPr lang="nl-NL" sz="2400"/>
          </a:p>
        </p:txBody>
      </p:sp>
      <p:sp>
        <p:nvSpPr>
          <p:cNvPr id="10" name="Rectangle 6"/>
          <p:cNvSpPr>
            <a:spLocks noSelect="1" noChangeArrowheads="1"/>
          </p:cNvSpPr>
          <p:nvPr/>
        </p:nvSpPr>
        <p:spPr bwMode="white">
          <a:xfrm>
            <a:off x="1" y="1613"/>
            <a:ext cx="1049867" cy="6854825"/>
          </a:xfrm>
          <a:prstGeom prst="rect">
            <a:avLst/>
          </a:prstGeom>
          <a:solidFill>
            <a:srgbClr val="FFFFFF"/>
          </a:solidFill>
          <a:ln w="9525">
            <a:noFill/>
            <a:miter lim="800000"/>
            <a:headEnd/>
            <a:tailEnd/>
          </a:ln>
        </p:spPr>
        <p:txBody>
          <a:bodyPr vert="horz" wrap="square" lIns="91424" tIns="45712" rIns="91424" bIns="45712" numCol="1" anchor="t" anchorCtr="0" compatLnSpc="1">
            <a:prstTxWarp prst="textNoShape">
              <a:avLst/>
            </a:prstTxWarp>
          </a:bodyPr>
          <a:lstStyle/>
          <a:p>
            <a:endParaRPr lang="nl-NL" sz="2400"/>
          </a:p>
        </p:txBody>
      </p:sp>
      <p:grpSp>
        <p:nvGrpSpPr>
          <p:cNvPr id="5" name="Groep 4"/>
          <p:cNvGrpSpPr>
            <a:grpSpLocks noSelect="1"/>
          </p:cNvGrpSpPr>
          <p:nvPr userDrawn="1"/>
        </p:nvGrpSpPr>
        <p:grpSpPr bwMode="black">
          <a:xfrm>
            <a:off x="243417" y="163513"/>
            <a:ext cx="3418416" cy="1447800"/>
            <a:chOff x="182563" y="163513"/>
            <a:chExt cx="2563812" cy="1447800"/>
          </a:xfrm>
        </p:grpSpPr>
        <p:sp>
          <p:nvSpPr>
            <p:cNvPr id="11"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2"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3"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4"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5"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6"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7"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8"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9"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0"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1"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2"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3"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4"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5"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6"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7"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8"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9"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30"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grpSp>
      <p:sp>
        <p:nvSpPr>
          <p:cNvPr id="2" name="Titel 1"/>
          <p:cNvSpPr>
            <a:spLocks noGrp="1" noSelect="1"/>
          </p:cNvSpPr>
          <p:nvPr userDrawn="1">
            <p:ph type="ctrTitle" hasCustomPrompt="1"/>
          </p:nvPr>
        </p:nvSpPr>
        <p:spPr bwMode="gray">
          <a:xfrm>
            <a:off x="1308060" y="1750071"/>
            <a:ext cx="9792000" cy="1836000"/>
          </a:xfrm>
        </p:spPr>
        <p:txBody>
          <a:bodyPr anchor="t" anchorCtr="0"/>
          <a:lstStyle>
            <a:lvl1pPr algn="l">
              <a:defRPr sz="5500">
                <a:solidFill>
                  <a:schemeClr val="bg1"/>
                </a:solidFill>
              </a:defRPr>
            </a:lvl1pPr>
          </a:lstStyle>
          <a:p>
            <a:r>
              <a:rPr lang="nl-NL" noProof="1"/>
              <a:t>Titel</a:t>
            </a:r>
          </a:p>
        </p:txBody>
      </p:sp>
      <p:sp>
        <p:nvSpPr>
          <p:cNvPr id="3" name="Ondertitel 2"/>
          <p:cNvSpPr>
            <a:spLocks noGrp="1" noSelect="1"/>
          </p:cNvSpPr>
          <p:nvPr userDrawn="1">
            <p:ph type="subTitle" idx="1" hasCustomPrompt="1"/>
          </p:nvPr>
        </p:nvSpPr>
        <p:spPr bwMode="gray">
          <a:xfrm>
            <a:off x="1308060" y="3594909"/>
            <a:ext cx="9792000" cy="1752600"/>
          </a:xfrm>
        </p:spPr>
        <p:txBody>
          <a:bodyPr/>
          <a:lstStyle>
            <a:lvl1pPr marL="0" indent="0" algn="l">
              <a:buNone/>
              <a:defRPr sz="3500">
                <a:solidFill>
                  <a:schemeClr val="bg1"/>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nl-NL" noProof="1"/>
              <a:t>jaar / subtitel</a:t>
            </a:r>
          </a:p>
        </p:txBody>
      </p:sp>
      <p:sp>
        <p:nvSpPr>
          <p:cNvPr id="4" name="***Tijdelijke aanduiding voor datum 3"/>
          <p:cNvSpPr>
            <a:spLocks noGrp="1" noSelect="1"/>
          </p:cNvSpPr>
          <p:nvPr userDrawn="1">
            <p:ph type="dt" sz="half" idx="10"/>
          </p:nvPr>
        </p:nvSpPr>
        <p:spPr bwMode="gray">
          <a:xfrm>
            <a:off x="1182800" y="6357018"/>
            <a:ext cx="2844800" cy="365125"/>
          </a:xfrm>
          <a:prstGeom prst="rect">
            <a:avLst/>
          </a:prstGeom>
        </p:spPr>
        <p:txBody>
          <a:bodyPr/>
          <a:lstStyle>
            <a:lvl1pPr algn="l">
              <a:defRPr sz="1800" b="1">
                <a:solidFill>
                  <a:schemeClr val="bg1"/>
                </a:solidFill>
              </a:defRPr>
            </a:lvl1pPr>
          </a:lstStyle>
          <a:p>
            <a:endParaRPr lang="nl-NL" noProof="1"/>
          </a:p>
        </p:txBody>
      </p:sp>
    </p:spTree>
    <p:extLst>
      <p:ext uri="{BB962C8B-B14F-4D97-AF65-F5344CB8AC3E}">
        <p14:creationId xmlns:p14="http://schemas.microsoft.com/office/powerpoint/2010/main" val="1180442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ussendia">
    <p:spTree>
      <p:nvGrpSpPr>
        <p:cNvPr id="1" name=""/>
        <p:cNvGrpSpPr/>
        <p:nvPr/>
      </p:nvGrpSpPr>
      <p:grpSpPr>
        <a:xfrm>
          <a:off x="0" y="0"/>
          <a:ext cx="0" cy="0"/>
          <a:chOff x="0" y="0"/>
          <a:chExt cx="0" cy="0"/>
        </a:xfrm>
      </p:grpSpPr>
      <p:sp>
        <p:nvSpPr>
          <p:cNvPr id="9" name="Rectangle 5"/>
          <p:cNvSpPr>
            <a:spLocks noSelect="1" noChangeArrowheads="1"/>
          </p:cNvSpPr>
          <p:nvPr/>
        </p:nvSpPr>
        <p:spPr bwMode="ltGray">
          <a:xfrm>
            <a:off x="0" y="1613"/>
            <a:ext cx="12183533" cy="6854825"/>
          </a:xfrm>
          <a:prstGeom prst="rect">
            <a:avLst/>
          </a:prstGeom>
          <a:solidFill>
            <a:srgbClr val="FF0000"/>
          </a:solidFill>
          <a:ln w="9525">
            <a:noFill/>
            <a:miter lim="800000"/>
            <a:headEnd/>
            <a:tailEnd/>
          </a:ln>
        </p:spPr>
        <p:txBody>
          <a:bodyPr vert="horz" wrap="square" lIns="91424" tIns="45712" rIns="91424" bIns="45712" numCol="1" anchor="t" anchorCtr="0" compatLnSpc="1">
            <a:prstTxWarp prst="textNoShape">
              <a:avLst/>
            </a:prstTxWarp>
          </a:bodyPr>
          <a:lstStyle/>
          <a:p>
            <a:endParaRPr lang="nl-NL" sz="2400"/>
          </a:p>
        </p:txBody>
      </p:sp>
      <p:sp>
        <p:nvSpPr>
          <p:cNvPr id="10" name="Rectangle 6"/>
          <p:cNvSpPr>
            <a:spLocks noSelect="1" noChangeArrowheads="1"/>
          </p:cNvSpPr>
          <p:nvPr/>
        </p:nvSpPr>
        <p:spPr bwMode="white">
          <a:xfrm>
            <a:off x="1" y="1613"/>
            <a:ext cx="1049867" cy="6854825"/>
          </a:xfrm>
          <a:prstGeom prst="rect">
            <a:avLst/>
          </a:prstGeom>
          <a:solidFill>
            <a:srgbClr val="FFFFFF"/>
          </a:solidFill>
          <a:ln w="9525">
            <a:noFill/>
            <a:miter lim="800000"/>
            <a:headEnd/>
            <a:tailEnd/>
          </a:ln>
        </p:spPr>
        <p:txBody>
          <a:bodyPr vert="horz" wrap="square" lIns="91424" tIns="45712" rIns="91424" bIns="45712" numCol="1" anchor="t" anchorCtr="0" compatLnSpc="1">
            <a:prstTxWarp prst="textNoShape">
              <a:avLst/>
            </a:prstTxWarp>
          </a:bodyPr>
          <a:lstStyle/>
          <a:p>
            <a:endParaRPr lang="nl-NL" sz="2400"/>
          </a:p>
        </p:txBody>
      </p:sp>
      <p:sp>
        <p:nvSpPr>
          <p:cNvPr id="3" name="Ondertitel 2"/>
          <p:cNvSpPr>
            <a:spLocks noGrp="1" noSelect="1"/>
          </p:cNvSpPr>
          <p:nvPr userDrawn="1">
            <p:ph type="subTitle" idx="1" hasCustomPrompt="1"/>
          </p:nvPr>
        </p:nvSpPr>
        <p:spPr bwMode="gray">
          <a:xfrm>
            <a:off x="1308060" y="2752261"/>
            <a:ext cx="9792000" cy="1752600"/>
          </a:xfrm>
        </p:spPr>
        <p:txBody>
          <a:bodyPr/>
          <a:lstStyle>
            <a:lvl1pPr marL="0" indent="0" algn="l">
              <a:buNone/>
              <a:defRPr sz="3500">
                <a:solidFill>
                  <a:schemeClr val="bg1"/>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nl-NL" noProof="1"/>
              <a:t>Subtitel</a:t>
            </a:r>
          </a:p>
        </p:txBody>
      </p:sp>
      <p:sp>
        <p:nvSpPr>
          <p:cNvPr id="2" name="Titel 1"/>
          <p:cNvSpPr>
            <a:spLocks noGrp="1" noSelect="1"/>
          </p:cNvSpPr>
          <p:nvPr userDrawn="1">
            <p:ph type="ctrTitle" hasCustomPrompt="1"/>
          </p:nvPr>
        </p:nvSpPr>
        <p:spPr bwMode="gray">
          <a:xfrm>
            <a:off x="1308060" y="1759004"/>
            <a:ext cx="9792000" cy="1039967"/>
          </a:xfrm>
        </p:spPr>
        <p:txBody>
          <a:bodyPr anchor="t" anchorCtr="0"/>
          <a:lstStyle>
            <a:lvl1pPr algn="l">
              <a:defRPr sz="5500">
                <a:solidFill>
                  <a:schemeClr val="bg1"/>
                </a:solidFill>
              </a:defRPr>
            </a:lvl1pPr>
          </a:lstStyle>
          <a:p>
            <a:r>
              <a:rPr lang="nl-NL" noProof="1"/>
              <a:t>Titel</a:t>
            </a:r>
          </a:p>
        </p:txBody>
      </p:sp>
      <p:grpSp>
        <p:nvGrpSpPr>
          <p:cNvPr id="31" name="Groep 4"/>
          <p:cNvGrpSpPr>
            <a:grpSpLocks noSelect="1"/>
          </p:cNvGrpSpPr>
          <p:nvPr userDrawn="1"/>
        </p:nvGrpSpPr>
        <p:grpSpPr bwMode="black">
          <a:xfrm>
            <a:off x="243417" y="163513"/>
            <a:ext cx="3418416" cy="1447800"/>
            <a:chOff x="182563" y="163513"/>
            <a:chExt cx="2563812" cy="1447800"/>
          </a:xfrm>
        </p:grpSpPr>
        <p:sp>
          <p:nvSpPr>
            <p:cNvPr id="32"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33"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34"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35"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36"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37"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38"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39"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40"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41"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42"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43"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44"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45"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46"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47"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48"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49"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50"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51"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grpSp>
    </p:spTree>
    <p:extLst>
      <p:ext uri="{BB962C8B-B14F-4D97-AF65-F5344CB8AC3E}">
        <p14:creationId xmlns:p14="http://schemas.microsoft.com/office/powerpoint/2010/main" val="2929435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klein)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bwMode="gray">
          <a:xfrm>
            <a:off x="5783912" y="2053441"/>
            <a:ext cx="5952000" cy="44280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noSelect="1"/>
          </p:cNvSpPr>
          <p:nvPr>
            <p:ph type="pic" sz="quarter" idx="10" hasCustomPrompt="1"/>
          </p:nvPr>
        </p:nvSpPr>
        <p:spPr bwMode="gray">
          <a:xfrm>
            <a:off x="1094400" y="2124000"/>
            <a:ext cx="4358400" cy="4248000"/>
          </a:xfrm>
        </p:spPr>
        <p:txBody>
          <a:bodyPr/>
          <a:lstStyle>
            <a:lvl1pPr marL="0" indent="0">
              <a:buNone/>
              <a:defRPr b="0" baseline="0"/>
            </a:lvl1pPr>
          </a:lstStyle>
          <a:p>
            <a:r>
              <a:rPr lang="nl-NL"/>
              <a:t>Afbeelding formaat: 367 x 476 pixels.</a:t>
            </a:r>
          </a:p>
        </p:txBody>
      </p:sp>
      <p:sp>
        <p:nvSpPr>
          <p:cNvPr id="2" name="Tijdelijke aanduiding voor datum 1"/>
          <p:cNvSpPr>
            <a:spLocks noGrp="1" noSelect="1"/>
          </p:cNvSpPr>
          <p:nvPr>
            <p:ph type="dt" sz="half" idx="11"/>
          </p:nvPr>
        </p:nvSpPr>
        <p:spPr bwMode="gray"/>
        <p:txBody>
          <a:bodyPr/>
          <a:lstStyle/>
          <a:p>
            <a:endParaRPr lang="nl-NL"/>
          </a:p>
        </p:txBody>
      </p:sp>
      <p:sp>
        <p:nvSpPr>
          <p:cNvPr id="4" name="Tijdelijke aanduiding voor voettekst 3"/>
          <p:cNvSpPr>
            <a:spLocks noGrp="1" noSelect="1"/>
          </p:cNvSpPr>
          <p:nvPr>
            <p:ph type="ftr" sz="quarter" idx="12"/>
          </p:nvPr>
        </p:nvSpPr>
        <p:spPr bwMode="gray"/>
        <p:txBody>
          <a:bodyPr/>
          <a:lstStyle/>
          <a:p>
            <a:endParaRPr lang="nl-NL"/>
          </a:p>
        </p:txBody>
      </p:sp>
      <p:sp>
        <p:nvSpPr>
          <p:cNvPr id="5" name="Tijdelijke aanduiding voor dianummer 4"/>
          <p:cNvSpPr>
            <a:spLocks noGrp="1" noSelect="1"/>
          </p:cNvSpPr>
          <p:nvPr>
            <p:ph type="sldNum" sz="quarter" idx="13"/>
          </p:nvPr>
        </p:nvSpPr>
        <p:spPr bwMode="gray"/>
        <p:txBody>
          <a:bodyPr/>
          <a:lstStyle/>
          <a:p>
            <a:r>
              <a:rPr lang="nl-NL"/>
              <a:t>| </a:t>
            </a:r>
            <a:fld id="{5A73F218-DCB0-4894-9B51-05C25669D534}" type="slidenum">
              <a:rPr lang="nl-NL" smtClean="0"/>
              <a:pPr/>
              <a:t>‹nr.›</a:t>
            </a:fld>
            <a:endParaRPr lang="nl-NL"/>
          </a:p>
        </p:txBody>
      </p:sp>
    </p:spTree>
    <p:extLst>
      <p:ext uri="{BB962C8B-B14F-4D97-AF65-F5344CB8AC3E}">
        <p14:creationId xmlns:p14="http://schemas.microsoft.com/office/powerpoint/2010/main" val="171853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to (breed)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bwMode="gray">
          <a:xfrm>
            <a:off x="8919868" y="2053441"/>
            <a:ext cx="2784000" cy="41760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noSelect="1"/>
          </p:cNvSpPr>
          <p:nvPr>
            <p:ph type="pic" sz="quarter" idx="10" hasCustomPrompt="1"/>
          </p:nvPr>
        </p:nvSpPr>
        <p:spPr bwMode="gray">
          <a:xfrm>
            <a:off x="1022400" y="2124000"/>
            <a:ext cx="7627200" cy="3812400"/>
          </a:xfrm>
        </p:spPr>
        <p:txBody>
          <a:bodyPr/>
          <a:lstStyle>
            <a:lvl1pPr marL="0" indent="0">
              <a:buNone/>
              <a:defRPr b="0" baseline="0"/>
            </a:lvl1pPr>
          </a:lstStyle>
          <a:p>
            <a:r>
              <a:rPr lang="nl-NL"/>
              <a:t>Afbeelding formaat: 641 x 427 pixels.</a:t>
            </a:r>
          </a:p>
        </p:txBody>
      </p:sp>
      <p:sp>
        <p:nvSpPr>
          <p:cNvPr id="2" name="Tijdelijke aanduiding voor datum 1"/>
          <p:cNvSpPr>
            <a:spLocks noGrp="1" noSelect="1"/>
          </p:cNvSpPr>
          <p:nvPr>
            <p:ph type="dt" sz="half" idx="11"/>
          </p:nvPr>
        </p:nvSpPr>
        <p:spPr bwMode="gray"/>
        <p:txBody>
          <a:bodyPr/>
          <a:lstStyle/>
          <a:p>
            <a:endParaRPr lang="nl-NL"/>
          </a:p>
        </p:txBody>
      </p:sp>
      <p:sp>
        <p:nvSpPr>
          <p:cNvPr id="4" name="Tijdelijke aanduiding voor voettekst 3"/>
          <p:cNvSpPr>
            <a:spLocks noGrp="1" noSelect="1"/>
          </p:cNvSpPr>
          <p:nvPr>
            <p:ph type="ftr" sz="quarter" idx="12"/>
          </p:nvPr>
        </p:nvSpPr>
        <p:spPr bwMode="gray"/>
        <p:txBody>
          <a:bodyPr/>
          <a:lstStyle/>
          <a:p>
            <a:endParaRPr lang="nl-NL"/>
          </a:p>
        </p:txBody>
      </p:sp>
      <p:sp>
        <p:nvSpPr>
          <p:cNvPr id="5" name="Tijdelijke aanduiding voor dianummer 4"/>
          <p:cNvSpPr>
            <a:spLocks noGrp="1" noSelect="1"/>
          </p:cNvSpPr>
          <p:nvPr>
            <p:ph type="sldNum" sz="quarter" idx="13"/>
          </p:nvPr>
        </p:nvSpPr>
        <p:spPr bwMode="gray"/>
        <p:txBody>
          <a:bodyPr/>
          <a:lstStyle/>
          <a:p>
            <a:r>
              <a:rPr lang="nl-NL"/>
              <a:t>| </a:t>
            </a:r>
            <a:fld id="{5A73F218-DCB0-4894-9B51-05C25669D534}" type="slidenum">
              <a:rPr lang="nl-NL" smtClean="0"/>
              <a:pPr/>
              <a:t>‹nr.›</a:t>
            </a:fld>
            <a:endParaRPr lang="nl-NL"/>
          </a:p>
        </p:txBody>
      </p:sp>
    </p:spTree>
    <p:extLst>
      <p:ext uri="{BB962C8B-B14F-4D97-AF65-F5344CB8AC3E}">
        <p14:creationId xmlns:p14="http://schemas.microsoft.com/office/powerpoint/2010/main" val="3784183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to (hoog) links, tekst rechts">
    <p:spTree>
      <p:nvGrpSpPr>
        <p:cNvPr id="1" name=""/>
        <p:cNvGrpSpPr/>
        <p:nvPr/>
      </p:nvGrpSpPr>
      <p:grpSpPr>
        <a:xfrm>
          <a:off x="0" y="0"/>
          <a:ext cx="0" cy="0"/>
          <a:chOff x="0" y="0"/>
          <a:chExt cx="0" cy="0"/>
        </a:xfrm>
      </p:grpSpPr>
      <p:sp>
        <p:nvSpPr>
          <p:cNvPr id="6" name="Tijdelijke aanduiding voor afbeelding 5"/>
          <p:cNvSpPr>
            <a:spLocks noGrp="1" noSelect="1"/>
          </p:cNvSpPr>
          <p:nvPr>
            <p:ph type="pic" sz="quarter" idx="10" hasCustomPrompt="1"/>
          </p:nvPr>
        </p:nvSpPr>
        <p:spPr bwMode="gray">
          <a:xfrm>
            <a:off x="1056000" y="0"/>
            <a:ext cx="6600000" cy="6858000"/>
          </a:xfrm>
        </p:spPr>
        <p:txBody>
          <a:bodyPr/>
          <a:lstStyle>
            <a:lvl1pPr marL="0" indent="0">
              <a:buNone/>
              <a:defRPr b="0" baseline="0"/>
            </a:lvl1pPr>
          </a:lstStyle>
          <a:p>
            <a:r>
              <a:rPr lang="nl-NL"/>
              <a:t>Afbeelding formaat: 367 x 476 pixels.</a:t>
            </a:r>
          </a:p>
        </p:txBody>
      </p:sp>
      <p:sp>
        <p:nvSpPr>
          <p:cNvPr id="3" name="Tijdelijke aanduiding voor inhoud 2"/>
          <p:cNvSpPr>
            <a:spLocks noGrp="1" noSelect="1"/>
          </p:cNvSpPr>
          <p:nvPr>
            <p:ph idx="1"/>
          </p:nvPr>
        </p:nvSpPr>
        <p:spPr bwMode="gray">
          <a:xfrm>
            <a:off x="8054356" y="2053441"/>
            <a:ext cx="3648000" cy="44280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2" name="Tijdelijke aanduiding voor datum 1"/>
          <p:cNvSpPr>
            <a:spLocks noGrp="1" noSelect="1"/>
          </p:cNvSpPr>
          <p:nvPr>
            <p:ph type="dt" sz="half" idx="11"/>
          </p:nvPr>
        </p:nvSpPr>
        <p:spPr bwMode="gray"/>
        <p:txBody>
          <a:bodyPr/>
          <a:lstStyle/>
          <a:p>
            <a:endParaRPr lang="nl-NL"/>
          </a:p>
        </p:txBody>
      </p:sp>
      <p:sp>
        <p:nvSpPr>
          <p:cNvPr id="4" name="Tijdelijke aanduiding voor voettekst 3"/>
          <p:cNvSpPr>
            <a:spLocks noGrp="1" noSelect="1"/>
          </p:cNvSpPr>
          <p:nvPr>
            <p:ph type="ftr" sz="quarter" idx="12"/>
          </p:nvPr>
        </p:nvSpPr>
        <p:spPr bwMode="gray"/>
        <p:txBody>
          <a:bodyPr/>
          <a:lstStyle/>
          <a:p>
            <a:endParaRPr lang="nl-NL"/>
          </a:p>
        </p:txBody>
      </p:sp>
      <p:sp>
        <p:nvSpPr>
          <p:cNvPr id="5" name="Tijdelijke aanduiding voor dianummer 4"/>
          <p:cNvSpPr>
            <a:spLocks noGrp="1" noSelect="1"/>
          </p:cNvSpPr>
          <p:nvPr>
            <p:ph type="sldNum" sz="quarter" idx="13"/>
          </p:nvPr>
        </p:nvSpPr>
        <p:spPr bwMode="gray"/>
        <p:txBody>
          <a:bodyPr/>
          <a:lstStyle/>
          <a:p>
            <a:r>
              <a:rPr lang="nl-NL"/>
              <a:t>| </a:t>
            </a:r>
            <a:fld id="{5A73F218-DCB0-4894-9B51-05C25669D534}" type="slidenum">
              <a:rPr lang="nl-NL" smtClean="0"/>
              <a:pPr/>
              <a:t>‹nr.›</a:t>
            </a:fld>
            <a:endParaRPr lang="nl-NL"/>
          </a:p>
        </p:txBody>
      </p:sp>
    </p:spTree>
    <p:extLst>
      <p:ext uri="{BB962C8B-B14F-4D97-AF65-F5344CB8AC3E}">
        <p14:creationId xmlns:p14="http://schemas.microsoft.com/office/powerpoint/2010/main" val="1234613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p:nvPr>
        </p:nvSpPr>
        <p:spPr bwMode="gray">
          <a:xfrm>
            <a:off x="6634628" y="3366000"/>
            <a:ext cx="5088000" cy="27864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11" name="Tijdelijke aanduiding voor inhoud 10"/>
          <p:cNvSpPr>
            <a:spLocks noGrp="1" noSelect="1"/>
          </p:cNvSpPr>
          <p:nvPr>
            <p:ph sz="quarter" idx="14"/>
          </p:nvPr>
        </p:nvSpPr>
        <p:spPr bwMode="gray">
          <a:xfrm>
            <a:off x="1042628" y="3366000"/>
            <a:ext cx="5088000" cy="27864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2" name="Tijdelijke aanduiding voor datum 1"/>
          <p:cNvSpPr>
            <a:spLocks noGrp="1" noSelect="1"/>
          </p:cNvSpPr>
          <p:nvPr>
            <p:ph type="dt" sz="half" idx="15"/>
          </p:nvPr>
        </p:nvSpPr>
        <p:spPr bwMode="gray"/>
        <p:txBody>
          <a:bodyPr/>
          <a:lstStyle/>
          <a:p>
            <a:endParaRPr lang="nl-NL"/>
          </a:p>
        </p:txBody>
      </p:sp>
      <p:sp>
        <p:nvSpPr>
          <p:cNvPr id="3" name="Tijdelijke aanduiding voor voettekst 2"/>
          <p:cNvSpPr>
            <a:spLocks noGrp="1" noSelect="1"/>
          </p:cNvSpPr>
          <p:nvPr>
            <p:ph type="ftr" sz="quarter" idx="16"/>
          </p:nvPr>
        </p:nvSpPr>
        <p:spPr bwMode="gray"/>
        <p:txBody>
          <a:bodyPr/>
          <a:lstStyle/>
          <a:p>
            <a:endParaRPr lang="nl-NL"/>
          </a:p>
        </p:txBody>
      </p:sp>
      <p:sp>
        <p:nvSpPr>
          <p:cNvPr id="4" name="Tijdelijke aanduiding voor dianummer 3"/>
          <p:cNvSpPr>
            <a:spLocks noGrp="1" noSelect="1"/>
          </p:cNvSpPr>
          <p:nvPr>
            <p:ph type="sldNum" sz="quarter" idx="17"/>
          </p:nvPr>
        </p:nvSpPr>
        <p:spPr bwMode="gray"/>
        <p:txBody>
          <a:bodyPr/>
          <a:lstStyle/>
          <a:p>
            <a:r>
              <a:rPr lang="nl-NL"/>
              <a:t>| </a:t>
            </a:r>
            <a:fld id="{5A73F218-DCB0-4894-9B51-05C25669D534}" type="slidenum">
              <a:rPr lang="nl-NL" smtClean="0"/>
              <a:pPr/>
              <a:t>‹nr.›</a:t>
            </a:fld>
            <a:endParaRPr lang="nl-NL"/>
          </a:p>
        </p:txBody>
      </p:sp>
      <p:sp>
        <p:nvSpPr>
          <p:cNvPr id="5" name="Title 4"/>
          <p:cNvSpPr>
            <a:spLocks noGrp="1" noSelect="1"/>
          </p:cNvSpPr>
          <p:nvPr>
            <p:ph type="title" hasCustomPrompt="1"/>
          </p:nvPr>
        </p:nvSpPr>
        <p:spPr bwMode="gray">
          <a:xfrm>
            <a:off x="1042628" y="1998334"/>
            <a:ext cx="10680000" cy="1143000"/>
          </a:xfrm>
        </p:spPr>
        <p:txBody>
          <a:bodyPr/>
          <a:lstStyle>
            <a:lvl1pPr>
              <a:defRPr/>
            </a:lvl1pPr>
          </a:lstStyle>
          <a:p>
            <a:r>
              <a:rPr lang="nl-NL"/>
              <a:t>Titel</a:t>
            </a:r>
          </a:p>
        </p:txBody>
      </p:sp>
    </p:spTree>
    <p:extLst>
      <p:ext uri="{BB962C8B-B14F-4D97-AF65-F5344CB8AC3E}">
        <p14:creationId xmlns:p14="http://schemas.microsoft.com/office/powerpoint/2010/main" val="3591620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otodia">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2" name="Afgeronde rechthoek 31"/>
          <p:cNvSpPr>
            <a:spLocks noSelect="1"/>
          </p:cNvSpPr>
          <p:nvPr userDrawn="1"/>
        </p:nvSpPr>
        <p:spPr bwMode="gray">
          <a:xfrm>
            <a:off x="-2308591" y="98559"/>
            <a:ext cx="2146029" cy="4770636"/>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lIns="91424" tIns="45712" rIns="91424" bIns="45712" rtlCol="0" anchor="t">
            <a:noAutofit/>
          </a:bodyPr>
          <a:lstStyle/>
          <a:p>
            <a:pPr algn="l"/>
            <a:r>
              <a:rPr lang="nl-NL" sz="1000" noProof="1">
                <a:solidFill>
                  <a:schemeClr val="tx1"/>
                </a:solidFill>
              </a:rPr>
              <a:t>Deze dia  is zo gemaakt dat je zelf een afbeelding kan invoegen. </a:t>
            </a:r>
          </a:p>
          <a:p>
            <a:pPr algn="l"/>
            <a:endParaRPr lang="nl-NL" sz="1000" noProof="1">
              <a:solidFill>
                <a:schemeClr val="tx1"/>
              </a:solidFill>
            </a:endParaRPr>
          </a:p>
          <a:p>
            <a:pPr algn="l"/>
            <a:r>
              <a:rPr lang="nl-NL" sz="1000" noProof="1">
                <a:solidFill>
                  <a:schemeClr val="tx1"/>
                </a:solidFill>
              </a:rPr>
              <a:t>Klik met de rechtermuisknop in de achtergrond en kies Achtergrond opmaken. Klik op Opvulling met figuur of bitmappatroon en dan op Invoegen uit bestand. Kies de afbeelding en klik op Invoegen en Sluiten.</a:t>
            </a:r>
          </a:p>
          <a:p>
            <a:pPr algn="l"/>
            <a:endParaRPr lang="nl-NL" sz="1000" noProof="1">
              <a:solidFill>
                <a:schemeClr val="tx1"/>
              </a:solidFill>
            </a:endParaRPr>
          </a:p>
          <a:p>
            <a:pPr algn="l"/>
            <a:r>
              <a:rPr lang="nl-NL" sz="1000" noProof="1">
                <a:solidFill>
                  <a:schemeClr val="tx1"/>
                </a:solidFill>
              </a:rPr>
              <a:t>Klik niet op Overal toepassen omdat de afbeelding dan op alle dia’s komt. Met ctrl + z kan je dit ongedaan maken.</a:t>
            </a:r>
          </a:p>
          <a:p>
            <a:pPr algn="l"/>
            <a:endParaRPr lang="nl-NL" sz="1000" noProof="1">
              <a:solidFill>
                <a:schemeClr val="tx1"/>
              </a:solidFill>
            </a:endParaRPr>
          </a:p>
          <a:p>
            <a:pPr algn="l"/>
            <a:r>
              <a:rPr lang="nl-NL" sz="1000" noProof="1">
                <a:solidFill>
                  <a:schemeClr val="tx1"/>
                </a:solidFill>
              </a:rPr>
              <a:t>Voor het mooiste resultaat is de beeldverhouding 1024 x 768 pixels. Het beeld blijft dan scherp en vervormt niet.</a:t>
            </a:r>
          </a:p>
          <a:p>
            <a:pPr algn="l"/>
            <a:endParaRPr lang="nl-NL" sz="1000" noProof="1">
              <a:solidFill>
                <a:schemeClr val="tx1"/>
              </a:solidFill>
            </a:endParaRPr>
          </a:p>
        </p:txBody>
      </p:sp>
      <p:sp>
        <p:nvSpPr>
          <p:cNvPr id="30" name="Rechthoek 29"/>
          <p:cNvSpPr>
            <a:spLocks noSelect="1"/>
          </p:cNvSpPr>
          <p:nvPr userDrawn="1"/>
        </p:nvSpPr>
        <p:spPr bwMode="white">
          <a:xfrm>
            <a:off x="0" y="0"/>
            <a:ext cx="1051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nl-NL" sz="2400"/>
          </a:p>
        </p:txBody>
      </p:sp>
      <p:grpSp>
        <p:nvGrpSpPr>
          <p:cNvPr id="3" name="Groep 30"/>
          <p:cNvGrpSpPr>
            <a:grpSpLocks noSelect="1"/>
          </p:cNvGrpSpPr>
          <p:nvPr userDrawn="1"/>
        </p:nvGrpSpPr>
        <p:grpSpPr bwMode="black">
          <a:xfrm>
            <a:off x="243417" y="163513"/>
            <a:ext cx="567267" cy="1447800"/>
            <a:chOff x="182563" y="163513"/>
            <a:chExt cx="425450" cy="1447800"/>
          </a:xfrm>
          <a:solidFill>
            <a:srgbClr val="FF0000"/>
          </a:solidFill>
        </p:grpSpPr>
        <p:sp>
          <p:nvSpPr>
            <p:cNvPr id="33"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34"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35"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grpSp>
      <p:sp>
        <p:nvSpPr>
          <p:cNvPr id="4" name="Tijdelijke aanduiding voor datum 3"/>
          <p:cNvSpPr>
            <a:spLocks noGrp="1" noSelect="1"/>
          </p:cNvSpPr>
          <p:nvPr userDrawn="1">
            <p:ph type="dt" sz="half" idx="10"/>
          </p:nvPr>
        </p:nvSpPr>
        <p:spPr bwMode="gray"/>
        <p:txBody>
          <a:bodyPr/>
          <a:lstStyle/>
          <a:p>
            <a:endParaRPr lang="nl-NL"/>
          </a:p>
        </p:txBody>
      </p:sp>
      <p:sp>
        <p:nvSpPr>
          <p:cNvPr id="5" name="Tijdelijke aanduiding voor voettekst 4"/>
          <p:cNvSpPr>
            <a:spLocks noGrp="1" noSelect="1"/>
          </p:cNvSpPr>
          <p:nvPr userDrawn="1">
            <p:ph type="ftr" sz="quarter" idx="11"/>
          </p:nvPr>
        </p:nvSpPr>
        <p:spPr bwMode="gray"/>
        <p:txBody>
          <a:bodyPr/>
          <a:lstStyle/>
          <a:p>
            <a:endParaRPr lang="nl-NL"/>
          </a:p>
        </p:txBody>
      </p:sp>
      <p:sp>
        <p:nvSpPr>
          <p:cNvPr id="6" name="Tijdelijke aanduiding voor dianummer 5"/>
          <p:cNvSpPr>
            <a:spLocks noGrp="1" noSelect="1"/>
          </p:cNvSpPr>
          <p:nvPr userDrawn="1">
            <p:ph type="sldNum" sz="quarter" idx="12"/>
          </p:nvPr>
        </p:nvSpPr>
        <p:spPr bwMode="gray"/>
        <p:txBody>
          <a:bodyPr/>
          <a:lstStyle/>
          <a:p>
            <a:r>
              <a:rPr lang="nl-NL"/>
              <a:t>| </a:t>
            </a:r>
            <a:fld id="{5A73F218-DCB0-4894-9B51-05C25669D534}" type="slidenum">
              <a:rPr lang="nl-NL" smtClean="0"/>
              <a:pPr/>
              <a:t>‹nr.›</a:t>
            </a:fld>
            <a:endParaRPr lang="nl-NL"/>
          </a:p>
        </p:txBody>
      </p:sp>
    </p:spTree>
    <p:extLst>
      <p:ext uri="{BB962C8B-B14F-4D97-AF65-F5344CB8AC3E}">
        <p14:creationId xmlns:p14="http://schemas.microsoft.com/office/powerpoint/2010/main" val="2405476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p>
        </p:txBody>
      </p:sp>
      <p:sp>
        <p:nvSpPr>
          <p:cNvPr id="3" name="Tijdelijke aanduiding voor inhoud 2"/>
          <p:cNvSpPr>
            <a:spLocks noGrp="1"/>
          </p:cNvSpPr>
          <p:nvPr>
            <p:ph idx="1"/>
          </p:nvPr>
        </p:nvSpPr>
        <p:spPr>
          <a:xfrm>
            <a:off x="1080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2"/>
          <p:cNvSpPr>
            <a:spLocks noGrp="1"/>
          </p:cNvSpPr>
          <p:nvPr>
            <p:ph idx="10"/>
          </p:nvPr>
        </p:nvSpPr>
        <p:spPr>
          <a:xfrm>
            <a:off x="6252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2">
            <a:extLst>
              <a:ext uri="{FF2B5EF4-FFF2-40B4-BE49-F238E27FC236}">
                <a16:creationId xmlns:a16="http://schemas.microsoft.com/office/drawing/2014/main" id="{4D5D46FD-788C-483A-8D1E-728A9ECB5434}"/>
              </a:ext>
            </a:extLst>
          </p:cNvPr>
          <p:cNvSpPr>
            <a:spLocks noGrp="1"/>
          </p:cNvSpPr>
          <p:nvPr>
            <p:ph type="sldNum" sz="quarter" idx="4"/>
          </p:nvPr>
        </p:nvSpPr>
        <p:spPr>
          <a:xfrm>
            <a:off x="9378696" y="641599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27AAD-2F29-4CA3-8877-8E63FC7E4250}" type="slidenum">
              <a:rPr lang="nl-NL" smtClean="0"/>
              <a:t>‹nr.›</a:t>
            </a:fld>
            <a:endParaRPr lang="nl-NL"/>
          </a:p>
        </p:txBody>
      </p:sp>
    </p:spTree>
    <p:extLst>
      <p:ext uri="{BB962C8B-B14F-4D97-AF65-F5344CB8AC3E}">
        <p14:creationId xmlns:p14="http://schemas.microsoft.com/office/powerpoint/2010/main" val="19054195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nl-NL" noProof="1"/>
              <a:t>Titel</a:t>
            </a:r>
          </a:p>
        </p:txBody>
      </p:sp>
      <p:sp>
        <p:nvSpPr>
          <p:cNvPr id="3" name="Tijdelijke aanduiding voor datum 2"/>
          <p:cNvSpPr>
            <a:spLocks noGrp="1" noSelect="1"/>
          </p:cNvSpPr>
          <p:nvPr>
            <p:ph type="dt" sz="half" idx="10"/>
          </p:nvPr>
        </p:nvSpPr>
        <p:spPr bwMode="gray"/>
        <p:txBody>
          <a:bodyPr/>
          <a:lstStyle/>
          <a:p>
            <a:endParaRPr lang="nl-NL"/>
          </a:p>
        </p:txBody>
      </p:sp>
      <p:sp>
        <p:nvSpPr>
          <p:cNvPr id="4" name="Tijdelijke aanduiding voor voettekst 3"/>
          <p:cNvSpPr>
            <a:spLocks noGrp="1" noSelect="1"/>
          </p:cNvSpPr>
          <p:nvPr>
            <p:ph type="ftr" sz="quarter" idx="11"/>
          </p:nvPr>
        </p:nvSpPr>
        <p:spPr bwMode="gray"/>
        <p:txBody>
          <a:bodyPr/>
          <a:lstStyle/>
          <a:p>
            <a:endParaRPr lang="nl-NL"/>
          </a:p>
        </p:txBody>
      </p:sp>
      <p:sp>
        <p:nvSpPr>
          <p:cNvPr id="5" name="Tijdelijke aanduiding voor dianummer 4"/>
          <p:cNvSpPr>
            <a:spLocks noGrp="1" noSelect="1"/>
          </p:cNvSpPr>
          <p:nvPr>
            <p:ph type="sldNum" sz="quarter" idx="12"/>
          </p:nvPr>
        </p:nvSpPr>
        <p:spPr bwMode="gray"/>
        <p:txBody>
          <a:bodyPr/>
          <a:lstStyle/>
          <a:p>
            <a:r>
              <a:rPr lang="nl-NL"/>
              <a:t>| </a:t>
            </a:r>
            <a:fld id="{5A73F218-DCB0-4894-9B51-05C25669D534}" type="slidenum">
              <a:rPr lang="nl-NL" smtClean="0"/>
              <a:pPr/>
              <a:t>‹nr.›</a:t>
            </a:fld>
            <a:endParaRPr lang="nl-NL"/>
          </a:p>
        </p:txBody>
      </p:sp>
    </p:spTree>
    <p:extLst>
      <p:ext uri="{BB962C8B-B14F-4D97-AF65-F5344CB8AC3E}">
        <p14:creationId xmlns:p14="http://schemas.microsoft.com/office/powerpoint/2010/main" val="4241849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met logo">
    <p:spTree>
      <p:nvGrpSpPr>
        <p:cNvPr id="1" name=""/>
        <p:cNvGrpSpPr/>
        <p:nvPr/>
      </p:nvGrpSpPr>
      <p:grpSpPr>
        <a:xfrm>
          <a:off x="0" y="0"/>
          <a:ext cx="0" cy="0"/>
          <a:chOff x="0" y="0"/>
          <a:chExt cx="0" cy="0"/>
        </a:xfrm>
      </p:grpSpPr>
      <p:sp>
        <p:nvSpPr>
          <p:cNvPr id="2" name="Tijdelijke aanduiding voor datum 1"/>
          <p:cNvSpPr>
            <a:spLocks noGrp="1" noSelect="1"/>
          </p:cNvSpPr>
          <p:nvPr>
            <p:ph type="dt" sz="half" idx="10"/>
          </p:nvPr>
        </p:nvSpPr>
        <p:spPr bwMode="gray"/>
        <p:txBody>
          <a:bodyPr/>
          <a:lstStyle/>
          <a:p>
            <a:endParaRPr lang="nl-NL"/>
          </a:p>
        </p:txBody>
      </p:sp>
      <p:sp>
        <p:nvSpPr>
          <p:cNvPr id="3" name="Tijdelijke aanduiding voor voettekst 2"/>
          <p:cNvSpPr>
            <a:spLocks noGrp="1" noSelect="1"/>
          </p:cNvSpPr>
          <p:nvPr>
            <p:ph type="ftr" sz="quarter" idx="11"/>
          </p:nvPr>
        </p:nvSpPr>
        <p:spPr bwMode="gray"/>
        <p:txBody>
          <a:bodyPr/>
          <a:lstStyle/>
          <a:p>
            <a:endParaRPr lang="nl-NL"/>
          </a:p>
        </p:txBody>
      </p:sp>
      <p:sp>
        <p:nvSpPr>
          <p:cNvPr id="4" name="Tijdelijke aanduiding voor dianummer 3"/>
          <p:cNvSpPr>
            <a:spLocks noGrp="1" noSelect="1"/>
          </p:cNvSpPr>
          <p:nvPr>
            <p:ph type="sldNum" sz="quarter" idx="12"/>
          </p:nvPr>
        </p:nvSpPr>
        <p:spPr bwMode="gray"/>
        <p:txBody>
          <a:bodyPr/>
          <a:lstStyle/>
          <a:p>
            <a:r>
              <a:rPr lang="nl-NL"/>
              <a:t>| </a:t>
            </a:r>
            <a:fld id="{5A73F218-DCB0-4894-9B51-05C25669D534}" type="slidenum">
              <a:rPr lang="nl-NL" smtClean="0"/>
              <a:pPr/>
              <a:t>‹nr.›</a:t>
            </a:fld>
            <a:endParaRPr lang="nl-NL"/>
          </a:p>
        </p:txBody>
      </p:sp>
    </p:spTree>
    <p:extLst>
      <p:ext uri="{BB962C8B-B14F-4D97-AF65-F5344CB8AC3E}">
        <p14:creationId xmlns:p14="http://schemas.microsoft.com/office/powerpoint/2010/main" val="2238671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noSelect="1"/>
          </p:cNvSpPr>
          <p:nvPr>
            <p:ph type="dt" sz="half" idx="10"/>
          </p:nvPr>
        </p:nvSpPr>
        <p:spPr bwMode="gray"/>
        <p:txBody>
          <a:bodyPr/>
          <a:lstStyle/>
          <a:p>
            <a:endParaRPr lang="nl-NL"/>
          </a:p>
        </p:txBody>
      </p:sp>
      <p:sp>
        <p:nvSpPr>
          <p:cNvPr id="3" name="Tijdelijke aanduiding voor voettekst 2"/>
          <p:cNvSpPr>
            <a:spLocks noGrp="1" noSelect="1"/>
          </p:cNvSpPr>
          <p:nvPr>
            <p:ph type="ftr" sz="quarter" idx="11"/>
          </p:nvPr>
        </p:nvSpPr>
        <p:spPr bwMode="gray"/>
        <p:txBody>
          <a:bodyPr/>
          <a:lstStyle/>
          <a:p>
            <a:endParaRPr lang="nl-NL"/>
          </a:p>
        </p:txBody>
      </p:sp>
      <p:sp>
        <p:nvSpPr>
          <p:cNvPr id="4" name="Tijdelijke aanduiding voor dianummer 3"/>
          <p:cNvSpPr>
            <a:spLocks noGrp="1" noSelect="1"/>
          </p:cNvSpPr>
          <p:nvPr>
            <p:ph type="sldNum" sz="quarter" idx="12"/>
          </p:nvPr>
        </p:nvSpPr>
        <p:spPr bwMode="gray"/>
        <p:txBody>
          <a:bodyPr/>
          <a:lstStyle/>
          <a:p>
            <a:r>
              <a:rPr lang="nl-NL"/>
              <a:t>| </a:t>
            </a:r>
            <a:fld id="{5A73F218-DCB0-4894-9B51-05C25669D534}" type="slidenum">
              <a:rPr lang="nl-NL" smtClean="0"/>
              <a:pPr/>
              <a:t>‹nr.›</a:t>
            </a:fld>
            <a:endParaRPr lang="nl-NL"/>
          </a:p>
        </p:txBody>
      </p:sp>
    </p:spTree>
    <p:extLst>
      <p:ext uri="{BB962C8B-B14F-4D97-AF65-F5344CB8AC3E}">
        <p14:creationId xmlns:p14="http://schemas.microsoft.com/office/powerpoint/2010/main" val="3278219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28003" name="Rectangle 3"/>
          <p:cNvSpPr>
            <a:spLocks noGrp="1" noChangeArrowheads="1"/>
          </p:cNvSpPr>
          <p:nvPr>
            <p:ph type="dt" sz="half" idx="2"/>
          </p:nvPr>
        </p:nvSpPr>
        <p:spPr/>
        <p:txBody>
          <a:bodyPr/>
          <a:lstStyle>
            <a:lvl1pPr>
              <a:defRPr/>
            </a:lvl1pPr>
          </a:lstStyle>
          <a:p>
            <a:endParaRPr lang="nl-NL" altLang="nl-NL"/>
          </a:p>
        </p:txBody>
      </p:sp>
      <p:sp>
        <p:nvSpPr>
          <p:cNvPr id="128005" name="Rectangle 5"/>
          <p:cNvSpPr>
            <a:spLocks noChangeArrowheads="1"/>
          </p:cNvSpPr>
          <p:nvPr/>
        </p:nvSpPr>
        <p:spPr bwMode="auto">
          <a:xfrm flipH="1">
            <a:off x="143933" y="1844683"/>
            <a:ext cx="239184" cy="3638551"/>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400"/>
          </a:p>
        </p:txBody>
      </p:sp>
      <p:pic>
        <p:nvPicPr>
          <p:cNvPr id="128006" name="Picture 6" descr="logo-GU"/>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7056" y="5780096"/>
            <a:ext cx="1441449" cy="601663"/>
          </a:xfrm>
          <a:prstGeom prst="rect">
            <a:avLst/>
          </a:prstGeom>
          <a:noFill/>
          <a:extLst>
            <a:ext uri="{909E8E84-426E-40DD-AFC4-6F175D3DCCD1}">
              <a14:hiddenFill xmlns:a14="http://schemas.microsoft.com/office/drawing/2010/main">
                <a:solidFill>
                  <a:srgbClr val="FFFFFF"/>
                </a:solidFill>
              </a14:hiddenFill>
            </a:ext>
          </a:extLst>
        </p:spPr>
      </p:pic>
      <p:sp>
        <p:nvSpPr>
          <p:cNvPr id="128007" name="Rectangle 7"/>
          <p:cNvSpPr>
            <a:spLocks noGrp="1" noChangeArrowheads="1"/>
          </p:cNvSpPr>
          <p:nvPr>
            <p:ph type="ctrTitle"/>
          </p:nvPr>
        </p:nvSpPr>
        <p:spPr>
          <a:xfrm>
            <a:off x="431800" y="188915"/>
            <a:ext cx="10363200" cy="1470025"/>
          </a:xfrm>
        </p:spPr>
        <p:txBody>
          <a:bodyPr/>
          <a:lstStyle>
            <a:lvl1pPr>
              <a:defRPr/>
            </a:lvl1pPr>
          </a:lstStyle>
          <a:p>
            <a:pPr lvl="0"/>
            <a:r>
              <a:rPr lang="nl-NL" altLang="nl-NL" noProof="0"/>
              <a:t>Klik om de stijl te bewerken</a:t>
            </a:r>
          </a:p>
        </p:txBody>
      </p:sp>
      <p:pic>
        <p:nvPicPr>
          <p:cNvPr id="128009" name="Picture 9" descr="logo-GU"/>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7056" y="5780096"/>
            <a:ext cx="1441449" cy="601663"/>
          </a:xfrm>
          <a:prstGeom prst="rect">
            <a:avLst/>
          </a:prstGeom>
          <a:noFill/>
          <a:extLst>
            <a:ext uri="{909E8E84-426E-40DD-AFC4-6F175D3DCCD1}">
              <a14:hiddenFill xmlns:a14="http://schemas.microsoft.com/office/drawing/2010/main">
                <a:solidFill>
                  <a:srgbClr val="FFFFFF"/>
                </a:solidFill>
              </a14:hiddenFill>
            </a:ext>
          </a:extLst>
        </p:spPr>
      </p:pic>
      <p:sp>
        <p:nvSpPr>
          <p:cNvPr id="128010" name="Rectangle 10"/>
          <p:cNvSpPr>
            <a:spLocks noChangeArrowheads="1"/>
          </p:cNvSpPr>
          <p:nvPr/>
        </p:nvSpPr>
        <p:spPr bwMode="auto">
          <a:xfrm flipH="1">
            <a:off x="143933" y="1844675"/>
            <a:ext cx="239184" cy="3671888"/>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400"/>
          </a:p>
        </p:txBody>
      </p:sp>
      <p:sp>
        <p:nvSpPr>
          <p:cNvPr id="128013" name="Text Box 13"/>
          <p:cNvSpPr txBox="1">
            <a:spLocks noChangeArrowheads="1"/>
          </p:cNvSpPr>
          <p:nvPr/>
        </p:nvSpPr>
        <p:spPr bwMode="auto">
          <a:xfrm>
            <a:off x="9647783" y="6092834"/>
            <a:ext cx="163195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1400">
                <a:solidFill>
                  <a:srgbClr val="CC0000"/>
                </a:solidFill>
              </a:rPr>
              <a:t>Utrecht.nl</a:t>
            </a:r>
          </a:p>
        </p:txBody>
      </p:sp>
      <p:sp>
        <p:nvSpPr>
          <p:cNvPr id="128018" name="Rectangle 18"/>
          <p:cNvSpPr>
            <a:spLocks noGrp="1" noChangeArrowheads="1"/>
          </p:cNvSpPr>
          <p:nvPr>
            <p:ph type="sldNum" sz="quarter" idx="4"/>
          </p:nvPr>
        </p:nvSpPr>
        <p:spPr/>
        <p:txBody>
          <a:bodyPr/>
          <a:lstStyle>
            <a:lvl1pPr>
              <a:defRPr/>
            </a:lvl1pPr>
          </a:lstStyle>
          <a:p>
            <a:fld id="{8670274A-8598-4844-ACF1-120A1D03FFBF}" type="slidenum">
              <a:rPr lang="nl-NL" altLang="nl-NL"/>
              <a:pPr/>
              <a:t>‹nr.›</a:t>
            </a:fld>
            <a:endParaRPr lang="nl-NL" altLang="nl-NL"/>
          </a:p>
        </p:txBody>
      </p:sp>
      <p:sp>
        <p:nvSpPr>
          <p:cNvPr id="128002" name="Rectangle 2"/>
          <p:cNvSpPr>
            <a:spLocks noGrp="1" noChangeArrowheads="1"/>
          </p:cNvSpPr>
          <p:nvPr>
            <p:ph type="subTitle" idx="1"/>
          </p:nvPr>
        </p:nvSpPr>
        <p:spPr>
          <a:xfrm>
            <a:off x="6383870" y="3716339"/>
            <a:ext cx="3839633" cy="1103312"/>
          </a:xfrm>
        </p:spPr>
        <p:txBody>
          <a:bodyPr/>
          <a:lstStyle>
            <a:lvl1pPr marL="0" indent="0">
              <a:buFontTx/>
              <a:buNone/>
              <a:defRPr>
                <a:solidFill>
                  <a:schemeClr val="bg1"/>
                </a:solidFill>
              </a:defRPr>
            </a:lvl1pPr>
          </a:lstStyle>
          <a:p>
            <a:pPr lvl="0"/>
            <a:r>
              <a:rPr lang="nl-NL" altLang="nl-NL" noProof="0"/>
              <a:t>Klik om de ondertitelstijl van het model te bewerken</a:t>
            </a:r>
          </a:p>
        </p:txBody>
      </p:sp>
      <p:pic>
        <p:nvPicPr>
          <p:cNvPr id="128019" name="Picture 19" descr="mai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4433" y="1844677"/>
            <a:ext cx="11328400" cy="3667125"/>
          </a:xfrm>
          <a:prstGeom prst="rect">
            <a:avLst/>
          </a:prstGeom>
          <a:noFill/>
          <a:extLst>
            <a:ext uri="{909E8E84-426E-40DD-AFC4-6F175D3DCCD1}">
              <a14:hiddenFill xmlns:a14="http://schemas.microsoft.com/office/drawing/2010/main">
                <a:solidFill>
                  <a:srgbClr val="FFFFFF"/>
                </a:solidFill>
              </a14:hiddenFill>
            </a:ext>
          </a:extLst>
        </p:spPr>
      </p:pic>
      <p:sp>
        <p:nvSpPr>
          <p:cNvPr id="128021" name="Rectangle 21"/>
          <p:cNvSpPr>
            <a:spLocks noChangeArrowheads="1"/>
          </p:cNvSpPr>
          <p:nvPr/>
        </p:nvSpPr>
        <p:spPr bwMode="auto">
          <a:xfrm>
            <a:off x="6383870" y="3716339"/>
            <a:ext cx="3839633"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000">
                <a:solidFill>
                  <a:schemeClr val="bg1"/>
                </a:solidFill>
                <a:latin typeface="Lucida Sans" pitchFamily="34" charset="0"/>
              </a:defRPr>
            </a:lvl1pPr>
            <a:lvl2pPr algn="ctr">
              <a:spcBef>
                <a:spcPct val="20000"/>
              </a:spcBef>
              <a:defRPr>
                <a:solidFill>
                  <a:schemeClr val="tx1"/>
                </a:solidFill>
                <a:latin typeface="Lucida Sans" pitchFamily="34" charset="0"/>
              </a:defRPr>
            </a:lvl2pPr>
            <a:lvl3pPr algn="ctr">
              <a:spcBef>
                <a:spcPct val="20000"/>
              </a:spcBef>
              <a:defRPr sz="1600">
                <a:solidFill>
                  <a:schemeClr val="tx1"/>
                </a:solidFill>
                <a:latin typeface="Lucida Sans" pitchFamily="34" charset="0"/>
              </a:defRPr>
            </a:lvl3pPr>
            <a:lvl4pPr algn="ctr">
              <a:spcBef>
                <a:spcPct val="20000"/>
              </a:spcBef>
              <a:defRPr sz="1600">
                <a:solidFill>
                  <a:schemeClr val="tx1"/>
                </a:solidFill>
                <a:latin typeface="Lucida Sans" pitchFamily="34" charset="0"/>
              </a:defRPr>
            </a:lvl4pPr>
            <a:lvl5pPr algn="ctr">
              <a:spcBef>
                <a:spcPct val="20000"/>
              </a:spcBef>
              <a:defRPr sz="1600">
                <a:solidFill>
                  <a:schemeClr val="tx1"/>
                </a:solidFill>
                <a:latin typeface="Lucida Sans" pitchFamily="34" charset="0"/>
              </a:defRPr>
            </a:lvl5pPr>
            <a:lvl6pPr algn="ctr" fontAlgn="base">
              <a:spcBef>
                <a:spcPct val="20000"/>
              </a:spcBef>
              <a:spcAft>
                <a:spcPct val="0"/>
              </a:spcAft>
              <a:defRPr sz="1600">
                <a:solidFill>
                  <a:schemeClr val="tx1"/>
                </a:solidFill>
                <a:latin typeface="Lucida Sans" pitchFamily="34" charset="0"/>
              </a:defRPr>
            </a:lvl6pPr>
            <a:lvl7pPr algn="ctr" fontAlgn="base">
              <a:spcBef>
                <a:spcPct val="20000"/>
              </a:spcBef>
              <a:spcAft>
                <a:spcPct val="0"/>
              </a:spcAft>
              <a:defRPr sz="1600">
                <a:solidFill>
                  <a:schemeClr val="tx1"/>
                </a:solidFill>
                <a:latin typeface="Lucida Sans" pitchFamily="34" charset="0"/>
              </a:defRPr>
            </a:lvl7pPr>
            <a:lvl8pPr algn="ctr" fontAlgn="base">
              <a:spcBef>
                <a:spcPct val="20000"/>
              </a:spcBef>
              <a:spcAft>
                <a:spcPct val="0"/>
              </a:spcAft>
              <a:defRPr sz="1600">
                <a:solidFill>
                  <a:schemeClr val="tx1"/>
                </a:solidFill>
                <a:latin typeface="Lucida Sans" pitchFamily="34" charset="0"/>
              </a:defRPr>
            </a:lvl8pPr>
            <a:lvl9pPr algn="ctr" fontAlgn="base">
              <a:spcBef>
                <a:spcPct val="20000"/>
              </a:spcBef>
              <a:spcAft>
                <a:spcPct val="0"/>
              </a:spcAft>
              <a:defRPr sz="1600">
                <a:solidFill>
                  <a:schemeClr val="tx1"/>
                </a:solidFill>
                <a:latin typeface="Lucida Sans" pitchFamily="34" charset="0"/>
              </a:defRPr>
            </a:lvl9pPr>
          </a:lstStyle>
          <a:p>
            <a:r>
              <a:rPr lang="nl-NL" altLang="nl-NL" sz="2000"/>
              <a:t>Hier komt tekst</a:t>
            </a:r>
          </a:p>
        </p:txBody>
      </p:sp>
    </p:spTree>
    <p:extLst>
      <p:ext uri="{BB962C8B-B14F-4D97-AF65-F5344CB8AC3E}">
        <p14:creationId xmlns:p14="http://schemas.microsoft.com/office/powerpoint/2010/main" val="2711988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
        <p:nvSpPr>
          <p:cNvPr id="5" name="Tijdelijke aanduiding voor dianummer 4"/>
          <p:cNvSpPr>
            <a:spLocks noGrp="1"/>
          </p:cNvSpPr>
          <p:nvPr>
            <p:ph type="sldNum" sz="quarter" idx="11"/>
          </p:nvPr>
        </p:nvSpPr>
        <p:spPr/>
        <p:txBody>
          <a:bodyPr/>
          <a:lstStyle>
            <a:lvl1pPr>
              <a:defRPr/>
            </a:lvl1pPr>
          </a:lstStyle>
          <a:p>
            <a:fld id="{49552772-56C6-4674-B746-8638F16784C1}" type="slidenum">
              <a:rPr lang="nl-NL" altLang="nl-NL"/>
              <a:pPr/>
              <a:t>‹nr.›</a:t>
            </a:fld>
            <a:endParaRPr lang="nl-NL" altLang="nl-NL"/>
          </a:p>
        </p:txBody>
      </p:sp>
    </p:spTree>
    <p:extLst>
      <p:ext uri="{BB962C8B-B14F-4D97-AF65-F5344CB8AC3E}">
        <p14:creationId xmlns:p14="http://schemas.microsoft.com/office/powerpoint/2010/main" val="2830464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1013387" y="4077074"/>
            <a:ext cx="10363200" cy="1362075"/>
          </a:xfrm>
        </p:spPr>
        <p:txBody>
          <a:bodyPr anchor="t"/>
          <a:lstStyle>
            <a:lvl1pPr algn="l" rtl="0" eaLnBrk="1" fontAlgn="base" hangingPunct="1">
              <a:spcBef>
                <a:spcPct val="0"/>
              </a:spcBef>
              <a:spcAft>
                <a:spcPct val="0"/>
              </a:spcAft>
              <a:defRPr lang="nl-NL" sz="2000" dirty="0">
                <a:solidFill>
                  <a:srgbClr val="CC0000"/>
                </a:solidFill>
                <a:latin typeface="+mj-lt"/>
                <a:ea typeface="+mj-ea"/>
                <a:cs typeface="+mj-cs"/>
              </a:defRPr>
            </a:lvl1pPr>
          </a:lstStyle>
          <a:p>
            <a:r>
              <a:rPr lang="nl-NL"/>
              <a:t>Klik om de stijl te bewerken</a:t>
            </a:r>
          </a:p>
        </p:txBody>
      </p:sp>
      <p:sp>
        <p:nvSpPr>
          <p:cNvPr id="3" name="Tijdelijke aanduiding voor tekst 2"/>
          <p:cNvSpPr>
            <a:spLocks noGrp="1"/>
          </p:cNvSpPr>
          <p:nvPr>
            <p:ph type="body" idx="1"/>
          </p:nvPr>
        </p:nvSpPr>
        <p:spPr>
          <a:xfrm>
            <a:off x="1013387" y="2504878"/>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
        <p:nvSpPr>
          <p:cNvPr id="5" name="Tijdelijke aanduiding voor dianummer 4"/>
          <p:cNvSpPr>
            <a:spLocks noGrp="1"/>
          </p:cNvSpPr>
          <p:nvPr>
            <p:ph type="sldNum" sz="quarter" idx="11"/>
          </p:nvPr>
        </p:nvSpPr>
        <p:spPr/>
        <p:txBody>
          <a:bodyPr/>
          <a:lstStyle>
            <a:lvl1pPr>
              <a:defRPr/>
            </a:lvl1pPr>
          </a:lstStyle>
          <a:p>
            <a:fld id="{5C1F3D0C-02B8-48E6-ABA7-E9E552D7B535}" type="slidenum">
              <a:rPr lang="nl-NL" altLang="nl-NL"/>
              <a:pPr/>
              <a:t>‹nr.›</a:t>
            </a:fld>
            <a:endParaRPr lang="nl-NL" altLang="nl-NL"/>
          </a:p>
        </p:txBody>
      </p:sp>
    </p:spTree>
    <p:extLst>
      <p:ext uri="{BB962C8B-B14F-4D97-AF65-F5344CB8AC3E}">
        <p14:creationId xmlns:p14="http://schemas.microsoft.com/office/powerpoint/2010/main" val="4640037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484315"/>
            <a:ext cx="5384800"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484315"/>
            <a:ext cx="5384800"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vl1pPr>
          </a:lstStyle>
          <a:p>
            <a:endParaRPr lang="nl-NL" altLang="nl-NL"/>
          </a:p>
        </p:txBody>
      </p:sp>
      <p:sp>
        <p:nvSpPr>
          <p:cNvPr id="6" name="Tijdelijke aanduiding voor dianummer 5"/>
          <p:cNvSpPr>
            <a:spLocks noGrp="1"/>
          </p:cNvSpPr>
          <p:nvPr>
            <p:ph type="sldNum" sz="quarter" idx="11"/>
          </p:nvPr>
        </p:nvSpPr>
        <p:spPr/>
        <p:txBody>
          <a:bodyPr/>
          <a:lstStyle>
            <a:lvl1pPr>
              <a:defRPr/>
            </a:lvl1pPr>
          </a:lstStyle>
          <a:p>
            <a:fld id="{A39F33BA-3328-4A9C-8228-9C0B50A6B93F}" type="slidenum">
              <a:rPr lang="nl-NL" altLang="nl-NL"/>
              <a:pPr/>
              <a:t>‹nr.›</a:t>
            </a:fld>
            <a:endParaRPr lang="nl-NL" altLang="nl-NL"/>
          </a:p>
        </p:txBody>
      </p:sp>
    </p:spTree>
    <p:extLst>
      <p:ext uri="{BB962C8B-B14F-4D97-AF65-F5344CB8AC3E}">
        <p14:creationId xmlns:p14="http://schemas.microsoft.com/office/powerpoint/2010/main" val="2228248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066131"/>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412777"/>
            <a:ext cx="5386917" cy="7620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558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78" y="1412777"/>
            <a:ext cx="5389033" cy="7620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78" y="2174875"/>
            <a:ext cx="5389033" cy="3558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vl1pPr>
          </a:lstStyle>
          <a:p>
            <a:endParaRPr lang="nl-NL" altLang="nl-NL"/>
          </a:p>
        </p:txBody>
      </p:sp>
      <p:sp>
        <p:nvSpPr>
          <p:cNvPr id="8" name="Tijdelijke aanduiding voor dianummer 7"/>
          <p:cNvSpPr>
            <a:spLocks noGrp="1"/>
          </p:cNvSpPr>
          <p:nvPr>
            <p:ph type="sldNum" sz="quarter" idx="11"/>
          </p:nvPr>
        </p:nvSpPr>
        <p:spPr/>
        <p:txBody>
          <a:bodyPr/>
          <a:lstStyle>
            <a:lvl1pPr>
              <a:defRPr/>
            </a:lvl1pPr>
          </a:lstStyle>
          <a:p>
            <a:fld id="{89C9C131-05D6-43C2-8C29-DA701E86A11B}" type="slidenum">
              <a:rPr lang="nl-NL" altLang="nl-NL"/>
              <a:pPr/>
              <a:t>‹nr.›</a:t>
            </a:fld>
            <a:endParaRPr lang="nl-NL" altLang="nl-NL"/>
          </a:p>
        </p:txBody>
      </p:sp>
    </p:spTree>
    <p:extLst>
      <p:ext uri="{BB962C8B-B14F-4D97-AF65-F5344CB8AC3E}">
        <p14:creationId xmlns:p14="http://schemas.microsoft.com/office/powerpoint/2010/main" val="4294388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lvl1pPr>
              <a:defRPr/>
            </a:lvl1pPr>
          </a:lstStyle>
          <a:p>
            <a:endParaRPr lang="nl-NL" altLang="nl-NL"/>
          </a:p>
        </p:txBody>
      </p:sp>
      <p:sp>
        <p:nvSpPr>
          <p:cNvPr id="4" name="Tijdelijke aanduiding voor dianummer 3"/>
          <p:cNvSpPr>
            <a:spLocks noGrp="1"/>
          </p:cNvSpPr>
          <p:nvPr>
            <p:ph type="sldNum" sz="quarter" idx="11"/>
          </p:nvPr>
        </p:nvSpPr>
        <p:spPr/>
        <p:txBody>
          <a:bodyPr/>
          <a:lstStyle>
            <a:lvl1pPr>
              <a:defRPr/>
            </a:lvl1pPr>
          </a:lstStyle>
          <a:p>
            <a:fld id="{2EBA1AC1-C362-4962-AC99-F2F5C51FE35F}" type="slidenum">
              <a:rPr lang="nl-NL" altLang="nl-NL"/>
              <a:pPr/>
              <a:t>‹nr.›</a:t>
            </a:fld>
            <a:endParaRPr lang="nl-NL" altLang="nl-NL"/>
          </a:p>
        </p:txBody>
      </p:sp>
    </p:spTree>
    <p:extLst>
      <p:ext uri="{BB962C8B-B14F-4D97-AF65-F5344CB8AC3E}">
        <p14:creationId xmlns:p14="http://schemas.microsoft.com/office/powerpoint/2010/main" val="2419310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nl-NL" altLang="nl-NL"/>
          </a:p>
        </p:txBody>
      </p:sp>
      <p:sp>
        <p:nvSpPr>
          <p:cNvPr id="3" name="Tijdelijke aanduiding voor dianummer 2"/>
          <p:cNvSpPr>
            <a:spLocks noGrp="1"/>
          </p:cNvSpPr>
          <p:nvPr>
            <p:ph type="sldNum" sz="quarter" idx="11"/>
          </p:nvPr>
        </p:nvSpPr>
        <p:spPr/>
        <p:txBody>
          <a:bodyPr/>
          <a:lstStyle>
            <a:lvl1pPr>
              <a:defRPr/>
            </a:lvl1pPr>
          </a:lstStyle>
          <a:p>
            <a:fld id="{172194C5-6A22-4A0F-A456-BC7D1C1D94F4}" type="slidenum">
              <a:rPr lang="nl-NL" altLang="nl-NL"/>
              <a:pPr/>
              <a:t>‹nr.›</a:t>
            </a:fld>
            <a:endParaRPr lang="nl-NL" altLang="nl-NL"/>
          </a:p>
        </p:txBody>
      </p:sp>
    </p:spTree>
    <p:extLst>
      <p:ext uri="{BB962C8B-B14F-4D97-AF65-F5344CB8AC3E}">
        <p14:creationId xmlns:p14="http://schemas.microsoft.com/office/powerpoint/2010/main" val="14425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dia: titel ">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p>
        </p:txBody>
      </p:sp>
      <p:sp>
        <p:nvSpPr>
          <p:cNvPr id="3" name="Tijdelijke aanduiding voor dianummer 2">
            <a:extLst>
              <a:ext uri="{FF2B5EF4-FFF2-40B4-BE49-F238E27FC236}">
                <a16:creationId xmlns:a16="http://schemas.microsoft.com/office/drawing/2014/main" id="{B9C6C749-9E16-4CD2-855C-6D4FFF554962}"/>
              </a:ext>
            </a:extLst>
          </p:cNvPr>
          <p:cNvSpPr>
            <a:spLocks noGrp="1"/>
          </p:cNvSpPr>
          <p:nvPr>
            <p:ph type="sldNum" sz="quarter" idx="4"/>
          </p:nvPr>
        </p:nvSpPr>
        <p:spPr>
          <a:xfrm>
            <a:off x="9378696" y="641599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27AAD-2F29-4CA3-8877-8E63FC7E4250}" type="slidenum">
              <a:rPr lang="nl-NL" smtClean="0"/>
              <a:t>‹nr.›</a:t>
            </a:fld>
            <a:endParaRPr lang="nl-NL"/>
          </a:p>
        </p:txBody>
      </p:sp>
    </p:spTree>
    <p:extLst>
      <p:ext uri="{BB962C8B-B14F-4D97-AF65-F5344CB8AC3E}">
        <p14:creationId xmlns:p14="http://schemas.microsoft.com/office/powerpoint/2010/main" val="11109554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17" y="273050"/>
            <a:ext cx="4011084" cy="1162051"/>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9"/>
            <a:ext cx="6815667" cy="54602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17" y="1435103"/>
            <a:ext cx="4011084" cy="4298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ltLang="nl-NL"/>
          </a:p>
        </p:txBody>
      </p:sp>
      <p:sp>
        <p:nvSpPr>
          <p:cNvPr id="6" name="Tijdelijke aanduiding voor dianummer 5"/>
          <p:cNvSpPr>
            <a:spLocks noGrp="1"/>
          </p:cNvSpPr>
          <p:nvPr>
            <p:ph type="sldNum" sz="quarter" idx="11"/>
          </p:nvPr>
        </p:nvSpPr>
        <p:spPr/>
        <p:txBody>
          <a:bodyPr/>
          <a:lstStyle>
            <a:lvl1pPr>
              <a:defRPr/>
            </a:lvl1pPr>
          </a:lstStyle>
          <a:p>
            <a:fld id="{87C67113-8AAF-427C-AD78-CB850F075453}" type="slidenum">
              <a:rPr lang="nl-NL" altLang="nl-NL"/>
              <a:pPr/>
              <a:t>‹nr.›</a:t>
            </a:fld>
            <a:endParaRPr lang="nl-NL" altLang="nl-NL"/>
          </a:p>
        </p:txBody>
      </p:sp>
    </p:spTree>
    <p:extLst>
      <p:ext uri="{BB962C8B-B14F-4D97-AF65-F5344CB8AC3E}">
        <p14:creationId xmlns:p14="http://schemas.microsoft.com/office/powerpoint/2010/main" val="1695955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2"/>
            <a:ext cx="7315200" cy="566739"/>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46"/>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ltLang="nl-NL"/>
          </a:p>
        </p:txBody>
      </p:sp>
      <p:sp>
        <p:nvSpPr>
          <p:cNvPr id="6" name="Tijdelijke aanduiding voor dianummer 5"/>
          <p:cNvSpPr>
            <a:spLocks noGrp="1"/>
          </p:cNvSpPr>
          <p:nvPr>
            <p:ph type="sldNum" sz="quarter" idx="11"/>
          </p:nvPr>
        </p:nvSpPr>
        <p:spPr/>
        <p:txBody>
          <a:bodyPr/>
          <a:lstStyle>
            <a:lvl1pPr>
              <a:defRPr/>
            </a:lvl1pPr>
          </a:lstStyle>
          <a:p>
            <a:fld id="{EBDB9AF3-F608-4FE8-9BCF-ECA9E1945325}" type="slidenum">
              <a:rPr lang="nl-NL" altLang="nl-NL"/>
              <a:pPr/>
              <a:t>‹nr.›</a:t>
            </a:fld>
            <a:endParaRPr lang="nl-NL" altLang="nl-NL"/>
          </a:p>
        </p:txBody>
      </p:sp>
    </p:spTree>
    <p:extLst>
      <p:ext uri="{BB962C8B-B14F-4D97-AF65-F5344CB8AC3E}">
        <p14:creationId xmlns:p14="http://schemas.microsoft.com/office/powerpoint/2010/main" val="1372170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a:xfrm rot="16200000">
            <a:off x="4043778" y="-2007603"/>
            <a:ext cx="4104459" cy="10945216"/>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
        <p:nvSpPr>
          <p:cNvPr id="5" name="Tijdelijke aanduiding voor dianummer 4"/>
          <p:cNvSpPr>
            <a:spLocks noGrp="1"/>
          </p:cNvSpPr>
          <p:nvPr>
            <p:ph type="sldNum" sz="quarter" idx="11"/>
          </p:nvPr>
        </p:nvSpPr>
        <p:spPr/>
        <p:txBody>
          <a:bodyPr/>
          <a:lstStyle>
            <a:lvl1pPr>
              <a:defRPr/>
            </a:lvl1pPr>
          </a:lstStyle>
          <a:p>
            <a:fld id="{1437AE9C-878B-4482-8207-CFD15A61E501}" type="slidenum">
              <a:rPr lang="nl-NL" altLang="nl-NL"/>
              <a:pPr/>
              <a:t>‹nr.›</a:t>
            </a:fld>
            <a:endParaRPr lang="nl-NL" altLang="nl-NL"/>
          </a:p>
        </p:txBody>
      </p:sp>
    </p:spTree>
    <p:extLst>
      <p:ext uri="{BB962C8B-B14F-4D97-AF65-F5344CB8AC3E}">
        <p14:creationId xmlns:p14="http://schemas.microsoft.com/office/powerpoint/2010/main" val="2711453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eldia met ruimte voor eigen foto">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 name="Rechthoek 29"/>
          <p:cNvSpPr>
            <a:spLocks noSelect="1"/>
          </p:cNvSpPr>
          <p:nvPr userDrawn="1"/>
        </p:nvSpPr>
        <p:spPr bwMode="white">
          <a:xfrm>
            <a:off x="0" y="0"/>
            <a:ext cx="1051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grpSp>
        <p:nvGrpSpPr>
          <p:cNvPr id="5" name="Groep 8"/>
          <p:cNvGrpSpPr>
            <a:grpSpLocks noSelect="1"/>
          </p:cNvGrpSpPr>
          <p:nvPr userDrawn="1"/>
        </p:nvGrpSpPr>
        <p:grpSpPr bwMode="black">
          <a:xfrm>
            <a:off x="243417" y="108649"/>
            <a:ext cx="3418416" cy="1447800"/>
            <a:chOff x="182563" y="163513"/>
            <a:chExt cx="2563812" cy="1447800"/>
          </a:xfrm>
        </p:grpSpPr>
        <p:sp>
          <p:nvSpPr>
            <p:cNvPr id="10"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1"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2"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3"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4"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5"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6"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7"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8"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9"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0"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1"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2"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3"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4"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5"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6"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7"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8"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9"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grpSp>
      <p:sp>
        <p:nvSpPr>
          <p:cNvPr id="2" name="Titel 1"/>
          <p:cNvSpPr>
            <a:spLocks noGrp="1" noSelect="1"/>
          </p:cNvSpPr>
          <p:nvPr userDrawn="1">
            <p:ph type="ctrTitle" hasCustomPrompt="1"/>
          </p:nvPr>
        </p:nvSpPr>
        <p:spPr bwMode="gray">
          <a:xfrm>
            <a:off x="1308060" y="1758949"/>
            <a:ext cx="9792000" cy="1836000"/>
          </a:xfrm>
        </p:spPr>
        <p:txBody>
          <a:bodyPr anchor="t" anchorCtr="0"/>
          <a:lstStyle>
            <a:lvl1pPr algn="l">
              <a:defRPr sz="5500">
                <a:solidFill>
                  <a:schemeClr val="bg1"/>
                </a:solidFill>
              </a:defRPr>
            </a:lvl1pPr>
          </a:lstStyle>
          <a:p>
            <a:r>
              <a:rPr lang="nl-NL" noProof="1"/>
              <a:t>Titel</a:t>
            </a:r>
          </a:p>
        </p:txBody>
      </p:sp>
      <p:sp>
        <p:nvSpPr>
          <p:cNvPr id="3" name="Ondertitel 2"/>
          <p:cNvSpPr>
            <a:spLocks noGrp="1" noSelect="1"/>
          </p:cNvSpPr>
          <p:nvPr userDrawn="1">
            <p:ph type="subTitle" idx="1" hasCustomPrompt="1"/>
          </p:nvPr>
        </p:nvSpPr>
        <p:spPr bwMode="gray">
          <a:xfrm>
            <a:off x="1308060" y="3603786"/>
            <a:ext cx="9792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jaar / subtitel</a:t>
            </a:r>
          </a:p>
        </p:txBody>
      </p:sp>
      <p:sp>
        <p:nvSpPr>
          <p:cNvPr id="4" name="***Tijdelijke aanduiding voor datum 3"/>
          <p:cNvSpPr>
            <a:spLocks noGrp="1" noSelect="1"/>
          </p:cNvSpPr>
          <p:nvPr userDrawn="1">
            <p:ph type="dt" sz="half" idx="10"/>
          </p:nvPr>
        </p:nvSpPr>
        <p:spPr bwMode="gray">
          <a:xfrm>
            <a:off x="1182800" y="6357010"/>
            <a:ext cx="2844800" cy="365125"/>
          </a:xfrm>
          <a:prstGeom prst="rect">
            <a:avLst/>
          </a:prstGeom>
        </p:spPr>
        <p:txBody>
          <a:bodyPr/>
          <a:lstStyle>
            <a:lvl1pPr algn="l">
              <a:defRPr sz="1750" b="1">
                <a:solidFill>
                  <a:schemeClr val="bg1"/>
                </a:solidFill>
              </a:defRPr>
            </a:lvl1pPr>
          </a:lstStyle>
          <a:p>
            <a:fld id="{2B73D82E-34C7-4443-9795-4B5B5DED72AE}" type="datetime1">
              <a:rPr lang="nl-NL" noProof="1" smtClean="0"/>
              <a:t>5-3-2024</a:t>
            </a:fld>
            <a:endParaRPr lang="nl-NL" noProof="1"/>
          </a:p>
        </p:txBody>
      </p:sp>
      <p:sp>
        <p:nvSpPr>
          <p:cNvPr id="33" name="Afgeronde rechthoek 32"/>
          <p:cNvSpPr>
            <a:spLocks noSelect="1"/>
          </p:cNvSpPr>
          <p:nvPr userDrawn="1"/>
        </p:nvSpPr>
        <p:spPr bwMode="gray">
          <a:xfrm>
            <a:off x="-2308591" y="98556"/>
            <a:ext cx="2146029" cy="4770636"/>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1000" noProof="1">
                <a:solidFill>
                  <a:schemeClr val="tx1"/>
                </a:solidFill>
              </a:rPr>
              <a:t>Deze dia  is zo gemaakt dat je zelf een afbeelding kan invoegen. </a:t>
            </a:r>
          </a:p>
          <a:p>
            <a:pPr algn="l"/>
            <a:endParaRPr lang="nl-NL" sz="1000" noProof="1">
              <a:solidFill>
                <a:schemeClr val="tx1"/>
              </a:solidFill>
            </a:endParaRPr>
          </a:p>
          <a:p>
            <a:pPr algn="l"/>
            <a:r>
              <a:rPr lang="nl-NL" sz="1000" noProof="1">
                <a:solidFill>
                  <a:schemeClr val="tx1"/>
                </a:solidFill>
              </a:rPr>
              <a:t>Klik met de rechtermuisknop in de achtergrond en kies Achtergrond opmaken. Klik op Opvulling met figuur of bitmappatroon en dan op Invoegen uit bestand. Kies de afbeelding en klik op Invoegen en Sluiten.</a:t>
            </a:r>
          </a:p>
          <a:p>
            <a:pPr algn="l"/>
            <a:endParaRPr lang="nl-NL" sz="1000" noProof="1">
              <a:solidFill>
                <a:schemeClr val="tx1"/>
              </a:solidFill>
            </a:endParaRPr>
          </a:p>
          <a:p>
            <a:pPr algn="l"/>
            <a:r>
              <a:rPr lang="nl-NL" sz="1000" noProof="1">
                <a:solidFill>
                  <a:schemeClr val="tx1"/>
                </a:solidFill>
              </a:rPr>
              <a:t>Klik niet op Overal toepassen omdat de afbeelding dan op alle dia’s komt. Met ctrl + z kan je dit ongedaan maken.</a:t>
            </a:r>
          </a:p>
          <a:p>
            <a:pPr algn="l"/>
            <a:endParaRPr lang="nl-NL" sz="1000" noProof="1">
              <a:solidFill>
                <a:schemeClr val="tx1"/>
              </a:solidFill>
            </a:endParaRPr>
          </a:p>
          <a:p>
            <a:pPr algn="l"/>
            <a:r>
              <a:rPr lang="nl-NL" sz="1000" noProof="1">
                <a:solidFill>
                  <a:schemeClr val="tx1"/>
                </a:solidFill>
              </a:rPr>
              <a:t>Voor het mooiste resultaat is de beeldverhouding 1024 x 768 pixels. Het beeld blijft dan scherp en vervormt niet.</a:t>
            </a:r>
          </a:p>
          <a:p>
            <a:pPr algn="l"/>
            <a:endParaRPr lang="nl-NL" sz="1000" noProof="1">
              <a:solidFill>
                <a:schemeClr val="tx1"/>
              </a:solidFill>
            </a:endParaRPr>
          </a:p>
        </p:txBody>
      </p:sp>
    </p:spTree>
    <p:extLst>
      <p:ext uri="{BB962C8B-B14F-4D97-AF65-F5344CB8AC3E}">
        <p14:creationId xmlns:p14="http://schemas.microsoft.com/office/powerpoint/2010/main" val="8608348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el en kader">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nl-NL" noProof="1"/>
              <a:t>Titel</a:t>
            </a:r>
          </a:p>
        </p:txBody>
      </p:sp>
      <p:sp>
        <p:nvSpPr>
          <p:cNvPr id="3" name="Tijdelijke aanduiding voor inhoud 2"/>
          <p:cNvSpPr>
            <a:spLocks noGrp="1" noSelect="1"/>
          </p:cNvSpPr>
          <p:nvPr>
            <p:ph idx="1"/>
          </p:nvPr>
        </p:nvSpPr>
        <p:spPr bwMode="gray"/>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4" name="Tijdelijke aanduiding voor datum 3"/>
          <p:cNvSpPr>
            <a:spLocks noGrp="1" noSelect="1"/>
          </p:cNvSpPr>
          <p:nvPr>
            <p:ph type="dt" sz="half" idx="10"/>
          </p:nvPr>
        </p:nvSpPr>
        <p:spPr bwMode="gray"/>
        <p:txBody>
          <a:bodyPr/>
          <a:lstStyle/>
          <a:p>
            <a:fld id="{71936F60-D347-4247-AE22-ECCF67410F82}" type="datetime1">
              <a:rPr lang="nl-NL" smtClean="0"/>
              <a:t>5-3-2024</a:t>
            </a:fld>
            <a:endParaRPr lang="nl-NL"/>
          </a:p>
        </p:txBody>
      </p:sp>
      <p:sp>
        <p:nvSpPr>
          <p:cNvPr id="5" name="Tijdelijke aanduiding voor voettekst 4"/>
          <p:cNvSpPr>
            <a:spLocks noGrp="1" noSelect="1"/>
          </p:cNvSpPr>
          <p:nvPr>
            <p:ph type="ftr" sz="quarter" idx="11"/>
          </p:nvPr>
        </p:nvSpPr>
        <p:spPr bwMode="gray"/>
        <p:txBody>
          <a:bodyPr/>
          <a:lstStyle/>
          <a:p>
            <a:r>
              <a:rPr lang="nl-NL"/>
              <a:t>Via Invoegen | Koptekst en voettekst kunt u de tekst wijzigen</a:t>
            </a:r>
          </a:p>
        </p:txBody>
      </p:sp>
      <p:sp>
        <p:nvSpPr>
          <p:cNvPr id="6" name="Tijdelijke aanduiding voor dianummer 5"/>
          <p:cNvSpPr>
            <a:spLocks noGrp="1" noSelect="1"/>
          </p:cNvSpPr>
          <p:nvPr>
            <p:ph type="sldNum" sz="quarter" idx="12"/>
          </p:nvPr>
        </p:nvSpPr>
        <p:spPr bwMode="gray"/>
        <p:txBody>
          <a:bodyPr/>
          <a:lstStyle/>
          <a:p>
            <a:r>
              <a:rPr lang="nl-NL"/>
              <a:t>| </a:t>
            </a:r>
            <a:fld id="{5A73F218-DCB0-4894-9B51-05C25669D534}" type="slidenum">
              <a:rPr lang="nl-NL" smtClean="0"/>
              <a:pPr/>
              <a:t>‹nr.›</a:t>
            </a:fld>
            <a:endParaRPr lang="nl-NL"/>
          </a:p>
        </p:txBody>
      </p:sp>
    </p:spTree>
    <p:extLst>
      <p:ext uri="{BB962C8B-B14F-4D97-AF65-F5344CB8AC3E}">
        <p14:creationId xmlns:p14="http://schemas.microsoft.com/office/powerpoint/2010/main" val="28869056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eldia rood">
    <p:spTree>
      <p:nvGrpSpPr>
        <p:cNvPr id="1" name=""/>
        <p:cNvGrpSpPr/>
        <p:nvPr/>
      </p:nvGrpSpPr>
      <p:grpSpPr>
        <a:xfrm>
          <a:off x="0" y="0"/>
          <a:ext cx="0" cy="0"/>
          <a:chOff x="0" y="0"/>
          <a:chExt cx="0" cy="0"/>
        </a:xfrm>
      </p:grpSpPr>
      <p:sp>
        <p:nvSpPr>
          <p:cNvPr id="9" name="Rectangle 5"/>
          <p:cNvSpPr>
            <a:spLocks noSelect="1" noChangeArrowheads="1"/>
          </p:cNvSpPr>
          <p:nvPr/>
        </p:nvSpPr>
        <p:spPr bwMode="ltGray">
          <a:xfrm>
            <a:off x="0" y="1"/>
            <a:ext cx="12183533" cy="6854825"/>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2400"/>
          </a:p>
        </p:txBody>
      </p:sp>
      <p:sp>
        <p:nvSpPr>
          <p:cNvPr id="10" name="Rectangle 6"/>
          <p:cNvSpPr>
            <a:spLocks noSelect="1" noChangeArrowheads="1"/>
          </p:cNvSpPr>
          <p:nvPr/>
        </p:nvSpPr>
        <p:spPr bwMode="white">
          <a:xfrm>
            <a:off x="0" y="1589"/>
            <a:ext cx="1049867" cy="6854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2400"/>
          </a:p>
        </p:txBody>
      </p:sp>
      <p:grpSp>
        <p:nvGrpSpPr>
          <p:cNvPr id="5" name="Groep 4"/>
          <p:cNvGrpSpPr>
            <a:grpSpLocks noSelect="1"/>
          </p:cNvGrpSpPr>
          <p:nvPr userDrawn="1"/>
        </p:nvGrpSpPr>
        <p:grpSpPr bwMode="black">
          <a:xfrm>
            <a:off x="243417" y="163513"/>
            <a:ext cx="3418416" cy="1447800"/>
            <a:chOff x="182563" y="163513"/>
            <a:chExt cx="2563812" cy="1447800"/>
          </a:xfrm>
        </p:grpSpPr>
        <p:sp>
          <p:nvSpPr>
            <p:cNvPr id="11"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2"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3"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4"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5"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6"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7"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8"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9"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0"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1"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2"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3"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4"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5"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6"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7"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8"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9"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30"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grpSp>
      <p:sp>
        <p:nvSpPr>
          <p:cNvPr id="2" name="Titel 1"/>
          <p:cNvSpPr>
            <a:spLocks noGrp="1" noSelect="1"/>
          </p:cNvSpPr>
          <p:nvPr userDrawn="1">
            <p:ph type="ctrTitle" hasCustomPrompt="1"/>
          </p:nvPr>
        </p:nvSpPr>
        <p:spPr bwMode="gray">
          <a:xfrm>
            <a:off x="1308060" y="1750071"/>
            <a:ext cx="9792000" cy="1836000"/>
          </a:xfrm>
        </p:spPr>
        <p:txBody>
          <a:bodyPr anchor="t" anchorCtr="0"/>
          <a:lstStyle>
            <a:lvl1pPr algn="l">
              <a:defRPr sz="5500">
                <a:solidFill>
                  <a:schemeClr val="bg1"/>
                </a:solidFill>
              </a:defRPr>
            </a:lvl1pPr>
          </a:lstStyle>
          <a:p>
            <a:r>
              <a:rPr lang="nl-NL" noProof="1"/>
              <a:t>Titel</a:t>
            </a:r>
          </a:p>
        </p:txBody>
      </p:sp>
      <p:sp>
        <p:nvSpPr>
          <p:cNvPr id="3" name="Ondertitel 2"/>
          <p:cNvSpPr>
            <a:spLocks noGrp="1" noSelect="1"/>
          </p:cNvSpPr>
          <p:nvPr userDrawn="1">
            <p:ph type="subTitle" idx="1" hasCustomPrompt="1"/>
          </p:nvPr>
        </p:nvSpPr>
        <p:spPr bwMode="gray">
          <a:xfrm>
            <a:off x="1308060" y="3594908"/>
            <a:ext cx="9792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jaar / subtitel</a:t>
            </a:r>
          </a:p>
        </p:txBody>
      </p:sp>
      <p:sp>
        <p:nvSpPr>
          <p:cNvPr id="4" name="***Tijdelijke aanduiding voor datum 3"/>
          <p:cNvSpPr>
            <a:spLocks noGrp="1" noSelect="1"/>
          </p:cNvSpPr>
          <p:nvPr userDrawn="1">
            <p:ph type="dt" sz="half" idx="10"/>
          </p:nvPr>
        </p:nvSpPr>
        <p:spPr bwMode="gray">
          <a:xfrm>
            <a:off x="1182800" y="6357010"/>
            <a:ext cx="2844800" cy="365125"/>
          </a:xfrm>
          <a:prstGeom prst="rect">
            <a:avLst/>
          </a:prstGeom>
        </p:spPr>
        <p:txBody>
          <a:bodyPr/>
          <a:lstStyle>
            <a:lvl1pPr algn="l">
              <a:defRPr sz="1750" b="1">
                <a:solidFill>
                  <a:schemeClr val="bg1"/>
                </a:solidFill>
              </a:defRPr>
            </a:lvl1pPr>
          </a:lstStyle>
          <a:p>
            <a:fld id="{50B920D6-429A-4D24-80D4-83EA9CF7A845}" type="datetime1">
              <a:rPr lang="nl-NL" noProof="1" smtClean="0"/>
              <a:t>5-3-2024</a:t>
            </a:fld>
            <a:endParaRPr lang="nl-NL" noProof="1"/>
          </a:p>
        </p:txBody>
      </p:sp>
    </p:spTree>
    <p:extLst>
      <p:ext uri="{BB962C8B-B14F-4D97-AF65-F5344CB8AC3E}">
        <p14:creationId xmlns:p14="http://schemas.microsoft.com/office/powerpoint/2010/main" val="31142502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ussendia">
    <p:spTree>
      <p:nvGrpSpPr>
        <p:cNvPr id="1" name=""/>
        <p:cNvGrpSpPr/>
        <p:nvPr/>
      </p:nvGrpSpPr>
      <p:grpSpPr>
        <a:xfrm>
          <a:off x="0" y="0"/>
          <a:ext cx="0" cy="0"/>
          <a:chOff x="0" y="0"/>
          <a:chExt cx="0" cy="0"/>
        </a:xfrm>
      </p:grpSpPr>
      <p:sp>
        <p:nvSpPr>
          <p:cNvPr id="9" name="Rectangle 5"/>
          <p:cNvSpPr>
            <a:spLocks noSelect="1" noChangeArrowheads="1"/>
          </p:cNvSpPr>
          <p:nvPr/>
        </p:nvSpPr>
        <p:spPr bwMode="ltGray">
          <a:xfrm>
            <a:off x="0" y="1589"/>
            <a:ext cx="12183533" cy="6854825"/>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2400"/>
          </a:p>
        </p:txBody>
      </p:sp>
      <p:sp>
        <p:nvSpPr>
          <p:cNvPr id="10" name="Rectangle 6"/>
          <p:cNvSpPr>
            <a:spLocks noSelect="1" noChangeArrowheads="1"/>
          </p:cNvSpPr>
          <p:nvPr/>
        </p:nvSpPr>
        <p:spPr bwMode="white">
          <a:xfrm>
            <a:off x="0" y="1589"/>
            <a:ext cx="1049867" cy="6854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2400"/>
          </a:p>
        </p:txBody>
      </p:sp>
      <p:sp>
        <p:nvSpPr>
          <p:cNvPr id="3" name="Ondertitel 2"/>
          <p:cNvSpPr>
            <a:spLocks noGrp="1" noSelect="1"/>
          </p:cNvSpPr>
          <p:nvPr userDrawn="1">
            <p:ph type="subTitle" idx="1" hasCustomPrompt="1"/>
          </p:nvPr>
        </p:nvSpPr>
        <p:spPr bwMode="gray">
          <a:xfrm>
            <a:off x="1308060" y="2752261"/>
            <a:ext cx="9792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Subtitel</a:t>
            </a:r>
          </a:p>
        </p:txBody>
      </p:sp>
      <p:sp>
        <p:nvSpPr>
          <p:cNvPr id="2" name="Titel 1"/>
          <p:cNvSpPr>
            <a:spLocks noGrp="1" noSelect="1"/>
          </p:cNvSpPr>
          <p:nvPr userDrawn="1">
            <p:ph type="ctrTitle" hasCustomPrompt="1"/>
          </p:nvPr>
        </p:nvSpPr>
        <p:spPr bwMode="gray">
          <a:xfrm>
            <a:off x="1308060" y="1758950"/>
            <a:ext cx="9792000" cy="1039967"/>
          </a:xfrm>
        </p:spPr>
        <p:txBody>
          <a:bodyPr anchor="t" anchorCtr="0"/>
          <a:lstStyle>
            <a:lvl1pPr algn="l">
              <a:defRPr sz="5500">
                <a:solidFill>
                  <a:schemeClr val="bg1"/>
                </a:solidFill>
              </a:defRPr>
            </a:lvl1pPr>
          </a:lstStyle>
          <a:p>
            <a:r>
              <a:rPr lang="nl-NL" noProof="1"/>
              <a:t>Titel</a:t>
            </a:r>
          </a:p>
        </p:txBody>
      </p:sp>
      <p:grpSp>
        <p:nvGrpSpPr>
          <p:cNvPr id="31" name="Groep 4"/>
          <p:cNvGrpSpPr>
            <a:grpSpLocks noSelect="1"/>
          </p:cNvGrpSpPr>
          <p:nvPr userDrawn="1"/>
        </p:nvGrpSpPr>
        <p:grpSpPr bwMode="black">
          <a:xfrm>
            <a:off x="243417" y="163513"/>
            <a:ext cx="3418416" cy="1447800"/>
            <a:chOff x="182563" y="163513"/>
            <a:chExt cx="2563812" cy="1447800"/>
          </a:xfrm>
        </p:grpSpPr>
        <p:sp>
          <p:nvSpPr>
            <p:cNvPr id="32"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33"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34"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35"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36"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37"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38"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39"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40"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41"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42"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43"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44"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45"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46"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47"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48"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49"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50"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51"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grpSp>
    </p:spTree>
    <p:extLst>
      <p:ext uri="{BB962C8B-B14F-4D97-AF65-F5344CB8AC3E}">
        <p14:creationId xmlns:p14="http://schemas.microsoft.com/office/powerpoint/2010/main" val="17265271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to (klein)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bwMode="gray">
          <a:xfrm>
            <a:off x="5783912" y="2053441"/>
            <a:ext cx="5952000" cy="44280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noSelect="1"/>
          </p:cNvSpPr>
          <p:nvPr>
            <p:ph type="pic" sz="quarter" idx="10" hasCustomPrompt="1"/>
          </p:nvPr>
        </p:nvSpPr>
        <p:spPr bwMode="gray">
          <a:xfrm>
            <a:off x="1094400" y="2124000"/>
            <a:ext cx="4358400" cy="4248000"/>
          </a:xfrm>
        </p:spPr>
        <p:txBody>
          <a:bodyPr/>
          <a:lstStyle>
            <a:lvl1pPr marL="0" indent="0">
              <a:buNone/>
              <a:defRPr b="0" baseline="0"/>
            </a:lvl1pPr>
          </a:lstStyle>
          <a:p>
            <a:r>
              <a:rPr lang="nl-NL"/>
              <a:t>Afbeelding formaat: 367 x 476 pixels.</a:t>
            </a:r>
          </a:p>
        </p:txBody>
      </p:sp>
      <p:sp>
        <p:nvSpPr>
          <p:cNvPr id="2" name="Tijdelijke aanduiding voor datum 1"/>
          <p:cNvSpPr>
            <a:spLocks noGrp="1" noSelect="1"/>
          </p:cNvSpPr>
          <p:nvPr>
            <p:ph type="dt" sz="half" idx="11"/>
          </p:nvPr>
        </p:nvSpPr>
        <p:spPr bwMode="gray"/>
        <p:txBody>
          <a:bodyPr/>
          <a:lstStyle/>
          <a:p>
            <a:fld id="{FCBAE101-7B56-4F70-B433-BCD6A308CBE8}" type="datetime1">
              <a:rPr lang="nl-NL" smtClean="0"/>
              <a:t>5-3-2024</a:t>
            </a:fld>
            <a:endParaRPr lang="nl-NL"/>
          </a:p>
        </p:txBody>
      </p:sp>
      <p:sp>
        <p:nvSpPr>
          <p:cNvPr id="4" name="Tijdelijke aanduiding voor voettekst 3"/>
          <p:cNvSpPr>
            <a:spLocks noGrp="1" noSelect="1"/>
          </p:cNvSpPr>
          <p:nvPr>
            <p:ph type="ftr" sz="quarter" idx="12"/>
          </p:nvPr>
        </p:nvSpPr>
        <p:spPr bwMode="gray"/>
        <p:txBody>
          <a:bodyPr/>
          <a:lstStyle/>
          <a:p>
            <a:r>
              <a:rPr lang="nl-NL"/>
              <a:t>Via Invoegen | Koptekst en voettekst kunt u de tekst wijzigen</a:t>
            </a:r>
          </a:p>
        </p:txBody>
      </p:sp>
      <p:sp>
        <p:nvSpPr>
          <p:cNvPr id="5" name="Tijdelijke aanduiding voor dianummer 4"/>
          <p:cNvSpPr>
            <a:spLocks noGrp="1" noSelect="1"/>
          </p:cNvSpPr>
          <p:nvPr>
            <p:ph type="sldNum" sz="quarter" idx="13"/>
          </p:nvPr>
        </p:nvSpPr>
        <p:spPr bwMode="gray"/>
        <p:txBody>
          <a:bodyPr/>
          <a:lstStyle/>
          <a:p>
            <a:r>
              <a:rPr lang="nl-NL"/>
              <a:t>| </a:t>
            </a:r>
            <a:fld id="{5A73F218-DCB0-4894-9B51-05C25669D534}" type="slidenum">
              <a:rPr lang="nl-NL" smtClean="0"/>
              <a:pPr/>
              <a:t>‹nr.›</a:t>
            </a:fld>
            <a:endParaRPr lang="nl-NL"/>
          </a:p>
        </p:txBody>
      </p:sp>
    </p:spTree>
    <p:extLst>
      <p:ext uri="{BB962C8B-B14F-4D97-AF65-F5344CB8AC3E}">
        <p14:creationId xmlns:p14="http://schemas.microsoft.com/office/powerpoint/2010/main" val="2783342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to (breed)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bwMode="gray">
          <a:xfrm>
            <a:off x="8919868" y="2053441"/>
            <a:ext cx="2784000" cy="41760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noSelect="1"/>
          </p:cNvSpPr>
          <p:nvPr>
            <p:ph type="pic" sz="quarter" idx="10" hasCustomPrompt="1"/>
          </p:nvPr>
        </p:nvSpPr>
        <p:spPr bwMode="gray">
          <a:xfrm>
            <a:off x="1022400" y="2124000"/>
            <a:ext cx="7627200" cy="3812400"/>
          </a:xfrm>
        </p:spPr>
        <p:txBody>
          <a:bodyPr/>
          <a:lstStyle>
            <a:lvl1pPr marL="0" indent="0">
              <a:buNone/>
              <a:defRPr b="0" baseline="0"/>
            </a:lvl1pPr>
          </a:lstStyle>
          <a:p>
            <a:r>
              <a:rPr lang="nl-NL"/>
              <a:t>Afbeelding formaat: 641 x 427 pixels.</a:t>
            </a:r>
          </a:p>
        </p:txBody>
      </p:sp>
      <p:sp>
        <p:nvSpPr>
          <p:cNvPr id="2" name="Tijdelijke aanduiding voor datum 1"/>
          <p:cNvSpPr>
            <a:spLocks noGrp="1" noSelect="1"/>
          </p:cNvSpPr>
          <p:nvPr>
            <p:ph type="dt" sz="half" idx="11"/>
          </p:nvPr>
        </p:nvSpPr>
        <p:spPr bwMode="gray"/>
        <p:txBody>
          <a:bodyPr/>
          <a:lstStyle/>
          <a:p>
            <a:fld id="{FE38F4F4-8539-4950-8887-781FE15DA1C9}" type="datetime1">
              <a:rPr lang="nl-NL" smtClean="0"/>
              <a:t>5-3-2024</a:t>
            </a:fld>
            <a:endParaRPr lang="nl-NL"/>
          </a:p>
        </p:txBody>
      </p:sp>
      <p:sp>
        <p:nvSpPr>
          <p:cNvPr id="4" name="Tijdelijke aanduiding voor voettekst 3"/>
          <p:cNvSpPr>
            <a:spLocks noGrp="1" noSelect="1"/>
          </p:cNvSpPr>
          <p:nvPr>
            <p:ph type="ftr" sz="quarter" idx="12"/>
          </p:nvPr>
        </p:nvSpPr>
        <p:spPr bwMode="gray"/>
        <p:txBody>
          <a:bodyPr/>
          <a:lstStyle/>
          <a:p>
            <a:r>
              <a:rPr lang="nl-NL"/>
              <a:t>Via Invoegen | Koptekst en voettekst kunt u de tekst wijzigen</a:t>
            </a:r>
          </a:p>
        </p:txBody>
      </p:sp>
      <p:sp>
        <p:nvSpPr>
          <p:cNvPr id="5" name="Tijdelijke aanduiding voor dianummer 4"/>
          <p:cNvSpPr>
            <a:spLocks noGrp="1" noSelect="1"/>
          </p:cNvSpPr>
          <p:nvPr>
            <p:ph type="sldNum" sz="quarter" idx="13"/>
          </p:nvPr>
        </p:nvSpPr>
        <p:spPr bwMode="gray"/>
        <p:txBody>
          <a:bodyPr/>
          <a:lstStyle/>
          <a:p>
            <a:r>
              <a:rPr lang="nl-NL"/>
              <a:t>| </a:t>
            </a:r>
            <a:fld id="{5A73F218-DCB0-4894-9B51-05C25669D534}" type="slidenum">
              <a:rPr lang="nl-NL" smtClean="0"/>
              <a:pPr/>
              <a:t>‹nr.›</a:t>
            </a:fld>
            <a:endParaRPr lang="nl-NL"/>
          </a:p>
        </p:txBody>
      </p:sp>
    </p:spTree>
    <p:extLst>
      <p:ext uri="{BB962C8B-B14F-4D97-AF65-F5344CB8AC3E}">
        <p14:creationId xmlns:p14="http://schemas.microsoft.com/office/powerpoint/2010/main" val="18769731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to (hoog) links, tekst rechts">
    <p:spTree>
      <p:nvGrpSpPr>
        <p:cNvPr id="1" name=""/>
        <p:cNvGrpSpPr/>
        <p:nvPr/>
      </p:nvGrpSpPr>
      <p:grpSpPr>
        <a:xfrm>
          <a:off x="0" y="0"/>
          <a:ext cx="0" cy="0"/>
          <a:chOff x="0" y="0"/>
          <a:chExt cx="0" cy="0"/>
        </a:xfrm>
      </p:grpSpPr>
      <p:sp>
        <p:nvSpPr>
          <p:cNvPr id="6" name="Tijdelijke aanduiding voor afbeelding 5"/>
          <p:cNvSpPr>
            <a:spLocks noGrp="1" noSelect="1"/>
          </p:cNvSpPr>
          <p:nvPr>
            <p:ph type="pic" sz="quarter" idx="10" hasCustomPrompt="1"/>
          </p:nvPr>
        </p:nvSpPr>
        <p:spPr bwMode="gray">
          <a:xfrm>
            <a:off x="1056000" y="0"/>
            <a:ext cx="6600000" cy="6858000"/>
          </a:xfrm>
        </p:spPr>
        <p:txBody>
          <a:bodyPr/>
          <a:lstStyle>
            <a:lvl1pPr marL="0" indent="0">
              <a:buNone/>
              <a:defRPr b="0" baseline="0"/>
            </a:lvl1pPr>
          </a:lstStyle>
          <a:p>
            <a:r>
              <a:rPr lang="nl-NL"/>
              <a:t>Afbeelding formaat: 367 x 476 pixels.</a:t>
            </a:r>
          </a:p>
        </p:txBody>
      </p:sp>
      <p:sp>
        <p:nvSpPr>
          <p:cNvPr id="3" name="Tijdelijke aanduiding voor inhoud 2"/>
          <p:cNvSpPr>
            <a:spLocks noGrp="1" noSelect="1"/>
          </p:cNvSpPr>
          <p:nvPr>
            <p:ph idx="1"/>
          </p:nvPr>
        </p:nvSpPr>
        <p:spPr bwMode="gray">
          <a:xfrm>
            <a:off x="8054356" y="2053441"/>
            <a:ext cx="3648000" cy="44280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2" name="Tijdelijke aanduiding voor datum 1"/>
          <p:cNvSpPr>
            <a:spLocks noGrp="1" noSelect="1"/>
          </p:cNvSpPr>
          <p:nvPr>
            <p:ph type="dt" sz="half" idx="11"/>
          </p:nvPr>
        </p:nvSpPr>
        <p:spPr bwMode="gray"/>
        <p:txBody>
          <a:bodyPr/>
          <a:lstStyle/>
          <a:p>
            <a:fld id="{89DEDE49-9D2D-42AE-A648-4B38FBF7B534}" type="datetime1">
              <a:rPr lang="nl-NL" smtClean="0"/>
              <a:t>5-3-2024</a:t>
            </a:fld>
            <a:endParaRPr lang="nl-NL"/>
          </a:p>
        </p:txBody>
      </p:sp>
      <p:sp>
        <p:nvSpPr>
          <p:cNvPr id="4" name="Tijdelijke aanduiding voor voettekst 3"/>
          <p:cNvSpPr>
            <a:spLocks noGrp="1" noSelect="1"/>
          </p:cNvSpPr>
          <p:nvPr>
            <p:ph type="ftr" sz="quarter" idx="12"/>
          </p:nvPr>
        </p:nvSpPr>
        <p:spPr bwMode="gray"/>
        <p:txBody>
          <a:bodyPr/>
          <a:lstStyle/>
          <a:p>
            <a:r>
              <a:rPr lang="nl-NL"/>
              <a:t>Via Invoegen | Koptekst en voettekst kunt u de tekst wijzigen</a:t>
            </a:r>
          </a:p>
        </p:txBody>
      </p:sp>
      <p:sp>
        <p:nvSpPr>
          <p:cNvPr id="5" name="Tijdelijke aanduiding voor dianummer 4"/>
          <p:cNvSpPr>
            <a:spLocks noGrp="1" noSelect="1"/>
          </p:cNvSpPr>
          <p:nvPr>
            <p:ph type="sldNum" sz="quarter" idx="13"/>
          </p:nvPr>
        </p:nvSpPr>
        <p:spPr bwMode="gray"/>
        <p:txBody>
          <a:bodyPr/>
          <a:lstStyle/>
          <a:p>
            <a:r>
              <a:rPr lang="nl-NL"/>
              <a:t>| </a:t>
            </a:r>
            <a:fld id="{5A73F218-DCB0-4894-9B51-05C25669D534}" type="slidenum">
              <a:rPr lang="nl-NL" smtClean="0"/>
              <a:pPr/>
              <a:t>‹nr.›</a:t>
            </a:fld>
            <a:endParaRPr lang="nl-NL"/>
          </a:p>
        </p:txBody>
      </p:sp>
    </p:spTree>
    <p:extLst>
      <p:ext uri="{BB962C8B-B14F-4D97-AF65-F5344CB8AC3E}">
        <p14:creationId xmlns:p14="http://schemas.microsoft.com/office/powerpoint/2010/main" val="655471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dia: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80000" y="1080000"/>
            <a:ext cx="10033200" cy="522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2">
            <a:extLst>
              <a:ext uri="{FF2B5EF4-FFF2-40B4-BE49-F238E27FC236}">
                <a16:creationId xmlns:a16="http://schemas.microsoft.com/office/drawing/2014/main" id="{B9AA604C-973E-4CC8-BE78-DA9EF6BE9A87}"/>
              </a:ext>
            </a:extLst>
          </p:cNvPr>
          <p:cNvSpPr>
            <a:spLocks noGrp="1"/>
          </p:cNvSpPr>
          <p:nvPr>
            <p:ph type="sldNum" sz="quarter" idx="4"/>
          </p:nvPr>
        </p:nvSpPr>
        <p:spPr>
          <a:xfrm>
            <a:off x="9378696" y="641599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27AAD-2F29-4CA3-8877-8E63FC7E4250}" type="slidenum">
              <a:rPr lang="nl-NL" smtClean="0"/>
              <a:t>‹nr.›</a:t>
            </a:fld>
            <a:endParaRPr lang="nl-NL"/>
          </a:p>
        </p:txBody>
      </p:sp>
    </p:spTree>
    <p:extLst>
      <p:ext uri="{BB962C8B-B14F-4D97-AF65-F5344CB8AC3E}">
        <p14:creationId xmlns:p14="http://schemas.microsoft.com/office/powerpoint/2010/main" val="16060429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p:nvPr>
        </p:nvSpPr>
        <p:spPr bwMode="gray">
          <a:xfrm>
            <a:off x="6634628" y="3366000"/>
            <a:ext cx="5088000" cy="27864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11" name="Tijdelijke aanduiding voor inhoud 10"/>
          <p:cNvSpPr>
            <a:spLocks noGrp="1" noSelect="1"/>
          </p:cNvSpPr>
          <p:nvPr>
            <p:ph sz="quarter" idx="14"/>
          </p:nvPr>
        </p:nvSpPr>
        <p:spPr bwMode="gray">
          <a:xfrm>
            <a:off x="1042628" y="3366000"/>
            <a:ext cx="5088000" cy="27864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2" name="Tijdelijke aanduiding voor datum 1"/>
          <p:cNvSpPr>
            <a:spLocks noGrp="1" noSelect="1"/>
          </p:cNvSpPr>
          <p:nvPr>
            <p:ph type="dt" sz="half" idx="15"/>
          </p:nvPr>
        </p:nvSpPr>
        <p:spPr bwMode="gray"/>
        <p:txBody>
          <a:bodyPr/>
          <a:lstStyle/>
          <a:p>
            <a:fld id="{2D1277E9-F704-4CFD-B73A-443B538B0297}" type="datetime1">
              <a:rPr lang="nl-NL" smtClean="0"/>
              <a:t>5-3-2024</a:t>
            </a:fld>
            <a:endParaRPr lang="nl-NL"/>
          </a:p>
        </p:txBody>
      </p:sp>
      <p:sp>
        <p:nvSpPr>
          <p:cNvPr id="3" name="Tijdelijke aanduiding voor voettekst 2"/>
          <p:cNvSpPr>
            <a:spLocks noGrp="1" noSelect="1"/>
          </p:cNvSpPr>
          <p:nvPr>
            <p:ph type="ftr" sz="quarter" idx="16"/>
          </p:nvPr>
        </p:nvSpPr>
        <p:spPr bwMode="gray"/>
        <p:txBody>
          <a:bodyPr/>
          <a:lstStyle/>
          <a:p>
            <a:r>
              <a:rPr lang="nl-NL"/>
              <a:t>Via Invoegen | Koptekst en voettekst kunt u de tekst wijzigen</a:t>
            </a:r>
          </a:p>
        </p:txBody>
      </p:sp>
      <p:sp>
        <p:nvSpPr>
          <p:cNvPr id="4" name="Tijdelijke aanduiding voor dianummer 3"/>
          <p:cNvSpPr>
            <a:spLocks noGrp="1" noSelect="1"/>
          </p:cNvSpPr>
          <p:nvPr>
            <p:ph type="sldNum" sz="quarter" idx="17"/>
          </p:nvPr>
        </p:nvSpPr>
        <p:spPr bwMode="gray"/>
        <p:txBody>
          <a:bodyPr/>
          <a:lstStyle/>
          <a:p>
            <a:r>
              <a:rPr lang="nl-NL"/>
              <a:t>| </a:t>
            </a:r>
            <a:fld id="{5A73F218-DCB0-4894-9B51-05C25669D534}" type="slidenum">
              <a:rPr lang="nl-NL" smtClean="0"/>
              <a:pPr/>
              <a:t>‹nr.›</a:t>
            </a:fld>
            <a:endParaRPr lang="nl-NL"/>
          </a:p>
        </p:txBody>
      </p:sp>
      <p:sp>
        <p:nvSpPr>
          <p:cNvPr id="5" name="Title 4"/>
          <p:cNvSpPr>
            <a:spLocks noGrp="1" noSelect="1"/>
          </p:cNvSpPr>
          <p:nvPr>
            <p:ph type="title" hasCustomPrompt="1"/>
          </p:nvPr>
        </p:nvSpPr>
        <p:spPr bwMode="gray">
          <a:xfrm>
            <a:off x="1042628" y="1998333"/>
            <a:ext cx="10680000" cy="1143000"/>
          </a:xfrm>
        </p:spPr>
        <p:txBody>
          <a:bodyPr/>
          <a:lstStyle>
            <a:lvl1pPr>
              <a:defRPr/>
            </a:lvl1pPr>
          </a:lstStyle>
          <a:p>
            <a:r>
              <a:rPr lang="nl-NL"/>
              <a:t>Titel</a:t>
            </a:r>
          </a:p>
        </p:txBody>
      </p:sp>
    </p:spTree>
    <p:extLst>
      <p:ext uri="{BB962C8B-B14F-4D97-AF65-F5344CB8AC3E}">
        <p14:creationId xmlns:p14="http://schemas.microsoft.com/office/powerpoint/2010/main" val="23225277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otodia">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2" name="Afgeronde rechthoek 31"/>
          <p:cNvSpPr>
            <a:spLocks noSelect="1"/>
          </p:cNvSpPr>
          <p:nvPr userDrawn="1"/>
        </p:nvSpPr>
        <p:spPr bwMode="gray">
          <a:xfrm>
            <a:off x="-2308591" y="98556"/>
            <a:ext cx="2146029" cy="4770636"/>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1000" noProof="1">
                <a:solidFill>
                  <a:schemeClr val="tx1"/>
                </a:solidFill>
              </a:rPr>
              <a:t>Deze dia  is zo gemaakt dat je zelf een afbeelding kan invoegen. </a:t>
            </a:r>
          </a:p>
          <a:p>
            <a:pPr algn="l"/>
            <a:endParaRPr lang="nl-NL" sz="1000" noProof="1">
              <a:solidFill>
                <a:schemeClr val="tx1"/>
              </a:solidFill>
            </a:endParaRPr>
          </a:p>
          <a:p>
            <a:pPr algn="l"/>
            <a:r>
              <a:rPr lang="nl-NL" sz="1000" noProof="1">
                <a:solidFill>
                  <a:schemeClr val="tx1"/>
                </a:solidFill>
              </a:rPr>
              <a:t>Klik met de rechtermuisknop in de achtergrond en kies Achtergrond opmaken. Klik op Opvulling met figuur of bitmappatroon en dan op Invoegen uit bestand. Kies de afbeelding en klik op Invoegen en Sluiten.</a:t>
            </a:r>
          </a:p>
          <a:p>
            <a:pPr algn="l"/>
            <a:endParaRPr lang="nl-NL" sz="1000" noProof="1">
              <a:solidFill>
                <a:schemeClr val="tx1"/>
              </a:solidFill>
            </a:endParaRPr>
          </a:p>
          <a:p>
            <a:pPr algn="l"/>
            <a:r>
              <a:rPr lang="nl-NL" sz="1000" noProof="1">
                <a:solidFill>
                  <a:schemeClr val="tx1"/>
                </a:solidFill>
              </a:rPr>
              <a:t>Klik niet op Overal toepassen omdat de afbeelding dan op alle dia’s komt. Met ctrl + z kan je dit ongedaan maken.</a:t>
            </a:r>
          </a:p>
          <a:p>
            <a:pPr algn="l"/>
            <a:endParaRPr lang="nl-NL" sz="1000" noProof="1">
              <a:solidFill>
                <a:schemeClr val="tx1"/>
              </a:solidFill>
            </a:endParaRPr>
          </a:p>
          <a:p>
            <a:pPr algn="l"/>
            <a:r>
              <a:rPr lang="nl-NL" sz="1000" noProof="1">
                <a:solidFill>
                  <a:schemeClr val="tx1"/>
                </a:solidFill>
              </a:rPr>
              <a:t>Voor het mooiste resultaat is de beeldverhouding 1024 x 768 pixels. Het beeld blijft dan scherp en vervormt niet.</a:t>
            </a:r>
          </a:p>
          <a:p>
            <a:pPr algn="l"/>
            <a:endParaRPr lang="nl-NL" sz="1000" noProof="1">
              <a:solidFill>
                <a:schemeClr val="tx1"/>
              </a:solidFill>
            </a:endParaRPr>
          </a:p>
        </p:txBody>
      </p:sp>
      <p:sp>
        <p:nvSpPr>
          <p:cNvPr id="30" name="Rechthoek 29"/>
          <p:cNvSpPr>
            <a:spLocks noSelect="1"/>
          </p:cNvSpPr>
          <p:nvPr userDrawn="1"/>
        </p:nvSpPr>
        <p:spPr bwMode="white">
          <a:xfrm>
            <a:off x="0" y="0"/>
            <a:ext cx="1051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grpSp>
        <p:nvGrpSpPr>
          <p:cNvPr id="3" name="Groep 30"/>
          <p:cNvGrpSpPr>
            <a:grpSpLocks noSelect="1"/>
          </p:cNvGrpSpPr>
          <p:nvPr userDrawn="1"/>
        </p:nvGrpSpPr>
        <p:grpSpPr bwMode="black">
          <a:xfrm>
            <a:off x="243417" y="163513"/>
            <a:ext cx="567267" cy="1447800"/>
            <a:chOff x="182563" y="163513"/>
            <a:chExt cx="425450" cy="1447800"/>
          </a:xfrm>
          <a:solidFill>
            <a:srgbClr val="FF0000"/>
          </a:solidFill>
        </p:grpSpPr>
        <p:sp>
          <p:nvSpPr>
            <p:cNvPr id="33"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34"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35"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grpSp>
      <p:sp>
        <p:nvSpPr>
          <p:cNvPr id="4" name="Tijdelijke aanduiding voor datum 3"/>
          <p:cNvSpPr>
            <a:spLocks noGrp="1" noSelect="1"/>
          </p:cNvSpPr>
          <p:nvPr userDrawn="1">
            <p:ph type="dt" sz="half" idx="10"/>
          </p:nvPr>
        </p:nvSpPr>
        <p:spPr bwMode="gray"/>
        <p:txBody>
          <a:bodyPr/>
          <a:lstStyle/>
          <a:p>
            <a:fld id="{AB71B66F-B9F3-4AD6-A701-448160D8D8F1}" type="datetime1">
              <a:rPr lang="nl-NL" smtClean="0"/>
              <a:t>5-3-2024</a:t>
            </a:fld>
            <a:endParaRPr lang="nl-NL"/>
          </a:p>
        </p:txBody>
      </p:sp>
      <p:sp>
        <p:nvSpPr>
          <p:cNvPr id="5" name="Tijdelijke aanduiding voor voettekst 4"/>
          <p:cNvSpPr>
            <a:spLocks noGrp="1" noSelect="1"/>
          </p:cNvSpPr>
          <p:nvPr userDrawn="1">
            <p:ph type="ftr" sz="quarter" idx="11"/>
          </p:nvPr>
        </p:nvSpPr>
        <p:spPr bwMode="gray"/>
        <p:txBody>
          <a:bodyPr/>
          <a:lstStyle/>
          <a:p>
            <a:r>
              <a:rPr lang="nl-NL"/>
              <a:t>Via Invoegen | Koptekst en voettekst kunt u de tekst wijzigen</a:t>
            </a:r>
          </a:p>
        </p:txBody>
      </p:sp>
      <p:sp>
        <p:nvSpPr>
          <p:cNvPr id="6" name="Tijdelijke aanduiding voor dianummer 5"/>
          <p:cNvSpPr>
            <a:spLocks noGrp="1" noSelect="1"/>
          </p:cNvSpPr>
          <p:nvPr userDrawn="1">
            <p:ph type="sldNum" sz="quarter" idx="12"/>
          </p:nvPr>
        </p:nvSpPr>
        <p:spPr bwMode="gray"/>
        <p:txBody>
          <a:bodyPr/>
          <a:lstStyle/>
          <a:p>
            <a:r>
              <a:rPr lang="nl-NL"/>
              <a:t>| </a:t>
            </a:r>
            <a:fld id="{5A73F218-DCB0-4894-9B51-05C25669D534}" type="slidenum">
              <a:rPr lang="nl-NL" smtClean="0"/>
              <a:pPr/>
              <a:t>‹nr.›</a:t>
            </a:fld>
            <a:endParaRPr lang="nl-NL"/>
          </a:p>
        </p:txBody>
      </p:sp>
    </p:spTree>
    <p:extLst>
      <p:ext uri="{BB962C8B-B14F-4D97-AF65-F5344CB8AC3E}">
        <p14:creationId xmlns:p14="http://schemas.microsoft.com/office/powerpoint/2010/main" val="3012184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nl-NL" noProof="1"/>
              <a:t>Titel</a:t>
            </a:r>
          </a:p>
        </p:txBody>
      </p:sp>
      <p:sp>
        <p:nvSpPr>
          <p:cNvPr id="3" name="Tijdelijke aanduiding voor datum 2"/>
          <p:cNvSpPr>
            <a:spLocks noGrp="1" noSelect="1"/>
          </p:cNvSpPr>
          <p:nvPr>
            <p:ph type="dt" sz="half" idx="10"/>
          </p:nvPr>
        </p:nvSpPr>
        <p:spPr bwMode="gray"/>
        <p:txBody>
          <a:bodyPr/>
          <a:lstStyle/>
          <a:p>
            <a:fld id="{1A77BA14-42C5-46AA-9FAD-892BA193696F}" type="datetime1">
              <a:rPr lang="nl-NL" smtClean="0"/>
              <a:t>5-3-2024</a:t>
            </a:fld>
            <a:endParaRPr lang="nl-NL"/>
          </a:p>
        </p:txBody>
      </p:sp>
      <p:sp>
        <p:nvSpPr>
          <p:cNvPr id="4" name="Tijdelijke aanduiding voor voettekst 3"/>
          <p:cNvSpPr>
            <a:spLocks noGrp="1" noSelect="1"/>
          </p:cNvSpPr>
          <p:nvPr>
            <p:ph type="ftr" sz="quarter" idx="11"/>
          </p:nvPr>
        </p:nvSpPr>
        <p:spPr bwMode="gray"/>
        <p:txBody>
          <a:bodyPr/>
          <a:lstStyle/>
          <a:p>
            <a:r>
              <a:rPr lang="nl-NL"/>
              <a:t>Via Invoegen | Koptekst en voettekst kunt u de tekst wijzigen</a:t>
            </a:r>
          </a:p>
        </p:txBody>
      </p:sp>
      <p:sp>
        <p:nvSpPr>
          <p:cNvPr id="5" name="Tijdelijke aanduiding voor dianummer 4"/>
          <p:cNvSpPr>
            <a:spLocks noGrp="1" noSelect="1"/>
          </p:cNvSpPr>
          <p:nvPr>
            <p:ph type="sldNum" sz="quarter" idx="12"/>
          </p:nvPr>
        </p:nvSpPr>
        <p:spPr bwMode="gray"/>
        <p:txBody>
          <a:bodyPr/>
          <a:lstStyle/>
          <a:p>
            <a:r>
              <a:rPr lang="nl-NL"/>
              <a:t>| </a:t>
            </a:r>
            <a:fld id="{5A73F218-DCB0-4894-9B51-05C25669D534}" type="slidenum">
              <a:rPr lang="nl-NL" smtClean="0"/>
              <a:pPr/>
              <a:t>‹nr.›</a:t>
            </a:fld>
            <a:endParaRPr lang="nl-NL"/>
          </a:p>
        </p:txBody>
      </p:sp>
    </p:spTree>
    <p:extLst>
      <p:ext uri="{BB962C8B-B14F-4D97-AF65-F5344CB8AC3E}">
        <p14:creationId xmlns:p14="http://schemas.microsoft.com/office/powerpoint/2010/main" val="637024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eeg met logo">
    <p:spTree>
      <p:nvGrpSpPr>
        <p:cNvPr id="1" name=""/>
        <p:cNvGrpSpPr/>
        <p:nvPr/>
      </p:nvGrpSpPr>
      <p:grpSpPr>
        <a:xfrm>
          <a:off x="0" y="0"/>
          <a:ext cx="0" cy="0"/>
          <a:chOff x="0" y="0"/>
          <a:chExt cx="0" cy="0"/>
        </a:xfrm>
      </p:grpSpPr>
      <p:sp>
        <p:nvSpPr>
          <p:cNvPr id="2" name="Tijdelijke aanduiding voor datum 1"/>
          <p:cNvSpPr>
            <a:spLocks noGrp="1" noSelect="1"/>
          </p:cNvSpPr>
          <p:nvPr>
            <p:ph type="dt" sz="half" idx="10"/>
          </p:nvPr>
        </p:nvSpPr>
        <p:spPr bwMode="gray"/>
        <p:txBody>
          <a:bodyPr/>
          <a:lstStyle/>
          <a:p>
            <a:fld id="{DD87E8CE-33A9-43EE-B25B-F09963B573BA}" type="datetime1">
              <a:rPr lang="nl-NL" smtClean="0"/>
              <a:t>5-3-2024</a:t>
            </a:fld>
            <a:endParaRPr lang="nl-NL"/>
          </a:p>
        </p:txBody>
      </p:sp>
      <p:sp>
        <p:nvSpPr>
          <p:cNvPr id="3" name="Tijdelijke aanduiding voor voettekst 2"/>
          <p:cNvSpPr>
            <a:spLocks noGrp="1" noSelect="1"/>
          </p:cNvSpPr>
          <p:nvPr>
            <p:ph type="ftr" sz="quarter" idx="11"/>
          </p:nvPr>
        </p:nvSpPr>
        <p:spPr bwMode="gray"/>
        <p:txBody>
          <a:bodyPr/>
          <a:lstStyle/>
          <a:p>
            <a:r>
              <a:rPr lang="nl-NL"/>
              <a:t>Via Invoegen | Koptekst en voettekst kunt u de tekst wijzigen</a:t>
            </a:r>
          </a:p>
        </p:txBody>
      </p:sp>
      <p:sp>
        <p:nvSpPr>
          <p:cNvPr id="4" name="Tijdelijke aanduiding voor dianummer 3"/>
          <p:cNvSpPr>
            <a:spLocks noGrp="1" noSelect="1"/>
          </p:cNvSpPr>
          <p:nvPr>
            <p:ph type="sldNum" sz="quarter" idx="12"/>
          </p:nvPr>
        </p:nvSpPr>
        <p:spPr bwMode="gray"/>
        <p:txBody>
          <a:bodyPr/>
          <a:lstStyle/>
          <a:p>
            <a:r>
              <a:rPr lang="nl-NL"/>
              <a:t>| </a:t>
            </a:r>
            <a:fld id="{5A73F218-DCB0-4894-9B51-05C25669D534}" type="slidenum">
              <a:rPr lang="nl-NL" smtClean="0"/>
              <a:pPr/>
              <a:t>‹nr.›</a:t>
            </a:fld>
            <a:endParaRPr lang="nl-NL"/>
          </a:p>
        </p:txBody>
      </p:sp>
    </p:spTree>
    <p:extLst>
      <p:ext uri="{BB962C8B-B14F-4D97-AF65-F5344CB8AC3E}">
        <p14:creationId xmlns:p14="http://schemas.microsoft.com/office/powerpoint/2010/main" val="40609615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noSelect="1"/>
          </p:cNvSpPr>
          <p:nvPr>
            <p:ph type="dt" sz="half" idx="10"/>
          </p:nvPr>
        </p:nvSpPr>
        <p:spPr bwMode="gray"/>
        <p:txBody>
          <a:bodyPr/>
          <a:lstStyle/>
          <a:p>
            <a:fld id="{D1BCA4B4-8389-46FE-AE0C-0A1FAFD8F720}" type="datetime1">
              <a:rPr lang="nl-NL" smtClean="0"/>
              <a:t>5-3-2024</a:t>
            </a:fld>
            <a:endParaRPr lang="nl-NL"/>
          </a:p>
        </p:txBody>
      </p:sp>
      <p:sp>
        <p:nvSpPr>
          <p:cNvPr id="3" name="Tijdelijke aanduiding voor voettekst 2"/>
          <p:cNvSpPr>
            <a:spLocks noGrp="1" noSelect="1"/>
          </p:cNvSpPr>
          <p:nvPr>
            <p:ph type="ftr" sz="quarter" idx="11"/>
          </p:nvPr>
        </p:nvSpPr>
        <p:spPr bwMode="gray"/>
        <p:txBody>
          <a:bodyPr/>
          <a:lstStyle/>
          <a:p>
            <a:r>
              <a:rPr lang="nl-NL"/>
              <a:t>Via Invoegen | Koptekst en voettekst kunt u de tekst wijzigen</a:t>
            </a:r>
          </a:p>
        </p:txBody>
      </p:sp>
      <p:sp>
        <p:nvSpPr>
          <p:cNvPr id="4" name="Tijdelijke aanduiding voor dianummer 3"/>
          <p:cNvSpPr>
            <a:spLocks noGrp="1" noSelect="1"/>
          </p:cNvSpPr>
          <p:nvPr>
            <p:ph type="sldNum" sz="quarter" idx="12"/>
          </p:nvPr>
        </p:nvSpPr>
        <p:spPr bwMode="gray"/>
        <p:txBody>
          <a:bodyPr/>
          <a:lstStyle/>
          <a:p>
            <a:r>
              <a:rPr lang="nl-NL"/>
              <a:t>| </a:t>
            </a:r>
            <a:fld id="{5A73F218-DCB0-4894-9B51-05C25669D534}" type="slidenum">
              <a:rPr lang="nl-NL" smtClean="0"/>
              <a:pPr/>
              <a:t>‹nr.›</a:t>
            </a:fld>
            <a:endParaRPr lang="nl-NL"/>
          </a:p>
        </p:txBody>
      </p:sp>
    </p:spTree>
    <p:extLst>
      <p:ext uri="{BB962C8B-B14F-4D97-AF65-F5344CB8AC3E}">
        <p14:creationId xmlns:p14="http://schemas.microsoft.com/office/powerpoint/2010/main" val="3764318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11C458BA-9CA8-4342-BC3B-B331C032BE96}"/>
              </a:ext>
            </a:extLst>
          </p:cNvPr>
          <p:cNvGrpSpPr/>
          <p:nvPr userDrawn="1"/>
        </p:nvGrpSpPr>
        <p:grpSpPr>
          <a:xfrm>
            <a:off x="0" y="5901413"/>
            <a:ext cx="12192000" cy="993469"/>
            <a:chOff x="0" y="5901413"/>
            <a:chExt cx="12192000" cy="993469"/>
          </a:xfrm>
        </p:grpSpPr>
        <p:sp>
          <p:nvSpPr>
            <p:cNvPr id="5" name="Rechthoek 4">
              <a:extLst>
                <a:ext uri="{FF2B5EF4-FFF2-40B4-BE49-F238E27FC236}">
                  <a16:creationId xmlns:a16="http://schemas.microsoft.com/office/drawing/2014/main" id="{E5A9DFA5-04E1-0A4E-A5BE-31FD8D073BF7}"/>
                </a:ext>
              </a:extLst>
            </p:cNvPr>
            <p:cNvSpPr/>
            <p:nvPr userDrawn="1"/>
          </p:nvSpPr>
          <p:spPr bwMode="auto">
            <a:xfrm>
              <a:off x="0" y="5901413"/>
              <a:ext cx="12192000" cy="956587"/>
            </a:xfrm>
            <a:prstGeom prst="rect">
              <a:avLst/>
            </a:prstGeom>
            <a:solidFill>
              <a:schemeClr val="bg1"/>
            </a:solidFill>
            <a:ln>
              <a:noFill/>
            </a:ln>
            <a:effectLst>
              <a:outerShdw blurRad="50800" dist="38100" dir="18900000" algn="b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charset="0"/>
              </a:endParaRPr>
            </a:p>
          </p:txBody>
        </p:sp>
        <p:pic>
          <p:nvPicPr>
            <p:cNvPr id="6" name="Afbeelding 5">
              <a:extLst>
                <a:ext uri="{FF2B5EF4-FFF2-40B4-BE49-F238E27FC236}">
                  <a16:creationId xmlns:a16="http://schemas.microsoft.com/office/drawing/2014/main" id="{ED3AB4B8-4E2A-3B40-BA5B-2842179B30E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6390" y="6066038"/>
              <a:ext cx="1177290" cy="612574"/>
            </a:xfrm>
            <a:prstGeom prst="rect">
              <a:avLst/>
            </a:prstGeom>
          </p:spPr>
        </p:pic>
        <p:pic>
          <p:nvPicPr>
            <p:cNvPr id="7" name="Afbeelding 6">
              <a:extLst>
                <a:ext uri="{FF2B5EF4-FFF2-40B4-BE49-F238E27FC236}">
                  <a16:creationId xmlns:a16="http://schemas.microsoft.com/office/drawing/2014/main" id="{F857B5B1-DF78-7E42-93BE-F45240DE3B5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09200" y="5901413"/>
              <a:ext cx="2082800" cy="993469"/>
            </a:xfrm>
            <a:prstGeom prst="rect">
              <a:avLst/>
            </a:prstGeom>
          </p:spPr>
        </p:pic>
      </p:grpSp>
    </p:spTree>
    <p:extLst>
      <p:ext uri="{BB962C8B-B14F-4D97-AF65-F5344CB8AC3E}">
        <p14:creationId xmlns:p14="http://schemas.microsoft.com/office/powerpoint/2010/main" val="11128262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Tekststijl van het model bewerken</a:t>
            </a:r>
          </a:p>
        </p:txBody>
      </p:sp>
    </p:spTree>
    <p:extLst>
      <p:ext uri="{BB962C8B-B14F-4D97-AF65-F5344CB8AC3E}">
        <p14:creationId xmlns:p14="http://schemas.microsoft.com/office/powerpoint/2010/main" val="31389325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Tekststijl van het model bewerken</a:t>
            </a:r>
          </a:p>
        </p:txBody>
      </p:sp>
    </p:spTree>
    <p:extLst>
      <p:ext uri="{BB962C8B-B14F-4D97-AF65-F5344CB8AC3E}">
        <p14:creationId xmlns:p14="http://schemas.microsoft.com/office/powerpoint/2010/main" val="38453309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609600" y="1592263"/>
            <a:ext cx="5384800" cy="3575050"/>
          </a:xfrm>
        </p:spPr>
        <p:txBody>
          <a:bodyPr/>
          <a:lstStyle>
            <a:lvl1pPr>
              <a:defRPr sz="2800">
                <a:latin typeface="+mn-lt"/>
              </a:defRPr>
            </a:lvl1pPr>
            <a:lvl2pPr>
              <a:defRPr sz="2800">
                <a:latin typeface="+mn-lt"/>
              </a:defRPr>
            </a:lvl2pPr>
            <a:lvl3pPr marL="23813" indent="0">
              <a:buNone/>
              <a:defRPr sz="2800">
                <a:latin typeface="+mn-lt"/>
              </a:defRPr>
            </a:lvl3pPr>
            <a:lvl4pPr>
              <a:defRPr sz="2800">
                <a:latin typeface="+mn-lt"/>
              </a:defRPr>
            </a:lvl4pPr>
            <a:lvl5pPr>
              <a:defRPr sz="18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p:txBody>
      </p:sp>
      <p:sp>
        <p:nvSpPr>
          <p:cNvPr id="4" name="Tijdelijke aanduiding voor inhoud 3"/>
          <p:cNvSpPr>
            <a:spLocks noGrp="1"/>
          </p:cNvSpPr>
          <p:nvPr>
            <p:ph sz="half" idx="2"/>
          </p:nvPr>
        </p:nvSpPr>
        <p:spPr>
          <a:xfrm>
            <a:off x="6197600" y="1592263"/>
            <a:ext cx="5384800" cy="3575050"/>
          </a:xfrm>
        </p:spPr>
        <p:txBody>
          <a:bodyPr/>
          <a:lstStyle>
            <a:lvl1pPr>
              <a:defRPr sz="2800">
                <a:latin typeface="+mn-lt"/>
              </a:defRPr>
            </a:lvl1pPr>
            <a:lvl2pPr>
              <a:defRPr sz="2800">
                <a:latin typeface="+mn-lt"/>
              </a:defRPr>
            </a:lvl2pPr>
            <a:lvl3pPr>
              <a:defRPr sz="2800">
                <a:latin typeface="+mn-lt"/>
              </a:defRPr>
            </a:lvl3pPr>
            <a:lvl4pPr>
              <a:defRPr sz="2800">
                <a:latin typeface="+mn-lt"/>
              </a:defRPr>
            </a:lvl4pPr>
            <a:lvl5pPr>
              <a:defRPr sz="1800"/>
            </a:lvl5pPr>
            <a:lvl6pPr>
              <a:defRPr sz="1800"/>
            </a:lvl6pPr>
            <a:lvl7pPr>
              <a:defRPr sz="1800"/>
            </a:lvl7pPr>
            <a:lvl8pPr>
              <a:defRPr sz="1800"/>
            </a:lvl8pPr>
            <a:lvl9pPr>
              <a:defRPr sz="1800"/>
            </a:lvl9pPr>
          </a:lstStyle>
          <a:p>
            <a:pPr lvl="0"/>
            <a:r>
              <a:rPr lang="nl-NL"/>
              <a:t>Tekststijl van het model bewerken</a:t>
            </a:r>
          </a:p>
        </p:txBody>
      </p:sp>
    </p:spTree>
    <p:extLst>
      <p:ext uri="{BB962C8B-B14F-4D97-AF65-F5344CB8AC3E}">
        <p14:creationId xmlns:p14="http://schemas.microsoft.com/office/powerpoint/2010/main" val="31989541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609600" y="2174876"/>
            <a:ext cx="5386917" cy="3742367"/>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1600"/>
            </a:lvl5pPr>
            <a:lvl6pPr>
              <a:defRPr sz="1600"/>
            </a:lvl6pPr>
            <a:lvl7pPr>
              <a:defRPr sz="1600"/>
            </a:lvl7pPr>
            <a:lvl8pPr>
              <a:defRPr sz="1600"/>
            </a:lvl8pPr>
            <a:lvl9pPr>
              <a:defRPr sz="1600"/>
            </a:lvl9pPr>
          </a:lstStyle>
          <a:p>
            <a:pPr lvl="0"/>
            <a:r>
              <a:rPr lang="nl-NL"/>
              <a:t>Tekststijl van het model bewerken</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93368" y="2174876"/>
            <a:ext cx="5389033" cy="3742367"/>
          </a:xfrm>
        </p:spPr>
        <p:txBody>
          <a:bodyPr/>
          <a:lstStyle>
            <a:lvl1pPr>
              <a:defRPr sz="2400">
                <a:latin typeface="+mn-lt"/>
              </a:defRPr>
            </a:lvl1pPr>
            <a:lvl2pPr marL="23813" indent="0">
              <a:buNone/>
              <a:defRPr sz="2400">
                <a:latin typeface="+mn-lt"/>
              </a:defRPr>
            </a:lvl2pPr>
            <a:lvl3pPr marL="23813" indent="0">
              <a:buNone/>
              <a:defRPr sz="2400">
                <a:latin typeface="+mn-lt"/>
              </a:defRPr>
            </a:lvl3pPr>
            <a:lvl4pPr marL="23813" indent="0">
              <a:buNone/>
              <a:defRPr sz="2400">
                <a:latin typeface="+mn-lt"/>
              </a:defRPr>
            </a:lvl4pPr>
            <a:lvl5pPr>
              <a:defRPr sz="1600"/>
            </a:lvl5pPr>
            <a:lvl6pPr>
              <a:defRPr sz="1600"/>
            </a:lvl6pPr>
            <a:lvl7pPr>
              <a:defRPr sz="1600"/>
            </a:lvl7pPr>
            <a:lvl8pPr>
              <a:defRPr sz="1600"/>
            </a:lvl8pPr>
            <a:lvl9pPr>
              <a:defRPr sz="1600"/>
            </a:lvl9pPr>
          </a:lstStyle>
          <a:p>
            <a:pPr lvl="0"/>
            <a:r>
              <a:rPr lang="nl-NL"/>
              <a:t>Tekststijl van het model bewerken</a:t>
            </a:r>
          </a:p>
        </p:txBody>
      </p:sp>
    </p:spTree>
    <p:extLst>
      <p:ext uri="{BB962C8B-B14F-4D97-AF65-F5344CB8AC3E}">
        <p14:creationId xmlns:p14="http://schemas.microsoft.com/office/powerpoint/2010/main" val="749907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dia: beeld">
    <p:spTree>
      <p:nvGrpSpPr>
        <p:cNvPr id="1" name=""/>
        <p:cNvGrpSpPr/>
        <p:nvPr/>
      </p:nvGrpSpPr>
      <p:grpSpPr>
        <a:xfrm>
          <a:off x="0" y="0"/>
          <a:ext cx="0" cy="0"/>
          <a:chOff x="0" y="0"/>
          <a:chExt cx="0" cy="0"/>
        </a:xfrm>
      </p:grpSpPr>
      <p:sp>
        <p:nvSpPr>
          <p:cNvPr id="2" name="Tijdelijke aanduiding voor dianummer 2">
            <a:extLst>
              <a:ext uri="{FF2B5EF4-FFF2-40B4-BE49-F238E27FC236}">
                <a16:creationId xmlns:a16="http://schemas.microsoft.com/office/drawing/2014/main" id="{47073FEB-0B1C-4726-8F0C-53D0479A8755}"/>
              </a:ext>
            </a:extLst>
          </p:cNvPr>
          <p:cNvSpPr>
            <a:spLocks noGrp="1"/>
          </p:cNvSpPr>
          <p:nvPr>
            <p:ph type="sldNum" sz="quarter" idx="4"/>
          </p:nvPr>
        </p:nvSpPr>
        <p:spPr>
          <a:xfrm>
            <a:off x="9378696" y="641599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27AAD-2F29-4CA3-8877-8E63FC7E4250}" type="slidenum">
              <a:rPr lang="nl-NL" smtClean="0"/>
              <a:t>‹nr.›</a:t>
            </a:fld>
            <a:endParaRPr lang="nl-NL"/>
          </a:p>
        </p:txBody>
      </p:sp>
    </p:spTree>
    <p:extLst>
      <p:ext uri="{BB962C8B-B14F-4D97-AF65-F5344CB8AC3E}">
        <p14:creationId xmlns:p14="http://schemas.microsoft.com/office/powerpoint/2010/main" val="10425905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33235307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0088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stijl te bewerken</a:t>
            </a:r>
          </a:p>
        </p:txBody>
      </p:sp>
      <p:sp>
        <p:nvSpPr>
          <p:cNvPr id="3" name="Tijdelijke aanduiding voor inhoud 2"/>
          <p:cNvSpPr>
            <a:spLocks noGrp="1"/>
          </p:cNvSpPr>
          <p:nvPr>
            <p:ph idx="1"/>
          </p:nvPr>
        </p:nvSpPr>
        <p:spPr>
          <a:xfrm>
            <a:off x="4766733" y="273051"/>
            <a:ext cx="6815667" cy="5644191"/>
          </a:xfrm>
        </p:spPr>
        <p:txBody>
          <a:bodyPr/>
          <a:lstStyle>
            <a:lvl1pPr>
              <a:defRPr sz="3200">
                <a:latin typeface="+mn-lt"/>
              </a:defRPr>
            </a:lvl1pPr>
            <a:lvl2pPr>
              <a:defRPr sz="3200">
                <a:latin typeface="+mn-lt"/>
              </a:defRPr>
            </a:lvl2pPr>
            <a:lvl3pPr>
              <a:defRPr sz="3200">
                <a:latin typeface="+mn-lt"/>
              </a:defRPr>
            </a:lvl3pPr>
            <a:lvl4pPr>
              <a:defRPr sz="3200">
                <a:latin typeface="+mn-lt"/>
              </a:defRPr>
            </a:lvl4pPr>
            <a:lvl5pPr>
              <a:defRPr sz="2000"/>
            </a:lvl5pPr>
            <a:lvl6pPr>
              <a:defRPr sz="2000"/>
            </a:lvl6pPr>
            <a:lvl7pPr>
              <a:defRPr sz="2000"/>
            </a:lvl7pPr>
            <a:lvl8pPr>
              <a:defRPr sz="2000"/>
            </a:lvl8pPr>
            <a:lvl9pPr>
              <a:defRPr sz="2000"/>
            </a:lvl9pPr>
          </a:lstStyle>
          <a:p>
            <a:pPr lvl="0"/>
            <a:r>
              <a:rPr lang="nl-NL"/>
              <a:t>Tekststijl van het model bewerken</a:t>
            </a:r>
          </a:p>
        </p:txBody>
      </p:sp>
      <p:sp>
        <p:nvSpPr>
          <p:cNvPr id="4" name="Tijdelijke aanduiding voor tekst 3"/>
          <p:cNvSpPr>
            <a:spLocks noGrp="1"/>
          </p:cNvSpPr>
          <p:nvPr>
            <p:ph type="body" sz="half" idx="2"/>
          </p:nvPr>
        </p:nvSpPr>
        <p:spPr>
          <a:xfrm>
            <a:off x="609601" y="1435101"/>
            <a:ext cx="4011084" cy="44821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Tree>
    <p:extLst>
      <p:ext uri="{BB962C8B-B14F-4D97-AF65-F5344CB8AC3E}">
        <p14:creationId xmlns:p14="http://schemas.microsoft.com/office/powerpoint/2010/main" val="252541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5499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Tree>
    <p:extLst>
      <p:ext uri="{BB962C8B-B14F-4D97-AF65-F5344CB8AC3E}">
        <p14:creationId xmlns:p14="http://schemas.microsoft.com/office/powerpoint/2010/main" val="12315903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p:txBody>
      </p:sp>
    </p:spTree>
    <p:extLst>
      <p:ext uri="{BB962C8B-B14F-4D97-AF65-F5344CB8AC3E}">
        <p14:creationId xmlns:p14="http://schemas.microsoft.com/office/powerpoint/2010/main" val="37741616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4892675"/>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609600" y="274639"/>
            <a:ext cx="8026400" cy="4892675"/>
          </a:xfrm>
        </p:spPr>
        <p:txBody>
          <a:bodyPr vert="eaVert"/>
          <a:lstStyle/>
          <a:p>
            <a:pPr lvl="0"/>
            <a:r>
              <a:rPr lang="nl-NL"/>
              <a:t>Tekststijl van het model bewerken</a:t>
            </a:r>
          </a:p>
        </p:txBody>
      </p:sp>
    </p:spTree>
    <p:extLst>
      <p:ext uri="{BB962C8B-B14F-4D97-AF65-F5344CB8AC3E}">
        <p14:creationId xmlns:p14="http://schemas.microsoft.com/office/powerpoint/2010/main" val="1905096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solidFill>
                  <a:srgbClr val="00A9F3"/>
                </a:solidFill>
              </a:defRPr>
            </a:lvl1pPr>
          </a:lstStyle>
          <a:p>
            <a:r>
              <a:rPr lang="nl-NL"/>
              <a:t>Klik om de stijl te bewerken</a:t>
            </a:r>
          </a:p>
        </p:txBody>
      </p:sp>
      <p:sp>
        <p:nvSpPr>
          <p:cNvPr id="3" name="Tijdelijke aanduiding voor inhoud 2"/>
          <p:cNvSpPr>
            <a:spLocks noGrp="1"/>
          </p:cNvSpPr>
          <p:nvPr>
            <p:ph idx="1"/>
          </p:nvPr>
        </p:nvSpPr>
        <p:spPr/>
        <p:txBody>
          <a:bodyPr>
            <a:noAutofit/>
          </a:bodyPr>
          <a:lstStyle>
            <a:lvl1pPr marL="268288" indent="-268288">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2">
            <a:extLst>
              <a:ext uri="{FF2B5EF4-FFF2-40B4-BE49-F238E27FC236}">
                <a16:creationId xmlns:a16="http://schemas.microsoft.com/office/drawing/2014/main" id="{CA6D6EC7-5CD2-4370-8CCD-F805656947DB}"/>
              </a:ext>
            </a:extLst>
          </p:cNvPr>
          <p:cNvSpPr>
            <a:spLocks noGrp="1"/>
          </p:cNvSpPr>
          <p:nvPr>
            <p:ph type="sldNum" sz="quarter" idx="4"/>
          </p:nvPr>
        </p:nvSpPr>
        <p:spPr>
          <a:xfrm>
            <a:off x="9378696" y="641599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27AAD-2F29-4CA3-8877-8E63FC7E4250}" type="slidenum">
              <a:rPr lang="nl-NL" smtClean="0"/>
              <a:t>‹nr.›</a:t>
            </a:fld>
            <a:endParaRPr lang="nl-NL"/>
          </a:p>
        </p:txBody>
      </p:sp>
    </p:spTree>
    <p:extLst>
      <p:ext uri="{BB962C8B-B14F-4D97-AF65-F5344CB8AC3E}">
        <p14:creationId xmlns:p14="http://schemas.microsoft.com/office/powerpoint/2010/main" val="21441226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p>
        </p:txBody>
      </p:sp>
      <p:sp>
        <p:nvSpPr>
          <p:cNvPr id="3" name="Tijdelijke aanduiding voor inhoud 2"/>
          <p:cNvSpPr>
            <a:spLocks noGrp="1"/>
          </p:cNvSpPr>
          <p:nvPr>
            <p:ph idx="1"/>
          </p:nvPr>
        </p:nvSpPr>
        <p:spPr>
          <a:xfrm>
            <a:off x="1080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2"/>
          <p:cNvSpPr>
            <a:spLocks noGrp="1"/>
          </p:cNvSpPr>
          <p:nvPr>
            <p:ph idx="10"/>
          </p:nvPr>
        </p:nvSpPr>
        <p:spPr>
          <a:xfrm>
            <a:off x="6252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2">
            <a:extLst>
              <a:ext uri="{FF2B5EF4-FFF2-40B4-BE49-F238E27FC236}">
                <a16:creationId xmlns:a16="http://schemas.microsoft.com/office/drawing/2014/main" id="{4D5D46FD-788C-483A-8D1E-728A9ECB5434}"/>
              </a:ext>
            </a:extLst>
          </p:cNvPr>
          <p:cNvSpPr>
            <a:spLocks noGrp="1"/>
          </p:cNvSpPr>
          <p:nvPr>
            <p:ph type="sldNum" sz="quarter" idx="4"/>
          </p:nvPr>
        </p:nvSpPr>
        <p:spPr>
          <a:xfrm>
            <a:off x="9378696" y="641599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27AAD-2F29-4CA3-8877-8E63FC7E4250}" type="slidenum">
              <a:rPr lang="nl-NL" smtClean="0"/>
              <a:t>‹nr.›</a:t>
            </a:fld>
            <a:endParaRPr lang="nl-NL"/>
          </a:p>
        </p:txBody>
      </p:sp>
    </p:spTree>
    <p:extLst>
      <p:ext uri="{BB962C8B-B14F-4D97-AF65-F5344CB8AC3E}">
        <p14:creationId xmlns:p14="http://schemas.microsoft.com/office/powerpoint/2010/main" val="37569731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kstdia: titel ">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p>
        </p:txBody>
      </p:sp>
      <p:sp>
        <p:nvSpPr>
          <p:cNvPr id="3" name="Tijdelijke aanduiding voor dianummer 2">
            <a:extLst>
              <a:ext uri="{FF2B5EF4-FFF2-40B4-BE49-F238E27FC236}">
                <a16:creationId xmlns:a16="http://schemas.microsoft.com/office/drawing/2014/main" id="{B9C6C749-9E16-4CD2-855C-6D4FFF554962}"/>
              </a:ext>
            </a:extLst>
          </p:cNvPr>
          <p:cNvSpPr>
            <a:spLocks noGrp="1"/>
          </p:cNvSpPr>
          <p:nvPr>
            <p:ph type="sldNum" sz="quarter" idx="4"/>
          </p:nvPr>
        </p:nvSpPr>
        <p:spPr>
          <a:xfrm>
            <a:off x="9378696" y="641599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27AAD-2F29-4CA3-8877-8E63FC7E4250}" type="slidenum">
              <a:rPr lang="nl-NL" smtClean="0"/>
              <a:t>‹nr.›</a:t>
            </a:fld>
            <a:endParaRPr lang="nl-NL"/>
          </a:p>
        </p:txBody>
      </p:sp>
    </p:spTree>
    <p:extLst>
      <p:ext uri="{BB962C8B-B14F-4D97-AF65-F5344CB8AC3E}">
        <p14:creationId xmlns:p14="http://schemas.microsoft.com/office/powerpoint/2010/main" val="5951783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kstdia: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80000" y="1080000"/>
            <a:ext cx="10033200" cy="522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2">
            <a:extLst>
              <a:ext uri="{FF2B5EF4-FFF2-40B4-BE49-F238E27FC236}">
                <a16:creationId xmlns:a16="http://schemas.microsoft.com/office/drawing/2014/main" id="{B9AA604C-973E-4CC8-BE78-DA9EF6BE9A87}"/>
              </a:ext>
            </a:extLst>
          </p:cNvPr>
          <p:cNvSpPr>
            <a:spLocks noGrp="1"/>
          </p:cNvSpPr>
          <p:nvPr>
            <p:ph type="sldNum" sz="quarter" idx="4"/>
          </p:nvPr>
        </p:nvSpPr>
        <p:spPr>
          <a:xfrm>
            <a:off x="9378696" y="641599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27AAD-2F29-4CA3-8877-8E63FC7E4250}" type="slidenum">
              <a:rPr lang="nl-NL" smtClean="0"/>
              <a:t>‹nr.›</a:t>
            </a:fld>
            <a:endParaRPr lang="nl-NL"/>
          </a:p>
        </p:txBody>
      </p:sp>
    </p:spTree>
    <p:extLst>
      <p:ext uri="{BB962C8B-B14F-4D97-AF65-F5344CB8AC3E}">
        <p14:creationId xmlns:p14="http://schemas.microsoft.com/office/powerpoint/2010/main" val="1241316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dia: aflopend beeld">
    <p:spTree>
      <p:nvGrpSpPr>
        <p:cNvPr id="1" name=""/>
        <p:cNvGrpSpPr/>
        <p:nvPr/>
      </p:nvGrpSpPr>
      <p:grpSpPr>
        <a:xfrm>
          <a:off x="0" y="0"/>
          <a:ext cx="0" cy="0"/>
          <a:chOff x="0" y="0"/>
          <a:chExt cx="0" cy="0"/>
        </a:xfrm>
      </p:grpSpPr>
      <p:sp>
        <p:nvSpPr>
          <p:cNvPr id="8" name="Rechthoek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Groep 1"/>
          <p:cNvGrpSpPr/>
          <p:nvPr userDrawn="1"/>
        </p:nvGrpSpPr>
        <p:grpSpPr>
          <a:xfrm>
            <a:off x="-7374" y="6415994"/>
            <a:ext cx="4949825" cy="449261"/>
            <a:chOff x="0" y="6408737"/>
            <a:chExt cx="4949825" cy="449261"/>
          </a:xfrm>
          <a:solidFill>
            <a:schemeClr val="bg2"/>
          </a:solidFill>
        </p:grpSpPr>
        <p:sp>
          <p:nvSpPr>
            <p:cNvPr id="10"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sp>
          <p:nvSpPr>
            <p:cNvPr id="11"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grpSp>
      <p:pic>
        <p:nvPicPr>
          <p:cNvPr id="7" name="Afbeelding 1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jdelijke aanduiding voor dianummer 2">
            <a:extLst>
              <a:ext uri="{FF2B5EF4-FFF2-40B4-BE49-F238E27FC236}">
                <a16:creationId xmlns:a16="http://schemas.microsoft.com/office/drawing/2014/main" id="{8C8530E1-7297-4FFF-925A-084FB059D935}"/>
              </a:ext>
            </a:extLst>
          </p:cNvPr>
          <p:cNvSpPr>
            <a:spLocks noGrp="1"/>
          </p:cNvSpPr>
          <p:nvPr>
            <p:ph type="sldNum" sz="quarter" idx="4"/>
          </p:nvPr>
        </p:nvSpPr>
        <p:spPr>
          <a:xfrm>
            <a:off x="9378696" y="641599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27AAD-2F29-4CA3-8877-8E63FC7E4250}" type="slidenum">
              <a:rPr lang="nl-NL" smtClean="0"/>
              <a:t>‹nr.›</a:t>
            </a:fld>
            <a:endParaRPr lang="nl-NL"/>
          </a:p>
        </p:txBody>
      </p:sp>
    </p:spTree>
    <p:extLst>
      <p:ext uri="{BB962C8B-B14F-4D97-AF65-F5344CB8AC3E}">
        <p14:creationId xmlns:p14="http://schemas.microsoft.com/office/powerpoint/2010/main" val="15010374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kstdia: beeld">
    <p:spTree>
      <p:nvGrpSpPr>
        <p:cNvPr id="1" name=""/>
        <p:cNvGrpSpPr/>
        <p:nvPr/>
      </p:nvGrpSpPr>
      <p:grpSpPr>
        <a:xfrm>
          <a:off x="0" y="0"/>
          <a:ext cx="0" cy="0"/>
          <a:chOff x="0" y="0"/>
          <a:chExt cx="0" cy="0"/>
        </a:xfrm>
      </p:grpSpPr>
      <p:sp>
        <p:nvSpPr>
          <p:cNvPr id="2" name="Tijdelijke aanduiding voor dianummer 2">
            <a:extLst>
              <a:ext uri="{FF2B5EF4-FFF2-40B4-BE49-F238E27FC236}">
                <a16:creationId xmlns:a16="http://schemas.microsoft.com/office/drawing/2014/main" id="{47073FEB-0B1C-4726-8F0C-53D0479A8755}"/>
              </a:ext>
            </a:extLst>
          </p:cNvPr>
          <p:cNvSpPr>
            <a:spLocks noGrp="1"/>
          </p:cNvSpPr>
          <p:nvPr>
            <p:ph type="sldNum" sz="quarter" idx="4"/>
          </p:nvPr>
        </p:nvSpPr>
        <p:spPr>
          <a:xfrm>
            <a:off x="9378696" y="641599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27AAD-2F29-4CA3-8877-8E63FC7E4250}" type="slidenum">
              <a:rPr lang="nl-NL" smtClean="0"/>
              <a:t>‹nr.›</a:t>
            </a:fld>
            <a:endParaRPr lang="nl-NL"/>
          </a:p>
        </p:txBody>
      </p:sp>
    </p:spTree>
    <p:extLst>
      <p:ext uri="{BB962C8B-B14F-4D97-AF65-F5344CB8AC3E}">
        <p14:creationId xmlns:p14="http://schemas.microsoft.com/office/powerpoint/2010/main" val="9503357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kstdia: aflopend beeld">
    <p:spTree>
      <p:nvGrpSpPr>
        <p:cNvPr id="1" name=""/>
        <p:cNvGrpSpPr/>
        <p:nvPr/>
      </p:nvGrpSpPr>
      <p:grpSpPr>
        <a:xfrm>
          <a:off x="0" y="0"/>
          <a:ext cx="0" cy="0"/>
          <a:chOff x="0" y="0"/>
          <a:chExt cx="0" cy="0"/>
        </a:xfrm>
      </p:grpSpPr>
      <p:sp>
        <p:nvSpPr>
          <p:cNvPr id="8" name="Rechthoek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Groep 1"/>
          <p:cNvGrpSpPr/>
          <p:nvPr userDrawn="1"/>
        </p:nvGrpSpPr>
        <p:grpSpPr>
          <a:xfrm>
            <a:off x="-7374" y="6415994"/>
            <a:ext cx="4949825" cy="449261"/>
            <a:chOff x="0" y="6408737"/>
            <a:chExt cx="4949825" cy="449261"/>
          </a:xfrm>
          <a:solidFill>
            <a:schemeClr val="bg2"/>
          </a:solidFill>
        </p:grpSpPr>
        <p:sp>
          <p:nvSpPr>
            <p:cNvPr id="10"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sp>
          <p:nvSpPr>
            <p:cNvPr id="11"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grpSp>
      <p:pic>
        <p:nvPicPr>
          <p:cNvPr id="7" name="Afbeelding 1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jdelijke aanduiding voor dianummer 2">
            <a:extLst>
              <a:ext uri="{FF2B5EF4-FFF2-40B4-BE49-F238E27FC236}">
                <a16:creationId xmlns:a16="http://schemas.microsoft.com/office/drawing/2014/main" id="{8C8530E1-7297-4FFF-925A-084FB059D935}"/>
              </a:ext>
            </a:extLst>
          </p:cNvPr>
          <p:cNvSpPr>
            <a:spLocks noGrp="1"/>
          </p:cNvSpPr>
          <p:nvPr>
            <p:ph type="sldNum" sz="quarter" idx="4"/>
          </p:nvPr>
        </p:nvSpPr>
        <p:spPr>
          <a:xfrm>
            <a:off x="9378696" y="641599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27AAD-2F29-4CA3-8877-8E63FC7E4250}" type="slidenum">
              <a:rPr lang="nl-NL" smtClean="0"/>
              <a:t>‹nr.›</a:t>
            </a:fld>
            <a:endParaRPr lang="nl-NL"/>
          </a:p>
        </p:txBody>
      </p:sp>
    </p:spTree>
    <p:extLst>
      <p:ext uri="{BB962C8B-B14F-4D97-AF65-F5344CB8AC3E}">
        <p14:creationId xmlns:p14="http://schemas.microsoft.com/office/powerpoint/2010/main" val="9714983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251" y="828241"/>
            <a:ext cx="12208683"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sp>
        <p:nvSpPr>
          <p:cNvPr id="2" name="Titel 1"/>
          <p:cNvSpPr>
            <a:spLocks noGrp="1"/>
          </p:cNvSpPr>
          <p:nvPr>
            <p:ph type="ctrTitle" hasCustomPrompt="1"/>
          </p:nvPr>
        </p:nvSpPr>
        <p:spPr>
          <a:xfrm>
            <a:off x="590550" y="1171764"/>
            <a:ext cx="10954905"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4783" y="-1"/>
            <a:ext cx="4060864" cy="898525"/>
          </a:xfrm>
          <a:prstGeom prst="rect">
            <a:avLst/>
          </a:prstGeom>
        </p:spPr>
      </p:pic>
      <p:sp>
        <p:nvSpPr>
          <p:cNvPr id="13" name="Rechthoek 1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2400"/>
          </a:p>
        </p:txBody>
      </p:sp>
    </p:spTree>
    <p:extLst>
      <p:ext uri="{BB962C8B-B14F-4D97-AF65-F5344CB8AC3E}">
        <p14:creationId xmlns:p14="http://schemas.microsoft.com/office/powerpoint/2010/main" val="2683019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t>5/3/24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Klik om de tekststijl van het model te bewerken</a:t>
            </a:r>
          </a:p>
        </p:txBody>
      </p:sp>
    </p:spTree>
    <p:extLst>
      <p:ext uri="{BB962C8B-B14F-4D97-AF65-F5344CB8AC3E}">
        <p14:creationId xmlns:p14="http://schemas.microsoft.com/office/powerpoint/2010/main" val="40257069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Volgdia met opsomm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4000" y="1295999"/>
            <a:ext cx="11203200" cy="400110"/>
          </a:xfrm>
        </p:spPr>
        <p:txBody>
          <a:bodyPr/>
          <a:lstStyle>
            <a:lvl1pPr>
              <a:defRPr/>
            </a:lvl1pPr>
          </a:lstStyle>
          <a:p>
            <a:r>
              <a:rPr lang="nl-NL" noProof="0" err="1"/>
              <a:t>Klik</a:t>
            </a:r>
            <a:r>
              <a:rPr lang="nl-NL" noProof="0"/>
              <a:t> </a:t>
            </a:r>
            <a:r>
              <a:rPr lang="nl-NL" noProof="0" err="1"/>
              <a:t>om</a:t>
            </a:r>
            <a:r>
              <a:rPr lang="nl-NL" noProof="0"/>
              <a:t> </a:t>
            </a:r>
            <a:r>
              <a:rPr lang="nl-NL" noProof="0" err="1"/>
              <a:t>een</a:t>
            </a:r>
            <a:r>
              <a:rPr lang="nl-NL" noProof="0"/>
              <a:t> </a:t>
            </a:r>
            <a:r>
              <a:rPr lang="nl-NL" noProof="0" err="1"/>
              <a:t>titel</a:t>
            </a:r>
            <a:r>
              <a:rPr lang="nl-NL" noProof="0"/>
              <a:t> </a:t>
            </a:r>
            <a:r>
              <a:rPr lang="nl-NL" noProof="0" err="1"/>
              <a:t>te</a:t>
            </a:r>
            <a:r>
              <a:rPr lang="nl-NL" noProof="0"/>
              <a:t> </a:t>
            </a:r>
            <a:r>
              <a:rPr lang="nl-NL" noProof="0" err="1"/>
              <a:t>maken</a:t>
            </a:r>
            <a:endParaRPr lang="nl-NL" noProof="0"/>
          </a:p>
        </p:txBody>
      </p:sp>
      <p:sp>
        <p:nvSpPr>
          <p:cNvPr id="3" name="Tijdelijke aanduiding voor datum 2"/>
          <p:cNvSpPr>
            <a:spLocks noGrp="1"/>
          </p:cNvSpPr>
          <p:nvPr>
            <p:ph type="dt" sz="half" idx="10"/>
          </p:nvPr>
        </p:nvSpPr>
        <p:spPr/>
        <p:txBody>
          <a:bodyPr/>
          <a:lstStyle/>
          <a:p>
            <a:fld id="{7CD931B1-3CA1-1049-BE70-05C8239BDE78}" type="datetime3">
              <a:rPr lang="nl-NL" smtClean="0"/>
              <a:t>5/3/24</a:t>
            </a:fld>
            <a:endParaRPr lang="nl-NL"/>
          </a:p>
        </p:txBody>
      </p:sp>
      <p:sp>
        <p:nvSpPr>
          <p:cNvPr id="7" name="Tijdelijke aanduiding voor tekst 6"/>
          <p:cNvSpPr>
            <a:spLocks noGrp="1"/>
          </p:cNvSpPr>
          <p:nvPr>
            <p:ph type="body" sz="quarter" idx="11"/>
          </p:nvPr>
        </p:nvSpPr>
        <p:spPr>
          <a:xfrm>
            <a:off x="624417" y="2070000"/>
            <a:ext cx="11203200" cy="4140000"/>
          </a:xfrm>
        </p:spPr>
        <p:txBody>
          <a:bodyPr/>
          <a:lstStyle>
            <a:lvl4pPr marL="1274763" indent="-285750">
              <a:buFont typeface="Verdana" pitchFamily="34" charset="0"/>
              <a:buChar char="–"/>
              <a:defRPr sz="1800"/>
            </a:lvl4pPr>
            <a:lvl5pPr marL="1631950" indent="-285750">
              <a:buFont typeface="Verdana" pitchFamily="34" charset="0"/>
              <a:buChar char="»"/>
              <a:defRPr/>
            </a:lvl5pPr>
          </a:lstStyle>
          <a:p>
            <a:pPr lvl="0"/>
            <a:r>
              <a:rPr lang="nl-NL" noProof="0" err="1"/>
              <a:t>Klik</a:t>
            </a:r>
            <a:r>
              <a:rPr lang="nl-NL" noProof="0"/>
              <a:t> </a:t>
            </a:r>
            <a:r>
              <a:rPr lang="nl-NL" noProof="0" err="1"/>
              <a:t>om</a:t>
            </a:r>
            <a:r>
              <a:rPr lang="nl-NL" noProof="0"/>
              <a:t> de </a:t>
            </a:r>
            <a:r>
              <a:rPr lang="nl-NL" noProof="0" err="1"/>
              <a:t>modelstijlen</a:t>
            </a:r>
            <a:r>
              <a:rPr lang="nl-NL" noProof="0"/>
              <a:t> </a:t>
            </a:r>
            <a:r>
              <a:rPr lang="nl-NL" noProof="0" err="1"/>
              <a:t>te</a:t>
            </a:r>
            <a:r>
              <a:rPr lang="nl-NL" noProof="0"/>
              <a:t> </a:t>
            </a:r>
            <a:r>
              <a:rPr lang="nl-NL" noProof="0" err="1"/>
              <a:t>bewerken</a:t>
            </a:r>
            <a:endParaRPr lang="nl-NL" noProof="0"/>
          </a:p>
          <a:p>
            <a:pPr lvl="1"/>
            <a:r>
              <a:rPr lang="nl-NL" noProof="0" err="1"/>
              <a:t>Tweede</a:t>
            </a:r>
            <a:r>
              <a:rPr lang="nl-NL" noProof="0"/>
              <a:t> </a:t>
            </a:r>
            <a:r>
              <a:rPr lang="nl-NL" noProof="0" err="1"/>
              <a:t>niveau</a:t>
            </a:r>
            <a:endParaRPr lang="nl-NL" noProof="0"/>
          </a:p>
          <a:p>
            <a:pPr lvl="2"/>
            <a:r>
              <a:rPr lang="nl-NL" noProof="0" err="1"/>
              <a:t>Derde</a:t>
            </a:r>
            <a:r>
              <a:rPr lang="nl-NL" noProof="0"/>
              <a:t> </a:t>
            </a:r>
            <a:r>
              <a:rPr lang="nl-NL" noProof="0" err="1"/>
              <a:t>niveau</a:t>
            </a:r>
            <a:endParaRPr lang="nl-NL" noProof="0"/>
          </a:p>
          <a:p>
            <a:pPr lvl="3"/>
            <a:r>
              <a:rPr lang="nl-NL" noProof="0" err="1"/>
              <a:t>Vierde</a:t>
            </a:r>
            <a:r>
              <a:rPr lang="nl-NL" noProof="0"/>
              <a:t> </a:t>
            </a:r>
            <a:r>
              <a:rPr lang="nl-NL" noProof="0" err="1"/>
              <a:t>niveau</a:t>
            </a:r>
            <a:endParaRPr lang="nl-NL" noProof="0"/>
          </a:p>
          <a:p>
            <a:pPr lvl="4"/>
            <a:r>
              <a:rPr lang="nl-NL" noProof="0" err="1"/>
              <a:t>Vijfde</a:t>
            </a:r>
            <a:r>
              <a:rPr lang="nl-NL" noProof="0"/>
              <a:t> </a:t>
            </a:r>
            <a:r>
              <a:rPr lang="nl-NL" noProof="0" err="1"/>
              <a:t>niveau</a:t>
            </a:r>
            <a:endParaRPr lang="nl-NL" noProof="0"/>
          </a:p>
        </p:txBody>
      </p:sp>
    </p:spTree>
    <p:extLst>
      <p:ext uri="{BB962C8B-B14F-4D97-AF65-F5344CB8AC3E}">
        <p14:creationId xmlns:p14="http://schemas.microsoft.com/office/powerpoint/2010/main" val="145854289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251" y="828241"/>
            <a:ext cx="12208683"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sp>
        <p:nvSpPr>
          <p:cNvPr id="2" name="Titel 1"/>
          <p:cNvSpPr>
            <a:spLocks noGrp="1"/>
          </p:cNvSpPr>
          <p:nvPr>
            <p:ph type="ctrTitle" hasCustomPrompt="1"/>
          </p:nvPr>
        </p:nvSpPr>
        <p:spPr>
          <a:xfrm>
            <a:off x="590550" y="1171764"/>
            <a:ext cx="10954905"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4783" y="-1"/>
            <a:ext cx="4060864" cy="898525"/>
          </a:xfrm>
          <a:prstGeom prst="rect">
            <a:avLst/>
          </a:prstGeom>
        </p:spPr>
      </p:pic>
      <p:sp>
        <p:nvSpPr>
          <p:cNvPr id="13" name="Rechthoek 1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2400"/>
          </a:p>
        </p:txBody>
      </p:sp>
    </p:spTree>
    <p:extLst>
      <p:ext uri="{BB962C8B-B14F-4D97-AF65-F5344CB8AC3E}">
        <p14:creationId xmlns:p14="http://schemas.microsoft.com/office/powerpoint/2010/main" val="2054484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eldia: VNG">
    <p:spTree>
      <p:nvGrpSpPr>
        <p:cNvPr id="1" name=""/>
        <p:cNvGrpSpPr/>
        <p:nvPr/>
      </p:nvGrpSpPr>
      <p:grpSpPr>
        <a:xfrm>
          <a:off x="0" y="0"/>
          <a:ext cx="0" cy="0"/>
          <a:chOff x="0" y="0"/>
          <a:chExt cx="0" cy="0"/>
        </a:xfrm>
      </p:grpSpPr>
      <p:grpSp>
        <p:nvGrpSpPr>
          <p:cNvPr id="4" name="Groeperen 3"/>
          <p:cNvGrpSpPr>
            <a:grpSpLocks/>
          </p:cNvGrpSpPr>
          <p:nvPr userDrawn="1"/>
        </p:nvGrpSpPr>
        <p:grpSpPr bwMode="auto">
          <a:xfrm>
            <a:off x="7356475" y="1871663"/>
            <a:ext cx="4845040" cy="4319587"/>
            <a:chOff x="7222241" y="1800000"/>
            <a:chExt cx="4844271" cy="4320000"/>
          </a:xfrm>
          <a:solidFill>
            <a:schemeClr val="tx2"/>
          </a:solidFill>
        </p:grpSpPr>
        <p:sp>
          <p:nvSpPr>
            <p:cNvPr id="5" name="Uitstel 4"/>
            <p:cNvSpPr/>
            <p:nvPr/>
          </p:nvSpPr>
          <p:spPr>
            <a:xfrm rot="10800000">
              <a:off x="7222241" y="1800000"/>
              <a:ext cx="4320490" cy="4320000"/>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a:solidFill>
                  <a:srgbClr val="FFFFFF"/>
                </a:solidFill>
                <a:latin typeface="Arial" panose="020B0604020202020204" pitchFamily="34" charset="0"/>
              </a:endParaRPr>
            </a:p>
          </p:txBody>
        </p:sp>
        <p:sp>
          <p:nvSpPr>
            <p:cNvPr id="6" name="Rechthoek 5"/>
            <p:cNvSpPr/>
            <p:nvPr/>
          </p:nvSpPr>
          <p:spPr>
            <a:xfrm>
              <a:off x="11490341" y="1800000"/>
              <a:ext cx="576171" cy="43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a:solidFill>
                  <a:srgbClr val="FFFFFF"/>
                </a:solidFill>
                <a:latin typeface="Arial" panose="020B0604020202020204" pitchFamily="34" charset="0"/>
              </a:endParaRPr>
            </a:p>
          </p:txBody>
        </p:sp>
      </p:grpSp>
      <p:sp>
        <p:nvSpPr>
          <p:cNvPr id="7" name="Freeform 5"/>
          <p:cNvSpPr>
            <a:spLocks/>
          </p:cNvSpPr>
          <p:nvPr userDrawn="1"/>
        </p:nvSpPr>
        <p:spPr bwMode="auto">
          <a:xfrm>
            <a:off x="0" y="5238750"/>
            <a:ext cx="9702800" cy="1619250"/>
          </a:xfrm>
          <a:custGeom>
            <a:avLst/>
            <a:gdLst>
              <a:gd name="T0" fmla="*/ 2147483647 w 12672"/>
              <a:gd name="T1" fmla="*/ 1239116523 h 2116"/>
              <a:gd name="T2" fmla="*/ 0 w 12672"/>
              <a:gd name="T3" fmla="*/ 1239116523 h 2116"/>
              <a:gd name="T4" fmla="*/ 0 w 12672"/>
              <a:gd name="T5" fmla="*/ 0 h 2116"/>
              <a:gd name="T6" fmla="*/ 2147483647 w 12672"/>
              <a:gd name="T7" fmla="*/ 0 h 2116"/>
              <a:gd name="T8" fmla="*/ 2147483647 w 12672"/>
              <a:gd name="T9" fmla="*/ 1756993 h 2116"/>
              <a:gd name="T10" fmla="*/ 2147483647 w 12672"/>
              <a:gd name="T11" fmla="*/ 6441799 h 2116"/>
              <a:gd name="T12" fmla="*/ 2147483647 w 12672"/>
              <a:gd name="T13" fmla="*/ 14639826 h 2116"/>
              <a:gd name="T14" fmla="*/ 2147483647 w 12672"/>
              <a:gd name="T15" fmla="*/ 25766430 h 2116"/>
              <a:gd name="T16" fmla="*/ 2147483647 w 12672"/>
              <a:gd name="T17" fmla="*/ 39234672 h 2116"/>
              <a:gd name="T18" fmla="*/ 2147483647 w 12672"/>
              <a:gd name="T19" fmla="*/ 55631492 h 2116"/>
              <a:gd name="T20" fmla="*/ 2147483647 w 12672"/>
              <a:gd name="T21" fmla="*/ 75541533 h 2116"/>
              <a:gd name="T22" fmla="*/ 2147483647 w 12672"/>
              <a:gd name="T23" fmla="*/ 97208567 h 2116"/>
              <a:gd name="T24" fmla="*/ 2147483647 w 12672"/>
              <a:gd name="T25" fmla="*/ 121803413 h 2116"/>
              <a:gd name="T26" fmla="*/ 2147483647 w 12672"/>
              <a:gd name="T27" fmla="*/ 149326072 h 2116"/>
              <a:gd name="T28" fmla="*/ 2147483647 w 12672"/>
              <a:gd name="T29" fmla="*/ 179777308 h 2116"/>
              <a:gd name="T30" fmla="*/ 2147483647 w 12672"/>
              <a:gd name="T31" fmla="*/ 211399362 h 2116"/>
              <a:gd name="T32" fmla="*/ 2147483647 w 12672"/>
              <a:gd name="T33" fmla="*/ 245949229 h 2116"/>
              <a:gd name="T34" fmla="*/ 2147483647 w 12672"/>
              <a:gd name="T35" fmla="*/ 283427674 h 2116"/>
              <a:gd name="T36" fmla="*/ 2147483647 w 12672"/>
              <a:gd name="T37" fmla="*/ 321490762 h 2116"/>
              <a:gd name="T38" fmla="*/ 2147483647 w 12672"/>
              <a:gd name="T39" fmla="*/ 362482428 h 2116"/>
              <a:gd name="T40" fmla="*/ 2147483647 w 12672"/>
              <a:gd name="T41" fmla="*/ 406401906 h 2116"/>
              <a:gd name="T42" fmla="*/ 2147483647 w 12672"/>
              <a:gd name="T43" fmla="*/ 450907558 h 2116"/>
              <a:gd name="T44" fmla="*/ 2147483647 w 12672"/>
              <a:gd name="T45" fmla="*/ 497754848 h 2116"/>
              <a:gd name="T46" fmla="*/ 2147483647 w 12672"/>
              <a:gd name="T47" fmla="*/ 546944541 h 2116"/>
              <a:gd name="T48" fmla="*/ 2147483647 w 12672"/>
              <a:gd name="T49" fmla="*/ 596720408 h 2116"/>
              <a:gd name="T50" fmla="*/ 2147483647 w 12672"/>
              <a:gd name="T51" fmla="*/ 648837913 h 2116"/>
              <a:gd name="T52" fmla="*/ 2147483647 w 12672"/>
              <a:gd name="T53" fmla="*/ 702712412 h 2116"/>
              <a:gd name="T54" fmla="*/ 2147483647 w 12672"/>
              <a:gd name="T55" fmla="*/ 757173085 h 2116"/>
              <a:gd name="T56" fmla="*/ 2147483647 w 12672"/>
              <a:gd name="T57" fmla="*/ 813389986 h 2116"/>
              <a:gd name="T58" fmla="*/ 2147483647 w 12672"/>
              <a:gd name="T59" fmla="*/ 870777706 h 2116"/>
              <a:gd name="T60" fmla="*/ 2147483647 w 12672"/>
              <a:gd name="T61" fmla="*/ 929337775 h 2116"/>
              <a:gd name="T62" fmla="*/ 2147483647 w 12672"/>
              <a:gd name="T63" fmla="*/ 989653307 h 2116"/>
              <a:gd name="T64" fmla="*/ 2147483647 w 12672"/>
              <a:gd name="T65" fmla="*/ 1050555013 h 2116"/>
              <a:gd name="T66" fmla="*/ 2147483647 w 12672"/>
              <a:gd name="T67" fmla="*/ 1112628304 h 2116"/>
              <a:gd name="T68" fmla="*/ 2147483647 w 12672"/>
              <a:gd name="T69" fmla="*/ 1175287004 h 2116"/>
              <a:gd name="T70" fmla="*/ 2147483647 w 12672"/>
              <a:gd name="T71" fmla="*/ 1239116523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el 1"/>
          <p:cNvSpPr>
            <a:spLocks noGrp="1"/>
          </p:cNvSpPr>
          <p:nvPr>
            <p:ph type="ctrTitle"/>
          </p:nvPr>
        </p:nvSpPr>
        <p:spPr>
          <a:xfrm>
            <a:off x="1080000" y="2160000"/>
            <a:ext cx="6120000" cy="1440000"/>
          </a:xfrm>
          <a:prstGeom prst="rect">
            <a:avLst/>
          </a:prstGeom>
        </p:spPr>
        <p:txBody>
          <a:bodyPr lIns="0" tIns="0" rIns="0" bIns="0" anchor="b" anchorCtr="0">
            <a:noAutofit/>
          </a:bodyPr>
          <a:lstStyle>
            <a:lvl1pPr algn="l">
              <a:lnSpc>
                <a:spcPct val="90000"/>
              </a:lnSpc>
              <a:defRPr sz="4800" b="1">
                <a:solidFill>
                  <a:schemeClr val="bg2"/>
                </a:solidFill>
              </a:defRPr>
            </a:lvl1pPr>
          </a:lstStyle>
          <a:p>
            <a:r>
              <a:rPr lang="nl-NL"/>
              <a:t>Klik om de stijl te bewerken</a:t>
            </a:r>
            <a:endParaRPr lang="en-US"/>
          </a:p>
        </p:txBody>
      </p:sp>
      <p:sp>
        <p:nvSpPr>
          <p:cNvPr id="3" name="Ondertitel 2"/>
          <p:cNvSpPr>
            <a:spLocks noGrp="1"/>
          </p:cNvSpPr>
          <p:nvPr>
            <p:ph type="subTitle" idx="1"/>
          </p:nvPr>
        </p:nvSpPr>
        <p:spPr>
          <a:xfrm>
            <a:off x="1080000" y="3959940"/>
            <a:ext cx="6120000" cy="1080000"/>
          </a:xfrm>
          <a:prstGeom prst="rect">
            <a:avLst/>
          </a:prstGeom>
        </p:spPr>
        <p:txBody>
          <a:bodyPr lIns="0" tIns="0" rIns="0" bIns="0">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9" name="Tijdelijke aanduiding voor datum 3"/>
          <p:cNvSpPr>
            <a:spLocks noGrp="1" noChangeAspect="1"/>
          </p:cNvSpPr>
          <p:nvPr>
            <p:ph type="dt" sz="half" idx="10"/>
          </p:nvPr>
        </p:nvSpPr>
        <p:spPr>
          <a:xfrm>
            <a:off x="1080000" y="6480000"/>
            <a:ext cx="4070350" cy="365125"/>
          </a:xfrm>
          <a:prstGeom prst="rect">
            <a:avLst/>
          </a:prstGeom>
        </p:spPr>
        <p:txBody>
          <a:bodyPr lIns="0" tIns="0" rIns="0" bIns="0" anchor="ctr" anchorCtr="0"/>
          <a:lstStyle>
            <a:lvl1pPr eaLnBrk="0" hangingPunct="0">
              <a:defRPr sz="1000" dirty="0">
                <a:solidFill>
                  <a:schemeClr val="bg1"/>
                </a:solidFill>
                <a:latin typeface="Arial" panose="020B0604020202020204" pitchFamily="34" charset="0"/>
                <a:ea typeface="+mn-ea"/>
              </a:defRPr>
            </a:lvl1pPr>
          </a:lstStyle>
          <a:p>
            <a:pPr>
              <a:defRPr/>
            </a:pPr>
            <a:endParaRPr lang="nl-NL"/>
          </a:p>
        </p:txBody>
      </p:sp>
    </p:spTree>
    <p:extLst>
      <p:ext uri="{BB962C8B-B14F-4D97-AF65-F5344CB8AC3E}">
        <p14:creationId xmlns:p14="http://schemas.microsoft.com/office/powerpoint/2010/main" val="2686369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8F6AF439-70B1-4833-98E8-D81A6CDFB6F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D069166-6918-4B61-B0A5-D592956342BA}"/>
              </a:ext>
            </a:extLst>
          </p:cNvPr>
          <p:cNvSpPr>
            <a:spLocks noGrp="1"/>
          </p:cNvSpPr>
          <p:nvPr>
            <p:ph type="sldNum" sz="quarter" idx="12"/>
          </p:nvPr>
        </p:nvSpPr>
        <p:spPr>
          <a:xfrm>
            <a:off x="11186850" y="6221795"/>
            <a:ext cx="611449" cy="307777"/>
          </a:xfrm>
        </p:spPr>
        <p:txBody>
          <a:bodyPr/>
          <a:lstStyle/>
          <a:p>
            <a:fld id="{F8A5FB6D-53CD-49E6-B4E2-6C5827CD4B69}" type="slidenum">
              <a:rPr lang="nl-NL" smtClean="0"/>
              <a:t>‹nr.›</a:t>
            </a:fld>
            <a:endParaRPr lang="nl-NL"/>
          </a:p>
        </p:txBody>
      </p:sp>
      <p:sp>
        <p:nvSpPr>
          <p:cNvPr id="8" name="Titel 7">
            <a:extLst>
              <a:ext uri="{FF2B5EF4-FFF2-40B4-BE49-F238E27FC236}">
                <a16:creationId xmlns:a16="http://schemas.microsoft.com/office/drawing/2014/main" id="{F7794D62-4901-48ED-907C-623DB03D5A12}"/>
              </a:ext>
            </a:extLst>
          </p:cNvPr>
          <p:cNvSpPr>
            <a:spLocks noGrp="1"/>
          </p:cNvSpPr>
          <p:nvPr>
            <p:ph type="title" hasCustomPrompt="1"/>
          </p:nvPr>
        </p:nvSpPr>
        <p:spPr/>
        <p:txBody>
          <a:bodyPr/>
          <a:lstStyle>
            <a:lvl1pPr>
              <a:defRPr/>
            </a:lvl1pPr>
          </a:lstStyle>
          <a:p>
            <a:r>
              <a:rPr lang="nl-NL"/>
              <a:t>Klik om stijl te bewerken.</a:t>
            </a:r>
          </a:p>
        </p:txBody>
      </p:sp>
      <p:sp>
        <p:nvSpPr>
          <p:cNvPr id="4" name="Tijdelijke aanduiding voor tekst 3">
            <a:extLst>
              <a:ext uri="{FF2B5EF4-FFF2-40B4-BE49-F238E27FC236}">
                <a16:creationId xmlns:a16="http://schemas.microsoft.com/office/drawing/2014/main" id="{F306EE45-06F8-4DF4-83C5-FDC8369F38C7}"/>
              </a:ext>
            </a:extLst>
          </p:cNvPr>
          <p:cNvSpPr>
            <a:spLocks noGrp="1"/>
          </p:cNvSpPr>
          <p:nvPr>
            <p:ph type="body" sz="quarter" idx="13" hasCustomPrompt="1"/>
          </p:nvPr>
        </p:nvSpPr>
        <p:spPr>
          <a:xfrm>
            <a:off x="803275" y="1412875"/>
            <a:ext cx="8064500" cy="1553439"/>
          </a:xfrm>
        </p:spPr>
        <p:txBody>
          <a:bodyPr>
            <a:spAutoFit/>
          </a:bodyPr>
          <a:lstStyle>
            <a:lvl1pPr>
              <a:defRPr/>
            </a:lvl1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93058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6.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9.emf"/><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6.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15.png"/><Relationship Id="rId2" Type="http://schemas.openxmlformats.org/officeDocument/2006/relationships/slideLayout" Target="../slideLayouts/slideLayout46.xml"/><Relationship Id="rId16" Type="http://schemas.openxmlformats.org/officeDocument/2006/relationships/image" Target="../media/image14.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image" Target="../media/image1.png"/><Relationship Id="rId5" Type="http://schemas.openxmlformats.org/officeDocument/2006/relationships/slideLayout" Target="../slideLayouts/slideLayout60.xml"/><Relationship Id="rId10" Type="http://schemas.openxmlformats.org/officeDocument/2006/relationships/theme" Target="../theme/theme6.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Afbeelding 13"/>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ep 1"/>
          <p:cNvGrpSpPr/>
          <p:nvPr/>
        </p:nvGrpSpPr>
        <p:grpSpPr>
          <a:xfrm>
            <a:off x="-7374" y="6415994"/>
            <a:ext cx="4949825" cy="449261"/>
            <a:chOff x="0" y="6408737"/>
            <a:chExt cx="4949825" cy="449261"/>
          </a:xfrm>
          <a:solidFill>
            <a:schemeClr val="bg2"/>
          </a:solidFill>
        </p:grpSpPr>
        <p:sp>
          <p:nvSpPr>
            <p:cNvPr id="13"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sp>
          <p:nvSpPr>
            <p:cNvPr id="12"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grpSp>
      <p:sp>
        <p:nvSpPr>
          <p:cNvPr id="1027" name="Tijdelijke aanduiding voor titel 1"/>
          <p:cNvSpPr>
            <a:spLocks noGrp="1"/>
          </p:cNvSpPr>
          <p:nvPr>
            <p:ph type="title"/>
          </p:nvPr>
        </p:nvSpPr>
        <p:spPr bwMode="auto">
          <a:xfrm>
            <a:off x="1079500" y="1079500"/>
            <a:ext cx="10033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altLang="en-US"/>
              <a:t>Titelstijl van model bewerken</a:t>
            </a:r>
          </a:p>
        </p:txBody>
      </p:sp>
      <p:sp>
        <p:nvSpPr>
          <p:cNvPr id="1028" name="Tijdelijke aanduiding voor tekst 2"/>
          <p:cNvSpPr>
            <a:spLocks noGrp="1"/>
          </p:cNvSpPr>
          <p:nvPr>
            <p:ph type="body" idx="1"/>
          </p:nvPr>
        </p:nvSpPr>
        <p:spPr bwMode="auto">
          <a:xfrm>
            <a:off x="1079500" y="1800225"/>
            <a:ext cx="10033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
        <p:nvSpPr>
          <p:cNvPr id="3" name="Tijdelijke aanduiding voor dianummer 2">
            <a:extLst>
              <a:ext uri="{FF2B5EF4-FFF2-40B4-BE49-F238E27FC236}">
                <a16:creationId xmlns:a16="http://schemas.microsoft.com/office/drawing/2014/main" id="{558BDCF5-2BA2-42A5-A1BC-612C2BEB19B0}"/>
              </a:ext>
            </a:extLst>
          </p:cNvPr>
          <p:cNvSpPr>
            <a:spLocks noGrp="1"/>
          </p:cNvSpPr>
          <p:nvPr>
            <p:ph type="sldNum" sz="quarter" idx="4"/>
          </p:nvPr>
        </p:nvSpPr>
        <p:spPr>
          <a:xfrm>
            <a:off x="9378696" y="641599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27AAD-2F29-4CA3-8877-8E63FC7E4250}"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65" r:id="rId7"/>
    <p:sldLayoutId id="2147483755" r:id="rId8"/>
    <p:sldLayoutId id="2147483766" r:id="rId9"/>
    <p:sldLayoutId id="2147483767" r:id="rId10"/>
  </p:sldLayoutIdLst>
  <p:hf hdr="0" ftr="0" dt="0"/>
  <p:txStyles>
    <p:title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p:titleStyle>
    <p:body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pSp>
        <p:nvGrpSpPr>
          <p:cNvPr id="12" name="Groep 11"/>
          <p:cNvGrpSpPr>
            <a:grpSpLocks noSelect="1"/>
          </p:cNvGrpSpPr>
          <p:nvPr/>
        </p:nvGrpSpPr>
        <p:grpSpPr bwMode="black">
          <a:xfrm>
            <a:off x="243417" y="163513"/>
            <a:ext cx="567267" cy="1447800"/>
            <a:chOff x="182563" y="163513"/>
            <a:chExt cx="425450" cy="1447800"/>
          </a:xfrm>
          <a:solidFill>
            <a:srgbClr val="FF0000"/>
          </a:solidFill>
        </p:grpSpPr>
        <p:sp>
          <p:nvSpPr>
            <p:cNvPr id="13"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4"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5"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grpSp>
      <p:sp>
        <p:nvSpPr>
          <p:cNvPr id="2" name="Tijdelijke aanduiding voor titel 1"/>
          <p:cNvSpPr>
            <a:spLocks noGrp="1" noSelect="1"/>
          </p:cNvSpPr>
          <p:nvPr>
            <p:ph type="title"/>
          </p:nvPr>
        </p:nvSpPr>
        <p:spPr bwMode="gray">
          <a:xfrm>
            <a:off x="1042628" y="1998334"/>
            <a:ext cx="10680000" cy="1143000"/>
          </a:xfrm>
          <a:prstGeom prst="rect">
            <a:avLst/>
          </a:prstGeom>
        </p:spPr>
        <p:txBody>
          <a:bodyPr vert="horz" lIns="0" tIns="0" rIns="0" bIns="0" rtlCol="0" anchor="t">
            <a:noAutofit/>
          </a:bodyPr>
          <a:lstStyle/>
          <a:p>
            <a:r>
              <a:rPr lang="nl-NL" noProof="1"/>
              <a:t>Klik om de stijl te bewerken</a:t>
            </a:r>
          </a:p>
        </p:txBody>
      </p:sp>
      <p:sp>
        <p:nvSpPr>
          <p:cNvPr id="3" name="Tijdelijke aanduiding voor tekst 2"/>
          <p:cNvSpPr>
            <a:spLocks noGrp="1" noSelect="1"/>
          </p:cNvSpPr>
          <p:nvPr>
            <p:ph type="body" idx="1"/>
          </p:nvPr>
        </p:nvSpPr>
        <p:spPr bwMode="gray">
          <a:xfrm>
            <a:off x="1042084" y="3367618"/>
            <a:ext cx="10680000" cy="2787175"/>
          </a:xfrm>
          <a:prstGeom prst="rect">
            <a:avLst/>
          </a:prstGeom>
        </p:spPr>
        <p:txBody>
          <a:bodyPr vert="horz" lIns="0" tIns="0" rIns="0" bIns="0" rtlCol="0">
            <a:noAutofit/>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a:p>
            <a:pPr lvl="5"/>
            <a:r>
              <a:rPr lang="nl-NL" noProof="1"/>
              <a:t>Zesde niveau</a:t>
            </a:r>
          </a:p>
          <a:p>
            <a:pPr lvl="6"/>
            <a:r>
              <a:rPr lang="nl-NL" noProof="1"/>
              <a:t>Zevende niveau</a:t>
            </a:r>
          </a:p>
          <a:p>
            <a:pPr lvl="7"/>
            <a:r>
              <a:rPr lang="nl-NL" noProof="1"/>
              <a:t>Achtste niveau</a:t>
            </a:r>
          </a:p>
          <a:p>
            <a:pPr lvl="8"/>
            <a:r>
              <a:rPr lang="nl-NL" noProof="1"/>
              <a:t>Negende niveau</a:t>
            </a:r>
          </a:p>
        </p:txBody>
      </p:sp>
      <p:grpSp>
        <p:nvGrpSpPr>
          <p:cNvPr id="20" name="Groep 19"/>
          <p:cNvGrpSpPr>
            <a:grpSpLocks noSelect="1"/>
          </p:cNvGrpSpPr>
          <p:nvPr/>
        </p:nvGrpSpPr>
        <p:grpSpPr bwMode="gray">
          <a:xfrm>
            <a:off x="12336833" y="-47627"/>
            <a:ext cx="2146029" cy="6948000"/>
            <a:chOff x="9252624" y="-47626"/>
            <a:chExt cx="1609522" cy="6948000"/>
          </a:xfrm>
        </p:grpSpPr>
        <p:sp>
          <p:nvSpPr>
            <p:cNvPr id="16" name="Afgeronde rechthoek 15"/>
            <p:cNvSpPr>
              <a:spLocks noSelect="1"/>
            </p:cNvSpPr>
            <p:nvPr userDrawn="1"/>
          </p:nvSpPr>
          <p:spPr bwMode="gray">
            <a:xfrm>
              <a:off x="9252624" y="-47626"/>
              <a:ext cx="1609522" cy="6948000"/>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900" noProof="1">
                  <a:solidFill>
                    <a:schemeClr val="tx1"/>
                  </a:solidFill>
                </a:rPr>
                <a:t>Klik op het pijltje naast Nieuwe dia om een nieuwe dia aan te maken. Kies een van de indelingen.</a:t>
              </a:r>
            </a:p>
            <a:p>
              <a:pPr algn="l"/>
              <a:endParaRPr lang="nl-NL" sz="900" noProof="1">
                <a:solidFill>
                  <a:schemeClr val="tx1"/>
                </a:solidFill>
              </a:endParaRPr>
            </a:p>
            <a:p>
              <a:pPr algn="l"/>
              <a:r>
                <a:rPr lang="nl-NL" sz="900" noProof="1">
                  <a:solidFill>
                    <a:schemeClr val="tx1"/>
                  </a:solidFill>
                </a:rPr>
                <a:t>Klik op Indeling als de dia opnieuw moet worden aangepast aan de huidige indeling, of om een andere indeling toe te passen.</a:t>
              </a:r>
            </a:p>
            <a:p>
              <a:pPr algn="l"/>
              <a:endParaRPr lang="nl-NL" sz="900" noProof="1">
                <a:solidFill>
                  <a:schemeClr val="tx1"/>
                </a:solidFill>
              </a:endParaRPr>
            </a:p>
            <a:p>
              <a:pPr algn="l"/>
              <a:r>
                <a:rPr lang="nl-NL" sz="900" noProof="1">
                  <a:solidFill>
                    <a:schemeClr val="tx1"/>
                  </a:solidFill>
                </a:rPr>
                <a:t>De tekstvakken van de dia’s hebben allen 9 niveaus.</a:t>
              </a:r>
            </a:p>
            <a:p>
              <a:pPr algn="l"/>
              <a:r>
                <a:rPr lang="nl-NL" sz="900" noProof="1">
                  <a:solidFill>
                    <a:schemeClr val="tx1"/>
                  </a:solidFill>
                </a:rPr>
                <a:t>Eerste, tweede en derde niveau hebben</a:t>
              </a:r>
              <a:r>
                <a:rPr lang="nl-NL" sz="900" baseline="0" noProof="1">
                  <a:solidFill>
                    <a:schemeClr val="tx1"/>
                  </a:solidFill>
                </a:rPr>
                <a:t> een opsomming. Het vierde niveau is bold en geschikt voor een kopje.</a:t>
              </a:r>
            </a:p>
            <a:p>
              <a:pPr algn="l"/>
              <a:r>
                <a:rPr lang="nl-NL" sz="900" baseline="0" noProof="1">
                  <a:solidFill>
                    <a:schemeClr val="tx1"/>
                  </a:solidFill>
                </a:rPr>
                <a:t>Het vijfde niveau is voor de basistekst. Zowel niveau  vier als vijf lijnen automatisch uit aan de linkerkantlijn.</a:t>
              </a:r>
            </a:p>
            <a:p>
              <a:pPr algn="l"/>
              <a:r>
                <a:rPr lang="nl-NL" sz="900" baseline="0" noProof="1">
                  <a:solidFill>
                    <a:schemeClr val="tx1"/>
                  </a:solidFill>
                </a:rPr>
                <a:t>Het zesde, zevende en achtste niveau lijnen uit onder resp. eerste, tweede en derde opsomming.</a:t>
              </a:r>
            </a:p>
            <a:p>
              <a:pPr algn="l"/>
              <a:r>
                <a:rPr lang="nl-NL" sz="900" baseline="0" noProof="1">
                  <a:solidFill>
                    <a:schemeClr val="tx1"/>
                  </a:solidFill>
                </a:rPr>
                <a:t>Het negende niveau is een kleiner lettertype dat uitlijnt aan de linkermarge. Deze is geschikt voor bijvoorbeeld een bijschrift.</a:t>
              </a:r>
            </a:p>
            <a:p>
              <a:pPr algn="l"/>
              <a:endParaRPr lang="nl-NL" sz="900" baseline="0" noProof="1">
                <a:solidFill>
                  <a:schemeClr val="tx1"/>
                </a:solidFill>
              </a:endParaRPr>
            </a:p>
            <a:p>
              <a:pPr algn="l"/>
              <a:r>
                <a:rPr lang="nl-NL" sz="900" b="1" baseline="0" noProof="1">
                  <a:solidFill>
                    <a:schemeClr val="tx1"/>
                  </a:solidFill>
                </a:rPr>
                <a:t>Let op:</a:t>
              </a:r>
              <a:r>
                <a:rPr lang="nl-NL" sz="900" b="0" baseline="0" noProof="1">
                  <a:solidFill>
                    <a:schemeClr val="tx1"/>
                  </a:solidFill>
                </a:rPr>
                <a:t>  Let op: wissel van stijl met de knoppen              voor lijstniveau verhogen of verlagen, of in MS Office met verkorte toetscombinatie Alt+Shift+← of Alt+Shift+→</a:t>
              </a:r>
            </a:p>
            <a:p>
              <a:pPr algn="l"/>
              <a:endParaRPr lang="nl-NL" sz="900" b="0" baseline="0" noProof="1">
                <a:solidFill>
                  <a:schemeClr val="tx1"/>
                </a:solidFill>
              </a:endParaRPr>
            </a:p>
            <a:p>
              <a:pPr algn="l"/>
              <a:endParaRPr lang="nl-NL" sz="900" b="0" baseline="0" noProof="1">
                <a:solidFill>
                  <a:schemeClr val="tx1"/>
                </a:solidFill>
              </a:endParaRPr>
            </a:p>
            <a:p>
              <a:pPr algn="l"/>
              <a:r>
                <a:rPr lang="nl-NL" sz="900" b="0" baseline="0" noProof="1">
                  <a:solidFill>
                    <a:schemeClr val="tx1"/>
                  </a:solidFill>
                </a:rPr>
                <a:t>Gebruik dus niet de standaard opsomming- knoppen van MS Office om de stijl te veranderen!</a:t>
              </a:r>
              <a:endParaRPr lang="nl-NL" sz="900" b="1" noProof="1">
                <a:solidFill>
                  <a:schemeClr val="tx1"/>
                </a:solidFill>
              </a:endParaRPr>
            </a:p>
          </p:txBody>
        </p:sp>
        <p:pic>
          <p:nvPicPr>
            <p:cNvPr id="17" name="Afbeelding 16" descr="knoppen inspringen.png"/>
            <p:cNvPicPr>
              <a:picLocks noSelect="1" noChangeAspect="1"/>
            </p:cNvPicPr>
            <p:nvPr userDrawn="1"/>
          </p:nvPicPr>
          <p:blipFill>
            <a:blip r:embed="rId14"/>
            <a:stretch>
              <a:fillRect/>
            </a:stretch>
          </p:blipFill>
          <p:spPr bwMode="gray">
            <a:xfrm>
              <a:off x="9664584" y="5669775"/>
              <a:ext cx="419100" cy="228600"/>
            </a:xfrm>
            <a:prstGeom prst="rect">
              <a:avLst/>
            </a:prstGeom>
          </p:spPr>
        </p:pic>
        <p:grpSp>
          <p:nvGrpSpPr>
            <p:cNvPr id="19" name="Groep 18"/>
            <p:cNvGrpSpPr>
              <a:grpSpLocks noSelect="1"/>
            </p:cNvGrpSpPr>
            <p:nvPr userDrawn="1"/>
          </p:nvGrpSpPr>
          <p:grpSpPr bwMode="gray">
            <a:xfrm>
              <a:off x="9632100" y="6521279"/>
              <a:ext cx="752580" cy="285790"/>
              <a:chOff x="9670200" y="6559379"/>
              <a:chExt cx="752580" cy="285790"/>
            </a:xfrm>
          </p:grpSpPr>
          <p:pic>
            <p:nvPicPr>
              <p:cNvPr id="18" name="Afbeelding 17" descr="knoppen ms office niet gebruiken.png"/>
              <p:cNvPicPr>
                <a:picLocks noSelect="1" noChangeAspect="1"/>
              </p:cNvPicPr>
              <p:nvPr userDrawn="1"/>
            </p:nvPicPr>
            <p:blipFill>
              <a:blip r:embed="rId15"/>
              <a:stretch>
                <a:fillRect/>
              </a:stretch>
            </p:blipFill>
            <p:spPr bwMode="gray">
              <a:xfrm>
                <a:off x="9670200" y="6559379"/>
                <a:ext cx="752580" cy="285790"/>
              </a:xfrm>
              <a:prstGeom prst="rect">
                <a:avLst/>
              </a:prstGeom>
            </p:spPr>
          </p:pic>
          <p:cxnSp>
            <p:nvCxnSpPr>
              <p:cNvPr id="22" name="Rechte verbindingslijn 21"/>
              <p:cNvCxnSpPr/>
              <p:nvPr userDrawn="1"/>
            </p:nvCxnSpPr>
            <p:spPr bwMode="gray">
              <a:xfrm flipH="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bwMode="gray">
              <a:xfrm flipH="1" flipV="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4" name="Tijdelijke aanduiding voor datum 3"/>
          <p:cNvSpPr>
            <a:spLocks noGrp="1" noSelect="1"/>
          </p:cNvSpPr>
          <p:nvPr>
            <p:ph type="dt" sz="half" idx="2"/>
          </p:nvPr>
        </p:nvSpPr>
        <p:spPr bwMode="gray">
          <a:xfrm>
            <a:off x="10275041" y="6489408"/>
            <a:ext cx="1008000" cy="180000"/>
          </a:xfrm>
          <a:prstGeom prst="rect">
            <a:avLst/>
          </a:prstGeom>
        </p:spPr>
        <p:txBody>
          <a:bodyPr vert="horz" lIns="0" tIns="0" rIns="0" bIns="0" rtlCol="0" anchor="t"/>
          <a:lstStyle>
            <a:lvl1pPr algn="r">
              <a:defRPr sz="1000">
                <a:solidFill>
                  <a:schemeClr val="bg2"/>
                </a:solidFill>
              </a:defRPr>
            </a:lvl1pPr>
          </a:lstStyle>
          <a:p>
            <a:endParaRPr lang="nl-NL"/>
          </a:p>
        </p:txBody>
      </p:sp>
      <p:sp>
        <p:nvSpPr>
          <p:cNvPr id="5" name="Tijdelijke aanduiding voor voettekst 4"/>
          <p:cNvSpPr>
            <a:spLocks noGrp="1" noSelect="1"/>
          </p:cNvSpPr>
          <p:nvPr>
            <p:ph type="ftr" sz="quarter" idx="3"/>
          </p:nvPr>
        </p:nvSpPr>
        <p:spPr bwMode="gray">
          <a:xfrm>
            <a:off x="1042084" y="6489408"/>
            <a:ext cx="8256000" cy="180000"/>
          </a:xfrm>
          <a:prstGeom prst="rect">
            <a:avLst/>
          </a:prstGeom>
        </p:spPr>
        <p:txBody>
          <a:bodyPr vert="horz" lIns="0" tIns="0" rIns="0" bIns="0" rtlCol="0" anchor="t"/>
          <a:lstStyle>
            <a:lvl1pPr algn="l">
              <a:defRPr sz="1000">
                <a:solidFill>
                  <a:schemeClr val="bg2"/>
                </a:solidFill>
              </a:defRPr>
            </a:lvl1pPr>
          </a:lstStyle>
          <a:p>
            <a:endParaRPr lang="nl-NL"/>
          </a:p>
        </p:txBody>
      </p:sp>
      <p:sp>
        <p:nvSpPr>
          <p:cNvPr id="6" name="Tijdelijke aanduiding voor dianummer 5"/>
          <p:cNvSpPr>
            <a:spLocks noGrp="1" noSelect="1"/>
          </p:cNvSpPr>
          <p:nvPr>
            <p:ph type="sldNum" sz="quarter" idx="4"/>
          </p:nvPr>
        </p:nvSpPr>
        <p:spPr bwMode="gray">
          <a:xfrm>
            <a:off x="11329077" y="6489408"/>
            <a:ext cx="384000" cy="180000"/>
          </a:xfrm>
          <a:prstGeom prst="rect">
            <a:avLst/>
          </a:prstGeom>
        </p:spPr>
        <p:txBody>
          <a:bodyPr vert="horz" lIns="0" tIns="0" rIns="0" bIns="0" rtlCol="0" anchor="t"/>
          <a:lstStyle>
            <a:lvl1pPr algn="l">
              <a:defRPr sz="1000">
                <a:solidFill>
                  <a:schemeClr val="bg2"/>
                </a:solidFill>
              </a:defRPr>
            </a:lvl1pPr>
          </a:lstStyle>
          <a:p>
            <a:r>
              <a:rPr lang="nl-NL"/>
              <a:t>| </a:t>
            </a:r>
            <a:fld id="{5A73F218-DCB0-4894-9B51-05C25669D534}" type="slidenum">
              <a:rPr lang="nl-NL" smtClean="0"/>
              <a:pPr/>
              <a:t>‹nr.›</a:t>
            </a:fld>
            <a:endParaRPr lang="nl-NL"/>
          </a:p>
        </p:txBody>
      </p:sp>
    </p:spTree>
    <p:extLst>
      <p:ext uri="{BB962C8B-B14F-4D97-AF65-F5344CB8AC3E}">
        <p14:creationId xmlns:p14="http://schemas.microsoft.com/office/powerpoint/2010/main" val="120736232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hf hdr="0" ftr="0" dt="0"/>
  <p:txStyles>
    <p:titleStyle>
      <a:lvl1pPr algn="l" defTabSz="914239" rtl="0" eaLnBrk="1" latinLnBrk="0" hangingPunct="1">
        <a:spcBef>
          <a:spcPct val="0"/>
        </a:spcBef>
        <a:buNone/>
        <a:defRPr sz="3500" b="1" kern="1200">
          <a:solidFill>
            <a:schemeClr val="accent1"/>
          </a:solidFill>
          <a:latin typeface="+mj-lt"/>
          <a:ea typeface="+mj-ea"/>
          <a:cs typeface="+mj-cs"/>
        </a:defRPr>
      </a:lvl1pPr>
    </p:titleStyle>
    <p:bodyStyle>
      <a:lvl1pPr marL="215962" indent="-215962" algn="l" defTabSz="914239" rtl="0" eaLnBrk="1" latinLnBrk="0" hangingPunct="1">
        <a:spcBef>
          <a:spcPts val="0"/>
        </a:spcBef>
        <a:buClr>
          <a:schemeClr val="accent1"/>
        </a:buClr>
        <a:buSzPct val="65000"/>
        <a:buFont typeface="Wingdings" pitchFamily="2" charset="2"/>
        <a:buChar char=""/>
        <a:defRPr sz="2200" b="0" kern="1200">
          <a:solidFill>
            <a:schemeClr val="tx1"/>
          </a:solidFill>
          <a:latin typeface="+mn-lt"/>
          <a:ea typeface="+mn-ea"/>
          <a:cs typeface="+mn-cs"/>
        </a:defRPr>
      </a:lvl1pPr>
      <a:lvl2pPr marL="431923" indent="-215962" algn="l" defTabSz="914239" rtl="0" eaLnBrk="1" latinLnBrk="0" hangingPunct="1">
        <a:spcBef>
          <a:spcPts val="0"/>
        </a:spcBef>
        <a:buFont typeface="Corbel" pitchFamily="34" charset="0"/>
        <a:buChar char="–"/>
        <a:defRPr sz="2200" kern="1200">
          <a:solidFill>
            <a:schemeClr val="tx1"/>
          </a:solidFill>
          <a:latin typeface="+mn-lt"/>
          <a:ea typeface="+mn-ea"/>
          <a:cs typeface="+mn-cs"/>
        </a:defRPr>
      </a:lvl2pPr>
      <a:lvl3pPr marL="647886" indent="-215962" algn="l" defTabSz="914239" rtl="0" eaLnBrk="1" latinLnBrk="0" hangingPunct="1">
        <a:spcBef>
          <a:spcPts val="0"/>
        </a:spcBef>
        <a:buClrTx/>
        <a:buSzPct val="100000"/>
        <a:buFont typeface="Corbel" pitchFamily="34" charset="0"/>
        <a:buChar char="-"/>
        <a:defRPr sz="1800" kern="1200">
          <a:solidFill>
            <a:schemeClr val="tx1"/>
          </a:solidFill>
          <a:latin typeface="+mn-lt"/>
          <a:ea typeface="+mn-ea"/>
          <a:cs typeface="+mn-cs"/>
        </a:defRPr>
      </a:lvl3pPr>
      <a:lvl4pPr marL="0" indent="0" algn="l" defTabSz="914239" rtl="0" eaLnBrk="1" latinLnBrk="0" hangingPunct="1">
        <a:spcBef>
          <a:spcPts val="0"/>
        </a:spcBef>
        <a:buFont typeface="Corbel" pitchFamily="34" charset="0"/>
        <a:buNone/>
        <a:defRPr sz="2200" b="1" kern="1200">
          <a:solidFill>
            <a:schemeClr val="tx1"/>
          </a:solidFill>
          <a:latin typeface="+mn-lt"/>
          <a:ea typeface="+mn-ea"/>
          <a:cs typeface="+mn-cs"/>
        </a:defRPr>
      </a:lvl4pPr>
      <a:lvl5pPr marL="0" indent="0" algn="l" defTabSz="914239" rtl="0" eaLnBrk="1" latinLnBrk="0" hangingPunct="1">
        <a:spcBef>
          <a:spcPts val="0"/>
        </a:spcBef>
        <a:buFont typeface="Corbel" pitchFamily="34" charset="0"/>
        <a:buNone/>
        <a:defRPr sz="2200" kern="1200">
          <a:solidFill>
            <a:schemeClr val="tx1"/>
          </a:solidFill>
          <a:latin typeface="+mn-lt"/>
          <a:ea typeface="+mn-ea"/>
          <a:cs typeface="+mn-cs"/>
        </a:defRPr>
      </a:lvl5pPr>
      <a:lvl6pPr marL="215962" indent="0" algn="l" defTabSz="914239" rtl="0" eaLnBrk="1" latinLnBrk="0" hangingPunct="1">
        <a:spcBef>
          <a:spcPts val="0"/>
        </a:spcBef>
        <a:buFont typeface="Arial" pitchFamily="34" charset="0"/>
        <a:buNone/>
        <a:defRPr sz="2200" kern="1200">
          <a:solidFill>
            <a:schemeClr val="tx1"/>
          </a:solidFill>
          <a:latin typeface="+mn-lt"/>
          <a:ea typeface="+mn-ea"/>
          <a:cs typeface="+mn-cs"/>
        </a:defRPr>
      </a:lvl6pPr>
      <a:lvl7pPr marL="431923" indent="0" algn="l" defTabSz="914239" rtl="0" eaLnBrk="1" latinLnBrk="0" hangingPunct="1">
        <a:spcBef>
          <a:spcPts val="0"/>
        </a:spcBef>
        <a:buFont typeface="Arial" pitchFamily="34" charset="0"/>
        <a:buNone/>
        <a:defRPr sz="2200" kern="1200">
          <a:solidFill>
            <a:schemeClr val="tx1"/>
          </a:solidFill>
          <a:latin typeface="+mn-lt"/>
          <a:ea typeface="+mn-ea"/>
          <a:cs typeface="+mn-cs"/>
        </a:defRPr>
      </a:lvl7pPr>
      <a:lvl8pPr marL="647886" indent="0" algn="l" defTabSz="914239" rtl="0" eaLnBrk="1" latinLnBrk="0" hangingPunct="1">
        <a:spcBef>
          <a:spcPts val="0"/>
        </a:spcBef>
        <a:buFont typeface="Arial" pitchFamily="34" charset="0"/>
        <a:buNone/>
        <a:defRPr sz="1800" kern="1200">
          <a:solidFill>
            <a:schemeClr val="tx1"/>
          </a:solidFill>
          <a:latin typeface="+mn-lt"/>
          <a:ea typeface="+mn-ea"/>
          <a:cs typeface="+mn-cs"/>
        </a:defRPr>
      </a:lvl8pPr>
      <a:lvl9pPr marL="0" indent="0" algn="l" defTabSz="914239" rtl="0" eaLnBrk="1" latinLnBrk="0" hangingPunct="1">
        <a:spcBef>
          <a:spcPts val="0"/>
        </a:spcBef>
        <a:buFont typeface="Arial" pitchFamily="34" charset="0"/>
        <a:buNone/>
        <a:defRPr sz="1400" kern="1200">
          <a:solidFill>
            <a:schemeClr val="tx1"/>
          </a:solidFill>
          <a:latin typeface="+mn-lt"/>
          <a:ea typeface="+mn-ea"/>
          <a:cs typeface="+mn-cs"/>
        </a:defRPr>
      </a:lvl9pPr>
    </p:bodyStyle>
    <p:otherStyle>
      <a:defPPr>
        <a:defRPr lang="nl-NL"/>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bwMode="auto">
          <a:xfrm>
            <a:off x="609600" y="1484315"/>
            <a:ext cx="10972800" cy="396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5124" name="Rectangle 4"/>
          <p:cNvSpPr>
            <a:spLocks noGrp="1" noChangeArrowheads="1"/>
          </p:cNvSpPr>
          <p:nvPr>
            <p:ph type="dt" sz="half" idx="2"/>
          </p:nvPr>
        </p:nvSpPr>
        <p:spPr bwMode="auto">
          <a:xfrm>
            <a:off x="527051" y="6524626"/>
            <a:ext cx="2844800" cy="196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solidFill>
                  <a:schemeClr val="tx1"/>
                </a:solidFill>
              </a:defRPr>
            </a:lvl1pPr>
          </a:lstStyle>
          <a:p>
            <a:endParaRPr lang="nl-NL" altLang="nl-NL"/>
          </a:p>
        </p:txBody>
      </p:sp>
      <p:sp>
        <p:nvSpPr>
          <p:cNvPr id="5126" name="Rectangle 6"/>
          <p:cNvSpPr>
            <a:spLocks noGrp="1" noChangeArrowheads="1"/>
          </p:cNvSpPr>
          <p:nvPr>
            <p:ph type="sldNum" sz="quarter" idx="4"/>
          </p:nvPr>
        </p:nvSpPr>
        <p:spPr bwMode="auto">
          <a:xfrm>
            <a:off x="9108017" y="6453198"/>
            <a:ext cx="28448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1"/>
                </a:solidFill>
              </a:defRPr>
            </a:lvl1pPr>
          </a:lstStyle>
          <a:p>
            <a:fld id="{6E044037-A268-46E7-AC0D-F586AF403B07}" type="slidenum">
              <a:rPr lang="nl-NL" altLang="nl-NL"/>
              <a:pPr/>
              <a:t>‹nr.›</a:t>
            </a:fld>
            <a:endParaRPr lang="nl-NL" altLang="nl-NL"/>
          </a:p>
        </p:txBody>
      </p:sp>
      <p:sp>
        <p:nvSpPr>
          <p:cNvPr id="5131" name="Rectangle 11"/>
          <p:cNvSpPr>
            <a:spLocks noChangeArrowheads="1"/>
          </p:cNvSpPr>
          <p:nvPr/>
        </p:nvSpPr>
        <p:spPr bwMode="auto">
          <a:xfrm flipH="1">
            <a:off x="143933" y="1844683"/>
            <a:ext cx="239184" cy="3638551"/>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400"/>
          </a:p>
        </p:txBody>
      </p:sp>
      <p:pic>
        <p:nvPicPr>
          <p:cNvPr id="5132" name="Picture 12" descr="logo-GU"/>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27056" y="5780096"/>
            <a:ext cx="1441449" cy="601663"/>
          </a:xfrm>
          <a:prstGeom prst="rect">
            <a:avLst/>
          </a:prstGeom>
          <a:noFill/>
          <a:extLst>
            <a:ext uri="{909E8E84-426E-40DD-AFC4-6F175D3DCCD1}">
              <a14:hiddenFill xmlns:a14="http://schemas.microsoft.com/office/drawing/2010/main">
                <a:solidFill>
                  <a:srgbClr val="FFFFFF"/>
                </a:solidFill>
              </a14:hiddenFill>
            </a:ext>
          </a:extLst>
        </p:spPr>
      </p:pic>
      <p:sp>
        <p:nvSpPr>
          <p:cNvPr id="5134" name="Rectangle 14"/>
          <p:cNvSpPr>
            <a:spLocks noGrp="1" noChangeArrowheads="1"/>
          </p:cNvSpPr>
          <p:nvPr>
            <p:ph type="title"/>
          </p:nvPr>
        </p:nvSpPr>
        <p:spPr bwMode="auto">
          <a:xfrm>
            <a:off x="624417" y="333375"/>
            <a:ext cx="109728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5135" name="Text Box 15"/>
          <p:cNvSpPr txBox="1">
            <a:spLocks noChangeArrowheads="1"/>
          </p:cNvSpPr>
          <p:nvPr/>
        </p:nvSpPr>
        <p:spPr bwMode="auto">
          <a:xfrm>
            <a:off x="9647783" y="6092834"/>
            <a:ext cx="163195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1400">
                <a:solidFill>
                  <a:srgbClr val="CC0000"/>
                </a:solidFill>
              </a:rPr>
              <a:t>Utrecht.nl</a:t>
            </a:r>
          </a:p>
        </p:txBody>
      </p:sp>
    </p:spTree>
    <p:extLst>
      <p:ext uri="{BB962C8B-B14F-4D97-AF65-F5344CB8AC3E}">
        <p14:creationId xmlns:p14="http://schemas.microsoft.com/office/powerpoint/2010/main" val="112517970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Lst>
  <p:txStyles>
    <p:titleStyle>
      <a:lvl1pPr algn="l" rtl="0" eaLnBrk="1" fontAlgn="base" hangingPunct="1">
        <a:spcBef>
          <a:spcPct val="0"/>
        </a:spcBef>
        <a:spcAft>
          <a:spcPct val="0"/>
        </a:spcAft>
        <a:defRPr sz="2000">
          <a:solidFill>
            <a:srgbClr val="CC0000"/>
          </a:solidFill>
          <a:latin typeface="+mj-lt"/>
          <a:ea typeface="+mj-ea"/>
          <a:cs typeface="+mj-cs"/>
        </a:defRPr>
      </a:lvl1pPr>
      <a:lvl2pPr algn="l" rtl="0" eaLnBrk="1" fontAlgn="base" hangingPunct="1">
        <a:spcBef>
          <a:spcPct val="0"/>
        </a:spcBef>
        <a:spcAft>
          <a:spcPct val="0"/>
        </a:spcAft>
        <a:defRPr sz="2000">
          <a:solidFill>
            <a:srgbClr val="CC0000"/>
          </a:solidFill>
          <a:latin typeface="Lucida Sans" pitchFamily="34" charset="0"/>
        </a:defRPr>
      </a:lvl2pPr>
      <a:lvl3pPr algn="l" rtl="0" eaLnBrk="1" fontAlgn="base" hangingPunct="1">
        <a:spcBef>
          <a:spcPct val="0"/>
        </a:spcBef>
        <a:spcAft>
          <a:spcPct val="0"/>
        </a:spcAft>
        <a:defRPr sz="2000">
          <a:solidFill>
            <a:srgbClr val="CC0000"/>
          </a:solidFill>
          <a:latin typeface="Lucida Sans" pitchFamily="34" charset="0"/>
        </a:defRPr>
      </a:lvl3pPr>
      <a:lvl4pPr algn="l" rtl="0" eaLnBrk="1" fontAlgn="base" hangingPunct="1">
        <a:spcBef>
          <a:spcPct val="0"/>
        </a:spcBef>
        <a:spcAft>
          <a:spcPct val="0"/>
        </a:spcAft>
        <a:defRPr sz="2000">
          <a:solidFill>
            <a:srgbClr val="CC0000"/>
          </a:solidFill>
          <a:latin typeface="Lucida Sans" pitchFamily="34" charset="0"/>
        </a:defRPr>
      </a:lvl4pPr>
      <a:lvl5pPr algn="l" rtl="0" eaLnBrk="1" fontAlgn="base" hangingPunct="1">
        <a:spcBef>
          <a:spcPct val="0"/>
        </a:spcBef>
        <a:spcAft>
          <a:spcPct val="0"/>
        </a:spcAft>
        <a:defRPr sz="2000">
          <a:solidFill>
            <a:srgbClr val="CC0000"/>
          </a:solidFill>
          <a:latin typeface="Lucida Sans" pitchFamily="34" charset="0"/>
        </a:defRPr>
      </a:lvl5pPr>
      <a:lvl6pPr marL="457200" algn="l" rtl="0" eaLnBrk="1" fontAlgn="base" hangingPunct="1">
        <a:spcBef>
          <a:spcPct val="0"/>
        </a:spcBef>
        <a:spcAft>
          <a:spcPct val="0"/>
        </a:spcAft>
        <a:defRPr sz="2000">
          <a:solidFill>
            <a:srgbClr val="CC0000"/>
          </a:solidFill>
          <a:latin typeface="Lucida Sans" pitchFamily="34" charset="0"/>
        </a:defRPr>
      </a:lvl6pPr>
      <a:lvl7pPr marL="914400" algn="l" rtl="0" eaLnBrk="1" fontAlgn="base" hangingPunct="1">
        <a:spcBef>
          <a:spcPct val="0"/>
        </a:spcBef>
        <a:spcAft>
          <a:spcPct val="0"/>
        </a:spcAft>
        <a:defRPr sz="2000">
          <a:solidFill>
            <a:srgbClr val="CC0000"/>
          </a:solidFill>
          <a:latin typeface="Lucida Sans" pitchFamily="34" charset="0"/>
        </a:defRPr>
      </a:lvl7pPr>
      <a:lvl8pPr marL="1371600" algn="l" rtl="0" eaLnBrk="1" fontAlgn="base" hangingPunct="1">
        <a:spcBef>
          <a:spcPct val="0"/>
        </a:spcBef>
        <a:spcAft>
          <a:spcPct val="0"/>
        </a:spcAft>
        <a:defRPr sz="2000">
          <a:solidFill>
            <a:srgbClr val="CC0000"/>
          </a:solidFill>
          <a:latin typeface="Lucida Sans" pitchFamily="34" charset="0"/>
        </a:defRPr>
      </a:lvl8pPr>
      <a:lvl9pPr marL="1828800" algn="l" rtl="0" eaLnBrk="1" fontAlgn="base" hangingPunct="1">
        <a:spcBef>
          <a:spcPct val="0"/>
        </a:spcBef>
        <a:spcAft>
          <a:spcPct val="0"/>
        </a:spcAft>
        <a:defRPr sz="2000">
          <a:solidFill>
            <a:srgbClr val="CC0000"/>
          </a:solidFill>
          <a:latin typeface="Lucida Sans" pitchFamily="34"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pSp>
        <p:nvGrpSpPr>
          <p:cNvPr id="12" name="Groep 11"/>
          <p:cNvGrpSpPr>
            <a:grpSpLocks noSelect="1"/>
          </p:cNvGrpSpPr>
          <p:nvPr/>
        </p:nvGrpSpPr>
        <p:grpSpPr bwMode="black">
          <a:xfrm>
            <a:off x="243417" y="163513"/>
            <a:ext cx="567267" cy="1447800"/>
            <a:chOff x="182563" y="163513"/>
            <a:chExt cx="425450" cy="1447800"/>
          </a:xfrm>
          <a:solidFill>
            <a:srgbClr val="FF0000"/>
          </a:solidFill>
        </p:grpSpPr>
        <p:sp>
          <p:nvSpPr>
            <p:cNvPr id="13"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4"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5"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grpSp>
      <p:sp>
        <p:nvSpPr>
          <p:cNvPr id="2" name="Tijdelijke aanduiding voor titel 1"/>
          <p:cNvSpPr>
            <a:spLocks noGrp="1" noSelect="1"/>
          </p:cNvSpPr>
          <p:nvPr>
            <p:ph type="title"/>
          </p:nvPr>
        </p:nvSpPr>
        <p:spPr bwMode="gray">
          <a:xfrm>
            <a:off x="1042628" y="1998333"/>
            <a:ext cx="10680000" cy="1143000"/>
          </a:xfrm>
          <a:prstGeom prst="rect">
            <a:avLst/>
          </a:prstGeom>
        </p:spPr>
        <p:txBody>
          <a:bodyPr vert="horz" lIns="0" tIns="0" rIns="0" bIns="0" rtlCol="0" anchor="t">
            <a:noAutofit/>
          </a:bodyPr>
          <a:lstStyle/>
          <a:p>
            <a:r>
              <a:rPr lang="nl-NL" noProof="1"/>
              <a:t>Klik om de stijl te bewerken</a:t>
            </a:r>
          </a:p>
        </p:txBody>
      </p:sp>
      <p:sp>
        <p:nvSpPr>
          <p:cNvPr id="3" name="Tijdelijke aanduiding voor tekst 2"/>
          <p:cNvSpPr>
            <a:spLocks noGrp="1" noSelect="1"/>
          </p:cNvSpPr>
          <p:nvPr>
            <p:ph type="body" idx="1"/>
          </p:nvPr>
        </p:nvSpPr>
        <p:spPr bwMode="gray">
          <a:xfrm>
            <a:off x="1042084" y="3367564"/>
            <a:ext cx="10680000" cy="2787175"/>
          </a:xfrm>
          <a:prstGeom prst="rect">
            <a:avLst/>
          </a:prstGeom>
        </p:spPr>
        <p:txBody>
          <a:bodyPr vert="horz" lIns="0" tIns="0" rIns="0" bIns="0" rtlCol="0">
            <a:noAutofit/>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a:p>
            <a:pPr lvl="5"/>
            <a:r>
              <a:rPr lang="nl-NL" noProof="1"/>
              <a:t>Zesde niveau</a:t>
            </a:r>
          </a:p>
          <a:p>
            <a:pPr lvl="6"/>
            <a:r>
              <a:rPr lang="nl-NL" noProof="1"/>
              <a:t>Zevende niveau</a:t>
            </a:r>
          </a:p>
          <a:p>
            <a:pPr lvl="7"/>
            <a:r>
              <a:rPr lang="nl-NL" noProof="1"/>
              <a:t>Achtste niveau</a:t>
            </a:r>
          </a:p>
          <a:p>
            <a:pPr lvl="8"/>
            <a:r>
              <a:rPr lang="nl-NL" noProof="1"/>
              <a:t>Negende niveau</a:t>
            </a:r>
          </a:p>
        </p:txBody>
      </p:sp>
      <p:grpSp>
        <p:nvGrpSpPr>
          <p:cNvPr id="20" name="Groep 19"/>
          <p:cNvGrpSpPr>
            <a:grpSpLocks noSelect="1"/>
          </p:cNvGrpSpPr>
          <p:nvPr/>
        </p:nvGrpSpPr>
        <p:grpSpPr bwMode="gray">
          <a:xfrm>
            <a:off x="12336832" y="-47626"/>
            <a:ext cx="2146029" cy="6948000"/>
            <a:chOff x="9252624" y="-47626"/>
            <a:chExt cx="1609522" cy="6948000"/>
          </a:xfrm>
        </p:grpSpPr>
        <p:sp>
          <p:nvSpPr>
            <p:cNvPr id="16" name="Afgeronde rechthoek 15"/>
            <p:cNvSpPr>
              <a:spLocks noSelect="1"/>
            </p:cNvSpPr>
            <p:nvPr userDrawn="1"/>
          </p:nvSpPr>
          <p:spPr bwMode="gray">
            <a:xfrm>
              <a:off x="9252624" y="-47626"/>
              <a:ext cx="1609522" cy="6948000"/>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900" noProof="1">
                  <a:solidFill>
                    <a:schemeClr val="tx1"/>
                  </a:solidFill>
                </a:rPr>
                <a:t>Klik op het pijltje naast Nieuwe dia om een nieuwe dia aan te maken. Kies een van de indelingen.</a:t>
              </a:r>
            </a:p>
            <a:p>
              <a:pPr algn="l"/>
              <a:endParaRPr lang="nl-NL" sz="900" noProof="1">
                <a:solidFill>
                  <a:schemeClr val="tx1"/>
                </a:solidFill>
              </a:endParaRPr>
            </a:p>
            <a:p>
              <a:pPr algn="l"/>
              <a:r>
                <a:rPr lang="nl-NL" sz="900" noProof="1">
                  <a:solidFill>
                    <a:schemeClr val="tx1"/>
                  </a:solidFill>
                </a:rPr>
                <a:t>Klik op Indeling als de dia opnieuw moet worden aangepast aan de huidige indeling, of om een andere indeling toe te passen.</a:t>
              </a:r>
            </a:p>
            <a:p>
              <a:pPr algn="l"/>
              <a:endParaRPr lang="nl-NL" sz="900" noProof="1">
                <a:solidFill>
                  <a:schemeClr val="tx1"/>
                </a:solidFill>
              </a:endParaRPr>
            </a:p>
            <a:p>
              <a:pPr algn="l"/>
              <a:r>
                <a:rPr lang="nl-NL" sz="900" noProof="1">
                  <a:solidFill>
                    <a:schemeClr val="tx1"/>
                  </a:solidFill>
                </a:rPr>
                <a:t>De tekstvakken van de dia’s hebben allen 9 niveaus.</a:t>
              </a:r>
            </a:p>
            <a:p>
              <a:pPr algn="l"/>
              <a:r>
                <a:rPr lang="nl-NL" sz="900" noProof="1">
                  <a:solidFill>
                    <a:schemeClr val="tx1"/>
                  </a:solidFill>
                </a:rPr>
                <a:t>Eerste, tweede en derde niveau hebben</a:t>
              </a:r>
              <a:r>
                <a:rPr lang="nl-NL" sz="900" baseline="0" noProof="1">
                  <a:solidFill>
                    <a:schemeClr val="tx1"/>
                  </a:solidFill>
                </a:rPr>
                <a:t> een opsomming. Het vierde niveau is bold en geschikt voor een kopje.</a:t>
              </a:r>
            </a:p>
            <a:p>
              <a:pPr algn="l"/>
              <a:r>
                <a:rPr lang="nl-NL" sz="900" baseline="0" noProof="1">
                  <a:solidFill>
                    <a:schemeClr val="tx1"/>
                  </a:solidFill>
                </a:rPr>
                <a:t>Het vijfde niveau is voor de basistekst. Zowel niveau  vier als vijf lijnen automatisch uit aan de linkerkantlijn.</a:t>
              </a:r>
            </a:p>
            <a:p>
              <a:pPr algn="l"/>
              <a:r>
                <a:rPr lang="nl-NL" sz="900" baseline="0" noProof="1">
                  <a:solidFill>
                    <a:schemeClr val="tx1"/>
                  </a:solidFill>
                </a:rPr>
                <a:t>Het zesde, zevende en achtste niveau lijnen uit onder resp. eerste, tweede en derde opsomming.</a:t>
              </a:r>
            </a:p>
            <a:p>
              <a:pPr algn="l"/>
              <a:r>
                <a:rPr lang="nl-NL" sz="900" baseline="0" noProof="1">
                  <a:solidFill>
                    <a:schemeClr val="tx1"/>
                  </a:solidFill>
                </a:rPr>
                <a:t>Het negende niveau is een kleiner lettertype dat uitlijnt aan de linkermarge. Deze is geschikt voor bijvoorbeeld een bijschrift.</a:t>
              </a:r>
            </a:p>
            <a:p>
              <a:pPr algn="l"/>
              <a:endParaRPr lang="nl-NL" sz="900" baseline="0" noProof="1">
                <a:solidFill>
                  <a:schemeClr val="tx1"/>
                </a:solidFill>
              </a:endParaRPr>
            </a:p>
            <a:p>
              <a:pPr algn="l"/>
              <a:r>
                <a:rPr lang="nl-NL" sz="900" b="1" baseline="0" noProof="1">
                  <a:solidFill>
                    <a:schemeClr val="tx1"/>
                  </a:solidFill>
                </a:rPr>
                <a:t>Let op:</a:t>
              </a:r>
              <a:r>
                <a:rPr lang="nl-NL" sz="900" b="0" baseline="0" noProof="1">
                  <a:solidFill>
                    <a:schemeClr val="tx1"/>
                  </a:solidFill>
                </a:rPr>
                <a:t>  Let op: wissel van stijl met de knoppen              voor lijstniveau verhogen of verlagen, of in MS Office met verkorte toetscombinatie Alt+Shift+← of Alt+Shift+→</a:t>
              </a:r>
            </a:p>
            <a:p>
              <a:pPr algn="l"/>
              <a:endParaRPr lang="nl-NL" sz="900" b="0" baseline="0" noProof="1">
                <a:solidFill>
                  <a:schemeClr val="tx1"/>
                </a:solidFill>
              </a:endParaRPr>
            </a:p>
            <a:p>
              <a:pPr algn="l"/>
              <a:endParaRPr lang="nl-NL" sz="900" b="0" baseline="0" noProof="1">
                <a:solidFill>
                  <a:schemeClr val="tx1"/>
                </a:solidFill>
              </a:endParaRPr>
            </a:p>
            <a:p>
              <a:pPr algn="l"/>
              <a:r>
                <a:rPr lang="nl-NL" sz="900" b="0" baseline="0" noProof="1">
                  <a:solidFill>
                    <a:schemeClr val="tx1"/>
                  </a:solidFill>
                </a:rPr>
                <a:t>Gebruik dus niet de standaard opsomming- knoppen van MS Office om de stijl te veranderen!</a:t>
              </a:r>
              <a:endParaRPr lang="nl-NL" sz="900" b="1" noProof="1">
                <a:solidFill>
                  <a:schemeClr val="tx1"/>
                </a:solidFill>
              </a:endParaRPr>
            </a:p>
          </p:txBody>
        </p:sp>
        <p:pic>
          <p:nvPicPr>
            <p:cNvPr id="17" name="Afbeelding 16" descr="knoppen inspringen.png"/>
            <p:cNvPicPr>
              <a:picLocks noSelect="1" noChangeAspect="1"/>
            </p:cNvPicPr>
            <p:nvPr userDrawn="1"/>
          </p:nvPicPr>
          <p:blipFill>
            <a:blip r:embed="rId14"/>
            <a:stretch>
              <a:fillRect/>
            </a:stretch>
          </p:blipFill>
          <p:spPr bwMode="gray">
            <a:xfrm>
              <a:off x="9664584" y="5669775"/>
              <a:ext cx="419100" cy="228600"/>
            </a:xfrm>
            <a:prstGeom prst="rect">
              <a:avLst/>
            </a:prstGeom>
          </p:spPr>
        </p:pic>
        <p:grpSp>
          <p:nvGrpSpPr>
            <p:cNvPr id="19" name="Groep 18"/>
            <p:cNvGrpSpPr>
              <a:grpSpLocks noSelect="1"/>
            </p:cNvGrpSpPr>
            <p:nvPr userDrawn="1"/>
          </p:nvGrpSpPr>
          <p:grpSpPr bwMode="gray">
            <a:xfrm>
              <a:off x="9632100" y="6521279"/>
              <a:ext cx="752580" cy="285790"/>
              <a:chOff x="9670200" y="6559379"/>
              <a:chExt cx="752580" cy="285790"/>
            </a:xfrm>
          </p:grpSpPr>
          <p:pic>
            <p:nvPicPr>
              <p:cNvPr id="18" name="Afbeelding 17" descr="knoppen ms office niet gebruiken.png"/>
              <p:cNvPicPr>
                <a:picLocks noSelect="1" noChangeAspect="1"/>
              </p:cNvPicPr>
              <p:nvPr userDrawn="1"/>
            </p:nvPicPr>
            <p:blipFill>
              <a:blip r:embed="rId15"/>
              <a:stretch>
                <a:fillRect/>
              </a:stretch>
            </p:blipFill>
            <p:spPr bwMode="gray">
              <a:xfrm>
                <a:off x="9670200" y="6559379"/>
                <a:ext cx="752580" cy="285790"/>
              </a:xfrm>
              <a:prstGeom prst="rect">
                <a:avLst/>
              </a:prstGeom>
            </p:spPr>
          </p:pic>
          <p:cxnSp>
            <p:nvCxnSpPr>
              <p:cNvPr id="22" name="Rechte verbindingslijn 21"/>
              <p:cNvCxnSpPr/>
              <p:nvPr userDrawn="1"/>
            </p:nvCxnSpPr>
            <p:spPr bwMode="gray">
              <a:xfrm flipH="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bwMode="gray">
              <a:xfrm flipH="1" flipV="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4" name="Tijdelijke aanduiding voor datum 3"/>
          <p:cNvSpPr>
            <a:spLocks noGrp="1" noSelect="1"/>
          </p:cNvSpPr>
          <p:nvPr>
            <p:ph type="dt" sz="half" idx="2"/>
          </p:nvPr>
        </p:nvSpPr>
        <p:spPr bwMode="gray">
          <a:xfrm>
            <a:off x="10275041" y="6489408"/>
            <a:ext cx="1008000" cy="180000"/>
          </a:xfrm>
          <a:prstGeom prst="rect">
            <a:avLst/>
          </a:prstGeom>
        </p:spPr>
        <p:txBody>
          <a:bodyPr vert="horz" lIns="0" tIns="0" rIns="0" bIns="0" rtlCol="0" anchor="t"/>
          <a:lstStyle>
            <a:lvl1pPr algn="r">
              <a:defRPr sz="1000">
                <a:solidFill>
                  <a:schemeClr val="bg2"/>
                </a:solidFill>
              </a:defRPr>
            </a:lvl1pPr>
          </a:lstStyle>
          <a:p>
            <a:fld id="{36921589-CD93-4D20-8A8E-09CA9DDD5301}" type="datetime1">
              <a:rPr lang="nl-NL" smtClean="0"/>
              <a:t>5-3-2024</a:t>
            </a:fld>
            <a:endParaRPr lang="nl-NL"/>
          </a:p>
        </p:txBody>
      </p:sp>
      <p:sp>
        <p:nvSpPr>
          <p:cNvPr id="5" name="Tijdelijke aanduiding voor voettekst 4"/>
          <p:cNvSpPr>
            <a:spLocks noGrp="1" noSelect="1"/>
          </p:cNvSpPr>
          <p:nvPr>
            <p:ph type="ftr" sz="quarter" idx="3"/>
          </p:nvPr>
        </p:nvSpPr>
        <p:spPr bwMode="gray">
          <a:xfrm>
            <a:off x="1042084" y="6489408"/>
            <a:ext cx="8256000" cy="180000"/>
          </a:xfrm>
          <a:prstGeom prst="rect">
            <a:avLst/>
          </a:prstGeom>
        </p:spPr>
        <p:txBody>
          <a:bodyPr vert="horz" lIns="0" tIns="0" rIns="0" bIns="0" rtlCol="0" anchor="t"/>
          <a:lstStyle>
            <a:lvl1pPr algn="l">
              <a:defRPr sz="1000">
                <a:solidFill>
                  <a:schemeClr val="bg2"/>
                </a:solidFill>
              </a:defRPr>
            </a:lvl1pPr>
          </a:lstStyle>
          <a:p>
            <a:r>
              <a:rPr lang="nl-NL"/>
              <a:t>Via Invoegen | Koptekst en voettekst kunt u de tekst wijzigen</a:t>
            </a:r>
          </a:p>
        </p:txBody>
      </p:sp>
      <p:sp>
        <p:nvSpPr>
          <p:cNvPr id="6" name="Tijdelijke aanduiding voor dianummer 5"/>
          <p:cNvSpPr>
            <a:spLocks noGrp="1" noSelect="1"/>
          </p:cNvSpPr>
          <p:nvPr>
            <p:ph type="sldNum" sz="quarter" idx="4"/>
          </p:nvPr>
        </p:nvSpPr>
        <p:spPr bwMode="gray">
          <a:xfrm>
            <a:off x="11329077" y="6489408"/>
            <a:ext cx="384000" cy="180000"/>
          </a:xfrm>
          <a:prstGeom prst="rect">
            <a:avLst/>
          </a:prstGeom>
        </p:spPr>
        <p:txBody>
          <a:bodyPr vert="horz" lIns="0" tIns="0" rIns="0" bIns="0" rtlCol="0" anchor="t"/>
          <a:lstStyle>
            <a:lvl1pPr algn="l">
              <a:defRPr sz="1000">
                <a:solidFill>
                  <a:schemeClr val="bg2"/>
                </a:solidFill>
              </a:defRPr>
            </a:lvl1pPr>
          </a:lstStyle>
          <a:p>
            <a:r>
              <a:rPr lang="nl-NL"/>
              <a:t>| </a:t>
            </a:r>
            <a:fld id="{5A73F218-DCB0-4894-9B51-05C25669D534}" type="slidenum">
              <a:rPr lang="nl-NL" smtClean="0"/>
              <a:pPr/>
              <a:t>‹nr.›</a:t>
            </a:fld>
            <a:endParaRPr lang="nl-NL"/>
          </a:p>
        </p:txBody>
      </p:sp>
    </p:spTree>
    <p:extLst>
      <p:ext uri="{BB962C8B-B14F-4D97-AF65-F5344CB8AC3E}">
        <p14:creationId xmlns:p14="http://schemas.microsoft.com/office/powerpoint/2010/main" val="2141372108"/>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hf hdr="0"/>
  <p:txStyles>
    <p:titleStyle>
      <a:lvl1pPr algn="l" defTabSz="914400" rtl="0" eaLnBrk="1" latinLnBrk="0" hangingPunct="1">
        <a:spcBef>
          <a:spcPct val="0"/>
        </a:spcBef>
        <a:buNone/>
        <a:defRPr sz="3500" b="1" kern="1200">
          <a:solidFill>
            <a:schemeClr val="accent1"/>
          </a:solidFill>
          <a:latin typeface="+mj-lt"/>
          <a:ea typeface="+mj-ea"/>
          <a:cs typeface="+mj-cs"/>
        </a:defRPr>
      </a:lvl1pPr>
    </p:titleStyle>
    <p:bodyStyle>
      <a:lvl1pPr marL="216000" indent="-216000" algn="l" defTabSz="914400" rtl="0" eaLnBrk="1" latinLnBrk="0" hangingPunct="1">
        <a:spcBef>
          <a:spcPts val="0"/>
        </a:spcBef>
        <a:buClr>
          <a:schemeClr val="accent1"/>
        </a:buClr>
        <a:buSzPct val="65000"/>
        <a:buFont typeface="Wingdings" pitchFamily="2" charset="2"/>
        <a:buChar char=""/>
        <a:defRPr sz="2200" b="0" kern="1200">
          <a:solidFill>
            <a:schemeClr val="tx1"/>
          </a:solidFill>
          <a:latin typeface="+mn-lt"/>
          <a:ea typeface="+mn-ea"/>
          <a:cs typeface="+mn-cs"/>
        </a:defRPr>
      </a:lvl1pPr>
      <a:lvl2pPr marL="432000" indent="-216000" algn="l" defTabSz="914400" rtl="0" eaLnBrk="1" latinLnBrk="0" hangingPunct="1">
        <a:spcBef>
          <a:spcPts val="0"/>
        </a:spcBef>
        <a:buFont typeface="Corbel" pitchFamily="34" charset="0"/>
        <a:buChar char="–"/>
        <a:defRPr sz="2200" kern="1200">
          <a:solidFill>
            <a:schemeClr val="tx1"/>
          </a:solidFill>
          <a:latin typeface="+mn-lt"/>
          <a:ea typeface="+mn-ea"/>
          <a:cs typeface="+mn-cs"/>
        </a:defRPr>
      </a:lvl2pPr>
      <a:lvl3pPr marL="648000" indent="-216000" algn="l" defTabSz="914400" rtl="0" eaLnBrk="1" latinLnBrk="0" hangingPunct="1">
        <a:spcBef>
          <a:spcPts val="0"/>
        </a:spcBef>
        <a:buClrTx/>
        <a:buSzPct val="100000"/>
        <a:buFont typeface="Corbel" pitchFamily="34" charset="0"/>
        <a:buChar char="-"/>
        <a:defRPr sz="1800" kern="1200">
          <a:solidFill>
            <a:schemeClr val="tx1"/>
          </a:solidFill>
          <a:latin typeface="+mn-lt"/>
          <a:ea typeface="+mn-ea"/>
          <a:cs typeface="+mn-cs"/>
        </a:defRPr>
      </a:lvl3pPr>
      <a:lvl4pPr marL="0" indent="0" algn="l" defTabSz="914400" rtl="0" eaLnBrk="1" latinLnBrk="0" hangingPunct="1">
        <a:spcBef>
          <a:spcPts val="0"/>
        </a:spcBef>
        <a:buFont typeface="Corbel" pitchFamily="34" charset="0"/>
        <a:buNone/>
        <a:defRPr sz="2200" b="1" kern="1200">
          <a:solidFill>
            <a:schemeClr val="tx1"/>
          </a:solidFill>
          <a:latin typeface="+mn-lt"/>
          <a:ea typeface="+mn-ea"/>
          <a:cs typeface="+mn-cs"/>
        </a:defRPr>
      </a:lvl4pPr>
      <a:lvl5pPr marL="0" indent="0" algn="l" defTabSz="914400" rtl="0" eaLnBrk="1" latinLnBrk="0" hangingPunct="1">
        <a:spcBef>
          <a:spcPts val="0"/>
        </a:spcBef>
        <a:buFont typeface="Corbel" pitchFamily="34" charset="0"/>
        <a:buNone/>
        <a:defRPr sz="2200" kern="1200">
          <a:solidFill>
            <a:schemeClr val="tx1"/>
          </a:solidFill>
          <a:latin typeface="+mn-lt"/>
          <a:ea typeface="+mn-ea"/>
          <a:cs typeface="+mn-cs"/>
        </a:defRPr>
      </a:lvl5pPr>
      <a:lvl6pPr marL="216000" indent="0" algn="l" defTabSz="914400" rtl="0" eaLnBrk="1" latinLnBrk="0" hangingPunct="1">
        <a:spcBef>
          <a:spcPts val="0"/>
        </a:spcBef>
        <a:buFont typeface="Arial" pitchFamily="34" charset="0"/>
        <a:buNone/>
        <a:defRPr sz="2200" kern="1200">
          <a:solidFill>
            <a:schemeClr val="tx1"/>
          </a:solidFill>
          <a:latin typeface="+mn-lt"/>
          <a:ea typeface="+mn-ea"/>
          <a:cs typeface="+mn-cs"/>
        </a:defRPr>
      </a:lvl6pPr>
      <a:lvl7pPr marL="432000" indent="0" algn="l" defTabSz="914400" rtl="0" eaLnBrk="1" latinLnBrk="0" hangingPunct="1">
        <a:spcBef>
          <a:spcPts val="0"/>
        </a:spcBef>
        <a:buFont typeface="Arial" pitchFamily="34" charset="0"/>
        <a:buNone/>
        <a:defRPr sz="2200" kern="1200">
          <a:solidFill>
            <a:schemeClr val="tx1"/>
          </a:solidFill>
          <a:latin typeface="+mn-lt"/>
          <a:ea typeface="+mn-ea"/>
          <a:cs typeface="+mn-cs"/>
        </a:defRPr>
      </a:lvl7pPr>
      <a:lvl8pPr marL="648000" indent="0" algn="l" defTabSz="914400" rtl="0" eaLnBrk="1" latinLnBrk="0" hangingPunct="1">
        <a:spcBef>
          <a:spcPts val="0"/>
        </a:spcBef>
        <a:buFont typeface="Arial" pitchFamily="34" charset="0"/>
        <a:buNone/>
        <a:defRPr sz="1800" kern="1200">
          <a:solidFill>
            <a:schemeClr val="tx1"/>
          </a:solidFill>
          <a:latin typeface="+mn-lt"/>
          <a:ea typeface="+mn-ea"/>
          <a:cs typeface="+mn-cs"/>
        </a:defRPr>
      </a:lvl8pPr>
      <a:lvl9pPr marL="0" indent="0" algn="l" defTabSz="914400" rtl="0" eaLnBrk="1" latinLnBrk="0" hangingPunct="1">
        <a:spcBef>
          <a:spcPts val="0"/>
        </a:spcBef>
        <a:buFont typeface="Arial" pitchFamily="34" charset="0"/>
        <a:buNone/>
        <a:defRPr sz="14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204" name="Rectangle 12"/>
          <p:cNvSpPr>
            <a:spLocks noChangeAspect="1" noChangeArrowheads="1"/>
          </p:cNvSpPr>
          <p:nvPr/>
        </p:nvSpPr>
        <p:spPr bwMode="auto">
          <a:xfrm>
            <a:off x="681567" y="179388"/>
            <a:ext cx="11271251" cy="5549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819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8195" name="Rectangle 3"/>
          <p:cNvSpPr>
            <a:spLocks noGrp="1" noChangeArrowheads="1"/>
          </p:cNvSpPr>
          <p:nvPr>
            <p:ph type="body" idx="1"/>
          </p:nvPr>
        </p:nvSpPr>
        <p:spPr bwMode="auto">
          <a:xfrm>
            <a:off x="609600" y="1592263"/>
            <a:ext cx="10972800" cy="357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a:t>
            </a:r>
            <a:r>
              <a:rPr lang="nl-NL" altLang="nl-NL" err="1"/>
              <a:t>modeltekst</a:t>
            </a:r>
            <a:r>
              <a:rPr lang="nl-NL" altLang="nl-NL"/>
              <a:t> te bewerken</a:t>
            </a:r>
          </a:p>
          <a:p>
            <a:pPr lvl="1"/>
            <a:r>
              <a:rPr lang="nl-NL" altLang="nl-NL"/>
              <a:t>Tweede niveau</a:t>
            </a:r>
          </a:p>
          <a:p>
            <a:pPr lvl="2"/>
            <a:r>
              <a:rPr lang="nl-NL" altLang="nl-NL"/>
              <a:t>Derde niveau</a:t>
            </a:r>
          </a:p>
          <a:p>
            <a:pPr lvl="3"/>
            <a:r>
              <a:rPr lang="nl-NL" altLang="nl-NL"/>
              <a:t>Vierde niveau</a:t>
            </a:r>
          </a:p>
        </p:txBody>
      </p:sp>
      <p:grpSp>
        <p:nvGrpSpPr>
          <p:cNvPr id="11" name="Groep 10">
            <a:extLst>
              <a:ext uri="{FF2B5EF4-FFF2-40B4-BE49-F238E27FC236}">
                <a16:creationId xmlns:a16="http://schemas.microsoft.com/office/drawing/2014/main" id="{3DF1E15D-9762-A74D-9F95-813F38DD1AB0}"/>
              </a:ext>
            </a:extLst>
          </p:cNvPr>
          <p:cNvGrpSpPr/>
          <p:nvPr userDrawn="1"/>
        </p:nvGrpSpPr>
        <p:grpSpPr>
          <a:xfrm>
            <a:off x="0" y="5901413"/>
            <a:ext cx="12192000" cy="993469"/>
            <a:chOff x="0" y="5901413"/>
            <a:chExt cx="12192000" cy="993469"/>
          </a:xfrm>
        </p:grpSpPr>
        <p:sp>
          <p:nvSpPr>
            <p:cNvPr id="10" name="Rechthoek 9">
              <a:extLst>
                <a:ext uri="{FF2B5EF4-FFF2-40B4-BE49-F238E27FC236}">
                  <a16:creationId xmlns:a16="http://schemas.microsoft.com/office/drawing/2014/main" id="{FD68375D-CE3C-9244-BBED-4D72C0389DEB}"/>
                </a:ext>
              </a:extLst>
            </p:cNvPr>
            <p:cNvSpPr/>
            <p:nvPr userDrawn="1"/>
          </p:nvSpPr>
          <p:spPr bwMode="auto">
            <a:xfrm>
              <a:off x="0" y="5901413"/>
              <a:ext cx="12192000" cy="956587"/>
            </a:xfrm>
            <a:prstGeom prst="rect">
              <a:avLst/>
            </a:prstGeom>
            <a:solidFill>
              <a:schemeClr val="bg1"/>
            </a:solidFill>
            <a:ln>
              <a:noFill/>
            </a:ln>
            <a:effectLst>
              <a:outerShdw blurRad="50800" dist="38100" dir="18900000" algn="b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charset="0"/>
              </a:endParaRPr>
            </a:p>
          </p:txBody>
        </p:sp>
        <p:pic>
          <p:nvPicPr>
            <p:cNvPr id="9" name="Afbeelding 8">
              <a:extLst>
                <a:ext uri="{FF2B5EF4-FFF2-40B4-BE49-F238E27FC236}">
                  <a16:creationId xmlns:a16="http://schemas.microsoft.com/office/drawing/2014/main" id="{6F5D271F-762A-FD41-BA9C-AA02C91A5E13}"/>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326390" y="6066038"/>
              <a:ext cx="1177290" cy="612574"/>
            </a:xfrm>
            <a:prstGeom prst="rect">
              <a:avLst/>
            </a:prstGeom>
          </p:spPr>
        </p:pic>
        <p:pic>
          <p:nvPicPr>
            <p:cNvPr id="6" name="Afbeelding 5">
              <a:extLst>
                <a:ext uri="{FF2B5EF4-FFF2-40B4-BE49-F238E27FC236}">
                  <a16:creationId xmlns:a16="http://schemas.microsoft.com/office/drawing/2014/main" id="{C5CEF2BD-D351-944E-9762-395A2376DD98}"/>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0109200" y="5901413"/>
              <a:ext cx="2082800" cy="993469"/>
            </a:xfrm>
            <a:prstGeom prst="rect">
              <a:avLst/>
            </a:prstGeom>
          </p:spPr>
        </p:pic>
      </p:grpSp>
    </p:spTree>
    <p:extLst>
      <p:ext uri="{BB962C8B-B14F-4D97-AF65-F5344CB8AC3E}">
        <p14:creationId xmlns:p14="http://schemas.microsoft.com/office/powerpoint/2010/main" val="1527649707"/>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rtl="0" eaLnBrk="1" fontAlgn="base" hangingPunct="1">
        <a:spcBef>
          <a:spcPct val="0"/>
        </a:spcBef>
        <a:spcAft>
          <a:spcPct val="0"/>
        </a:spcAft>
        <a:defRPr sz="3200" b="1" i="0" u="sng" strike="noStrike" baseline="0">
          <a:ln>
            <a:noFill/>
          </a:ln>
          <a:solidFill>
            <a:schemeClr val="tx1"/>
          </a:solidFill>
          <a:effectLst/>
          <a:uFill>
            <a:solidFill>
              <a:srgbClr val="FF0000"/>
            </a:solidFill>
          </a:uFill>
          <a:latin typeface="Arial Rounded MT Bold" panose="020F0704030504030204" pitchFamily="34" charset="77"/>
          <a:ea typeface="+mj-ea"/>
          <a:cs typeface="+mj-cs"/>
        </a:defRPr>
      </a:lvl1pPr>
      <a:lvl2pPr algn="ctr" rtl="0" eaLnBrk="1" fontAlgn="base" hangingPunct="1">
        <a:spcBef>
          <a:spcPct val="0"/>
        </a:spcBef>
        <a:spcAft>
          <a:spcPct val="0"/>
        </a:spcAft>
        <a:defRPr sz="3200">
          <a:solidFill>
            <a:srgbClr val="FF0000"/>
          </a:solidFill>
          <a:latin typeface="Verdana" pitchFamily="34" charset="0"/>
        </a:defRPr>
      </a:lvl2pPr>
      <a:lvl3pPr algn="ctr" rtl="0" eaLnBrk="1" fontAlgn="base" hangingPunct="1">
        <a:spcBef>
          <a:spcPct val="0"/>
        </a:spcBef>
        <a:spcAft>
          <a:spcPct val="0"/>
        </a:spcAft>
        <a:defRPr sz="3200">
          <a:solidFill>
            <a:srgbClr val="FF0000"/>
          </a:solidFill>
          <a:latin typeface="Verdana" pitchFamily="34" charset="0"/>
        </a:defRPr>
      </a:lvl3pPr>
      <a:lvl4pPr algn="ctr" rtl="0" eaLnBrk="1" fontAlgn="base" hangingPunct="1">
        <a:spcBef>
          <a:spcPct val="0"/>
        </a:spcBef>
        <a:spcAft>
          <a:spcPct val="0"/>
        </a:spcAft>
        <a:defRPr sz="3200">
          <a:solidFill>
            <a:srgbClr val="FF0000"/>
          </a:solidFill>
          <a:latin typeface="Verdana" pitchFamily="34" charset="0"/>
        </a:defRPr>
      </a:lvl4pPr>
      <a:lvl5pPr algn="ctr" rtl="0" eaLnBrk="1" fontAlgn="base" hangingPunct="1">
        <a:spcBef>
          <a:spcPct val="0"/>
        </a:spcBef>
        <a:spcAft>
          <a:spcPct val="0"/>
        </a:spcAft>
        <a:defRPr sz="3200">
          <a:solidFill>
            <a:srgbClr val="FF0000"/>
          </a:solidFill>
          <a:latin typeface="Verdana" pitchFamily="34" charset="0"/>
        </a:defRPr>
      </a:lvl5pPr>
      <a:lvl6pPr marL="457200" algn="ctr" rtl="0" eaLnBrk="1" fontAlgn="base" hangingPunct="1">
        <a:spcBef>
          <a:spcPct val="0"/>
        </a:spcBef>
        <a:spcAft>
          <a:spcPct val="0"/>
        </a:spcAft>
        <a:defRPr sz="3200">
          <a:solidFill>
            <a:srgbClr val="FF0000"/>
          </a:solidFill>
          <a:latin typeface="Verdana" pitchFamily="34" charset="0"/>
        </a:defRPr>
      </a:lvl6pPr>
      <a:lvl7pPr marL="914400" algn="ctr" rtl="0" eaLnBrk="1" fontAlgn="base" hangingPunct="1">
        <a:spcBef>
          <a:spcPct val="0"/>
        </a:spcBef>
        <a:spcAft>
          <a:spcPct val="0"/>
        </a:spcAft>
        <a:defRPr sz="3200">
          <a:solidFill>
            <a:srgbClr val="FF0000"/>
          </a:solidFill>
          <a:latin typeface="Verdana" pitchFamily="34" charset="0"/>
        </a:defRPr>
      </a:lvl7pPr>
      <a:lvl8pPr marL="1371600" algn="ctr" rtl="0" eaLnBrk="1" fontAlgn="base" hangingPunct="1">
        <a:spcBef>
          <a:spcPct val="0"/>
        </a:spcBef>
        <a:spcAft>
          <a:spcPct val="0"/>
        </a:spcAft>
        <a:defRPr sz="3200">
          <a:solidFill>
            <a:srgbClr val="FF0000"/>
          </a:solidFill>
          <a:latin typeface="Verdana" pitchFamily="34" charset="0"/>
        </a:defRPr>
      </a:lvl8pPr>
      <a:lvl9pPr marL="1828800" algn="ctr" rtl="0" eaLnBrk="1" fontAlgn="base" hangingPunct="1">
        <a:spcBef>
          <a:spcPct val="0"/>
        </a:spcBef>
        <a:spcAft>
          <a:spcPct val="0"/>
        </a:spcAft>
        <a:defRPr sz="3200">
          <a:solidFill>
            <a:srgbClr val="FF0000"/>
          </a:solidFill>
          <a:latin typeface="Verdana" pitchFamily="34" charset="0"/>
        </a:defRPr>
      </a:lvl9pPr>
    </p:titleStyle>
    <p:bodyStyle>
      <a:lvl1pPr marL="360363" indent="-336550" algn="l" rtl="0" eaLnBrk="1" fontAlgn="base" hangingPunct="1">
        <a:spcBef>
          <a:spcPct val="20000"/>
        </a:spcBef>
        <a:spcAft>
          <a:spcPct val="0"/>
        </a:spcAft>
        <a:buFontTx/>
        <a:buBlip>
          <a:blip r:embed="rId15"/>
        </a:buBlip>
        <a:tabLst/>
        <a:defRPr sz="2800">
          <a:solidFill>
            <a:schemeClr val="tx1"/>
          </a:solidFill>
          <a:latin typeface="+mn-lt"/>
          <a:ea typeface="+mn-ea"/>
          <a:cs typeface="+mn-cs"/>
        </a:defRPr>
      </a:lvl1pPr>
      <a:lvl2pPr marL="360363" indent="-336550" algn="l" rtl="0" eaLnBrk="1" fontAlgn="base" hangingPunct="1">
        <a:spcBef>
          <a:spcPct val="20000"/>
        </a:spcBef>
        <a:spcAft>
          <a:spcPct val="0"/>
        </a:spcAft>
        <a:buClr>
          <a:srgbClr val="FF0000"/>
        </a:buClr>
        <a:buFontTx/>
        <a:buBlip>
          <a:blip r:embed="rId16"/>
        </a:buBlip>
        <a:tabLst/>
        <a:defRPr sz="2800">
          <a:solidFill>
            <a:schemeClr val="tx1"/>
          </a:solidFill>
          <a:latin typeface="+mn-lt"/>
        </a:defRPr>
      </a:lvl2pPr>
      <a:lvl3pPr marL="360363" indent="-336550" algn="l" rtl="0" eaLnBrk="1" fontAlgn="base" hangingPunct="1">
        <a:spcBef>
          <a:spcPct val="20000"/>
        </a:spcBef>
        <a:spcAft>
          <a:spcPct val="0"/>
        </a:spcAft>
        <a:buFontTx/>
        <a:buBlip>
          <a:blip r:embed="rId17"/>
        </a:buBlip>
        <a:tabLst/>
        <a:defRPr sz="2800">
          <a:solidFill>
            <a:schemeClr val="tx1"/>
          </a:solidFill>
          <a:latin typeface="+mn-lt"/>
        </a:defRPr>
      </a:lvl3pPr>
      <a:lvl4pPr marL="360363" indent="-336550" algn="l" rtl="0" eaLnBrk="1" fontAlgn="base" hangingPunct="1">
        <a:spcBef>
          <a:spcPct val="20000"/>
        </a:spcBef>
        <a:spcAft>
          <a:spcPct val="0"/>
        </a:spcAft>
        <a:buFontTx/>
        <a:buBlip>
          <a:blip r:embed="rId18"/>
        </a:buBlip>
        <a:tabLst/>
        <a:defRPr sz="28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Afbeelding 13"/>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ep 1"/>
          <p:cNvGrpSpPr/>
          <p:nvPr/>
        </p:nvGrpSpPr>
        <p:grpSpPr>
          <a:xfrm>
            <a:off x="-7374" y="6415994"/>
            <a:ext cx="4949825" cy="449261"/>
            <a:chOff x="0" y="6408737"/>
            <a:chExt cx="4949825" cy="449261"/>
          </a:xfrm>
          <a:solidFill>
            <a:schemeClr val="bg2"/>
          </a:solidFill>
        </p:grpSpPr>
        <p:sp>
          <p:nvSpPr>
            <p:cNvPr id="13"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sp>
          <p:nvSpPr>
            <p:cNvPr id="12"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grpSp>
      <p:sp>
        <p:nvSpPr>
          <p:cNvPr id="1027" name="Tijdelijke aanduiding voor titel 1"/>
          <p:cNvSpPr>
            <a:spLocks noGrp="1"/>
          </p:cNvSpPr>
          <p:nvPr>
            <p:ph type="title"/>
          </p:nvPr>
        </p:nvSpPr>
        <p:spPr bwMode="auto">
          <a:xfrm>
            <a:off x="1079500" y="1079500"/>
            <a:ext cx="10033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altLang="en-US"/>
              <a:t>Titelstijl van model bewerken</a:t>
            </a:r>
          </a:p>
        </p:txBody>
      </p:sp>
      <p:sp>
        <p:nvSpPr>
          <p:cNvPr id="1028" name="Tijdelijke aanduiding voor tekst 2"/>
          <p:cNvSpPr>
            <a:spLocks noGrp="1"/>
          </p:cNvSpPr>
          <p:nvPr>
            <p:ph type="body" idx="1"/>
          </p:nvPr>
        </p:nvSpPr>
        <p:spPr bwMode="auto">
          <a:xfrm>
            <a:off x="1079500" y="1800225"/>
            <a:ext cx="10033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
        <p:nvSpPr>
          <p:cNvPr id="3" name="Tijdelijke aanduiding voor dianummer 2">
            <a:extLst>
              <a:ext uri="{FF2B5EF4-FFF2-40B4-BE49-F238E27FC236}">
                <a16:creationId xmlns:a16="http://schemas.microsoft.com/office/drawing/2014/main" id="{558BDCF5-2BA2-42A5-A1BC-612C2BEB19B0}"/>
              </a:ext>
            </a:extLst>
          </p:cNvPr>
          <p:cNvSpPr>
            <a:spLocks noGrp="1"/>
          </p:cNvSpPr>
          <p:nvPr>
            <p:ph type="sldNum" sz="quarter" idx="4"/>
          </p:nvPr>
        </p:nvSpPr>
        <p:spPr>
          <a:xfrm>
            <a:off x="9378696" y="641599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27AAD-2F29-4CA3-8877-8E63FC7E4250}" type="slidenum">
              <a:rPr lang="nl-NL" smtClean="0"/>
              <a:t>‹nr.›</a:t>
            </a:fld>
            <a:endParaRPr lang="nl-NL"/>
          </a:p>
        </p:txBody>
      </p:sp>
    </p:spTree>
    <p:extLst>
      <p:ext uri="{BB962C8B-B14F-4D97-AF65-F5344CB8AC3E}">
        <p14:creationId xmlns:p14="http://schemas.microsoft.com/office/powerpoint/2010/main" val="461037533"/>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Lst>
  <p:hf hdr="0" ftr="0" dt="0"/>
  <p:txStyles>
    <p:title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p:titleStyle>
    <p:body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2.sv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hyperlink" Target="http://ruimtelijkeplannen.nl/" TargetMode="Externa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hyperlink" Target="http://ruimtelijkeplannen.nl/" TargetMode="External"/><Relationship Id="rId2" Type="http://schemas.openxmlformats.org/officeDocument/2006/relationships/hyperlink" Target="http://officielebekendmakingen.nl/" TargetMode="Externa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5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vng.nl/artikelen/actielijst-in-beheer-nemen-bruidsscha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2.svg"/><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vng.nl/artikelen/actielijst-in-beheer-nemen-bruidsscha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svg"/><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5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vng.nl/artikelen/actielijst-in-beheer-nemen-bruidsschat" TargetMode="External"/><Relationship Id="rId7" Type="http://schemas.openxmlformats.org/officeDocument/2006/relationships/image" Target="../media/image82.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34.svg"/></Relationships>
</file>

<file path=ppt/slides/_rels/slide6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vng.nl/artikelen/bijeenkomsten-en-ondersteuning-tam-imro" TargetMode="External"/><Relationship Id="rId7" Type="http://schemas.openxmlformats.org/officeDocument/2006/relationships/image" Target="../media/image86.svg"/><Relationship Id="rId2" Type="http://schemas.openxmlformats.org/officeDocument/2006/relationships/hyperlink" Target="https://vng.nl/artikelen/wijzigen-omgevingsplan-keuzehulp-instrumentarium-0" TargetMode="Externa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hyperlink" Target="https://iplo.nl/formulieren/storing-melden-dso/" TargetMode="External"/><Relationship Id="rId4" Type="http://schemas.openxmlformats.org/officeDocument/2006/relationships/hyperlink" Target="https://iplo.nl/formulieren/aanmelden-publiceren-omgevingsdocumenten/"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s://iplo.nl/formulieren/aanmelden-publiceren-omgevingsdocumenten/" TargetMode="External"/><Relationship Id="rId13" Type="http://schemas.openxmlformats.org/officeDocument/2006/relationships/hyperlink" Target="https://vng.nl/artikelen/toepasbare-regels-1" TargetMode="External"/><Relationship Id="rId3" Type="http://schemas.openxmlformats.org/officeDocument/2006/relationships/hyperlink" Target="https://vng.nl/artikelen/indringend-keten-testen" TargetMode="External"/><Relationship Id="rId7" Type="http://schemas.openxmlformats.org/officeDocument/2006/relationships/hyperlink" Target="https://vng.nl/artikelen/status-ontwikkeling-functionaliteiten-dso" TargetMode="External"/><Relationship Id="rId12" Type="http://schemas.openxmlformats.org/officeDocument/2006/relationships/hyperlink" Target="https://vng.nl/agenda/netwerk-omgevingsplan-vragenuur-transitieplannen" TargetMode="External"/><Relationship Id="rId17" Type="http://schemas.openxmlformats.org/officeDocument/2006/relationships/image" Target="../media/image88.svg"/><Relationship Id="rId2" Type="http://schemas.openxmlformats.org/officeDocument/2006/relationships/hyperlink" Target="https://omgevingswet.vng.nl/" TargetMode="External"/><Relationship Id="rId16"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hyperlink" Target="https://vng.nl/artikelen/10-tips-bij-het-testen-van-de-dso-keten" TargetMode="External"/><Relationship Id="rId11" Type="http://schemas.openxmlformats.org/officeDocument/2006/relationships/hyperlink" Target="https://vng.nl/artikelen/aan-de-slag-met-het-omgevingsplan" TargetMode="External"/><Relationship Id="rId5" Type="http://schemas.openxmlformats.org/officeDocument/2006/relationships/hyperlink" Target="omgevingswet@vng.nl" TargetMode="External"/><Relationship Id="rId15" Type="http://schemas.openxmlformats.org/officeDocument/2006/relationships/hyperlink" Target="https://vng.nl/artikelen/vth-inregeltest" TargetMode="External"/><Relationship Id="rId10" Type="http://schemas.openxmlformats.org/officeDocument/2006/relationships/hyperlink" Target="https://vng.nl/artikelen/bijeenkomsten-en-ondersteuning-tam-imro" TargetMode="External"/><Relationship Id="rId4" Type="http://schemas.openxmlformats.org/officeDocument/2006/relationships/hyperlink" Target="https://vng.nl/artikelen/testen-met-behulp-van-ikt-businessscenarios" TargetMode="External"/><Relationship Id="rId9" Type="http://schemas.openxmlformats.org/officeDocument/2006/relationships/hyperlink" Target="https://vng.nl/artikelen/wijzigen-omgevingsplan-keuzehulp-instrumentarium-0" TargetMode="External"/><Relationship Id="rId14" Type="http://schemas.openxmlformats.org/officeDocument/2006/relationships/hyperlink" Target="https://vng.nl/rubrieken/onderwerpen/vergunningverlening-toezicht-en-handhaving-onder-de-omgevingswet"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843153" y="1884992"/>
            <a:ext cx="8300847" cy="2037576"/>
          </a:xfrm>
          <a:prstGeom prst="rect">
            <a:avLst/>
          </a:prstGeom>
        </p:spPr>
        <p:txBody>
          <a:bodyPr anchor="t"/>
          <a:lstStyle/>
          <a:p>
            <a:pPr>
              <a:lnSpc>
                <a:spcPct val="100000"/>
              </a:lnSpc>
              <a:tabLst>
                <a:tab pos="1235075" algn="l"/>
              </a:tabLst>
            </a:pPr>
            <a:r>
              <a:rPr lang="nl-NL" sz="4000" dirty="0">
                <a:latin typeface="Arial"/>
                <a:ea typeface="ＭＳ Ｐゴシック"/>
                <a:cs typeface="Arial"/>
              </a:rPr>
              <a:t>IKT – Gemeenten &amp; </a:t>
            </a:r>
            <a:r>
              <a:rPr lang="nl-NL" sz="4000" dirty="0" err="1">
                <a:latin typeface="Arial"/>
                <a:ea typeface="ＭＳ Ｐゴシック"/>
                <a:cs typeface="Arial"/>
              </a:rPr>
              <a:t>OD’s</a:t>
            </a:r>
            <a:br>
              <a:rPr lang="nl-NL" dirty="0">
                <a:latin typeface="Arial"/>
                <a:ea typeface="ＭＳ Ｐゴシック"/>
                <a:cs typeface="Arial"/>
              </a:rPr>
            </a:br>
            <a:r>
              <a:rPr lang="nl-NL" sz="3600" b="0" i="1" dirty="0">
                <a:latin typeface="Arial"/>
                <a:ea typeface="ＭＳ Ｐゴシック"/>
                <a:cs typeface="Arial"/>
              </a:rPr>
              <a:t>Status DSO keten</a:t>
            </a:r>
            <a:br>
              <a:rPr lang="nl-NL" sz="4400" dirty="0">
                <a:ea typeface="ＭＳ Ｐゴシック"/>
                <a:cs typeface="Arial"/>
              </a:rPr>
            </a:br>
            <a:br>
              <a:rPr lang="nl-NL" sz="4400" dirty="0">
                <a:solidFill>
                  <a:srgbClr val="002B64"/>
                </a:solidFill>
                <a:ea typeface="ＭＳ Ｐゴシック"/>
                <a:cs typeface="Arial"/>
              </a:rPr>
            </a:br>
            <a:r>
              <a:rPr lang="nl-NL" sz="2400" dirty="0">
                <a:solidFill>
                  <a:srgbClr val="002B64"/>
                </a:solidFill>
                <a:ea typeface="ＭＳ Ｐゴシック"/>
                <a:cs typeface="Arial"/>
              </a:rPr>
              <a:t>Start: 13:02</a:t>
            </a:r>
            <a:br>
              <a:rPr lang="nl-NL" sz="2400" dirty="0">
                <a:solidFill>
                  <a:srgbClr val="002B64"/>
                </a:solidFill>
                <a:ea typeface="ＭＳ Ｐゴシック"/>
                <a:cs typeface="Arial"/>
              </a:rPr>
            </a:br>
            <a:r>
              <a:rPr lang="nl-NL" sz="2400" dirty="0">
                <a:solidFill>
                  <a:srgbClr val="002B64"/>
                </a:solidFill>
                <a:ea typeface="ＭＳ Ｐゴシック"/>
                <a:cs typeface="Arial"/>
              </a:rPr>
              <a:t>Presentatie wordt gedeeld na afloop</a:t>
            </a:r>
            <a:br>
              <a:rPr lang="nl-NL" sz="2400" dirty="0">
                <a:solidFill>
                  <a:srgbClr val="002B64"/>
                </a:solidFill>
                <a:ea typeface="ＭＳ Ｐゴシック"/>
                <a:cs typeface="Arial"/>
              </a:rPr>
            </a:br>
            <a:r>
              <a:rPr lang="nl-NL" sz="2400" dirty="0">
                <a:solidFill>
                  <a:srgbClr val="002B64"/>
                </a:solidFill>
                <a:ea typeface="ＭＳ Ｐゴシック"/>
                <a:cs typeface="Arial"/>
              </a:rPr>
              <a:t>Bijeenkomst wordt opgenomen</a:t>
            </a:r>
            <a:br>
              <a:rPr lang="nl-NL" sz="5400" dirty="0">
                <a:solidFill>
                  <a:schemeClr val="tx2"/>
                </a:solidFill>
                <a:ea typeface="ＭＳ Ｐゴシック"/>
                <a:cs typeface="Arial"/>
              </a:rPr>
            </a:br>
            <a:br>
              <a:rPr lang="nl-NL" sz="5400" dirty="0">
                <a:ea typeface="ＭＳ Ｐゴシック"/>
                <a:cs typeface="Arial"/>
              </a:rPr>
            </a:br>
            <a:br>
              <a:rPr lang="nl-NL" sz="1000" dirty="0">
                <a:ea typeface="ＭＳ Ｐゴシック"/>
                <a:cs typeface="Arial"/>
              </a:rPr>
            </a:br>
            <a:r>
              <a:rPr lang="nl-NL" sz="2000" dirty="0">
                <a:solidFill>
                  <a:schemeClr val="bg1"/>
                </a:solidFill>
                <a:latin typeface="Arial"/>
                <a:ea typeface="ＭＳ Ｐゴシック"/>
                <a:cs typeface="Arial"/>
              </a:rPr>
              <a:t>7 december 2023</a:t>
            </a:r>
            <a:br>
              <a:rPr lang="nl-NL" sz="2000" dirty="0">
                <a:solidFill>
                  <a:schemeClr val="bg1"/>
                </a:solidFill>
                <a:latin typeface="Arial"/>
                <a:ea typeface="ＭＳ Ｐゴシック"/>
                <a:cs typeface="Arial"/>
              </a:rPr>
            </a:br>
            <a:r>
              <a:rPr lang="nl-NL" sz="2000" dirty="0">
                <a:solidFill>
                  <a:schemeClr val="bg1"/>
                </a:solidFill>
                <a:latin typeface="Arial"/>
                <a:ea typeface="ＭＳ Ｐゴシック"/>
                <a:cs typeface="Arial"/>
              </a:rPr>
              <a:t>Team IKT VNG</a:t>
            </a:r>
            <a:br>
              <a:rPr lang="nl-NL" sz="2000" dirty="0">
                <a:solidFill>
                  <a:schemeClr val="bg1"/>
                </a:solidFill>
                <a:latin typeface="Arial"/>
                <a:ea typeface="ＭＳ Ｐゴシック"/>
                <a:cs typeface="Arial"/>
              </a:rPr>
            </a:br>
            <a:br>
              <a:rPr lang="nl-NL" sz="2400" dirty="0">
                <a:solidFill>
                  <a:schemeClr val="bg1"/>
                </a:solidFill>
                <a:latin typeface="Arial"/>
                <a:ea typeface="ＭＳ Ｐゴシック"/>
                <a:cs typeface="Arial"/>
              </a:rPr>
            </a:br>
            <a:endParaRPr lang="nl-NL" sz="2000" dirty="0">
              <a:solidFill>
                <a:schemeClr val="bg1"/>
              </a:solidFill>
              <a:latin typeface="Arial"/>
              <a:ea typeface="ＭＳ Ｐゴシック"/>
              <a:cs typeface="Arial"/>
            </a:endParaRPr>
          </a:p>
        </p:txBody>
      </p:sp>
    </p:spTree>
    <p:extLst>
      <p:ext uri="{BB962C8B-B14F-4D97-AF65-F5344CB8AC3E}">
        <p14:creationId xmlns:p14="http://schemas.microsoft.com/office/powerpoint/2010/main" val="3297202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A7C7457-9693-7547-94AC-C46502D7D37B}"/>
              </a:ext>
            </a:extLst>
          </p:cNvPr>
          <p:cNvSpPr txBox="1">
            <a:spLocks/>
          </p:cNvSpPr>
          <p:nvPr/>
        </p:nvSpPr>
        <p:spPr bwMode="auto">
          <a:xfrm>
            <a:off x="1757797" y="315840"/>
            <a:ext cx="100332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a:lstStyle>
          <a:p>
            <a:r>
              <a:rPr lang="nl-NL">
                <a:latin typeface="Arial"/>
                <a:cs typeface="Arial"/>
              </a:rPr>
              <a:t>Gemeente Purmerend</a:t>
            </a:r>
            <a:endParaRPr lang="nl-NL">
              <a:highlight>
                <a:srgbClr val="FFFF00"/>
              </a:highlight>
            </a:endParaRPr>
          </a:p>
        </p:txBody>
      </p:sp>
      <p:sp>
        <p:nvSpPr>
          <p:cNvPr id="16" name="Title 1">
            <a:extLst>
              <a:ext uri="{FF2B5EF4-FFF2-40B4-BE49-F238E27FC236}">
                <a16:creationId xmlns:a16="http://schemas.microsoft.com/office/drawing/2014/main" id="{1A53C5B9-A96C-064E-9644-05DF316EDD2B}"/>
              </a:ext>
            </a:extLst>
          </p:cNvPr>
          <p:cNvSpPr txBox="1">
            <a:spLocks/>
          </p:cNvSpPr>
          <p:nvPr/>
        </p:nvSpPr>
        <p:spPr bwMode="auto">
          <a:xfrm>
            <a:off x="7867474" y="167510"/>
            <a:ext cx="384282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Autofit/>
          </a:bodyPr>
          <a:lst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a:lstStyle>
          <a:p>
            <a:pPr algn="r"/>
            <a:endParaRPr lang="nl-NL" sz="1800" b="0">
              <a:solidFill>
                <a:schemeClr val="tx1"/>
              </a:solidFill>
              <a:highlight>
                <a:srgbClr val="FFFF00"/>
              </a:highlight>
            </a:endParaRPr>
          </a:p>
        </p:txBody>
      </p:sp>
      <p:pic>
        <p:nvPicPr>
          <p:cNvPr id="15" name="Graphic 14" descr="Bullseye with solid fill">
            <a:extLst>
              <a:ext uri="{FF2B5EF4-FFF2-40B4-BE49-F238E27FC236}">
                <a16:creationId xmlns:a16="http://schemas.microsoft.com/office/drawing/2014/main" id="{1695E610-A720-CA42-A1DE-44C100EC87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5313" y="1973804"/>
            <a:ext cx="914400" cy="914400"/>
          </a:xfrm>
          <a:prstGeom prst="rect">
            <a:avLst/>
          </a:prstGeom>
        </p:spPr>
      </p:pic>
      <p:sp>
        <p:nvSpPr>
          <p:cNvPr id="19" name="Content Placeholder 2">
            <a:extLst>
              <a:ext uri="{FF2B5EF4-FFF2-40B4-BE49-F238E27FC236}">
                <a16:creationId xmlns:a16="http://schemas.microsoft.com/office/drawing/2014/main" id="{6E0AD6F8-41AC-F143-824C-CF3928EC5134}"/>
              </a:ext>
            </a:extLst>
          </p:cNvPr>
          <p:cNvSpPr>
            <a:spLocks noGrp="1"/>
          </p:cNvSpPr>
          <p:nvPr>
            <p:ph idx="1"/>
          </p:nvPr>
        </p:nvSpPr>
        <p:spPr>
          <a:xfrm>
            <a:off x="1919096" y="1349113"/>
            <a:ext cx="9791201" cy="2772647"/>
          </a:xfrm>
        </p:spPr>
        <p:txBody>
          <a:bodyPr/>
          <a:lstStyle/>
          <a:p>
            <a:pPr marL="0" indent="0">
              <a:buNone/>
            </a:pPr>
            <a:r>
              <a:rPr lang="nl-NL" b="1"/>
              <a:t>Doelen van de test</a:t>
            </a:r>
          </a:p>
          <a:p>
            <a:r>
              <a:rPr lang="nl-NL" sz="2200"/>
              <a:t>Publiceren ontwerpbesluiten</a:t>
            </a:r>
          </a:p>
          <a:p>
            <a:r>
              <a:rPr lang="nl-NL" sz="2200"/>
              <a:t>Publiceren bopa</a:t>
            </a:r>
          </a:p>
          <a:p>
            <a:endParaRPr lang="nl-NL" sz="2200"/>
          </a:p>
          <a:p>
            <a:pPr marL="0" indent="0">
              <a:buNone/>
            </a:pPr>
            <a:endParaRPr lang="nl-NL" sz="2200" i="1"/>
          </a:p>
          <a:p>
            <a:pPr marL="0" indent="0">
              <a:buNone/>
            </a:pPr>
            <a:r>
              <a:rPr lang="nl-NL"/>
              <a:t> </a:t>
            </a:r>
          </a:p>
          <a:p>
            <a:pPr marL="0" indent="0">
              <a:buNone/>
            </a:pPr>
            <a:endParaRPr lang="nl-NL" b="1"/>
          </a:p>
        </p:txBody>
      </p:sp>
      <p:sp>
        <p:nvSpPr>
          <p:cNvPr id="21" name="Content Placeholder 2">
            <a:extLst>
              <a:ext uri="{FF2B5EF4-FFF2-40B4-BE49-F238E27FC236}">
                <a16:creationId xmlns:a16="http://schemas.microsoft.com/office/drawing/2014/main" id="{F57572BC-6DE9-234D-B9D2-188929CADA27}"/>
              </a:ext>
            </a:extLst>
          </p:cNvPr>
          <p:cNvSpPr txBox="1">
            <a:spLocks/>
          </p:cNvSpPr>
          <p:nvPr/>
        </p:nvSpPr>
        <p:spPr bwMode="auto">
          <a:xfrm>
            <a:off x="1919096" y="4606647"/>
            <a:ext cx="9791201" cy="1626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charset="0"/>
              <a:buNone/>
            </a:pPr>
            <a:r>
              <a:rPr lang="nl-NL" b="1"/>
              <a:t>Welke leveranciers testen mee?</a:t>
            </a:r>
          </a:p>
          <a:p>
            <a:r>
              <a:rPr lang="nl-NL" sz="2200"/>
              <a:t>Plan: 	</a:t>
            </a:r>
            <a:r>
              <a:rPr lang="nl-NL" sz="2200" err="1"/>
              <a:t>Roxit</a:t>
            </a:r>
            <a:r>
              <a:rPr lang="nl-NL" sz="2200"/>
              <a:t> - </a:t>
            </a:r>
            <a:r>
              <a:rPr lang="nl-NL" sz="2200" err="1"/>
              <a:t>Rx.Base</a:t>
            </a:r>
            <a:endParaRPr lang="nl-NL" sz="2200"/>
          </a:p>
          <a:p>
            <a:r>
              <a:rPr lang="nl-NL" sz="2200"/>
              <a:t>TR: 		Niet getest</a:t>
            </a:r>
          </a:p>
          <a:p>
            <a:r>
              <a:rPr lang="nl-NL" sz="2200"/>
              <a:t>VTH: 	</a:t>
            </a:r>
            <a:r>
              <a:rPr lang="nl-NL" sz="2200" err="1"/>
              <a:t>Roxit</a:t>
            </a:r>
            <a:r>
              <a:rPr lang="nl-NL" sz="2200"/>
              <a:t> – </a:t>
            </a:r>
            <a:r>
              <a:rPr lang="nl-NL" sz="2200" err="1"/>
              <a:t>Rx.Mission</a:t>
            </a:r>
            <a:endParaRPr lang="nl-NL"/>
          </a:p>
          <a:p>
            <a:pPr marL="0" indent="0">
              <a:buFont typeface="Arial" charset="0"/>
              <a:buNone/>
            </a:pPr>
            <a:endParaRPr lang="nl-NL" b="1"/>
          </a:p>
        </p:txBody>
      </p:sp>
      <p:pic>
        <p:nvPicPr>
          <p:cNvPr id="3" name="Graphic 2" descr="Internet with solid fill">
            <a:extLst>
              <a:ext uri="{FF2B5EF4-FFF2-40B4-BE49-F238E27FC236}">
                <a16:creationId xmlns:a16="http://schemas.microsoft.com/office/drawing/2014/main" id="{68DE6BF4-6534-5242-8BA0-08DBF17780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5313" y="5067886"/>
            <a:ext cx="914400" cy="914400"/>
          </a:xfrm>
          <a:prstGeom prst="rect">
            <a:avLst/>
          </a:prstGeom>
        </p:spPr>
      </p:pic>
      <p:pic>
        <p:nvPicPr>
          <p:cNvPr id="9" name="Afbeelding 8">
            <a:extLst>
              <a:ext uri="{FF2B5EF4-FFF2-40B4-BE49-F238E27FC236}">
                <a16:creationId xmlns:a16="http://schemas.microsoft.com/office/drawing/2014/main" id="{86519DDF-EB09-EE5E-09A6-62A3CF943AB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70833" y="60835"/>
            <a:ext cx="2621167" cy="1127303"/>
          </a:xfrm>
          <a:prstGeom prst="rect">
            <a:avLst/>
          </a:prstGeom>
        </p:spPr>
      </p:pic>
    </p:spTree>
    <p:extLst>
      <p:ext uri="{BB962C8B-B14F-4D97-AF65-F5344CB8AC3E}">
        <p14:creationId xmlns:p14="http://schemas.microsoft.com/office/powerpoint/2010/main" val="3635730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AF5CA181-CA02-6AC5-4FDC-890474DE71D1}"/>
              </a:ext>
            </a:extLst>
          </p:cNvPr>
          <p:cNvSpPr txBox="1">
            <a:spLocks/>
          </p:cNvSpPr>
          <p:nvPr/>
        </p:nvSpPr>
        <p:spPr bwMode="auto">
          <a:xfrm>
            <a:off x="1915759" y="1515292"/>
            <a:ext cx="9791201" cy="17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nl-NL" b="1">
                <a:latin typeface="Arial"/>
                <a:cs typeface="Arial"/>
              </a:rPr>
              <a:t>Bevindingen planketen (top 3)</a:t>
            </a:r>
          </a:p>
          <a:p>
            <a:pPr marL="267970" indent="-267970"/>
            <a:r>
              <a:rPr lang="nl-NL" sz="2200"/>
              <a:t>Annotaties bij ontwerpbesluit niet zichtbaar (inmiddels verholpen)</a:t>
            </a:r>
          </a:p>
          <a:p>
            <a:pPr marL="267970" indent="-267970"/>
            <a:r>
              <a:rPr lang="nl-NL" sz="2200"/>
              <a:t>Bij bekijken ontwerpbesluit op andere locaties verspringt viewer van ontwerpbesluit naar laatste definitieve besluit</a:t>
            </a:r>
          </a:p>
          <a:p>
            <a:pPr marL="267970" indent="-267970"/>
            <a:r>
              <a:rPr lang="nl-NL" sz="2200"/>
              <a:t>Oude ontwerpbesluiten blijven zichtbaar</a:t>
            </a:r>
          </a:p>
          <a:p>
            <a:pPr marL="0" indent="0">
              <a:buNone/>
            </a:pPr>
            <a:endParaRPr lang="nl-NL" sz="2200">
              <a:solidFill>
                <a:srgbClr val="FF0000"/>
              </a:solidFill>
            </a:endParaRPr>
          </a:p>
          <a:p>
            <a:pPr marL="267970" indent="-267970"/>
            <a:endParaRPr lang="nl-NL" sz="2200">
              <a:solidFill>
                <a:srgbClr val="FF0000"/>
              </a:solidFill>
            </a:endParaRPr>
          </a:p>
          <a:p>
            <a:pPr marL="0" indent="0">
              <a:buFont typeface="Arial" charset="0"/>
              <a:buNone/>
            </a:pPr>
            <a:endParaRPr lang="nl-NL" sz="2200" i="1"/>
          </a:p>
          <a:p>
            <a:pPr marL="0" indent="0">
              <a:buFont typeface="Arial" charset="0"/>
              <a:buNone/>
            </a:pPr>
            <a:r>
              <a:rPr lang="nl-NL"/>
              <a:t> </a:t>
            </a:r>
          </a:p>
          <a:p>
            <a:pPr marL="0" indent="0">
              <a:buFont typeface="Arial" charset="0"/>
              <a:buNone/>
            </a:pPr>
            <a:endParaRPr lang="nl-NL" b="1"/>
          </a:p>
        </p:txBody>
      </p:sp>
      <p:pic>
        <p:nvPicPr>
          <p:cNvPr id="3" name="Graphic 2" descr="Treasure Map with solid fill">
            <a:extLst>
              <a:ext uri="{FF2B5EF4-FFF2-40B4-BE49-F238E27FC236}">
                <a16:creationId xmlns:a16="http://schemas.microsoft.com/office/drawing/2014/main" id="{684AB79F-F039-BC4E-8AF6-9156AD2BE7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1975" y="1965382"/>
            <a:ext cx="914400" cy="914400"/>
          </a:xfrm>
          <a:prstGeom prst="rect">
            <a:avLst/>
          </a:prstGeom>
        </p:spPr>
      </p:pic>
      <p:sp>
        <p:nvSpPr>
          <p:cNvPr id="2" name="Content Placeholder 2">
            <a:extLst>
              <a:ext uri="{FF2B5EF4-FFF2-40B4-BE49-F238E27FC236}">
                <a16:creationId xmlns:a16="http://schemas.microsoft.com/office/drawing/2014/main" id="{F6C9DC3C-8308-E362-CC09-90029F00DA82}"/>
              </a:ext>
            </a:extLst>
          </p:cNvPr>
          <p:cNvSpPr txBox="1">
            <a:spLocks/>
          </p:cNvSpPr>
          <p:nvPr/>
        </p:nvSpPr>
        <p:spPr bwMode="auto">
          <a:xfrm>
            <a:off x="1915758" y="3604508"/>
            <a:ext cx="9791201" cy="1626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nl-NL" b="1">
                <a:latin typeface="Arial"/>
                <a:cs typeface="Arial"/>
              </a:rPr>
              <a:t>Bevindingen vergunningenketen (top 3)</a:t>
            </a:r>
          </a:p>
          <a:p>
            <a:pPr marL="267970" indent="-267970"/>
            <a:r>
              <a:rPr lang="nl-NL" sz="2200"/>
              <a:t>Publicatie via </a:t>
            </a:r>
            <a:r>
              <a:rPr lang="nl-NL" sz="2200" err="1"/>
              <a:t>Rx.Mission</a:t>
            </a:r>
            <a:r>
              <a:rPr lang="nl-NL" sz="2200"/>
              <a:t> naar regels op de kaart gelukt!</a:t>
            </a:r>
          </a:p>
          <a:p>
            <a:pPr marL="267970" indent="-267970"/>
            <a:r>
              <a:rPr lang="nl-NL" sz="2200"/>
              <a:t>Bijlage/besluit bij publicatie officiële bekendmakingen niet beschikbaar</a:t>
            </a:r>
          </a:p>
          <a:p>
            <a:pPr marL="267970" indent="-267970"/>
            <a:r>
              <a:rPr lang="nl-NL" sz="2200"/>
              <a:t>Publicatie via DROP-portaal niet gelukt, meerdere </a:t>
            </a:r>
            <a:r>
              <a:rPr lang="nl-NL" sz="2200" err="1"/>
              <a:t>GML’s</a:t>
            </a:r>
            <a:r>
              <a:rPr lang="nl-NL" sz="2200"/>
              <a:t> geprobeerd</a:t>
            </a:r>
            <a:endParaRPr lang="nl-NL" sz="2200">
              <a:solidFill>
                <a:srgbClr val="FF0000"/>
              </a:solidFill>
            </a:endParaRPr>
          </a:p>
          <a:p>
            <a:pPr marL="267970" indent="-267970"/>
            <a:endParaRPr lang="nl-NL" sz="2200">
              <a:solidFill>
                <a:srgbClr val="FF0000"/>
              </a:solidFill>
            </a:endParaRPr>
          </a:p>
          <a:p>
            <a:pPr marL="0" indent="0">
              <a:buFont typeface="Arial" charset="0"/>
              <a:buNone/>
            </a:pPr>
            <a:endParaRPr lang="nl-NL" sz="2200" i="1"/>
          </a:p>
          <a:p>
            <a:pPr marL="0" indent="0">
              <a:buFont typeface="Arial" charset="0"/>
              <a:buNone/>
            </a:pPr>
            <a:r>
              <a:rPr lang="nl-NL"/>
              <a:t> </a:t>
            </a:r>
          </a:p>
          <a:p>
            <a:pPr marL="0" indent="0">
              <a:buFont typeface="Arial" charset="0"/>
              <a:buNone/>
            </a:pPr>
            <a:endParaRPr lang="nl-NL" b="1"/>
          </a:p>
        </p:txBody>
      </p:sp>
      <p:pic>
        <p:nvPicPr>
          <p:cNvPr id="4" name="Graphic 3" descr="Cabin with solid fill">
            <a:extLst>
              <a:ext uri="{FF2B5EF4-FFF2-40B4-BE49-F238E27FC236}">
                <a16:creationId xmlns:a16="http://schemas.microsoft.com/office/drawing/2014/main" id="{4C752617-1A73-0430-E9DF-D8007A8296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1975" y="3774976"/>
            <a:ext cx="914400" cy="914400"/>
          </a:xfrm>
          <a:prstGeom prst="rect">
            <a:avLst/>
          </a:prstGeom>
        </p:spPr>
      </p:pic>
      <p:sp>
        <p:nvSpPr>
          <p:cNvPr id="7" name="Title 1">
            <a:extLst>
              <a:ext uri="{FF2B5EF4-FFF2-40B4-BE49-F238E27FC236}">
                <a16:creationId xmlns:a16="http://schemas.microsoft.com/office/drawing/2014/main" id="{9F98925D-50D4-1AE2-A261-9B72F03CE2A3}"/>
              </a:ext>
            </a:extLst>
          </p:cNvPr>
          <p:cNvSpPr txBox="1">
            <a:spLocks/>
          </p:cNvSpPr>
          <p:nvPr/>
        </p:nvSpPr>
        <p:spPr bwMode="auto">
          <a:xfrm>
            <a:off x="1757797" y="315840"/>
            <a:ext cx="100332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a:lstStyle>
          <a:p>
            <a:r>
              <a:rPr lang="nl-NL">
                <a:latin typeface="Arial"/>
                <a:cs typeface="Arial"/>
              </a:rPr>
              <a:t>Gemeente Purmerend</a:t>
            </a:r>
            <a:endParaRPr lang="nl-NL">
              <a:highlight>
                <a:srgbClr val="FFFF00"/>
              </a:highlight>
            </a:endParaRPr>
          </a:p>
        </p:txBody>
      </p:sp>
      <p:pic>
        <p:nvPicPr>
          <p:cNvPr id="9" name="Afbeelding 8">
            <a:extLst>
              <a:ext uri="{FF2B5EF4-FFF2-40B4-BE49-F238E27FC236}">
                <a16:creationId xmlns:a16="http://schemas.microsoft.com/office/drawing/2014/main" id="{8A1FA359-645B-D78D-7A4A-1D58023D3E6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70833" y="60835"/>
            <a:ext cx="2621167" cy="1127303"/>
          </a:xfrm>
          <a:prstGeom prst="rect">
            <a:avLst/>
          </a:prstGeom>
        </p:spPr>
      </p:pic>
    </p:spTree>
    <p:extLst>
      <p:ext uri="{BB962C8B-B14F-4D97-AF65-F5344CB8AC3E}">
        <p14:creationId xmlns:p14="http://schemas.microsoft.com/office/powerpoint/2010/main" val="409464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B6928-83FA-384A-BFC3-968FEA1AF419}"/>
              </a:ext>
            </a:extLst>
          </p:cNvPr>
          <p:cNvSpPr>
            <a:spLocks noGrp="1"/>
          </p:cNvSpPr>
          <p:nvPr>
            <p:ph type="title"/>
          </p:nvPr>
        </p:nvSpPr>
        <p:spPr/>
        <p:txBody>
          <a:bodyPr/>
          <a:lstStyle/>
          <a:p>
            <a:r>
              <a:rPr lang="nl-NL" dirty="0"/>
              <a:t>Oude ontwerpbesluiten blijven zichtbaar</a:t>
            </a:r>
          </a:p>
        </p:txBody>
      </p:sp>
      <p:pic>
        <p:nvPicPr>
          <p:cNvPr id="7" name="Tijdelijke aanduiding voor inhoud 6">
            <a:extLst>
              <a:ext uri="{FF2B5EF4-FFF2-40B4-BE49-F238E27FC236}">
                <a16:creationId xmlns:a16="http://schemas.microsoft.com/office/drawing/2014/main" id="{E162D6CF-F3C0-842C-409D-724A5C4157B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665537" y="2212282"/>
            <a:ext cx="4860925" cy="3565718"/>
          </a:xfrm>
        </p:spPr>
      </p:pic>
      <p:sp>
        <p:nvSpPr>
          <p:cNvPr id="5" name="Slide Number Placeholder 4">
            <a:extLst>
              <a:ext uri="{FF2B5EF4-FFF2-40B4-BE49-F238E27FC236}">
                <a16:creationId xmlns:a16="http://schemas.microsoft.com/office/drawing/2014/main" id="{3ED89663-6009-8A47-AC8A-B5804FE37F67}"/>
              </a:ext>
            </a:extLst>
          </p:cNvPr>
          <p:cNvSpPr>
            <a:spLocks noGrp="1"/>
          </p:cNvSpPr>
          <p:nvPr>
            <p:ph type="sldNum" sz="quarter" idx="4"/>
          </p:nvPr>
        </p:nvSpPr>
        <p:spPr/>
        <p:txBody>
          <a:bodyPr/>
          <a:lstStyle/>
          <a:p>
            <a:fld id="{13627AAD-2F29-4CA3-8877-8E63FC7E4250}" type="slidenum">
              <a:rPr lang="nl-NL" smtClean="0"/>
              <a:t>12</a:t>
            </a:fld>
            <a:endParaRPr lang="nl-NL"/>
          </a:p>
        </p:txBody>
      </p:sp>
    </p:spTree>
    <p:extLst>
      <p:ext uri="{BB962C8B-B14F-4D97-AF65-F5344CB8AC3E}">
        <p14:creationId xmlns:p14="http://schemas.microsoft.com/office/powerpoint/2010/main" val="3399622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B6928-83FA-384A-BFC3-968FEA1AF419}"/>
              </a:ext>
            </a:extLst>
          </p:cNvPr>
          <p:cNvSpPr>
            <a:spLocks noGrp="1"/>
          </p:cNvSpPr>
          <p:nvPr>
            <p:ph type="title"/>
          </p:nvPr>
        </p:nvSpPr>
        <p:spPr/>
        <p:txBody>
          <a:bodyPr/>
          <a:lstStyle/>
          <a:p>
            <a:r>
              <a:rPr lang="nl-NL" dirty="0"/>
              <a:t>Bijlage bij bopa niet beschikbaar</a:t>
            </a:r>
          </a:p>
        </p:txBody>
      </p:sp>
      <p:pic>
        <p:nvPicPr>
          <p:cNvPr id="7" name="Tijdelijke aanduiding voor inhoud 6">
            <a:extLst>
              <a:ext uri="{FF2B5EF4-FFF2-40B4-BE49-F238E27FC236}">
                <a16:creationId xmlns:a16="http://schemas.microsoft.com/office/drawing/2014/main" id="{EB669B2A-CCCA-ED47-55A4-D46277FA999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096000" y="2327972"/>
            <a:ext cx="5183299" cy="2815719"/>
          </a:xfrm>
        </p:spPr>
      </p:pic>
      <p:sp>
        <p:nvSpPr>
          <p:cNvPr id="5" name="Slide Number Placeholder 4">
            <a:extLst>
              <a:ext uri="{FF2B5EF4-FFF2-40B4-BE49-F238E27FC236}">
                <a16:creationId xmlns:a16="http://schemas.microsoft.com/office/drawing/2014/main" id="{3ED89663-6009-8A47-AC8A-B5804FE37F67}"/>
              </a:ext>
            </a:extLst>
          </p:cNvPr>
          <p:cNvSpPr>
            <a:spLocks noGrp="1"/>
          </p:cNvSpPr>
          <p:nvPr>
            <p:ph type="sldNum" sz="quarter" idx="4"/>
          </p:nvPr>
        </p:nvSpPr>
        <p:spPr/>
        <p:txBody>
          <a:bodyPr/>
          <a:lstStyle/>
          <a:p>
            <a:fld id="{13627AAD-2F29-4CA3-8877-8E63FC7E4250}" type="slidenum">
              <a:rPr lang="nl-NL" smtClean="0"/>
              <a:t>13</a:t>
            </a:fld>
            <a:endParaRPr lang="nl-NL"/>
          </a:p>
        </p:txBody>
      </p:sp>
      <p:pic>
        <p:nvPicPr>
          <p:cNvPr id="9" name="Afbeelding 8">
            <a:extLst>
              <a:ext uri="{FF2B5EF4-FFF2-40B4-BE49-F238E27FC236}">
                <a16:creationId xmlns:a16="http://schemas.microsoft.com/office/drawing/2014/main" id="{4AC1C758-285B-7EE4-9C7B-C9B27A5FE2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000" y="2327972"/>
            <a:ext cx="4422738" cy="2815719"/>
          </a:xfrm>
          <a:prstGeom prst="rect">
            <a:avLst/>
          </a:prstGeom>
        </p:spPr>
      </p:pic>
    </p:spTree>
    <p:extLst>
      <p:ext uri="{BB962C8B-B14F-4D97-AF65-F5344CB8AC3E}">
        <p14:creationId xmlns:p14="http://schemas.microsoft.com/office/powerpoint/2010/main" val="2718324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B6928-83FA-384A-BFC3-968FEA1AF419}"/>
              </a:ext>
            </a:extLst>
          </p:cNvPr>
          <p:cNvSpPr>
            <a:spLocks noGrp="1"/>
          </p:cNvSpPr>
          <p:nvPr>
            <p:ph type="title"/>
          </p:nvPr>
        </p:nvSpPr>
        <p:spPr/>
        <p:txBody>
          <a:bodyPr/>
          <a:lstStyle/>
          <a:p>
            <a:r>
              <a:rPr lang="nl-NL" dirty="0"/>
              <a:t>Foutmelding publicatie DROP-portaal</a:t>
            </a:r>
          </a:p>
        </p:txBody>
      </p:sp>
      <p:pic>
        <p:nvPicPr>
          <p:cNvPr id="7" name="Tijdelijke aanduiding voor inhoud 6">
            <a:extLst>
              <a:ext uri="{FF2B5EF4-FFF2-40B4-BE49-F238E27FC236}">
                <a16:creationId xmlns:a16="http://schemas.microsoft.com/office/drawing/2014/main" id="{60741EE5-1071-D268-3988-C05ED441596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36349" y="1800000"/>
            <a:ext cx="5919302" cy="3849362"/>
          </a:xfrm>
        </p:spPr>
      </p:pic>
      <p:sp>
        <p:nvSpPr>
          <p:cNvPr id="5" name="Slide Number Placeholder 4">
            <a:extLst>
              <a:ext uri="{FF2B5EF4-FFF2-40B4-BE49-F238E27FC236}">
                <a16:creationId xmlns:a16="http://schemas.microsoft.com/office/drawing/2014/main" id="{3ED89663-6009-8A47-AC8A-B5804FE37F67}"/>
              </a:ext>
            </a:extLst>
          </p:cNvPr>
          <p:cNvSpPr>
            <a:spLocks noGrp="1"/>
          </p:cNvSpPr>
          <p:nvPr>
            <p:ph type="sldNum" sz="quarter" idx="4"/>
          </p:nvPr>
        </p:nvSpPr>
        <p:spPr/>
        <p:txBody>
          <a:bodyPr/>
          <a:lstStyle/>
          <a:p>
            <a:fld id="{13627AAD-2F29-4CA3-8877-8E63FC7E4250}" type="slidenum">
              <a:rPr lang="nl-NL" smtClean="0"/>
              <a:t>14</a:t>
            </a:fld>
            <a:endParaRPr lang="nl-NL"/>
          </a:p>
        </p:txBody>
      </p:sp>
    </p:spTree>
    <p:extLst>
      <p:ext uri="{BB962C8B-B14F-4D97-AF65-F5344CB8AC3E}">
        <p14:creationId xmlns:p14="http://schemas.microsoft.com/office/powerpoint/2010/main" val="2528371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A4C6A-75C0-34DA-D52A-A06E0550AE1F}"/>
              </a:ext>
            </a:extLst>
          </p:cNvPr>
          <p:cNvSpPr>
            <a:spLocks noGrp="1"/>
          </p:cNvSpPr>
          <p:nvPr>
            <p:ph type="ctrTitle"/>
          </p:nvPr>
        </p:nvSpPr>
        <p:spPr/>
        <p:txBody>
          <a:bodyPr/>
          <a:lstStyle/>
          <a:p>
            <a:endParaRPr lang="en-NL"/>
          </a:p>
        </p:txBody>
      </p:sp>
      <p:sp>
        <p:nvSpPr>
          <p:cNvPr id="3" name="Subtitle 2">
            <a:extLst>
              <a:ext uri="{FF2B5EF4-FFF2-40B4-BE49-F238E27FC236}">
                <a16:creationId xmlns:a16="http://schemas.microsoft.com/office/drawing/2014/main" id="{684FEA93-6325-79B1-8227-900838DC8F91}"/>
              </a:ext>
            </a:extLst>
          </p:cNvPr>
          <p:cNvSpPr>
            <a:spLocks noGrp="1"/>
          </p:cNvSpPr>
          <p:nvPr>
            <p:ph type="subTitle" idx="1"/>
          </p:nvPr>
        </p:nvSpPr>
        <p:spPr/>
        <p:txBody>
          <a:bodyPr/>
          <a:lstStyle/>
          <a:p>
            <a:endParaRPr lang="en-NL"/>
          </a:p>
        </p:txBody>
      </p:sp>
      <p:pic>
        <p:nvPicPr>
          <p:cNvPr id="5" name="Afbeelding 5">
            <a:extLst>
              <a:ext uri="{FF2B5EF4-FFF2-40B4-BE49-F238E27FC236}">
                <a16:creationId xmlns:a16="http://schemas.microsoft.com/office/drawing/2014/main" id="{526C3FCB-5165-DC53-9EF5-349AF46C97C6}"/>
              </a:ext>
            </a:extLst>
          </p:cNvPr>
          <p:cNvPicPr>
            <a:picLocks noChangeAspect="1"/>
          </p:cNvPicPr>
          <p:nvPr/>
        </p:nvPicPr>
        <p:blipFill>
          <a:blip r:embed="rId2"/>
          <a:stretch>
            <a:fillRect/>
          </a:stretch>
        </p:blipFill>
        <p:spPr>
          <a:xfrm>
            <a:off x="1080000" y="1722783"/>
            <a:ext cx="5881016" cy="3317157"/>
          </a:xfrm>
          <a:prstGeom prst="rect">
            <a:avLst/>
          </a:prstGeom>
        </p:spPr>
      </p:pic>
    </p:spTree>
    <p:extLst>
      <p:ext uri="{BB962C8B-B14F-4D97-AF65-F5344CB8AC3E}">
        <p14:creationId xmlns:p14="http://schemas.microsoft.com/office/powerpoint/2010/main" val="2648718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A7C7457-9693-7547-94AC-C46502D7D37B}"/>
              </a:ext>
            </a:extLst>
          </p:cNvPr>
          <p:cNvSpPr txBox="1">
            <a:spLocks/>
          </p:cNvSpPr>
          <p:nvPr/>
        </p:nvSpPr>
        <p:spPr bwMode="auto">
          <a:xfrm>
            <a:off x="1757797" y="315840"/>
            <a:ext cx="100332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a:lstStyle>
          <a:p>
            <a:r>
              <a:rPr lang="nl-NL">
                <a:latin typeface="Arial"/>
                <a:cs typeface="Arial"/>
              </a:rPr>
              <a:t>Gemeente Dijk en Waard</a:t>
            </a:r>
            <a:endParaRPr lang="nl-NL">
              <a:highlight>
                <a:srgbClr val="FFFF00"/>
              </a:highlight>
            </a:endParaRPr>
          </a:p>
        </p:txBody>
      </p:sp>
      <p:sp>
        <p:nvSpPr>
          <p:cNvPr id="16" name="Title 1">
            <a:extLst>
              <a:ext uri="{FF2B5EF4-FFF2-40B4-BE49-F238E27FC236}">
                <a16:creationId xmlns:a16="http://schemas.microsoft.com/office/drawing/2014/main" id="{1A53C5B9-A96C-064E-9644-05DF316EDD2B}"/>
              </a:ext>
            </a:extLst>
          </p:cNvPr>
          <p:cNvSpPr txBox="1">
            <a:spLocks/>
          </p:cNvSpPr>
          <p:nvPr/>
        </p:nvSpPr>
        <p:spPr bwMode="auto">
          <a:xfrm>
            <a:off x="7867474" y="167510"/>
            <a:ext cx="384282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Autofit/>
          </a:bodyPr>
          <a:lst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a:lstStyle>
          <a:p>
            <a:pPr algn="r"/>
            <a:endParaRPr lang="nl-NL" sz="1800" b="0">
              <a:solidFill>
                <a:schemeClr val="tx1"/>
              </a:solidFill>
              <a:highlight>
                <a:srgbClr val="FFFF00"/>
              </a:highlight>
            </a:endParaRPr>
          </a:p>
        </p:txBody>
      </p:sp>
      <p:pic>
        <p:nvPicPr>
          <p:cNvPr id="15" name="Graphic 14" descr="Bullseye with solid fill">
            <a:extLst>
              <a:ext uri="{FF2B5EF4-FFF2-40B4-BE49-F238E27FC236}">
                <a16:creationId xmlns:a16="http://schemas.microsoft.com/office/drawing/2014/main" id="{1695E610-A720-CA42-A1DE-44C100EC87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5313" y="1973804"/>
            <a:ext cx="914400" cy="914400"/>
          </a:xfrm>
          <a:prstGeom prst="rect">
            <a:avLst/>
          </a:prstGeom>
        </p:spPr>
      </p:pic>
      <p:sp>
        <p:nvSpPr>
          <p:cNvPr id="19" name="Content Placeholder 2">
            <a:extLst>
              <a:ext uri="{FF2B5EF4-FFF2-40B4-BE49-F238E27FC236}">
                <a16:creationId xmlns:a16="http://schemas.microsoft.com/office/drawing/2014/main" id="{6E0AD6F8-41AC-F143-824C-CF3928EC5134}"/>
              </a:ext>
            </a:extLst>
          </p:cNvPr>
          <p:cNvSpPr>
            <a:spLocks noGrp="1"/>
          </p:cNvSpPr>
          <p:nvPr>
            <p:ph idx="1"/>
          </p:nvPr>
        </p:nvSpPr>
        <p:spPr>
          <a:xfrm>
            <a:off x="1919096" y="1349113"/>
            <a:ext cx="9791201" cy="2772647"/>
          </a:xfrm>
        </p:spPr>
        <p:txBody>
          <a:bodyPr/>
          <a:lstStyle/>
          <a:p>
            <a:pPr marL="0" indent="0">
              <a:buNone/>
            </a:pPr>
            <a:r>
              <a:rPr lang="nl-NL" b="1"/>
              <a:t>Doelen van de test</a:t>
            </a:r>
            <a:endParaRPr lang="nl-NL" sz="2200"/>
          </a:p>
          <a:p>
            <a:r>
              <a:rPr lang="nl-NL" sz="2200"/>
              <a:t>Verkenning en kennis opdoen van het softwarepakket.</a:t>
            </a:r>
          </a:p>
          <a:p>
            <a:r>
              <a:rPr lang="nl-NL" sz="2200"/>
              <a:t>Wisselwerking tussen softwarepakket en raadpleegbaarheid in het DSO</a:t>
            </a:r>
          </a:p>
          <a:p>
            <a:r>
              <a:rPr lang="nl-NL" sz="2200"/>
              <a:t>Reflectie op gemaakte keuzes en raadpleegbaarheid</a:t>
            </a:r>
          </a:p>
          <a:p>
            <a:r>
              <a:rPr lang="nl-NL" sz="2200"/>
              <a:t>Actief aan de slag met het softwarepakket</a:t>
            </a:r>
          </a:p>
          <a:p>
            <a:r>
              <a:rPr lang="nl-NL" sz="2200"/>
              <a:t>Delen van de bevindingen </a:t>
            </a:r>
          </a:p>
          <a:p>
            <a:endParaRPr lang="nl-NL" sz="2200"/>
          </a:p>
          <a:p>
            <a:pPr marL="0" indent="0">
              <a:buNone/>
            </a:pPr>
            <a:endParaRPr lang="nl-NL" sz="2200" i="1"/>
          </a:p>
          <a:p>
            <a:pPr marL="0" indent="0">
              <a:buNone/>
            </a:pPr>
            <a:r>
              <a:rPr lang="nl-NL"/>
              <a:t> </a:t>
            </a:r>
          </a:p>
          <a:p>
            <a:pPr marL="0" indent="0">
              <a:buNone/>
            </a:pPr>
            <a:endParaRPr lang="nl-NL" b="1"/>
          </a:p>
        </p:txBody>
      </p:sp>
      <p:sp>
        <p:nvSpPr>
          <p:cNvPr id="21" name="Content Placeholder 2">
            <a:extLst>
              <a:ext uri="{FF2B5EF4-FFF2-40B4-BE49-F238E27FC236}">
                <a16:creationId xmlns:a16="http://schemas.microsoft.com/office/drawing/2014/main" id="{F57572BC-6DE9-234D-B9D2-188929CADA27}"/>
              </a:ext>
            </a:extLst>
          </p:cNvPr>
          <p:cNvSpPr txBox="1">
            <a:spLocks/>
          </p:cNvSpPr>
          <p:nvPr/>
        </p:nvSpPr>
        <p:spPr bwMode="auto">
          <a:xfrm>
            <a:off x="1919096" y="4606647"/>
            <a:ext cx="9791201" cy="1626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charset="0"/>
              <a:buNone/>
            </a:pPr>
            <a:r>
              <a:rPr lang="nl-NL" b="1"/>
              <a:t>Welke leveranciers testen mee? (niet actief)</a:t>
            </a:r>
          </a:p>
          <a:p>
            <a:r>
              <a:rPr lang="nl-NL" sz="2200"/>
              <a:t>Plan: 	</a:t>
            </a:r>
            <a:r>
              <a:rPr lang="nl-NL" sz="2200" err="1"/>
              <a:t>TerceraGo</a:t>
            </a:r>
            <a:endParaRPr lang="nl-NL" sz="2200"/>
          </a:p>
          <a:p>
            <a:r>
              <a:rPr lang="nl-NL" sz="2200"/>
              <a:t>TR: 		-</a:t>
            </a:r>
          </a:p>
          <a:p>
            <a:r>
              <a:rPr lang="nl-NL" sz="2200"/>
              <a:t>VTH: 	-</a:t>
            </a:r>
            <a:endParaRPr lang="nl-NL"/>
          </a:p>
          <a:p>
            <a:pPr marL="0" indent="0">
              <a:buFont typeface="Arial" charset="0"/>
              <a:buNone/>
            </a:pPr>
            <a:endParaRPr lang="nl-NL" b="1"/>
          </a:p>
        </p:txBody>
      </p:sp>
      <p:pic>
        <p:nvPicPr>
          <p:cNvPr id="3" name="Graphic 2" descr="Internet with solid fill">
            <a:extLst>
              <a:ext uri="{FF2B5EF4-FFF2-40B4-BE49-F238E27FC236}">
                <a16:creationId xmlns:a16="http://schemas.microsoft.com/office/drawing/2014/main" id="{68DE6BF4-6534-5242-8BA0-08DBF17780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5313" y="5067886"/>
            <a:ext cx="914400" cy="914400"/>
          </a:xfrm>
          <a:prstGeom prst="rect">
            <a:avLst/>
          </a:prstGeom>
        </p:spPr>
      </p:pic>
      <p:pic>
        <p:nvPicPr>
          <p:cNvPr id="6" name="Afbeelding 5">
            <a:extLst>
              <a:ext uri="{FF2B5EF4-FFF2-40B4-BE49-F238E27FC236}">
                <a16:creationId xmlns:a16="http://schemas.microsoft.com/office/drawing/2014/main" id="{FCE641D4-27D2-B6EA-0B9D-5410AC49172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24460" y="261565"/>
            <a:ext cx="2219485" cy="1251889"/>
          </a:xfrm>
          <a:prstGeom prst="rect">
            <a:avLst/>
          </a:prstGeom>
        </p:spPr>
      </p:pic>
    </p:spTree>
    <p:extLst>
      <p:ext uri="{BB962C8B-B14F-4D97-AF65-F5344CB8AC3E}">
        <p14:creationId xmlns:p14="http://schemas.microsoft.com/office/powerpoint/2010/main" val="752273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A53C5B9-A96C-064E-9644-05DF316EDD2B}"/>
              </a:ext>
            </a:extLst>
          </p:cNvPr>
          <p:cNvSpPr txBox="1">
            <a:spLocks/>
          </p:cNvSpPr>
          <p:nvPr/>
        </p:nvSpPr>
        <p:spPr bwMode="auto">
          <a:xfrm>
            <a:off x="7867474" y="167510"/>
            <a:ext cx="384282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Autofit/>
          </a:bodyPr>
          <a:lst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a:lstStyle>
          <a:p>
            <a:pPr algn="r"/>
            <a:endParaRPr lang="nl-NL" sz="1800" b="0">
              <a:solidFill>
                <a:schemeClr val="tx1"/>
              </a:solidFill>
              <a:highlight>
                <a:srgbClr val="FFFF00"/>
              </a:highlight>
            </a:endParaRPr>
          </a:p>
        </p:txBody>
      </p:sp>
      <p:sp>
        <p:nvSpPr>
          <p:cNvPr id="17" name="Content Placeholder 2">
            <a:extLst>
              <a:ext uri="{FF2B5EF4-FFF2-40B4-BE49-F238E27FC236}">
                <a16:creationId xmlns:a16="http://schemas.microsoft.com/office/drawing/2014/main" id="{AF5CA181-CA02-6AC5-4FDC-890474DE71D1}"/>
              </a:ext>
            </a:extLst>
          </p:cNvPr>
          <p:cNvSpPr txBox="1">
            <a:spLocks/>
          </p:cNvSpPr>
          <p:nvPr/>
        </p:nvSpPr>
        <p:spPr bwMode="auto">
          <a:xfrm>
            <a:off x="1915759" y="1515292"/>
            <a:ext cx="9791201" cy="1626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nl-NL" b="1" dirty="0">
                <a:latin typeface="Arial"/>
                <a:cs typeface="Arial"/>
              </a:rPr>
              <a:t>Bevindingen planketen (top 3)</a:t>
            </a:r>
          </a:p>
          <a:p>
            <a:pPr marL="0" indent="0">
              <a:buNone/>
            </a:pPr>
            <a:endParaRPr lang="nl-NL" b="1" dirty="0">
              <a:latin typeface="Arial"/>
              <a:cs typeface="Arial"/>
            </a:endParaRPr>
          </a:p>
          <a:p>
            <a:pPr marL="267970" indent="-267970"/>
            <a:r>
              <a:rPr lang="nl-NL" sz="2200" dirty="0"/>
              <a:t>(on)Mogelijkheden in de plansoftware</a:t>
            </a:r>
          </a:p>
          <a:p>
            <a:pPr marL="267970" indent="-267970"/>
            <a:endParaRPr lang="nl-NL" sz="2200" dirty="0"/>
          </a:p>
          <a:p>
            <a:pPr marL="267970" indent="-267970"/>
            <a:r>
              <a:rPr lang="nl-NL" sz="2200" dirty="0"/>
              <a:t>Raadpleegbaarheid in DSO</a:t>
            </a:r>
          </a:p>
          <a:p>
            <a:pPr marL="267970" indent="-267970"/>
            <a:endParaRPr lang="nl-NL" sz="2200" dirty="0"/>
          </a:p>
          <a:p>
            <a:pPr marL="267970" indent="-267970"/>
            <a:r>
              <a:rPr lang="nl-NL" sz="2200" dirty="0"/>
              <a:t>Grip op de wisselwerking tussen inhoud en techniek</a:t>
            </a:r>
          </a:p>
          <a:p>
            <a:pPr marL="0" indent="0">
              <a:buNone/>
            </a:pPr>
            <a:endParaRPr lang="nl-NL" sz="2200" dirty="0">
              <a:solidFill>
                <a:srgbClr val="FF0000"/>
              </a:solidFill>
            </a:endParaRPr>
          </a:p>
          <a:p>
            <a:pPr marL="267970" indent="-267970"/>
            <a:endParaRPr lang="nl-NL" sz="2200" dirty="0">
              <a:solidFill>
                <a:srgbClr val="FF0000"/>
              </a:solidFill>
            </a:endParaRPr>
          </a:p>
          <a:p>
            <a:pPr marL="0" indent="0">
              <a:buFont typeface="Arial" charset="0"/>
              <a:buNone/>
            </a:pPr>
            <a:endParaRPr lang="nl-NL" sz="2200" i="1" dirty="0"/>
          </a:p>
          <a:p>
            <a:pPr marL="0" indent="0">
              <a:buFont typeface="Arial" charset="0"/>
              <a:buNone/>
            </a:pPr>
            <a:r>
              <a:rPr lang="nl-NL" dirty="0"/>
              <a:t> </a:t>
            </a:r>
          </a:p>
          <a:p>
            <a:pPr marL="0" indent="0">
              <a:buFont typeface="Arial" charset="0"/>
              <a:buNone/>
            </a:pPr>
            <a:endParaRPr lang="nl-NL" b="1" dirty="0"/>
          </a:p>
        </p:txBody>
      </p:sp>
      <p:sp>
        <p:nvSpPr>
          <p:cNvPr id="23" name="Title 1">
            <a:extLst>
              <a:ext uri="{FF2B5EF4-FFF2-40B4-BE49-F238E27FC236}">
                <a16:creationId xmlns:a16="http://schemas.microsoft.com/office/drawing/2014/main" id="{6FC713A3-9C97-4850-79F2-2111DB8CBDA0}"/>
              </a:ext>
            </a:extLst>
          </p:cNvPr>
          <p:cNvSpPr txBox="1">
            <a:spLocks/>
          </p:cNvSpPr>
          <p:nvPr/>
        </p:nvSpPr>
        <p:spPr bwMode="auto">
          <a:xfrm>
            <a:off x="1757797" y="315840"/>
            <a:ext cx="815836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a:lstStyle>
          <a:p>
            <a:r>
              <a:rPr lang="nl-NL">
                <a:latin typeface="Arial"/>
                <a:cs typeface="Arial"/>
              </a:rPr>
              <a:t>Gemeente Dijk en Waard</a:t>
            </a:r>
          </a:p>
        </p:txBody>
      </p:sp>
      <p:pic>
        <p:nvPicPr>
          <p:cNvPr id="3" name="Graphic 2" descr="Treasure Map with solid fill">
            <a:extLst>
              <a:ext uri="{FF2B5EF4-FFF2-40B4-BE49-F238E27FC236}">
                <a16:creationId xmlns:a16="http://schemas.microsoft.com/office/drawing/2014/main" id="{684AB79F-F039-BC4E-8AF6-9156AD2BE7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1975" y="1965382"/>
            <a:ext cx="914400" cy="914400"/>
          </a:xfrm>
          <a:prstGeom prst="rect">
            <a:avLst/>
          </a:prstGeom>
        </p:spPr>
      </p:pic>
      <p:sp>
        <p:nvSpPr>
          <p:cNvPr id="2" name="Title 1">
            <a:extLst>
              <a:ext uri="{FF2B5EF4-FFF2-40B4-BE49-F238E27FC236}">
                <a16:creationId xmlns:a16="http://schemas.microsoft.com/office/drawing/2014/main" id="{E61A0ECD-FB1F-837F-B7A9-ACBFDF4C213B}"/>
              </a:ext>
            </a:extLst>
          </p:cNvPr>
          <p:cNvSpPr txBox="1">
            <a:spLocks/>
          </p:cNvSpPr>
          <p:nvPr/>
        </p:nvSpPr>
        <p:spPr bwMode="auto">
          <a:xfrm>
            <a:off x="7864137" y="185617"/>
            <a:ext cx="384282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Autofit/>
          </a:bodyPr>
          <a:lst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a:lstStyle>
          <a:p>
            <a:pPr algn="r"/>
            <a:endParaRPr lang="nl-NL" sz="1800" b="0">
              <a:solidFill>
                <a:schemeClr val="tx1"/>
              </a:solidFill>
              <a:highlight>
                <a:srgbClr val="FFFF00"/>
              </a:highlight>
            </a:endParaRPr>
          </a:p>
        </p:txBody>
      </p:sp>
      <p:pic>
        <p:nvPicPr>
          <p:cNvPr id="4" name="Afbeelding 3">
            <a:extLst>
              <a:ext uri="{FF2B5EF4-FFF2-40B4-BE49-F238E27FC236}">
                <a16:creationId xmlns:a16="http://schemas.microsoft.com/office/drawing/2014/main" id="{F943A6E9-6A8F-F953-AFB3-F0306782335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95469" y="222101"/>
            <a:ext cx="2219136" cy="1249788"/>
          </a:xfrm>
          <a:prstGeom prst="rect">
            <a:avLst/>
          </a:prstGeom>
        </p:spPr>
      </p:pic>
    </p:spTree>
    <p:extLst>
      <p:ext uri="{BB962C8B-B14F-4D97-AF65-F5344CB8AC3E}">
        <p14:creationId xmlns:p14="http://schemas.microsoft.com/office/powerpoint/2010/main" val="1179461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A53C5B9-A96C-064E-9644-05DF316EDD2B}"/>
              </a:ext>
            </a:extLst>
          </p:cNvPr>
          <p:cNvSpPr txBox="1">
            <a:spLocks/>
          </p:cNvSpPr>
          <p:nvPr/>
        </p:nvSpPr>
        <p:spPr bwMode="auto">
          <a:xfrm>
            <a:off x="7867474" y="167510"/>
            <a:ext cx="384282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Autofit/>
          </a:bodyPr>
          <a:lst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a:lstStyle>
          <a:p>
            <a:pPr algn="r"/>
            <a:endParaRPr lang="nl-NL" sz="1800" b="0">
              <a:solidFill>
                <a:schemeClr val="tx1"/>
              </a:solidFill>
              <a:highlight>
                <a:srgbClr val="FFFF00"/>
              </a:highlight>
            </a:endParaRPr>
          </a:p>
        </p:txBody>
      </p:sp>
      <p:sp>
        <p:nvSpPr>
          <p:cNvPr id="17" name="Content Placeholder 2">
            <a:extLst>
              <a:ext uri="{FF2B5EF4-FFF2-40B4-BE49-F238E27FC236}">
                <a16:creationId xmlns:a16="http://schemas.microsoft.com/office/drawing/2014/main" id="{AF5CA181-CA02-6AC5-4FDC-890474DE71D1}"/>
              </a:ext>
            </a:extLst>
          </p:cNvPr>
          <p:cNvSpPr txBox="1">
            <a:spLocks/>
          </p:cNvSpPr>
          <p:nvPr/>
        </p:nvSpPr>
        <p:spPr bwMode="auto">
          <a:xfrm>
            <a:off x="1757797" y="1166063"/>
            <a:ext cx="9791201" cy="1626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nl-NL" b="1">
                <a:latin typeface="Arial"/>
                <a:cs typeface="Arial"/>
              </a:rPr>
              <a:t>Omgevingsvisie</a:t>
            </a:r>
          </a:p>
          <a:p>
            <a:pPr marL="0" indent="0">
              <a:buNone/>
            </a:pPr>
            <a:endParaRPr lang="nl-NL" b="1">
              <a:latin typeface="Arial"/>
              <a:cs typeface="Arial"/>
            </a:endParaRPr>
          </a:p>
          <a:p>
            <a:pPr marL="267970" indent="-267970"/>
            <a:r>
              <a:rPr lang="nl-NL" sz="2200"/>
              <a:t>Opmaak in plansoftware: doelmatigheid versus creativiteit</a:t>
            </a:r>
          </a:p>
          <a:p>
            <a:pPr marL="267970" indent="-267970"/>
            <a:endParaRPr lang="nl-NL" sz="2200"/>
          </a:p>
          <a:p>
            <a:pPr marL="267970" indent="-267970"/>
            <a:endParaRPr lang="nl-NL" sz="2200"/>
          </a:p>
          <a:p>
            <a:pPr marL="267970" indent="-267970"/>
            <a:endParaRPr lang="nl-NL" sz="2200"/>
          </a:p>
          <a:p>
            <a:pPr marL="267970" indent="-267970"/>
            <a:endParaRPr lang="nl-NL" sz="2200"/>
          </a:p>
          <a:p>
            <a:pPr marL="267970" indent="-267970"/>
            <a:r>
              <a:rPr lang="nl-NL" sz="2200"/>
              <a:t>Digitale standaarden en kennis externe partijen</a:t>
            </a:r>
          </a:p>
          <a:p>
            <a:pPr marL="539432" lvl="1" indent="-267970"/>
            <a:r>
              <a:rPr lang="nl-NL" sz="2000"/>
              <a:t>Ontwerpvisie; hoe ter inzage?</a:t>
            </a:r>
          </a:p>
          <a:p>
            <a:pPr marL="0" indent="0">
              <a:buNone/>
            </a:pPr>
            <a:endParaRPr lang="nl-NL" sz="2200"/>
          </a:p>
          <a:p>
            <a:pPr marL="267970" indent="-267970"/>
            <a:endParaRPr lang="nl-NL" sz="2200"/>
          </a:p>
          <a:p>
            <a:pPr marL="0" indent="0">
              <a:buNone/>
            </a:pPr>
            <a:endParaRPr lang="nl-NL" sz="2200">
              <a:solidFill>
                <a:srgbClr val="FF0000"/>
              </a:solidFill>
            </a:endParaRPr>
          </a:p>
          <a:p>
            <a:pPr marL="267970" indent="-267970"/>
            <a:endParaRPr lang="nl-NL" sz="2200">
              <a:solidFill>
                <a:srgbClr val="FF0000"/>
              </a:solidFill>
            </a:endParaRPr>
          </a:p>
          <a:p>
            <a:pPr marL="0" indent="0">
              <a:buFont typeface="Arial" charset="0"/>
              <a:buNone/>
            </a:pPr>
            <a:endParaRPr lang="nl-NL" sz="2200" i="1"/>
          </a:p>
          <a:p>
            <a:pPr marL="0" indent="0">
              <a:buFont typeface="Arial" charset="0"/>
              <a:buNone/>
            </a:pPr>
            <a:r>
              <a:rPr lang="nl-NL"/>
              <a:t> </a:t>
            </a:r>
          </a:p>
          <a:p>
            <a:pPr marL="0" indent="0">
              <a:buFont typeface="Arial" charset="0"/>
              <a:buNone/>
            </a:pPr>
            <a:endParaRPr lang="nl-NL" b="1"/>
          </a:p>
        </p:txBody>
      </p:sp>
      <p:sp>
        <p:nvSpPr>
          <p:cNvPr id="23" name="Title 1">
            <a:extLst>
              <a:ext uri="{FF2B5EF4-FFF2-40B4-BE49-F238E27FC236}">
                <a16:creationId xmlns:a16="http://schemas.microsoft.com/office/drawing/2014/main" id="{6FC713A3-9C97-4850-79F2-2111DB8CBDA0}"/>
              </a:ext>
            </a:extLst>
          </p:cNvPr>
          <p:cNvSpPr txBox="1">
            <a:spLocks/>
          </p:cNvSpPr>
          <p:nvPr/>
        </p:nvSpPr>
        <p:spPr bwMode="auto">
          <a:xfrm>
            <a:off x="1757797" y="315840"/>
            <a:ext cx="815836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a:lstStyle>
          <a:p>
            <a:r>
              <a:rPr lang="nl-NL">
                <a:latin typeface="Arial"/>
                <a:cs typeface="Arial"/>
              </a:rPr>
              <a:t>Gemeente Dijk en Waard</a:t>
            </a:r>
          </a:p>
        </p:txBody>
      </p:sp>
      <p:sp>
        <p:nvSpPr>
          <p:cNvPr id="2" name="Title 1">
            <a:extLst>
              <a:ext uri="{FF2B5EF4-FFF2-40B4-BE49-F238E27FC236}">
                <a16:creationId xmlns:a16="http://schemas.microsoft.com/office/drawing/2014/main" id="{E61A0ECD-FB1F-837F-B7A9-ACBFDF4C213B}"/>
              </a:ext>
            </a:extLst>
          </p:cNvPr>
          <p:cNvSpPr txBox="1">
            <a:spLocks/>
          </p:cNvSpPr>
          <p:nvPr/>
        </p:nvSpPr>
        <p:spPr bwMode="auto">
          <a:xfrm>
            <a:off x="7864137" y="185617"/>
            <a:ext cx="384282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Autofit/>
          </a:bodyPr>
          <a:lst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a:lstStyle>
          <a:p>
            <a:pPr algn="r"/>
            <a:endParaRPr lang="nl-NL" sz="1800" b="0">
              <a:solidFill>
                <a:schemeClr val="tx1"/>
              </a:solidFill>
              <a:highlight>
                <a:srgbClr val="FFFF00"/>
              </a:highlight>
            </a:endParaRPr>
          </a:p>
        </p:txBody>
      </p:sp>
      <p:pic>
        <p:nvPicPr>
          <p:cNvPr id="4" name="Afbeelding 3">
            <a:extLst>
              <a:ext uri="{FF2B5EF4-FFF2-40B4-BE49-F238E27FC236}">
                <a16:creationId xmlns:a16="http://schemas.microsoft.com/office/drawing/2014/main" id="{F943A6E9-6A8F-F953-AFB3-F030678233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5469" y="222101"/>
            <a:ext cx="2219136" cy="1249788"/>
          </a:xfrm>
          <a:prstGeom prst="rect">
            <a:avLst/>
          </a:prstGeom>
        </p:spPr>
      </p:pic>
      <p:pic>
        <p:nvPicPr>
          <p:cNvPr id="10" name="Afbeelding 9">
            <a:extLst>
              <a:ext uri="{FF2B5EF4-FFF2-40B4-BE49-F238E27FC236}">
                <a16:creationId xmlns:a16="http://schemas.microsoft.com/office/drawing/2014/main" id="{91682346-80C4-8B04-4279-9B50098AC92C}"/>
              </a:ext>
            </a:extLst>
          </p:cNvPr>
          <p:cNvPicPr>
            <a:picLocks noChangeAspect="1"/>
          </p:cNvPicPr>
          <p:nvPr/>
        </p:nvPicPr>
        <p:blipFill>
          <a:blip r:embed="rId4"/>
          <a:stretch>
            <a:fillRect/>
          </a:stretch>
        </p:blipFill>
        <p:spPr>
          <a:xfrm>
            <a:off x="1757797" y="2371725"/>
            <a:ext cx="6934200" cy="1057275"/>
          </a:xfrm>
          <a:prstGeom prst="rect">
            <a:avLst/>
          </a:prstGeom>
          <a:ln>
            <a:solidFill>
              <a:schemeClr val="tx1"/>
            </a:solidFill>
          </a:ln>
        </p:spPr>
      </p:pic>
    </p:spTree>
    <p:extLst>
      <p:ext uri="{BB962C8B-B14F-4D97-AF65-F5344CB8AC3E}">
        <p14:creationId xmlns:p14="http://schemas.microsoft.com/office/powerpoint/2010/main" val="1524549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A53C5B9-A96C-064E-9644-05DF316EDD2B}"/>
              </a:ext>
            </a:extLst>
          </p:cNvPr>
          <p:cNvSpPr txBox="1">
            <a:spLocks/>
          </p:cNvSpPr>
          <p:nvPr/>
        </p:nvSpPr>
        <p:spPr bwMode="auto">
          <a:xfrm>
            <a:off x="7867474" y="167510"/>
            <a:ext cx="384282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Autofit/>
          </a:bodyPr>
          <a:lst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a:lstStyle>
          <a:p>
            <a:pPr algn="r"/>
            <a:endParaRPr lang="nl-NL" sz="1800" b="0">
              <a:solidFill>
                <a:schemeClr val="tx1"/>
              </a:solidFill>
              <a:highlight>
                <a:srgbClr val="FFFF00"/>
              </a:highlight>
            </a:endParaRPr>
          </a:p>
        </p:txBody>
      </p:sp>
      <p:sp>
        <p:nvSpPr>
          <p:cNvPr id="17" name="Content Placeholder 2">
            <a:extLst>
              <a:ext uri="{FF2B5EF4-FFF2-40B4-BE49-F238E27FC236}">
                <a16:creationId xmlns:a16="http://schemas.microsoft.com/office/drawing/2014/main" id="{AF5CA181-CA02-6AC5-4FDC-890474DE71D1}"/>
              </a:ext>
            </a:extLst>
          </p:cNvPr>
          <p:cNvSpPr txBox="1">
            <a:spLocks/>
          </p:cNvSpPr>
          <p:nvPr/>
        </p:nvSpPr>
        <p:spPr bwMode="auto">
          <a:xfrm>
            <a:off x="1757797" y="1166063"/>
            <a:ext cx="9791201" cy="1626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nl-NL" b="1">
                <a:latin typeface="Arial"/>
                <a:cs typeface="Arial"/>
              </a:rPr>
              <a:t>Omgevingsvisie</a:t>
            </a:r>
          </a:p>
          <a:p>
            <a:pPr marL="0" indent="0">
              <a:buNone/>
            </a:pPr>
            <a:endParaRPr lang="nl-NL" b="1">
              <a:latin typeface="Arial"/>
              <a:cs typeface="Arial"/>
            </a:endParaRPr>
          </a:p>
          <a:p>
            <a:pPr marL="267970" indent="-267970"/>
            <a:r>
              <a:rPr lang="nl-NL" sz="2200"/>
              <a:t>Raadpleegbaarheid in het DSO:</a:t>
            </a:r>
          </a:p>
          <a:p>
            <a:pPr marL="728662" lvl="1" indent="-457200">
              <a:buFont typeface="+mj-lt"/>
              <a:buAutoNum type="arabicPeriod"/>
            </a:pPr>
            <a:r>
              <a:rPr lang="nl-NL" sz="2000"/>
              <a:t>Actief aan- en uitvinken &gt; gebruiksvriendelijkheid</a:t>
            </a:r>
          </a:p>
          <a:p>
            <a:pPr marL="728662" lvl="1" indent="-457200">
              <a:buFont typeface="+mj-lt"/>
              <a:buAutoNum type="arabicPeriod"/>
            </a:pPr>
            <a:r>
              <a:rPr lang="nl-NL" sz="2000"/>
              <a:t>Ontbrekende gegevens &gt; techniek</a:t>
            </a:r>
          </a:p>
          <a:p>
            <a:pPr marL="728662" lvl="1" indent="-457200">
              <a:buFont typeface="+mj-lt"/>
              <a:buAutoNum type="arabicPeriod"/>
            </a:pPr>
            <a:r>
              <a:rPr lang="nl-NL" sz="2000"/>
              <a:t>Doorlopende updates &gt; verbeteringen zichtbaar</a:t>
            </a:r>
          </a:p>
          <a:p>
            <a:pPr marL="267970" indent="-267970"/>
            <a:endParaRPr lang="nl-NL" sz="2200"/>
          </a:p>
          <a:p>
            <a:pPr marL="0" indent="0">
              <a:buNone/>
            </a:pPr>
            <a:endParaRPr lang="nl-NL" sz="2200">
              <a:solidFill>
                <a:srgbClr val="FF0000"/>
              </a:solidFill>
            </a:endParaRPr>
          </a:p>
          <a:p>
            <a:pPr marL="267970" indent="-267970"/>
            <a:endParaRPr lang="nl-NL" sz="2200">
              <a:solidFill>
                <a:srgbClr val="FF0000"/>
              </a:solidFill>
            </a:endParaRPr>
          </a:p>
          <a:p>
            <a:pPr marL="0" indent="0">
              <a:buFont typeface="Arial" charset="0"/>
              <a:buNone/>
            </a:pPr>
            <a:endParaRPr lang="nl-NL" sz="2200" i="1"/>
          </a:p>
          <a:p>
            <a:pPr marL="0" indent="0">
              <a:buFont typeface="Arial" charset="0"/>
              <a:buNone/>
            </a:pPr>
            <a:r>
              <a:rPr lang="nl-NL"/>
              <a:t> </a:t>
            </a:r>
          </a:p>
          <a:p>
            <a:pPr marL="0" indent="0">
              <a:buFont typeface="Arial" charset="0"/>
              <a:buNone/>
            </a:pPr>
            <a:endParaRPr lang="nl-NL" b="1"/>
          </a:p>
        </p:txBody>
      </p:sp>
      <p:sp>
        <p:nvSpPr>
          <p:cNvPr id="23" name="Title 1">
            <a:extLst>
              <a:ext uri="{FF2B5EF4-FFF2-40B4-BE49-F238E27FC236}">
                <a16:creationId xmlns:a16="http://schemas.microsoft.com/office/drawing/2014/main" id="{6FC713A3-9C97-4850-79F2-2111DB8CBDA0}"/>
              </a:ext>
            </a:extLst>
          </p:cNvPr>
          <p:cNvSpPr txBox="1">
            <a:spLocks/>
          </p:cNvSpPr>
          <p:nvPr/>
        </p:nvSpPr>
        <p:spPr bwMode="auto">
          <a:xfrm>
            <a:off x="1757797" y="315840"/>
            <a:ext cx="815836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a:lstStyle>
          <a:p>
            <a:r>
              <a:rPr lang="nl-NL">
                <a:latin typeface="Arial"/>
                <a:cs typeface="Arial"/>
              </a:rPr>
              <a:t>Gemeente Dijk en Waard</a:t>
            </a:r>
          </a:p>
        </p:txBody>
      </p:sp>
      <p:sp>
        <p:nvSpPr>
          <p:cNvPr id="2" name="Title 1">
            <a:extLst>
              <a:ext uri="{FF2B5EF4-FFF2-40B4-BE49-F238E27FC236}">
                <a16:creationId xmlns:a16="http://schemas.microsoft.com/office/drawing/2014/main" id="{E61A0ECD-FB1F-837F-B7A9-ACBFDF4C213B}"/>
              </a:ext>
            </a:extLst>
          </p:cNvPr>
          <p:cNvSpPr txBox="1">
            <a:spLocks/>
          </p:cNvSpPr>
          <p:nvPr/>
        </p:nvSpPr>
        <p:spPr bwMode="auto">
          <a:xfrm>
            <a:off x="7864137" y="185617"/>
            <a:ext cx="384282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Autofit/>
          </a:bodyPr>
          <a:lst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a:lstStyle>
          <a:p>
            <a:pPr algn="r"/>
            <a:endParaRPr lang="nl-NL" sz="1800" b="0">
              <a:solidFill>
                <a:schemeClr val="tx1"/>
              </a:solidFill>
              <a:highlight>
                <a:srgbClr val="FFFF00"/>
              </a:highlight>
            </a:endParaRPr>
          </a:p>
        </p:txBody>
      </p:sp>
      <p:pic>
        <p:nvPicPr>
          <p:cNvPr id="4" name="Afbeelding 3">
            <a:extLst>
              <a:ext uri="{FF2B5EF4-FFF2-40B4-BE49-F238E27FC236}">
                <a16:creationId xmlns:a16="http://schemas.microsoft.com/office/drawing/2014/main" id="{F943A6E9-6A8F-F953-AFB3-F030678233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5469" y="222101"/>
            <a:ext cx="2219136" cy="1249788"/>
          </a:xfrm>
          <a:prstGeom prst="rect">
            <a:avLst/>
          </a:prstGeom>
        </p:spPr>
      </p:pic>
      <p:pic>
        <p:nvPicPr>
          <p:cNvPr id="6" name="Afbeelding 5">
            <a:extLst>
              <a:ext uri="{FF2B5EF4-FFF2-40B4-BE49-F238E27FC236}">
                <a16:creationId xmlns:a16="http://schemas.microsoft.com/office/drawing/2014/main" id="{797D22A2-0DBC-515B-CB18-4840BC5BA7E5}"/>
              </a:ext>
            </a:extLst>
          </p:cNvPr>
          <p:cNvPicPr>
            <a:picLocks noChangeAspect="1"/>
          </p:cNvPicPr>
          <p:nvPr/>
        </p:nvPicPr>
        <p:blipFill>
          <a:blip r:embed="rId4"/>
          <a:stretch>
            <a:fillRect/>
          </a:stretch>
        </p:blipFill>
        <p:spPr>
          <a:xfrm>
            <a:off x="1059230" y="4065072"/>
            <a:ext cx="3933825" cy="1304925"/>
          </a:xfrm>
          <a:prstGeom prst="rect">
            <a:avLst/>
          </a:prstGeom>
          <a:ln>
            <a:solidFill>
              <a:schemeClr val="tx1"/>
            </a:solidFill>
          </a:ln>
        </p:spPr>
      </p:pic>
      <p:pic>
        <p:nvPicPr>
          <p:cNvPr id="8" name="Afbeelding 7">
            <a:extLst>
              <a:ext uri="{FF2B5EF4-FFF2-40B4-BE49-F238E27FC236}">
                <a16:creationId xmlns:a16="http://schemas.microsoft.com/office/drawing/2014/main" id="{BC845B77-84A1-03CA-064C-9956057C9A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53962" y="4153346"/>
            <a:ext cx="3667746" cy="1912468"/>
          </a:xfrm>
          <a:prstGeom prst="rect">
            <a:avLst/>
          </a:prstGeom>
          <a:ln>
            <a:solidFill>
              <a:schemeClr val="tx1"/>
            </a:solidFill>
          </a:ln>
        </p:spPr>
      </p:pic>
    </p:spTree>
    <p:extLst>
      <p:ext uri="{BB962C8B-B14F-4D97-AF65-F5344CB8AC3E}">
        <p14:creationId xmlns:p14="http://schemas.microsoft.com/office/powerpoint/2010/main" val="1620163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5">
            <a:extLst>
              <a:ext uri="{FF2B5EF4-FFF2-40B4-BE49-F238E27FC236}">
                <a16:creationId xmlns:a16="http://schemas.microsoft.com/office/drawing/2014/main" id="{B328E12B-ABED-87E6-2DB0-2679C64A7D81}"/>
              </a:ext>
            </a:extLst>
          </p:cNvPr>
          <p:cNvSpPr txBox="1">
            <a:spLocks/>
          </p:cNvSpPr>
          <p:nvPr/>
        </p:nvSpPr>
        <p:spPr bwMode="auto">
          <a:xfrm>
            <a:off x="7042279" y="1706481"/>
            <a:ext cx="4860000" cy="14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charset="0"/>
              <a:buNone/>
            </a:pPr>
            <a:r>
              <a:rPr lang="nl-NL" b="1">
                <a:solidFill>
                  <a:srgbClr val="00A9F3"/>
                </a:solidFill>
              </a:rPr>
              <a:t>Team IKT VNG</a:t>
            </a:r>
          </a:p>
          <a:p>
            <a:pPr>
              <a:buFont typeface="Arial" panose="020B0604020202020204" pitchFamily="34" charset="0"/>
              <a:buChar char="•"/>
            </a:pPr>
            <a:r>
              <a:rPr lang="nl-NL" sz="1800" err="1"/>
              <a:t>Naim</a:t>
            </a:r>
            <a:r>
              <a:rPr lang="nl-NL" sz="1800"/>
              <a:t> </a:t>
            </a:r>
            <a:r>
              <a:rPr lang="nl-NL" sz="1800" err="1"/>
              <a:t>Andich</a:t>
            </a:r>
            <a:r>
              <a:rPr lang="nl-NL" sz="1800"/>
              <a:t> 		</a:t>
            </a:r>
          </a:p>
          <a:p>
            <a:pPr>
              <a:buFont typeface="Arial" panose="020B0604020202020204" pitchFamily="34" charset="0"/>
              <a:buChar char="•"/>
            </a:pPr>
            <a:r>
              <a:rPr lang="nl-NL" sz="1800"/>
              <a:t>Ricardo Noordermeer	</a:t>
            </a:r>
          </a:p>
          <a:p>
            <a:pPr>
              <a:buFont typeface="Arial" panose="020B0604020202020204" pitchFamily="34" charset="0"/>
              <a:buChar char="•"/>
            </a:pPr>
            <a:r>
              <a:rPr lang="nl-NL" sz="1800"/>
              <a:t>Britt van </a:t>
            </a:r>
            <a:r>
              <a:rPr lang="nl-NL" sz="1800" err="1"/>
              <a:t>Waveren</a:t>
            </a:r>
            <a:r>
              <a:rPr lang="nl-NL" sz="1800"/>
              <a:t>	</a:t>
            </a:r>
          </a:p>
          <a:p>
            <a:pPr>
              <a:buFont typeface="Arial" panose="020B0604020202020204" pitchFamily="34" charset="0"/>
              <a:buChar char="•"/>
            </a:pPr>
            <a:r>
              <a:rPr lang="nl-NL" sz="1800"/>
              <a:t>Reinier </a:t>
            </a:r>
            <a:r>
              <a:rPr lang="nl-NL" sz="1800" err="1"/>
              <a:t>Krins</a:t>
            </a:r>
            <a:endParaRPr lang="nl-NL" sz="1800"/>
          </a:p>
          <a:p>
            <a:pPr>
              <a:buFont typeface="Arial" panose="020B0604020202020204" pitchFamily="34" charset="0"/>
              <a:buChar char="•"/>
            </a:pPr>
            <a:r>
              <a:rPr lang="nl-NL" sz="1800"/>
              <a:t>Vincent van </a:t>
            </a:r>
            <a:r>
              <a:rPr lang="nl-NL" sz="1800" err="1"/>
              <a:t>Neerven</a:t>
            </a:r>
            <a:endParaRPr lang="nl-NL" sz="1800"/>
          </a:p>
          <a:p>
            <a:pPr>
              <a:buFont typeface="Arial" panose="020B0604020202020204" pitchFamily="34" charset="0"/>
              <a:buChar char="•"/>
            </a:pPr>
            <a:r>
              <a:rPr lang="nl-NL" sz="1800"/>
              <a:t>Lilian Jongkind</a:t>
            </a:r>
          </a:p>
          <a:p>
            <a:pPr>
              <a:buFont typeface="Arial" panose="020B0604020202020204" pitchFamily="34" charset="0"/>
              <a:buChar char="•"/>
            </a:pPr>
            <a:r>
              <a:rPr lang="nl-NL" sz="1800"/>
              <a:t>Nils Couwenbergh</a:t>
            </a:r>
          </a:p>
          <a:p>
            <a:pPr>
              <a:buFontTx/>
              <a:buChar char="-"/>
            </a:pPr>
            <a:endParaRPr lang="nl-NL" sz="2000"/>
          </a:p>
          <a:p>
            <a:pPr marL="0" indent="0">
              <a:buFont typeface="Arial" charset="0"/>
              <a:buNone/>
            </a:pPr>
            <a:endParaRPr lang="nl-NL"/>
          </a:p>
          <a:p>
            <a:pPr marL="0" indent="0">
              <a:buFont typeface="Arial" charset="0"/>
              <a:buNone/>
            </a:pPr>
            <a:endParaRPr lang="nl-NL"/>
          </a:p>
        </p:txBody>
      </p:sp>
      <p:sp>
        <p:nvSpPr>
          <p:cNvPr id="2" name="Title 1">
            <a:extLst>
              <a:ext uri="{FF2B5EF4-FFF2-40B4-BE49-F238E27FC236}">
                <a16:creationId xmlns:a16="http://schemas.microsoft.com/office/drawing/2014/main" id="{F9DB6928-83FA-384A-BFC3-968FEA1AF419}"/>
              </a:ext>
            </a:extLst>
          </p:cNvPr>
          <p:cNvSpPr>
            <a:spLocks noGrp="1"/>
          </p:cNvSpPr>
          <p:nvPr>
            <p:ph type="title"/>
          </p:nvPr>
        </p:nvSpPr>
        <p:spPr/>
        <p:txBody>
          <a:bodyPr/>
          <a:lstStyle/>
          <a:p>
            <a:r>
              <a:rPr lang="nl-NL"/>
              <a:t>Wat gaan we doen? </a:t>
            </a:r>
          </a:p>
        </p:txBody>
      </p:sp>
      <p:sp>
        <p:nvSpPr>
          <p:cNvPr id="3" name="Content Placeholder 2">
            <a:extLst>
              <a:ext uri="{FF2B5EF4-FFF2-40B4-BE49-F238E27FC236}">
                <a16:creationId xmlns:a16="http://schemas.microsoft.com/office/drawing/2014/main" id="{67E4018E-0DA0-5841-B0BA-9D46E4992205}"/>
              </a:ext>
            </a:extLst>
          </p:cNvPr>
          <p:cNvSpPr>
            <a:spLocks noGrp="1"/>
          </p:cNvSpPr>
          <p:nvPr>
            <p:ph idx="1"/>
          </p:nvPr>
        </p:nvSpPr>
        <p:spPr>
          <a:xfrm>
            <a:off x="1079999" y="1706481"/>
            <a:ext cx="8054062" cy="4500000"/>
          </a:xfrm>
        </p:spPr>
        <p:txBody>
          <a:bodyPr/>
          <a:lstStyle/>
          <a:p>
            <a:pPr marL="457200" indent="-457200">
              <a:lnSpc>
                <a:spcPct val="100000"/>
              </a:lnSpc>
              <a:buFont typeface="+mj-lt"/>
              <a:buAutoNum type="arabicPeriod"/>
            </a:pPr>
            <a:r>
              <a:rPr lang="nl-NL" sz="2000">
                <a:latin typeface="Arial"/>
                <a:cs typeface="Arial"/>
              </a:rPr>
              <a:t>Opening</a:t>
            </a:r>
          </a:p>
          <a:p>
            <a:pPr marL="457200" indent="-457200">
              <a:lnSpc>
                <a:spcPct val="100000"/>
              </a:lnSpc>
              <a:buFont typeface="+mj-lt"/>
              <a:buAutoNum type="arabicPeriod"/>
            </a:pPr>
            <a:r>
              <a:rPr lang="nl-NL" sz="2000">
                <a:latin typeface="Arial"/>
                <a:cs typeface="Arial"/>
              </a:rPr>
              <a:t>Over IKT</a:t>
            </a:r>
          </a:p>
          <a:p>
            <a:pPr marL="457200" indent="-457200">
              <a:lnSpc>
                <a:spcPct val="100000"/>
              </a:lnSpc>
              <a:buFont typeface="+mj-lt"/>
              <a:buAutoNum type="arabicPeriod"/>
            </a:pPr>
            <a:r>
              <a:rPr lang="nl-NL" sz="2000">
                <a:latin typeface="Arial"/>
                <a:cs typeface="Arial"/>
              </a:rPr>
              <a:t>Ervaringen per gemeente</a:t>
            </a:r>
          </a:p>
          <a:p>
            <a:pPr marL="998537" lvl="2" indent="-457200">
              <a:lnSpc>
                <a:spcPct val="100000"/>
              </a:lnSpc>
              <a:buFont typeface="+mj-lt"/>
              <a:buAutoNum type="arabicPeriod"/>
            </a:pPr>
            <a:r>
              <a:rPr lang="nl-NL" sz="1600">
                <a:latin typeface="Arial"/>
                <a:cs typeface="Arial"/>
              </a:rPr>
              <a:t>Purmerend</a:t>
            </a:r>
          </a:p>
          <a:p>
            <a:pPr marL="998537" lvl="2" indent="-457200">
              <a:lnSpc>
                <a:spcPct val="100000"/>
              </a:lnSpc>
              <a:buFont typeface="+mj-lt"/>
              <a:buAutoNum type="arabicPeriod"/>
            </a:pPr>
            <a:r>
              <a:rPr lang="nl-NL" sz="1600">
                <a:latin typeface="Arial"/>
                <a:cs typeface="Arial"/>
              </a:rPr>
              <a:t>Dijk &amp; Waard</a:t>
            </a:r>
          </a:p>
          <a:p>
            <a:pPr marL="998537" lvl="2" indent="-457200">
              <a:lnSpc>
                <a:spcPct val="100000"/>
              </a:lnSpc>
              <a:buFont typeface="+mj-lt"/>
              <a:buAutoNum type="arabicPeriod"/>
            </a:pPr>
            <a:r>
              <a:rPr lang="nl-NL" sz="1600">
                <a:latin typeface="Arial"/>
                <a:cs typeface="Arial"/>
              </a:rPr>
              <a:t>Rotterdam</a:t>
            </a:r>
          </a:p>
          <a:p>
            <a:pPr marL="457200" indent="-457200">
              <a:lnSpc>
                <a:spcPct val="100000"/>
              </a:lnSpc>
              <a:buFont typeface="+mj-lt"/>
              <a:buAutoNum type="arabicPeriod"/>
            </a:pPr>
            <a:r>
              <a:rPr lang="nl-NL" sz="2000">
                <a:latin typeface="Arial"/>
                <a:cs typeface="Arial"/>
              </a:rPr>
              <a:t>Status DSO-keten</a:t>
            </a:r>
          </a:p>
          <a:p>
            <a:pPr marL="457200" indent="-457200">
              <a:lnSpc>
                <a:spcPct val="100000"/>
              </a:lnSpc>
              <a:buFont typeface="+mj-lt"/>
              <a:buAutoNum type="arabicPeriod"/>
            </a:pPr>
            <a:r>
              <a:rPr lang="nl-NL" sz="2000">
                <a:latin typeface="Arial"/>
                <a:cs typeface="Arial"/>
              </a:rPr>
              <a:t>Testen &amp; IWT</a:t>
            </a:r>
          </a:p>
          <a:p>
            <a:pPr marL="457200" indent="-457200">
              <a:lnSpc>
                <a:spcPct val="100000"/>
              </a:lnSpc>
              <a:buFont typeface="+mj-lt"/>
              <a:buAutoNum type="arabicPeriod"/>
            </a:pPr>
            <a:r>
              <a:rPr lang="nl-NL" sz="2000">
                <a:latin typeface="Arial"/>
                <a:cs typeface="Arial"/>
              </a:rPr>
              <a:t>Afsluiting</a:t>
            </a:r>
          </a:p>
          <a:p>
            <a:pPr marL="0" indent="0">
              <a:lnSpc>
                <a:spcPct val="100000"/>
              </a:lnSpc>
              <a:buNone/>
            </a:pPr>
            <a:endParaRPr lang="nl-NL" sz="2000"/>
          </a:p>
          <a:p>
            <a:pPr marL="727075" lvl="1" indent="-457200">
              <a:lnSpc>
                <a:spcPct val="100000"/>
              </a:lnSpc>
              <a:buFont typeface="+mj-lt"/>
              <a:buAutoNum type="arabicPeriod"/>
            </a:pPr>
            <a:endParaRPr lang="nl-NL" sz="2000"/>
          </a:p>
          <a:p>
            <a:pPr marL="457200" indent="-457200">
              <a:lnSpc>
                <a:spcPct val="100000"/>
              </a:lnSpc>
              <a:buFont typeface="+mj-lt"/>
              <a:buAutoNum type="arabicPeriod"/>
            </a:pPr>
            <a:endParaRPr lang="nl-NL" sz="2000"/>
          </a:p>
        </p:txBody>
      </p:sp>
      <p:sp>
        <p:nvSpPr>
          <p:cNvPr id="5" name="Slide Number Placeholder 4">
            <a:extLst>
              <a:ext uri="{FF2B5EF4-FFF2-40B4-BE49-F238E27FC236}">
                <a16:creationId xmlns:a16="http://schemas.microsoft.com/office/drawing/2014/main" id="{3ED89663-6009-8A47-AC8A-B5804FE37F67}"/>
              </a:ext>
            </a:extLst>
          </p:cNvPr>
          <p:cNvSpPr>
            <a:spLocks noGrp="1"/>
          </p:cNvSpPr>
          <p:nvPr>
            <p:ph type="sldNum" sz="quarter" idx="4"/>
          </p:nvPr>
        </p:nvSpPr>
        <p:spPr/>
        <p:txBody>
          <a:bodyPr/>
          <a:lstStyle/>
          <a:p>
            <a:fld id="{13627AAD-2F29-4CA3-8877-8E63FC7E4250}" type="slidenum">
              <a:rPr lang="nl-NL" smtClean="0"/>
              <a:t>2</a:t>
            </a:fld>
            <a:endParaRPr lang="nl-NL"/>
          </a:p>
        </p:txBody>
      </p:sp>
    </p:spTree>
    <p:extLst>
      <p:ext uri="{BB962C8B-B14F-4D97-AF65-F5344CB8AC3E}">
        <p14:creationId xmlns:p14="http://schemas.microsoft.com/office/powerpoint/2010/main" val="29294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A53C5B9-A96C-064E-9644-05DF316EDD2B}"/>
              </a:ext>
            </a:extLst>
          </p:cNvPr>
          <p:cNvSpPr txBox="1">
            <a:spLocks/>
          </p:cNvSpPr>
          <p:nvPr/>
        </p:nvSpPr>
        <p:spPr bwMode="auto">
          <a:xfrm>
            <a:off x="7867474" y="167510"/>
            <a:ext cx="384282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Autofit/>
          </a:bodyPr>
          <a:lst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a:lstStyle>
          <a:p>
            <a:pPr algn="r"/>
            <a:endParaRPr lang="nl-NL" sz="1800" b="0">
              <a:solidFill>
                <a:schemeClr val="tx1"/>
              </a:solidFill>
              <a:highlight>
                <a:srgbClr val="FFFF00"/>
              </a:highlight>
            </a:endParaRPr>
          </a:p>
        </p:txBody>
      </p:sp>
      <p:sp>
        <p:nvSpPr>
          <p:cNvPr id="17" name="Content Placeholder 2">
            <a:extLst>
              <a:ext uri="{FF2B5EF4-FFF2-40B4-BE49-F238E27FC236}">
                <a16:creationId xmlns:a16="http://schemas.microsoft.com/office/drawing/2014/main" id="{AF5CA181-CA02-6AC5-4FDC-890474DE71D1}"/>
              </a:ext>
            </a:extLst>
          </p:cNvPr>
          <p:cNvSpPr txBox="1">
            <a:spLocks/>
          </p:cNvSpPr>
          <p:nvPr/>
        </p:nvSpPr>
        <p:spPr bwMode="auto">
          <a:xfrm>
            <a:off x="1757797" y="1166063"/>
            <a:ext cx="9791201" cy="1626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nl-NL" b="1">
                <a:latin typeface="Arial"/>
                <a:cs typeface="Arial"/>
              </a:rPr>
              <a:t>Programma </a:t>
            </a:r>
          </a:p>
          <a:p>
            <a:pPr marL="0" indent="0">
              <a:buNone/>
            </a:pPr>
            <a:endParaRPr lang="nl-NL" b="1">
              <a:latin typeface="Arial"/>
              <a:cs typeface="Arial"/>
            </a:endParaRPr>
          </a:p>
          <a:p>
            <a:pPr marL="267970" indent="-267970"/>
            <a:r>
              <a:rPr lang="nl-NL" sz="2200"/>
              <a:t>Publiceren</a:t>
            </a:r>
          </a:p>
          <a:p>
            <a:pPr marL="728662" lvl="1" indent="-457200">
              <a:buFont typeface="+mj-lt"/>
              <a:buAutoNum type="arabicPeriod"/>
            </a:pPr>
            <a:r>
              <a:rPr lang="nl-NL" sz="2000"/>
              <a:t>Invullen wijzigingsbesluit</a:t>
            </a:r>
          </a:p>
          <a:p>
            <a:pPr marL="728662" lvl="1" indent="-457200">
              <a:buFont typeface="+mj-lt"/>
              <a:buAutoNum type="arabicPeriod"/>
            </a:pPr>
            <a:r>
              <a:rPr lang="nl-NL" sz="2000"/>
              <a:t>Meegegeven gebieden </a:t>
            </a:r>
          </a:p>
          <a:p>
            <a:pPr marL="728662" lvl="1" indent="-457200">
              <a:buFont typeface="+mj-lt"/>
              <a:buAutoNum type="arabicPeriod"/>
            </a:pPr>
            <a:r>
              <a:rPr lang="nl-NL" sz="2000"/>
              <a:t>Twee wijzigingsbesluiten gepubliceerd</a:t>
            </a:r>
          </a:p>
          <a:p>
            <a:pPr marL="267970" indent="-267970"/>
            <a:endParaRPr lang="nl-NL" sz="2200"/>
          </a:p>
          <a:p>
            <a:pPr marL="267970" indent="-267970"/>
            <a:r>
              <a:rPr lang="nl-NL" sz="2200"/>
              <a:t>Versiebeheer programma’s</a:t>
            </a:r>
          </a:p>
          <a:p>
            <a:pPr marL="728662" lvl="1" indent="-457200">
              <a:buFont typeface="+mj-lt"/>
              <a:buAutoNum type="arabicPeriod"/>
            </a:pPr>
            <a:r>
              <a:rPr lang="nl-NL" sz="2000"/>
              <a:t>Nieuwe ontwerpversie niet mogelijk, definitief wel</a:t>
            </a:r>
          </a:p>
          <a:p>
            <a:pPr marL="267970" indent="-267970"/>
            <a:endParaRPr lang="nl-NL" sz="2200"/>
          </a:p>
          <a:p>
            <a:pPr marL="0" indent="0">
              <a:buNone/>
            </a:pPr>
            <a:endParaRPr lang="nl-NL" sz="2200"/>
          </a:p>
          <a:p>
            <a:pPr marL="267970" indent="-267970"/>
            <a:endParaRPr lang="nl-NL" sz="2000"/>
          </a:p>
          <a:p>
            <a:pPr marL="267970" indent="-267970"/>
            <a:endParaRPr lang="nl-NL" sz="2200"/>
          </a:p>
          <a:p>
            <a:pPr marL="0" indent="0">
              <a:buNone/>
            </a:pPr>
            <a:endParaRPr lang="nl-NL" sz="2200">
              <a:solidFill>
                <a:srgbClr val="FF0000"/>
              </a:solidFill>
            </a:endParaRPr>
          </a:p>
          <a:p>
            <a:pPr marL="267970" indent="-267970"/>
            <a:endParaRPr lang="nl-NL" sz="2200">
              <a:solidFill>
                <a:srgbClr val="FF0000"/>
              </a:solidFill>
            </a:endParaRPr>
          </a:p>
          <a:p>
            <a:pPr marL="0" indent="0">
              <a:buFont typeface="Arial" charset="0"/>
              <a:buNone/>
            </a:pPr>
            <a:endParaRPr lang="nl-NL" sz="2200" i="1"/>
          </a:p>
          <a:p>
            <a:pPr marL="0" indent="0">
              <a:buFont typeface="Arial" charset="0"/>
              <a:buNone/>
            </a:pPr>
            <a:r>
              <a:rPr lang="nl-NL"/>
              <a:t> </a:t>
            </a:r>
          </a:p>
          <a:p>
            <a:pPr marL="0" indent="0">
              <a:buFont typeface="Arial" charset="0"/>
              <a:buNone/>
            </a:pPr>
            <a:endParaRPr lang="nl-NL" b="1"/>
          </a:p>
        </p:txBody>
      </p:sp>
      <p:sp>
        <p:nvSpPr>
          <p:cNvPr id="23" name="Title 1">
            <a:extLst>
              <a:ext uri="{FF2B5EF4-FFF2-40B4-BE49-F238E27FC236}">
                <a16:creationId xmlns:a16="http://schemas.microsoft.com/office/drawing/2014/main" id="{6FC713A3-9C97-4850-79F2-2111DB8CBDA0}"/>
              </a:ext>
            </a:extLst>
          </p:cNvPr>
          <p:cNvSpPr txBox="1">
            <a:spLocks/>
          </p:cNvSpPr>
          <p:nvPr/>
        </p:nvSpPr>
        <p:spPr bwMode="auto">
          <a:xfrm>
            <a:off x="1757797" y="315840"/>
            <a:ext cx="815836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a:lstStyle>
          <a:p>
            <a:r>
              <a:rPr lang="nl-NL">
                <a:latin typeface="Arial"/>
                <a:cs typeface="Arial"/>
              </a:rPr>
              <a:t>Gemeente Dijk en Waard</a:t>
            </a:r>
          </a:p>
        </p:txBody>
      </p:sp>
      <p:sp>
        <p:nvSpPr>
          <p:cNvPr id="2" name="Title 1">
            <a:extLst>
              <a:ext uri="{FF2B5EF4-FFF2-40B4-BE49-F238E27FC236}">
                <a16:creationId xmlns:a16="http://schemas.microsoft.com/office/drawing/2014/main" id="{E61A0ECD-FB1F-837F-B7A9-ACBFDF4C213B}"/>
              </a:ext>
            </a:extLst>
          </p:cNvPr>
          <p:cNvSpPr txBox="1">
            <a:spLocks/>
          </p:cNvSpPr>
          <p:nvPr/>
        </p:nvSpPr>
        <p:spPr bwMode="auto">
          <a:xfrm>
            <a:off x="7864137" y="185617"/>
            <a:ext cx="384282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Autofit/>
          </a:bodyPr>
          <a:lst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a:lstStyle>
          <a:p>
            <a:pPr algn="r"/>
            <a:endParaRPr lang="nl-NL" sz="1800" b="0">
              <a:solidFill>
                <a:schemeClr val="tx1"/>
              </a:solidFill>
              <a:highlight>
                <a:srgbClr val="FFFF00"/>
              </a:highlight>
            </a:endParaRPr>
          </a:p>
        </p:txBody>
      </p:sp>
      <p:pic>
        <p:nvPicPr>
          <p:cNvPr id="4" name="Afbeelding 3">
            <a:extLst>
              <a:ext uri="{FF2B5EF4-FFF2-40B4-BE49-F238E27FC236}">
                <a16:creationId xmlns:a16="http://schemas.microsoft.com/office/drawing/2014/main" id="{F943A6E9-6A8F-F953-AFB3-F030678233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5469" y="222101"/>
            <a:ext cx="2219136" cy="1249788"/>
          </a:xfrm>
          <a:prstGeom prst="rect">
            <a:avLst/>
          </a:prstGeom>
        </p:spPr>
      </p:pic>
      <p:pic>
        <p:nvPicPr>
          <p:cNvPr id="5" name="Afbeelding 4">
            <a:extLst>
              <a:ext uri="{FF2B5EF4-FFF2-40B4-BE49-F238E27FC236}">
                <a16:creationId xmlns:a16="http://schemas.microsoft.com/office/drawing/2014/main" id="{AD291B9C-1006-3A4B-C30F-B957142810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04936" y="4379450"/>
            <a:ext cx="5204184" cy="2311040"/>
          </a:xfrm>
          <a:prstGeom prst="rect">
            <a:avLst/>
          </a:prstGeom>
          <a:ln>
            <a:solidFill>
              <a:schemeClr val="tx1"/>
            </a:solidFill>
          </a:ln>
        </p:spPr>
      </p:pic>
      <p:pic>
        <p:nvPicPr>
          <p:cNvPr id="9" name="Afbeelding 8">
            <a:extLst>
              <a:ext uri="{FF2B5EF4-FFF2-40B4-BE49-F238E27FC236}">
                <a16:creationId xmlns:a16="http://schemas.microsoft.com/office/drawing/2014/main" id="{57B8E021-7047-C9AA-5DF9-74F427ADBD4F}"/>
              </a:ext>
            </a:extLst>
          </p:cNvPr>
          <p:cNvPicPr>
            <a:picLocks noChangeAspect="1"/>
          </p:cNvPicPr>
          <p:nvPr/>
        </p:nvPicPr>
        <p:blipFill>
          <a:blip r:embed="rId5"/>
          <a:stretch>
            <a:fillRect/>
          </a:stretch>
        </p:blipFill>
        <p:spPr>
          <a:xfrm>
            <a:off x="7178337" y="976012"/>
            <a:ext cx="1371600" cy="2752725"/>
          </a:xfrm>
          <a:prstGeom prst="rect">
            <a:avLst/>
          </a:prstGeom>
          <a:ln>
            <a:solidFill>
              <a:schemeClr val="tx1"/>
            </a:solidFill>
          </a:ln>
        </p:spPr>
      </p:pic>
    </p:spTree>
    <p:extLst>
      <p:ext uri="{BB962C8B-B14F-4D97-AF65-F5344CB8AC3E}">
        <p14:creationId xmlns:p14="http://schemas.microsoft.com/office/powerpoint/2010/main" val="2815897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A53C5B9-A96C-064E-9644-05DF316EDD2B}"/>
              </a:ext>
            </a:extLst>
          </p:cNvPr>
          <p:cNvSpPr txBox="1">
            <a:spLocks/>
          </p:cNvSpPr>
          <p:nvPr/>
        </p:nvSpPr>
        <p:spPr bwMode="auto">
          <a:xfrm>
            <a:off x="7867474" y="167510"/>
            <a:ext cx="384282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Autofit/>
          </a:bodyPr>
          <a:lst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a:lstStyle>
          <a:p>
            <a:pPr algn="r"/>
            <a:endParaRPr lang="nl-NL" sz="1800" b="0">
              <a:solidFill>
                <a:schemeClr val="tx1"/>
              </a:solidFill>
              <a:highlight>
                <a:srgbClr val="FFFF00"/>
              </a:highlight>
            </a:endParaRPr>
          </a:p>
        </p:txBody>
      </p:sp>
      <p:sp>
        <p:nvSpPr>
          <p:cNvPr id="17" name="Content Placeholder 2">
            <a:extLst>
              <a:ext uri="{FF2B5EF4-FFF2-40B4-BE49-F238E27FC236}">
                <a16:creationId xmlns:a16="http://schemas.microsoft.com/office/drawing/2014/main" id="{AF5CA181-CA02-6AC5-4FDC-890474DE71D1}"/>
              </a:ext>
            </a:extLst>
          </p:cNvPr>
          <p:cNvSpPr txBox="1">
            <a:spLocks/>
          </p:cNvSpPr>
          <p:nvPr/>
        </p:nvSpPr>
        <p:spPr bwMode="auto">
          <a:xfrm>
            <a:off x="1757797" y="1166063"/>
            <a:ext cx="9791201" cy="459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nl-NL" b="1">
                <a:latin typeface="Arial"/>
                <a:cs typeface="Arial"/>
              </a:rPr>
              <a:t>Programma </a:t>
            </a:r>
          </a:p>
          <a:p>
            <a:pPr marL="0" indent="0">
              <a:buNone/>
            </a:pPr>
            <a:endParaRPr lang="nl-NL" b="1">
              <a:latin typeface="Arial"/>
              <a:cs typeface="Arial"/>
            </a:endParaRPr>
          </a:p>
          <a:p>
            <a:pPr marL="267970" indent="-267970"/>
            <a:r>
              <a:rPr lang="nl-NL" sz="2200"/>
              <a:t>Raadpleegbaarheid in het DSO</a:t>
            </a:r>
          </a:p>
          <a:p>
            <a:pPr marL="267970" indent="-267970"/>
            <a:endParaRPr lang="nl-NL" sz="2200"/>
          </a:p>
          <a:p>
            <a:pPr marL="267970" indent="-267970"/>
            <a:endParaRPr lang="nl-NL" sz="2000"/>
          </a:p>
          <a:p>
            <a:pPr marL="267970" indent="-267970"/>
            <a:endParaRPr lang="nl-NL" sz="2200"/>
          </a:p>
          <a:p>
            <a:pPr marL="0" indent="0">
              <a:buNone/>
            </a:pPr>
            <a:endParaRPr lang="nl-NL" sz="2200">
              <a:solidFill>
                <a:srgbClr val="FF0000"/>
              </a:solidFill>
            </a:endParaRPr>
          </a:p>
          <a:p>
            <a:pPr marL="267970" indent="-267970"/>
            <a:endParaRPr lang="nl-NL" sz="2200">
              <a:solidFill>
                <a:srgbClr val="FF0000"/>
              </a:solidFill>
            </a:endParaRPr>
          </a:p>
          <a:p>
            <a:pPr marL="0" indent="0">
              <a:buFont typeface="Arial" charset="0"/>
              <a:buNone/>
            </a:pPr>
            <a:endParaRPr lang="nl-NL" sz="2200" i="1"/>
          </a:p>
          <a:p>
            <a:pPr marL="0" indent="0">
              <a:buFont typeface="Arial" charset="0"/>
              <a:buNone/>
            </a:pPr>
            <a:r>
              <a:rPr lang="nl-NL"/>
              <a:t> </a:t>
            </a:r>
          </a:p>
          <a:p>
            <a:pPr marL="0" indent="0">
              <a:buFont typeface="Arial" charset="0"/>
              <a:buNone/>
            </a:pPr>
            <a:endParaRPr lang="nl-NL" b="1"/>
          </a:p>
        </p:txBody>
      </p:sp>
      <p:sp>
        <p:nvSpPr>
          <p:cNvPr id="23" name="Title 1">
            <a:extLst>
              <a:ext uri="{FF2B5EF4-FFF2-40B4-BE49-F238E27FC236}">
                <a16:creationId xmlns:a16="http://schemas.microsoft.com/office/drawing/2014/main" id="{6FC713A3-9C97-4850-79F2-2111DB8CBDA0}"/>
              </a:ext>
            </a:extLst>
          </p:cNvPr>
          <p:cNvSpPr txBox="1">
            <a:spLocks/>
          </p:cNvSpPr>
          <p:nvPr/>
        </p:nvSpPr>
        <p:spPr bwMode="auto">
          <a:xfrm>
            <a:off x="1757797" y="315840"/>
            <a:ext cx="815836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a:lstStyle>
          <a:p>
            <a:r>
              <a:rPr lang="nl-NL">
                <a:latin typeface="Arial"/>
                <a:cs typeface="Arial"/>
              </a:rPr>
              <a:t>Gemeente Dijk en Waard</a:t>
            </a:r>
          </a:p>
        </p:txBody>
      </p:sp>
      <p:sp>
        <p:nvSpPr>
          <p:cNvPr id="2" name="Title 1">
            <a:extLst>
              <a:ext uri="{FF2B5EF4-FFF2-40B4-BE49-F238E27FC236}">
                <a16:creationId xmlns:a16="http://schemas.microsoft.com/office/drawing/2014/main" id="{E61A0ECD-FB1F-837F-B7A9-ACBFDF4C213B}"/>
              </a:ext>
            </a:extLst>
          </p:cNvPr>
          <p:cNvSpPr txBox="1">
            <a:spLocks/>
          </p:cNvSpPr>
          <p:nvPr/>
        </p:nvSpPr>
        <p:spPr bwMode="auto">
          <a:xfrm>
            <a:off x="7864137" y="185617"/>
            <a:ext cx="384282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Autofit/>
          </a:bodyPr>
          <a:lst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a:lstStyle>
          <a:p>
            <a:pPr algn="r"/>
            <a:endParaRPr lang="nl-NL" sz="1800" b="0">
              <a:solidFill>
                <a:schemeClr val="tx1"/>
              </a:solidFill>
              <a:highlight>
                <a:srgbClr val="FFFF00"/>
              </a:highlight>
            </a:endParaRPr>
          </a:p>
        </p:txBody>
      </p:sp>
      <p:pic>
        <p:nvPicPr>
          <p:cNvPr id="4" name="Afbeelding 3">
            <a:extLst>
              <a:ext uri="{FF2B5EF4-FFF2-40B4-BE49-F238E27FC236}">
                <a16:creationId xmlns:a16="http://schemas.microsoft.com/office/drawing/2014/main" id="{F943A6E9-6A8F-F953-AFB3-F030678233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5469" y="222101"/>
            <a:ext cx="2219136" cy="1249788"/>
          </a:xfrm>
          <a:prstGeom prst="rect">
            <a:avLst/>
          </a:prstGeom>
        </p:spPr>
      </p:pic>
      <p:pic>
        <p:nvPicPr>
          <p:cNvPr id="5" name="Afbeelding 4">
            <a:extLst>
              <a:ext uri="{FF2B5EF4-FFF2-40B4-BE49-F238E27FC236}">
                <a16:creationId xmlns:a16="http://schemas.microsoft.com/office/drawing/2014/main" id="{7A00EF10-07D7-D52B-D6CA-FEEE639BE60C}"/>
              </a:ext>
            </a:extLst>
          </p:cNvPr>
          <p:cNvPicPr>
            <a:picLocks noChangeAspect="1"/>
          </p:cNvPicPr>
          <p:nvPr/>
        </p:nvPicPr>
        <p:blipFill>
          <a:blip r:embed="rId4"/>
          <a:stretch>
            <a:fillRect/>
          </a:stretch>
        </p:blipFill>
        <p:spPr>
          <a:xfrm>
            <a:off x="1874982" y="2604634"/>
            <a:ext cx="3505200" cy="3486150"/>
          </a:xfrm>
          <a:prstGeom prst="rect">
            <a:avLst/>
          </a:prstGeom>
          <a:ln>
            <a:solidFill>
              <a:schemeClr val="tx1"/>
            </a:solidFill>
          </a:ln>
        </p:spPr>
      </p:pic>
      <p:pic>
        <p:nvPicPr>
          <p:cNvPr id="9" name="Afbeelding 8">
            <a:extLst>
              <a:ext uri="{FF2B5EF4-FFF2-40B4-BE49-F238E27FC236}">
                <a16:creationId xmlns:a16="http://schemas.microsoft.com/office/drawing/2014/main" id="{89E6C84A-9FFE-AE5E-AAE7-A582BC48FC7D}"/>
              </a:ext>
            </a:extLst>
          </p:cNvPr>
          <p:cNvPicPr>
            <a:picLocks noChangeAspect="1"/>
          </p:cNvPicPr>
          <p:nvPr/>
        </p:nvPicPr>
        <p:blipFill>
          <a:blip r:embed="rId5"/>
          <a:stretch>
            <a:fillRect/>
          </a:stretch>
        </p:blipFill>
        <p:spPr>
          <a:xfrm>
            <a:off x="5603441" y="4395334"/>
            <a:ext cx="3552825" cy="1695450"/>
          </a:xfrm>
          <a:prstGeom prst="rect">
            <a:avLst/>
          </a:prstGeom>
        </p:spPr>
      </p:pic>
      <p:pic>
        <p:nvPicPr>
          <p:cNvPr id="11" name="Afbeelding 10">
            <a:extLst>
              <a:ext uri="{FF2B5EF4-FFF2-40B4-BE49-F238E27FC236}">
                <a16:creationId xmlns:a16="http://schemas.microsoft.com/office/drawing/2014/main" id="{C13BC8F4-FA00-2031-F0D3-7F18145FD7A9}"/>
              </a:ext>
            </a:extLst>
          </p:cNvPr>
          <p:cNvPicPr>
            <a:picLocks noChangeAspect="1"/>
          </p:cNvPicPr>
          <p:nvPr/>
        </p:nvPicPr>
        <p:blipFill>
          <a:blip r:embed="rId6"/>
          <a:stretch>
            <a:fillRect/>
          </a:stretch>
        </p:blipFill>
        <p:spPr>
          <a:xfrm>
            <a:off x="5603441" y="2522036"/>
            <a:ext cx="5267325" cy="1743075"/>
          </a:xfrm>
          <a:prstGeom prst="rect">
            <a:avLst/>
          </a:prstGeom>
          <a:ln>
            <a:solidFill>
              <a:schemeClr val="tx1"/>
            </a:solidFill>
          </a:ln>
        </p:spPr>
      </p:pic>
    </p:spTree>
    <p:extLst>
      <p:ext uri="{BB962C8B-B14F-4D97-AF65-F5344CB8AC3E}">
        <p14:creationId xmlns:p14="http://schemas.microsoft.com/office/powerpoint/2010/main" val="2319301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A53C5B9-A96C-064E-9644-05DF316EDD2B}"/>
              </a:ext>
            </a:extLst>
          </p:cNvPr>
          <p:cNvSpPr txBox="1">
            <a:spLocks/>
          </p:cNvSpPr>
          <p:nvPr/>
        </p:nvSpPr>
        <p:spPr bwMode="auto">
          <a:xfrm>
            <a:off x="7867474" y="167510"/>
            <a:ext cx="384282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Autofit/>
          </a:bodyPr>
          <a:lst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a:lstStyle>
          <a:p>
            <a:pPr algn="r"/>
            <a:endParaRPr lang="nl-NL" sz="1800" b="0">
              <a:solidFill>
                <a:schemeClr val="tx1"/>
              </a:solidFill>
              <a:highlight>
                <a:srgbClr val="FFFF00"/>
              </a:highlight>
            </a:endParaRPr>
          </a:p>
        </p:txBody>
      </p:sp>
      <p:sp>
        <p:nvSpPr>
          <p:cNvPr id="17" name="Content Placeholder 2">
            <a:extLst>
              <a:ext uri="{FF2B5EF4-FFF2-40B4-BE49-F238E27FC236}">
                <a16:creationId xmlns:a16="http://schemas.microsoft.com/office/drawing/2014/main" id="{AF5CA181-CA02-6AC5-4FDC-890474DE71D1}"/>
              </a:ext>
            </a:extLst>
          </p:cNvPr>
          <p:cNvSpPr txBox="1">
            <a:spLocks/>
          </p:cNvSpPr>
          <p:nvPr/>
        </p:nvSpPr>
        <p:spPr bwMode="auto">
          <a:xfrm>
            <a:off x="1757797" y="1166063"/>
            <a:ext cx="9791201" cy="459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nl-NL" b="1">
                <a:latin typeface="Arial"/>
                <a:cs typeface="Arial"/>
              </a:rPr>
              <a:t>Programma </a:t>
            </a:r>
          </a:p>
          <a:p>
            <a:pPr marL="0" indent="0">
              <a:buNone/>
            </a:pPr>
            <a:endParaRPr lang="nl-NL" b="1">
              <a:latin typeface="Arial"/>
              <a:cs typeface="Arial"/>
            </a:endParaRPr>
          </a:p>
          <a:p>
            <a:pPr marL="267970" indent="-267970"/>
            <a:r>
              <a:rPr lang="nl-NL" sz="2200"/>
              <a:t>Raadpleegbaarheid in het DSO</a:t>
            </a:r>
          </a:p>
          <a:p>
            <a:pPr marL="267970" indent="-267970"/>
            <a:endParaRPr lang="nl-NL" sz="2200"/>
          </a:p>
          <a:p>
            <a:pPr marL="267970" indent="-267970"/>
            <a:endParaRPr lang="nl-NL" sz="2000"/>
          </a:p>
          <a:p>
            <a:pPr marL="267970" indent="-267970"/>
            <a:endParaRPr lang="nl-NL" sz="2200"/>
          </a:p>
          <a:p>
            <a:pPr marL="0" indent="0">
              <a:buNone/>
            </a:pPr>
            <a:endParaRPr lang="nl-NL" sz="2200">
              <a:solidFill>
                <a:srgbClr val="FF0000"/>
              </a:solidFill>
            </a:endParaRPr>
          </a:p>
          <a:p>
            <a:pPr marL="267970" indent="-267970"/>
            <a:endParaRPr lang="nl-NL" sz="2200">
              <a:solidFill>
                <a:srgbClr val="FF0000"/>
              </a:solidFill>
            </a:endParaRPr>
          </a:p>
          <a:p>
            <a:pPr marL="0" indent="0">
              <a:buFont typeface="Arial" charset="0"/>
              <a:buNone/>
            </a:pPr>
            <a:endParaRPr lang="nl-NL" sz="2200" i="1"/>
          </a:p>
          <a:p>
            <a:pPr marL="0" indent="0">
              <a:buFont typeface="Arial" charset="0"/>
              <a:buNone/>
            </a:pPr>
            <a:r>
              <a:rPr lang="nl-NL"/>
              <a:t> </a:t>
            </a:r>
          </a:p>
          <a:p>
            <a:pPr marL="0" indent="0">
              <a:buFont typeface="Arial" charset="0"/>
              <a:buNone/>
            </a:pPr>
            <a:endParaRPr lang="nl-NL" b="1"/>
          </a:p>
        </p:txBody>
      </p:sp>
      <p:sp>
        <p:nvSpPr>
          <p:cNvPr id="23" name="Title 1">
            <a:extLst>
              <a:ext uri="{FF2B5EF4-FFF2-40B4-BE49-F238E27FC236}">
                <a16:creationId xmlns:a16="http://schemas.microsoft.com/office/drawing/2014/main" id="{6FC713A3-9C97-4850-79F2-2111DB8CBDA0}"/>
              </a:ext>
            </a:extLst>
          </p:cNvPr>
          <p:cNvSpPr txBox="1">
            <a:spLocks/>
          </p:cNvSpPr>
          <p:nvPr/>
        </p:nvSpPr>
        <p:spPr bwMode="auto">
          <a:xfrm>
            <a:off x="1757797" y="315840"/>
            <a:ext cx="815836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a:lstStyle>
          <a:p>
            <a:r>
              <a:rPr lang="nl-NL">
                <a:latin typeface="Arial"/>
                <a:cs typeface="Arial"/>
              </a:rPr>
              <a:t>Gemeente Dijk en Waard</a:t>
            </a:r>
          </a:p>
        </p:txBody>
      </p:sp>
      <p:sp>
        <p:nvSpPr>
          <p:cNvPr id="2" name="Title 1">
            <a:extLst>
              <a:ext uri="{FF2B5EF4-FFF2-40B4-BE49-F238E27FC236}">
                <a16:creationId xmlns:a16="http://schemas.microsoft.com/office/drawing/2014/main" id="{E61A0ECD-FB1F-837F-B7A9-ACBFDF4C213B}"/>
              </a:ext>
            </a:extLst>
          </p:cNvPr>
          <p:cNvSpPr txBox="1">
            <a:spLocks/>
          </p:cNvSpPr>
          <p:nvPr/>
        </p:nvSpPr>
        <p:spPr bwMode="auto">
          <a:xfrm>
            <a:off x="7864137" y="185617"/>
            <a:ext cx="384282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Autofit/>
          </a:bodyPr>
          <a:lst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a:lstStyle>
          <a:p>
            <a:pPr algn="r"/>
            <a:endParaRPr lang="nl-NL" sz="1800" b="0">
              <a:solidFill>
                <a:schemeClr val="tx1"/>
              </a:solidFill>
              <a:highlight>
                <a:srgbClr val="FFFF00"/>
              </a:highlight>
            </a:endParaRPr>
          </a:p>
        </p:txBody>
      </p:sp>
      <p:pic>
        <p:nvPicPr>
          <p:cNvPr id="4" name="Afbeelding 3">
            <a:extLst>
              <a:ext uri="{FF2B5EF4-FFF2-40B4-BE49-F238E27FC236}">
                <a16:creationId xmlns:a16="http://schemas.microsoft.com/office/drawing/2014/main" id="{F943A6E9-6A8F-F953-AFB3-F030678233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5469" y="222101"/>
            <a:ext cx="2219136" cy="1249788"/>
          </a:xfrm>
          <a:prstGeom prst="rect">
            <a:avLst/>
          </a:prstGeom>
        </p:spPr>
      </p:pic>
      <p:pic>
        <p:nvPicPr>
          <p:cNvPr id="3" name="Afbeelding 2">
            <a:extLst>
              <a:ext uri="{FF2B5EF4-FFF2-40B4-BE49-F238E27FC236}">
                <a16:creationId xmlns:a16="http://schemas.microsoft.com/office/drawing/2014/main" id="{D31BEAE7-5347-8EFF-E497-663524C51B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59876" y="2547789"/>
            <a:ext cx="4115157" cy="3554276"/>
          </a:xfrm>
          <a:prstGeom prst="rect">
            <a:avLst/>
          </a:prstGeom>
        </p:spPr>
      </p:pic>
      <p:pic>
        <p:nvPicPr>
          <p:cNvPr id="8" name="Afbeelding 7">
            <a:extLst>
              <a:ext uri="{FF2B5EF4-FFF2-40B4-BE49-F238E27FC236}">
                <a16:creationId xmlns:a16="http://schemas.microsoft.com/office/drawing/2014/main" id="{4DD99A7C-B7D9-CA39-E9A2-D685485664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62618" y="2465104"/>
            <a:ext cx="4200375" cy="4170795"/>
          </a:xfrm>
          <a:prstGeom prst="rect">
            <a:avLst/>
          </a:prstGeom>
          <a:ln>
            <a:solidFill>
              <a:schemeClr val="tx1"/>
            </a:solidFill>
          </a:ln>
        </p:spPr>
      </p:pic>
    </p:spTree>
    <p:extLst>
      <p:ext uri="{BB962C8B-B14F-4D97-AF65-F5344CB8AC3E}">
        <p14:creationId xmlns:p14="http://schemas.microsoft.com/office/powerpoint/2010/main" val="2856811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descr="Afbeelding met lucht, water, buiten, boot&#10;&#10;Automatisch gegenereerde beschrijving">
            <a:extLst>
              <a:ext uri="{FF2B5EF4-FFF2-40B4-BE49-F238E27FC236}">
                <a16:creationId xmlns:a16="http://schemas.microsoft.com/office/drawing/2014/main" id="{4625C33F-69EF-41F3-BB5C-A3671F21FE3B}"/>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p:pic>
      <p:sp>
        <p:nvSpPr>
          <p:cNvPr id="4" name="Titel 3">
            <a:extLst>
              <a:ext uri="{FF2B5EF4-FFF2-40B4-BE49-F238E27FC236}">
                <a16:creationId xmlns:a16="http://schemas.microsoft.com/office/drawing/2014/main" id="{280FC6D7-BB37-412F-9F5B-5D4BE6B547C2}"/>
              </a:ext>
            </a:extLst>
          </p:cNvPr>
          <p:cNvSpPr>
            <a:spLocks noGrp="1"/>
          </p:cNvSpPr>
          <p:nvPr>
            <p:ph type="ctrTitle"/>
          </p:nvPr>
        </p:nvSpPr>
        <p:spPr>
          <a:xfrm>
            <a:off x="323850" y="352425"/>
            <a:ext cx="11533188" cy="957955"/>
          </a:xfrm>
        </p:spPr>
        <p:txBody>
          <a:bodyPr/>
          <a:lstStyle/>
          <a:p>
            <a:r>
              <a:rPr lang="en-NL"/>
              <a:t>Rotterdamse BOPA-test</a:t>
            </a:r>
            <a:endParaRPr lang="nl-NL"/>
          </a:p>
        </p:txBody>
      </p:sp>
      <p:sp>
        <p:nvSpPr>
          <p:cNvPr id="5" name="Ondertitel 4">
            <a:extLst>
              <a:ext uri="{FF2B5EF4-FFF2-40B4-BE49-F238E27FC236}">
                <a16:creationId xmlns:a16="http://schemas.microsoft.com/office/drawing/2014/main" id="{9C09FB66-48D1-4B5C-B727-ECBCF947EB79}"/>
              </a:ext>
            </a:extLst>
          </p:cNvPr>
          <p:cNvSpPr>
            <a:spLocks noGrp="1"/>
          </p:cNvSpPr>
          <p:nvPr>
            <p:ph type="subTitle" idx="1"/>
          </p:nvPr>
        </p:nvSpPr>
        <p:spPr/>
        <p:txBody>
          <a:bodyPr vert="horz" wrap="square" lIns="0" tIns="0" rIns="0" bIns="0" rtlCol="0" anchor="t">
            <a:spAutoFit/>
          </a:bodyPr>
          <a:lstStyle/>
          <a:p>
            <a:r>
              <a:rPr lang="nl-NL">
                <a:latin typeface="Bolder Light"/>
              </a:rPr>
              <a:t>Door Ralf Verhoeven (tekenaar bestemmingplannen)</a:t>
            </a:r>
          </a:p>
        </p:txBody>
      </p:sp>
    </p:spTree>
    <p:extLst>
      <p:ext uri="{BB962C8B-B14F-4D97-AF65-F5344CB8AC3E}">
        <p14:creationId xmlns:p14="http://schemas.microsoft.com/office/powerpoint/2010/main" val="484439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3B270-E300-A4B6-0484-62FC218DF851}"/>
              </a:ext>
            </a:extLst>
          </p:cNvPr>
          <p:cNvSpPr>
            <a:spLocks noGrp="1"/>
          </p:cNvSpPr>
          <p:nvPr>
            <p:ph type="title"/>
          </p:nvPr>
        </p:nvSpPr>
        <p:spPr>
          <a:xfrm>
            <a:off x="-394168" y="2550770"/>
            <a:ext cx="4391869" cy="1698927"/>
          </a:xfrm>
        </p:spPr>
        <p:txBody>
          <a:bodyPr/>
          <a:lstStyle/>
          <a:p>
            <a:pPr algn="r"/>
            <a:r>
              <a:rPr lang="nl-NL" sz="4000" b="1">
                <a:latin typeface="+mn-lt"/>
              </a:rPr>
              <a:t>Agenda </a:t>
            </a:r>
            <a:br>
              <a:rPr lang="nl-NL" sz="4000" b="1">
                <a:latin typeface="+mn-lt"/>
              </a:rPr>
            </a:br>
            <a:r>
              <a:rPr lang="nl-NL" sz="4000" b="1">
                <a:latin typeface="+mn-lt"/>
              </a:rPr>
              <a:t>voor </a:t>
            </a:r>
            <a:br>
              <a:rPr lang="nl-NL" sz="4000" b="1">
                <a:latin typeface="+mn-lt"/>
              </a:rPr>
            </a:br>
            <a:r>
              <a:rPr lang="nl-NL" sz="4000" b="1">
                <a:latin typeface="+mn-lt"/>
              </a:rPr>
              <a:t>vandaag</a:t>
            </a:r>
          </a:p>
        </p:txBody>
      </p:sp>
      <p:sp>
        <p:nvSpPr>
          <p:cNvPr id="3" name="Slide Number Placeholder 2">
            <a:extLst>
              <a:ext uri="{FF2B5EF4-FFF2-40B4-BE49-F238E27FC236}">
                <a16:creationId xmlns:a16="http://schemas.microsoft.com/office/drawing/2014/main" id="{68C7006C-880C-493A-E365-7B0BF839FD50}"/>
              </a:ext>
            </a:extLst>
          </p:cNvPr>
          <p:cNvSpPr>
            <a:spLocks noGrp="1"/>
          </p:cNvSpPr>
          <p:nvPr>
            <p:ph type="sldNum" sz="quarter" idx="12"/>
          </p:nvPr>
        </p:nvSpPr>
        <p:spPr/>
        <p:txBody>
          <a:bodyPr/>
          <a:lstStyle/>
          <a:p>
            <a:fld id="{F1AD0D48-CA12-DB4E-8DEA-A3CC697272B3}" type="slidenum">
              <a:rPr lang="en-NL" smtClean="0"/>
              <a:t>24</a:t>
            </a:fld>
            <a:endParaRPr lang="en-NL"/>
          </a:p>
        </p:txBody>
      </p:sp>
      <p:grpSp>
        <p:nvGrpSpPr>
          <p:cNvPr id="94" name="Group 93">
            <a:extLst>
              <a:ext uri="{FF2B5EF4-FFF2-40B4-BE49-F238E27FC236}">
                <a16:creationId xmlns:a16="http://schemas.microsoft.com/office/drawing/2014/main" id="{4DF2B227-F041-9138-985F-293D31C6EC7E}"/>
              </a:ext>
            </a:extLst>
          </p:cNvPr>
          <p:cNvGrpSpPr/>
          <p:nvPr/>
        </p:nvGrpSpPr>
        <p:grpSpPr>
          <a:xfrm>
            <a:off x="5377133" y="1633167"/>
            <a:ext cx="5809717" cy="3591666"/>
            <a:chOff x="5303912" y="2091512"/>
            <a:chExt cx="4529009" cy="2799911"/>
          </a:xfrm>
        </p:grpSpPr>
        <p:grpSp>
          <p:nvGrpSpPr>
            <p:cNvPr id="60" name="Google Shape;761;p16">
              <a:extLst>
                <a:ext uri="{FF2B5EF4-FFF2-40B4-BE49-F238E27FC236}">
                  <a16:creationId xmlns:a16="http://schemas.microsoft.com/office/drawing/2014/main" id="{460F8A3D-3EEC-EEEC-58B3-FBFC05C9A185}"/>
                </a:ext>
              </a:extLst>
            </p:cNvPr>
            <p:cNvGrpSpPr/>
            <p:nvPr/>
          </p:nvGrpSpPr>
          <p:grpSpPr>
            <a:xfrm>
              <a:off x="5303912" y="4033791"/>
              <a:ext cx="4529009" cy="857632"/>
              <a:chOff x="1354401" y="2628505"/>
              <a:chExt cx="4529009" cy="857632"/>
            </a:xfrm>
          </p:grpSpPr>
          <p:sp>
            <p:nvSpPr>
              <p:cNvPr id="62" name="Google Shape;763;p16">
                <a:extLst>
                  <a:ext uri="{FF2B5EF4-FFF2-40B4-BE49-F238E27FC236}">
                    <a16:creationId xmlns:a16="http://schemas.microsoft.com/office/drawing/2014/main" id="{7C08BB0C-003C-6EEE-C46B-3016F9B5AB4C}"/>
                  </a:ext>
                </a:extLst>
              </p:cNvPr>
              <p:cNvSpPr/>
              <p:nvPr/>
            </p:nvSpPr>
            <p:spPr>
              <a:xfrm>
                <a:off x="1354401" y="2723832"/>
                <a:ext cx="4529009" cy="666978"/>
              </a:xfrm>
              <a:custGeom>
                <a:avLst/>
                <a:gdLst/>
                <a:ahLst/>
                <a:cxnLst/>
                <a:rect l="l" t="t" r="r" b="b"/>
                <a:pathLst>
                  <a:path w="162914" h="23992" extrusionOk="0">
                    <a:moveTo>
                      <a:pt x="3215" y="1"/>
                    </a:moveTo>
                    <a:cubicBezTo>
                      <a:pt x="1441" y="1"/>
                      <a:pt x="1" y="1429"/>
                      <a:pt x="1" y="3215"/>
                    </a:cubicBezTo>
                    <a:lnTo>
                      <a:pt x="1" y="20777"/>
                    </a:lnTo>
                    <a:cubicBezTo>
                      <a:pt x="1" y="22563"/>
                      <a:pt x="1441" y="23992"/>
                      <a:pt x="3215" y="23992"/>
                    </a:cubicBezTo>
                    <a:lnTo>
                      <a:pt x="159699" y="23992"/>
                    </a:lnTo>
                    <a:cubicBezTo>
                      <a:pt x="161473" y="23992"/>
                      <a:pt x="162914" y="22563"/>
                      <a:pt x="162914" y="20777"/>
                    </a:cubicBezTo>
                    <a:lnTo>
                      <a:pt x="162914" y="3215"/>
                    </a:lnTo>
                    <a:cubicBezTo>
                      <a:pt x="162914" y="1429"/>
                      <a:pt x="161473" y="1"/>
                      <a:pt x="159699" y="1"/>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764;p16">
                <a:extLst>
                  <a:ext uri="{FF2B5EF4-FFF2-40B4-BE49-F238E27FC236}">
                    <a16:creationId xmlns:a16="http://schemas.microsoft.com/office/drawing/2014/main" id="{9A37D500-90F7-783F-445E-F922146DDBE8}"/>
                  </a:ext>
                </a:extLst>
              </p:cNvPr>
              <p:cNvSpPr/>
              <p:nvPr/>
            </p:nvSpPr>
            <p:spPr>
              <a:xfrm>
                <a:off x="1706573" y="2628505"/>
                <a:ext cx="738146" cy="95354"/>
              </a:xfrm>
              <a:custGeom>
                <a:avLst/>
                <a:gdLst/>
                <a:ahLst/>
                <a:cxnLst/>
                <a:rect l="l" t="t" r="r" b="b"/>
                <a:pathLst>
                  <a:path w="26552" h="3430" extrusionOk="0">
                    <a:moveTo>
                      <a:pt x="620" y="1"/>
                    </a:moveTo>
                    <a:lnTo>
                      <a:pt x="1" y="3430"/>
                    </a:lnTo>
                    <a:lnTo>
                      <a:pt x="25873" y="3430"/>
                    </a:lnTo>
                    <a:lnTo>
                      <a:pt x="26552" y="1"/>
                    </a:ln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765;p16">
                <a:extLst>
                  <a:ext uri="{FF2B5EF4-FFF2-40B4-BE49-F238E27FC236}">
                    <a16:creationId xmlns:a16="http://schemas.microsoft.com/office/drawing/2014/main" id="{4D70DFF1-1B24-E1F0-34BD-D3DBBB5A0EAA}"/>
                  </a:ext>
                </a:extLst>
              </p:cNvPr>
              <p:cNvSpPr/>
              <p:nvPr/>
            </p:nvSpPr>
            <p:spPr>
              <a:xfrm>
                <a:off x="1421594" y="3390783"/>
                <a:ext cx="738146" cy="95354"/>
              </a:xfrm>
              <a:custGeom>
                <a:avLst/>
                <a:gdLst/>
                <a:ahLst/>
                <a:cxnLst/>
                <a:rect l="l" t="t" r="r" b="b"/>
                <a:pathLst>
                  <a:path w="26552" h="3430" extrusionOk="0">
                    <a:moveTo>
                      <a:pt x="620" y="1"/>
                    </a:moveTo>
                    <a:lnTo>
                      <a:pt x="1" y="3430"/>
                    </a:lnTo>
                    <a:lnTo>
                      <a:pt x="25921" y="3430"/>
                    </a:lnTo>
                    <a:lnTo>
                      <a:pt x="26552" y="1"/>
                    </a:ln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766;p16">
                <a:extLst>
                  <a:ext uri="{FF2B5EF4-FFF2-40B4-BE49-F238E27FC236}">
                    <a16:creationId xmlns:a16="http://schemas.microsoft.com/office/drawing/2014/main" id="{131FE161-4485-E04E-864C-135F8D5BB0B7}"/>
                  </a:ext>
                </a:extLst>
              </p:cNvPr>
              <p:cNvSpPr/>
              <p:nvPr/>
            </p:nvSpPr>
            <p:spPr>
              <a:xfrm>
                <a:off x="1461654" y="3390783"/>
                <a:ext cx="586858" cy="47705"/>
              </a:xfrm>
              <a:custGeom>
                <a:avLst/>
                <a:gdLst/>
                <a:ahLst/>
                <a:cxnLst/>
                <a:rect l="l" t="t" r="r" b="b"/>
                <a:pathLst>
                  <a:path w="21110" h="1716" extrusionOk="0">
                    <a:moveTo>
                      <a:pt x="0" y="1"/>
                    </a:moveTo>
                    <a:lnTo>
                      <a:pt x="1393" y="1715"/>
                    </a:lnTo>
                    <a:lnTo>
                      <a:pt x="21110" y="1715"/>
                    </a:lnTo>
                    <a:lnTo>
                      <a:pt x="21110" y="1"/>
                    </a:ln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767;p16">
                <a:extLst>
                  <a:ext uri="{FF2B5EF4-FFF2-40B4-BE49-F238E27FC236}">
                    <a16:creationId xmlns:a16="http://schemas.microsoft.com/office/drawing/2014/main" id="{F265CCF2-0916-8477-9F5C-76C74EC26521}"/>
                  </a:ext>
                </a:extLst>
              </p:cNvPr>
              <p:cNvSpPr/>
              <p:nvPr/>
            </p:nvSpPr>
            <p:spPr>
              <a:xfrm>
                <a:off x="1796617" y="2676182"/>
                <a:ext cx="604761" cy="47677"/>
              </a:xfrm>
              <a:custGeom>
                <a:avLst/>
                <a:gdLst/>
                <a:ahLst/>
                <a:cxnLst/>
                <a:rect l="l" t="t" r="r" b="b"/>
                <a:pathLst>
                  <a:path w="21754" h="1715" extrusionOk="0">
                    <a:moveTo>
                      <a:pt x="596" y="0"/>
                    </a:moveTo>
                    <a:lnTo>
                      <a:pt x="0" y="1715"/>
                    </a:lnTo>
                    <a:lnTo>
                      <a:pt x="21753" y="1715"/>
                    </a:lnTo>
                    <a:lnTo>
                      <a:pt x="20312" y="0"/>
                    </a:ln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768;p16">
                <a:extLst>
                  <a:ext uri="{FF2B5EF4-FFF2-40B4-BE49-F238E27FC236}">
                    <a16:creationId xmlns:a16="http://schemas.microsoft.com/office/drawing/2014/main" id="{032CE73A-76C2-5F28-68FE-776760ED4D52}"/>
                  </a:ext>
                </a:extLst>
              </p:cNvPr>
              <p:cNvSpPr/>
              <p:nvPr/>
            </p:nvSpPr>
            <p:spPr>
              <a:xfrm>
                <a:off x="1500380" y="2676182"/>
                <a:ext cx="859270" cy="762304"/>
              </a:xfrm>
              <a:custGeom>
                <a:avLst/>
                <a:gdLst/>
                <a:ahLst/>
                <a:cxnLst/>
                <a:rect l="l" t="t" r="r" b="b"/>
                <a:pathLst>
                  <a:path w="30909" h="27421" extrusionOk="0">
                    <a:moveTo>
                      <a:pt x="4977" y="0"/>
                    </a:moveTo>
                    <a:lnTo>
                      <a:pt x="0" y="27420"/>
                    </a:lnTo>
                    <a:lnTo>
                      <a:pt x="25932" y="27420"/>
                    </a:lnTo>
                    <a:lnTo>
                      <a:pt x="3090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nl-NL" sz="4000" b="0" i="0" u="none" strike="noStrike" kern="0" cap="none" spc="0" normalizeH="0" baseline="0" noProof="0">
                    <a:ln>
                      <a:noFill/>
                    </a:ln>
                    <a:solidFill>
                      <a:srgbClr val="FFFFFF"/>
                    </a:solidFill>
                    <a:effectLst/>
                    <a:uLnTx/>
                    <a:uFillTx/>
                    <a:latin typeface="Fira Sans Extra Condensed Medium"/>
                    <a:ea typeface="Fira Sans Extra Condensed Medium"/>
                    <a:cs typeface="Fira Sans Extra Condensed Medium"/>
                    <a:sym typeface="Fira Sans Extra Condensed Medium"/>
                  </a:rPr>
                  <a:t>03</a:t>
                </a:r>
              </a:p>
            </p:txBody>
          </p:sp>
          <p:sp>
            <p:nvSpPr>
              <p:cNvPr id="70" name="Google Shape;771;p16">
                <a:extLst>
                  <a:ext uri="{FF2B5EF4-FFF2-40B4-BE49-F238E27FC236}">
                    <a16:creationId xmlns:a16="http://schemas.microsoft.com/office/drawing/2014/main" id="{377C6C45-1FBA-D0D9-C2A5-E7C36EA6DAA4}"/>
                  </a:ext>
                </a:extLst>
              </p:cNvPr>
              <p:cNvSpPr txBox="1"/>
              <p:nvPr/>
            </p:nvSpPr>
            <p:spPr>
              <a:xfrm>
                <a:off x="2560838" y="2892346"/>
                <a:ext cx="3210900" cy="365700"/>
              </a:xfrm>
              <a:prstGeom prst="rect">
                <a:avLst/>
              </a:prstGeom>
              <a:noFill/>
              <a:ln>
                <a:noFill/>
              </a:ln>
            </p:spPr>
            <p:txBody>
              <a:bodyPr spcFirstLastPara="1" wrap="square" lIns="91425" tIns="91425" rIns="91425" bIns="91425" anchor="ctr" anchorCtr="0">
                <a:noAutofit/>
              </a:bodyPr>
              <a:lstStyle>
                <a:defPPr>
                  <a:defRPr lang="nl-NL"/>
                </a:defPPr>
                <a:lvl1pPr marR="0" lvl="0" indent="0" fontAlgn="auto">
                  <a:lnSpc>
                    <a:spcPct val="100000"/>
                  </a:lnSpc>
                  <a:spcBef>
                    <a:spcPts val="0"/>
                  </a:spcBef>
                  <a:spcAft>
                    <a:spcPts val="0"/>
                  </a:spcAft>
                  <a:buClr>
                    <a:srgbClr val="000000"/>
                  </a:buClr>
                  <a:buSzTx/>
                  <a:buFont typeface="Arial"/>
                  <a:buNone/>
                  <a:tabLst/>
                  <a:defRPr kumimoji="0" sz="2000" b="1" i="0" u="none" strike="noStrike" kern="0" cap="none" spc="0" normalizeH="0" baseline="0">
                    <a:ln>
                      <a:noFill/>
                    </a:ln>
                    <a:solidFill>
                      <a:srgbClr val="434343"/>
                    </a:solidFill>
                    <a:effectLst/>
                    <a:uLnTx/>
                    <a:uFillTx/>
                    <a:ea typeface="Fira Sans Extra Condensed Medium"/>
                    <a:cs typeface="Fira Sans Extra Condensed Medium"/>
                  </a:defRPr>
                </a:lvl1pPr>
              </a:lstStyle>
              <a:p>
                <a:r>
                  <a:rPr lang="nl-NL">
                    <a:solidFill>
                      <a:schemeClr val="tx1"/>
                    </a:solidFill>
                    <a:sym typeface="Fira Sans Extra Condensed Medium"/>
                  </a:rPr>
                  <a:t>Wat zijn de resultaten?</a:t>
                </a:r>
              </a:p>
            </p:txBody>
          </p:sp>
        </p:grpSp>
        <p:grpSp>
          <p:nvGrpSpPr>
            <p:cNvPr id="71" name="Google Shape;772;p16">
              <a:extLst>
                <a:ext uri="{FF2B5EF4-FFF2-40B4-BE49-F238E27FC236}">
                  <a16:creationId xmlns:a16="http://schemas.microsoft.com/office/drawing/2014/main" id="{E38F1E13-388D-6B2A-FBE9-05317D1F3C83}"/>
                </a:ext>
              </a:extLst>
            </p:cNvPr>
            <p:cNvGrpSpPr/>
            <p:nvPr/>
          </p:nvGrpSpPr>
          <p:grpSpPr>
            <a:xfrm>
              <a:off x="5303912" y="3062652"/>
              <a:ext cx="4529009" cy="857965"/>
              <a:chOff x="1354401" y="1657366"/>
              <a:chExt cx="4529009" cy="857965"/>
            </a:xfrm>
          </p:grpSpPr>
          <p:sp>
            <p:nvSpPr>
              <p:cNvPr id="73" name="Google Shape;774;p16">
                <a:extLst>
                  <a:ext uri="{FF2B5EF4-FFF2-40B4-BE49-F238E27FC236}">
                    <a16:creationId xmlns:a16="http://schemas.microsoft.com/office/drawing/2014/main" id="{78DE3F37-2C5B-1672-D303-202E21C8EB17}"/>
                  </a:ext>
                </a:extLst>
              </p:cNvPr>
              <p:cNvSpPr/>
              <p:nvPr/>
            </p:nvSpPr>
            <p:spPr>
              <a:xfrm>
                <a:off x="1354401" y="1752692"/>
                <a:ext cx="4529009" cy="667311"/>
              </a:xfrm>
              <a:custGeom>
                <a:avLst/>
                <a:gdLst/>
                <a:ahLst/>
                <a:cxnLst/>
                <a:rect l="l" t="t" r="r" b="b"/>
                <a:pathLst>
                  <a:path w="162914" h="24004" extrusionOk="0">
                    <a:moveTo>
                      <a:pt x="3215" y="1"/>
                    </a:moveTo>
                    <a:cubicBezTo>
                      <a:pt x="1441" y="1"/>
                      <a:pt x="1" y="1441"/>
                      <a:pt x="1" y="3215"/>
                    </a:cubicBezTo>
                    <a:lnTo>
                      <a:pt x="1" y="20789"/>
                    </a:lnTo>
                    <a:cubicBezTo>
                      <a:pt x="1" y="22563"/>
                      <a:pt x="1441" y="24004"/>
                      <a:pt x="3215" y="24004"/>
                    </a:cubicBezTo>
                    <a:lnTo>
                      <a:pt x="159699" y="24004"/>
                    </a:lnTo>
                    <a:cubicBezTo>
                      <a:pt x="161473" y="24004"/>
                      <a:pt x="162914" y="22563"/>
                      <a:pt x="162914" y="20789"/>
                    </a:cubicBezTo>
                    <a:lnTo>
                      <a:pt x="162914" y="3215"/>
                    </a:lnTo>
                    <a:cubicBezTo>
                      <a:pt x="162914" y="1441"/>
                      <a:pt x="161473" y="1"/>
                      <a:pt x="159699" y="1"/>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75;p16">
                <a:extLst>
                  <a:ext uri="{FF2B5EF4-FFF2-40B4-BE49-F238E27FC236}">
                    <a16:creationId xmlns:a16="http://schemas.microsoft.com/office/drawing/2014/main" id="{0E3ACA1C-B890-CC63-10C1-38C1626EAF90}"/>
                  </a:ext>
                </a:extLst>
              </p:cNvPr>
              <p:cNvSpPr/>
              <p:nvPr/>
            </p:nvSpPr>
            <p:spPr>
              <a:xfrm>
                <a:off x="1706573" y="1657366"/>
                <a:ext cx="738146" cy="95354"/>
              </a:xfrm>
              <a:custGeom>
                <a:avLst/>
                <a:gdLst/>
                <a:ahLst/>
                <a:cxnLst/>
                <a:rect l="l" t="t" r="r" b="b"/>
                <a:pathLst>
                  <a:path w="26552" h="3430" extrusionOk="0">
                    <a:moveTo>
                      <a:pt x="620" y="1"/>
                    </a:moveTo>
                    <a:lnTo>
                      <a:pt x="1" y="3430"/>
                    </a:lnTo>
                    <a:lnTo>
                      <a:pt x="25873" y="3430"/>
                    </a:lnTo>
                    <a:lnTo>
                      <a:pt x="26552" y="1"/>
                    </a:ln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76;p16">
                <a:extLst>
                  <a:ext uri="{FF2B5EF4-FFF2-40B4-BE49-F238E27FC236}">
                    <a16:creationId xmlns:a16="http://schemas.microsoft.com/office/drawing/2014/main" id="{4A6B57D1-3C0F-8B40-38B2-AAA7A171920D}"/>
                  </a:ext>
                </a:extLst>
              </p:cNvPr>
              <p:cNvSpPr/>
              <p:nvPr/>
            </p:nvSpPr>
            <p:spPr>
              <a:xfrm>
                <a:off x="1421594" y="2419977"/>
                <a:ext cx="738146" cy="95354"/>
              </a:xfrm>
              <a:custGeom>
                <a:avLst/>
                <a:gdLst/>
                <a:ahLst/>
                <a:cxnLst/>
                <a:rect l="l" t="t" r="r" b="b"/>
                <a:pathLst>
                  <a:path w="26552" h="3430" extrusionOk="0">
                    <a:moveTo>
                      <a:pt x="620" y="1"/>
                    </a:moveTo>
                    <a:lnTo>
                      <a:pt x="1" y="3430"/>
                    </a:lnTo>
                    <a:lnTo>
                      <a:pt x="25921" y="3430"/>
                    </a:lnTo>
                    <a:lnTo>
                      <a:pt x="26552" y="1"/>
                    </a:ln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77;p16">
                <a:extLst>
                  <a:ext uri="{FF2B5EF4-FFF2-40B4-BE49-F238E27FC236}">
                    <a16:creationId xmlns:a16="http://schemas.microsoft.com/office/drawing/2014/main" id="{BF82DF2C-7FC1-43C5-8F64-82DD90941B23}"/>
                  </a:ext>
                </a:extLst>
              </p:cNvPr>
              <p:cNvSpPr/>
              <p:nvPr/>
            </p:nvSpPr>
            <p:spPr>
              <a:xfrm>
                <a:off x="1461654" y="2419977"/>
                <a:ext cx="586858" cy="47705"/>
              </a:xfrm>
              <a:custGeom>
                <a:avLst/>
                <a:gdLst/>
                <a:ahLst/>
                <a:cxnLst/>
                <a:rect l="l" t="t" r="r" b="b"/>
                <a:pathLst>
                  <a:path w="21110" h="1716" extrusionOk="0">
                    <a:moveTo>
                      <a:pt x="0" y="1"/>
                    </a:moveTo>
                    <a:lnTo>
                      <a:pt x="1393" y="1715"/>
                    </a:lnTo>
                    <a:lnTo>
                      <a:pt x="21110" y="1715"/>
                    </a:lnTo>
                    <a:lnTo>
                      <a:pt x="21110" y="1"/>
                    </a:lnTo>
                    <a:close/>
                  </a:path>
                </a:pathLst>
              </a:custGeom>
              <a:solidFill>
                <a:schemeClr val="accent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8;p16">
                <a:extLst>
                  <a:ext uri="{FF2B5EF4-FFF2-40B4-BE49-F238E27FC236}">
                    <a16:creationId xmlns:a16="http://schemas.microsoft.com/office/drawing/2014/main" id="{F2B7038F-229E-52EB-189F-8FD930A91E2C}"/>
                  </a:ext>
                </a:extLst>
              </p:cNvPr>
              <p:cNvSpPr/>
              <p:nvPr/>
            </p:nvSpPr>
            <p:spPr>
              <a:xfrm>
                <a:off x="1796617" y="1705043"/>
                <a:ext cx="604761" cy="47677"/>
              </a:xfrm>
              <a:custGeom>
                <a:avLst/>
                <a:gdLst/>
                <a:ahLst/>
                <a:cxnLst/>
                <a:rect l="l" t="t" r="r" b="b"/>
                <a:pathLst>
                  <a:path w="21754" h="1715" extrusionOk="0">
                    <a:moveTo>
                      <a:pt x="596" y="0"/>
                    </a:moveTo>
                    <a:lnTo>
                      <a:pt x="0" y="1715"/>
                    </a:lnTo>
                    <a:lnTo>
                      <a:pt x="21753" y="1715"/>
                    </a:lnTo>
                    <a:lnTo>
                      <a:pt x="20312" y="0"/>
                    </a:lnTo>
                    <a:close/>
                  </a:path>
                </a:pathLst>
              </a:custGeom>
              <a:solidFill>
                <a:schemeClr val="accent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79;p16">
                <a:extLst>
                  <a:ext uri="{FF2B5EF4-FFF2-40B4-BE49-F238E27FC236}">
                    <a16:creationId xmlns:a16="http://schemas.microsoft.com/office/drawing/2014/main" id="{1639C75E-7670-C04F-9995-221B33D99C76}"/>
                  </a:ext>
                </a:extLst>
              </p:cNvPr>
              <p:cNvSpPr/>
              <p:nvPr/>
            </p:nvSpPr>
            <p:spPr>
              <a:xfrm>
                <a:off x="1500380" y="1705043"/>
                <a:ext cx="859270" cy="762637"/>
              </a:xfrm>
              <a:custGeom>
                <a:avLst/>
                <a:gdLst/>
                <a:ahLst/>
                <a:cxnLst/>
                <a:rect l="l" t="t" r="r" b="b"/>
                <a:pathLst>
                  <a:path w="30909" h="27433" extrusionOk="0">
                    <a:moveTo>
                      <a:pt x="4977" y="0"/>
                    </a:moveTo>
                    <a:lnTo>
                      <a:pt x="0" y="27432"/>
                    </a:lnTo>
                    <a:lnTo>
                      <a:pt x="25932" y="27432"/>
                    </a:lnTo>
                    <a:lnTo>
                      <a:pt x="30909" y="0"/>
                    </a:ln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nl-NL" sz="4000" b="0" i="0" u="none" strike="noStrike" kern="0" cap="none" spc="0" normalizeH="0" baseline="0" noProof="0">
                    <a:ln>
                      <a:noFill/>
                    </a:ln>
                    <a:solidFill>
                      <a:srgbClr val="FFFFFF"/>
                    </a:solidFill>
                    <a:effectLst/>
                    <a:uLnTx/>
                    <a:uFillTx/>
                    <a:latin typeface="Fira Sans Extra Condensed Medium"/>
                    <a:ea typeface="Fira Sans Extra Condensed Medium"/>
                    <a:cs typeface="Fira Sans Extra Condensed Medium"/>
                    <a:sym typeface="Fira Sans Extra Condensed Medium"/>
                  </a:rPr>
                  <a:t>02</a:t>
                </a:r>
              </a:p>
            </p:txBody>
          </p:sp>
          <p:sp>
            <p:nvSpPr>
              <p:cNvPr id="81" name="Google Shape;782;p16">
                <a:extLst>
                  <a:ext uri="{FF2B5EF4-FFF2-40B4-BE49-F238E27FC236}">
                    <a16:creationId xmlns:a16="http://schemas.microsoft.com/office/drawing/2014/main" id="{B9A7513B-8488-EA87-631B-105E20AC1EBC}"/>
                  </a:ext>
                </a:extLst>
              </p:cNvPr>
              <p:cNvSpPr txBox="1"/>
              <p:nvPr/>
            </p:nvSpPr>
            <p:spPr>
              <a:xfrm>
                <a:off x="2560838" y="1903497"/>
                <a:ext cx="3210900" cy="365700"/>
              </a:xfrm>
              <a:prstGeom prst="rect">
                <a:avLst/>
              </a:prstGeom>
              <a:noFill/>
              <a:ln>
                <a:noFill/>
              </a:ln>
            </p:spPr>
            <p:txBody>
              <a:bodyPr spcFirstLastPara="1" wrap="square" lIns="91425" tIns="91425" rIns="91425" bIns="91425" anchor="ctr" anchorCtr="0">
                <a:noAutofit/>
              </a:bodyPr>
              <a:lstStyle>
                <a:defPPr>
                  <a:defRPr lang="nl-NL"/>
                </a:defPPr>
                <a:lvl1pPr marR="0" lvl="0" indent="0" fontAlgn="auto">
                  <a:lnSpc>
                    <a:spcPct val="100000"/>
                  </a:lnSpc>
                  <a:spcBef>
                    <a:spcPts val="0"/>
                  </a:spcBef>
                  <a:spcAft>
                    <a:spcPts val="0"/>
                  </a:spcAft>
                  <a:buClr>
                    <a:srgbClr val="000000"/>
                  </a:buClr>
                  <a:buSzTx/>
                  <a:buFont typeface="Arial"/>
                  <a:buNone/>
                  <a:tabLst/>
                  <a:defRPr kumimoji="0" sz="2000" b="1" i="0" u="none" strike="noStrike" kern="0" cap="none" spc="0" normalizeH="0" baseline="0">
                    <a:ln>
                      <a:noFill/>
                    </a:ln>
                    <a:solidFill>
                      <a:srgbClr val="434343"/>
                    </a:solidFill>
                    <a:effectLst/>
                    <a:uLnTx/>
                    <a:uFillTx/>
                    <a:ea typeface="Fira Sans Extra Condensed Medium"/>
                    <a:cs typeface="Fira Sans Extra Condensed Medium"/>
                  </a:defRPr>
                </a:lvl1pPr>
              </a:lstStyle>
              <a:p>
                <a:r>
                  <a:rPr lang="nl-NL">
                    <a:solidFill>
                      <a:schemeClr val="tx1"/>
                    </a:solidFill>
                    <a:sym typeface="Fira Sans Extra Condensed Medium"/>
                  </a:rPr>
                  <a:t>Hoe hebben we dat gedaan?</a:t>
                </a:r>
              </a:p>
            </p:txBody>
          </p:sp>
        </p:grpSp>
        <p:grpSp>
          <p:nvGrpSpPr>
            <p:cNvPr id="82" name="Google Shape;783;p16">
              <a:extLst>
                <a:ext uri="{FF2B5EF4-FFF2-40B4-BE49-F238E27FC236}">
                  <a16:creationId xmlns:a16="http://schemas.microsoft.com/office/drawing/2014/main" id="{60788584-1456-4569-BF30-E1DC253388A1}"/>
                </a:ext>
              </a:extLst>
            </p:cNvPr>
            <p:cNvGrpSpPr/>
            <p:nvPr/>
          </p:nvGrpSpPr>
          <p:grpSpPr>
            <a:xfrm>
              <a:off x="5303912" y="2091512"/>
              <a:ext cx="4529009" cy="857966"/>
              <a:chOff x="1354401" y="686226"/>
              <a:chExt cx="4529009" cy="857966"/>
            </a:xfrm>
          </p:grpSpPr>
          <p:sp>
            <p:nvSpPr>
              <p:cNvPr id="84" name="Google Shape;785;p16">
                <a:extLst>
                  <a:ext uri="{FF2B5EF4-FFF2-40B4-BE49-F238E27FC236}">
                    <a16:creationId xmlns:a16="http://schemas.microsoft.com/office/drawing/2014/main" id="{01FC17A9-66CE-0C89-5342-1231D166824D}"/>
                  </a:ext>
                </a:extLst>
              </p:cNvPr>
              <p:cNvSpPr/>
              <p:nvPr/>
            </p:nvSpPr>
            <p:spPr>
              <a:xfrm>
                <a:off x="1354401" y="781553"/>
                <a:ext cx="4529009" cy="667311"/>
              </a:xfrm>
              <a:custGeom>
                <a:avLst/>
                <a:gdLst/>
                <a:ahLst/>
                <a:cxnLst/>
                <a:rect l="l" t="t" r="r" b="b"/>
                <a:pathLst>
                  <a:path w="162914" h="24004" extrusionOk="0">
                    <a:moveTo>
                      <a:pt x="3215" y="1"/>
                    </a:moveTo>
                    <a:cubicBezTo>
                      <a:pt x="1441" y="1"/>
                      <a:pt x="1" y="1442"/>
                      <a:pt x="1" y="3216"/>
                    </a:cubicBezTo>
                    <a:lnTo>
                      <a:pt x="1" y="20789"/>
                    </a:lnTo>
                    <a:cubicBezTo>
                      <a:pt x="1" y="22563"/>
                      <a:pt x="1441" y="24004"/>
                      <a:pt x="3215" y="24004"/>
                    </a:cubicBezTo>
                    <a:lnTo>
                      <a:pt x="159699" y="24004"/>
                    </a:lnTo>
                    <a:cubicBezTo>
                      <a:pt x="161473" y="24004"/>
                      <a:pt x="162914" y="22563"/>
                      <a:pt x="162914" y="20789"/>
                    </a:cubicBezTo>
                    <a:lnTo>
                      <a:pt x="162914" y="3216"/>
                    </a:lnTo>
                    <a:cubicBezTo>
                      <a:pt x="162914" y="1442"/>
                      <a:pt x="161473" y="1"/>
                      <a:pt x="159699" y="1"/>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786;p16">
                <a:extLst>
                  <a:ext uri="{FF2B5EF4-FFF2-40B4-BE49-F238E27FC236}">
                    <a16:creationId xmlns:a16="http://schemas.microsoft.com/office/drawing/2014/main" id="{473EDCB1-E419-818E-117D-258DCBBCB1F7}"/>
                  </a:ext>
                </a:extLst>
              </p:cNvPr>
              <p:cNvSpPr/>
              <p:nvPr/>
            </p:nvSpPr>
            <p:spPr>
              <a:xfrm>
                <a:off x="1706573" y="686226"/>
                <a:ext cx="738146" cy="95354"/>
              </a:xfrm>
              <a:custGeom>
                <a:avLst/>
                <a:gdLst/>
                <a:ahLst/>
                <a:cxnLst/>
                <a:rect l="l" t="t" r="r" b="b"/>
                <a:pathLst>
                  <a:path w="26552" h="3430" extrusionOk="0">
                    <a:moveTo>
                      <a:pt x="620" y="1"/>
                    </a:moveTo>
                    <a:lnTo>
                      <a:pt x="1" y="3430"/>
                    </a:lnTo>
                    <a:lnTo>
                      <a:pt x="25873" y="3430"/>
                    </a:lnTo>
                    <a:lnTo>
                      <a:pt x="26552" y="1"/>
                    </a:lnTo>
                    <a:close/>
                  </a:path>
                </a:pathLst>
              </a:custGeom>
              <a:solidFill>
                <a:srgbClr val="A5F1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787;p16">
                <a:extLst>
                  <a:ext uri="{FF2B5EF4-FFF2-40B4-BE49-F238E27FC236}">
                    <a16:creationId xmlns:a16="http://schemas.microsoft.com/office/drawing/2014/main" id="{2278C52C-3A6A-ADD5-5964-97D5CC9F01F4}"/>
                  </a:ext>
                </a:extLst>
              </p:cNvPr>
              <p:cNvSpPr/>
              <p:nvPr/>
            </p:nvSpPr>
            <p:spPr>
              <a:xfrm>
                <a:off x="1421594" y="1448838"/>
                <a:ext cx="738146" cy="95354"/>
              </a:xfrm>
              <a:custGeom>
                <a:avLst/>
                <a:gdLst/>
                <a:ahLst/>
                <a:cxnLst/>
                <a:rect l="l" t="t" r="r" b="b"/>
                <a:pathLst>
                  <a:path w="26552" h="3430" extrusionOk="0">
                    <a:moveTo>
                      <a:pt x="620" y="1"/>
                    </a:moveTo>
                    <a:lnTo>
                      <a:pt x="1" y="3430"/>
                    </a:lnTo>
                    <a:lnTo>
                      <a:pt x="25921" y="3430"/>
                    </a:lnTo>
                    <a:lnTo>
                      <a:pt x="26552" y="1"/>
                    </a:lnTo>
                    <a:close/>
                  </a:path>
                </a:pathLst>
              </a:custGeom>
              <a:solidFill>
                <a:srgbClr val="A5F1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788;p16">
                <a:extLst>
                  <a:ext uri="{FF2B5EF4-FFF2-40B4-BE49-F238E27FC236}">
                    <a16:creationId xmlns:a16="http://schemas.microsoft.com/office/drawing/2014/main" id="{2E3082D6-3615-8B3C-AD7D-1F105168C320}"/>
                  </a:ext>
                </a:extLst>
              </p:cNvPr>
              <p:cNvSpPr/>
              <p:nvPr/>
            </p:nvSpPr>
            <p:spPr>
              <a:xfrm>
                <a:off x="1461654" y="1448838"/>
                <a:ext cx="586858" cy="47705"/>
              </a:xfrm>
              <a:custGeom>
                <a:avLst/>
                <a:gdLst/>
                <a:ahLst/>
                <a:cxnLst/>
                <a:rect l="l" t="t" r="r" b="b"/>
                <a:pathLst>
                  <a:path w="21110" h="1716" extrusionOk="0">
                    <a:moveTo>
                      <a:pt x="0" y="1"/>
                    </a:moveTo>
                    <a:lnTo>
                      <a:pt x="1393" y="1715"/>
                    </a:lnTo>
                    <a:lnTo>
                      <a:pt x="21110" y="1715"/>
                    </a:lnTo>
                    <a:lnTo>
                      <a:pt x="21110" y="1"/>
                    </a:lnTo>
                    <a:close/>
                  </a:path>
                </a:pathLst>
              </a:custGeom>
              <a:solidFill>
                <a:srgbClr val="2FC9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789;p16">
                <a:extLst>
                  <a:ext uri="{FF2B5EF4-FFF2-40B4-BE49-F238E27FC236}">
                    <a16:creationId xmlns:a16="http://schemas.microsoft.com/office/drawing/2014/main" id="{0F8760F1-7C30-C077-619D-57F51704B017}"/>
                  </a:ext>
                </a:extLst>
              </p:cNvPr>
              <p:cNvSpPr/>
              <p:nvPr/>
            </p:nvSpPr>
            <p:spPr>
              <a:xfrm>
                <a:off x="1796617" y="733903"/>
                <a:ext cx="604761" cy="47677"/>
              </a:xfrm>
              <a:custGeom>
                <a:avLst/>
                <a:gdLst/>
                <a:ahLst/>
                <a:cxnLst/>
                <a:rect l="l" t="t" r="r" b="b"/>
                <a:pathLst>
                  <a:path w="21754" h="1715" extrusionOk="0">
                    <a:moveTo>
                      <a:pt x="596" y="0"/>
                    </a:moveTo>
                    <a:lnTo>
                      <a:pt x="0" y="1715"/>
                    </a:lnTo>
                    <a:lnTo>
                      <a:pt x="21753" y="1715"/>
                    </a:lnTo>
                    <a:lnTo>
                      <a:pt x="20312" y="0"/>
                    </a:lnTo>
                    <a:close/>
                  </a:path>
                </a:pathLst>
              </a:custGeom>
              <a:solidFill>
                <a:srgbClr val="2FC9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790;p16">
                <a:extLst>
                  <a:ext uri="{FF2B5EF4-FFF2-40B4-BE49-F238E27FC236}">
                    <a16:creationId xmlns:a16="http://schemas.microsoft.com/office/drawing/2014/main" id="{D0FD234C-EB67-A8F2-3D53-E747093A61CE}"/>
                  </a:ext>
                </a:extLst>
              </p:cNvPr>
              <p:cNvSpPr/>
              <p:nvPr/>
            </p:nvSpPr>
            <p:spPr>
              <a:xfrm>
                <a:off x="1500380" y="733903"/>
                <a:ext cx="859270" cy="762637"/>
              </a:xfrm>
              <a:custGeom>
                <a:avLst/>
                <a:gdLst/>
                <a:ahLst/>
                <a:cxnLst/>
                <a:rect l="l" t="t" r="r" b="b"/>
                <a:pathLst>
                  <a:path w="30909" h="27433" extrusionOk="0">
                    <a:moveTo>
                      <a:pt x="4977" y="0"/>
                    </a:moveTo>
                    <a:lnTo>
                      <a:pt x="0" y="27432"/>
                    </a:lnTo>
                    <a:lnTo>
                      <a:pt x="25932" y="27432"/>
                    </a:lnTo>
                    <a:lnTo>
                      <a:pt x="30909" y="0"/>
                    </a:ln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nl-NL" sz="4000" b="0" i="0" u="none" strike="noStrike" kern="0" cap="none" spc="0" normalizeH="0" baseline="0" noProof="0">
                    <a:ln>
                      <a:noFill/>
                    </a:ln>
                    <a:solidFill>
                      <a:srgbClr val="FFFFFF"/>
                    </a:solidFill>
                    <a:effectLst/>
                    <a:uLnTx/>
                    <a:uFillTx/>
                    <a:latin typeface="Fira Sans Extra Condensed Medium"/>
                    <a:ea typeface="Fira Sans Extra Condensed Medium"/>
                    <a:cs typeface="Fira Sans Extra Condensed Medium"/>
                    <a:sym typeface="Fira Sans Extra Condensed Medium"/>
                  </a:rPr>
                  <a:t>01</a:t>
                </a:r>
              </a:p>
            </p:txBody>
          </p:sp>
          <p:sp>
            <p:nvSpPr>
              <p:cNvPr id="92" name="Google Shape;793;p16">
                <a:extLst>
                  <a:ext uri="{FF2B5EF4-FFF2-40B4-BE49-F238E27FC236}">
                    <a16:creationId xmlns:a16="http://schemas.microsoft.com/office/drawing/2014/main" id="{F8FD8F73-FF05-7FCA-DB90-661D050E8951}"/>
                  </a:ext>
                </a:extLst>
              </p:cNvPr>
              <p:cNvSpPr txBox="1"/>
              <p:nvPr/>
            </p:nvSpPr>
            <p:spPr>
              <a:xfrm>
                <a:off x="2560838" y="950233"/>
                <a:ext cx="3210900" cy="365700"/>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nl-NL" sz="2000" b="1" kern="0">
                    <a:ea typeface="Fira Sans Extra Condensed Medium"/>
                    <a:cs typeface="Fira Sans Extra Condensed Medium"/>
                    <a:sym typeface="Fira Sans Extra Condensed Medium"/>
                  </a:rPr>
                  <a:t>Wat hebben we gedaan?</a:t>
                </a:r>
                <a:endParaRPr kumimoji="0" lang="nl-NL" sz="2000" b="1" i="0" u="none" strike="noStrike" kern="0" cap="none" spc="0" normalizeH="0" baseline="0" noProof="0">
                  <a:ln>
                    <a:noFill/>
                  </a:ln>
                  <a:effectLst/>
                  <a:uLnTx/>
                  <a:uFillTx/>
                  <a:ea typeface="Fira Sans Extra Condensed Medium"/>
                  <a:cs typeface="Fira Sans Extra Condensed Medium"/>
                  <a:sym typeface="Fira Sans Extra Condensed Medium"/>
                </a:endParaRPr>
              </a:p>
            </p:txBody>
          </p:sp>
        </p:grpSp>
      </p:grpSp>
    </p:spTree>
    <p:extLst>
      <p:ext uri="{BB962C8B-B14F-4D97-AF65-F5344CB8AC3E}">
        <p14:creationId xmlns:p14="http://schemas.microsoft.com/office/powerpoint/2010/main" val="1567438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10AC71-9D97-F05F-4B22-710ED4C8659E}"/>
              </a:ext>
            </a:extLst>
          </p:cNvPr>
          <p:cNvSpPr>
            <a:spLocks noGrp="1"/>
          </p:cNvSpPr>
          <p:nvPr>
            <p:ph type="sldNum" sz="quarter" idx="12"/>
          </p:nvPr>
        </p:nvSpPr>
        <p:spPr/>
        <p:txBody>
          <a:bodyPr/>
          <a:lstStyle/>
          <a:p>
            <a:fld id="{F8A5FB6D-53CD-49E6-B4E2-6C5827CD4B69}" type="slidenum">
              <a:rPr lang="nl-NL" smtClean="0"/>
              <a:t>25</a:t>
            </a:fld>
            <a:endParaRPr lang="nl-NL"/>
          </a:p>
        </p:txBody>
      </p:sp>
      <p:sp>
        <p:nvSpPr>
          <p:cNvPr id="3" name="Title 2">
            <a:extLst>
              <a:ext uri="{FF2B5EF4-FFF2-40B4-BE49-F238E27FC236}">
                <a16:creationId xmlns:a16="http://schemas.microsoft.com/office/drawing/2014/main" id="{751D8D0C-14C6-D962-B8C8-7B0237A8FF15}"/>
              </a:ext>
            </a:extLst>
          </p:cNvPr>
          <p:cNvSpPr>
            <a:spLocks noGrp="1"/>
          </p:cNvSpPr>
          <p:nvPr>
            <p:ph type="title"/>
          </p:nvPr>
        </p:nvSpPr>
        <p:spPr/>
        <p:txBody>
          <a:bodyPr/>
          <a:lstStyle/>
          <a:p>
            <a:r>
              <a:rPr lang="nl-NL"/>
              <a:t>Wat en hoe?</a:t>
            </a:r>
          </a:p>
        </p:txBody>
      </p:sp>
      <p:sp>
        <p:nvSpPr>
          <p:cNvPr id="4" name="Text Placeholder 3">
            <a:extLst>
              <a:ext uri="{FF2B5EF4-FFF2-40B4-BE49-F238E27FC236}">
                <a16:creationId xmlns:a16="http://schemas.microsoft.com/office/drawing/2014/main" id="{5EC88188-15E9-13A3-814B-72D20591AED7}"/>
              </a:ext>
            </a:extLst>
          </p:cNvPr>
          <p:cNvSpPr>
            <a:spLocks noGrp="1"/>
          </p:cNvSpPr>
          <p:nvPr>
            <p:ph type="body" sz="quarter" idx="13"/>
          </p:nvPr>
        </p:nvSpPr>
        <p:spPr>
          <a:xfrm>
            <a:off x="803274" y="1823693"/>
            <a:ext cx="10383575" cy="6100644"/>
          </a:xfrm>
        </p:spPr>
        <p:txBody>
          <a:bodyPr vert="horz" wrap="square" lIns="0" tIns="0" rIns="0" bIns="0" rtlCol="0" anchor="t">
            <a:spAutoFit/>
          </a:bodyPr>
          <a:lstStyle/>
          <a:p>
            <a:r>
              <a:rPr lang="nl-NL" sz="2000" dirty="0"/>
              <a:t>We hebben een BOPA (omgevingsvergunning met afwijking van bestemmingsplan) gepubliceerd via het DROP-portaal.</a:t>
            </a:r>
          </a:p>
          <a:p>
            <a:endParaRPr lang="nl-NL" sz="2000" dirty="0"/>
          </a:p>
          <a:p>
            <a:r>
              <a:rPr lang="nl-NL" sz="2000" dirty="0"/>
              <a:t>De volgende verplichtingen gelden voor het publiceren van de BOPA:</a:t>
            </a:r>
          </a:p>
          <a:p>
            <a:pPr lvl="1"/>
            <a:r>
              <a:rPr lang="nl-NL" sz="1800" dirty="0"/>
              <a:t>De kennisgeving moet aangeleverd worden via DROP met label “‘beschikking | afhandeling met planafwijking”.</a:t>
            </a:r>
          </a:p>
          <a:p>
            <a:pPr lvl="1"/>
            <a:r>
              <a:rPr lang="nl-NL" sz="1800" dirty="0"/>
              <a:t>De tekst van de kennisgeving moet zijn ingedeeld overeenkomstig het voorschrift van DROP. Verplicht. </a:t>
            </a:r>
          </a:p>
          <a:p>
            <a:pPr lvl="1"/>
            <a:r>
              <a:rPr lang="nl-NL" sz="1800" dirty="0"/>
              <a:t>Het bestand in GML-formaat waarin de geometrische begrenzing is vastgelegd van het perceel, </a:t>
            </a:r>
            <a:r>
              <a:rPr lang="nl-NL" sz="1800" dirty="0" err="1"/>
              <a:t>perceelsgedeelte</a:t>
            </a:r>
            <a:r>
              <a:rPr lang="nl-NL" sz="1800" dirty="0"/>
              <a:t> of gebied waarvoor de omgevingsvergunning is verleend. </a:t>
            </a:r>
          </a:p>
          <a:p>
            <a:pPr lvl="1"/>
            <a:r>
              <a:rPr lang="nl-NL" sz="1800" dirty="0"/>
              <a:t>De identificatie van de omgevingsvergunning zoals deze bekend is in het eigen systeem van het bevoegd gezag.  </a:t>
            </a:r>
          </a:p>
          <a:p>
            <a:pPr lvl="1"/>
            <a:r>
              <a:rPr lang="nl-NL" sz="1800" dirty="0">
                <a:latin typeface="+mj-lt"/>
              </a:rPr>
              <a:t>IMRO-</a:t>
            </a:r>
            <a:r>
              <a:rPr lang="nl-NL" sz="1800" dirty="0" err="1">
                <a:latin typeface="+mj-lt"/>
              </a:rPr>
              <a:t>id</a:t>
            </a:r>
            <a:r>
              <a:rPr lang="nl-NL" sz="1800" dirty="0">
                <a:latin typeface="+mj-lt"/>
              </a:rPr>
              <a:t>: de IMRO-identificatiecode van het ruimtelijk plan of de ruimtelijke plannen indien met de omgevingsvergunning wordt afgeweken van een ruimtelijk plan. </a:t>
            </a:r>
          </a:p>
          <a:p>
            <a:endParaRPr lang="nl-NL" sz="2000" dirty="0"/>
          </a:p>
          <a:p>
            <a:endParaRPr lang="nl-NL" sz="2000" dirty="0"/>
          </a:p>
          <a:p>
            <a:endParaRPr lang="nl-NL" sz="2000" dirty="0"/>
          </a:p>
          <a:p>
            <a:endParaRPr lang="nl-NL" sz="2000" dirty="0"/>
          </a:p>
          <a:p>
            <a:endParaRPr lang="nl-NL" sz="2000" dirty="0"/>
          </a:p>
          <a:p>
            <a:endParaRPr lang="nl-NL" sz="2000" dirty="0"/>
          </a:p>
        </p:txBody>
      </p:sp>
    </p:spTree>
    <p:extLst>
      <p:ext uri="{BB962C8B-B14F-4D97-AF65-F5344CB8AC3E}">
        <p14:creationId xmlns:p14="http://schemas.microsoft.com/office/powerpoint/2010/main" val="1487628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0D7D0D-EA16-5063-0681-2C28487FA17B}"/>
              </a:ext>
            </a:extLst>
          </p:cNvPr>
          <p:cNvSpPr>
            <a:spLocks noGrp="1"/>
          </p:cNvSpPr>
          <p:nvPr>
            <p:ph type="sldNum" sz="quarter" idx="12"/>
          </p:nvPr>
        </p:nvSpPr>
        <p:spPr/>
        <p:txBody>
          <a:bodyPr/>
          <a:lstStyle/>
          <a:p>
            <a:fld id="{F8A5FB6D-53CD-49E6-B4E2-6C5827CD4B69}" type="slidenum">
              <a:rPr lang="nl-NL" smtClean="0"/>
              <a:t>26</a:t>
            </a:fld>
            <a:endParaRPr lang="nl-NL"/>
          </a:p>
        </p:txBody>
      </p:sp>
      <p:sp>
        <p:nvSpPr>
          <p:cNvPr id="3" name="Title 2">
            <a:extLst>
              <a:ext uri="{FF2B5EF4-FFF2-40B4-BE49-F238E27FC236}">
                <a16:creationId xmlns:a16="http://schemas.microsoft.com/office/drawing/2014/main" id="{81AFE8EA-1D6A-D08A-38F5-C538AA9BC401}"/>
              </a:ext>
            </a:extLst>
          </p:cNvPr>
          <p:cNvSpPr>
            <a:spLocks noGrp="1"/>
          </p:cNvSpPr>
          <p:nvPr>
            <p:ph type="title"/>
          </p:nvPr>
        </p:nvSpPr>
        <p:spPr/>
        <p:txBody>
          <a:bodyPr/>
          <a:lstStyle/>
          <a:p>
            <a:endParaRPr lang="nl-NL"/>
          </a:p>
        </p:txBody>
      </p:sp>
      <p:sp>
        <p:nvSpPr>
          <p:cNvPr id="4" name="Text Placeholder 3">
            <a:extLst>
              <a:ext uri="{FF2B5EF4-FFF2-40B4-BE49-F238E27FC236}">
                <a16:creationId xmlns:a16="http://schemas.microsoft.com/office/drawing/2014/main" id="{4A248CDF-E03B-2D1A-6504-1CD2A51B3B00}"/>
              </a:ext>
            </a:extLst>
          </p:cNvPr>
          <p:cNvSpPr>
            <a:spLocks noGrp="1"/>
          </p:cNvSpPr>
          <p:nvPr>
            <p:ph type="body" sz="quarter" idx="13"/>
          </p:nvPr>
        </p:nvSpPr>
        <p:spPr/>
        <p:txBody>
          <a:bodyPr/>
          <a:lstStyle/>
          <a:p>
            <a:endParaRPr lang="nl-NL"/>
          </a:p>
        </p:txBody>
      </p:sp>
      <p:pic>
        <p:nvPicPr>
          <p:cNvPr id="1026" name="Picture 2">
            <a:extLst>
              <a:ext uri="{FF2B5EF4-FFF2-40B4-BE49-F238E27FC236}">
                <a16:creationId xmlns:a16="http://schemas.microsoft.com/office/drawing/2014/main" id="{1AD0392E-7FD7-7A17-379B-06163E8B254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79375"/>
            <a:ext cx="12192000" cy="669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829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CD8C6A-7BA5-D8DC-09DF-FFE41406AE10}"/>
              </a:ext>
            </a:extLst>
          </p:cNvPr>
          <p:cNvSpPr>
            <a:spLocks noGrp="1"/>
          </p:cNvSpPr>
          <p:nvPr>
            <p:ph type="sldNum" sz="quarter" idx="12"/>
          </p:nvPr>
        </p:nvSpPr>
        <p:spPr/>
        <p:txBody>
          <a:bodyPr/>
          <a:lstStyle/>
          <a:p>
            <a:fld id="{F8A5FB6D-53CD-49E6-B4E2-6C5827CD4B69}" type="slidenum">
              <a:rPr lang="nl-NL" smtClean="0"/>
              <a:t>27</a:t>
            </a:fld>
            <a:endParaRPr lang="nl-NL"/>
          </a:p>
        </p:txBody>
      </p:sp>
      <p:sp>
        <p:nvSpPr>
          <p:cNvPr id="3" name="Title 2">
            <a:extLst>
              <a:ext uri="{FF2B5EF4-FFF2-40B4-BE49-F238E27FC236}">
                <a16:creationId xmlns:a16="http://schemas.microsoft.com/office/drawing/2014/main" id="{3266F0F2-1E20-A58F-0D57-CEFF2E264D9D}"/>
              </a:ext>
            </a:extLst>
          </p:cNvPr>
          <p:cNvSpPr>
            <a:spLocks noGrp="1"/>
          </p:cNvSpPr>
          <p:nvPr>
            <p:ph type="title"/>
          </p:nvPr>
        </p:nvSpPr>
        <p:spPr/>
        <p:txBody>
          <a:bodyPr/>
          <a:lstStyle/>
          <a:p>
            <a:endParaRPr lang="nl-NL"/>
          </a:p>
        </p:txBody>
      </p:sp>
      <p:sp>
        <p:nvSpPr>
          <p:cNvPr id="4" name="Text Placeholder 3">
            <a:extLst>
              <a:ext uri="{FF2B5EF4-FFF2-40B4-BE49-F238E27FC236}">
                <a16:creationId xmlns:a16="http://schemas.microsoft.com/office/drawing/2014/main" id="{3ADA6418-5857-C78F-6BD4-B470DF7EE6FA}"/>
              </a:ext>
            </a:extLst>
          </p:cNvPr>
          <p:cNvSpPr>
            <a:spLocks noGrp="1"/>
          </p:cNvSpPr>
          <p:nvPr>
            <p:ph type="body" sz="quarter" idx="13"/>
          </p:nvPr>
        </p:nvSpPr>
        <p:spPr/>
        <p:txBody>
          <a:bodyPr/>
          <a:lstStyle/>
          <a:p>
            <a:endParaRPr lang="nl-NL"/>
          </a:p>
        </p:txBody>
      </p:sp>
      <p:pic>
        <p:nvPicPr>
          <p:cNvPr id="2052" name="Picture 4">
            <a:extLst>
              <a:ext uri="{FF2B5EF4-FFF2-40B4-BE49-F238E27FC236}">
                <a16:creationId xmlns:a16="http://schemas.microsoft.com/office/drawing/2014/main" id="{6EF8BE79-AF1E-6589-3F2E-3E5FCF3CDE8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58738"/>
            <a:ext cx="12192000" cy="6738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643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65DF44-09B2-C651-496C-942D5C8DE42C}"/>
              </a:ext>
            </a:extLst>
          </p:cNvPr>
          <p:cNvSpPr>
            <a:spLocks noGrp="1"/>
          </p:cNvSpPr>
          <p:nvPr>
            <p:ph type="sldNum" sz="quarter" idx="12"/>
          </p:nvPr>
        </p:nvSpPr>
        <p:spPr/>
        <p:txBody>
          <a:bodyPr/>
          <a:lstStyle/>
          <a:p>
            <a:fld id="{F8A5FB6D-53CD-49E6-B4E2-6C5827CD4B69}" type="slidenum">
              <a:rPr lang="nl-NL" smtClean="0"/>
              <a:t>28</a:t>
            </a:fld>
            <a:endParaRPr lang="nl-NL"/>
          </a:p>
        </p:txBody>
      </p:sp>
      <p:sp>
        <p:nvSpPr>
          <p:cNvPr id="3" name="Title 2">
            <a:extLst>
              <a:ext uri="{FF2B5EF4-FFF2-40B4-BE49-F238E27FC236}">
                <a16:creationId xmlns:a16="http://schemas.microsoft.com/office/drawing/2014/main" id="{396AD05A-279E-EA82-BF5B-9AF1CFE986DC}"/>
              </a:ext>
            </a:extLst>
          </p:cNvPr>
          <p:cNvSpPr>
            <a:spLocks noGrp="1"/>
          </p:cNvSpPr>
          <p:nvPr>
            <p:ph type="title"/>
          </p:nvPr>
        </p:nvSpPr>
        <p:spPr/>
        <p:txBody>
          <a:bodyPr/>
          <a:lstStyle/>
          <a:p>
            <a:endParaRPr lang="nl-NL"/>
          </a:p>
        </p:txBody>
      </p:sp>
      <p:sp>
        <p:nvSpPr>
          <p:cNvPr id="4" name="Text Placeholder 3">
            <a:extLst>
              <a:ext uri="{FF2B5EF4-FFF2-40B4-BE49-F238E27FC236}">
                <a16:creationId xmlns:a16="http://schemas.microsoft.com/office/drawing/2014/main" id="{8E048279-55F4-1303-B3BC-AD9F763769F7}"/>
              </a:ext>
            </a:extLst>
          </p:cNvPr>
          <p:cNvSpPr>
            <a:spLocks noGrp="1"/>
          </p:cNvSpPr>
          <p:nvPr>
            <p:ph type="body" sz="quarter" idx="13"/>
          </p:nvPr>
        </p:nvSpPr>
        <p:spPr/>
        <p:txBody>
          <a:bodyPr/>
          <a:lstStyle/>
          <a:p>
            <a:endParaRPr lang="nl-NL"/>
          </a:p>
        </p:txBody>
      </p:sp>
      <p:pic>
        <p:nvPicPr>
          <p:cNvPr id="3074" name="Picture 2">
            <a:extLst>
              <a:ext uri="{FF2B5EF4-FFF2-40B4-BE49-F238E27FC236}">
                <a16:creationId xmlns:a16="http://schemas.microsoft.com/office/drawing/2014/main" id="{B68F3E35-C3C0-0689-B11C-1D1990FBCC4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69850"/>
            <a:ext cx="12192000" cy="671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36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F782D4-9F86-65FF-27B9-2A7A6DB323EF}"/>
              </a:ext>
            </a:extLst>
          </p:cNvPr>
          <p:cNvSpPr>
            <a:spLocks noGrp="1"/>
          </p:cNvSpPr>
          <p:nvPr>
            <p:ph type="sldNum" sz="quarter" idx="12"/>
          </p:nvPr>
        </p:nvSpPr>
        <p:spPr/>
        <p:txBody>
          <a:bodyPr/>
          <a:lstStyle/>
          <a:p>
            <a:fld id="{F8A5FB6D-53CD-49E6-B4E2-6C5827CD4B69}" type="slidenum">
              <a:rPr lang="nl-NL" smtClean="0"/>
              <a:t>29</a:t>
            </a:fld>
            <a:endParaRPr lang="nl-NL"/>
          </a:p>
        </p:txBody>
      </p:sp>
      <p:sp>
        <p:nvSpPr>
          <p:cNvPr id="3" name="Title 2">
            <a:extLst>
              <a:ext uri="{FF2B5EF4-FFF2-40B4-BE49-F238E27FC236}">
                <a16:creationId xmlns:a16="http://schemas.microsoft.com/office/drawing/2014/main" id="{583FAF78-D338-7912-347D-ACB570E057B7}"/>
              </a:ext>
            </a:extLst>
          </p:cNvPr>
          <p:cNvSpPr>
            <a:spLocks noGrp="1"/>
          </p:cNvSpPr>
          <p:nvPr>
            <p:ph type="title"/>
          </p:nvPr>
        </p:nvSpPr>
        <p:spPr/>
        <p:txBody>
          <a:bodyPr/>
          <a:lstStyle/>
          <a:p>
            <a:endParaRPr lang="nl-NL"/>
          </a:p>
        </p:txBody>
      </p:sp>
      <p:sp>
        <p:nvSpPr>
          <p:cNvPr id="4" name="Text Placeholder 3">
            <a:extLst>
              <a:ext uri="{FF2B5EF4-FFF2-40B4-BE49-F238E27FC236}">
                <a16:creationId xmlns:a16="http://schemas.microsoft.com/office/drawing/2014/main" id="{C09BC9E3-E650-FFCC-D6B0-D40EB332F2AF}"/>
              </a:ext>
            </a:extLst>
          </p:cNvPr>
          <p:cNvSpPr>
            <a:spLocks noGrp="1"/>
          </p:cNvSpPr>
          <p:nvPr>
            <p:ph type="body" sz="quarter" idx="13"/>
          </p:nvPr>
        </p:nvSpPr>
        <p:spPr/>
        <p:txBody>
          <a:bodyPr/>
          <a:lstStyle/>
          <a:p>
            <a:endParaRPr lang="nl-NL"/>
          </a:p>
        </p:txBody>
      </p:sp>
      <p:pic>
        <p:nvPicPr>
          <p:cNvPr id="4098" name="Picture 2">
            <a:extLst>
              <a:ext uri="{FF2B5EF4-FFF2-40B4-BE49-F238E27FC236}">
                <a16:creationId xmlns:a16="http://schemas.microsoft.com/office/drawing/2014/main" id="{DFCEE7AA-7AD2-5801-52CC-08030052DC0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52388"/>
            <a:ext cx="12192000" cy="675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744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BC002-E3EA-BC3A-4EC5-00FE43A3AA4A}"/>
              </a:ext>
            </a:extLst>
          </p:cNvPr>
          <p:cNvSpPr>
            <a:spLocks noGrp="1"/>
          </p:cNvSpPr>
          <p:nvPr>
            <p:ph type="title"/>
          </p:nvPr>
        </p:nvSpPr>
        <p:spPr/>
        <p:txBody>
          <a:bodyPr/>
          <a:lstStyle/>
          <a:p>
            <a:r>
              <a:rPr lang="en-NL"/>
              <a:t>Vragen? </a:t>
            </a:r>
          </a:p>
        </p:txBody>
      </p:sp>
      <p:pic>
        <p:nvPicPr>
          <p:cNvPr id="5" name="Content Placeholder 4" descr="Questions with solid fill">
            <a:extLst>
              <a:ext uri="{FF2B5EF4-FFF2-40B4-BE49-F238E27FC236}">
                <a16:creationId xmlns:a16="http://schemas.microsoft.com/office/drawing/2014/main" id="{84640DCC-0849-5168-2313-C274D5BFCE5B}"/>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561521" y="1080000"/>
            <a:ext cx="5068957" cy="5068957"/>
          </a:xfrm>
        </p:spPr>
      </p:pic>
      <p:sp>
        <p:nvSpPr>
          <p:cNvPr id="7" name="Content Placeholder 2">
            <a:extLst>
              <a:ext uri="{FF2B5EF4-FFF2-40B4-BE49-F238E27FC236}">
                <a16:creationId xmlns:a16="http://schemas.microsoft.com/office/drawing/2014/main" id="{6EB7C60B-B737-CD39-CD26-620FE8E1C4F8}"/>
              </a:ext>
            </a:extLst>
          </p:cNvPr>
          <p:cNvSpPr txBox="1">
            <a:spLocks/>
          </p:cNvSpPr>
          <p:nvPr/>
        </p:nvSpPr>
        <p:spPr bwMode="auto">
          <a:xfrm>
            <a:off x="1080000" y="1800000"/>
            <a:ext cx="5797878" cy="45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lnSpc>
                <a:spcPct val="100000"/>
              </a:lnSpc>
              <a:buFont typeface="+mj-lt"/>
              <a:buAutoNum type="arabicPeriod"/>
            </a:pPr>
            <a:endParaRPr lang="nl-NL"/>
          </a:p>
        </p:txBody>
      </p:sp>
      <p:sp>
        <p:nvSpPr>
          <p:cNvPr id="3" name="TextBox 2">
            <a:extLst>
              <a:ext uri="{FF2B5EF4-FFF2-40B4-BE49-F238E27FC236}">
                <a16:creationId xmlns:a16="http://schemas.microsoft.com/office/drawing/2014/main" id="{518577BD-14DB-C8C4-8881-8BD7FD64BF5B}"/>
              </a:ext>
            </a:extLst>
          </p:cNvPr>
          <p:cNvSpPr txBox="1"/>
          <p:nvPr/>
        </p:nvSpPr>
        <p:spPr>
          <a:xfrm>
            <a:off x="7349444" y="3429000"/>
            <a:ext cx="3672480" cy="954107"/>
          </a:xfrm>
          <a:prstGeom prst="rect">
            <a:avLst/>
          </a:prstGeom>
          <a:noFill/>
        </p:spPr>
        <p:txBody>
          <a:bodyPr wrap="none" rtlCol="0">
            <a:spAutoFit/>
          </a:bodyPr>
          <a:lstStyle/>
          <a:p>
            <a:r>
              <a:rPr lang="en-NL" sz="2800" b="1">
                <a:solidFill>
                  <a:srgbClr val="002F5F"/>
                </a:solidFill>
              </a:rPr>
              <a:t>Vragen? </a:t>
            </a:r>
          </a:p>
          <a:p>
            <a:r>
              <a:rPr lang="nl-NL" sz="2800" b="1">
                <a:solidFill>
                  <a:srgbClr val="002F5F"/>
                </a:solidFill>
              </a:rPr>
              <a:t>Stel ze eerst via</a:t>
            </a:r>
            <a:r>
              <a:rPr lang="en-NL" sz="2800" b="1">
                <a:solidFill>
                  <a:srgbClr val="002F5F"/>
                </a:solidFill>
              </a:rPr>
              <a:t> de chat</a:t>
            </a:r>
          </a:p>
        </p:txBody>
      </p:sp>
    </p:spTree>
    <p:extLst>
      <p:ext uri="{BB962C8B-B14F-4D97-AF65-F5344CB8AC3E}">
        <p14:creationId xmlns:p14="http://schemas.microsoft.com/office/powerpoint/2010/main" val="2025552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F782D4-9F86-65FF-27B9-2A7A6DB323EF}"/>
              </a:ext>
            </a:extLst>
          </p:cNvPr>
          <p:cNvSpPr>
            <a:spLocks noGrp="1"/>
          </p:cNvSpPr>
          <p:nvPr>
            <p:ph type="sldNum" sz="quarter" idx="12"/>
          </p:nvPr>
        </p:nvSpPr>
        <p:spPr/>
        <p:txBody>
          <a:bodyPr/>
          <a:lstStyle/>
          <a:p>
            <a:fld id="{F8A5FB6D-53CD-49E6-B4E2-6C5827CD4B69}" type="slidenum">
              <a:rPr lang="nl-NL" smtClean="0"/>
              <a:t>30</a:t>
            </a:fld>
            <a:endParaRPr lang="nl-NL"/>
          </a:p>
        </p:txBody>
      </p:sp>
      <p:sp>
        <p:nvSpPr>
          <p:cNvPr id="3" name="Title 2">
            <a:extLst>
              <a:ext uri="{FF2B5EF4-FFF2-40B4-BE49-F238E27FC236}">
                <a16:creationId xmlns:a16="http://schemas.microsoft.com/office/drawing/2014/main" id="{583FAF78-D338-7912-347D-ACB570E057B7}"/>
              </a:ext>
            </a:extLst>
          </p:cNvPr>
          <p:cNvSpPr>
            <a:spLocks noGrp="1"/>
          </p:cNvSpPr>
          <p:nvPr>
            <p:ph type="title"/>
          </p:nvPr>
        </p:nvSpPr>
        <p:spPr/>
        <p:txBody>
          <a:bodyPr/>
          <a:lstStyle/>
          <a:p>
            <a:endParaRPr lang="nl-NL"/>
          </a:p>
        </p:txBody>
      </p:sp>
      <p:sp>
        <p:nvSpPr>
          <p:cNvPr id="4" name="Text Placeholder 3">
            <a:extLst>
              <a:ext uri="{FF2B5EF4-FFF2-40B4-BE49-F238E27FC236}">
                <a16:creationId xmlns:a16="http://schemas.microsoft.com/office/drawing/2014/main" id="{C09BC9E3-E650-FFCC-D6B0-D40EB332F2AF}"/>
              </a:ext>
            </a:extLst>
          </p:cNvPr>
          <p:cNvSpPr>
            <a:spLocks noGrp="1"/>
          </p:cNvSpPr>
          <p:nvPr>
            <p:ph type="body" sz="quarter" idx="13"/>
          </p:nvPr>
        </p:nvSpPr>
        <p:spPr/>
        <p:txBody>
          <a:bodyPr/>
          <a:lstStyle/>
          <a:p>
            <a:endParaRPr lang="nl-NL"/>
          </a:p>
        </p:txBody>
      </p:sp>
      <p:pic>
        <p:nvPicPr>
          <p:cNvPr id="5122" name="Picture 2">
            <a:extLst>
              <a:ext uri="{FF2B5EF4-FFF2-40B4-BE49-F238E27FC236}">
                <a16:creationId xmlns:a16="http://schemas.microsoft.com/office/drawing/2014/main" id="{D6DCD417-52E7-B52F-6342-956EB2092E3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87313"/>
            <a:ext cx="12192000" cy="6681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567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F782D4-9F86-65FF-27B9-2A7A6DB323EF}"/>
              </a:ext>
            </a:extLst>
          </p:cNvPr>
          <p:cNvSpPr>
            <a:spLocks noGrp="1"/>
          </p:cNvSpPr>
          <p:nvPr>
            <p:ph type="sldNum" sz="quarter" idx="12"/>
          </p:nvPr>
        </p:nvSpPr>
        <p:spPr/>
        <p:txBody>
          <a:bodyPr/>
          <a:lstStyle/>
          <a:p>
            <a:fld id="{F8A5FB6D-53CD-49E6-B4E2-6C5827CD4B69}" type="slidenum">
              <a:rPr lang="nl-NL" smtClean="0"/>
              <a:t>31</a:t>
            </a:fld>
            <a:endParaRPr lang="nl-NL"/>
          </a:p>
        </p:txBody>
      </p:sp>
      <p:sp>
        <p:nvSpPr>
          <p:cNvPr id="3" name="Title 2">
            <a:extLst>
              <a:ext uri="{FF2B5EF4-FFF2-40B4-BE49-F238E27FC236}">
                <a16:creationId xmlns:a16="http://schemas.microsoft.com/office/drawing/2014/main" id="{583FAF78-D338-7912-347D-ACB570E057B7}"/>
              </a:ext>
            </a:extLst>
          </p:cNvPr>
          <p:cNvSpPr>
            <a:spLocks noGrp="1"/>
          </p:cNvSpPr>
          <p:nvPr>
            <p:ph type="title"/>
          </p:nvPr>
        </p:nvSpPr>
        <p:spPr/>
        <p:txBody>
          <a:bodyPr/>
          <a:lstStyle/>
          <a:p>
            <a:endParaRPr lang="nl-NL"/>
          </a:p>
        </p:txBody>
      </p:sp>
      <p:sp>
        <p:nvSpPr>
          <p:cNvPr id="4" name="Text Placeholder 3">
            <a:extLst>
              <a:ext uri="{FF2B5EF4-FFF2-40B4-BE49-F238E27FC236}">
                <a16:creationId xmlns:a16="http://schemas.microsoft.com/office/drawing/2014/main" id="{C09BC9E3-E650-FFCC-D6B0-D40EB332F2AF}"/>
              </a:ext>
            </a:extLst>
          </p:cNvPr>
          <p:cNvSpPr>
            <a:spLocks noGrp="1"/>
          </p:cNvSpPr>
          <p:nvPr>
            <p:ph type="body" sz="quarter" idx="13"/>
          </p:nvPr>
        </p:nvSpPr>
        <p:spPr/>
        <p:txBody>
          <a:bodyPr/>
          <a:lstStyle/>
          <a:p>
            <a:endParaRPr lang="nl-NL"/>
          </a:p>
        </p:txBody>
      </p:sp>
      <p:pic>
        <p:nvPicPr>
          <p:cNvPr id="6146" name="Picture 2">
            <a:extLst>
              <a:ext uri="{FF2B5EF4-FFF2-40B4-BE49-F238E27FC236}">
                <a16:creationId xmlns:a16="http://schemas.microsoft.com/office/drawing/2014/main" id="{A2F50262-6632-06D1-E9B7-37E2ECD6E5A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87313"/>
            <a:ext cx="12192000" cy="6681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63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F782D4-9F86-65FF-27B9-2A7A6DB323EF}"/>
              </a:ext>
            </a:extLst>
          </p:cNvPr>
          <p:cNvSpPr>
            <a:spLocks noGrp="1"/>
          </p:cNvSpPr>
          <p:nvPr>
            <p:ph type="sldNum" sz="quarter" idx="12"/>
          </p:nvPr>
        </p:nvSpPr>
        <p:spPr/>
        <p:txBody>
          <a:bodyPr/>
          <a:lstStyle/>
          <a:p>
            <a:fld id="{F8A5FB6D-53CD-49E6-B4E2-6C5827CD4B69}" type="slidenum">
              <a:rPr lang="nl-NL" smtClean="0"/>
              <a:t>32</a:t>
            </a:fld>
            <a:endParaRPr lang="nl-NL"/>
          </a:p>
        </p:txBody>
      </p:sp>
      <p:sp>
        <p:nvSpPr>
          <p:cNvPr id="3" name="Title 2">
            <a:extLst>
              <a:ext uri="{FF2B5EF4-FFF2-40B4-BE49-F238E27FC236}">
                <a16:creationId xmlns:a16="http://schemas.microsoft.com/office/drawing/2014/main" id="{583FAF78-D338-7912-347D-ACB570E057B7}"/>
              </a:ext>
            </a:extLst>
          </p:cNvPr>
          <p:cNvSpPr>
            <a:spLocks noGrp="1"/>
          </p:cNvSpPr>
          <p:nvPr>
            <p:ph type="title"/>
          </p:nvPr>
        </p:nvSpPr>
        <p:spPr/>
        <p:txBody>
          <a:bodyPr/>
          <a:lstStyle/>
          <a:p>
            <a:endParaRPr lang="nl-NL"/>
          </a:p>
        </p:txBody>
      </p:sp>
      <p:sp>
        <p:nvSpPr>
          <p:cNvPr id="4" name="Text Placeholder 3">
            <a:extLst>
              <a:ext uri="{FF2B5EF4-FFF2-40B4-BE49-F238E27FC236}">
                <a16:creationId xmlns:a16="http://schemas.microsoft.com/office/drawing/2014/main" id="{C09BC9E3-E650-FFCC-D6B0-D40EB332F2AF}"/>
              </a:ext>
            </a:extLst>
          </p:cNvPr>
          <p:cNvSpPr>
            <a:spLocks noGrp="1"/>
          </p:cNvSpPr>
          <p:nvPr>
            <p:ph type="body" sz="quarter" idx="13"/>
          </p:nvPr>
        </p:nvSpPr>
        <p:spPr/>
        <p:txBody>
          <a:bodyPr/>
          <a:lstStyle/>
          <a:p>
            <a:endParaRPr lang="nl-NL"/>
          </a:p>
        </p:txBody>
      </p:sp>
      <p:pic>
        <p:nvPicPr>
          <p:cNvPr id="11266" name="Picture 2">
            <a:extLst>
              <a:ext uri="{FF2B5EF4-FFF2-40B4-BE49-F238E27FC236}">
                <a16:creationId xmlns:a16="http://schemas.microsoft.com/office/drawing/2014/main" id="{A6A79CB1-DF9A-4907-0DB2-99A96E48984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87313"/>
            <a:ext cx="12192000" cy="6681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757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F782D4-9F86-65FF-27B9-2A7A6DB323EF}"/>
              </a:ext>
            </a:extLst>
          </p:cNvPr>
          <p:cNvSpPr>
            <a:spLocks noGrp="1"/>
          </p:cNvSpPr>
          <p:nvPr>
            <p:ph type="sldNum" sz="quarter" idx="12"/>
          </p:nvPr>
        </p:nvSpPr>
        <p:spPr/>
        <p:txBody>
          <a:bodyPr/>
          <a:lstStyle/>
          <a:p>
            <a:fld id="{F8A5FB6D-53CD-49E6-B4E2-6C5827CD4B69}" type="slidenum">
              <a:rPr lang="nl-NL" smtClean="0"/>
              <a:t>33</a:t>
            </a:fld>
            <a:endParaRPr lang="nl-NL"/>
          </a:p>
        </p:txBody>
      </p:sp>
      <p:sp>
        <p:nvSpPr>
          <p:cNvPr id="3" name="Title 2">
            <a:extLst>
              <a:ext uri="{FF2B5EF4-FFF2-40B4-BE49-F238E27FC236}">
                <a16:creationId xmlns:a16="http://schemas.microsoft.com/office/drawing/2014/main" id="{583FAF78-D338-7912-347D-ACB570E057B7}"/>
              </a:ext>
            </a:extLst>
          </p:cNvPr>
          <p:cNvSpPr>
            <a:spLocks noGrp="1"/>
          </p:cNvSpPr>
          <p:nvPr>
            <p:ph type="title"/>
          </p:nvPr>
        </p:nvSpPr>
        <p:spPr/>
        <p:txBody>
          <a:bodyPr/>
          <a:lstStyle/>
          <a:p>
            <a:endParaRPr lang="nl-NL"/>
          </a:p>
        </p:txBody>
      </p:sp>
      <p:sp>
        <p:nvSpPr>
          <p:cNvPr id="4" name="Text Placeholder 3">
            <a:extLst>
              <a:ext uri="{FF2B5EF4-FFF2-40B4-BE49-F238E27FC236}">
                <a16:creationId xmlns:a16="http://schemas.microsoft.com/office/drawing/2014/main" id="{C09BC9E3-E650-FFCC-D6B0-D40EB332F2AF}"/>
              </a:ext>
            </a:extLst>
          </p:cNvPr>
          <p:cNvSpPr>
            <a:spLocks noGrp="1"/>
          </p:cNvSpPr>
          <p:nvPr>
            <p:ph type="body" sz="quarter" idx="13"/>
          </p:nvPr>
        </p:nvSpPr>
        <p:spPr/>
        <p:txBody>
          <a:bodyPr/>
          <a:lstStyle/>
          <a:p>
            <a:endParaRPr lang="nl-NL"/>
          </a:p>
        </p:txBody>
      </p:sp>
      <p:pic>
        <p:nvPicPr>
          <p:cNvPr id="13314" name="Picture 2">
            <a:extLst>
              <a:ext uri="{FF2B5EF4-FFF2-40B4-BE49-F238E27FC236}">
                <a16:creationId xmlns:a16="http://schemas.microsoft.com/office/drawing/2014/main" id="{7B01A035-4886-0030-E953-6C346A09CCB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87313"/>
            <a:ext cx="12192000" cy="6681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940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F782D4-9F86-65FF-27B9-2A7A6DB323EF}"/>
              </a:ext>
            </a:extLst>
          </p:cNvPr>
          <p:cNvSpPr>
            <a:spLocks noGrp="1"/>
          </p:cNvSpPr>
          <p:nvPr>
            <p:ph type="sldNum" sz="quarter" idx="12"/>
          </p:nvPr>
        </p:nvSpPr>
        <p:spPr/>
        <p:txBody>
          <a:bodyPr/>
          <a:lstStyle/>
          <a:p>
            <a:fld id="{F8A5FB6D-53CD-49E6-B4E2-6C5827CD4B69}" type="slidenum">
              <a:rPr lang="nl-NL" smtClean="0"/>
              <a:t>34</a:t>
            </a:fld>
            <a:endParaRPr lang="nl-NL"/>
          </a:p>
        </p:txBody>
      </p:sp>
      <p:sp>
        <p:nvSpPr>
          <p:cNvPr id="3" name="Title 2">
            <a:extLst>
              <a:ext uri="{FF2B5EF4-FFF2-40B4-BE49-F238E27FC236}">
                <a16:creationId xmlns:a16="http://schemas.microsoft.com/office/drawing/2014/main" id="{583FAF78-D338-7912-347D-ACB570E057B7}"/>
              </a:ext>
            </a:extLst>
          </p:cNvPr>
          <p:cNvSpPr>
            <a:spLocks noGrp="1"/>
          </p:cNvSpPr>
          <p:nvPr>
            <p:ph type="title"/>
          </p:nvPr>
        </p:nvSpPr>
        <p:spPr/>
        <p:txBody>
          <a:bodyPr/>
          <a:lstStyle/>
          <a:p>
            <a:endParaRPr lang="nl-NL"/>
          </a:p>
        </p:txBody>
      </p:sp>
      <p:sp>
        <p:nvSpPr>
          <p:cNvPr id="4" name="Text Placeholder 3">
            <a:extLst>
              <a:ext uri="{FF2B5EF4-FFF2-40B4-BE49-F238E27FC236}">
                <a16:creationId xmlns:a16="http://schemas.microsoft.com/office/drawing/2014/main" id="{C09BC9E3-E650-FFCC-D6B0-D40EB332F2AF}"/>
              </a:ext>
            </a:extLst>
          </p:cNvPr>
          <p:cNvSpPr>
            <a:spLocks noGrp="1"/>
          </p:cNvSpPr>
          <p:nvPr>
            <p:ph type="body" sz="quarter" idx="13"/>
          </p:nvPr>
        </p:nvSpPr>
        <p:spPr/>
        <p:txBody>
          <a:bodyPr/>
          <a:lstStyle/>
          <a:p>
            <a:endParaRPr lang="nl-NL"/>
          </a:p>
        </p:txBody>
      </p:sp>
      <p:pic>
        <p:nvPicPr>
          <p:cNvPr id="14338" name="Picture 2">
            <a:extLst>
              <a:ext uri="{FF2B5EF4-FFF2-40B4-BE49-F238E27FC236}">
                <a16:creationId xmlns:a16="http://schemas.microsoft.com/office/drawing/2014/main" id="{06870C82-128A-F3AF-FE5A-22E78E39B2F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58738"/>
            <a:ext cx="12192000" cy="6738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045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F782D4-9F86-65FF-27B9-2A7A6DB323EF}"/>
              </a:ext>
            </a:extLst>
          </p:cNvPr>
          <p:cNvSpPr>
            <a:spLocks noGrp="1"/>
          </p:cNvSpPr>
          <p:nvPr>
            <p:ph type="sldNum" sz="quarter" idx="12"/>
          </p:nvPr>
        </p:nvSpPr>
        <p:spPr/>
        <p:txBody>
          <a:bodyPr/>
          <a:lstStyle/>
          <a:p>
            <a:fld id="{F8A5FB6D-53CD-49E6-B4E2-6C5827CD4B69}" type="slidenum">
              <a:rPr lang="nl-NL" smtClean="0"/>
              <a:t>35</a:t>
            </a:fld>
            <a:endParaRPr lang="nl-NL"/>
          </a:p>
        </p:txBody>
      </p:sp>
      <p:sp>
        <p:nvSpPr>
          <p:cNvPr id="3" name="Title 2">
            <a:extLst>
              <a:ext uri="{FF2B5EF4-FFF2-40B4-BE49-F238E27FC236}">
                <a16:creationId xmlns:a16="http://schemas.microsoft.com/office/drawing/2014/main" id="{583FAF78-D338-7912-347D-ACB570E057B7}"/>
              </a:ext>
            </a:extLst>
          </p:cNvPr>
          <p:cNvSpPr>
            <a:spLocks noGrp="1"/>
          </p:cNvSpPr>
          <p:nvPr>
            <p:ph type="title"/>
          </p:nvPr>
        </p:nvSpPr>
        <p:spPr/>
        <p:txBody>
          <a:bodyPr/>
          <a:lstStyle/>
          <a:p>
            <a:endParaRPr lang="nl-NL"/>
          </a:p>
        </p:txBody>
      </p:sp>
      <p:sp>
        <p:nvSpPr>
          <p:cNvPr id="4" name="Text Placeholder 3">
            <a:extLst>
              <a:ext uri="{FF2B5EF4-FFF2-40B4-BE49-F238E27FC236}">
                <a16:creationId xmlns:a16="http://schemas.microsoft.com/office/drawing/2014/main" id="{C09BC9E3-E650-FFCC-D6B0-D40EB332F2AF}"/>
              </a:ext>
            </a:extLst>
          </p:cNvPr>
          <p:cNvSpPr>
            <a:spLocks noGrp="1"/>
          </p:cNvSpPr>
          <p:nvPr>
            <p:ph type="body" sz="quarter" idx="13"/>
          </p:nvPr>
        </p:nvSpPr>
        <p:spPr/>
        <p:txBody>
          <a:bodyPr/>
          <a:lstStyle/>
          <a:p>
            <a:endParaRPr lang="nl-NL"/>
          </a:p>
        </p:txBody>
      </p:sp>
      <p:pic>
        <p:nvPicPr>
          <p:cNvPr id="15362" name="Picture 2">
            <a:extLst>
              <a:ext uri="{FF2B5EF4-FFF2-40B4-BE49-F238E27FC236}">
                <a16:creationId xmlns:a16="http://schemas.microsoft.com/office/drawing/2014/main" id="{376D6E2D-E6B5-79C4-CEB1-4DBBC3C11A7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79375"/>
            <a:ext cx="12192000" cy="669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428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F782D4-9F86-65FF-27B9-2A7A6DB323EF}"/>
              </a:ext>
            </a:extLst>
          </p:cNvPr>
          <p:cNvSpPr>
            <a:spLocks noGrp="1"/>
          </p:cNvSpPr>
          <p:nvPr>
            <p:ph type="sldNum" sz="quarter" idx="12"/>
          </p:nvPr>
        </p:nvSpPr>
        <p:spPr/>
        <p:txBody>
          <a:bodyPr/>
          <a:lstStyle/>
          <a:p>
            <a:fld id="{F8A5FB6D-53CD-49E6-B4E2-6C5827CD4B69}" type="slidenum">
              <a:rPr lang="nl-NL" smtClean="0"/>
              <a:t>36</a:t>
            </a:fld>
            <a:endParaRPr lang="nl-NL"/>
          </a:p>
        </p:txBody>
      </p:sp>
      <p:sp>
        <p:nvSpPr>
          <p:cNvPr id="3" name="Title 2">
            <a:extLst>
              <a:ext uri="{FF2B5EF4-FFF2-40B4-BE49-F238E27FC236}">
                <a16:creationId xmlns:a16="http://schemas.microsoft.com/office/drawing/2014/main" id="{583FAF78-D338-7912-347D-ACB570E057B7}"/>
              </a:ext>
            </a:extLst>
          </p:cNvPr>
          <p:cNvSpPr>
            <a:spLocks noGrp="1"/>
          </p:cNvSpPr>
          <p:nvPr>
            <p:ph type="title"/>
          </p:nvPr>
        </p:nvSpPr>
        <p:spPr/>
        <p:txBody>
          <a:bodyPr/>
          <a:lstStyle/>
          <a:p>
            <a:endParaRPr lang="nl-NL"/>
          </a:p>
        </p:txBody>
      </p:sp>
      <p:sp>
        <p:nvSpPr>
          <p:cNvPr id="4" name="Text Placeholder 3">
            <a:extLst>
              <a:ext uri="{FF2B5EF4-FFF2-40B4-BE49-F238E27FC236}">
                <a16:creationId xmlns:a16="http://schemas.microsoft.com/office/drawing/2014/main" id="{C09BC9E3-E650-FFCC-D6B0-D40EB332F2AF}"/>
              </a:ext>
            </a:extLst>
          </p:cNvPr>
          <p:cNvSpPr>
            <a:spLocks noGrp="1"/>
          </p:cNvSpPr>
          <p:nvPr>
            <p:ph type="body" sz="quarter" idx="13"/>
          </p:nvPr>
        </p:nvSpPr>
        <p:spPr/>
        <p:txBody>
          <a:bodyPr/>
          <a:lstStyle/>
          <a:p>
            <a:endParaRPr lang="nl-NL"/>
          </a:p>
        </p:txBody>
      </p:sp>
      <p:pic>
        <p:nvPicPr>
          <p:cNvPr id="16386" name="Picture 2">
            <a:extLst>
              <a:ext uri="{FF2B5EF4-FFF2-40B4-BE49-F238E27FC236}">
                <a16:creationId xmlns:a16="http://schemas.microsoft.com/office/drawing/2014/main" id="{86A00FC0-DC61-4932-83FE-1D33496DFF6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00013"/>
            <a:ext cx="12192000" cy="6656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525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F782D4-9F86-65FF-27B9-2A7A6DB323EF}"/>
              </a:ext>
            </a:extLst>
          </p:cNvPr>
          <p:cNvSpPr>
            <a:spLocks noGrp="1"/>
          </p:cNvSpPr>
          <p:nvPr>
            <p:ph type="sldNum" sz="quarter" idx="12"/>
          </p:nvPr>
        </p:nvSpPr>
        <p:spPr/>
        <p:txBody>
          <a:bodyPr/>
          <a:lstStyle/>
          <a:p>
            <a:fld id="{F8A5FB6D-53CD-49E6-B4E2-6C5827CD4B69}" type="slidenum">
              <a:rPr lang="nl-NL" smtClean="0"/>
              <a:t>37</a:t>
            </a:fld>
            <a:endParaRPr lang="nl-NL"/>
          </a:p>
        </p:txBody>
      </p:sp>
      <p:sp>
        <p:nvSpPr>
          <p:cNvPr id="3" name="Title 2">
            <a:extLst>
              <a:ext uri="{FF2B5EF4-FFF2-40B4-BE49-F238E27FC236}">
                <a16:creationId xmlns:a16="http://schemas.microsoft.com/office/drawing/2014/main" id="{583FAF78-D338-7912-347D-ACB570E057B7}"/>
              </a:ext>
            </a:extLst>
          </p:cNvPr>
          <p:cNvSpPr>
            <a:spLocks noGrp="1"/>
          </p:cNvSpPr>
          <p:nvPr>
            <p:ph type="title"/>
          </p:nvPr>
        </p:nvSpPr>
        <p:spPr/>
        <p:txBody>
          <a:bodyPr/>
          <a:lstStyle/>
          <a:p>
            <a:endParaRPr lang="nl-NL"/>
          </a:p>
        </p:txBody>
      </p:sp>
      <p:sp>
        <p:nvSpPr>
          <p:cNvPr id="4" name="Text Placeholder 3">
            <a:extLst>
              <a:ext uri="{FF2B5EF4-FFF2-40B4-BE49-F238E27FC236}">
                <a16:creationId xmlns:a16="http://schemas.microsoft.com/office/drawing/2014/main" id="{C09BC9E3-E650-FFCC-D6B0-D40EB332F2AF}"/>
              </a:ext>
            </a:extLst>
          </p:cNvPr>
          <p:cNvSpPr>
            <a:spLocks noGrp="1"/>
          </p:cNvSpPr>
          <p:nvPr>
            <p:ph type="body" sz="quarter" idx="13"/>
          </p:nvPr>
        </p:nvSpPr>
        <p:spPr/>
        <p:txBody>
          <a:bodyPr/>
          <a:lstStyle/>
          <a:p>
            <a:endParaRPr lang="nl-NL"/>
          </a:p>
        </p:txBody>
      </p:sp>
      <p:pic>
        <p:nvPicPr>
          <p:cNvPr id="18434" name="Picture 2">
            <a:extLst>
              <a:ext uri="{FF2B5EF4-FFF2-40B4-BE49-F238E27FC236}">
                <a16:creationId xmlns:a16="http://schemas.microsoft.com/office/drawing/2014/main" id="{AB5ECF8B-AEED-9CBC-2B61-F0996921FFA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88900"/>
            <a:ext cx="12192000" cy="668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725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F782D4-9F86-65FF-27B9-2A7A6DB323EF}"/>
              </a:ext>
            </a:extLst>
          </p:cNvPr>
          <p:cNvSpPr>
            <a:spLocks noGrp="1"/>
          </p:cNvSpPr>
          <p:nvPr>
            <p:ph type="sldNum" sz="quarter" idx="12"/>
          </p:nvPr>
        </p:nvSpPr>
        <p:spPr/>
        <p:txBody>
          <a:bodyPr/>
          <a:lstStyle/>
          <a:p>
            <a:fld id="{F8A5FB6D-53CD-49E6-B4E2-6C5827CD4B69}" type="slidenum">
              <a:rPr lang="nl-NL" smtClean="0"/>
              <a:t>38</a:t>
            </a:fld>
            <a:endParaRPr lang="nl-NL"/>
          </a:p>
        </p:txBody>
      </p:sp>
      <p:sp>
        <p:nvSpPr>
          <p:cNvPr id="3" name="Title 2">
            <a:extLst>
              <a:ext uri="{FF2B5EF4-FFF2-40B4-BE49-F238E27FC236}">
                <a16:creationId xmlns:a16="http://schemas.microsoft.com/office/drawing/2014/main" id="{583FAF78-D338-7912-347D-ACB570E057B7}"/>
              </a:ext>
            </a:extLst>
          </p:cNvPr>
          <p:cNvSpPr>
            <a:spLocks noGrp="1"/>
          </p:cNvSpPr>
          <p:nvPr>
            <p:ph type="title"/>
          </p:nvPr>
        </p:nvSpPr>
        <p:spPr/>
        <p:txBody>
          <a:bodyPr/>
          <a:lstStyle/>
          <a:p>
            <a:endParaRPr lang="nl-NL"/>
          </a:p>
        </p:txBody>
      </p:sp>
      <p:sp>
        <p:nvSpPr>
          <p:cNvPr id="4" name="Text Placeholder 3">
            <a:extLst>
              <a:ext uri="{FF2B5EF4-FFF2-40B4-BE49-F238E27FC236}">
                <a16:creationId xmlns:a16="http://schemas.microsoft.com/office/drawing/2014/main" id="{C09BC9E3-E650-FFCC-D6B0-D40EB332F2AF}"/>
              </a:ext>
            </a:extLst>
          </p:cNvPr>
          <p:cNvSpPr>
            <a:spLocks noGrp="1"/>
          </p:cNvSpPr>
          <p:nvPr>
            <p:ph type="body" sz="quarter" idx="13"/>
          </p:nvPr>
        </p:nvSpPr>
        <p:spPr/>
        <p:txBody>
          <a:bodyPr/>
          <a:lstStyle/>
          <a:p>
            <a:endParaRPr lang="nl-NL"/>
          </a:p>
        </p:txBody>
      </p:sp>
      <p:pic>
        <p:nvPicPr>
          <p:cNvPr id="19458" name="Picture 2">
            <a:extLst>
              <a:ext uri="{FF2B5EF4-FFF2-40B4-BE49-F238E27FC236}">
                <a16:creationId xmlns:a16="http://schemas.microsoft.com/office/drawing/2014/main" id="{6850D724-047C-6CAB-EBEC-E02F3420519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87313"/>
            <a:ext cx="12192000" cy="6681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794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30D683-0F42-6268-1292-D54205BE1125}"/>
              </a:ext>
            </a:extLst>
          </p:cNvPr>
          <p:cNvSpPr>
            <a:spLocks noGrp="1"/>
          </p:cNvSpPr>
          <p:nvPr>
            <p:ph type="sldNum" sz="quarter" idx="12"/>
          </p:nvPr>
        </p:nvSpPr>
        <p:spPr/>
        <p:txBody>
          <a:bodyPr/>
          <a:lstStyle/>
          <a:p>
            <a:fld id="{F8A5FB6D-53CD-49E6-B4E2-6C5827CD4B69}" type="slidenum">
              <a:rPr lang="nl-NL" smtClean="0"/>
              <a:t>39</a:t>
            </a:fld>
            <a:endParaRPr lang="nl-NL"/>
          </a:p>
        </p:txBody>
      </p:sp>
      <p:sp>
        <p:nvSpPr>
          <p:cNvPr id="3" name="Title 2">
            <a:extLst>
              <a:ext uri="{FF2B5EF4-FFF2-40B4-BE49-F238E27FC236}">
                <a16:creationId xmlns:a16="http://schemas.microsoft.com/office/drawing/2014/main" id="{5509380C-7FF7-B6A4-E25C-FF5504B0419B}"/>
              </a:ext>
            </a:extLst>
          </p:cNvPr>
          <p:cNvSpPr>
            <a:spLocks noGrp="1"/>
          </p:cNvSpPr>
          <p:nvPr>
            <p:ph type="title"/>
          </p:nvPr>
        </p:nvSpPr>
        <p:spPr>
          <a:xfrm>
            <a:off x="815975" y="836957"/>
            <a:ext cx="11376025" cy="424732"/>
          </a:xfrm>
        </p:spPr>
        <p:txBody>
          <a:bodyPr/>
          <a:lstStyle/>
          <a:p>
            <a:r>
              <a:rPr lang="en-GB" dirty="0" err="1"/>
              <a:t>Bevindingen</a:t>
            </a:r>
            <a:r>
              <a:rPr lang="en-GB" b="1" i="0" strike="noStrike" dirty="0">
                <a:solidFill>
                  <a:srgbClr val="000000"/>
                </a:solidFill>
                <a:effectLst/>
                <a:latin typeface="Helvetica" pitchFamily="2" charset="0"/>
              </a:rPr>
              <a:t> </a:t>
            </a:r>
            <a:r>
              <a:rPr lang="en-GB" dirty="0"/>
              <a:t>BOPA-test: </a:t>
            </a:r>
            <a:r>
              <a:rPr lang="en-GB" dirty="0" err="1"/>
              <a:t>algemeen</a:t>
            </a:r>
            <a:r>
              <a:rPr lang="en-GB" dirty="0"/>
              <a:t> (1/3)</a:t>
            </a:r>
            <a:endParaRPr lang="nl-NL" dirty="0"/>
          </a:p>
        </p:txBody>
      </p:sp>
      <p:sp>
        <p:nvSpPr>
          <p:cNvPr id="4" name="Text Placeholder 3">
            <a:extLst>
              <a:ext uri="{FF2B5EF4-FFF2-40B4-BE49-F238E27FC236}">
                <a16:creationId xmlns:a16="http://schemas.microsoft.com/office/drawing/2014/main" id="{81303750-DEB6-BAB4-1886-23DF2B6AB37F}"/>
              </a:ext>
            </a:extLst>
          </p:cNvPr>
          <p:cNvSpPr>
            <a:spLocks noGrp="1"/>
          </p:cNvSpPr>
          <p:nvPr>
            <p:ph type="body" sz="quarter" idx="13"/>
          </p:nvPr>
        </p:nvSpPr>
        <p:spPr>
          <a:xfrm>
            <a:off x="803274" y="1412875"/>
            <a:ext cx="10837341" cy="1523815"/>
          </a:xfrm>
        </p:spPr>
        <p:txBody>
          <a:bodyPr vert="horz" wrap="square" lIns="0" tIns="0" rIns="0" bIns="0" rtlCol="0" anchor="t">
            <a:spAutoFit/>
          </a:bodyPr>
          <a:lstStyle/>
          <a:p>
            <a:pPr algn="l"/>
            <a:endParaRPr lang="en-GB" b="1" dirty="0">
              <a:solidFill>
                <a:srgbClr val="000000"/>
              </a:solidFill>
              <a:latin typeface="Helvetica" pitchFamily="2" charset="0"/>
            </a:endParaRPr>
          </a:p>
          <a:p>
            <a:pPr algn="l"/>
            <a:r>
              <a:rPr lang="en-GB" b="1" dirty="0" err="1">
                <a:solidFill>
                  <a:srgbClr val="000000"/>
                </a:solidFill>
                <a:latin typeface="Helvetica" pitchFamily="2" charset="0"/>
              </a:rPr>
              <a:t>Gebruikersportaal</a:t>
            </a:r>
            <a:r>
              <a:rPr lang="en-GB" b="1" dirty="0">
                <a:solidFill>
                  <a:srgbClr val="000000"/>
                </a:solidFill>
                <a:latin typeface="Helvetica" pitchFamily="2" charset="0"/>
              </a:rPr>
              <a:t> </a:t>
            </a:r>
            <a:r>
              <a:rPr lang="en-GB" dirty="0" err="1">
                <a:solidFill>
                  <a:srgbClr val="000000"/>
                </a:solidFill>
                <a:latin typeface="Helvetica" pitchFamily="2" charset="0"/>
              </a:rPr>
              <a:t>niet</a:t>
            </a:r>
            <a:r>
              <a:rPr lang="en-GB" dirty="0">
                <a:solidFill>
                  <a:srgbClr val="000000"/>
                </a:solidFill>
                <a:latin typeface="Helvetica" pitchFamily="2" charset="0"/>
              </a:rPr>
              <a:t> heel </a:t>
            </a:r>
            <a:r>
              <a:rPr lang="en-GB" dirty="0" err="1">
                <a:solidFill>
                  <a:srgbClr val="000000"/>
                </a:solidFill>
                <a:latin typeface="Helvetica" pitchFamily="2" charset="0"/>
              </a:rPr>
              <a:t>gebruiksvriendelijk</a:t>
            </a:r>
            <a:r>
              <a:rPr lang="en-GB" dirty="0">
                <a:solidFill>
                  <a:srgbClr val="000000"/>
                </a:solidFill>
                <a:latin typeface="Helvetica" pitchFamily="2" charset="0"/>
              </a:rPr>
              <a:t>. </a:t>
            </a:r>
          </a:p>
          <a:p>
            <a:endParaRPr lang="en-GB" b="1" dirty="0">
              <a:solidFill>
                <a:srgbClr val="000000"/>
              </a:solidFill>
              <a:latin typeface="Helvetica"/>
              <a:cs typeface="Helvetica"/>
            </a:endParaRPr>
          </a:p>
          <a:p>
            <a:r>
              <a:rPr lang="en-GB" b="1" dirty="0" err="1">
                <a:solidFill>
                  <a:srgbClr val="000000"/>
                </a:solidFill>
                <a:latin typeface="Helvetica"/>
                <a:cs typeface="Helvetica"/>
              </a:rPr>
              <a:t>Standaard</a:t>
            </a:r>
            <a:r>
              <a:rPr lang="en-GB" b="1" dirty="0">
                <a:solidFill>
                  <a:srgbClr val="000000"/>
                </a:solidFill>
                <a:latin typeface="Helvetica"/>
                <a:cs typeface="Helvetica"/>
              </a:rPr>
              <a:t> </a:t>
            </a:r>
            <a:r>
              <a:rPr lang="en-GB" dirty="0" err="1">
                <a:solidFill>
                  <a:srgbClr val="000000"/>
                </a:solidFill>
                <a:latin typeface="Helvetica"/>
                <a:cs typeface="Helvetica"/>
              </a:rPr>
              <a:t>voor</a:t>
            </a:r>
            <a:r>
              <a:rPr lang="en-GB" dirty="0">
                <a:solidFill>
                  <a:srgbClr val="000000"/>
                </a:solidFill>
                <a:latin typeface="Helvetica"/>
                <a:cs typeface="Helvetica"/>
              </a:rPr>
              <a:t> GML </a:t>
            </a:r>
            <a:r>
              <a:rPr lang="en-GB" dirty="0" err="1">
                <a:solidFill>
                  <a:srgbClr val="000000"/>
                </a:solidFill>
                <a:latin typeface="Helvetica"/>
                <a:cs typeface="Helvetica"/>
              </a:rPr>
              <a:t>niet</a:t>
            </a:r>
            <a:r>
              <a:rPr lang="en-GB" dirty="0">
                <a:solidFill>
                  <a:srgbClr val="000000"/>
                </a:solidFill>
                <a:latin typeface="Helvetica"/>
                <a:cs typeface="Helvetica"/>
              </a:rPr>
              <a:t> </a:t>
            </a:r>
            <a:r>
              <a:rPr lang="en-GB" dirty="0" err="1">
                <a:solidFill>
                  <a:srgbClr val="000000"/>
                </a:solidFill>
                <a:latin typeface="Helvetica"/>
                <a:cs typeface="Helvetica"/>
              </a:rPr>
              <a:t>helder</a:t>
            </a:r>
            <a:r>
              <a:rPr lang="en-GB" dirty="0">
                <a:solidFill>
                  <a:srgbClr val="000000"/>
                </a:solidFill>
                <a:latin typeface="Helvetica"/>
                <a:cs typeface="Helvetica"/>
              </a:rPr>
              <a:t>. </a:t>
            </a:r>
            <a:endParaRPr lang="en-GB" i="0" strike="noStrike" dirty="0">
              <a:solidFill>
                <a:srgbClr val="000000"/>
              </a:solidFill>
              <a:effectLst/>
              <a:latin typeface="Helvetica" pitchFamily="2" charset="0"/>
              <a:cs typeface="Helvetica"/>
            </a:endParaRPr>
          </a:p>
        </p:txBody>
      </p:sp>
    </p:spTree>
    <p:extLst>
      <p:ext uri="{BB962C8B-B14F-4D97-AF65-F5344CB8AC3E}">
        <p14:creationId xmlns:p14="http://schemas.microsoft.com/office/powerpoint/2010/main" val="2276680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843153" y="2362974"/>
            <a:ext cx="8300847" cy="2037576"/>
          </a:xfrm>
          <a:prstGeom prst="rect">
            <a:avLst/>
          </a:prstGeom>
        </p:spPr>
        <p:txBody>
          <a:bodyPr anchor="t"/>
          <a:lstStyle/>
          <a:p>
            <a:pPr>
              <a:tabLst>
                <a:tab pos="1235075" algn="l"/>
              </a:tabLst>
            </a:pPr>
            <a:r>
              <a:rPr lang="nl-NL" sz="4400" dirty="0">
                <a:latin typeface="Arial"/>
                <a:ea typeface="ＭＳ Ｐゴシック"/>
                <a:cs typeface="Arial"/>
              </a:rPr>
              <a:t>Over IKT</a:t>
            </a:r>
            <a:endParaRPr lang="nl-NL" sz="2000" dirty="0">
              <a:solidFill>
                <a:schemeClr val="bg1"/>
              </a:solidFill>
              <a:latin typeface="Arial"/>
              <a:ea typeface="ＭＳ Ｐゴシック"/>
              <a:cs typeface="Arial"/>
            </a:endParaRPr>
          </a:p>
        </p:txBody>
      </p:sp>
    </p:spTree>
    <p:extLst>
      <p:ext uri="{BB962C8B-B14F-4D97-AF65-F5344CB8AC3E}">
        <p14:creationId xmlns:p14="http://schemas.microsoft.com/office/powerpoint/2010/main" val="324821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30D683-0F42-6268-1292-D54205BE1125}"/>
              </a:ext>
            </a:extLst>
          </p:cNvPr>
          <p:cNvSpPr>
            <a:spLocks noGrp="1"/>
          </p:cNvSpPr>
          <p:nvPr>
            <p:ph type="sldNum" sz="quarter" idx="12"/>
          </p:nvPr>
        </p:nvSpPr>
        <p:spPr/>
        <p:txBody>
          <a:bodyPr/>
          <a:lstStyle/>
          <a:p>
            <a:fld id="{F8A5FB6D-53CD-49E6-B4E2-6C5827CD4B69}" type="slidenum">
              <a:rPr lang="nl-NL" smtClean="0"/>
              <a:t>40</a:t>
            </a:fld>
            <a:endParaRPr lang="nl-NL"/>
          </a:p>
        </p:txBody>
      </p:sp>
      <p:sp>
        <p:nvSpPr>
          <p:cNvPr id="3" name="Title 2">
            <a:extLst>
              <a:ext uri="{FF2B5EF4-FFF2-40B4-BE49-F238E27FC236}">
                <a16:creationId xmlns:a16="http://schemas.microsoft.com/office/drawing/2014/main" id="{5509380C-7FF7-B6A4-E25C-FF5504B0419B}"/>
              </a:ext>
            </a:extLst>
          </p:cNvPr>
          <p:cNvSpPr>
            <a:spLocks noGrp="1"/>
          </p:cNvSpPr>
          <p:nvPr>
            <p:ph type="title"/>
          </p:nvPr>
        </p:nvSpPr>
        <p:spPr/>
        <p:txBody>
          <a:bodyPr/>
          <a:lstStyle/>
          <a:p>
            <a:r>
              <a:rPr lang="en-GB" err="1"/>
              <a:t>Bevindingen</a:t>
            </a:r>
            <a:r>
              <a:rPr lang="en-GB"/>
              <a:t> BOPA-test: </a:t>
            </a:r>
            <a:r>
              <a:rPr lang="en-GB" err="1"/>
              <a:t>Officielebekendmakingen.nl</a:t>
            </a:r>
            <a:r>
              <a:rPr lang="en-GB"/>
              <a:t> (2/3)</a:t>
            </a:r>
            <a:endParaRPr lang="nl-NL"/>
          </a:p>
        </p:txBody>
      </p:sp>
      <p:sp>
        <p:nvSpPr>
          <p:cNvPr id="4" name="Text Placeholder 3">
            <a:extLst>
              <a:ext uri="{FF2B5EF4-FFF2-40B4-BE49-F238E27FC236}">
                <a16:creationId xmlns:a16="http://schemas.microsoft.com/office/drawing/2014/main" id="{81303750-DEB6-BAB4-1886-23DF2B6AB37F}"/>
              </a:ext>
            </a:extLst>
          </p:cNvPr>
          <p:cNvSpPr>
            <a:spLocks noGrp="1"/>
          </p:cNvSpPr>
          <p:nvPr>
            <p:ph type="body" sz="quarter" idx="13"/>
          </p:nvPr>
        </p:nvSpPr>
        <p:spPr>
          <a:xfrm>
            <a:off x="960958" y="2445301"/>
            <a:ext cx="10837341" cy="3249929"/>
          </a:xfrm>
        </p:spPr>
        <p:txBody>
          <a:bodyPr/>
          <a:lstStyle/>
          <a:p>
            <a:pPr algn="l"/>
            <a:r>
              <a:rPr lang="en-GB" b="1" i="0" u="none" strike="noStrike" dirty="0">
                <a:solidFill>
                  <a:srgbClr val="000000"/>
                </a:solidFill>
                <a:effectLst/>
                <a:latin typeface="Helvetica" pitchFamily="2" charset="0"/>
              </a:rPr>
              <a:t>BOPA?</a:t>
            </a:r>
            <a:r>
              <a:rPr lang="en-GB" b="0" i="0" u="none" strike="noStrike" dirty="0">
                <a:solidFill>
                  <a:srgbClr val="000000"/>
                </a:solidFill>
                <a:effectLst/>
                <a:latin typeface="Helvetica" pitchFamily="2" charset="0"/>
              </a:rPr>
              <a:t>: </a:t>
            </a:r>
            <a:r>
              <a:rPr lang="en-GB" b="0" i="0" u="none" strike="noStrike" dirty="0" err="1">
                <a:solidFill>
                  <a:srgbClr val="000000"/>
                </a:solidFill>
                <a:effectLst/>
                <a:latin typeface="Helvetica" pitchFamily="2" charset="0"/>
              </a:rPr>
              <a:t>Uit</a:t>
            </a:r>
            <a:r>
              <a:rPr lang="en-GB" b="0" i="0" u="none" strike="noStrike" dirty="0">
                <a:solidFill>
                  <a:srgbClr val="000000"/>
                </a:solidFill>
                <a:effectLst/>
                <a:latin typeface="Helvetica" pitchFamily="2" charset="0"/>
              </a:rPr>
              <a:t> de </a:t>
            </a:r>
            <a:r>
              <a:rPr lang="en-GB" b="0" i="0" u="none" strike="noStrike" dirty="0" err="1">
                <a:solidFill>
                  <a:srgbClr val="000000"/>
                </a:solidFill>
                <a:effectLst/>
                <a:latin typeface="Helvetica" pitchFamily="2" charset="0"/>
              </a:rPr>
              <a:t>titel</a:t>
            </a:r>
            <a:r>
              <a:rPr lang="en-GB" b="0" i="0" u="none" strike="noStrike" dirty="0">
                <a:solidFill>
                  <a:srgbClr val="000000"/>
                </a:solidFill>
                <a:effectLst/>
                <a:latin typeface="Helvetica" pitchFamily="2" charset="0"/>
              </a:rPr>
              <a:t> </a:t>
            </a:r>
            <a:r>
              <a:rPr lang="en-GB" b="0" i="0" u="none" strike="noStrike" dirty="0" err="1">
                <a:solidFill>
                  <a:srgbClr val="000000"/>
                </a:solidFill>
                <a:effectLst/>
                <a:latin typeface="Helvetica" pitchFamily="2" charset="0"/>
              </a:rPr>
              <a:t>wordt</a:t>
            </a:r>
            <a:r>
              <a:rPr lang="en-GB" b="0" i="0" u="none" strike="noStrike" dirty="0">
                <a:solidFill>
                  <a:srgbClr val="000000"/>
                </a:solidFill>
                <a:effectLst/>
                <a:latin typeface="Helvetica" pitchFamily="2" charset="0"/>
              </a:rPr>
              <a:t> </a:t>
            </a:r>
            <a:r>
              <a:rPr lang="en-GB" b="0" i="0" u="none" strike="noStrike" dirty="0" err="1">
                <a:solidFill>
                  <a:srgbClr val="000000"/>
                </a:solidFill>
                <a:effectLst/>
                <a:latin typeface="Helvetica" pitchFamily="2" charset="0"/>
              </a:rPr>
              <a:t>niet</a:t>
            </a:r>
            <a:r>
              <a:rPr lang="en-GB" b="0" i="0" u="none" strike="noStrike" dirty="0">
                <a:solidFill>
                  <a:srgbClr val="000000"/>
                </a:solidFill>
                <a:effectLst/>
                <a:latin typeface="Helvetica" pitchFamily="2" charset="0"/>
              </a:rPr>
              <a:t> </a:t>
            </a:r>
            <a:r>
              <a:rPr lang="en-GB" b="0" i="0" u="none" strike="noStrike" dirty="0" err="1">
                <a:solidFill>
                  <a:srgbClr val="000000"/>
                </a:solidFill>
                <a:effectLst/>
                <a:latin typeface="Helvetica" pitchFamily="2" charset="0"/>
              </a:rPr>
              <a:t>duidelijk</a:t>
            </a:r>
            <a:r>
              <a:rPr lang="en-GB" b="0" i="0" u="none" strike="noStrike" dirty="0">
                <a:solidFill>
                  <a:srgbClr val="000000"/>
                </a:solidFill>
                <a:effectLst/>
                <a:latin typeface="Helvetica" pitchFamily="2" charset="0"/>
              </a:rPr>
              <a:t> </a:t>
            </a:r>
            <a:r>
              <a:rPr lang="en-GB" b="0" i="0" u="none" strike="noStrike" dirty="0" err="1">
                <a:solidFill>
                  <a:srgbClr val="000000"/>
                </a:solidFill>
                <a:effectLst/>
                <a:latin typeface="Helvetica" pitchFamily="2" charset="0"/>
              </a:rPr>
              <a:t>dat</a:t>
            </a:r>
            <a:r>
              <a:rPr lang="en-GB" b="0" i="0" u="none" strike="noStrike" dirty="0">
                <a:solidFill>
                  <a:srgbClr val="000000"/>
                </a:solidFill>
                <a:effectLst/>
                <a:latin typeface="Helvetica" pitchFamily="2" charset="0"/>
              </a:rPr>
              <a:t> het om </a:t>
            </a:r>
            <a:r>
              <a:rPr lang="en-GB" b="0" i="0" u="none" strike="noStrike" dirty="0" err="1">
                <a:solidFill>
                  <a:srgbClr val="000000"/>
                </a:solidFill>
                <a:effectLst/>
                <a:latin typeface="Helvetica" pitchFamily="2" charset="0"/>
              </a:rPr>
              <a:t>een</a:t>
            </a:r>
            <a:r>
              <a:rPr lang="en-GB" b="0" i="0" u="none" strike="noStrike" dirty="0">
                <a:solidFill>
                  <a:srgbClr val="000000"/>
                </a:solidFill>
                <a:effectLst/>
                <a:latin typeface="Helvetica" pitchFamily="2" charset="0"/>
              </a:rPr>
              <a:t> BOPA </a:t>
            </a:r>
            <a:r>
              <a:rPr lang="en-GB" b="0" i="0" u="none" strike="noStrike" dirty="0" err="1">
                <a:solidFill>
                  <a:srgbClr val="000000"/>
                </a:solidFill>
                <a:effectLst/>
                <a:latin typeface="Helvetica" pitchFamily="2" charset="0"/>
              </a:rPr>
              <a:t>gaat</a:t>
            </a:r>
            <a:r>
              <a:rPr lang="en-GB" b="0" i="0" u="none" strike="noStrike" dirty="0">
                <a:solidFill>
                  <a:srgbClr val="000000"/>
                </a:solidFill>
                <a:effectLst/>
                <a:latin typeface="Helvetica" pitchFamily="2" charset="0"/>
              </a:rPr>
              <a:t>. </a:t>
            </a:r>
            <a:r>
              <a:rPr lang="en-GB" b="0" i="0" u="none" strike="noStrike" dirty="0" err="1">
                <a:solidFill>
                  <a:srgbClr val="000000"/>
                </a:solidFill>
                <a:effectLst/>
                <a:latin typeface="Helvetica" pitchFamily="2" charset="0"/>
              </a:rPr>
              <a:t>Dit</a:t>
            </a:r>
            <a:r>
              <a:rPr lang="en-GB" b="0" i="0" u="none" strike="noStrike" dirty="0">
                <a:solidFill>
                  <a:srgbClr val="000000"/>
                </a:solidFill>
                <a:effectLst/>
                <a:latin typeface="Helvetica" pitchFamily="2" charset="0"/>
              </a:rPr>
              <a:t> </a:t>
            </a:r>
            <a:r>
              <a:rPr lang="en-GB" b="0" i="0" u="none" strike="noStrike" dirty="0" err="1">
                <a:solidFill>
                  <a:srgbClr val="000000"/>
                </a:solidFill>
                <a:effectLst/>
                <a:latin typeface="Helvetica" pitchFamily="2" charset="0"/>
              </a:rPr>
              <a:t>moet</a:t>
            </a:r>
            <a:r>
              <a:rPr lang="en-GB" b="0" i="0" u="none" strike="noStrike" dirty="0">
                <a:solidFill>
                  <a:srgbClr val="000000"/>
                </a:solidFill>
                <a:effectLst/>
                <a:latin typeface="Helvetica" pitchFamily="2" charset="0"/>
              </a:rPr>
              <a:t> je </a:t>
            </a:r>
            <a:r>
              <a:rPr lang="en-GB" b="0" i="0" u="none" strike="noStrike" dirty="0" err="1">
                <a:solidFill>
                  <a:srgbClr val="000000"/>
                </a:solidFill>
                <a:effectLst/>
                <a:latin typeface="Helvetica" pitchFamily="2" charset="0"/>
              </a:rPr>
              <a:t>concreet</a:t>
            </a:r>
            <a:r>
              <a:rPr lang="en-GB" b="0" i="0" u="none" strike="noStrike" dirty="0">
                <a:solidFill>
                  <a:srgbClr val="000000"/>
                </a:solidFill>
                <a:effectLst/>
                <a:latin typeface="Helvetica" pitchFamily="2" charset="0"/>
              </a:rPr>
              <a:t> in de </a:t>
            </a:r>
            <a:r>
              <a:rPr lang="en-GB" b="0" i="0" u="none" strike="noStrike" dirty="0" err="1">
                <a:solidFill>
                  <a:srgbClr val="000000"/>
                </a:solidFill>
                <a:effectLst/>
                <a:latin typeface="Helvetica" pitchFamily="2" charset="0"/>
              </a:rPr>
              <a:t>ondertitel</a:t>
            </a:r>
            <a:r>
              <a:rPr lang="en-GB" b="0" i="0" u="none" strike="noStrike" dirty="0">
                <a:solidFill>
                  <a:srgbClr val="000000"/>
                </a:solidFill>
                <a:effectLst/>
                <a:latin typeface="Helvetica" pitchFamily="2" charset="0"/>
              </a:rPr>
              <a:t> of in het </a:t>
            </a:r>
            <a:r>
              <a:rPr lang="en-GB" b="0" i="0" u="none" strike="noStrike" dirty="0" err="1">
                <a:solidFill>
                  <a:srgbClr val="000000"/>
                </a:solidFill>
                <a:effectLst/>
                <a:latin typeface="Helvetica" pitchFamily="2" charset="0"/>
              </a:rPr>
              <a:t>tekst</a:t>
            </a:r>
            <a:r>
              <a:rPr lang="en-GB" b="0" i="0" u="none" strike="noStrike" dirty="0">
                <a:solidFill>
                  <a:srgbClr val="000000"/>
                </a:solidFill>
                <a:effectLst/>
                <a:latin typeface="Helvetica" pitchFamily="2" charset="0"/>
              </a:rPr>
              <a:t> </a:t>
            </a:r>
            <a:r>
              <a:rPr lang="en-GB" b="0" i="0" u="none" strike="noStrike" dirty="0" err="1">
                <a:solidFill>
                  <a:srgbClr val="000000"/>
                </a:solidFill>
                <a:effectLst/>
                <a:latin typeface="Helvetica" pitchFamily="2" charset="0"/>
              </a:rPr>
              <a:t>sjabloon</a:t>
            </a:r>
            <a:r>
              <a:rPr lang="en-GB" b="0" i="0" u="none" strike="noStrike" dirty="0">
                <a:solidFill>
                  <a:srgbClr val="000000"/>
                </a:solidFill>
                <a:effectLst/>
                <a:latin typeface="Helvetica" pitchFamily="2" charset="0"/>
              </a:rPr>
              <a:t> </a:t>
            </a:r>
            <a:r>
              <a:rPr lang="en-GB" b="0" i="0" u="none" strike="noStrike" dirty="0" err="1">
                <a:solidFill>
                  <a:srgbClr val="000000"/>
                </a:solidFill>
                <a:effectLst/>
                <a:latin typeface="Helvetica" pitchFamily="2" charset="0"/>
              </a:rPr>
              <a:t>benoemen</a:t>
            </a:r>
            <a:r>
              <a:rPr lang="en-GB" b="0" i="0" u="none" strike="noStrike" dirty="0">
                <a:solidFill>
                  <a:srgbClr val="000000"/>
                </a:solidFill>
                <a:effectLst/>
                <a:latin typeface="Helvetica" pitchFamily="2" charset="0"/>
              </a:rPr>
              <a:t>.</a:t>
            </a:r>
          </a:p>
          <a:p>
            <a:pPr algn="l"/>
            <a:endParaRPr lang="en-GB" b="1" i="0" u="none" strike="noStrike" dirty="0">
              <a:solidFill>
                <a:srgbClr val="000000"/>
              </a:solidFill>
              <a:effectLst/>
              <a:latin typeface="Helvetica" pitchFamily="2" charset="0"/>
            </a:endParaRPr>
          </a:p>
          <a:p>
            <a:pPr algn="l"/>
            <a:r>
              <a:rPr lang="en-GB" b="1" i="0" u="none" strike="noStrike" dirty="0">
                <a:solidFill>
                  <a:srgbClr val="000000"/>
                </a:solidFill>
                <a:effectLst/>
                <a:latin typeface="Helvetica" pitchFamily="2" charset="0"/>
              </a:rPr>
              <a:t>GML </a:t>
            </a:r>
            <a:r>
              <a:rPr lang="en-GB" b="1" i="0" u="none" strike="noStrike" dirty="0" err="1">
                <a:solidFill>
                  <a:srgbClr val="000000"/>
                </a:solidFill>
                <a:effectLst/>
                <a:latin typeface="Helvetica" pitchFamily="2" charset="0"/>
              </a:rPr>
              <a:t>en</a:t>
            </a:r>
            <a:r>
              <a:rPr lang="en-GB" b="1" i="0" u="none" strike="noStrike" dirty="0">
                <a:solidFill>
                  <a:srgbClr val="000000"/>
                </a:solidFill>
                <a:effectLst/>
                <a:latin typeface="Helvetica" pitchFamily="2" charset="0"/>
              </a:rPr>
              <a:t> </a:t>
            </a:r>
            <a:r>
              <a:rPr lang="en-GB" b="1" i="0" u="none" strike="noStrike" dirty="0" err="1">
                <a:solidFill>
                  <a:srgbClr val="000000"/>
                </a:solidFill>
                <a:effectLst/>
                <a:latin typeface="Helvetica" pitchFamily="2" charset="0"/>
              </a:rPr>
              <a:t>effectengebied</a:t>
            </a:r>
            <a:r>
              <a:rPr lang="en-GB" b="1" dirty="0">
                <a:solidFill>
                  <a:srgbClr val="000000"/>
                </a:solidFill>
                <a:latin typeface="Helvetica" pitchFamily="2" charset="0"/>
              </a:rPr>
              <a:t>: </a:t>
            </a:r>
            <a:r>
              <a:rPr lang="en-GB" b="0" i="0" u="none" strike="noStrike" dirty="0" err="1">
                <a:solidFill>
                  <a:srgbClr val="000000"/>
                </a:solidFill>
                <a:effectLst/>
                <a:latin typeface="Helvetica" pitchFamily="2" charset="0"/>
              </a:rPr>
              <a:t>Beide</a:t>
            </a:r>
            <a:r>
              <a:rPr lang="en-GB" b="0" i="0" u="none" strike="noStrike" dirty="0">
                <a:solidFill>
                  <a:srgbClr val="000000"/>
                </a:solidFill>
                <a:effectLst/>
                <a:latin typeface="Helvetica" pitchFamily="2" charset="0"/>
              </a:rPr>
              <a:t> de GML </a:t>
            </a:r>
            <a:r>
              <a:rPr lang="en-GB" b="0" i="0" u="none" strike="noStrike" dirty="0" err="1">
                <a:solidFill>
                  <a:srgbClr val="000000"/>
                </a:solidFill>
                <a:effectLst/>
                <a:latin typeface="Helvetica" pitchFamily="2" charset="0"/>
              </a:rPr>
              <a:t>en</a:t>
            </a:r>
            <a:r>
              <a:rPr lang="en-GB" b="0" i="0" u="none" strike="noStrike" dirty="0">
                <a:solidFill>
                  <a:srgbClr val="000000"/>
                </a:solidFill>
                <a:effectLst/>
                <a:latin typeface="Helvetica" pitchFamily="2" charset="0"/>
              </a:rPr>
              <a:t> het </a:t>
            </a:r>
            <a:r>
              <a:rPr lang="en-GB" b="0" i="0" u="none" strike="noStrike" dirty="0" err="1">
                <a:solidFill>
                  <a:srgbClr val="000000"/>
                </a:solidFill>
                <a:effectLst/>
                <a:latin typeface="Helvetica" pitchFamily="2" charset="0"/>
              </a:rPr>
              <a:t>effectengebied</a:t>
            </a:r>
            <a:r>
              <a:rPr lang="en-GB" b="0" i="0" u="none" strike="noStrike" dirty="0">
                <a:solidFill>
                  <a:srgbClr val="000000"/>
                </a:solidFill>
                <a:effectLst/>
                <a:latin typeface="Helvetica" pitchFamily="2" charset="0"/>
              </a:rPr>
              <a:t> </a:t>
            </a:r>
            <a:r>
              <a:rPr lang="en-GB" b="0" i="0" u="none" strike="noStrike" dirty="0" err="1">
                <a:solidFill>
                  <a:srgbClr val="000000"/>
                </a:solidFill>
                <a:effectLst/>
                <a:latin typeface="Helvetica" pitchFamily="2" charset="0"/>
              </a:rPr>
              <a:t>zijn</a:t>
            </a:r>
            <a:r>
              <a:rPr lang="en-GB" b="0" i="0" u="none" strike="noStrike" dirty="0">
                <a:solidFill>
                  <a:srgbClr val="000000"/>
                </a:solidFill>
                <a:effectLst/>
                <a:latin typeface="Helvetica" pitchFamily="2" charset="0"/>
              </a:rPr>
              <a:t> </a:t>
            </a:r>
            <a:r>
              <a:rPr lang="en-GB" b="0" i="0" u="none" strike="noStrike" dirty="0" err="1">
                <a:solidFill>
                  <a:srgbClr val="000000"/>
                </a:solidFill>
                <a:effectLst/>
                <a:latin typeface="Helvetica" pitchFamily="2" charset="0"/>
              </a:rPr>
              <a:t>zichtbaar</a:t>
            </a:r>
            <a:r>
              <a:rPr lang="en-GB" b="0" i="0" u="none" strike="noStrike" dirty="0">
                <a:solidFill>
                  <a:srgbClr val="000000"/>
                </a:solidFill>
                <a:effectLst/>
                <a:latin typeface="Helvetica" pitchFamily="2" charset="0"/>
              </a:rPr>
              <a:t> op de </a:t>
            </a:r>
            <a:r>
              <a:rPr lang="en-GB" b="0" i="0" u="none" strike="noStrike" dirty="0" err="1">
                <a:solidFill>
                  <a:srgbClr val="000000"/>
                </a:solidFill>
                <a:effectLst/>
                <a:latin typeface="Helvetica" pitchFamily="2" charset="0"/>
              </a:rPr>
              <a:t>kaart</a:t>
            </a:r>
            <a:r>
              <a:rPr lang="en-GB" b="0" i="0" u="none" strike="noStrike" dirty="0">
                <a:solidFill>
                  <a:srgbClr val="000000"/>
                </a:solidFill>
                <a:effectLst/>
                <a:latin typeface="Helvetica" pitchFamily="2" charset="0"/>
              </a:rPr>
              <a:t>. </a:t>
            </a:r>
            <a:r>
              <a:rPr lang="en-GB" b="0" i="0" u="none" strike="noStrike" dirty="0" err="1">
                <a:solidFill>
                  <a:srgbClr val="000000"/>
                </a:solidFill>
                <a:effectLst/>
                <a:latin typeface="Helvetica" pitchFamily="2" charset="0"/>
              </a:rPr>
              <a:t>Dit</a:t>
            </a:r>
            <a:r>
              <a:rPr lang="en-GB" b="0" i="0" u="none" strike="noStrike" dirty="0">
                <a:solidFill>
                  <a:srgbClr val="000000"/>
                </a:solidFill>
                <a:effectLst/>
                <a:latin typeface="Helvetica" pitchFamily="2" charset="0"/>
              </a:rPr>
              <a:t> </a:t>
            </a:r>
            <a:r>
              <a:rPr lang="en-GB" b="0" i="0" u="none" strike="noStrike" dirty="0" err="1">
                <a:solidFill>
                  <a:srgbClr val="000000"/>
                </a:solidFill>
                <a:effectLst/>
                <a:latin typeface="Helvetica" pitchFamily="2" charset="0"/>
              </a:rPr>
              <a:t>kan</a:t>
            </a:r>
            <a:r>
              <a:rPr lang="en-GB" b="0" i="0" u="none" strike="noStrike" dirty="0">
                <a:solidFill>
                  <a:srgbClr val="000000"/>
                </a:solidFill>
                <a:effectLst/>
                <a:latin typeface="Helvetica" pitchFamily="2" charset="0"/>
              </a:rPr>
              <a:t> </a:t>
            </a:r>
            <a:r>
              <a:rPr lang="en-GB" b="0" i="0" u="none" strike="noStrike" dirty="0" err="1">
                <a:solidFill>
                  <a:srgbClr val="000000"/>
                </a:solidFill>
                <a:effectLst/>
                <a:latin typeface="Helvetica" pitchFamily="2" charset="0"/>
              </a:rPr>
              <a:t>voor</a:t>
            </a:r>
            <a:r>
              <a:rPr lang="en-GB" b="0" i="0" u="none" strike="noStrike" dirty="0">
                <a:solidFill>
                  <a:srgbClr val="000000"/>
                </a:solidFill>
                <a:effectLst/>
                <a:latin typeface="Helvetica" pitchFamily="2" charset="0"/>
              </a:rPr>
              <a:t> </a:t>
            </a:r>
            <a:r>
              <a:rPr lang="en-GB" b="0" i="0" u="none" strike="noStrike" dirty="0" err="1">
                <a:solidFill>
                  <a:srgbClr val="000000"/>
                </a:solidFill>
                <a:effectLst/>
                <a:latin typeface="Helvetica" pitchFamily="2" charset="0"/>
              </a:rPr>
              <a:t>verwarring</a:t>
            </a:r>
            <a:r>
              <a:rPr lang="en-GB" b="0" i="0" u="none" strike="noStrike" dirty="0">
                <a:solidFill>
                  <a:srgbClr val="000000"/>
                </a:solidFill>
                <a:effectLst/>
                <a:latin typeface="Helvetica" pitchFamily="2" charset="0"/>
              </a:rPr>
              <a:t> </a:t>
            </a:r>
            <a:r>
              <a:rPr lang="en-GB" b="0" i="0" u="none" strike="noStrike" dirty="0" err="1">
                <a:solidFill>
                  <a:srgbClr val="000000"/>
                </a:solidFill>
                <a:effectLst/>
                <a:latin typeface="Helvetica" pitchFamily="2" charset="0"/>
              </a:rPr>
              <a:t>zorgen</a:t>
            </a:r>
            <a:r>
              <a:rPr lang="en-GB" b="0" i="0" u="none" strike="noStrike" dirty="0">
                <a:solidFill>
                  <a:srgbClr val="000000"/>
                </a:solidFill>
                <a:effectLst/>
                <a:latin typeface="Helvetica" pitchFamily="2" charset="0"/>
              </a:rPr>
              <a:t>. </a:t>
            </a:r>
            <a:endParaRPr lang="en-GB" dirty="0">
              <a:solidFill>
                <a:srgbClr val="000000"/>
              </a:solidFill>
              <a:latin typeface="Helvetica" pitchFamily="2" charset="0"/>
            </a:endParaRPr>
          </a:p>
          <a:p>
            <a:pPr algn="l"/>
            <a:endParaRPr lang="en-GB" b="1" i="0" u="none" strike="noStrike" dirty="0">
              <a:solidFill>
                <a:srgbClr val="000000"/>
              </a:solidFill>
              <a:effectLst/>
              <a:latin typeface="Helvetica" pitchFamily="2" charset="0"/>
            </a:endParaRPr>
          </a:p>
          <a:p>
            <a:pPr algn="l"/>
            <a:r>
              <a:rPr lang="en-GB" b="1" i="0" u="none" strike="noStrike" dirty="0" err="1">
                <a:solidFill>
                  <a:srgbClr val="000000"/>
                </a:solidFill>
                <a:effectLst/>
                <a:latin typeface="Helvetica" pitchFamily="2" charset="0"/>
              </a:rPr>
              <a:t>Gerelateerde</a:t>
            </a:r>
            <a:r>
              <a:rPr lang="en-GB" b="1" i="0" u="none" strike="noStrike" dirty="0">
                <a:solidFill>
                  <a:srgbClr val="000000"/>
                </a:solidFill>
                <a:effectLst/>
                <a:latin typeface="Helvetica" pitchFamily="2" charset="0"/>
              </a:rPr>
              <a:t> </a:t>
            </a:r>
            <a:r>
              <a:rPr lang="en-GB" b="1" i="0" u="none" strike="noStrike" dirty="0" err="1">
                <a:solidFill>
                  <a:srgbClr val="000000"/>
                </a:solidFill>
                <a:effectLst/>
                <a:latin typeface="Helvetica" pitchFamily="2" charset="0"/>
              </a:rPr>
              <a:t>informatie</a:t>
            </a:r>
            <a:r>
              <a:rPr lang="en-GB" b="1" i="0" u="none" strike="noStrike" dirty="0">
                <a:solidFill>
                  <a:srgbClr val="000000"/>
                </a:solidFill>
                <a:effectLst/>
                <a:latin typeface="Helvetica" pitchFamily="2" charset="0"/>
              </a:rPr>
              <a:t> </a:t>
            </a:r>
            <a:r>
              <a:rPr lang="en-GB" b="0" i="0" u="none" strike="noStrike" dirty="0" err="1">
                <a:solidFill>
                  <a:srgbClr val="000000"/>
                </a:solidFill>
                <a:effectLst/>
                <a:latin typeface="Helvetica" pitchFamily="2" charset="0"/>
              </a:rPr>
              <a:t>laat</a:t>
            </a:r>
            <a:r>
              <a:rPr lang="en-GB" b="0" i="0" u="none" strike="noStrike" dirty="0">
                <a:solidFill>
                  <a:srgbClr val="000000"/>
                </a:solidFill>
                <a:effectLst/>
                <a:latin typeface="Helvetica" pitchFamily="2" charset="0"/>
              </a:rPr>
              <a:t> </a:t>
            </a:r>
            <a:r>
              <a:rPr lang="en-GB" b="0" i="0" u="none" strike="noStrike" dirty="0" err="1">
                <a:solidFill>
                  <a:srgbClr val="000000"/>
                </a:solidFill>
                <a:effectLst/>
                <a:latin typeface="Helvetica" pitchFamily="2" charset="0"/>
              </a:rPr>
              <a:t>bestemmingsplan</a:t>
            </a:r>
            <a:r>
              <a:rPr lang="en-GB" b="0" i="0" u="none" strike="noStrike" dirty="0">
                <a:solidFill>
                  <a:srgbClr val="000000"/>
                </a:solidFill>
                <a:effectLst/>
                <a:latin typeface="Helvetica" pitchFamily="2" charset="0"/>
              </a:rPr>
              <a:t> </a:t>
            </a:r>
            <a:r>
              <a:rPr lang="en-GB" b="0" i="0" u="none" strike="noStrike" dirty="0" err="1">
                <a:solidFill>
                  <a:srgbClr val="000000"/>
                </a:solidFill>
                <a:effectLst/>
                <a:latin typeface="Helvetica" pitchFamily="2" charset="0"/>
              </a:rPr>
              <a:t>zien</a:t>
            </a:r>
            <a:r>
              <a:rPr lang="en-GB" b="0" i="0" u="none" strike="noStrike" dirty="0">
                <a:solidFill>
                  <a:srgbClr val="000000"/>
                </a:solidFill>
                <a:effectLst/>
                <a:latin typeface="Helvetica" pitchFamily="2" charset="0"/>
              </a:rPr>
              <a:t> met link </a:t>
            </a:r>
            <a:r>
              <a:rPr lang="en-GB" b="0" i="0" u="none" strike="noStrike" dirty="0" err="1">
                <a:solidFill>
                  <a:srgbClr val="000000"/>
                </a:solidFill>
                <a:effectLst/>
                <a:latin typeface="Helvetica" pitchFamily="2" charset="0"/>
              </a:rPr>
              <a:t>naar</a:t>
            </a:r>
            <a:r>
              <a:rPr lang="en-GB" b="0" i="0" u="none" strike="noStrike" dirty="0">
                <a:solidFill>
                  <a:srgbClr val="000000"/>
                </a:solidFill>
                <a:effectLst/>
                <a:latin typeface="Helvetica" pitchFamily="2" charset="0"/>
              </a:rPr>
              <a:t> </a:t>
            </a:r>
            <a:r>
              <a:rPr lang="en-GB" b="0" i="0" u="none" strike="noStrike" dirty="0">
                <a:solidFill>
                  <a:srgbClr val="000000"/>
                </a:solidFill>
                <a:effectLst/>
                <a:latin typeface="Helvetica" pitchFamily="2" charset="0"/>
                <a:hlinkClick r:id="rId2"/>
              </a:rPr>
              <a:t>ruimtelijkeplannen.nl</a:t>
            </a:r>
            <a:r>
              <a:rPr lang="en-GB" b="0" i="0" u="none" strike="noStrike" dirty="0">
                <a:solidFill>
                  <a:srgbClr val="000000"/>
                </a:solidFill>
                <a:effectLst/>
                <a:latin typeface="Helvetica" pitchFamily="2" charset="0"/>
              </a:rPr>
              <a:t>. Als we </a:t>
            </a:r>
            <a:r>
              <a:rPr lang="en-GB" b="0" i="0" u="none" strike="noStrike" dirty="0" err="1">
                <a:solidFill>
                  <a:srgbClr val="000000"/>
                </a:solidFill>
                <a:effectLst/>
                <a:latin typeface="Helvetica" pitchFamily="2" charset="0"/>
              </a:rPr>
              <a:t>hier</a:t>
            </a:r>
            <a:r>
              <a:rPr lang="en-GB" b="0" i="0" u="none" strike="noStrike" dirty="0">
                <a:solidFill>
                  <a:srgbClr val="000000"/>
                </a:solidFill>
                <a:effectLst/>
                <a:latin typeface="Helvetica" pitchFamily="2" charset="0"/>
              </a:rPr>
              <a:t> </a:t>
            </a:r>
            <a:r>
              <a:rPr lang="en-GB" b="0" i="0" u="none" strike="noStrike" dirty="0" err="1">
                <a:solidFill>
                  <a:srgbClr val="000000"/>
                </a:solidFill>
                <a:effectLst/>
                <a:latin typeface="Helvetica" pitchFamily="2" charset="0"/>
              </a:rPr>
              <a:t>een</a:t>
            </a:r>
            <a:r>
              <a:rPr lang="en-GB" b="0" i="0" u="none" strike="noStrike" dirty="0">
                <a:solidFill>
                  <a:srgbClr val="000000"/>
                </a:solidFill>
                <a:effectLst/>
                <a:latin typeface="Helvetica" pitchFamily="2" charset="0"/>
              </a:rPr>
              <a:t> AKN </a:t>
            </a:r>
            <a:r>
              <a:rPr lang="en-GB" b="0" i="0" u="none" strike="noStrike" dirty="0" err="1">
                <a:solidFill>
                  <a:srgbClr val="000000"/>
                </a:solidFill>
                <a:effectLst/>
                <a:latin typeface="Helvetica" pitchFamily="2" charset="0"/>
              </a:rPr>
              <a:t>gebruiken</a:t>
            </a:r>
            <a:r>
              <a:rPr lang="en-GB" b="0" i="0" u="none" strike="noStrike" dirty="0">
                <a:solidFill>
                  <a:srgbClr val="000000"/>
                </a:solidFill>
                <a:effectLst/>
                <a:latin typeface="Helvetica" pitchFamily="2" charset="0"/>
              </a:rPr>
              <a:t>, </a:t>
            </a:r>
            <a:r>
              <a:rPr lang="en-GB" b="0" i="0" u="none" strike="noStrike" dirty="0" err="1">
                <a:solidFill>
                  <a:srgbClr val="000000"/>
                </a:solidFill>
                <a:effectLst/>
                <a:latin typeface="Helvetica" pitchFamily="2" charset="0"/>
              </a:rPr>
              <a:t>wordt</a:t>
            </a:r>
            <a:r>
              <a:rPr lang="en-GB" b="0" i="0" u="none" strike="noStrike" dirty="0">
                <a:solidFill>
                  <a:srgbClr val="000000"/>
                </a:solidFill>
                <a:effectLst/>
                <a:latin typeface="Helvetica" pitchFamily="2" charset="0"/>
              </a:rPr>
              <a:t> er dan </a:t>
            </a:r>
            <a:r>
              <a:rPr lang="en-GB" b="0" i="0" u="none" strike="noStrike" dirty="0" err="1">
                <a:solidFill>
                  <a:srgbClr val="000000"/>
                </a:solidFill>
                <a:effectLst/>
                <a:latin typeface="Helvetica" pitchFamily="2" charset="0"/>
              </a:rPr>
              <a:t>doorverwezen</a:t>
            </a:r>
            <a:r>
              <a:rPr lang="en-GB" b="0" i="0" u="none" strike="noStrike" dirty="0">
                <a:solidFill>
                  <a:srgbClr val="000000"/>
                </a:solidFill>
                <a:effectLst/>
                <a:latin typeface="Helvetica" pitchFamily="2" charset="0"/>
              </a:rPr>
              <a:t> </a:t>
            </a:r>
            <a:r>
              <a:rPr lang="en-GB" b="0" i="0" u="none" strike="noStrike" dirty="0" err="1">
                <a:solidFill>
                  <a:srgbClr val="000000"/>
                </a:solidFill>
                <a:effectLst/>
                <a:latin typeface="Helvetica" pitchFamily="2" charset="0"/>
              </a:rPr>
              <a:t>naar</a:t>
            </a:r>
            <a:r>
              <a:rPr lang="en-GB" b="0" i="0" u="none" strike="noStrike" dirty="0">
                <a:solidFill>
                  <a:srgbClr val="000000"/>
                </a:solidFill>
                <a:effectLst/>
                <a:latin typeface="Helvetica" pitchFamily="2" charset="0"/>
              </a:rPr>
              <a:t> regels op de </a:t>
            </a:r>
            <a:r>
              <a:rPr lang="en-GB" b="0" i="0" u="none" strike="noStrike" dirty="0" err="1">
                <a:solidFill>
                  <a:srgbClr val="000000"/>
                </a:solidFill>
                <a:effectLst/>
                <a:latin typeface="Helvetica" pitchFamily="2" charset="0"/>
              </a:rPr>
              <a:t>kaart</a:t>
            </a:r>
            <a:r>
              <a:rPr lang="en-GB" b="0" i="0" u="none" strike="noStrike" dirty="0">
                <a:solidFill>
                  <a:srgbClr val="000000"/>
                </a:solidFill>
                <a:effectLst/>
                <a:latin typeface="Helvetica" pitchFamily="2" charset="0"/>
              </a:rPr>
              <a:t> in het </a:t>
            </a:r>
            <a:r>
              <a:rPr lang="en-GB" b="0" i="0" u="none" strike="noStrike" dirty="0" err="1">
                <a:solidFill>
                  <a:srgbClr val="000000"/>
                </a:solidFill>
                <a:effectLst/>
                <a:latin typeface="Helvetica" pitchFamily="2" charset="0"/>
              </a:rPr>
              <a:t>nieuwe</a:t>
            </a:r>
            <a:r>
              <a:rPr lang="en-GB" b="0" i="0" u="none" strike="noStrike" dirty="0">
                <a:solidFill>
                  <a:srgbClr val="000000"/>
                </a:solidFill>
                <a:effectLst/>
                <a:latin typeface="Helvetica" pitchFamily="2" charset="0"/>
              </a:rPr>
              <a:t> </a:t>
            </a:r>
            <a:r>
              <a:rPr lang="en-GB" b="0" i="0" u="none" strike="noStrike" dirty="0" err="1">
                <a:solidFill>
                  <a:srgbClr val="000000"/>
                </a:solidFill>
                <a:effectLst/>
                <a:latin typeface="Helvetica" pitchFamily="2" charset="0"/>
              </a:rPr>
              <a:t>omgevingsloket</a:t>
            </a:r>
            <a:r>
              <a:rPr lang="en-GB" b="0" i="0" u="none" strike="noStrike" dirty="0">
                <a:solidFill>
                  <a:srgbClr val="000000"/>
                </a:solidFill>
                <a:effectLst/>
                <a:latin typeface="Helvetica" pitchFamily="2" charset="0"/>
              </a:rPr>
              <a:t>? </a:t>
            </a:r>
          </a:p>
        </p:txBody>
      </p:sp>
    </p:spTree>
    <p:extLst>
      <p:ext uri="{BB962C8B-B14F-4D97-AF65-F5344CB8AC3E}">
        <p14:creationId xmlns:p14="http://schemas.microsoft.com/office/powerpoint/2010/main" val="22938093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30D683-0F42-6268-1292-D54205BE1125}"/>
              </a:ext>
            </a:extLst>
          </p:cNvPr>
          <p:cNvSpPr>
            <a:spLocks noGrp="1"/>
          </p:cNvSpPr>
          <p:nvPr>
            <p:ph type="sldNum" sz="quarter" idx="12"/>
          </p:nvPr>
        </p:nvSpPr>
        <p:spPr/>
        <p:txBody>
          <a:bodyPr/>
          <a:lstStyle/>
          <a:p>
            <a:fld id="{F8A5FB6D-53CD-49E6-B4E2-6C5827CD4B69}" type="slidenum">
              <a:rPr lang="nl-NL" smtClean="0"/>
              <a:t>41</a:t>
            </a:fld>
            <a:endParaRPr lang="nl-NL"/>
          </a:p>
        </p:txBody>
      </p:sp>
      <p:sp>
        <p:nvSpPr>
          <p:cNvPr id="3" name="Title 2">
            <a:extLst>
              <a:ext uri="{FF2B5EF4-FFF2-40B4-BE49-F238E27FC236}">
                <a16:creationId xmlns:a16="http://schemas.microsoft.com/office/drawing/2014/main" id="{5509380C-7FF7-B6A4-E25C-FF5504B0419B}"/>
              </a:ext>
            </a:extLst>
          </p:cNvPr>
          <p:cNvSpPr>
            <a:spLocks noGrp="1"/>
          </p:cNvSpPr>
          <p:nvPr>
            <p:ph type="title"/>
          </p:nvPr>
        </p:nvSpPr>
        <p:spPr>
          <a:xfrm>
            <a:off x="422274" y="929723"/>
            <a:ext cx="11376025" cy="424732"/>
          </a:xfrm>
        </p:spPr>
        <p:txBody>
          <a:bodyPr/>
          <a:lstStyle/>
          <a:p>
            <a:r>
              <a:rPr lang="en-GB" err="1"/>
              <a:t>Bevindingen</a:t>
            </a:r>
            <a:r>
              <a:rPr lang="en-GB" b="1" i="0" strike="noStrike">
                <a:solidFill>
                  <a:srgbClr val="000000"/>
                </a:solidFill>
                <a:effectLst/>
                <a:latin typeface="Helvetica" pitchFamily="2" charset="0"/>
              </a:rPr>
              <a:t> </a:t>
            </a:r>
            <a:r>
              <a:rPr lang="en-GB"/>
              <a:t>BOPA-test: </a:t>
            </a:r>
            <a:r>
              <a:rPr lang="en-GB" err="1"/>
              <a:t>Officielebekendmakingen.nl</a:t>
            </a:r>
            <a:r>
              <a:rPr lang="en-GB"/>
              <a:t> (2/3)</a:t>
            </a:r>
            <a:endParaRPr lang="nl-NL"/>
          </a:p>
        </p:txBody>
      </p:sp>
      <p:pic>
        <p:nvPicPr>
          <p:cNvPr id="5" name="Picture 4">
            <a:extLst>
              <a:ext uri="{FF2B5EF4-FFF2-40B4-BE49-F238E27FC236}">
                <a16:creationId xmlns:a16="http://schemas.microsoft.com/office/drawing/2014/main" id="{B90BB2B2-0808-E9B7-A98E-DBE0556AE26F}"/>
              </a:ext>
            </a:extLst>
          </p:cNvPr>
          <p:cNvPicPr>
            <a:picLocks noChangeAspect="1"/>
          </p:cNvPicPr>
          <p:nvPr/>
        </p:nvPicPr>
        <p:blipFill>
          <a:blip r:embed="rId2"/>
          <a:stretch>
            <a:fillRect/>
          </a:stretch>
        </p:blipFill>
        <p:spPr>
          <a:xfrm>
            <a:off x="1417379" y="2483896"/>
            <a:ext cx="9385814" cy="2608457"/>
          </a:xfrm>
          <a:prstGeom prst="rect">
            <a:avLst/>
          </a:prstGeom>
        </p:spPr>
      </p:pic>
    </p:spTree>
    <p:extLst>
      <p:ext uri="{BB962C8B-B14F-4D97-AF65-F5344CB8AC3E}">
        <p14:creationId xmlns:p14="http://schemas.microsoft.com/office/powerpoint/2010/main" val="4238453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30D683-0F42-6268-1292-D54205BE1125}"/>
              </a:ext>
            </a:extLst>
          </p:cNvPr>
          <p:cNvSpPr>
            <a:spLocks noGrp="1"/>
          </p:cNvSpPr>
          <p:nvPr>
            <p:ph type="sldNum" sz="quarter" idx="12"/>
          </p:nvPr>
        </p:nvSpPr>
        <p:spPr/>
        <p:txBody>
          <a:bodyPr/>
          <a:lstStyle/>
          <a:p>
            <a:fld id="{F8A5FB6D-53CD-49E6-B4E2-6C5827CD4B69}" type="slidenum">
              <a:rPr lang="nl-NL" smtClean="0"/>
              <a:t>42</a:t>
            </a:fld>
            <a:endParaRPr lang="nl-NL"/>
          </a:p>
        </p:txBody>
      </p:sp>
      <p:pic>
        <p:nvPicPr>
          <p:cNvPr id="9" name="Picture 8">
            <a:extLst>
              <a:ext uri="{FF2B5EF4-FFF2-40B4-BE49-F238E27FC236}">
                <a16:creationId xmlns:a16="http://schemas.microsoft.com/office/drawing/2014/main" id="{C9000939-613E-07B1-0855-F2172E296B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5" y="1"/>
            <a:ext cx="12242500" cy="6855496"/>
          </a:xfrm>
          <a:prstGeom prst="rect">
            <a:avLst/>
          </a:prstGeom>
        </p:spPr>
      </p:pic>
      <p:sp>
        <p:nvSpPr>
          <p:cNvPr id="4" name="Title 3">
            <a:extLst>
              <a:ext uri="{FF2B5EF4-FFF2-40B4-BE49-F238E27FC236}">
                <a16:creationId xmlns:a16="http://schemas.microsoft.com/office/drawing/2014/main" id="{729FC0A1-C7AA-3989-098D-289417640B5A}"/>
              </a:ext>
            </a:extLst>
          </p:cNvPr>
          <p:cNvSpPr>
            <a:spLocks noGrp="1"/>
          </p:cNvSpPr>
          <p:nvPr>
            <p:ph type="title"/>
          </p:nvPr>
        </p:nvSpPr>
        <p:spPr/>
        <p:txBody>
          <a:bodyPr/>
          <a:lstStyle/>
          <a:p>
            <a:endParaRPr lang="en-NL"/>
          </a:p>
        </p:txBody>
      </p:sp>
    </p:spTree>
    <p:extLst>
      <p:ext uri="{BB962C8B-B14F-4D97-AF65-F5344CB8AC3E}">
        <p14:creationId xmlns:p14="http://schemas.microsoft.com/office/powerpoint/2010/main" val="7213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30D683-0F42-6268-1292-D54205BE1125}"/>
              </a:ext>
            </a:extLst>
          </p:cNvPr>
          <p:cNvSpPr>
            <a:spLocks noGrp="1"/>
          </p:cNvSpPr>
          <p:nvPr>
            <p:ph type="sldNum" sz="quarter" idx="12"/>
          </p:nvPr>
        </p:nvSpPr>
        <p:spPr/>
        <p:txBody>
          <a:bodyPr/>
          <a:lstStyle/>
          <a:p>
            <a:fld id="{F8A5FB6D-53CD-49E6-B4E2-6C5827CD4B69}" type="slidenum">
              <a:rPr lang="nl-NL" smtClean="0"/>
              <a:t>43</a:t>
            </a:fld>
            <a:endParaRPr lang="nl-NL"/>
          </a:p>
        </p:txBody>
      </p:sp>
      <p:pic>
        <p:nvPicPr>
          <p:cNvPr id="5" name="Picture 4">
            <a:extLst>
              <a:ext uri="{FF2B5EF4-FFF2-40B4-BE49-F238E27FC236}">
                <a16:creationId xmlns:a16="http://schemas.microsoft.com/office/drawing/2014/main" id="{40AD5453-585D-2548-E847-15D862F1B0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32" y="0"/>
            <a:ext cx="12180037" cy="6862439"/>
          </a:xfrm>
          <a:prstGeom prst="rect">
            <a:avLst/>
          </a:prstGeom>
        </p:spPr>
      </p:pic>
      <p:sp>
        <p:nvSpPr>
          <p:cNvPr id="4" name="Title 3">
            <a:extLst>
              <a:ext uri="{FF2B5EF4-FFF2-40B4-BE49-F238E27FC236}">
                <a16:creationId xmlns:a16="http://schemas.microsoft.com/office/drawing/2014/main" id="{CB9CAADF-8D02-739C-52BB-85019158C2A1}"/>
              </a:ext>
            </a:extLst>
          </p:cNvPr>
          <p:cNvSpPr>
            <a:spLocks noGrp="1"/>
          </p:cNvSpPr>
          <p:nvPr>
            <p:ph type="title"/>
          </p:nvPr>
        </p:nvSpPr>
        <p:spPr/>
        <p:txBody>
          <a:bodyPr/>
          <a:lstStyle/>
          <a:p>
            <a:endParaRPr lang="en-NL"/>
          </a:p>
        </p:txBody>
      </p:sp>
    </p:spTree>
    <p:extLst>
      <p:ext uri="{BB962C8B-B14F-4D97-AF65-F5344CB8AC3E}">
        <p14:creationId xmlns:p14="http://schemas.microsoft.com/office/powerpoint/2010/main" val="21697911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30D683-0F42-6268-1292-D54205BE1125}"/>
              </a:ext>
            </a:extLst>
          </p:cNvPr>
          <p:cNvSpPr>
            <a:spLocks noGrp="1"/>
          </p:cNvSpPr>
          <p:nvPr>
            <p:ph type="sldNum" sz="quarter" idx="12"/>
          </p:nvPr>
        </p:nvSpPr>
        <p:spPr/>
        <p:txBody>
          <a:bodyPr/>
          <a:lstStyle/>
          <a:p>
            <a:fld id="{F8A5FB6D-53CD-49E6-B4E2-6C5827CD4B69}" type="slidenum">
              <a:rPr lang="nl-NL" smtClean="0"/>
              <a:t>44</a:t>
            </a:fld>
            <a:endParaRPr lang="nl-NL"/>
          </a:p>
        </p:txBody>
      </p:sp>
      <p:pic>
        <p:nvPicPr>
          <p:cNvPr id="5" name="Picture 4">
            <a:extLst>
              <a:ext uri="{FF2B5EF4-FFF2-40B4-BE49-F238E27FC236}">
                <a16:creationId xmlns:a16="http://schemas.microsoft.com/office/drawing/2014/main" id="{74FE06C8-DA14-BD80-25CC-683DCFED74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28" y="0"/>
            <a:ext cx="12164844" cy="6862948"/>
          </a:xfrm>
          <a:prstGeom prst="rect">
            <a:avLst/>
          </a:prstGeom>
        </p:spPr>
      </p:pic>
      <p:sp>
        <p:nvSpPr>
          <p:cNvPr id="4" name="Title 3">
            <a:extLst>
              <a:ext uri="{FF2B5EF4-FFF2-40B4-BE49-F238E27FC236}">
                <a16:creationId xmlns:a16="http://schemas.microsoft.com/office/drawing/2014/main" id="{E8ADFF52-EF0C-7DE2-38DB-7AEFFCF2690E}"/>
              </a:ext>
            </a:extLst>
          </p:cNvPr>
          <p:cNvSpPr>
            <a:spLocks noGrp="1"/>
          </p:cNvSpPr>
          <p:nvPr>
            <p:ph type="title"/>
          </p:nvPr>
        </p:nvSpPr>
        <p:spPr/>
        <p:txBody>
          <a:bodyPr/>
          <a:lstStyle/>
          <a:p>
            <a:endParaRPr lang="en-NL"/>
          </a:p>
        </p:txBody>
      </p:sp>
    </p:spTree>
    <p:extLst>
      <p:ext uri="{BB962C8B-B14F-4D97-AF65-F5344CB8AC3E}">
        <p14:creationId xmlns:p14="http://schemas.microsoft.com/office/powerpoint/2010/main" val="33131819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30D683-0F42-6268-1292-D54205BE1125}"/>
              </a:ext>
            </a:extLst>
          </p:cNvPr>
          <p:cNvSpPr>
            <a:spLocks noGrp="1"/>
          </p:cNvSpPr>
          <p:nvPr>
            <p:ph type="sldNum" sz="quarter" idx="12"/>
          </p:nvPr>
        </p:nvSpPr>
        <p:spPr/>
        <p:txBody>
          <a:bodyPr/>
          <a:lstStyle/>
          <a:p>
            <a:fld id="{F8A5FB6D-53CD-49E6-B4E2-6C5827CD4B69}" type="slidenum">
              <a:rPr lang="nl-NL" smtClean="0"/>
              <a:t>45</a:t>
            </a:fld>
            <a:endParaRPr lang="nl-NL"/>
          </a:p>
        </p:txBody>
      </p:sp>
      <p:pic>
        <p:nvPicPr>
          <p:cNvPr id="6" name="Picture 5">
            <a:extLst>
              <a:ext uri="{FF2B5EF4-FFF2-40B4-BE49-F238E27FC236}">
                <a16:creationId xmlns:a16="http://schemas.microsoft.com/office/drawing/2014/main" id="{21681BEC-260C-0950-7D2A-85767E0DD8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72234" y="664308"/>
            <a:ext cx="7047532" cy="5529384"/>
          </a:xfrm>
          <a:prstGeom prst="rect">
            <a:avLst/>
          </a:prstGeom>
        </p:spPr>
      </p:pic>
      <p:sp>
        <p:nvSpPr>
          <p:cNvPr id="4" name="Title 3">
            <a:extLst>
              <a:ext uri="{FF2B5EF4-FFF2-40B4-BE49-F238E27FC236}">
                <a16:creationId xmlns:a16="http://schemas.microsoft.com/office/drawing/2014/main" id="{4ACB1E09-F6AA-7703-CFC3-BDA521107DA0}"/>
              </a:ext>
            </a:extLst>
          </p:cNvPr>
          <p:cNvSpPr>
            <a:spLocks noGrp="1"/>
          </p:cNvSpPr>
          <p:nvPr>
            <p:ph type="title"/>
          </p:nvPr>
        </p:nvSpPr>
        <p:spPr/>
        <p:txBody>
          <a:bodyPr/>
          <a:lstStyle/>
          <a:p>
            <a:endParaRPr lang="en-NL"/>
          </a:p>
        </p:txBody>
      </p:sp>
    </p:spTree>
    <p:extLst>
      <p:ext uri="{BB962C8B-B14F-4D97-AF65-F5344CB8AC3E}">
        <p14:creationId xmlns:p14="http://schemas.microsoft.com/office/powerpoint/2010/main" val="14854350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30D683-0F42-6268-1292-D54205BE1125}"/>
              </a:ext>
            </a:extLst>
          </p:cNvPr>
          <p:cNvSpPr>
            <a:spLocks noGrp="1"/>
          </p:cNvSpPr>
          <p:nvPr>
            <p:ph type="sldNum" sz="quarter" idx="12"/>
          </p:nvPr>
        </p:nvSpPr>
        <p:spPr/>
        <p:txBody>
          <a:bodyPr/>
          <a:lstStyle/>
          <a:p>
            <a:fld id="{F8A5FB6D-53CD-49E6-B4E2-6C5827CD4B69}" type="slidenum">
              <a:rPr lang="nl-NL" smtClean="0"/>
              <a:t>46</a:t>
            </a:fld>
            <a:endParaRPr lang="nl-NL"/>
          </a:p>
        </p:txBody>
      </p:sp>
      <p:pic>
        <p:nvPicPr>
          <p:cNvPr id="6" name="Picture 5">
            <a:extLst>
              <a:ext uri="{FF2B5EF4-FFF2-40B4-BE49-F238E27FC236}">
                <a16:creationId xmlns:a16="http://schemas.microsoft.com/office/drawing/2014/main" id="{8D767038-16BA-6D65-9602-0B911F7D63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86481" y="855915"/>
            <a:ext cx="7019038" cy="5365880"/>
          </a:xfrm>
          <a:prstGeom prst="rect">
            <a:avLst/>
          </a:prstGeom>
        </p:spPr>
      </p:pic>
      <p:sp>
        <p:nvSpPr>
          <p:cNvPr id="4" name="Title 3">
            <a:extLst>
              <a:ext uri="{FF2B5EF4-FFF2-40B4-BE49-F238E27FC236}">
                <a16:creationId xmlns:a16="http://schemas.microsoft.com/office/drawing/2014/main" id="{45622E58-8B53-D2D0-6A62-466BD92F3DDF}"/>
              </a:ext>
            </a:extLst>
          </p:cNvPr>
          <p:cNvSpPr>
            <a:spLocks noGrp="1"/>
          </p:cNvSpPr>
          <p:nvPr>
            <p:ph type="title"/>
          </p:nvPr>
        </p:nvSpPr>
        <p:spPr/>
        <p:txBody>
          <a:bodyPr/>
          <a:lstStyle/>
          <a:p>
            <a:endParaRPr lang="en-NL"/>
          </a:p>
        </p:txBody>
      </p:sp>
    </p:spTree>
    <p:extLst>
      <p:ext uri="{BB962C8B-B14F-4D97-AF65-F5344CB8AC3E}">
        <p14:creationId xmlns:p14="http://schemas.microsoft.com/office/powerpoint/2010/main" val="25918673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30D683-0F42-6268-1292-D54205BE1125}"/>
              </a:ext>
            </a:extLst>
          </p:cNvPr>
          <p:cNvSpPr>
            <a:spLocks noGrp="1"/>
          </p:cNvSpPr>
          <p:nvPr>
            <p:ph type="sldNum" sz="quarter" idx="12"/>
          </p:nvPr>
        </p:nvSpPr>
        <p:spPr/>
        <p:txBody>
          <a:bodyPr/>
          <a:lstStyle/>
          <a:p>
            <a:fld id="{F8A5FB6D-53CD-49E6-B4E2-6C5827CD4B69}" type="slidenum">
              <a:rPr lang="nl-NL" smtClean="0"/>
              <a:t>47</a:t>
            </a:fld>
            <a:endParaRPr lang="nl-NL"/>
          </a:p>
        </p:txBody>
      </p:sp>
      <p:sp>
        <p:nvSpPr>
          <p:cNvPr id="3" name="Title 2">
            <a:extLst>
              <a:ext uri="{FF2B5EF4-FFF2-40B4-BE49-F238E27FC236}">
                <a16:creationId xmlns:a16="http://schemas.microsoft.com/office/drawing/2014/main" id="{5509380C-7FF7-B6A4-E25C-FF5504B0419B}"/>
              </a:ext>
            </a:extLst>
          </p:cNvPr>
          <p:cNvSpPr>
            <a:spLocks noGrp="1"/>
          </p:cNvSpPr>
          <p:nvPr>
            <p:ph type="title"/>
          </p:nvPr>
        </p:nvSpPr>
        <p:spPr/>
        <p:txBody>
          <a:bodyPr/>
          <a:lstStyle/>
          <a:p>
            <a:r>
              <a:rPr lang="en-GB" err="1"/>
              <a:t>Bevindingen</a:t>
            </a:r>
            <a:r>
              <a:rPr lang="en-GB" b="1" i="0" strike="noStrike">
                <a:solidFill>
                  <a:srgbClr val="000000"/>
                </a:solidFill>
                <a:effectLst/>
                <a:latin typeface="Helvetica" pitchFamily="2" charset="0"/>
              </a:rPr>
              <a:t> </a:t>
            </a:r>
            <a:r>
              <a:rPr lang="en-GB"/>
              <a:t>BOPA-test: Regels op de </a:t>
            </a:r>
            <a:r>
              <a:rPr lang="en-GB" err="1"/>
              <a:t>kaart</a:t>
            </a:r>
            <a:r>
              <a:rPr lang="en-GB"/>
              <a:t> (3/3)</a:t>
            </a:r>
            <a:endParaRPr lang="nl-NL"/>
          </a:p>
        </p:txBody>
      </p:sp>
      <p:sp>
        <p:nvSpPr>
          <p:cNvPr id="4" name="Text Placeholder 3">
            <a:extLst>
              <a:ext uri="{FF2B5EF4-FFF2-40B4-BE49-F238E27FC236}">
                <a16:creationId xmlns:a16="http://schemas.microsoft.com/office/drawing/2014/main" id="{81303750-DEB6-BAB4-1886-23DF2B6AB37F}"/>
              </a:ext>
            </a:extLst>
          </p:cNvPr>
          <p:cNvSpPr>
            <a:spLocks noGrp="1"/>
          </p:cNvSpPr>
          <p:nvPr>
            <p:ph type="body" sz="quarter" idx="13"/>
          </p:nvPr>
        </p:nvSpPr>
        <p:spPr>
          <a:xfrm>
            <a:off x="829779" y="2075483"/>
            <a:ext cx="10837341" cy="3644587"/>
          </a:xfrm>
        </p:spPr>
        <p:txBody>
          <a:bodyPr/>
          <a:lstStyle/>
          <a:p>
            <a:pPr algn="l"/>
            <a:r>
              <a:rPr lang="en-GB" b="1" i="0" u="none" strike="noStrike" dirty="0">
                <a:solidFill>
                  <a:srgbClr val="000000"/>
                </a:solidFill>
                <a:effectLst/>
                <a:latin typeface="Helvetica" pitchFamily="2" charset="0"/>
              </a:rPr>
              <a:t>De </a:t>
            </a:r>
            <a:r>
              <a:rPr lang="en-GB" b="1" i="0" u="none" strike="noStrike" dirty="0" err="1">
                <a:solidFill>
                  <a:srgbClr val="000000"/>
                </a:solidFill>
                <a:effectLst/>
                <a:latin typeface="Helvetica" pitchFamily="2" charset="0"/>
              </a:rPr>
              <a:t>ondertitel</a:t>
            </a:r>
            <a:r>
              <a:rPr lang="en-GB" b="1" i="0" u="none" strike="noStrike" dirty="0">
                <a:solidFill>
                  <a:srgbClr val="000000"/>
                </a:solidFill>
                <a:effectLst/>
                <a:latin typeface="Helvetica" pitchFamily="2" charset="0"/>
              </a:rPr>
              <a:t> </a:t>
            </a:r>
            <a:r>
              <a:rPr lang="en-GB" b="0" i="0" u="none" strike="noStrike" dirty="0">
                <a:solidFill>
                  <a:srgbClr val="000000"/>
                </a:solidFill>
                <a:effectLst/>
                <a:latin typeface="Helvetica" pitchFamily="2" charset="0"/>
              </a:rPr>
              <a:t>op </a:t>
            </a:r>
            <a:r>
              <a:rPr lang="en-GB" b="0" i="0" u="none" strike="noStrike" dirty="0">
                <a:solidFill>
                  <a:srgbClr val="000000"/>
                </a:solidFill>
                <a:effectLst/>
                <a:latin typeface="Helvetica" pitchFamily="2" charset="0"/>
                <a:hlinkClick r:id="rId2"/>
              </a:rPr>
              <a:t>Officielebekendmakingen.nl</a:t>
            </a:r>
            <a:r>
              <a:rPr lang="en-GB" b="0" i="0" u="none" strike="noStrike" dirty="0">
                <a:solidFill>
                  <a:srgbClr val="000000"/>
                </a:solidFill>
                <a:effectLst/>
                <a:latin typeface="Helvetica" pitchFamily="2" charset="0"/>
              </a:rPr>
              <a:t> is </a:t>
            </a:r>
            <a:r>
              <a:rPr lang="en-GB" b="0" i="0" u="none" strike="noStrike" dirty="0" err="1">
                <a:solidFill>
                  <a:srgbClr val="000000"/>
                </a:solidFill>
                <a:effectLst/>
                <a:latin typeface="Helvetica" pitchFamily="2" charset="0"/>
              </a:rPr>
              <a:t>hier</a:t>
            </a:r>
            <a:r>
              <a:rPr lang="en-GB" b="0" i="0" u="none" strike="noStrike" dirty="0">
                <a:solidFill>
                  <a:srgbClr val="000000"/>
                </a:solidFill>
                <a:effectLst/>
                <a:latin typeface="Helvetica" pitchFamily="2" charset="0"/>
              </a:rPr>
              <a:t> de </a:t>
            </a:r>
            <a:r>
              <a:rPr lang="en-GB" b="0" i="0" u="none" strike="noStrike" dirty="0" err="1">
                <a:solidFill>
                  <a:srgbClr val="000000"/>
                </a:solidFill>
                <a:effectLst/>
                <a:latin typeface="Helvetica" pitchFamily="2" charset="0"/>
              </a:rPr>
              <a:t>hoofdtitel</a:t>
            </a:r>
            <a:r>
              <a:rPr lang="en-GB" b="0" i="0" u="none" strike="noStrike" dirty="0">
                <a:solidFill>
                  <a:srgbClr val="000000"/>
                </a:solidFill>
                <a:effectLst/>
                <a:latin typeface="Helvetica" pitchFamily="2" charset="0"/>
              </a:rPr>
              <a:t>. </a:t>
            </a:r>
            <a:r>
              <a:rPr lang="en-GB" b="0" i="0" u="none" strike="noStrike" dirty="0" err="1">
                <a:solidFill>
                  <a:srgbClr val="000000"/>
                </a:solidFill>
                <a:effectLst/>
                <a:latin typeface="Helvetica" pitchFamily="2" charset="0"/>
              </a:rPr>
              <a:t>Verder</a:t>
            </a:r>
            <a:r>
              <a:rPr lang="en-GB" b="0" i="0" u="none" strike="noStrike" dirty="0">
                <a:solidFill>
                  <a:srgbClr val="000000"/>
                </a:solidFill>
                <a:effectLst/>
                <a:latin typeface="Helvetica" pitchFamily="2" charset="0"/>
              </a:rPr>
              <a:t> </a:t>
            </a:r>
            <a:r>
              <a:rPr lang="en-GB" b="0" i="0" u="none" strike="noStrike" dirty="0" err="1">
                <a:solidFill>
                  <a:srgbClr val="000000"/>
                </a:solidFill>
                <a:effectLst/>
                <a:latin typeface="Helvetica" pitchFamily="2" charset="0"/>
              </a:rPr>
              <a:t>zie</a:t>
            </a:r>
            <a:r>
              <a:rPr lang="en-GB" b="0" i="0" u="none" strike="noStrike" dirty="0">
                <a:solidFill>
                  <a:srgbClr val="000000"/>
                </a:solidFill>
                <a:effectLst/>
                <a:latin typeface="Helvetica" pitchFamily="2" charset="0"/>
              </a:rPr>
              <a:t> je </a:t>
            </a:r>
            <a:r>
              <a:rPr lang="en-GB" b="0" i="0" u="none" strike="noStrike" dirty="0" err="1">
                <a:solidFill>
                  <a:srgbClr val="000000"/>
                </a:solidFill>
                <a:effectLst/>
                <a:latin typeface="Helvetica" pitchFamily="2" charset="0"/>
              </a:rPr>
              <a:t>niet</a:t>
            </a:r>
            <a:r>
              <a:rPr lang="en-GB" b="0" i="0" u="none" strike="noStrike" dirty="0">
                <a:solidFill>
                  <a:srgbClr val="000000"/>
                </a:solidFill>
                <a:effectLst/>
                <a:latin typeface="Helvetica" pitchFamily="2" charset="0"/>
              </a:rPr>
              <a:t> </a:t>
            </a:r>
            <a:r>
              <a:rPr lang="en-GB" b="0" i="0" u="none" strike="noStrike" dirty="0" err="1">
                <a:solidFill>
                  <a:srgbClr val="000000"/>
                </a:solidFill>
                <a:effectLst/>
                <a:latin typeface="Helvetica" pitchFamily="2" charset="0"/>
              </a:rPr>
              <a:t>terug</a:t>
            </a:r>
            <a:r>
              <a:rPr lang="en-GB" b="0" i="0" u="none" strike="noStrike" dirty="0">
                <a:solidFill>
                  <a:srgbClr val="000000"/>
                </a:solidFill>
                <a:effectLst/>
                <a:latin typeface="Helvetica" pitchFamily="2" charset="0"/>
              </a:rPr>
              <a:t> </a:t>
            </a:r>
            <a:r>
              <a:rPr lang="en-GB" b="0" i="0" u="none" strike="noStrike" dirty="0" err="1">
                <a:solidFill>
                  <a:srgbClr val="000000"/>
                </a:solidFill>
                <a:effectLst/>
                <a:latin typeface="Helvetica" pitchFamily="2" charset="0"/>
              </a:rPr>
              <a:t>dat</a:t>
            </a:r>
            <a:r>
              <a:rPr lang="en-GB" b="0" i="0" u="none" strike="noStrike" dirty="0">
                <a:solidFill>
                  <a:srgbClr val="000000"/>
                </a:solidFill>
                <a:effectLst/>
                <a:latin typeface="Helvetica" pitchFamily="2" charset="0"/>
              </a:rPr>
              <a:t> het om </a:t>
            </a:r>
            <a:r>
              <a:rPr lang="en-GB" b="0" i="0" u="none" strike="noStrike" dirty="0" err="1">
                <a:solidFill>
                  <a:srgbClr val="000000"/>
                </a:solidFill>
                <a:effectLst/>
                <a:latin typeface="Helvetica" pitchFamily="2" charset="0"/>
              </a:rPr>
              <a:t>een</a:t>
            </a:r>
            <a:r>
              <a:rPr lang="en-GB" b="0" i="0" u="none" strike="noStrike" dirty="0">
                <a:solidFill>
                  <a:srgbClr val="000000"/>
                </a:solidFill>
                <a:effectLst/>
                <a:latin typeface="Helvetica" pitchFamily="2" charset="0"/>
              </a:rPr>
              <a:t> BOPA </a:t>
            </a:r>
            <a:r>
              <a:rPr lang="en-GB" b="0" i="0" u="none" strike="noStrike" dirty="0" err="1">
                <a:solidFill>
                  <a:srgbClr val="000000"/>
                </a:solidFill>
                <a:effectLst/>
                <a:latin typeface="Helvetica" pitchFamily="2" charset="0"/>
              </a:rPr>
              <a:t>gaat</a:t>
            </a:r>
            <a:r>
              <a:rPr lang="en-GB" b="0" i="0" u="none" strike="noStrike" dirty="0">
                <a:solidFill>
                  <a:srgbClr val="000000"/>
                </a:solidFill>
                <a:effectLst/>
                <a:latin typeface="Helvetica" pitchFamily="2" charset="0"/>
              </a:rPr>
              <a:t>. </a:t>
            </a:r>
          </a:p>
          <a:p>
            <a:pPr algn="l"/>
            <a:endParaRPr lang="en-GB" b="0" i="0" u="none" strike="noStrike" dirty="0">
              <a:solidFill>
                <a:srgbClr val="000000"/>
              </a:solidFill>
              <a:effectLst/>
              <a:latin typeface="Helvetica" pitchFamily="2" charset="0"/>
            </a:endParaRPr>
          </a:p>
          <a:p>
            <a:pPr algn="l"/>
            <a:r>
              <a:rPr lang="en-GB" b="1" i="0" u="none" strike="noStrike" dirty="0">
                <a:solidFill>
                  <a:srgbClr val="000000"/>
                </a:solidFill>
                <a:effectLst/>
                <a:latin typeface="Helvetica" pitchFamily="2" charset="0"/>
              </a:rPr>
              <a:t>Legenda </a:t>
            </a:r>
            <a:r>
              <a:rPr lang="en-GB" b="0" i="0" u="none" strike="noStrike" dirty="0">
                <a:solidFill>
                  <a:srgbClr val="000000"/>
                </a:solidFill>
                <a:effectLst/>
                <a:latin typeface="Helvetica" pitchFamily="2" charset="0"/>
              </a:rPr>
              <a:t>is </a:t>
            </a:r>
            <a:r>
              <a:rPr lang="en-GB" b="0" i="0" u="none" strike="noStrike" dirty="0" err="1">
                <a:solidFill>
                  <a:srgbClr val="000000"/>
                </a:solidFill>
                <a:effectLst/>
                <a:latin typeface="Helvetica" pitchFamily="2" charset="0"/>
              </a:rPr>
              <a:t>niet</a:t>
            </a:r>
            <a:r>
              <a:rPr lang="en-GB" b="0" i="0" u="none" strike="noStrike" dirty="0">
                <a:solidFill>
                  <a:srgbClr val="000000"/>
                </a:solidFill>
                <a:effectLst/>
                <a:latin typeface="Helvetica" pitchFamily="2" charset="0"/>
              </a:rPr>
              <a:t> </a:t>
            </a:r>
            <a:r>
              <a:rPr lang="en-GB" b="0" i="0" u="none" strike="noStrike" dirty="0" err="1">
                <a:solidFill>
                  <a:srgbClr val="000000"/>
                </a:solidFill>
                <a:effectLst/>
                <a:latin typeface="Helvetica" pitchFamily="2" charset="0"/>
              </a:rPr>
              <a:t>logisch</a:t>
            </a:r>
            <a:r>
              <a:rPr lang="en-GB" b="0" i="0" u="none" strike="noStrike" dirty="0">
                <a:solidFill>
                  <a:srgbClr val="000000"/>
                </a:solidFill>
                <a:effectLst/>
                <a:latin typeface="Helvetica" pitchFamily="2" charset="0"/>
              </a:rPr>
              <a:t>: </a:t>
            </a:r>
            <a:r>
              <a:rPr lang="en-GB" b="0" i="0" u="none" strike="noStrike" dirty="0" err="1">
                <a:solidFill>
                  <a:srgbClr val="000000"/>
                </a:solidFill>
                <a:effectLst/>
                <a:latin typeface="Helvetica" pitchFamily="2" charset="0"/>
              </a:rPr>
              <a:t>hier</a:t>
            </a:r>
            <a:r>
              <a:rPr lang="en-GB" b="0" i="0" u="none" strike="noStrike" dirty="0">
                <a:solidFill>
                  <a:srgbClr val="000000"/>
                </a:solidFill>
                <a:effectLst/>
                <a:latin typeface="Helvetica" pitchFamily="2" charset="0"/>
              </a:rPr>
              <a:t> </a:t>
            </a:r>
            <a:r>
              <a:rPr lang="en-GB" b="0" i="0" u="none" strike="noStrike" dirty="0" err="1">
                <a:solidFill>
                  <a:srgbClr val="000000"/>
                </a:solidFill>
                <a:effectLst/>
                <a:latin typeface="Helvetica" pitchFamily="2" charset="0"/>
              </a:rPr>
              <a:t>staat</a:t>
            </a:r>
            <a:r>
              <a:rPr lang="en-GB" b="0" i="0" u="none" strike="noStrike" dirty="0">
                <a:solidFill>
                  <a:srgbClr val="000000"/>
                </a:solidFill>
                <a:effectLst/>
                <a:latin typeface="Helvetica" pitchFamily="2" charset="0"/>
              </a:rPr>
              <a:t> twee </a:t>
            </a:r>
            <a:r>
              <a:rPr lang="en-GB" b="0" i="0" u="none" strike="noStrike" dirty="0" err="1">
                <a:solidFill>
                  <a:srgbClr val="000000"/>
                </a:solidFill>
                <a:effectLst/>
                <a:latin typeface="Helvetica" pitchFamily="2" charset="0"/>
              </a:rPr>
              <a:t>keer</a:t>
            </a:r>
            <a:r>
              <a:rPr lang="en-GB" b="0" i="0" u="none" strike="noStrike" dirty="0">
                <a:solidFill>
                  <a:srgbClr val="000000"/>
                </a:solidFill>
                <a:effectLst/>
                <a:latin typeface="Helvetica" pitchFamily="2" charset="0"/>
              </a:rPr>
              <a:t> document, </a:t>
            </a:r>
            <a:r>
              <a:rPr lang="en-GB" b="0" i="0" u="none" strike="noStrike" dirty="0" err="1">
                <a:solidFill>
                  <a:srgbClr val="000000"/>
                </a:solidFill>
                <a:effectLst/>
                <a:latin typeface="Helvetica" pitchFamily="2" charset="0"/>
              </a:rPr>
              <a:t>terwijl</a:t>
            </a:r>
            <a:r>
              <a:rPr lang="en-GB" b="0" i="0" u="none" strike="noStrike" dirty="0">
                <a:solidFill>
                  <a:srgbClr val="000000"/>
                </a:solidFill>
                <a:effectLst/>
                <a:latin typeface="Helvetica" pitchFamily="2" charset="0"/>
              </a:rPr>
              <a:t> het </a:t>
            </a:r>
            <a:r>
              <a:rPr lang="en-GB" b="0" i="0" u="none" strike="noStrike" dirty="0" err="1">
                <a:solidFill>
                  <a:srgbClr val="000000"/>
                </a:solidFill>
                <a:effectLst/>
                <a:latin typeface="Helvetica" pitchFamily="2" charset="0"/>
              </a:rPr>
              <a:t>gaat</a:t>
            </a:r>
            <a:r>
              <a:rPr lang="en-GB" b="0" i="0" u="none" strike="noStrike" dirty="0">
                <a:solidFill>
                  <a:srgbClr val="000000"/>
                </a:solidFill>
                <a:effectLst/>
                <a:latin typeface="Helvetica" pitchFamily="2" charset="0"/>
              </a:rPr>
              <a:t> om </a:t>
            </a:r>
            <a:r>
              <a:rPr lang="en-GB" b="0" i="0" u="none" strike="noStrike" dirty="0" err="1">
                <a:solidFill>
                  <a:srgbClr val="000000"/>
                </a:solidFill>
                <a:effectLst/>
                <a:latin typeface="Helvetica" pitchFamily="2" charset="0"/>
              </a:rPr>
              <a:t>een</a:t>
            </a:r>
            <a:r>
              <a:rPr lang="en-GB" b="0" i="0" u="none" strike="noStrike" dirty="0">
                <a:solidFill>
                  <a:srgbClr val="000000"/>
                </a:solidFill>
                <a:effectLst/>
                <a:latin typeface="Helvetica" pitchFamily="2" charset="0"/>
              </a:rPr>
              <a:t> BOPA.</a:t>
            </a:r>
          </a:p>
          <a:p>
            <a:pPr algn="l"/>
            <a:endParaRPr lang="en-GB" b="0" i="0" u="none" strike="noStrike" dirty="0">
              <a:solidFill>
                <a:srgbClr val="000000"/>
              </a:solidFill>
              <a:effectLst/>
              <a:latin typeface="Helvetica" pitchFamily="2" charset="0"/>
            </a:endParaRPr>
          </a:p>
          <a:p>
            <a:pPr algn="l"/>
            <a:r>
              <a:rPr lang="en-GB" b="1" i="0" u="none" strike="noStrike" dirty="0" err="1">
                <a:solidFill>
                  <a:srgbClr val="000000"/>
                </a:solidFill>
                <a:effectLst/>
                <a:latin typeface="Helvetica" pitchFamily="2" charset="0"/>
              </a:rPr>
              <a:t>Functie</a:t>
            </a:r>
            <a:r>
              <a:rPr lang="en-GB" b="1" i="0" u="none" strike="noStrike" dirty="0">
                <a:solidFill>
                  <a:srgbClr val="000000"/>
                </a:solidFill>
                <a:effectLst/>
                <a:latin typeface="Helvetica" pitchFamily="2" charset="0"/>
              </a:rPr>
              <a:t> </a:t>
            </a:r>
            <a:r>
              <a:rPr lang="en-GB" b="1" i="0" u="none" strike="noStrike" dirty="0" err="1">
                <a:solidFill>
                  <a:srgbClr val="000000"/>
                </a:solidFill>
                <a:effectLst/>
                <a:latin typeface="Helvetica" pitchFamily="2" charset="0"/>
              </a:rPr>
              <a:t>documenten</a:t>
            </a:r>
            <a:r>
              <a:rPr lang="en-GB" b="1" i="0" u="none" strike="noStrike" dirty="0">
                <a:solidFill>
                  <a:srgbClr val="000000"/>
                </a:solidFill>
                <a:effectLst/>
                <a:latin typeface="Helvetica" pitchFamily="2" charset="0"/>
              </a:rPr>
              <a:t> op </a:t>
            </a:r>
            <a:r>
              <a:rPr lang="en-GB" b="1" i="0" u="none" strike="noStrike" dirty="0" err="1">
                <a:solidFill>
                  <a:srgbClr val="000000"/>
                </a:solidFill>
                <a:effectLst/>
                <a:latin typeface="Helvetica" pitchFamily="2" charset="0"/>
              </a:rPr>
              <a:t>elkaar</a:t>
            </a:r>
            <a:r>
              <a:rPr lang="en-GB" b="1" i="0" u="none" strike="noStrike" dirty="0">
                <a:solidFill>
                  <a:srgbClr val="000000"/>
                </a:solidFill>
                <a:effectLst/>
                <a:latin typeface="Helvetica" pitchFamily="2" charset="0"/>
              </a:rPr>
              <a:t> </a:t>
            </a:r>
            <a:r>
              <a:rPr lang="en-GB" b="1" i="0" u="none" strike="noStrike" dirty="0" err="1">
                <a:solidFill>
                  <a:srgbClr val="000000"/>
                </a:solidFill>
                <a:effectLst/>
                <a:latin typeface="Helvetica" pitchFamily="2" charset="0"/>
              </a:rPr>
              <a:t>leggen</a:t>
            </a:r>
            <a:r>
              <a:rPr lang="en-GB" b="1" i="0" u="none" strike="noStrike" dirty="0">
                <a:solidFill>
                  <a:srgbClr val="000000"/>
                </a:solidFill>
                <a:effectLst/>
                <a:latin typeface="Helvetica" pitchFamily="2" charset="0"/>
              </a:rPr>
              <a:t> </a:t>
            </a:r>
            <a:r>
              <a:rPr lang="en-GB" b="1" i="0" u="none" strike="noStrike" dirty="0" err="1">
                <a:solidFill>
                  <a:srgbClr val="000000"/>
                </a:solidFill>
                <a:effectLst/>
                <a:latin typeface="Helvetica" pitchFamily="2" charset="0"/>
              </a:rPr>
              <a:t>en</a:t>
            </a:r>
            <a:r>
              <a:rPr lang="en-GB" b="1" i="0" u="none" strike="noStrike" dirty="0">
                <a:solidFill>
                  <a:srgbClr val="000000"/>
                </a:solidFill>
                <a:effectLst/>
                <a:latin typeface="Helvetica" pitchFamily="2" charset="0"/>
              </a:rPr>
              <a:t> </a:t>
            </a:r>
            <a:r>
              <a:rPr lang="en-GB" b="1" i="0" u="none" strike="noStrike" dirty="0" err="1">
                <a:solidFill>
                  <a:srgbClr val="000000"/>
                </a:solidFill>
                <a:effectLst/>
                <a:latin typeface="Helvetica" pitchFamily="2" charset="0"/>
              </a:rPr>
              <a:t>transparantie</a:t>
            </a:r>
            <a:r>
              <a:rPr lang="en-GB" b="1" i="0" u="none" strike="noStrike" dirty="0">
                <a:solidFill>
                  <a:srgbClr val="000000"/>
                </a:solidFill>
                <a:effectLst/>
                <a:latin typeface="Helvetica" pitchFamily="2" charset="0"/>
              </a:rPr>
              <a:t> </a:t>
            </a:r>
            <a:r>
              <a:rPr lang="en-GB" b="1" i="0" u="none" strike="noStrike" dirty="0" err="1">
                <a:solidFill>
                  <a:srgbClr val="000000"/>
                </a:solidFill>
                <a:effectLst/>
                <a:latin typeface="Helvetica" pitchFamily="2" charset="0"/>
              </a:rPr>
              <a:t>wijzigen</a:t>
            </a:r>
            <a:r>
              <a:rPr lang="en-GB" b="1" i="0" u="none" strike="noStrike" dirty="0">
                <a:solidFill>
                  <a:srgbClr val="000000"/>
                </a:solidFill>
                <a:effectLst/>
                <a:latin typeface="Helvetica" pitchFamily="2" charset="0"/>
              </a:rPr>
              <a:t> </a:t>
            </a:r>
            <a:r>
              <a:rPr lang="en-GB" b="0" i="0" u="none" strike="noStrike" dirty="0">
                <a:solidFill>
                  <a:srgbClr val="000000"/>
                </a:solidFill>
                <a:effectLst/>
                <a:latin typeface="Helvetica" pitchFamily="2" charset="0"/>
              </a:rPr>
              <a:t>(</a:t>
            </a:r>
            <a:r>
              <a:rPr lang="en-GB" b="0" i="0" u="none" strike="noStrike" dirty="0" err="1">
                <a:solidFill>
                  <a:srgbClr val="000000"/>
                </a:solidFill>
                <a:effectLst/>
                <a:latin typeface="Helvetica" pitchFamily="2" charset="0"/>
              </a:rPr>
              <a:t>zoals</a:t>
            </a:r>
            <a:r>
              <a:rPr lang="en-GB" b="0" i="0" u="none" strike="noStrike" dirty="0">
                <a:solidFill>
                  <a:srgbClr val="000000"/>
                </a:solidFill>
                <a:effectLst/>
                <a:latin typeface="Helvetica" pitchFamily="2" charset="0"/>
              </a:rPr>
              <a:t> op </a:t>
            </a:r>
            <a:r>
              <a:rPr lang="en-GB" b="0" i="0" u="none" strike="noStrike" dirty="0">
                <a:solidFill>
                  <a:srgbClr val="000000"/>
                </a:solidFill>
                <a:effectLst/>
                <a:latin typeface="Helvetica" pitchFamily="2" charset="0"/>
                <a:hlinkClick r:id="rId3"/>
              </a:rPr>
              <a:t>ruimtelijkeplannen.nl</a:t>
            </a:r>
            <a:r>
              <a:rPr lang="en-GB" b="0" i="0" u="none" strike="noStrike" dirty="0">
                <a:solidFill>
                  <a:srgbClr val="000000"/>
                </a:solidFill>
                <a:effectLst/>
                <a:latin typeface="Helvetica" pitchFamily="2" charset="0"/>
              </a:rPr>
              <a:t> </a:t>
            </a:r>
            <a:r>
              <a:rPr lang="en-GB" b="0" i="0" u="none" strike="noStrike" dirty="0" err="1">
                <a:solidFill>
                  <a:srgbClr val="000000"/>
                </a:solidFill>
                <a:effectLst/>
                <a:latin typeface="Helvetica" pitchFamily="2" charset="0"/>
              </a:rPr>
              <a:t>bestaat</a:t>
            </a:r>
            <a:r>
              <a:rPr lang="en-GB" b="0" i="0" u="none" strike="noStrike" dirty="0">
                <a:solidFill>
                  <a:srgbClr val="000000"/>
                </a:solidFill>
                <a:effectLst/>
                <a:latin typeface="Helvetica" pitchFamily="2" charset="0"/>
              </a:rPr>
              <a:t>) </a:t>
            </a:r>
            <a:r>
              <a:rPr lang="en-GB" b="0" i="0" u="none" strike="noStrike" dirty="0" err="1">
                <a:solidFill>
                  <a:srgbClr val="000000"/>
                </a:solidFill>
                <a:effectLst/>
                <a:latin typeface="Helvetica" pitchFamily="2" charset="0"/>
              </a:rPr>
              <a:t>bestaat</a:t>
            </a:r>
            <a:r>
              <a:rPr lang="en-GB" b="0" i="0" u="none" strike="noStrike" dirty="0">
                <a:solidFill>
                  <a:srgbClr val="000000"/>
                </a:solidFill>
                <a:effectLst/>
                <a:latin typeface="Helvetica" pitchFamily="2" charset="0"/>
              </a:rPr>
              <a:t> </a:t>
            </a:r>
            <a:r>
              <a:rPr lang="en-GB" b="0" i="0" u="none" strike="noStrike" dirty="0" err="1">
                <a:solidFill>
                  <a:srgbClr val="000000"/>
                </a:solidFill>
                <a:effectLst/>
                <a:latin typeface="Helvetica" pitchFamily="2" charset="0"/>
              </a:rPr>
              <a:t>niet</a:t>
            </a:r>
            <a:r>
              <a:rPr lang="en-GB" b="0" i="0" u="none" strike="noStrike" dirty="0">
                <a:solidFill>
                  <a:srgbClr val="000000"/>
                </a:solidFill>
                <a:effectLst/>
                <a:latin typeface="Helvetica" pitchFamily="2" charset="0"/>
              </a:rPr>
              <a:t> in Regels op de </a:t>
            </a:r>
            <a:r>
              <a:rPr lang="en-GB" b="0" i="0" u="none" strike="noStrike" dirty="0" err="1">
                <a:solidFill>
                  <a:srgbClr val="000000"/>
                </a:solidFill>
                <a:effectLst/>
                <a:latin typeface="Helvetica" pitchFamily="2" charset="0"/>
              </a:rPr>
              <a:t>kaart</a:t>
            </a:r>
            <a:r>
              <a:rPr lang="en-GB" b="0" i="0" u="none" strike="noStrike" dirty="0">
                <a:solidFill>
                  <a:srgbClr val="000000"/>
                </a:solidFill>
                <a:effectLst/>
                <a:latin typeface="Helvetica" pitchFamily="2" charset="0"/>
              </a:rPr>
              <a:t>. </a:t>
            </a:r>
            <a:r>
              <a:rPr lang="en-GB" b="0" i="0" u="none" strike="noStrike" dirty="0" err="1">
                <a:solidFill>
                  <a:srgbClr val="000000"/>
                </a:solidFill>
                <a:effectLst/>
                <a:latin typeface="Helvetica" pitchFamily="2" charset="0"/>
              </a:rPr>
              <a:t>Dat</a:t>
            </a:r>
            <a:r>
              <a:rPr lang="en-GB" b="0" i="0" u="none" strike="noStrike" dirty="0">
                <a:solidFill>
                  <a:srgbClr val="000000"/>
                </a:solidFill>
                <a:effectLst/>
                <a:latin typeface="Helvetica" pitchFamily="2" charset="0"/>
              </a:rPr>
              <a:t> is </a:t>
            </a:r>
            <a:r>
              <a:rPr lang="en-GB" b="0" i="0" u="none" strike="noStrike" dirty="0" err="1">
                <a:solidFill>
                  <a:srgbClr val="000000"/>
                </a:solidFill>
                <a:effectLst/>
                <a:latin typeface="Helvetica" pitchFamily="2" charset="0"/>
              </a:rPr>
              <a:t>onwenselijk</a:t>
            </a:r>
            <a:r>
              <a:rPr lang="en-GB" b="0" i="0" u="none" strike="noStrike" dirty="0">
                <a:solidFill>
                  <a:srgbClr val="000000"/>
                </a:solidFill>
                <a:effectLst/>
                <a:latin typeface="Helvetica" pitchFamily="2" charset="0"/>
              </a:rPr>
              <a:t> want </a:t>
            </a:r>
            <a:r>
              <a:rPr lang="en-GB" b="0" i="0" u="none" strike="noStrike" dirty="0" err="1">
                <a:solidFill>
                  <a:srgbClr val="000000"/>
                </a:solidFill>
                <a:effectLst/>
                <a:latin typeface="Helvetica" pitchFamily="2" charset="0"/>
              </a:rPr>
              <a:t>wordt</a:t>
            </a:r>
            <a:r>
              <a:rPr lang="en-GB" b="0" i="0" u="none" strike="noStrike" dirty="0">
                <a:solidFill>
                  <a:srgbClr val="000000"/>
                </a:solidFill>
                <a:effectLst/>
                <a:latin typeface="Helvetica" pitchFamily="2" charset="0"/>
              </a:rPr>
              <a:t> in de </a:t>
            </a:r>
            <a:r>
              <a:rPr lang="en-GB" b="0" i="0" u="none" strike="noStrike" dirty="0" err="1">
                <a:solidFill>
                  <a:srgbClr val="000000"/>
                </a:solidFill>
                <a:effectLst/>
                <a:latin typeface="Helvetica" pitchFamily="2" charset="0"/>
              </a:rPr>
              <a:t>praktijk</a:t>
            </a:r>
            <a:r>
              <a:rPr lang="en-GB" b="0" i="0" u="none" strike="noStrike" dirty="0">
                <a:solidFill>
                  <a:srgbClr val="000000"/>
                </a:solidFill>
                <a:effectLst/>
                <a:latin typeface="Helvetica" pitchFamily="2" charset="0"/>
              </a:rPr>
              <a:t> </a:t>
            </a:r>
            <a:r>
              <a:rPr lang="en-GB" b="0" i="0" u="none" strike="noStrike" dirty="0" err="1">
                <a:solidFill>
                  <a:srgbClr val="000000"/>
                </a:solidFill>
                <a:effectLst/>
                <a:latin typeface="Helvetica" pitchFamily="2" charset="0"/>
              </a:rPr>
              <a:t>veel</a:t>
            </a:r>
            <a:r>
              <a:rPr lang="en-GB" b="0" i="0" u="none" strike="noStrike" dirty="0">
                <a:solidFill>
                  <a:srgbClr val="000000"/>
                </a:solidFill>
                <a:effectLst/>
                <a:latin typeface="Helvetica" pitchFamily="2" charset="0"/>
              </a:rPr>
              <a:t> </a:t>
            </a:r>
            <a:r>
              <a:rPr lang="en-GB" b="0" i="0" u="none" strike="noStrike" dirty="0" err="1">
                <a:solidFill>
                  <a:srgbClr val="000000"/>
                </a:solidFill>
                <a:effectLst/>
                <a:latin typeface="Helvetica" pitchFamily="2" charset="0"/>
              </a:rPr>
              <a:t>gebruikt</a:t>
            </a:r>
            <a:r>
              <a:rPr lang="en-GB" b="0" i="0" u="none" strike="noStrike" dirty="0">
                <a:solidFill>
                  <a:srgbClr val="000000"/>
                </a:solidFill>
                <a:effectLst/>
                <a:latin typeface="Helvetica" pitchFamily="2" charset="0"/>
              </a:rPr>
              <a:t>. </a:t>
            </a:r>
          </a:p>
          <a:p>
            <a:endParaRPr lang="nl-NL" dirty="0"/>
          </a:p>
        </p:txBody>
      </p:sp>
    </p:spTree>
    <p:extLst>
      <p:ext uri="{BB962C8B-B14F-4D97-AF65-F5344CB8AC3E}">
        <p14:creationId xmlns:p14="http://schemas.microsoft.com/office/powerpoint/2010/main" val="23481771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30D683-0F42-6268-1292-D54205BE1125}"/>
              </a:ext>
            </a:extLst>
          </p:cNvPr>
          <p:cNvSpPr>
            <a:spLocks noGrp="1"/>
          </p:cNvSpPr>
          <p:nvPr>
            <p:ph type="sldNum" sz="quarter" idx="12"/>
          </p:nvPr>
        </p:nvSpPr>
        <p:spPr/>
        <p:txBody>
          <a:bodyPr/>
          <a:lstStyle/>
          <a:p>
            <a:fld id="{F8A5FB6D-53CD-49E6-B4E2-6C5827CD4B69}" type="slidenum">
              <a:rPr lang="nl-NL" smtClean="0"/>
              <a:t>48</a:t>
            </a:fld>
            <a:endParaRPr lang="nl-NL"/>
          </a:p>
        </p:txBody>
      </p:sp>
      <p:sp>
        <p:nvSpPr>
          <p:cNvPr id="3" name="Title 2">
            <a:extLst>
              <a:ext uri="{FF2B5EF4-FFF2-40B4-BE49-F238E27FC236}">
                <a16:creationId xmlns:a16="http://schemas.microsoft.com/office/drawing/2014/main" id="{5509380C-7FF7-B6A4-E25C-FF5504B0419B}"/>
              </a:ext>
            </a:extLst>
          </p:cNvPr>
          <p:cNvSpPr>
            <a:spLocks noGrp="1"/>
          </p:cNvSpPr>
          <p:nvPr>
            <p:ph type="title"/>
          </p:nvPr>
        </p:nvSpPr>
        <p:spPr>
          <a:xfrm>
            <a:off x="815975" y="929722"/>
            <a:ext cx="11376025" cy="424732"/>
          </a:xfrm>
        </p:spPr>
        <p:txBody>
          <a:bodyPr/>
          <a:lstStyle/>
          <a:p>
            <a:r>
              <a:rPr lang="en-GB" dirty="0" err="1"/>
              <a:t>Bevindingen</a:t>
            </a:r>
            <a:r>
              <a:rPr lang="en-GB" b="1" i="0" strike="noStrike" dirty="0">
                <a:solidFill>
                  <a:srgbClr val="000000"/>
                </a:solidFill>
                <a:effectLst/>
                <a:latin typeface="Helvetica" pitchFamily="2" charset="0"/>
              </a:rPr>
              <a:t> </a:t>
            </a:r>
            <a:r>
              <a:rPr lang="en-GB" dirty="0"/>
              <a:t>BOPA-test: Regels op de </a:t>
            </a:r>
            <a:r>
              <a:rPr lang="en-GB" dirty="0" err="1"/>
              <a:t>kaart</a:t>
            </a:r>
            <a:r>
              <a:rPr lang="en-GB" dirty="0"/>
              <a:t> (3/3)</a:t>
            </a:r>
            <a:endParaRPr lang="nl-NL" dirty="0"/>
          </a:p>
        </p:txBody>
      </p:sp>
      <p:pic>
        <p:nvPicPr>
          <p:cNvPr id="6" name="Picture 5">
            <a:extLst>
              <a:ext uri="{FF2B5EF4-FFF2-40B4-BE49-F238E27FC236}">
                <a16:creationId xmlns:a16="http://schemas.microsoft.com/office/drawing/2014/main" id="{F6111731-0326-8084-EC46-4163798738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128" y="1603513"/>
            <a:ext cx="10701744" cy="5254487"/>
          </a:xfrm>
          <a:prstGeom prst="rect">
            <a:avLst/>
          </a:prstGeom>
        </p:spPr>
      </p:pic>
    </p:spTree>
    <p:extLst>
      <p:ext uri="{BB962C8B-B14F-4D97-AF65-F5344CB8AC3E}">
        <p14:creationId xmlns:p14="http://schemas.microsoft.com/office/powerpoint/2010/main" val="10482708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30D683-0F42-6268-1292-D54205BE1125}"/>
              </a:ext>
            </a:extLst>
          </p:cNvPr>
          <p:cNvSpPr>
            <a:spLocks noGrp="1"/>
          </p:cNvSpPr>
          <p:nvPr>
            <p:ph type="sldNum" sz="quarter" idx="12"/>
          </p:nvPr>
        </p:nvSpPr>
        <p:spPr/>
        <p:txBody>
          <a:bodyPr/>
          <a:lstStyle/>
          <a:p>
            <a:fld id="{F8A5FB6D-53CD-49E6-B4E2-6C5827CD4B69}" type="slidenum">
              <a:rPr lang="nl-NL" dirty="0" smtClean="0"/>
              <a:t>49</a:t>
            </a:fld>
            <a:endParaRPr lang="nl-NL"/>
          </a:p>
        </p:txBody>
      </p:sp>
      <p:pic>
        <p:nvPicPr>
          <p:cNvPr id="5" name="Picture 4">
            <a:extLst>
              <a:ext uri="{FF2B5EF4-FFF2-40B4-BE49-F238E27FC236}">
                <a16:creationId xmlns:a16="http://schemas.microsoft.com/office/drawing/2014/main" id="{927D3FC3-535F-5DC2-60F6-C036D11FD8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74035"/>
            <a:ext cx="12037563" cy="5883965"/>
          </a:xfrm>
          <a:prstGeom prst="rect">
            <a:avLst/>
          </a:prstGeom>
        </p:spPr>
      </p:pic>
    </p:spTree>
    <p:extLst>
      <p:ext uri="{BB962C8B-B14F-4D97-AF65-F5344CB8AC3E}">
        <p14:creationId xmlns:p14="http://schemas.microsoft.com/office/powerpoint/2010/main" val="959170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F3971-DFA3-351A-F45B-1AAEA87763E4}"/>
              </a:ext>
            </a:extLst>
          </p:cNvPr>
          <p:cNvSpPr>
            <a:spLocks noGrp="1"/>
          </p:cNvSpPr>
          <p:nvPr>
            <p:ph type="title"/>
          </p:nvPr>
        </p:nvSpPr>
        <p:spPr/>
        <p:txBody>
          <a:bodyPr/>
          <a:lstStyle/>
          <a:p>
            <a:r>
              <a:rPr lang="nl-NL" dirty="0"/>
              <a:t>IKT6 + deel IKT 7</a:t>
            </a:r>
            <a:endParaRPr lang="en-NL" dirty="0"/>
          </a:p>
        </p:txBody>
      </p:sp>
      <p:sp>
        <p:nvSpPr>
          <p:cNvPr id="3" name="Content Placeholder 2">
            <a:extLst>
              <a:ext uri="{FF2B5EF4-FFF2-40B4-BE49-F238E27FC236}">
                <a16:creationId xmlns:a16="http://schemas.microsoft.com/office/drawing/2014/main" id="{EEA1D3C1-F71B-429A-412A-E0588B8638B3}"/>
              </a:ext>
            </a:extLst>
          </p:cNvPr>
          <p:cNvSpPr>
            <a:spLocks noGrp="1"/>
          </p:cNvSpPr>
          <p:nvPr>
            <p:ph idx="1"/>
          </p:nvPr>
        </p:nvSpPr>
        <p:spPr>
          <a:xfrm>
            <a:off x="2160000" y="1997196"/>
            <a:ext cx="10032000" cy="4500000"/>
          </a:xfrm>
        </p:spPr>
        <p:txBody>
          <a:bodyPr/>
          <a:lstStyle/>
          <a:p>
            <a:pPr marL="0" indent="0">
              <a:buNone/>
            </a:pPr>
            <a:r>
              <a:rPr lang="en-NL" sz="2200" b="1" dirty="0">
                <a:latin typeface="Arial"/>
                <a:cs typeface="Arial"/>
              </a:rPr>
              <a:t>Wanneer: 	IKT 6: </a:t>
            </a:r>
            <a:r>
              <a:rPr lang="en-NL" sz="2200" dirty="0">
                <a:latin typeface="Arial"/>
                <a:cs typeface="Arial"/>
              </a:rPr>
              <a:t>17 juli t/m 15 oktober 			</a:t>
            </a:r>
          </a:p>
          <a:p>
            <a:pPr marL="0" indent="0">
              <a:buNone/>
            </a:pPr>
            <a:r>
              <a:rPr lang="en-NL" sz="2200" dirty="0">
                <a:latin typeface="Arial"/>
                <a:cs typeface="Arial"/>
              </a:rPr>
              <a:t>		</a:t>
            </a:r>
            <a:r>
              <a:rPr lang="en-NL" sz="2200" b="1" dirty="0">
                <a:latin typeface="Arial"/>
                <a:cs typeface="Arial"/>
              </a:rPr>
              <a:t>IKT 7:</a:t>
            </a:r>
            <a:r>
              <a:rPr lang="en-NL" sz="2200" dirty="0">
                <a:latin typeface="Arial"/>
                <a:cs typeface="Arial"/>
              </a:rPr>
              <a:t> 16 oktober t/m 5 januari 2024		</a:t>
            </a:r>
          </a:p>
          <a:p>
            <a:pPr marL="267970" indent="-267970"/>
            <a:endParaRPr lang="en-NL" sz="2200" b="1" dirty="0"/>
          </a:p>
          <a:p>
            <a:pPr marL="267970" indent="-267970"/>
            <a:endParaRPr lang="en-NL" sz="2200" b="1" dirty="0"/>
          </a:p>
          <a:p>
            <a:pPr marL="0" indent="0">
              <a:buNone/>
            </a:pPr>
            <a:r>
              <a:rPr lang="en-NL" sz="2200" b="1" dirty="0">
                <a:latin typeface="Arial"/>
                <a:cs typeface="Arial"/>
              </a:rPr>
              <a:t>Wat: 		</a:t>
            </a:r>
            <a:r>
              <a:rPr lang="en-NL" sz="2200" dirty="0">
                <a:latin typeface="Arial"/>
                <a:cs typeface="Arial"/>
              </a:rPr>
              <a:t>10 testronden</a:t>
            </a:r>
          </a:p>
          <a:p>
            <a:pPr marL="0" indent="0">
              <a:buNone/>
            </a:pPr>
            <a:r>
              <a:rPr lang="en-NL" sz="2200" dirty="0">
                <a:latin typeface="Arial"/>
                <a:cs typeface="Arial"/>
              </a:rPr>
              <a:t>		Focus: DSO-keten, planketen, BOPA</a:t>
            </a:r>
            <a:endParaRPr lang="en-NL" sz="2200" b="1" dirty="0">
              <a:latin typeface="Arial"/>
              <a:cs typeface="Arial"/>
            </a:endParaRPr>
          </a:p>
          <a:p>
            <a:pPr marL="0" indent="0">
              <a:buNone/>
            </a:pPr>
            <a:endParaRPr lang="en-NL" sz="2200" dirty="0"/>
          </a:p>
          <a:p>
            <a:pPr marL="0" indent="0">
              <a:buNone/>
            </a:pPr>
            <a:endParaRPr lang="en-NL" sz="2200" dirty="0"/>
          </a:p>
          <a:p>
            <a:pPr marL="0" indent="0">
              <a:buNone/>
            </a:pPr>
            <a:r>
              <a:rPr lang="en-NL" sz="2200" b="1" dirty="0">
                <a:latin typeface="Arial"/>
                <a:cs typeface="Arial"/>
              </a:rPr>
              <a:t>Wie: 		</a:t>
            </a:r>
            <a:r>
              <a:rPr lang="en-NL" sz="2200" dirty="0">
                <a:latin typeface="Arial"/>
                <a:cs typeface="Arial"/>
              </a:rPr>
              <a:t>13 gemeenten</a:t>
            </a:r>
          </a:p>
          <a:p>
            <a:pPr marL="0" indent="0">
              <a:buNone/>
            </a:pPr>
            <a:r>
              <a:rPr lang="en-NL" sz="2200" dirty="0">
                <a:latin typeface="Arial"/>
                <a:cs typeface="Arial"/>
              </a:rPr>
              <a:t>		4 plan software leveranciers</a:t>
            </a:r>
          </a:p>
          <a:p>
            <a:pPr marL="0" indent="0">
              <a:buNone/>
            </a:pPr>
            <a:r>
              <a:rPr lang="en-NL" sz="2200" dirty="0">
                <a:latin typeface="Arial"/>
                <a:cs typeface="Arial"/>
              </a:rPr>
              <a:t>		2 TR-software leveranciers</a:t>
            </a:r>
          </a:p>
          <a:p>
            <a:pPr marL="1547495" lvl="1" indent="0">
              <a:buNone/>
            </a:pPr>
            <a:r>
              <a:rPr lang="en-NL" dirty="0">
                <a:latin typeface="Arial"/>
                <a:cs typeface="Arial"/>
              </a:rPr>
              <a:t>	3 VTH-software leveranciers</a:t>
            </a:r>
          </a:p>
          <a:p>
            <a:pPr lvl="1"/>
            <a:endParaRPr lang="en-NL" dirty="0"/>
          </a:p>
          <a:p>
            <a:pPr marL="267970" indent="-267970"/>
            <a:endParaRPr lang="en-NL" sz="2200" dirty="0"/>
          </a:p>
          <a:p>
            <a:pPr marL="267970" indent="-267970"/>
            <a:endParaRPr lang="en-NL" sz="2200" dirty="0"/>
          </a:p>
          <a:p>
            <a:pPr marL="267970" indent="-267970"/>
            <a:endParaRPr lang="en-NL" sz="2200" dirty="0"/>
          </a:p>
        </p:txBody>
      </p:sp>
      <p:sp>
        <p:nvSpPr>
          <p:cNvPr id="5" name="Slide Number Placeholder 4">
            <a:extLst>
              <a:ext uri="{FF2B5EF4-FFF2-40B4-BE49-F238E27FC236}">
                <a16:creationId xmlns:a16="http://schemas.microsoft.com/office/drawing/2014/main" id="{1CB678B8-06DF-C5DC-DDA6-C2B90F51A0DB}"/>
              </a:ext>
            </a:extLst>
          </p:cNvPr>
          <p:cNvSpPr>
            <a:spLocks noGrp="1"/>
          </p:cNvSpPr>
          <p:nvPr>
            <p:ph type="sldNum" sz="quarter" idx="4"/>
          </p:nvPr>
        </p:nvSpPr>
        <p:spPr>
          <a:xfrm>
            <a:off x="9378696" y="6361402"/>
            <a:ext cx="2743200" cy="365125"/>
          </a:xfrm>
        </p:spPr>
        <p:txBody>
          <a:bodyPr/>
          <a:lstStyle/>
          <a:p>
            <a:fld id="{13627AAD-2F29-4CA3-8877-8E63FC7E4250}" type="slidenum">
              <a:rPr lang="nl-NL" smtClean="0"/>
              <a:t>5</a:t>
            </a:fld>
            <a:endParaRPr lang="nl-NL"/>
          </a:p>
        </p:txBody>
      </p:sp>
      <p:pic>
        <p:nvPicPr>
          <p:cNvPr id="7" name="Graphic 6" descr="Daily calendar with solid fill">
            <a:extLst>
              <a:ext uri="{FF2B5EF4-FFF2-40B4-BE49-F238E27FC236}">
                <a16:creationId xmlns:a16="http://schemas.microsoft.com/office/drawing/2014/main" id="{9E8E6337-8440-6D50-D8C0-714ABC1DAA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4278" y="1756877"/>
            <a:ext cx="914400" cy="914400"/>
          </a:xfrm>
          <a:prstGeom prst="rect">
            <a:avLst/>
          </a:prstGeom>
        </p:spPr>
      </p:pic>
      <p:pic>
        <p:nvPicPr>
          <p:cNvPr id="9" name="Graphic 8" descr="Scientist male with solid fill">
            <a:extLst>
              <a:ext uri="{FF2B5EF4-FFF2-40B4-BE49-F238E27FC236}">
                <a16:creationId xmlns:a16="http://schemas.microsoft.com/office/drawing/2014/main" id="{8352C8D9-6378-7B25-C31A-931772A066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4278" y="3079040"/>
            <a:ext cx="914400" cy="914400"/>
          </a:xfrm>
          <a:prstGeom prst="rect">
            <a:avLst/>
          </a:prstGeom>
        </p:spPr>
      </p:pic>
      <p:pic>
        <p:nvPicPr>
          <p:cNvPr id="11" name="Graphic 10" descr="Group of people with solid fill">
            <a:extLst>
              <a:ext uri="{FF2B5EF4-FFF2-40B4-BE49-F238E27FC236}">
                <a16:creationId xmlns:a16="http://schemas.microsoft.com/office/drawing/2014/main" id="{8172462A-15C2-C362-F941-D277E7B26D2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4278" y="4579982"/>
            <a:ext cx="914400" cy="914400"/>
          </a:xfrm>
          <a:prstGeom prst="rect">
            <a:avLst/>
          </a:prstGeom>
        </p:spPr>
      </p:pic>
    </p:spTree>
    <p:extLst>
      <p:ext uri="{BB962C8B-B14F-4D97-AF65-F5344CB8AC3E}">
        <p14:creationId xmlns:p14="http://schemas.microsoft.com/office/powerpoint/2010/main" val="36540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30D683-0F42-6268-1292-D54205BE1125}"/>
              </a:ext>
            </a:extLst>
          </p:cNvPr>
          <p:cNvSpPr>
            <a:spLocks noGrp="1"/>
          </p:cNvSpPr>
          <p:nvPr>
            <p:ph type="sldNum" sz="quarter" idx="12"/>
          </p:nvPr>
        </p:nvSpPr>
        <p:spPr/>
        <p:txBody>
          <a:bodyPr/>
          <a:lstStyle/>
          <a:p>
            <a:fld id="{F8A5FB6D-53CD-49E6-B4E2-6C5827CD4B69}" type="slidenum">
              <a:rPr lang="nl-NL" dirty="0" smtClean="0"/>
              <a:t>50</a:t>
            </a:fld>
            <a:endParaRPr lang="nl-NL"/>
          </a:p>
        </p:txBody>
      </p:sp>
      <p:pic>
        <p:nvPicPr>
          <p:cNvPr id="6" name="Picture 5">
            <a:extLst>
              <a:ext uri="{FF2B5EF4-FFF2-40B4-BE49-F238E27FC236}">
                <a16:creationId xmlns:a16="http://schemas.microsoft.com/office/drawing/2014/main" id="{4BF3754C-7177-FD94-6634-A583795D6A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81" y="887896"/>
            <a:ext cx="12195829" cy="5967558"/>
          </a:xfrm>
          <a:prstGeom prst="rect">
            <a:avLst/>
          </a:prstGeom>
        </p:spPr>
      </p:pic>
      <p:sp>
        <p:nvSpPr>
          <p:cNvPr id="4" name="Title 3">
            <a:extLst>
              <a:ext uri="{FF2B5EF4-FFF2-40B4-BE49-F238E27FC236}">
                <a16:creationId xmlns:a16="http://schemas.microsoft.com/office/drawing/2014/main" id="{3386F877-F8C9-CD58-E813-0EA0AC4E8089}"/>
              </a:ext>
            </a:extLst>
          </p:cNvPr>
          <p:cNvSpPr>
            <a:spLocks noGrp="1"/>
          </p:cNvSpPr>
          <p:nvPr>
            <p:ph type="title"/>
          </p:nvPr>
        </p:nvSpPr>
        <p:spPr/>
        <p:txBody>
          <a:bodyPr/>
          <a:lstStyle/>
          <a:p>
            <a:endParaRPr lang="en-NL"/>
          </a:p>
        </p:txBody>
      </p:sp>
    </p:spTree>
    <p:extLst>
      <p:ext uri="{BB962C8B-B14F-4D97-AF65-F5344CB8AC3E}">
        <p14:creationId xmlns:p14="http://schemas.microsoft.com/office/powerpoint/2010/main" val="15611840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843153" y="2362974"/>
            <a:ext cx="8300847" cy="2037576"/>
          </a:xfrm>
          <a:prstGeom prst="rect">
            <a:avLst/>
          </a:prstGeom>
        </p:spPr>
        <p:txBody>
          <a:bodyPr anchor="t"/>
          <a:lstStyle/>
          <a:p>
            <a:pPr>
              <a:tabLst>
                <a:tab pos="1235075" algn="l"/>
              </a:tabLst>
            </a:pPr>
            <a:r>
              <a:rPr lang="nl-NL" sz="3800">
                <a:latin typeface="Arial"/>
                <a:ea typeface="ＭＳ Ｐゴシック"/>
                <a:cs typeface="Arial"/>
              </a:rPr>
              <a:t>Status DSO op basis van IKT</a:t>
            </a:r>
            <a:endParaRPr lang="nl-NL" sz="3800">
              <a:solidFill>
                <a:schemeClr val="bg1"/>
              </a:solidFill>
              <a:latin typeface="Arial"/>
              <a:ea typeface="ＭＳ Ｐゴシック"/>
              <a:cs typeface="Arial"/>
            </a:endParaRPr>
          </a:p>
        </p:txBody>
      </p:sp>
    </p:spTree>
    <p:extLst>
      <p:ext uri="{BB962C8B-B14F-4D97-AF65-F5344CB8AC3E}">
        <p14:creationId xmlns:p14="http://schemas.microsoft.com/office/powerpoint/2010/main" val="491403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AFF8F-B031-5CB7-D9AA-032ED27E2251}"/>
              </a:ext>
            </a:extLst>
          </p:cNvPr>
          <p:cNvSpPr>
            <a:spLocks noGrp="1"/>
          </p:cNvSpPr>
          <p:nvPr>
            <p:ph type="title"/>
          </p:nvPr>
        </p:nvSpPr>
        <p:spPr/>
        <p:txBody>
          <a:bodyPr/>
          <a:lstStyle/>
          <a:p>
            <a:endParaRPr lang="en-NL"/>
          </a:p>
        </p:txBody>
      </p:sp>
      <p:sp>
        <p:nvSpPr>
          <p:cNvPr id="3" name="Content Placeholder 2">
            <a:extLst>
              <a:ext uri="{FF2B5EF4-FFF2-40B4-BE49-F238E27FC236}">
                <a16:creationId xmlns:a16="http://schemas.microsoft.com/office/drawing/2014/main" id="{C2C1145A-7A93-F6E6-D2FA-A18FE078A531}"/>
              </a:ext>
            </a:extLst>
          </p:cNvPr>
          <p:cNvSpPr>
            <a:spLocks noGrp="1"/>
          </p:cNvSpPr>
          <p:nvPr>
            <p:ph idx="1"/>
          </p:nvPr>
        </p:nvSpPr>
        <p:spPr/>
        <p:txBody>
          <a:bodyPr/>
          <a:lstStyle/>
          <a:p>
            <a:endParaRPr lang="en-NL"/>
          </a:p>
        </p:txBody>
      </p:sp>
      <p:sp>
        <p:nvSpPr>
          <p:cNvPr id="4" name="Content Placeholder 3">
            <a:extLst>
              <a:ext uri="{FF2B5EF4-FFF2-40B4-BE49-F238E27FC236}">
                <a16:creationId xmlns:a16="http://schemas.microsoft.com/office/drawing/2014/main" id="{F52422E2-110B-8D7C-C5A6-8009EFF36F99}"/>
              </a:ext>
            </a:extLst>
          </p:cNvPr>
          <p:cNvSpPr>
            <a:spLocks noGrp="1"/>
          </p:cNvSpPr>
          <p:nvPr>
            <p:ph idx="10"/>
          </p:nvPr>
        </p:nvSpPr>
        <p:spPr/>
        <p:txBody>
          <a:bodyPr/>
          <a:lstStyle/>
          <a:p>
            <a:endParaRPr lang="en-NL"/>
          </a:p>
        </p:txBody>
      </p:sp>
      <p:sp>
        <p:nvSpPr>
          <p:cNvPr id="5" name="Slide Number Placeholder 4">
            <a:extLst>
              <a:ext uri="{FF2B5EF4-FFF2-40B4-BE49-F238E27FC236}">
                <a16:creationId xmlns:a16="http://schemas.microsoft.com/office/drawing/2014/main" id="{B4440D12-0005-F387-9C29-FC6B72885DA1}"/>
              </a:ext>
            </a:extLst>
          </p:cNvPr>
          <p:cNvSpPr>
            <a:spLocks noGrp="1"/>
          </p:cNvSpPr>
          <p:nvPr>
            <p:ph type="sldNum" sz="quarter" idx="4"/>
          </p:nvPr>
        </p:nvSpPr>
        <p:spPr/>
        <p:txBody>
          <a:bodyPr/>
          <a:lstStyle/>
          <a:p>
            <a:fld id="{13627AAD-2F29-4CA3-8877-8E63FC7E4250}" type="slidenum">
              <a:rPr lang="nl-NL" smtClean="0"/>
              <a:t>52</a:t>
            </a:fld>
            <a:endParaRPr lang="nl-NL"/>
          </a:p>
        </p:txBody>
      </p:sp>
      <p:sp>
        <p:nvSpPr>
          <p:cNvPr id="8" name="Rectangle 7">
            <a:extLst>
              <a:ext uri="{FF2B5EF4-FFF2-40B4-BE49-F238E27FC236}">
                <a16:creationId xmlns:a16="http://schemas.microsoft.com/office/drawing/2014/main" id="{11001F4B-C5AE-76F6-060C-53F2C134DC2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6" name="Picture 5" descr="Graphical user interface&#10;&#10;Description automatically generated">
            <a:extLst>
              <a:ext uri="{FF2B5EF4-FFF2-40B4-BE49-F238E27FC236}">
                <a16:creationId xmlns:a16="http://schemas.microsoft.com/office/drawing/2014/main" id="{3DFE869F-BA80-8C7B-50AD-9F2A8290668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31044" y="-13910"/>
            <a:ext cx="9729911" cy="6795029"/>
          </a:xfrm>
          <a:prstGeom prst="rect">
            <a:avLst/>
          </a:prstGeom>
          <a:ln>
            <a:solidFill>
              <a:schemeClr val="accent1"/>
            </a:solidFill>
          </a:ln>
        </p:spPr>
      </p:pic>
    </p:spTree>
    <p:extLst>
      <p:ext uri="{BB962C8B-B14F-4D97-AF65-F5344CB8AC3E}">
        <p14:creationId xmlns:p14="http://schemas.microsoft.com/office/powerpoint/2010/main" val="16975676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108A0-088F-7930-2AF0-8F153CFC6746}"/>
              </a:ext>
            </a:extLst>
          </p:cNvPr>
          <p:cNvSpPr>
            <a:spLocks noGrp="1"/>
          </p:cNvSpPr>
          <p:nvPr>
            <p:ph type="title"/>
          </p:nvPr>
        </p:nvSpPr>
        <p:spPr>
          <a:xfrm>
            <a:off x="1755410" y="266240"/>
            <a:ext cx="10033200" cy="720000"/>
          </a:xfrm>
        </p:spPr>
        <p:txBody>
          <a:bodyPr/>
          <a:lstStyle/>
          <a:p>
            <a:r>
              <a:rPr lang="en-NL" dirty="0"/>
              <a:t>Status van de drie ketens</a:t>
            </a:r>
          </a:p>
        </p:txBody>
      </p:sp>
      <p:sp>
        <p:nvSpPr>
          <p:cNvPr id="3" name="Content Placeholder 2">
            <a:extLst>
              <a:ext uri="{FF2B5EF4-FFF2-40B4-BE49-F238E27FC236}">
                <a16:creationId xmlns:a16="http://schemas.microsoft.com/office/drawing/2014/main" id="{7E0AC3C3-13D0-ABD0-5671-3CACD558AE96}"/>
              </a:ext>
            </a:extLst>
          </p:cNvPr>
          <p:cNvSpPr>
            <a:spLocks noGrp="1"/>
          </p:cNvSpPr>
          <p:nvPr>
            <p:ph idx="1"/>
          </p:nvPr>
        </p:nvSpPr>
        <p:spPr>
          <a:xfrm>
            <a:off x="2128932" y="851534"/>
            <a:ext cx="9800035" cy="5564459"/>
          </a:xfrm>
        </p:spPr>
        <p:txBody>
          <a:bodyPr/>
          <a:lstStyle/>
          <a:p>
            <a:pPr marL="0" indent="0">
              <a:buNone/>
            </a:pPr>
            <a:endParaRPr lang="en-NL" sz="900" b="1" dirty="0"/>
          </a:p>
          <a:p>
            <a:pPr marL="0" indent="0">
              <a:buNone/>
            </a:pPr>
            <a:r>
              <a:rPr lang="en-NL" sz="2000" b="1" dirty="0">
                <a:latin typeface="Arial"/>
                <a:cs typeface="Arial"/>
              </a:rPr>
              <a:t>Planketen (1 t/m 4)</a:t>
            </a:r>
            <a:r>
              <a:rPr lang="en-NL" sz="2000" dirty="0">
                <a:latin typeface="Arial"/>
                <a:cs typeface="Arial"/>
              </a:rPr>
              <a:t>: </a:t>
            </a:r>
            <a:endParaRPr lang="en-NL" sz="2000" dirty="0"/>
          </a:p>
          <a:p>
            <a:pPr lvl="1"/>
            <a:r>
              <a:rPr lang="en-NL" sz="2000" dirty="0">
                <a:latin typeface="Arial"/>
                <a:cs typeface="Arial"/>
              </a:rPr>
              <a:t>Ontbrekende functionaliteit (waardoor ook deel LV niet getest)</a:t>
            </a:r>
            <a:endParaRPr lang="en-NL" sz="2000" dirty="0"/>
          </a:p>
          <a:p>
            <a:pPr lvl="1"/>
            <a:r>
              <a:rPr lang="nl-NL" sz="2000" dirty="0">
                <a:latin typeface="Arial"/>
                <a:cs typeface="Arial"/>
              </a:rPr>
              <a:t>Geteste functionaliteit werkt (</a:t>
            </a:r>
            <a:r>
              <a:rPr lang="en-NL" sz="2000" dirty="0">
                <a:latin typeface="Arial"/>
                <a:cs typeface="Arial"/>
              </a:rPr>
              <a:t>met hulp leverancier / LV)</a:t>
            </a:r>
          </a:p>
          <a:p>
            <a:pPr lvl="2"/>
            <a:r>
              <a:rPr lang="nl-NL" sz="1800" dirty="0">
                <a:hlinkClick r:id="rId3"/>
              </a:rPr>
              <a:t>In beheer nemen bruidsschat</a:t>
            </a:r>
            <a:endParaRPr lang="nl-NL" sz="1800" dirty="0"/>
          </a:p>
          <a:p>
            <a:pPr marL="0" indent="0">
              <a:buNone/>
            </a:pPr>
            <a:endParaRPr lang="en-NL" sz="2000" dirty="0"/>
          </a:p>
        </p:txBody>
      </p:sp>
      <p:sp>
        <p:nvSpPr>
          <p:cNvPr id="5" name="Slide Number Placeholder 4">
            <a:extLst>
              <a:ext uri="{FF2B5EF4-FFF2-40B4-BE49-F238E27FC236}">
                <a16:creationId xmlns:a16="http://schemas.microsoft.com/office/drawing/2014/main" id="{1A09DE2E-CAC9-CC61-40A2-F38F416C5719}"/>
              </a:ext>
            </a:extLst>
          </p:cNvPr>
          <p:cNvSpPr>
            <a:spLocks noGrp="1"/>
          </p:cNvSpPr>
          <p:nvPr>
            <p:ph type="sldNum" sz="quarter" idx="4"/>
          </p:nvPr>
        </p:nvSpPr>
        <p:spPr/>
        <p:txBody>
          <a:bodyPr/>
          <a:lstStyle/>
          <a:p>
            <a:fld id="{13627AAD-2F29-4CA3-8877-8E63FC7E4250}" type="slidenum">
              <a:rPr lang="nl-NL" smtClean="0"/>
              <a:t>53</a:t>
            </a:fld>
            <a:endParaRPr lang="nl-NL"/>
          </a:p>
        </p:txBody>
      </p:sp>
      <p:pic>
        <p:nvPicPr>
          <p:cNvPr id="6" name="Graphic 5" descr="Treasure Map with solid fill">
            <a:extLst>
              <a:ext uri="{FF2B5EF4-FFF2-40B4-BE49-F238E27FC236}">
                <a16:creationId xmlns:a16="http://schemas.microsoft.com/office/drawing/2014/main" id="{68FAE8B8-5DD9-F3C1-A802-3438FDDD0D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1368" y="986240"/>
            <a:ext cx="914400" cy="914400"/>
          </a:xfrm>
          <a:prstGeom prst="rect">
            <a:avLst/>
          </a:prstGeom>
        </p:spPr>
      </p:pic>
    </p:spTree>
    <p:extLst>
      <p:ext uri="{BB962C8B-B14F-4D97-AF65-F5344CB8AC3E}">
        <p14:creationId xmlns:p14="http://schemas.microsoft.com/office/powerpoint/2010/main" val="52715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512A675-A18B-CAC1-E45C-84B9FA90D152}"/>
              </a:ext>
            </a:extLst>
          </p:cNvPr>
          <p:cNvSpPr>
            <a:spLocks noGrp="1"/>
          </p:cNvSpPr>
          <p:nvPr>
            <p:ph type="sldNum" sz="quarter" idx="4"/>
          </p:nvPr>
        </p:nvSpPr>
        <p:spPr/>
        <p:txBody>
          <a:bodyPr/>
          <a:lstStyle/>
          <a:p>
            <a:fld id="{13627AAD-2F29-4CA3-8877-8E63FC7E4250}" type="slidenum">
              <a:rPr lang="nl-NL" smtClean="0"/>
              <a:t>54</a:t>
            </a:fld>
            <a:endParaRPr lang="nl-NL"/>
          </a:p>
        </p:txBody>
      </p:sp>
      <p:sp>
        <p:nvSpPr>
          <p:cNvPr id="7" name="TextBox 6">
            <a:extLst>
              <a:ext uri="{FF2B5EF4-FFF2-40B4-BE49-F238E27FC236}">
                <a16:creationId xmlns:a16="http://schemas.microsoft.com/office/drawing/2014/main" id="{D3D5AA96-E0D6-4D01-597B-AB36C8EB19DB}"/>
              </a:ext>
            </a:extLst>
          </p:cNvPr>
          <p:cNvSpPr txBox="1"/>
          <p:nvPr/>
        </p:nvSpPr>
        <p:spPr>
          <a:xfrm>
            <a:off x="1080000" y="1581530"/>
            <a:ext cx="10032000" cy="3539430"/>
          </a:xfrm>
          <a:prstGeom prst="rect">
            <a:avLst/>
          </a:prstGeom>
          <a:noFill/>
        </p:spPr>
        <p:txBody>
          <a:bodyPr wrap="square">
            <a:spAutoFit/>
          </a:bodyPr>
          <a:lstStyle/>
          <a:p>
            <a:r>
              <a:rPr lang="en-GB" sz="2800" b="1" i="0" u="none" strike="noStrike" dirty="0">
                <a:solidFill>
                  <a:srgbClr val="1A1A1A"/>
                </a:solidFill>
                <a:effectLst/>
                <a:latin typeface="Avenir" panose="02000503020000020003" pitchFamily="2" charset="0"/>
              </a:rPr>
              <a:t>“De </a:t>
            </a:r>
            <a:r>
              <a:rPr lang="en-GB" sz="2800" b="1" i="0" u="none" strike="noStrike" dirty="0" err="1">
                <a:solidFill>
                  <a:srgbClr val="1A1A1A"/>
                </a:solidFill>
                <a:effectLst/>
                <a:latin typeface="Avenir" panose="02000503020000020003" pitchFamily="2" charset="0"/>
              </a:rPr>
              <a:t>bruidsschat</a:t>
            </a:r>
            <a:r>
              <a:rPr lang="en-GB" sz="2800" b="1" i="0" u="none" strike="noStrike" dirty="0">
                <a:solidFill>
                  <a:srgbClr val="1A1A1A"/>
                </a:solidFill>
                <a:effectLst/>
                <a:latin typeface="Avenir" panose="02000503020000020003" pitchFamily="2" charset="0"/>
              </a:rPr>
              <a:t> </a:t>
            </a:r>
            <a:r>
              <a:rPr lang="en-GB" sz="2800" b="1" i="0" u="none" strike="noStrike" dirty="0" err="1">
                <a:solidFill>
                  <a:srgbClr val="1A1A1A"/>
                </a:solidFill>
                <a:effectLst/>
                <a:latin typeface="Avenir" panose="02000503020000020003" pitchFamily="2" charset="0"/>
              </a:rPr>
              <a:t>bestaat</a:t>
            </a:r>
            <a:r>
              <a:rPr lang="en-GB" sz="2800" b="1" i="0" u="none" strike="noStrike" dirty="0">
                <a:solidFill>
                  <a:srgbClr val="1A1A1A"/>
                </a:solidFill>
                <a:effectLst/>
                <a:latin typeface="Avenir" panose="02000503020000020003" pitchFamily="2" charset="0"/>
              </a:rPr>
              <a:t> </a:t>
            </a:r>
            <a:r>
              <a:rPr lang="en-GB" sz="2800" b="1" i="0" u="none" strike="noStrike" dirty="0" err="1">
                <a:solidFill>
                  <a:srgbClr val="1A1A1A"/>
                </a:solidFill>
                <a:effectLst/>
                <a:latin typeface="Avenir" panose="02000503020000020003" pitchFamily="2" charset="0"/>
              </a:rPr>
              <a:t>uit</a:t>
            </a:r>
            <a:r>
              <a:rPr lang="en-GB" sz="2800" b="1" i="0" u="none" strike="noStrike" dirty="0">
                <a:solidFill>
                  <a:srgbClr val="1A1A1A"/>
                </a:solidFill>
                <a:effectLst/>
                <a:latin typeface="Avenir" panose="02000503020000020003" pitchFamily="2" charset="0"/>
              </a:rPr>
              <a:t> </a:t>
            </a:r>
            <a:r>
              <a:rPr lang="en-GB" sz="2800" b="1" i="0" u="none" strike="noStrike" dirty="0" err="1">
                <a:solidFill>
                  <a:srgbClr val="1A1A1A"/>
                </a:solidFill>
                <a:effectLst/>
                <a:latin typeface="Avenir" panose="02000503020000020003" pitchFamily="2" charset="0"/>
              </a:rPr>
              <a:t>een</a:t>
            </a:r>
            <a:r>
              <a:rPr lang="en-GB" sz="2800" b="1" i="0" u="none" strike="noStrike" dirty="0">
                <a:solidFill>
                  <a:srgbClr val="1A1A1A"/>
                </a:solidFill>
                <a:effectLst/>
                <a:latin typeface="Avenir" panose="02000503020000020003" pitchFamily="2" charset="0"/>
              </a:rPr>
              <a:t> </a:t>
            </a:r>
            <a:r>
              <a:rPr lang="en-GB" sz="2800" b="1" i="0" u="none" strike="noStrike" dirty="0" err="1">
                <a:solidFill>
                  <a:srgbClr val="1A1A1A"/>
                </a:solidFill>
                <a:effectLst/>
                <a:latin typeface="Avenir" panose="02000503020000020003" pitchFamily="2" charset="0"/>
              </a:rPr>
              <a:t>plandeel</a:t>
            </a:r>
            <a:r>
              <a:rPr lang="en-GB" sz="2800" b="1" i="0" u="none" strike="noStrike" dirty="0">
                <a:solidFill>
                  <a:srgbClr val="1A1A1A"/>
                </a:solidFill>
                <a:effectLst/>
                <a:latin typeface="Avenir" panose="02000503020000020003" pitchFamily="2" charset="0"/>
              </a:rPr>
              <a:t> </a:t>
            </a:r>
            <a:r>
              <a:rPr lang="en-GB" sz="2800" b="1" i="0" u="none" strike="noStrike" dirty="0" err="1">
                <a:solidFill>
                  <a:srgbClr val="1A1A1A"/>
                </a:solidFill>
                <a:effectLst/>
                <a:latin typeface="Avenir" panose="02000503020000020003" pitchFamily="2" charset="0"/>
              </a:rPr>
              <a:t>en</a:t>
            </a:r>
            <a:r>
              <a:rPr lang="en-GB" sz="2800" b="1" i="0" u="none" strike="noStrike" dirty="0">
                <a:solidFill>
                  <a:srgbClr val="1A1A1A"/>
                </a:solidFill>
                <a:effectLst/>
                <a:latin typeface="Avenir" panose="02000503020000020003" pitchFamily="2" charset="0"/>
              </a:rPr>
              <a:t> </a:t>
            </a:r>
            <a:r>
              <a:rPr lang="en-GB" sz="2800" b="1" i="0" u="none" strike="noStrike" dirty="0" err="1">
                <a:solidFill>
                  <a:srgbClr val="1A1A1A"/>
                </a:solidFill>
                <a:effectLst/>
                <a:latin typeface="Avenir" panose="02000503020000020003" pitchFamily="2" charset="0"/>
              </a:rPr>
              <a:t>een</a:t>
            </a:r>
            <a:r>
              <a:rPr lang="en-GB" sz="2800" b="1" i="0" u="none" strike="noStrike" dirty="0">
                <a:solidFill>
                  <a:srgbClr val="1A1A1A"/>
                </a:solidFill>
                <a:effectLst/>
                <a:latin typeface="Avenir" panose="02000503020000020003" pitchFamily="2" charset="0"/>
              </a:rPr>
              <a:t> </a:t>
            </a:r>
            <a:r>
              <a:rPr lang="en-GB" sz="2800" b="1" i="0" u="none" strike="noStrike" dirty="0" err="1">
                <a:solidFill>
                  <a:srgbClr val="1A1A1A"/>
                </a:solidFill>
                <a:effectLst/>
                <a:latin typeface="Avenir" panose="02000503020000020003" pitchFamily="2" charset="0"/>
              </a:rPr>
              <a:t>toepasbare-regelsdeel</a:t>
            </a:r>
            <a:r>
              <a:rPr lang="en-GB" sz="2800" b="1" i="0" u="none" strike="noStrike" dirty="0">
                <a:solidFill>
                  <a:srgbClr val="1A1A1A"/>
                </a:solidFill>
                <a:effectLst/>
                <a:latin typeface="Avenir" panose="02000503020000020003" pitchFamily="2" charset="0"/>
              </a:rPr>
              <a:t>. Het </a:t>
            </a:r>
            <a:r>
              <a:rPr lang="en-GB" sz="2800" b="1" i="0" u="none" strike="noStrike" dirty="0" err="1">
                <a:solidFill>
                  <a:srgbClr val="1A1A1A"/>
                </a:solidFill>
                <a:effectLst/>
                <a:latin typeface="Avenir" panose="02000503020000020003" pitchFamily="2" charset="0"/>
              </a:rPr>
              <a:t>plandeel</a:t>
            </a:r>
            <a:r>
              <a:rPr lang="en-GB" sz="2800" b="1" i="0" u="none" strike="noStrike" dirty="0">
                <a:solidFill>
                  <a:srgbClr val="1A1A1A"/>
                </a:solidFill>
                <a:effectLst/>
                <a:latin typeface="Avenir" panose="02000503020000020003" pitchFamily="2" charset="0"/>
              </a:rPr>
              <a:t> van de </a:t>
            </a:r>
            <a:r>
              <a:rPr lang="en-GB" sz="2800" b="1" i="0" u="none" strike="noStrike" dirty="0" err="1">
                <a:solidFill>
                  <a:srgbClr val="1A1A1A"/>
                </a:solidFill>
                <a:effectLst/>
                <a:latin typeface="Avenir" panose="02000503020000020003" pitchFamily="2" charset="0"/>
              </a:rPr>
              <a:t>bruidsschat</a:t>
            </a:r>
            <a:r>
              <a:rPr lang="en-GB" sz="2800" b="1" i="0" u="none" strike="noStrike" dirty="0">
                <a:solidFill>
                  <a:srgbClr val="1A1A1A"/>
                </a:solidFill>
                <a:effectLst/>
                <a:latin typeface="Avenir" panose="02000503020000020003" pitchFamily="2" charset="0"/>
              </a:rPr>
              <a:t> </a:t>
            </a:r>
            <a:r>
              <a:rPr lang="en-GB" sz="2800" b="1" i="0" u="none" strike="noStrike" dirty="0" err="1">
                <a:solidFill>
                  <a:srgbClr val="1A1A1A"/>
                </a:solidFill>
                <a:effectLst/>
                <a:latin typeface="Avenir" panose="02000503020000020003" pitchFamily="2" charset="0"/>
              </a:rPr>
              <a:t>kunt</a:t>
            </a:r>
            <a:r>
              <a:rPr lang="en-GB" sz="2800" b="1" i="0" u="none" strike="noStrike" dirty="0">
                <a:solidFill>
                  <a:srgbClr val="1A1A1A"/>
                </a:solidFill>
                <a:effectLst/>
                <a:latin typeface="Avenir" panose="02000503020000020003" pitchFamily="2" charset="0"/>
              </a:rPr>
              <a:t> u </a:t>
            </a:r>
            <a:r>
              <a:rPr lang="en-GB" sz="2800" b="1" i="0" u="none" strike="noStrike" dirty="0" err="1">
                <a:solidFill>
                  <a:srgbClr val="1A1A1A"/>
                </a:solidFill>
                <a:effectLst/>
                <a:latin typeface="Avenir" panose="02000503020000020003" pitchFamily="2" charset="0"/>
              </a:rPr>
              <a:t>vanaf</a:t>
            </a:r>
            <a:r>
              <a:rPr lang="en-GB" sz="2800" b="1" i="0" u="none" strike="noStrike" dirty="0">
                <a:solidFill>
                  <a:srgbClr val="1A1A1A"/>
                </a:solidFill>
                <a:effectLst/>
                <a:latin typeface="Avenir" panose="02000503020000020003" pitchFamily="2" charset="0"/>
              </a:rPr>
              <a:t> 2 </a:t>
            </a:r>
            <a:r>
              <a:rPr lang="en-GB" sz="2800" b="1" i="0" u="none" strike="noStrike" dirty="0" err="1">
                <a:solidFill>
                  <a:srgbClr val="1A1A1A"/>
                </a:solidFill>
                <a:effectLst/>
                <a:latin typeface="Avenir" panose="02000503020000020003" pitchFamily="2" charset="0"/>
              </a:rPr>
              <a:t>januari</a:t>
            </a:r>
            <a:r>
              <a:rPr lang="en-GB" sz="2800" b="1" i="0" u="none" strike="noStrike" dirty="0">
                <a:solidFill>
                  <a:srgbClr val="1A1A1A"/>
                </a:solidFill>
                <a:effectLst/>
                <a:latin typeface="Avenir" panose="02000503020000020003" pitchFamily="2" charset="0"/>
              </a:rPr>
              <a:t> 2024 </a:t>
            </a:r>
            <a:r>
              <a:rPr lang="en-GB" sz="2800" b="1" i="0" u="none" strike="noStrike" dirty="0" err="1">
                <a:solidFill>
                  <a:srgbClr val="1A1A1A"/>
                </a:solidFill>
                <a:effectLst/>
                <a:latin typeface="Avenir" panose="02000503020000020003" pitchFamily="2" charset="0"/>
              </a:rPr>
              <a:t>wijzigen</a:t>
            </a:r>
            <a:r>
              <a:rPr lang="en-GB" sz="2800" b="1" i="0" u="none" strike="noStrike" dirty="0">
                <a:solidFill>
                  <a:srgbClr val="1A1A1A"/>
                </a:solidFill>
                <a:effectLst/>
                <a:latin typeface="Avenir" panose="02000503020000020003" pitchFamily="2" charset="0"/>
              </a:rPr>
              <a:t>.” </a:t>
            </a:r>
          </a:p>
          <a:p>
            <a:endParaRPr lang="en-GB" sz="2800" b="1" dirty="0">
              <a:solidFill>
                <a:srgbClr val="1A1A1A"/>
              </a:solidFill>
              <a:latin typeface="Avenir" panose="02000503020000020003" pitchFamily="2" charset="0"/>
            </a:endParaRPr>
          </a:p>
          <a:p>
            <a:r>
              <a:rPr lang="en-GB" sz="2800" b="1" i="0" u="none" strike="noStrike" dirty="0">
                <a:solidFill>
                  <a:srgbClr val="1A1A1A"/>
                </a:solidFill>
                <a:effectLst/>
                <a:latin typeface="Avenir" panose="02000503020000020003" pitchFamily="2" charset="0"/>
              </a:rPr>
              <a:t>“Het is </a:t>
            </a:r>
            <a:r>
              <a:rPr lang="en-GB" sz="2800" b="1" i="0" u="none" strike="noStrike" dirty="0" err="1">
                <a:solidFill>
                  <a:srgbClr val="1A1A1A"/>
                </a:solidFill>
                <a:effectLst/>
                <a:latin typeface="Avenir" panose="02000503020000020003" pitchFamily="2" charset="0"/>
              </a:rPr>
              <a:t>belangrijk</a:t>
            </a:r>
            <a:r>
              <a:rPr lang="en-GB" sz="2800" b="1" i="0" u="none" strike="noStrike" dirty="0">
                <a:solidFill>
                  <a:srgbClr val="1A1A1A"/>
                </a:solidFill>
                <a:effectLst/>
                <a:latin typeface="Avenir" panose="02000503020000020003" pitchFamily="2" charset="0"/>
              </a:rPr>
              <a:t> </a:t>
            </a:r>
            <a:r>
              <a:rPr lang="en-GB" sz="2800" b="1" i="0" u="none" strike="noStrike" dirty="0" err="1">
                <a:solidFill>
                  <a:srgbClr val="1A1A1A"/>
                </a:solidFill>
                <a:effectLst/>
                <a:latin typeface="Avenir" panose="02000503020000020003" pitchFamily="2" charset="0"/>
              </a:rPr>
              <a:t>dat</a:t>
            </a:r>
            <a:r>
              <a:rPr lang="en-GB" sz="2800" b="1" i="0" u="none" strike="noStrike" dirty="0">
                <a:solidFill>
                  <a:srgbClr val="1A1A1A"/>
                </a:solidFill>
                <a:effectLst/>
                <a:latin typeface="Avenir" panose="02000503020000020003" pitchFamily="2" charset="0"/>
              </a:rPr>
              <a:t> u, door de </a:t>
            </a:r>
            <a:r>
              <a:rPr lang="en-GB" sz="2800" b="1" i="0" u="none" strike="noStrike" dirty="0" err="1">
                <a:solidFill>
                  <a:srgbClr val="1A1A1A"/>
                </a:solidFill>
                <a:effectLst/>
                <a:latin typeface="Avenir" panose="02000503020000020003" pitchFamily="2" charset="0"/>
              </a:rPr>
              <a:t>bruidsschat</a:t>
            </a:r>
            <a:r>
              <a:rPr lang="en-GB" sz="2800" b="1" i="0" u="none" strike="noStrike" dirty="0">
                <a:solidFill>
                  <a:srgbClr val="1A1A1A"/>
                </a:solidFill>
                <a:effectLst/>
                <a:latin typeface="Avenir" panose="02000503020000020003" pitchFamily="2" charset="0"/>
              </a:rPr>
              <a:t> in </a:t>
            </a:r>
            <a:r>
              <a:rPr lang="en-GB" sz="2800" b="1" i="0" u="none" strike="noStrike" dirty="0" err="1">
                <a:solidFill>
                  <a:srgbClr val="1A1A1A"/>
                </a:solidFill>
                <a:effectLst/>
                <a:latin typeface="Avenir" panose="02000503020000020003" pitchFamily="2" charset="0"/>
              </a:rPr>
              <a:t>beheer</a:t>
            </a:r>
            <a:r>
              <a:rPr lang="en-GB" sz="2800" b="1" i="0" u="none" strike="noStrike" dirty="0">
                <a:solidFill>
                  <a:srgbClr val="1A1A1A"/>
                </a:solidFill>
                <a:effectLst/>
                <a:latin typeface="Avenir" panose="02000503020000020003" pitchFamily="2" charset="0"/>
              </a:rPr>
              <a:t> </a:t>
            </a:r>
            <a:r>
              <a:rPr lang="en-GB" sz="2800" b="1" i="0" u="none" strike="noStrike" dirty="0" err="1">
                <a:solidFill>
                  <a:srgbClr val="1A1A1A"/>
                </a:solidFill>
                <a:effectLst/>
                <a:latin typeface="Avenir" panose="02000503020000020003" pitchFamily="2" charset="0"/>
              </a:rPr>
              <a:t>te</a:t>
            </a:r>
            <a:r>
              <a:rPr lang="en-GB" sz="2800" b="1" i="0" u="none" strike="noStrike" dirty="0">
                <a:solidFill>
                  <a:srgbClr val="1A1A1A"/>
                </a:solidFill>
                <a:effectLst/>
                <a:latin typeface="Avenir" panose="02000503020000020003" pitchFamily="2" charset="0"/>
              </a:rPr>
              <a:t> </a:t>
            </a:r>
            <a:r>
              <a:rPr lang="en-GB" sz="2800" b="1" i="0" u="none" strike="noStrike" dirty="0" err="1">
                <a:solidFill>
                  <a:srgbClr val="1A1A1A"/>
                </a:solidFill>
                <a:effectLst/>
                <a:latin typeface="Avenir" panose="02000503020000020003" pitchFamily="2" charset="0"/>
              </a:rPr>
              <a:t>nemen</a:t>
            </a:r>
            <a:r>
              <a:rPr lang="en-GB" sz="2800" b="1" i="0" u="none" strike="noStrike" dirty="0">
                <a:solidFill>
                  <a:srgbClr val="1A1A1A"/>
                </a:solidFill>
                <a:effectLst/>
                <a:latin typeface="Avenir" panose="02000503020000020003" pitchFamily="2" charset="0"/>
              </a:rPr>
              <a:t>, de </a:t>
            </a:r>
            <a:r>
              <a:rPr lang="en-GB" sz="2800" b="1" i="0" u="sng" strike="noStrike" dirty="0" err="1">
                <a:solidFill>
                  <a:srgbClr val="1A1A1A"/>
                </a:solidFill>
                <a:effectLst/>
                <a:latin typeface="Avenir" panose="02000503020000020003" pitchFamily="2" charset="0"/>
              </a:rPr>
              <a:t>juiste</a:t>
            </a:r>
            <a:r>
              <a:rPr lang="en-GB" sz="2800" b="1" i="0" u="sng" strike="noStrike" dirty="0">
                <a:solidFill>
                  <a:srgbClr val="1A1A1A"/>
                </a:solidFill>
                <a:effectLst/>
                <a:latin typeface="Avenir" panose="02000503020000020003" pitchFamily="2" charset="0"/>
              </a:rPr>
              <a:t> </a:t>
            </a:r>
            <a:r>
              <a:rPr lang="en-GB" sz="2800" b="1" i="0" u="sng" strike="noStrike" dirty="0" err="1">
                <a:solidFill>
                  <a:srgbClr val="1A1A1A"/>
                </a:solidFill>
                <a:effectLst/>
                <a:latin typeface="Avenir" panose="02000503020000020003" pitchFamily="2" charset="0"/>
              </a:rPr>
              <a:t>startsituatie</a:t>
            </a:r>
            <a:r>
              <a:rPr lang="en-GB" sz="2800" b="1" i="0" u="sng" strike="noStrike" dirty="0">
                <a:solidFill>
                  <a:srgbClr val="1A1A1A"/>
                </a:solidFill>
                <a:effectLst/>
                <a:latin typeface="Avenir" panose="02000503020000020003" pitchFamily="2" charset="0"/>
              </a:rPr>
              <a:t> </a:t>
            </a:r>
            <a:r>
              <a:rPr lang="en-GB" sz="2800" b="1" i="0" u="sng" strike="noStrike" dirty="0" err="1">
                <a:solidFill>
                  <a:srgbClr val="1A1A1A"/>
                </a:solidFill>
                <a:effectLst/>
                <a:latin typeface="Avenir" panose="02000503020000020003" pitchFamily="2" charset="0"/>
              </a:rPr>
              <a:t>creëert</a:t>
            </a:r>
            <a:r>
              <a:rPr lang="en-GB" sz="2800" b="1" i="0" u="sng" strike="noStrike" dirty="0">
                <a:solidFill>
                  <a:srgbClr val="1A1A1A"/>
                </a:solidFill>
                <a:effectLst/>
                <a:latin typeface="Avenir" panose="02000503020000020003" pitchFamily="2" charset="0"/>
              </a:rPr>
              <a:t> </a:t>
            </a:r>
            <a:r>
              <a:rPr lang="en-GB" sz="2800" b="1" i="0" u="none" strike="noStrike" dirty="0">
                <a:solidFill>
                  <a:srgbClr val="1A1A1A"/>
                </a:solidFill>
                <a:effectLst/>
                <a:latin typeface="Avenir" panose="02000503020000020003" pitchFamily="2" charset="0"/>
              </a:rPr>
              <a:t>in </a:t>
            </a:r>
            <a:r>
              <a:rPr lang="en-GB" sz="2800" b="1" i="0" u="none" strike="noStrike" dirty="0" err="1">
                <a:solidFill>
                  <a:srgbClr val="1A1A1A"/>
                </a:solidFill>
                <a:effectLst/>
                <a:latin typeface="Avenir" panose="02000503020000020003" pitchFamily="2" charset="0"/>
              </a:rPr>
              <a:t>uw</a:t>
            </a:r>
            <a:r>
              <a:rPr lang="en-GB" sz="2800" b="1" i="0" u="none" strike="noStrike" dirty="0">
                <a:solidFill>
                  <a:srgbClr val="1A1A1A"/>
                </a:solidFill>
                <a:effectLst/>
                <a:latin typeface="Avenir" panose="02000503020000020003" pitchFamily="2" charset="0"/>
              </a:rPr>
              <a:t> </a:t>
            </a:r>
            <a:r>
              <a:rPr lang="en-GB" sz="2800" b="1" i="0" u="none" strike="noStrike" dirty="0" err="1">
                <a:solidFill>
                  <a:srgbClr val="1A1A1A"/>
                </a:solidFill>
                <a:effectLst/>
                <a:latin typeface="Avenir" panose="02000503020000020003" pitchFamily="2" charset="0"/>
              </a:rPr>
              <a:t>plansoftware</a:t>
            </a:r>
            <a:r>
              <a:rPr lang="en-GB" sz="2800" b="1" i="0" u="none" strike="noStrike" dirty="0">
                <a:solidFill>
                  <a:srgbClr val="1A1A1A"/>
                </a:solidFill>
                <a:effectLst/>
                <a:latin typeface="Avenir" panose="02000503020000020003" pitchFamily="2" charset="0"/>
              </a:rPr>
              <a:t> </a:t>
            </a:r>
            <a:r>
              <a:rPr lang="en-GB" sz="2800" b="1" i="0" u="none" strike="noStrike" dirty="0" err="1">
                <a:solidFill>
                  <a:srgbClr val="1A1A1A"/>
                </a:solidFill>
                <a:effectLst/>
                <a:latin typeface="Avenir" panose="02000503020000020003" pitchFamily="2" charset="0"/>
              </a:rPr>
              <a:t>voor</a:t>
            </a:r>
            <a:r>
              <a:rPr lang="en-GB" sz="2800" b="1" i="0" u="none" strike="noStrike" dirty="0">
                <a:solidFill>
                  <a:srgbClr val="1A1A1A"/>
                </a:solidFill>
                <a:effectLst/>
                <a:latin typeface="Avenir" panose="02000503020000020003" pitchFamily="2" charset="0"/>
              </a:rPr>
              <a:t> </a:t>
            </a:r>
            <a:r>
              <a:rPr lang="en-GB" sz="2800" b="1" i="0" u="none" strike="noStrike" dirty="0" err="1">
                <a:solidFill>
                  <a:srgbClr val="1A1A1A"/>
                </a:solidFill>
                <a:effectLst/>
                <a:latin typeface="Avenir" panose="02000503020000020003" pitchFamily="2" charset="0"/>
              </a:rPr>
              <a:t>uw</a:t>
            </a:r>
            <a:r>
              <a:rPr lang="en-GB" sz="2800" b="1" i="0" u="none" strike="noStrike" dirty="0">
                <a:solidFill>
                  <a:srgbClr val="1A1A1A"/>
                </a:solidFill>
                <a:effectLst/>
                <a:latin typeface="Avenir" panose="02000503020000020003" pitchFamily="2" charset="0"/>
              </a:rPr>
              <a:t> </a:t>
            </a:r>
            <a:r>
              <a:rPr lang="en-GB" sz="2800" b="1" i="0" u="none" strike="noStrike" dirty="0" err="1">
                <a:solidFill>
                  <a:srgbClr val="1A1A1A"/>
                </a:solidFill>
                <a:effectLst/>
                <a:latin typeface="Avenir" panose="02000503020000020003" pitchFamily="2" charset="0"/>
              </a:rPr>
              <a:t>eerste</a:t>
            </a:r>
            <a:r>
              <a:rPr lang="en-GB" sz="2800" b="1" i="0" u="none" strike="noStrike" dirty="0">
                <a:solidFill>
                  <a:srgbClr val="1A1A1A"/>
                </a:solidFill>
                <a:effectLst/>
                <a:latin typeface="Avenir" panose="02000503020000020003" pitchFamily="2" charset="0"/>
              </a:rPr>
              <a:t> </a:t>
            </a:r>
            <a:r>
              <a:rPr lang="en-GB" sz="2800" b="1" i="0" u="none" strike="noStrike" dirty="0" err="1">
                <a:solidFill>
                  <a:srgbClr val="1A1A1A"/>
                </a:solidFill>
                <a:effectLst/>
                <a:latin typeface="Avenir" panose="02000503020000020003" pitchFamily="2" charset="0"/>
              </a:rPr>
              <a:t>planwijziging</a:t>
            </a:r>
            <a:r>
              <a:rPr lang="en-GB" sz="2800" b="1" i="0" u="none" strike="noStrike" dirty="0">
                <a:solidFill>
                  <a:srgbClr val="1A1A1A"/>
                </a:solidFill>
                <a:effectLst/>
                <a:latin typeface="Avenir" panose="02000503020000020003" pitchFamily="2" charset="0"/>
              </a:rPr>
              <a:t>. Zo </a:t>
            </a:r>
            <a:r>
              <a:rPr lang="en-GB" sz="2800" b="1" i="0" u="none" strike="noStrike" dirty="0" err="1">
                <a:solidFill>
                  <a:srgbClr val="1A1A1A"/>
                </a:solidFill>
                <a:effectLst/>
                <a:latin typeface="Avenir" panose="02000503020000020003" pitchFamily="2" charset="0"/>
              </a:rPr>
              <a:t>voorkomt</a:t>
            </a:r>
            <a:r>
              <a:rPr lang="en-GB" sz="2800" b="1" i="0" u="none" strike="noStrike" dirty="0">
                <a:solidFill>
                  <a:srgbClr val="1A1A1A"/>
                </a:solidFill>
                <a:effectLst/>
                <a:latin typeface="Avenir" panose="02000503020000020003" pitchFamily="2" charset="0"/>
              </a:rPr>
              <a:t> u </a:t>
            </a:r>
            <a:r>
              <a:rPr lang="en-GB" sz="2800" b="1" i="0" u="sng" strike="noStrike" dirty="0" err="1">
                <a:solidFill>
                  <a:srgbClr val="1A1A1A"/>
                </a:solidFill>
                <a:effectLst/>
                <a:latin typeface="Avenir" panose="02000503020000020003" pitchFamily="2" charset="0"/>
              </a:rPr>
              <a:t>onbedoelde</a:t>
            </a:r>
            <a:r>
              <a:rPr lang="en-GB" sz="2800" b="1" i="0" u="sng" strike="noStrike" dirty="0">
                <a:solidFill>
                  <a:srgbClr val="1A1A1A"/>
                </a:solidFill>
                <a:effectLst/>
                <a:latin typeface="Avenir" panose="02000503020000020003" pitchFamily="2" charset="0"/>
              </a:rPr>
              <a:t> </a:t>
            </a:r>
            <a:r>
              <a:rPr lang="en-GB" sz="2800" b="1" i="0" u="sng" strike="noStrike" dirty="0" err="1">
                <a:solidFill>
                  <a:srgbClr val="1A1A1A"/>
                </a:solidFill>
                <a:effectLst/>
                <a:latin typeface="Avenir" panose="02000503020000020003" pitchFamily="2" charset="0"/>
              </a:rPr>
              <a:t>gevolgen</a:t>
            </a:r>
            <a:r>
              <a:rPr lang="en-GB" sz="2800" b="1" i="0" u="sng" strike="noStrike" dirty="0">
                <a:solidFill>
                  <a:srgbClr val="1A1A1A"/>
                </a:solidFill>
                <a:effectLst/>
                <a:latin typeface="Avenir" panose="02000503020000020003" pitchFamily="2" charset="0"/>
              </a:rPr>
              <a:t> </a:t>
            </a:r>
            <a:r>
              <a:rPr lang="en-GB" sz="2800" b="1" i="0" u="none" strike="noStrike" dirty="0" err="1">
                <a:solidFill>
                  <a:srgbClr val="1A1A1A"/>
                </a:solidFill>
                <a:effectLst/>
                <a:latin typeface="Avenir" panose="02000503020000020003" pitchFamily="2" charset="0"/>
              </a:rPr>
              <a:t>bij</a:t>
            </a:r>
            <a:r>
              <a:rPr lang="en-GB" sz="2800" b="1" i="0" u="none" strike="noStrike" dirty="0">
                <a:solidFill>
                  <a:srgbClr val="1A1A1A"/>
                </a:solidFill>
                <a:effectLst/>
                <a:latin typeface="Avenir" panose="02000503020000020003" pitchFamily="2" charset="0"/>
              </a:rPr>
              <a:t> die </a:t>
            </a:r>
            <a:r>
              <a:rPr lang="en-GB" sz="2800" b="1" i="0" u="none" strike="noStrike" dirty="0" err="1">
                <a:solidFill>
                  <a:srgbClr val="1A1A1A"/>
                </a:solidFill>
                <a:effectLst/>
                <a:latin typeface="Avenir" panose="02000503020000020003" pitchFamily="2" charset="0"/>
              </a:rPr>
              <a:t>eerste</a:t>
            </a:r>
            <a:r>
              <a:rPr lang="en-GB" sz="2800" b="1" i="0" u="none" strike="noStrike" dirty="0">
                <a:solidFill>
                  <a:srgbClr val="1A1A1A"/>
                </a:solidFill>
                <a:effectLst/>
                <a:latin typeface="Avenir" panose="02000503020000020003" pitchFamily="2" charset="0"/>
              </a:rPr>
              <a:t> </a:t>
            </a:r>
            <a:r>
              <a:rPr lang="en-GB" sz="2800" b="1" i="0" u="none" strike="noStrike" dirty="0" err="1">
                <a:solidFill>
                  <a:srgbClr val="1A1A1A"/>
                </a:solidFill>
                <a:effectLst/>
                <a:latin typeface="Avenir" panose="02000503020000020003" pitchFamily="2" charset="0"/>
              </a:rPr>
              <a:t>planwijziging</a:t>
            </a:r>
            <a:r>
              <a:rPr lang="en-GB" sz="2800" b="1" i="0" u="none" strike="noStrike" dirty="0">
                <a:solidFill>
                  <a:srgbClr val="1A1A1A"/>
                </a:solidFill>
                <a:effectLst/>
                <a:latin typeface="Avenir" panose="02000503020000020003" pitchFamily="2" charset="0"/>
              </a:rPr>
              <a:t>.”</a:t>
            </a:r>
            <a:endParaRPr lang="en-NL" sz="2800" dirty="0"/>
          </a:p>
        </p:txBody>
      </p:sp>
    </p:spTree>
    <p:extLst>
      <p:ext uri="{BB962C8B-B14F-4D97-AF65-F5344CB8AC3E}">
        <p14:creationId xmlns:p14="http://schemas.microsoft.com/office/powerpoint/2010/main" val="10477093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F818C47-9DFF-CCB3-0BC5-605CA645A365}"/>
              </a:ext>
            </a:extLst>
          </p:cNvPr>
          <p:cNvSpPr>
            <a:spLocks noGrp="1"/>
          </p:cNvSpPr>
          <p:nvPr>
            <p:ph type="sldNum" sz="quarter" idx="4"/>
          </p:nvPr>
        </p:nvSpPr>
        <p:spPr/>
        <p:txBody>
          <a:bodyPr/>
          <a:lstStyle/>
          <a:p>
            <a:fld id="{13627AAD-2F29-4CA3-8877-8E63FC7E4250}" type="slidenum">
              <a:rPr lang="nl-NL" smtClean="0"/>
              <a:t>55</a:t>
            </a:fld>
            <a:endParaRPr lang="nl-NL"/>
          </a:p>
        </p:txBody>
      </p:sp>
      <p:sp>
        <p:nvSpPr>
          <p:cNvPr id="7" name="TextBox 6">
            <a:extLst>
              <a:ext uri="{FF2B5EF4-FFF2-40B4-BE49-F238E27FC236}">
                <a16:creationId xmlns:a16="http://schemas.microsoft.com/office/drawing/2014/main" id="{2C7DCE65-E87E-92DC-0B7C-3F334D3D02F2}"/>
              </a:ext>
            </a:extLst>
          </p:cNvPr>
          <p:cNvSpPr txBox="1"/>
          <p:nvPr/>
        </p:nvSpPr>
        <p:spPr>
          <a:xfrm>
            <a:off x="1079400" y="2305615"/>
            <a:ext cx="10033199" cy="2246769"/>
          </a:xfrm>
          <a:prstGeom prst="rect">
            <a:avLst/>
          </a:prstGeom>
          <a:noFill/>
        </p:spPr>
        <p:txBody>
          <a:bodyPr wrap="square">
            <a:spAutoFit/>
          </a:bodyPr>
          <a:lstStyle/>
          <a:p>
            <a:r>
              <a:rPr lang="en-GB" sz="2800" b="1" i="0" u="none" strike="noStrike" dirty="0">
                <a:solidFill>
                  <a:srgbClr val="1A1A1A"/>
                </a:solidFill>
                <a:effectLst/>
                <a:latin typeface="Avenir" panose="02000503020000020003" pitchFamily="2" charset="0"/>
              </a:rPr>
              <a:t>“</a:t>
            </a:r>
            <a:r>
              <a:rPr lang="en-GB" sz="2800" b="1" i="0" u="none" strike="noStrike" dirty="0" err="1">
                <a:solidFill>
                  <a:srgbClr val="1A1A1A"/>
                </a:solidFill>
                <a:effectLst/>
                <a:latin typeface="Avenir" panose="02000503020000020003" pitchFamily="2" charset="0"/>
              </a:rPr>
              <a:t>Gebleken</a:t>
            </a:r>
            <a:r>
              <a:rPr lang="en-GB" sz="2800" b="1" i="0" u="none" strike="noStrike" dirty="0">
                <a:solidFill>
                  <a:srgbClr val="1A1A1A"/>
                </a:solidFill>
                <a:effectLst/>
                <a:latin typeface="Avenir" panose="02000503020000020003" pitchFamily="2" charset="0"/>
              </a:rPr>
              <a:t> is </a:t>
            </a:r>
            <a:r>
              <a:rPr lang="en-GB" sz="2800" b="1" i="0" u="none" strike="noStrike" dirty="0" err="1">
                <a:solidFill>
                  <a:srgbClr val="1A1A1A"/>
                </a:solidFill>
                <a:effectLst/>
                <a:latin typeface="Avenir" panose="02000503020000020003" pitchFamily="2" charset="0"/>
              </a:rPr>
              <a:t>dat</a:t>
            </a:r>
            <a:r>
              <a:rPr lang="en-GB" sz="2800" b="1" i="0" u="none" strike="noStrike" dirty="0">
                <a:solidFill>
                  <a:srgbClr val="1A1A1A"/>
                </a:solidFill>
                <a:effectLst/>
                <a:latin typeface="Avenir" panose="02000503020000020003" pitchFamily="2" charset="0"/>
              </a:rPr>
              <a:t> </a:t>
            </a:r>
            <a:r>
              <a:rPr lang="en-GB" sz="2800" b="1" i="0" u="none" strike="noStrike" dirty="0" err="1">
                <a:solidFill>
                  <a:srgbClr val="1A1A1A"/>
                </a:solidFill>
                <a:effectLst/>
                <a:latin typeface="Avenir" panose="02000503020000020003" pitchFamily="2" charset="0"/>
              </a:rPr>
              <a:t>bij</a:t>
            </a:r>
            <a:r>
              <a:rPr lang="en-GB" sz="2800" b="1" i="0" u="none" strike="noStrike" dirty="0">
                <a:solidFill>
                  <a:srgbClr val="1A1A1A"/>
                </a:solidFill>
                <a:effectLst/>
                <a:latin typeface="Avenir" panose="02000503020000020003" pitchFamily="2" charset="0"/>
              </a:rPr>
              <a:t> het </a:t>
            </a:r>
            <a:r>
              <a:rPr lang="en-GB" sz="2800" b="1" i="0" u="none" strike="noStrike" dirty="0" err="1">
                <a:solidFill>
                  <a:srgbClr val="1A1A1A"/>
                </a:solidFill>
                <a:effectLst/>
                <a:latin typeface="Avenir" panose="02000503020000020003" pitchFamily="2" charset="0"/>
              </a:rPr>
              <a:t>inlezen</a:t>
            </a:r>
            <a:r>
              <a:rPr lang="en-GB" sz="2800" b="1" i="0" u="none" strike="noStrike" dirty="0">
                <a:solidFill>
                  <a:srgbClr val="1A1A1A"/>
                </a:solidFill>
                <a:effectLst/>
                <a:latin typeface="Avenir" panose="02000503020000020003" pitchFamily="2" charset="0"/>
              </a:rPr>
              <a:t> diverse </a:t>
            </a:r>
            <a:r>
              <a:rPr lang="en-GB" sz="2800" b="1" i="0" u="none" strike="noStrike" dirty="0" err="1">
                <a:solidFill>
                  <a:srgbClr val="1A1A1A"/>
                </a:solidFill>
                <a:effectLst/>
                <a:latin typeface="Avenir" panose="02000503020000020003" pitchFamily="2" charset="0"/>
              </a:rPr>
              <a:t>kleine</a:t>
            </a:r>
            <a:r>
              <a:rPr lang="en-GB" sz="2800" b="1" i="0" u="none" strike="noStrike" dirty="0">
                <a:solidFill>
                  <a:srgbClr val="1A1A1A"/>
                </a:solidFill>
                <a:effectLst/>
                <a:latin typeface="Avenir" panose="02000503020000020003" pitchFamily="2" charset="0"/>
              </a:rPr>
              <a:t> </a:t>
            </a:r>
            <a:r>
              <a:rPr lang="en-GB" sz="2800" b="1" i="0" u="none" strike="noStrike" dirty="0" err="1">
                <a:solidFill>
                  <a:srgbClr val="1A1A1A"/>
                </a:solidFill>
                <a:effectLst/>
                <a:latin typeface="Avenir" panose="02000503020000020003" pitchFamily="2" charset="0"/>
              </a:rPr>
              <a:t>verschillen</a:t>
            </a:r>
            <a:r>
              <a:rPr lang="en-GB" sz="2800" b="1" i="0" u="none" strike="noStrike" dirty="0">
                <a:solidFill>
                  <a:srgbClr val="1A1A1A"/>
                </a:solidFill>
                <a:effectLst/>
                <a:latin typeface="Avenir" panose="02000503020000020003" pitchFamily="2" charset="0"/>
              </a:rPr>
              <a:t> </a:t>
            </a:r>
            <a:r>
              <a:rPr lang="en-GB" sz="2800" b="1" i="0" u="none" strike="noStrike" dirty="0" err="1">
                <a:solidFill>
                  <a:srgbClr val="1A1A1A"/>
                </a:solidFill>
                <a:effectLst/>
                <a:latin typeface="Avenir" panose="02000503020000020003" pitchFamily="2" charset="0"/>
              </a:rPr>
              <a:t>kunnen</a:t>
            </a:r>
            <a:r>
              <a:rPr lang="en-GB" sz="2800" b="1" i="0" u="none" strike="noStrike" dirty="0">
                <a:solidFill>
                  <a:srgbClr val="1A1A1A"/>
                </a:solidFill>
                <a:effectLst/>
                <a:latin typeface="Avenir" panose="02000503020000020003" pitchFamily="2" charset="0"/>
              </a:rPr>
              <a:t> </a:t>
            </a:r>
            <a:r>
              <a:rPr lang="en-GB" sz="2800" b="1" i="0" u="none" strike="noStrike" dirty="0" err="1">
                <a:solidFill>
                  <a:srgbClr val="1A1A1A"/>
                </a:solidFill>
                <a:effectLst/>
                <a:latin typeface="Avenir" panose="02000503020000020003" pitchFamily="2" charset="0"/>
              </a:rPr>
              <a:t>ontstaan</a:t>
            </a:r>
            <a:r>
              <a:rPr lang="en-GB" sz="2800" b="1" i="0" u="none" strike="noStrike" dirty="0">
                <a:solidFill>
                  <a:srgbClr val="1A1A1A"/>
                </a:solidFill>
                <a:effectLst/>
                <a:latin typeface="Avenir" panose="02000503020000020003" pitchFamily="2" charset="0"/>
              </a:rPr>
              <a:t> met de </a:t>
            </a:r>
            <a:r>
              <a:rPr lang="en-GB" sz="2800" b="1" i="0" u="none" strike="noStrike" dirty="0" err="1">
                <a:solidFill>
                  <a:srgbClr val="1A1A1A"/>
                </a:solidFill>
                <a:effectLst/>
                <a:latin typeface="Avenir" panose="02000503020000020003" pitchFamily="2" charset="0"/>
              </a:rPr>
              <a:t>bruidsschat</a:t>
            </a:r>
            <a:r>
              <a:rPr lang="en-GB" sz="2800" b="1" i="0" u="none" strike="noStrike" dirty="0">
                <a:solidFill>
                  <a:srgbClr val="1A1A1A"/>
                </a:solidFill>
                <a:effectLst/>
                <a:latin typeface="Avenir" panose="02000503020000020003" pitchFamily="2" charset="0"/>
              </a:rPr>
              <a:t> in de </a:t>
            </a:r>
            <a:r>
              <a:rPr lang="en-GB" sz="2800" b="1" i="0" u="none" strike="noStrike" dirty="0" err="1">
                <a:solidFill>
                  <a:srgbClr val="1A1A1A"/>
                </a:solidFill>
                <a:effectLst/>
                <a:latin typeface="Avenir" panose="02000503020000020003" pitchFamily="2" charset="0"/>
              </a:rPr>
              <a:t>landelijke</a:t>
            </a:r>
            <a:r>
              <a:rPr lang="en-GB" sz="2800" b="1" i="0" u="none" strike="noStrike" dirty="0">
                <a:solidFill>
                  <a:srgbClr val="1A1A1A"/>
                </a:solidFill>
                <a:effectLst/>
                <a:latin typeface="Avenir" panose="02000503020000020003" pitchFamily="2" charset="0"/>
              </a:rPr>
              <a:t> </a:t>
            </a:r>
            <a:r>
              <a:rPr lang="en-GB" sz="2800" b="1" i="0" u="none" strike="noStrike" dirty="0" err="1">
                <a:solidFill>
                  <a:srgbClr val="1A1A1A"/>
                </a:solidFill>
                <a:effectLst/>
                <a:latin typeface="Avenir" panose="02000503020000020003" pitchFamily="2" charset="0"/>
              </a:rPr>
              <a:t>voorziening</a:t>
            </a:r>
            <a:r>
              <a:rPr lang="en-GB" sz="2800" b="1" i="0" u="none" strike="noStrike" dirty="0">
                <a:solidFill>
                  <a:srgbClr val="1A1A1A"/>
                </a:solidFill>
                <a:effectLst/>
                <a:latin typeface="Avenir" panose="02000503020000020003" pitchFamily="2" charset="0"/>
              </a:rPr>
              <a:t>. </a:t>
            </a:r>
            <a:r>
              <a:rPr lang="en-GB" sz="2800" b="1" i="0" u="none" strike="noStrike" dirty="0" err="1">
                <a:solidFill>
                  <a:srgbClr val="1A1A1A"/>
                </a:solidFill>
                <a:effectLst/>
                <a:latin typeface="Avenir" panose="02000503020000020003" pitchFamily="2" charset="0"/>
              </a:rPr>
              <a:t>Deze</a:t>
            </a:r>
            <a:r>
              <a:rPr lang="en-GB" sz="2800" b="1" i="0" u="none" strike="noStrike" dirty="0">
                <a:solidFill>
                  <a:srgbClr val="1A1A1A"/>
                </a:solidFill>
                <a:effectLst/>
                <a:latin typeface="Avenir" panose="02000503020000020003" pitchFamily="2" charset="0"/>
              </a:rPr>
              <a:t> </a:t>
            </a:r>
            <a:r>
              <a:rPr lang="en-GB" sz="2800" b="1" i="0" u="none" strike="noStrike" dirty="0" err="1">
                <a:solidFill>
                  <a:srgbClr val="1A1A1A"/>
                </a:solidFill>
                <a:effectLst/>
                <a:latin typeface="Avenir" panose="02000503020000020003" pitchFamily="2" charset="0"/>
              </a:rPr>
              <a:t>verschillen</a:t>
            </a:r>
            <a:r>
              <a:rPr lang="en-GB" sz="2800" b="1" i="0" u="none" strike="noStrike" dirty="0">
                <a:solidFill>
                  <a:srgbClr val="1A1A1A"/>
                </a:solidFill>
                <a:effectLst/>
                <a:latin typeface="Avenir" panose="02000503020000020003" pitchFamily="2" charset="0"/>
              </a:rPr>
              <a:t> </a:t>
            </a:r>
            <a:r>
              <a:rPr lang="en-GB" sz="2800" b="1" i="0" u="none" strike="noStrike" dirty="0" err="1">
                <a:solidFill>
                  <a:srgbClr val="1A1A1A"/>
                </a:solidFill>
                <a:effectLst/>
                <a:latin typeface="Avenir" panose="02000503020000020003" pitchFamily="2" charset="0"/>
              </a:rPr>
              <a:t>zijn</a:t>
            </a:r>
            <a:r>
              <a:rPr lang="en-GB" sz="2800" b="1" i="0" u="none" strike="noStrike" dirty="0">
                <a:solidFill>
                  <a:srgbClr val="1A1A1A"/>
                </a:solidFill>
                <a:effectLst/>
                <a:latin typeface="Avenir" panose="02000503020000020003" pitchFamily="2" charset="0"/>
              </a:rPr>
              <a:t> </a:t>
            </a:r>
            <a:r>
              <a:rPr lang="en-GB" sz="2800" b="1" i="0" u="sng" strike="noStrike" dirty="0" err="1">
                <a:solidFill>
                  <a:srgbClr val="1A1A1A"/>
                </a:solidFill>
                <a:effectLst/>
                <a:latin typeface="Avenir" panose="02000503020000020003" pitchFamily="2" charset="0"/>
              </a:rPr>
              <a:t>niet</a:t>
            </a:r>
            <a:r>
              <a:rPr lang="en-GB" sz="2800" b="1" i="0" u="sng" strike="noStrike" dirty="0">
                <a:solidFill>
                  <a:srgbClr val="1A1A1A"/>
                </a:solidFill>
                <a:effectLst/>
                <a:latin typeface="Avenir" panose="02000503020000020003" pitchFamily="2" charset="0"/>
              </a:rPr>
              <a:t> van </a:t>
            </a:r>
            <a:r>
              <a:rPr lang="en-GB" sz="2800" b="1" i="0" u="sng" strike="noStrike" dirty="0" err="1">
                <a:solidFill>
                  <a:srgbClr val="1A1A1A"/>
                </a:solidFill>
                <a:effectLst/>
                <a:latin typeface="Avenir" panose="02000503020000020003" pitchFamily="2" charset="0"/>
              </a:rPr>
              <a:t>juridische</a:t>
            </a:r>
            <a:r>
              <a:rPr lang="en-GB" sz="2800" b="1" i="0" u="sng" strike="noStrike" dirty="0">
                <a:solidFill>
                  <a:srgbClr val="1A1A1A"/>
                </a:solidFill>
                <a:effectLst/>
                <a:latin typeface="Avenir" panose="02000503020000020003" pitchFamily="2" charset="0"/>
              </a:rPr>
              <a:t> </a:t>
            </a:r>
            <a:r>
              <a:rPr lang="en-GB" sz="2800" b="1" i="0" u="sng" strike="noStrike" dirty="0" err="1">
                <a:solidFill>
                  <a:srgbClr val="1A1A1A"/>
                </a:solidFill>
                <a:effectLst/>
                <a:latin typeface="Avenir" panose="02000503020000020003" pitchFamily="2" charset="0"/>
              </a:rPr>
              <a:t>aard</a:t>
            </a:r>
            <a:r>
              <a:rPr lang="en-GB" sz="2800" b="1" i="0" u="sng" strike="noStrike" dirty="0">
                <a:solidFill>
                  <a:srgbClr val="1A1A1A"/>
                </a:solidFill>
                <a:effectLst/>
                <a:latin typeface="Avenir" panose="02000503020000020003" pitchFamily="2" charset="0"/>
              </a:rPr>
              <a:t>.</a:t>
            </a:r>
            <a:r>
              <a:rPr lang="en-GB" sz="2800" b="1" i="0" u="none" strike="noStrike" dirty="0">
                <a:solidFill>
                  <a:srgbClr val="1A1A1A"/>
                </a:solidFill>
                <a:effectLst/>
                <a:latin typeface="Avenir" panose="02000503020000020003" pitchFamily="2" charset="0"/>
              </a:rPr>
              <a:t> </a:t>
            </a:r>
            <a:r>
              <a:rPr lang="en-GB" sz="2800" b="1" i="0" u="none" strike="noStrike" dirty="0" err="1">
                <a:solidFill>
                  <a:srgbClr val="1A1A1A"/>
                </a:solidFill>
                <a:effectLst/>
                <a:latin typeface="Avenir" panose="02000503020000020003" pitchFamily="2" charset="0"/>
              </a:rPr>
              <a:t>Daarom</a:t>
            </a:r>
            <a:r>
              <a:rPr lang="en-GB" sz="2800" b="1" i="0" u="none" strike="noStrike" dirty="0">
                <a:solidFill>
                  <a:srgbClr val="1A1A1A"/>
                </a:solidFill>
                <a:effectLst/>
                <a:latin typeface="Avenir" panose="02000503020000020003" pitchFamily="2" charset="0"/>
              </a:rPr>
              <a:t> </a:t>
            </a:r>
            <a:r>
              <a:rPr lang="en-GB" sz="2800" b="1" i="0" u="none" strike="noStrike" dirty="0" err="1">
                <a:solidFill>
                  <a:srgbClr val="1A1A1A"/>
                </a:solidFill>
                <a:effectLst/>
                <a:latin typeface="Avenir" panose="02000503020000020003" pitchFamily="2" charset="0"/>
              </a:rPr>
              <a:t>spreken</a:t>
            </a:r>
            <a:r>
              <a:rPr lang="en-GB" sz="2800" b="1" i="0" u="none" strike="noStrike" dirty="0">
                <a:solidFill>
                  <a:srgbClr val="1A1A1A"/>
                </a:solidFill>
                <a:effectLst/>
                <a:latin typeface="Avenir" panose="02000503020000020003" pitchFamily="2" charset="0"/>
              </a:rPr>
              <a:t> we over ‘</a:t>
            </a:r>
            <a:r>
              <a:rPr lang="en-GB" sz="2800" b="1" i="0" u="none" strike="noStrike" dirty="0" err="1">
                <a:solidFill>
                  <a:srgbClr val="1A1A1A"/>
                </a:solidFill>
                <a:effectLst/>
                <a:latin typeface="Avenir" panose="02000503020000020003" pitchFamily="2" charset="0"/>
              </a:rPr>
              <a:t>technische</a:t>
            </a:r>
            <a:r>
              <a:rPr lang="en-GB" sz="2800" b="1" i="0" u="none" strike="noStrike" dirty="0">
                <a:solidFill>
                  <a:srgbClr val="1A1A1A"/>
                </a:solidFill>
                <a:effectLst/>
                <a:latin typeface="Avenir" panose="02000503020000020003" pitchFamily="2" charset="0"/>
              </a:rPr>
              <a:t> </a:t>
            </a:r>
            <a:r>
              <a:rPr lang="en-GB" sz="2800" b="1" i="0" u="none" strike="noStrike" dirty="0" err="1">
                <a:solidFill>
                  <a:srgbClr val="1A1A1A"/>
                </a:solidFill>
                <a:effectLst/>
                <a:latin typeface="Avenir" panose="02000503020000020003" pitchFamily="2" charset="0"/>
              </a:rPr>
              <a:t>en</a:t>
            </a:r>
            <a:r>
              <a:rPr lang="en-GB" sz="2800" b="1" i="0" u="none" strike="noStrike" dirty="0">
                <a:solidFill>
                  <a:srgbClr val="1A1A1A"/>
                </a:solidFill>
                <a:effectLst/>
                <a:latin typeface="Avenir" panose="02000503020000020003" pitchFamily="2" charset="0"/>
              </a:rPr>
              <a:t> </a:t>
            </a:r>
            <a:r>
              <a:rPr lang="en-GB" sz="2800" b="1" i="0" u="none" strike="noStrike" dirty="0" err="1">
                <a:solidFill>
                  <a:srgbClr val="1A1A1A"/>
                </a:solidFill>
                <a:effectLst/>
                <a:latin typeface="Avenir" panose="02000503020000020003" pitchFamily="2" charset="0"/>
              </a:rPr>
              <a:t>cosmetische</a:t>
            </a:r>
            <a:r>
              <a:rPr lang="en-GB" sz="2800" b="1" i="0" u="none" strike="noStrike" dirty="0">
                <a:solidFill>
                  <a:srgbClr val="1A1A1A"/>
                </a:solidFill>
                <a:effectLst/>
                <a:latin typeface="Avenir" panose="02000503020000020003" pitchFamily="2" charset="0"/>
              </a:rPr>
              <a:t> </a:t>
            </a:r>
            <a:r>
              <a:rPr lang="en-GB" sz="2800" b="1" i="0" u="none" strike="noStrike" dirty="0" err="1">
                <a:solidFill>
                  <a:srgbClr val="1A1A1A"/>
                </a:solidFill>
                <a:effectLst/>
                <a:latin typeface="Avenir" panose="02000503020000020003" pitchFamily="2" charset="0"/>
              </a:rPr>
              <a:t>verschillen</a:t>
            </a:r>
            <a:r>
              <a:rPr lang="en-GB" sz="2800" b="1" i="0" u="none" strike="noStrike" dirty="0">
                <a:solidFill>
                  <a:srgbClr val="1A1A1A"/>
                </a:solidFill>
                <a:effectLst/>
                <a:latin typeface="Avenir" panose="02000503020000020003" pitchFamily="2" charset="0"/>
              </a:rPr>
              <a:t>’.” </a:t>
            </a:r>
            <a:endParaRPr lang="en-NL" sz="2800" b="1" dirty="0"/>
          </a:p>
        </p:txBody>
      </p:sp>
    </p:spTree>
    <p:extLst>
      <p:ext uri="{BB962C8B-B14F-4D97-AF65-F5344CB8AC3E}">
        <p14:creationId xmlns:p14="http://schemas.microsoft.com/office/powerpoint/2010/main" val="36380306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108A0-088F-7930-2AF0-8F153CFC6746}"/>
              </a:ext>
            </a:extLst>
          </p:cNvPr>
          <p:cNvSpPr>
            <a:spLocks noGrp="1"/>
          </p:cNvSpPr>
          <p:nvPr>
            <p:ph type="title"/>
          </p:nvPr>
        </p:nvSpPr>
        <p:spPr>
          <a:xfrm>
            <a:off x="1755410" y="266240"/>
            <a:ext cx="10033200" cy="720000"/>
          </a:xfrm>
        </p:spPr>
        <p:txBody>
          <a:bodyPr/>
          <a:lstStyle/>
          <a:p>
            <a:r>
              <a:rPr lang="en-NL" dirty="0"/>
              <a:t>Status van de drie ketens</a:t>
            </a:r>
          </a:p>
        </p:txBody>
      </p:sp>
      <p:sp>
        <p:nvSpPr>
          <p:cNvPr id="3" name="Content Placeholder 2">
            <a:extLst>
              <a:ext uri="{FF2B5EF4-FFF2-40B4-BE49-F238E27FC236}">
                <a16:creationId xmlns:a16="http://schemas.microsoft.com/office/drawing/2014/main" id="{7E0AC3C3-13D0-ABD0-5671-3CACD558AE96}"/>
              </a:ext>
            </a:extLst>
          </p:cNvPr>
          <p:cNvSpPr>
            <a:spLocks noGrp="1"/>
          </p:cNvSpPr>
          <p:nvPr>
            <p:ph idx="1"/>
          </p:nvPr>
        </p:nvSpPr>
        <p:spPr>
          <a:xfrm>
            <a:off x="2128932" y="851534"/>
            <a:ext cx="9800035" cy="5564459"/>
          </a:xfrm>
        </p:spPr>
        <p:txBody>
          <a:bodyPr/>
          <a:lstStyle/>
          <a:p>
            <a:pPr marL="0" indent="0">
              <a:buNone/>
            </a:pPr>
            <a:endParaRPr lang="en-NL" sz="900" b="1" dirty="0"/>
          </a:p>
          <a:p>
            <a:pPr marL="0" indent="0">
              <a:buNone/>
            </a:pPr>
            <a:r>
              <a:rPr lang="en-NL" sz="2000" b="1" dirty="0">
                <a:latin typeface="Arial"/>
                <a:cs typeface="Arial"/>
              </a:rPr>
              <a:t>Planketen (1 t/m 4)</a:t>
            </a:r>
            <a:r>
              <a:rPr lang="en-NL" sz="2000" dirty="0">
                <a:latin typeface="Arial"/>
                <a:cs typeface="Arial"/>
              </a:rPr>
              <a:t>: </a:t>
            </a:r>
            <a:endParaRPr lang="en-NL" sz="2000" dirty="0"/>
          </a:p>
          <a:p>
            <a:pPr lvl="1"/>
            <a:r>
              <a:rPr lang="en-NL" sz="2000" dirty="0">
                <a:latin typeface="Arial"/>
                <a:cs typeface="Arial"/>
              </a:rPr>
              <a:t>Ontbrekende functionaliteit (waardoor ook deel LV niet getest)</a:t>
            </a:r>
            <a:endParaRPr lang="en-NL" sz="2000" dirty="0"/>
          </a:p>
          <a:p>
            <a:pPr lvl="1"/>
            <a:r>
              <a:rPr lang="nl-NL" sz="2000" dirty="0">
                <a:latin typeface="Arial"/>
                <a:cs typeface="Arial"/>
              </a:rPr>
              <a:t>Geteste functionaliteit werkt (</a:t>
            </a:r>
            <a:r>
              <a:rPr lang="en-NL" sz="2000" dirty="0">
                <a:latin typeface="Arial"/>
                <a:cs typeface="Arial"/>
              </a:rPr>
              <a:t>met hulp leverancier / LV)</a:t>
            </a:r>
          </a:p>
          <a:p>
            <a:pPr lvl="2"/>
            <a:r>
              <a:rPr lang="nl-NL" sz="1800" dirty="0">
                <a:hlinkClick r:id="rId3"/>
              </a:rPr>
              <a:t>In beheer nemen bruidsschat</a:t>
            </a:r>
            <a:endParaRPr lang="nl-NL" sz="1800" dirty="0"/>
          </a:p>
          <a:p>
            <a:pPr lvl="2"/>
            <a:r>
              <a:rPr lang="nl-NL" sz="1800" dirty="0"/>
              <a:t>Viewer: verbeteringen en issues</a:t>
            </a:r>
          </a:p>
          <a:p>
            <a:pPr marL="267970" indent="-267970"/>
            <a:endParaRPr lang="en-NL" sz="2000" dirty="0"/>
          </a:p>
        </p:txBody>
      </p:sp>
      <p:sp>
        <p:nvSpPr>
          <p:cNvPr id="5" name="Slide Number Placeholder 4">
            <a:extLst>
              <a:ext uri="{FF2B5EF4-FFF2-40B4-BE49-F238E27FC236}">
                <a16:creationId xmlns:a16="http://schemas.microsoft.com/office/drawing/2014/main" id="{1A09DE2E-CAC9-CC61-40A2-F38F416C5719}"/>
              </a:ext>
            </a:extLst>
          </p:cNvPr>
          <p:cNvSpPr>
            <a:spLocks noGrp="1"/>
          </p:cNvSpPr>
          <p:nvPr>
            <p:ph type="sldNum" sz="quarter" idx="4"/>
          </p:nvPr>
        </p:nvSpPr>
        <p:spPr/>
        <p:txBody>
          <a:bodyPr/>
          <a:lstStyle/>
          <a:p>
            <a:fld id="{13627AAD-2F29-4CA3-8877-8E63FC7E4250}" type="slidenum">
              <a:rPr lang="nl-NL" smtClean="0"/>
              <a:t>56</a:t>
            </a:fld>
            <a:endParaRPr lang="nl-NL"/>
          </a:p>
        </p:txBody>
      </p:sp>
      <p:pic>
        <p:nvPicPr>
          <p:cNvPr id="6" name="Graphic 5" descr="Treasure Map with solid fill">
            <a:extLst>
              <a:ext uri="{FF2B5EF4-FFF2-40B4-BE49-F238E27FC236}">
                <a16:creationId xmlns:a16="http://schemas.microsoft.com/office/drawing/2014/main" id="{68FAE8B8-5DD9-F3C1-A802-3438FDDD0D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1368" y="986240"/>
            <a:ext cx="914400" cy="914400"/>
          </a:xfrm>
          <a:prstGeom prst="rect">
            <a:avLst/>
          </a:prstGeom>
        </p:spPr>
      </p:pic>
    </p:spTree>
    <p:extLst>
      <p:ext uri="{BB962C8B-B14F-4D97-AF65-F5344CB8AC3E}">
        <p14:creationId xmlns:p14="http://schemas.microsoft.com/office/powerpoint/2010/main" val="9269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FE55A-3733-0AC2-A0CA-B979A1F8E577}"/>
              </a:ext>
            </a:extLst>
          </p:cNvPr>
          <p:cNvSpPr>
            <a:spLocks noGrp="1"/>
          </p:cNvSpPr>
          <p:nvPr>
            <p:ph type="title"/>
          </p:nvPr>
        </p:nvSpPr>
        <p:spPr/>
        <p:txBody>
          <a:bodyPr/>
          <a:lstStyle/>
          <a:p>
            <a:endParaRPr lang="en-NL"/>
          </a:p>
        </p:txBody>
      </p:sp>
      <p:sp>
        <p:nvSpPr>
          <p:cNvPr id="3" name="Content Placeholder 2">
            <a:extLst>
              <a:ext uri="{FF2B5EF4-FFF2-40B4-BE49-F238E27FC236}">
                <a16:creationId xmlns:a16="http://schemas.microsoft.com/office/drawing/2014/main" id="{23D679EE-F349-F93A-4D4C-549A800D6667}"/>
              </a:ext>
            </a:extLst>
          </p:cNvPr>
          <p:cNvSpPr>
            <a:spLocks noGrp="1"/>
          </p:cNvSpPr>
          <p:nvPr>
            <p:ph idx="1"/>
          </p:nvPr>
        </p:nvSpPr>
        <p:spPr/>
        <p:txBody>
          <a:bodyPr/>
          <a:lstStyle/>
          <a:p>
            <a:endParaRPr lang="en-NL" dirty="0"/>
          </a:p>
        </p:txBody>
      </p:sp>
      <p:sp>
        <p:nvSpPr>
          <p:cNvPr id="4" name="Content Placeholder 3">
            <a:extLst>
              <a:ext uri="{FF2B5EF4-FFF2-40B4-BE49-F238E27FC236}">
                <a16:creationId xmlns:a16="http://schemas.microsoft.com/office/drawing/2014/main" id="{B149B4B6-2CEF-B1AC-C0E1-BA1BA637B3F8}"/>
              </a:ext>
            </a:extLst>
          </p:cNvPr>
          <p:cNvSpPr>
            <a:spLocks noGrp="1"/>
          </p:cNvSpPr>
          <p:nvPr>
            <p:ph idx="10"/>
          </p:nvPr>
        </p:nvSpPr>
        <p:spPr/>
        <p:txBody>
          <a:bodyPr/>
          <a:lstStyle/>
          <a:p>
            <a:endParaRPr lang="en-NL" dirty="0"/>
          </a:p>
        </p:txBody>
      </p:sp>
      <p:sp>
        <p:nvSpPr>
          <p:cNvPr id="5" name="Slide Number Placeholder 4">
            <a:extLst>
              <a:ext uri="{FF2B5EF4-FFF2-40B4-BE49-F238E27FC236}">
                <a16:creationId xmlns:a16="http://schemas.microsoft.com/office/drawing/2014/main" id="{FD43DC7C-C01B-0657-112C-3429F13EE637}"/>
              </a:ext>
            </a:extLst>
          </p:cNvPr>
          <p:cNvSpPr>
            <a:spLocks noGrp="1"/>
          </p:cNvSpPr>
          <p:nvPr>
            <p:ph type="sldNum" sz="quarter" idx="4"/>
          </p:nvPr>
        </p:nvSpPr>
        <p:spPr/>
        <p:txBody>
          <a:bodyPr/>
          <a:lstStyle/>
          <a:p>
            <a:fld id="{13627AAD-2F29-4CA3-8877-8E63FC7E4250}" type="slidenum">
              <a:rPr lang="nl-NL" smtClean="0"/>
              <a:t>57</a:t>
            </a:fld>
            <a:endParaRPr lang="nl-NL"/>
          </a:p>
        </p:txBody>
      </p:sp>
      <p:pic>
        <p:nvPicPr>
          <p:cNvPr id="7" name="Afbeelding 1" descr="Afbeelding met tekst, schermopname, Lettertype, Webpagina&#10;&#10;Automatisch gegenereerde beschrijving">
            <a:extLst>
              <a:ext uri="{FF2B5EF4-FFF2-40B4-BE49-F238E27FC236}">
                <a16:creationId xmlns:a16="http://schemas.microsoft.com/office/drawing/2014/main" id="{F74F8B5C-73DE-F3B1-2C13-00F509598C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400" y="1800000"/>
            <a:ext cx="3622530" cy="2745496"/>
          </a:xfrm>
          <a:prstGeom prst="rect">
            <a:avLst/>
          </a:prstGeom>
        </p:spPr>
      </p:pic>
      <p:pic>
        <p:nvPicPr>
          <p:cNvPr id="8" name="Afbeelding 1" descr="Afbeelding met tekst, schermopname, Lettertype, Webpagina&#10;&#10;Automatisch gegenereerde beschrijving">
            <a:extLst>
              <a:ext uri="{FF2B5EF4-FFF2-40B4-BE49-F238E27FC236}">
                <a16:creationId xmlns:a16="http://schemas.microsoft.com/office/drawing/2014/main" id="{4E8C8AE5-235D-F8FC-6B41-FAEA5AF1DAD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63930" y="1800000"/>
            <a:ext cx="3622529" cy="2609466"/>
          </a:xfrm>
          <a:prstGeom prst="rect">
            <a:avLst/>
          </a:prstGeom>
        </p:spPr>
      </p:pic>
      <p:sp>
        <p:nvSpPr>
          <p:cNvPr id="9" name="TextBox 8">
            <a:extLst>
              <a:ext uri="{FF2B5EF4-FFF2-40B4-BE49-F238E27FC236}">
                <a16:creationId xmlns:a16="http://schemas.microsoft.com/office/drawing/2014/main" id="{D65E36D0-50E9-EAA9-71AD-E184B145CF1C}"/>
              </a:ext>
            </a:extLst>
          </p:cNvPr>
          <p:cNvSpPr txBox="1"/>
          <p:nvPr/>
        </p:nvSpPr>
        <p:spPr>
          <a:xfrm>
            <a:off x="1350769" y="4720239"/>
            <a:ext cx="1579791" cy="369332"/>
          </a:xfrm>
          <a:prstGeom prst="rect">
            <a:avLst/>
          </a:prstGeom>
          <a:noFill/>
        </p:spPr>
        <p:txBody>
          <a:bodyPr wrap="none" rtlCol="0">
            <a:spAutoFit/>
          </a:bodyPr>
          <a:lstStyle/>
          <a:p>
            <a:r>
              <a:rPr lang="en-GB" sz="1800" b="1" dirty="0"/>
              <a:t>L</a:t>
            </a:r>
            <a:r>
              <a:rPr lang="en-NL" sz="1800" b="1" dirty="0"/>
              <a:t>aden kost tijd</a:t>
            </a:r>
          </a:p>
        </p:txBody>
      </p:sp>
      <p:sp>
        <p:nvSpPr>
          <p:cNvPr id="10" name="TextBox 9">
            <a:extLst>
              <a:ext uri="{FF2B5EF4-FFF2-40B4-BE49-F238E27FC236}">
                <a16:creationId xmlns:a16="http://schemas.microsoft.com/office/drawing/2014/main" id="{302FF5CD-C876-9F81-08CE-353C92FDDF2D}"/>
              </a:ext>
            </a:extLst>
          </p:cNvPr>
          <p:cNvSpPr txBox="1"/>
          <p:nvPr/>
        </p:nvSpPr>
        <p:spPr>
          <a:xfrm>
            <a:off x="4410327" y="4720239"/>
            <a:ext cx="3060547" cy="1477328"/>
          </a:xfrm>
          <a:prstGeom prst="rect">
            <a:avLst/>
          </a:prstGeom>
          <a:noFill/>
        </p:spPr>
        <p:txBody>
          <a:bodyPr wrap="square" rtlCol="0">
            <a:spAutoFit/>
          </a:bodyPr>
          <a:lstStyle/>
          <a:p>
            <a:pPr algn="ctr"/>
            <a:r>
              <a:rPr lang="en-US" sz="1800" b="1" dirty="0" err="1"/>
              <a:t>Wijzigen</a:t>
            </a:r>
            <a:r>
              <a:rPr lang="en-US" sz="1800" b="1" dirty="0"/>
              <a:t> van de </a:t>
            </a:r>
            <a:r>
              <a:rPr lang="en-US" sz="1800" b="1" dirty="0" err="1"/>
              <a:t>noemer</a:t>
            </a:r>
            <a:r>
              <a:rPr lang="en-US" sz="1800" b="1" dirty="0"/>
              <a:t> van het </a:t>
            </a:r>
            <a:r>
              <a:rPr lang="en-US" sz="1800" b="1" dirty="0" err="1"/>
              <a:t>ambtsgebied</a:t>
            </a:r>
            <a:r>
              <a:rPr lang="en-US" sz="1800" b="1" dirty="0"/>
              <a:t>, </a:t>
            </a:r>
          </a:p>
          <a:p>
            <a:pPr algn="ctr"/>
            <a:r>
              <a:rPr lang="en-US" sz="1800" b="1" dirty="0" err="1"/>
              <a:t>leidt</a:t>
            </a:r>
            <a:r>
              <a:rPr lang="en-US" sz="1800" b="1" dirty="0"/>
              <a:t> tot </a:t>
            </a:r>
            <a:r>
              <a:rPr lang="en-US" sz="1800" b="1" dirty="0" err="1"/>
              <a:t>veel</a:t>
            </a:r>
            <a:r>
              <a:rPr lang="en-US" sz="1800" b="1" dirty="0"/>
              <a:t> </a:t>
            </a:r>
            <a:r>
              <a:rPr lang="en-US" sz="1800" b="1" dirty="0" err="1"/>
              <a:t>artikelen</a:t>
            </a:r>
            <a:r>
              <a:rPr lang="en-US" sz="1800" b="1" dirty="0"/>
              <a:t> met label </a:t>
            </a:r>
            <a:r>
              <a:rPr lang="en-US" sz="1800" b="1" dirty="0" err="1"/>
              <a:t>ontwerp</a:t>
            </a:r>
            <a:r>
              <a:rPr lang="en-US" sz="1800" b="1" dirty="0"/>
              <a:t>.</a:t>
            </a:r>
          </a:p>
          <a:p>
            <a:pPr algn="ctr"/>
            <a:endParaRPr lang="en-NL" sz="1800" b="1" dirty="0"/>
          </a:p>
        </p:txBody>
      </p:sp>
      <p:pic>
        <p:nvPicPr>
          <p:cNvPr id="11" name="Afbeelding 1" descr="Afbeelding met tekst, schermopname, Lettertype, lijn&#10;&#10;Automatisch gegenereerde beschrijving">
            <a:extLst>
              <a:ext uri="{FF2B5EF4-FFF2-40B4-BE49-F238E27FC236}">
                <a16:creationId xmlns:a16="http://schemas.microsoft.com/office/drawing/2014/main" id="{258F9237-7C0D-E853-BE5F-B19EC5DCE4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98459" y="3405794"/>
            <a:ext cx="3463376" cy="1003672"/>
          </a:xfrm>
          <a:prstGeom prst="rect">
            <a:avLst/>
          </a:prstGeom>
        </p:spPr>
      </p:pic>
      <p:sp>
        <p:nvSpPr>
          <p:cNvPr id="12" name="TextBox 11">
            <a:extLst>
              <a:ext uri="{FF2B5EF4-FFF2-40B4-BE49-F238E27FC236}">
                <a16:creationId xmlns:a16="http://schemas.microsoft.com/office/drawing/2014/main" id="{8DB69765-72A2-ABCE-F711-84B7C90066B8}"/>
              </a:ext>
            </a:extLst>
          </p:cNvPr>
          <p:cNvSpPr txBox="1"/>
          <p:nvPr/>
        </p:nvSpPr>
        <p:spPr>
          <a:xfrm>
            <a:off x="8594060" y="4720239"/>
            <a:ext cx="3121463" cy="738664"/>
          </a:xfrm>
          <a:prstGeom prst="rect">
            <a:avLst/>
          </a:prstGeom>
          <a:noFill/>
        </p:spPr>
        <p:txBody>
          <a:bodyPr wrap="square" rtlCol="0">
            <a:spAutoFit/>
          </a:bodyPr>
          <a:lstStyle/>
          <a:p>
            <a:pPr algn="ctr"/>
            <a:r>
              <a:rPr lang="nl-NL" sz="1800" b="1" dirty="0">
                <a:effectLst/>
                <a:latin typeface="Calibri" panose="020F0502020204030204" pitchFamily="34" charset="0"/>
                <a:ea typeface="Calibri" panose="020F0502020204030204" pitchFamily="34" charset="0"/>
                <a:cs typeface="Times New Roman" panose="02020603050405020304" pitchFamily="18" charset="0"/>
              </a:rPr>
              <a:t>Het tekst renvooi wordt goed getoond</a:t>
            </a:r>
            <a:r>
              <a:rPr lang="en-NL" b="1" dirty="0">
                <a:effectLst/>
              </a:rPr>
              <a:t> </a:t>
            </a:r>
            <a:endParaRPr lang="en-NL" b="1" dirty="0"/>
          </a:p>
        </p:txBody>
      </p:sp>
    </p:spTree>
    <p:extLst>
      <p:ext uri="{BB962C8B-B14F-4D97-AF65-F5344CB8AC3E}">
        <p14:creationId xmlns:p14="http://schemas.microsoft.com/office/powerpoint/2010/main" val="35547511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1" descr="Afbeelding met tekst, kaart, schermopname, diagram&#10;&#10;Automatisch gegenereerde beschrijving">
            <a:extLst>
              <a:ext uri="{FF2B5EF4-FFF2-40B4-BE49-F238E27FC236}">
                <a16:creationId xmlns:a16="http://schemas.microsoft.com/office/drawing/2014/main" id="{60E4D27A-F2EE-EFD8-53DC-7AA18A2BD6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0000" y="886598"/>
            <a:ext cx="10033200" cy="4891185"/>
          </a:xfrm>
          <a:prstGeom prst="rect">
            <a:avLst/>
          </a:prstGeom>
          <a:noFill/>
        </p:spPr>
      </p:pic>
      <p:sp>
        <p:nvSpPr>
          <p:cNvPr id="5" name="Slide Number Placeholder 4">
            <a:extLst>
              <a:ext uri="{FF2B5EF4-FFF2-40B4-BE49-F238E27FC236}">
                <a16:creationId xmlns:a16="http://schemas.microsoft.com/office/drawing/2014/main" id="{9B23A979-F497-05DB-41F3-522BCBD713E9}"/>
              </a:ext>
            </a:extLst>
          </p:cNvPr>
          <p:cNvSpPr>
            <a:spLocks noGrp="1"/>
          </p:cNvSpPr>
          <p:nvPr>
            <p:ph type="sldNum" sz="quarter" idx="4"/>
          </p:nvPr>
        </p:nvSpPr>
        <p:spPr>
          <a:xfrm>
            <a:off x="9378696" y="6415994"/>
            <a:ext cx="2743200" cy="365125"/>
          </a:xfrm>
        </p:spPr>
        <p:txBody>
          <a:bodyPr anchor="ctr">
            <a:normAutofit/>
          </a:bodyPr>
          <a:lstStyle/>
          <a:p>
            <a:pPr>
              <a:spcAft>
                <a:spcPts val="600"/>
              </a:spcAft>
            </a:pPr>
            <a:fld id="{13627AAD-2F29-4CA3-8877-8E63FC7E4250}" type="slidenum">
              <a:rPr lang="nl-NL" smtClean="0"/>
              <a:pPr>
                <a:spcAft>
                  <a:spcPts val="600"/>
                </a:spcAft>
              </a:pPr>
              <a:t>58</a:t>
            </a:fld>
            <a:endParaRPr lang="nl-NL"/>
          </a:p>
        </p:txBody>
      </p:sp>
      <p:sp>
        <p:nvSpPr>
          <p:cNvPr id="7" name="TextBox 6">
            <a:extLst>
              <a:ext uri="{FF2B5EF4-FFF2-40B4-BE49-F238E27FC236}">
                <a16:creationId xmlns:a16="http://schemas.microsoft.com/office/drawing/2014/main" id="{A2F77FB1-4EC0-5A3E-CF03-A1245E2847F5}"/>
              </a:ext>
            </a:extLst>
          </p:cNvPr>
          <p:cNvSpPr txBox="1"/>
          <p:nvPr/>
        </p:nvSpPr>
        <p:spPr>
          <a:xfrm>
            <a:off x="4096702" y="5912222"/>
            <a:ext cx="4960012" cy="369332"/>
          </a:xfrm>
          <a:prstGeom prst="rect">
            <a:avLst/>
          </a:prstGeom>
          <a:noFill/>
        </p:spPr>
        <p:txBody>
          <a:bodyPr wrap="none" rtlCol="0">
            <a:spAutoFit/>
          </a:bodyPr>
          <a:lstStyle/>
          <a:p>
            <a:r>
              <a:rPr lang="en-US" sz="1800" b="1" dirty="0" err="1">
                <a:effectLst/>
                <a:latin typeface="Calibri" panose="020F0502020204030204" pitchFamily="34" charset="0"/>
                <a:ea typeface="Calibri" panose="020F0502020204030204" pitchFamily="34" charset="0"/>
                <a:cs typeface="Times New Roman" panose="02020603050405020304" pitchFamily="18" charset="0"/>
              </a:rPr>
              <a:t>Normen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getallen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ontbreken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in regels op de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kaart</a:t>
            </a:r>
            <a:endParaRPr lang="en-NL" b="1" dirty="0"/>
          </a:p>
        </p:txBody>
      </p:sp>
    </p:spTree>
    <p:extLst>
      <p:ext uri="{BB962C8B-B14F-4D97-AF65-F5344CB8AC3E}">
        <p14:creationId xmlns:p14="http://schemas.microsoft.com/office/powerpoint/2010/main" val="13397874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90CB4-74F0-1EE9-0380-A2B39377EA36}"/>
              </a:ext>
            </a:extLst>
          </p:cNvPr>
          <p:cNvSpPr>
            <a:spLocks noGrp="1"/>
          </p:cNvSpPr>
          <p:nvPr>
            <p:ph type="title"/>
          </p:nvPr>
        </p:nvSpPr>
        <p:spPr/>
        <p:txBody>
          <a:bodyPr/>
          <a:lstStyle/>
          <a:p>
            <a:endParaRPr lang="en-NL"/>
          </a:p>
        </p:txBody>
      </p:sp>
      <p:sp>
        <p:nvSpPr>
          <p:cNvPr id="3" name="Content Placeholder 2">
            <a:extLst>
              <a:ext uri="{FF2B5EF4-FFF2-40B4-BE49-F238E27FC236}">
                <a16:creationId xmlns:a16="http://schemas.microsoft.com/office/drawing/2014/main" id="{8B0DC464-9510-0171-F8F2-E1B56BEC38CB}"/>
              </a:ext>
            </a:extLst>
          </p:cNvPr>
          <p:cNvSpPr>
            <a:spLocks noGrp="1"/>
          </p:cNvSpPr>
          <p:nvPr>
            <p:ph idx="1"/>
          </p:nvPr>
        </p:nvSpPr>
        <p:spPr/>
        <p:txBody>
          <a:bodyPr/>
          <a:lstStyle/>
          <a:p>
            <a:endParaRPr lang="en-NL"/>
          </a:p>
        </p:txBody>
      </p:sp>
      <p:sp>
        <p:nvSpPr>
          <p:cNvPr id="4" name="Content Placeholder 3">
            <a:extLst>
              <a:ext uri="{FF2B5EF4-FFF2-40B4-BE49-F238E27FC236}">
                <a16:creationId xmlns:a16="http://schemas.microsoft.com/office/drawing/2014/main" id="{762981E2-968F-C97B-BF56-DBFD0357A3A2}"/>
              </a:ext>
            </a:extLst>
          </p:cNvPr>
          <p:cNvSpPr>
            <a:spLocks noGrp="1"/>
          </p:cNvSpPr>
          <p:nvPr>
            <p:ph idx="10"/>
          </p:nvPr>
        </p:nvSpPr>
        <p:spPr/>
        <p:txBody>
          <a:bodyPr/>
          <a:lstStyle/>
          <a:p>
            <a:endParaRPr lang="en-NL"/>
          </a:p>
        </p:txBody>
      </p:sp>
      <p:sp>
        <p:nvSpPr>
          <p:cNvPr id="5" name="Slide Number Placeholder 4">
            <a:extLst>
              <a:ext uri="{FF2B5EF4-FFF2-40B4-BE49-F238E27FC236}">
                <a16:creationId xmlns:a16="http://schemas.microsoft.com/office/drawing/2014/main" id="{7DD2DA08-6545-BFBD-0379-4DAAF69281E4}"/>
              </a:ext>
            </a:extLst>
          </p:cNvPr>
          <p:cNvSpPr>
            <a:spLocks noGrp="1"/>
          </p:cNvSpPr>
          <p:nvPr>
            <p:ph type="sldNum" sz="quarter" idx="4"/>
          </p:nvPr>
        </p:nvSpPr>
        <p:spPr/>
        <p:txBody>
          <a:bodyPr/>
          <a:lstStyle/>
          <a:p>
            <a:fld id="{13627AAD-2F29-4CA3-8877-8E63FC7E4250}" type="slidenum">
              <a:rPr lang="nl-NL" smtClean="0"/>
              <a:t>59</a:t>
            </a:fld>
            <a:endParaRPr lang="nl-NL"/>
          </a:p>
        </p:txBody>
      </p:sp>
      <p:pic>
        <p:nvPicPr>
          <p:cNvPr id="6" name="Afbeelding 1" descr="Afbeelding met kaart, tekst, atlas&#10;&#10;Automatisch gegenereerde beschrijving">
            <a:extLst>
              <a:ext uri="{FF2B5EF4-FFF2-40B4-BE49-F238E27FC236}">
                <a16:creationId xmlns:a16="http://schemas.microsoft.com/office/drawing/2014/main" id="{8C3B0EBD-A5D8-87EE-1C98-5A018AB43B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6523" y="1080000"/>
            <a:ext cx="7508553" cy="4500000"/>
          </a:xfrm>
          <a:prstGeom prst="rect">
            <a:avLst/>
          </a:prstGeom>
        </p:spPr>
      </p:pic>
      <p:sp>
        <p:nvSpPr>
          <p:cNvPr id="7" name="TextBox 6">
            <a:extLst>
              <a:ext uri="{FF2B5EF4-FFF2-40B4-BE49-F238E27FC236}">
                <a16:creationId xmlns:a16="http://schemas.microsoft.com/office/drawing/2014/main" id="{317407E8-0EE5-319D-B591-962219613A9A}"/>
              </a:ext>
            </a:extLst>
          </p:cNvPr>
          <p:cNvSpPr txBox="1"/>
          <p:nvPr/>
        </p:nvSpPr>
        <p:spPr>
          <a:xfrm>
            <a:off x="4096702" y="5912222"/>
            <a:ext cx="5292603" cy="369332"/>
          </a:xfrm>
          <a:prstGeom prst="rect">
            <a:avLst/>
          </a:prstGeom>
          <a:noFill/>
        </p:spPr>
        <p:txBody>
          <a:bodyPr wrap="none" rtlCol="0">
            <a:spAutoFit/>
          </a:bodyPr>
          <a:lstStyle/>
          <a:p>
            <a:r>
              <a:rPr lang="en-US" sz="1800" b="1" dirty="0" err="1">
                <a:latin typeface="Calibri" panose="020F0502020204030204" pitchFamily="34" charset="0"/>
                <a:ea typeface="Calibri" panose="020F0502020204030204" pitchFamily="34" charset="0"/>
                <a:cs typeface="Times New Roman" panose="02020603050405020304" pitchFamily="18" charset="0"/>
              </a:rPr>
              <a:t>En</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b="1" dirty="0" err="1">
                <a:latin typeface="Calibri" panose="020F0502020204030204" pitchFamily="34" charset="0"/>
                <a:ea typeface="Calibri" panose="020F0502020204030204" pitchFamily="34" charset="0"/>
                <a:cs typeface="Times New Roman" panose="02020603050405020304" pitchFamily="18" charset="0"/>
              </a:rPr>
              <a:t>worden</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b="1" dirty="0" err="1">
                <a:latin typeface="Calibri" panose="020F0502020204030204" pitchFamily="34" charset="0"/>
                <a:ea typeface="Calibri" panose="020F0502020204030204" pitchFamily="34" charset="0"/>
                <a:cs typeface="Times New Roman" panose="02020603050405020304" pitchFamily="18" charset="0"/>
              </a:rPr>
              <a:t>wel</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b="1" dirty="0" err="1">
                <a:latin typeface="Calibri" panose="020F0502020204030204" pitchFamily="34" charset="0"/>
                <a:ea typeface="Calibri" panose="020F0502020204030204" pitchFamily="34" charset="0"/>
                <a:cs typeface="Times New Roman" panose="02020603050405020304" pitchFamily="18" charset="0"/>
              </a:rPr>
              <a:t>getoond</a:t>
            </a:r>
            <a:r>
              <a:rPr lang="en-US" sz="1800" b="1" dirty="0">
                <a:latin typeface="Calibri" panose="020F0502020204030204" pitchFamily="34" charset="0"/>
                <a:ea typeface="Calibri" panose="020F0502020204030204" pitchFamily="34" charset="0"/>
                <a:cs typeface="Times New Roman" panose="02020603050405020304" pitchFamily="18" charset="0"/>
              </a:rPr>
              <a:t> op </a:t>
            </a:r>
            <a:r>
              <a:rPr lang="en-US" sz="1800" b="1" dirty="0" err="1">
                <a:latin typeface="Calibri" panose="020F0502020204030204" pitchFamily="34" charset="0"/>
                <a:ea typeface="Calibri" panose="020F0502020204030204" pitchFamily="34" charset="0"/>
                <a:cs typeface="Times New Roman" panose="02020603050405020304" pitchFamily="18" charset="0"/>
              </a:rPr>
              <a:t>Officiële</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b="1" dirty="0" err="1">
                <a:latin typeface="Calibri" panose="020F0502020204030204" pitchFamily="34" charset="0"/>
                <a:ea typeface="Calibri" panose="020F0502020204030204" pitchFamily="34" charset="0"/>
                <a:cs typeface="Times New Roman" panose="02020603050405020304" pitchFamily="18" charset="0"/>
              </a:rPr>
              <a:t>Bekendmakingen</a:t>
            </a:r>
            <a:endParaRPr lang="en-NL" b="1" dirty="0"/>
          </a:p>
        </p:txBody>
      </p:sp>
    </p:spTree>
    <p:extLst>
      <p:ext uri="{BB962C8B-B14F-4D97-AF65-F5344CB8AC3E}">
        <p14:creationId xmlns:p14="http://schemas.microsoft.com/office/powerpoint/2010/main" val="590995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39459CF-0914-10A5-BEB8-21F6771594B5}"/>
              </a:ext>
            </a:extLst>
          </p:cNvPr>
          <p:cNvSpPr>
            <a:spLocks noGrp="1"/>
          </p:cNvSpPr>
          <p:nvPr>
            <p:ph type="title"/>
          </p:nvPr>
        </p:nvSpPr>
        <p:spPr>
          <a:xfrm>
            <a:off x="1758872" y="345709"/>
            <a:ext cx="10033200" cy="720000"/>
          </a:xfrm>
        </p:spPr>
        <p:txBody>
          <a:bodyPr/>
          <a:lstStyle/>
          <a:p>
            <a:r>
              <a:rPr lang="en-US" dirty="0" err="1"/>
              <a:t>Deelnemers</a:t>
            </a:r>
            <a:r>
              <a:rPr lang="en-US" dirty="0"/>
              <a:t> IKT 6 &amp; IKT 7</a:t>
            </a:r>
            <a:endParaRPr lang="en-US" dirty="0">
              <a:highlight>
                <a:srgbClr val="FFFF00"/>
              </a:highlight>
            </a:endParaRPr>
          </a:p>
        </p:txBody>
      </p:sp>
      <p:graphicFrame>
        <p:nvGraphicFramePr>
          <p:cNvPr id="6" name="Content Placeholder 5">
            <a:extLst>
              <a:ext uri="{FF2B5EF4-FFF2-40B4-BE49-F238E27FC236}">
                <a16:creationId xmlns:a16="http://schemas.microsoft.com/office/drawing/2014/main" id="{D7507B90-3BB3-8895-501E-B7B2EFCC8D91}"/>
              </a:ext>
            </a:extLst>
          </p:cNvPr>
          <p:cNvGraphicFramePr>
            <a:graphicFrameLocks noGrp="1"/>
          </p:cNvGraphicFramePr>
          <p:nvPr>
            <p:ph idx="1"/>
            <p:extLst>
              <p:ext uri="{D42A27DB-BD31-4B8C-83A1-F6EECF244321}">
                <p14:modId xmlns:p14="http://schemas.microsoft.com/office/powerpoint/2010/main" val="2245956911"/>
              </p:ext>
            </p:extLst>
          </p:nvPr>
        </p:nvGraphicFramePr>
        <p:xfrm>
          <a:off x="727363" y="1201305"/>
          <a:ext cx="10737273" cy="4667282"/>
        </p:xfrm>
        <a:graphic>
          <a:graphicData uri="http://schemas.openxmlformats.org/drawingml/2006/table">
            <a:tbl>
              <a:tblPr firstRow="1" firstCol="1" bandRow="1">
                <a:tableStyleId>{5C22544A-7EE6-4342-B048-85BDC9FD1C3A}</a:tableStyleId>
              </a:tblPr>
              <a:tblGrid>
                <a:gridCol w="561139">
                  <a:extLst>
                    <a:ext uri="{9D8B030D-6E8A-4147-A177-3AD203B41FA5}">
                      <a16:colId xmlns:a16="http://schemas.microsoft.com/office/drawing/2014/main" val="2074257174"/>
                    </a:ext>
                  </a:extLst>
                </a:gridCol>
                <a:gridCol w="2254036">
                  <a:extLst>
                    <a:ext uri="{9D8B030D-6E8A-4147-A177-3AD203B41FA5}">
                      <a16:colId xmlns:a16="http://schemas.microsoft.com/office/drawing/2014/main" val="3461588276"/>
                    </a:ext>
                  </a:extLst>
                </a:gridCol>
                <a:gridCol w="3296159">
                  <a:extLst>
                    <a:ext uri="{9D8B030D-6E8A-4147-A177-3AD203B41FA5}">
                      <a16:colId xmlns:a16="http://schemas.microsoft.com/office/drawing/2014/main" val="824566315"/>
                    </a:ext>
                  </a:extLst>
                </a:gridCol>
                <a:gridCol w="1853205">
                  <a:extLst>
                    <a:ext uri="{9D8B030D-6E8A-4147-A177-3AD203B41FA5}">
                      <a16:colId xmlns:a16="http://schemas.microsoft.com/office/drawing/2014/main" val="1506161248"/>
                    </a:ext>
                  </a:extLst>
                </a:gridCol>
                <a:gridCol w="1475680">
                  <a:extLst>
                    <a:ext uri="{9D8B030D-6E8A-4147-A177-3AD203B41FA5}">
                      <a16:colId xmlns:a16="http://schemas.microsoft.com/office/drawing/2014/main" val="2763530168"/>
                    </a:ext>
                  </a:extLst>
                </a:gridCol>
                <a:gridCol w="1297054">
                  <a:extLst>
                    <a:ext uri="{9D8B030D-6E8A-4147-A177-3AD203B41FA5}">
                      <a16:colId xmlns:a16="http://schemas.microsoft.com/office/drawing/2014/main" val="3300594597"/>
                    </a:ext>
                  </a:extLst>
                </a:gridCol>
              </a:tblGrid>
              <a:tr h="357977">
                <a:tc>
                  <a:txBody>
                    <a:bodyPr/>
                    <a:lstStyle/>
                    <a:p>
                      <a:pPr algn="ctr">
                        <a:lnSpc>
                          <a:spcPts val="1200"/>
                        </a:lnSpc>
                        <a:spcAft>
                          <a:spcPts val="100"/>
                        </a:spcAft>
                      </a:pPr>
                      <a:endParaRPr lang="en-NL" sz="1300" b="1" dirty="0">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ctr">
                        <a:lnSpc>
                          <a:spcPts val="1200"/>
                        </a:lnSpc>
                        <a:spcAft>
                          <a:spcPts val="100"/>
                        </a:spcAft>
                      </a:pPr>
                      <a:r>
                        <a:rPr lang="nl-NL" sz="1300" b="1" dirty="0">
                          <a:effectLst/>
                          <a:latin typeface="+mj-lt"/>
                        </a:rPr>
                        <a:t>Bevoegd gezag</a:t>
                      </a:r>
                      <a:endParaRPr lang="en-NL" sz="1300" b="1" dirty="0">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ctr">
                        <a:lnSpc>
                          <a:spcPts val="1200"/>
                        </a:lnSpc>
                        <a:spcAft>
                          <a:spcPts val="100"/>
                        </a:spcAft>
                      </a:pPr>
                      <a:r>
                        <a:rPr lang="nl-NL" sz="1300" b="1">
                          <a:effectLst/>
                          <a:latin typeface="+mj-lt"/>
                        </a:rPr>
                        <a:t>Type test</a:t>
                      </a:r>
                      <a:endParaRPr lang="en-NL" sz="1300" b="1">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ctr">
                        <a:lnSpc>
                          <a:spcPts val="1200"/>
                        </a:lnSpc>
                        <a:spcAft>
                          <a:spcPts val="100"/>
                        </a:spcAft>
                      </a:pPr>
                      <a:r>
                        <a:rPr lang="nl-NL" sz="1300" b="1">
                          <a:effectLst/>
                          <a:latin typeface="+mj-lt"/>
                        </a:rPr>
                        <a:t>Plansoftware</a:t>
                      </a:r>
                      <a:endParaRPr lang="en-NL" sz="1300" b="1">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ctr">
                        <a:lnSpc>
                          <a:spcPts val="1200"/>
                        </a:lnSpc>
                        <a:spcAft>
                          <a:spcPts val="100"/>
                        </a:spcAft>
                      </a:pPr>
                      <a:r>
                        <a:rPr lang="nl-NL" sz="1300" b="1">
                          <a:effectLst/>
                          <a:latin typeface="+mj-lt"/>
                        </a:rPr>
                        <a:t>TR software</a:t>
                      </a:r>
                      <a:endParaRPr lang="en-NL" sz="1300" b="1">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ctr">
                        <a:lnSpc>
                          <a:spcPts val="1200"/>
                        </a:lnSpc>
                        <a:spcAft>
                          <a:spcPts val="100"/>
                        </a:spcAft>
                      </a:pPr>
                      <a:r>
                        <a:rPr lang="nl-NL" sz="1300" b="1">
                          <a:effectLst/>
                          <a:latin typeface="+mj-lt"/>
                        </a:rPr>
                        <a:t>VTH software</a:t>
                      </a:r>
                      <a:endParaRPr lang="en-NL" sz="1300" b="1">
                        <a:effectLst/>
                        <a:latin typeface="+mj-lt"/>
                        <a:ea typeface="Calibri" panose="020F0502020204030204" pitchFamily="34" charset="0"/>
                        <a:cs typeface="Times New Roman" panose="02020603050405020304" pitchFamily="18" charset="0"/>
                      </a:endParaRPr>
                    </a:p>
                  </a:txBody>
                  <a:tcPr marL="70359" marR="70359" marT="0" marB="0" anchor="ctr"/>
                </a:tc>
                <a:extLst>
                  <a:ext uri="{0D108BD9-81ED-4DB2-BD59-A6C34878D82A}">
                    <a16:rowId xmlns:a16="http://schemas.microsoft.com/office/drawing/2014/main" val="3039514207"/>
                  </a:ext>
                </a:extLst>
              </a:tr>
              <a:tr h="331485">
                <a:tc>
                  <a:txBody>
                    <a:bodyPr/>
                    <a:lstStyle/>
                    <a:p>
                      <a:pPr algn="l">
                        <a:lnSpc>
                          <a:spcPct val="100000"/>
                        </a:lnSpc>
                        <a:spcAft>
                          <a:spcPts val="100"/>
                        </a:spcAft>
                      </a:pPr>
                      <a:r>
                        <a:rPr lang="nl-NL" sz="1300">
                          <a:effectLst/>
                          <a:latin typeface="+mj-lt"/>
                        </a:rPr>
                        <a:t>1</a:t>
                      </a:r>
                      <a:endParaRPr lang="en-NL" sz="1300">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l">
                        <a:lnSpc>
                          <a:spcPct val="100000"/>
                        </a:lnSpc>
                        <a:spcAft>
                          <a:spcPts val="100"/>
                        </a:spcAft>
                      </a:pPr>
                      <a:r>
                        <a:rPr lang="nl-NL" sz="1300" b="1" u="none" dirty="0">
                          <a:effectLst/>
                          <a:latin typeface="+mj-lt"/>
                        </a:rPr>
                        <a:t>Apeldoorn</a:t>
                      </a:r>
                      <a:endParaRPr lang="en-NL" sz="1300" b="1" u="none" dirty="0">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l">
                        <a:lnSpc>
                          <a:spcPct val="100000"/>
                        </a:lnSpc>
                        <a:spcAft>
                          <a:spcPts val="100"/>
                        </a:spcAft>
                      </a:pPr>
                      <a:r>
                        <a:rPr lang="nl-NL" sz="1300">
                          <a:effectLst/>
                          <a:latin typeface="+mj-lt"/>
                        </a:rPr>
                        <a:t>Plan-keten, TR-keten, DSO-keten</a:t>
                      </a:r>
                      <a:endParaRPr lang="en-NL" sz="1300">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l">
                        <a:lnSpc>
                          <a:spcPct val="100000"/>
                        </a:lnSpc>
                        <a:spcAft>
                          <a:spcPts val="100"/>
                        </a:spcAft>
                      </a:pPr>
                      <a:r>
                        <a:rPr lang="nl-NL" sz="1300" err="1">
                          <a:effectLst/>
                          <a:latin typeface="+mj-lt"/>
                        </a:rPr>
                        <a:t>Cadac</a:t>
                      </a:r>
                      <a:endParaRPr lang="en-NL" sz="1300">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l">
                        <a:lnSpc>
                          <a:spcPct val="100000"/>
                        </a:lnSpc>
                        <a:spcAft>
                          <a:spcPts val="100"/>
                        </a:spcAft>
                      </a:pPr>
                      <a:r>
                        <a:rPr lang="nl-NL" sz="1300">
                          <a:effectLst/>
                          <a:latin typeface="+mj-lt"/>
                        </a:rPr>
                        <a:t>FloLegal</a:t>
                      </a:r>
                      <a:endParaRPr lang="en-NL" sz="1300">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l">
                        <a:lnSpc>
                          <a:spcPct val="100000"/>
                        </a:lnSpc>
                        <a:spcAft>
                          <a:spcPts val="100"/>
                        </a:spcAft>
                      </a:pPr>
                      <a:r>
                        <a:rPr lang="nl-NL" sz="1300" dirty="0">
                          <a:effectLst/>
                          <a:latin typeface="+mj-lt"/>
                        </a:rPr>
                        <a:t>Centric</a:t>
                      </a:r>
                      <a:endParaRPr lang="en-NL" sz="1300" dirty="0">
                        <a:effectLst/>
                        <a:latin typeface="+mj-lt"/>
                        <a:ea typeface="Calibri" panose="020F0502020204030204" pitchFamily="34" charset="0"/>
                        <a:cs typeface="Times New Roman" panose="02020603050405020304" pitchFamily="18" charset="0"/>
                      </a:endParaRPr>
                    </a:p>
                  </a:txBody>
                  <a:tcPr marL="70359" marR="70359" marT="0" marB="0" anchor="ctr"/>
                </a:tc>
                <a:extLst>
                  <a:ext uri="{0D108BD9-81ED-4DB2-BD59-A6C34878D82A}">
                    <a16:rowId xmlns:a16="http://schemas.microsoft.com/office/drawing/2014/main" val="3660621625"/>
                  </a:ext>
                </a:extLst>
              </a:tr>
              <a:tr h="331485">
                <a:tc>
                  <a:txBody>
                    <a:bodyPr/>
                    <a:lstStyle/>
                    <a:p>
                      <a:pPr algn="l">
                        <a:lnSpc>
                          <a:spcPct val="100000"/>
                        </a:lnSpc>
                        <a:spcAft>
                          <a:spcPts val="100"/>
                        </a:spcAft>
                      </a:pPr>
                      <a:r>
                        <a:rPr lang="en-NL" sz="1300" dirty="0">
                          <a:effectLst/>
                          <a:latin typeface="+mj-lt"/>
                          <a:ea typeface="Calibri" panose="020F0502020204030204" pitchFamily="34" charset="0"/>
                          <a:cs typeface="Times New Roman" panose="02020603050405020304" pitchFamily="18" charset="0"/>
                        </a:rPr>
                        <a:t>2</a:t>
                      </a:r>
                    </a:p>
                  </a:txBody>
                  <a:tcPr marL="70359" marR="70359" marT="0" marB="0" anchor="ctr"/>
                </a:tc>
                <a:tc>
                  <a:txBody>
                    <a:bodyPr/>
                    <a:lstStyle/>
                    <a:p>
                      <a:pPr algn="l">
                        <a:lnSpc>
                          <a:spcPct val="100000"/>
                        </a:lnSpc>
                        <a:spcAft>
                          <a:spcPts val="100"/>
                        </a:spcAft>
                      </a:pPr>
                      <a:r>
                        <a:rPr lang="en-NL" sz="1300" b="1" u="none" dirty="0">
                          <a:effectLst/>
                          <a:latin typeface="+mj-lt"/>
                          <a:ea typeface="Calibri" panose="020F0502020204030204" pitchFamily="34" charset="0"/>
                          <a:cs typeface="Times New Roman" panose="02020603050405020304" pitchFamily="18" charset="0"/>
                        </a:rPr>
                        <a:t>Berg &amp; Dal</a:t>
                      </a:r>
                    </a:p>
                  </a:txBody>
                  <a:tcPr marL="70359" marR="70359" marT="0" marB="0" anchor="ctr"/>
                </a:tc>
                <a:tc>
                  <a:txBody>
                    <a:bodyPr/>
                    <a:lstStyle/>
                    <a:p>
                      <a:pPr algn="l">
                        <a:lnSpc>
                          <a:spcPct val="100000"/>
                        </a:lnSpc>
                        <a:spcAft>
                          <a:spcPts val="100"/>
                        </a:spcAft>
                      </a:pPr>
                      <a:r>
                        <a:rPr lang="en-NL" sz="1300" dirty="0">
                          <a:effectLst/>
                          <a:latin typeface="+mj-lt"/>
                          <a:ea typeface="Calibri" panose="020F0502020204030204" pitchFamily="34" charset="0"/>
                          <a:cs typeface="Times New Roman" panose="02020603050405020304" pitchFamily="18" charset="0"/>
                        </a:rPr>
                        <a:t>Plan-keten</a:t>
                      </a:r>
                    </a:p>
                  </a:txBody>
                  <a:tcPr marL="70359" marR="70359" marT="0" marB="0" anchor="ctr"/>
                </a:tc>
                <a:tc>
                  <a:txBody>
                    <a:bodyPr/>
                    <a:lstStyle/>
                    <a:p>
                      <a:pPr algn="l">
                        <a:lnSpc>
                          <a:spcPct val="100000"/>
                        </a:lnSpc>
                        <a:spcAft>
                          <a:spcPts val="100"/>
                        </a:spcAft>
                      </a:pPr>
                      <a:r>
                        <a:rPr lang="en-NL" sz="1300" dirty="0">
                          <a:effectLst/>
                          <a:latin typeface="+mj-lt"/>
                          <a:ea typeface="Calibri" panose="020F0502020204030204" pitchFamily="34" charset="0"/>
                          <a:cs typeface="Times New Roman" panose="02020603050405020304" pitchFamily="18" charset="0"/>
                        </a:rPr>
                        <a:t>Tercera</a:t>
                      </a:r>
                    </a:p>
                  </a:txBody>
                  <a:tcPr marL="70359" marR="70359" marT="0" marB="0" anchor="ctr"/>
                </a:tc>
                <a:tc>
                  <a:txBody>
                    <a:bodyPr/>
                    <a:lstStyle/>
                    <a:p>
                      <a:pPr algn="l">
                        <a:lnSpc>
                          <a:spcPct val="100000"/>
                        </a:lnSpc>
                        <a:spcAft>
                          <a:spcPts val="100"/>
                        </a:spcAft>
                      </a:pPr>
                      <a:r>
                        <a:rPr lang="en-NL" sz="1300" dirty="0">
                          <a:effectLst/>
                          <a:latin typeface="+mj-lt"/>
                          <a:ea typeface="Calibri" panose="020F0502020204030204" pitchFamily="34" charset="0"/>
                          <a:cs typeface="Times New Roman" panose="02020603050405020304" pitchFamily="18" charset="0"/>
                        </a:rPr>
                        <a:t>Berkeley Bridge</a:t>
                      </a:r>
                    </a:p>
                  </a:txBody>
                  <a:tcPr marL="70359" marR="70359" marT="0" marB="0" anchor="ctr"/>
                </a:tc>
                <a:tc>
                  <a:txBody>
                    <a:bodyPr/>
                    <a:lstStyle/>
                    <a:p>
                      <a:pPr algn="l">
                        <a:lnSpc>
                          <a:spcPct val="100000"/>
                        </a:lnSpc>
                        <a:spcAft>
                          <a:spcPts val="100"/>
                        </a:spcAft>
                      </a:pPr>
                      <a:r>
                        <a:rPr lang="en-NL" sz="1300" dirty="0">
                          <a:effectLst/>
                          <a:latin typeface="+mj-lt"/>
                          <a:ea typeface="Calibri" panose="020F0502020204030204" pitchFamily="34" charset="0"/>
                          <a:cs typeface="Times New Roman" panose="02020603050405020304" pitchFamily="18" charset="0"/>
                        </a:rPr>
                        <a:t>Maatwerk app</a:t>
                      </a:r>
                    </a:p>
                  </a:txBody>
                  <a:tcPr marL="70359" marR="70359" marT="0" marB="0" anchor="ctr"/>
                </a:tc>
                <a:extLst>
                  <a:ext uri="{0D108BD9-81ED-4DB2-BD59-A6C34878D82A}">
                    <a16:rowId xmlns:a16="http://schemas.microsoft.com/office/drawing/2014/main" val="2370800330"/>
                  </a:ext>
                </a:extLst>
              </a:tr>
              <a:tr h="331485">
                <a:tc>
                  <a:txBody>
                    <a:bodyPr/>
                    <a:lstStyle/>
                    <a:p>
                      <a:pPr algn="l">
                        <a:lnSpc>
                          <a:spcPct val="100000"/>
                        </a:lnSpc>
                        <a:spcAft>
                          <a:spcPts val="100"/>
                        </a:spcAft>
                      </a:pPr>
                      <a:r>
                        <a:rPr lang="nl-NL" sz="1300" dirty="0">
                          <a:effectLst/>
                          <a:latin typeface="+mj-lt"/>
                          <a:ea typeface="Calibri" panose="020F0502020204030204" pitchFamily="34" charset="0"/>
                          <a:cs typeface="Times New Roman" panose="02020603050405020304" pitchFamily="18" charset="0"/>
                        </a:rPr>
                        <a:t>3</a:t>
                      </a:r>
                      <a:endParaRPr lang="en-NL" sz="1300" dirty="0">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l">
                        <a:lnSpc>
                          <a:spcPct val="100000"/>
                        </a:lnSpc>
                        <a:spcAft>
                          <a:spcPts val="100"/>
                        </a:spcAft>
                      </a:pPr>
                      <a:r>
                        <a:rPr lang="nl-NL" sz="1300" b="1" u="sng" dirty="0">
                          <a:effectLst/>
                          <a:latin typeface="+mj-lt"/>
                        </a:rPr>
                        <a:t>Dijk en Waard</a:t>
                      </a:r>
                      <a:endParaRPr lang="en-NL" sz="1300" b="1" u="sng" dirty="0">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l">
                        <a:lnSpc>
                          <a:spcPct val="100000"/>
                        </a:lnSpc>
                        <a:spcAft>
                          <a:spcPts val="100"/>
                        </a:spcAft>
                      </a:pPr>
                      <a:r>
                        <a:rPr lang="nl-NL" sz="1300">
                          <a:effectLst/>
                          <a:latin typeface="+mj-lt"/>
                        </a:rPr>
                        <a:t>Plan-keten</a:t>
                      </a:r>
                      <a:endParaRPr lang="en-NL" sz="1300">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l">
                        <a:lnSpc>
                          <a:spcPct val="100000"/>
                        </a:lnSpc>
                        <a:spcAft>
                          <a:spcPts val="100"/>
                        </a:spcAft>
                      </a:pPr>
                      <a:r>
                        <a:rPr lang="nl-NL" sz="1300" err="1">
                          <a:effectLst/>
                          <a:latin typeface="+mj-lt"/>
                        </a:rPr>
                        <a:t>Tercera</a:t>
                      </a:r>
                      <a:endParaRPr lang="en-NL" sz="1300">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l">
                        <a:lnSpc>
                          <a:spcPct val="100000"/>
                        </a:lnSpc>
                        <a:spcAft>
                          <a:spcPts val="100"/>
                        </a:spcAft>
                      </a:pPr>
                      <a:r>
                        <a:rPr lang="nl-NL" sz="1300" dirty="0">
                          <a:effectLst/>
                          <a:latin typeface="+mj-lt"/>
                        </a:rPr>
                        <a:t>Berkeley Bridge</a:t>
                      </a:r>
                      <a:endParaRPr lang="en-NL" sz="1300" dirty="0">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l">
                        <a:lnSpc>
                          <a:spcPct val="100000"/>
                        </a:lnSpc>
                        <a:spcAft>
                          <a:spcPts val="100"/>
                        </a:spcAft>
                      </a:pPr>
                      <a:r>
                        <a:rPr lang="nl-NL" sz="1300" dirty="0" err="1">
                          <a:effectLst/>
                          <a:latin typeface="+mj-lt"/>
                        </a:rPr>
                        <a:t>Roxit</a:t>
                      </a:r>
                      <a:endParaRPr lang="en-NL" sz="1300" dirty="0">
                        <a:effectLst/>
                        <a:latin typeface="+mj-lt"/>
                        <a:ea typeface="Calibri" panose="020F0502020204030204" pitchFamily="34" charset="0"/>
                        <a:cs typeface="Times New Roman" panose="02020603050405020304" pitchFamily="18" charset="0"/>
                      </a:endParaRPr>
                    </a:p>
                  </a:txBody>
                  <a:tcPr marL="70359" marR="70359" marT="0" marB="0" anchor="ctr"/>
                </a:tc>
                <a:extLst>
                  <a:ext uri="{0D108BD9-81ED-4DB2-BD59-A6C34878D82A}">
                    <a16:rowId xmlns:a16="http://schemas.microsoft.com/office/drawing/2014/main" val="3797503362"/>
                  </a:ext>
                </a:extLst>
              </a:tr>
              <a:tr h="331485">
                <a:tc>
                  <a:txBody>
                    <a:bodyPr/>
                    <a:lstStyle/>
                    <a:p>
                      <a:pPr algn="l">
                        <a:lnSpc>
                          <a:spcPct val="100000"/>
                        </a:lnSpc>
                        <a:spcAft>
                          <a:spcPts val="100"/>
                        </a:spcAft>
                      </a:pPr>
                      <a:r>
                        <a:rPr lang="nl-NL" sz="1300" dirty="0">
                          <a:effectLst/>
                          <a:latin typeface="+mj-lt"/>
                          <a:ea typeface="Calibri" panose="020F0502020204030204" pitchFamily="34" charset="0"/>
                          <a:cs typeface="Times New Roman" panose="02020603050405020304" pitchFamily="18" charset="0"/>
                        </a:rPr>
                        <a:t>4</a:t>
                      </a:r>
                      <a:endParaRPr lang="en-NL" sz="1300" dirty="0">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l">
                        <a:lnSpc>
                          <a:spcPct val="100000"/>
                        </a:lnSpc>
                        <a:spcAft>
                          <a:spcPts val="100"/>
                        </a:spcAft>
                      </a:pPr>
                      <a:r>
                        <a:rPr lang="nl-NL" sz="1300" b="1" u="none" dirty="0">
                          <a:effectLst/>
                          <a:latin typeface="+mj-lt"/>
                        </a:rPr>
                        <a:t>Bodegraven-Reeuwijk</a:t>
                      </a:r>
                      <a:endParaRPr lang="en-NL" sz="1300" b="1" u="none" dirty="0">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l">
                        <a:lnSpc>
                          <a:spcPct val="100000"/>
                        </a:lnSpc>
                        <a:spcAft>
                          <a:spcPts val="100"/>
                        </a:spcAft>
                      </a:pPr>
                      <a:r>
                        <a:rPr lang="nl-NL" sz="1300">
                          <a:effectLst/>
                          <a:latin typeface="+mj-lt"/>
                        </a:rPr>
                        <a:t>Plan-keten, TR-keten</a:t>
                      </a:r>
                      <a:endParaRPr lang="en-NL" sz="1300">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l">
                        <a:lnSpc>
                          <a:spcPct val="100000"/>
                        </a:lnSpc>
                        <a:spcAft>
                          <a:spcPts val="100"/>
                        </a:spcAft>
                      </a:pPr>
                      <a:r>
                        <a:rPr lang="nl-NL" sz="1300">
                          <a:effectLst/>
                          <a:latin typeface="+mj-lt"/>
                        </a:rPr>
                        <a:t>Cadac</a:t>
                      </a:r>
                      <a:endParaRPr lang="en-NL" sz="1300" err="1">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l">
                        <a:lnSpc>
                          <a:spcPct val="100000"/>
                        </a:lnSpc>
                        <a:spcAft>
                          <a:spcPts val="100"/>
                        </a:spcAft>
                      </a:pPr>
                      <a:r>
                        <a:rPr lang="nl-NL" sz="1300" dirty="0">
                          <a:effectLst/>
                          <a:latin typeface="+mj-lt"/>
                        </a:rPr>
                        <a:t>Regeldienst</a:t>
                      </a:r>
                      <a:endParaRPr lang="en-NL" sz="1300" dirty="0">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l">
                        <a:lnSpc>
                          <a:spcPct val="100000"/>
                        </a:lnSpc>
                        <a:spcAft>
                          <a:spcPts val="100"/>
                        </a:spcAft>
                      </a:pPr>
                      <a:r>
                        <a:rPr lang="nl-NL" sz="1300" dirty="0" err="1">
                          <a:effectLst/>
                          <a:latin typeface="+mj-lt"/>
                        </a:rPr>
                        <a:t>Roxit</a:t>
                      </a:r>
                      <a:endParaRPr lang="en-NL" sz="1300" dirty="0">
                        <a:effectLst/>
                        <a:latin typeface="+mj-lt"/>
                        <a:ea typeface="Calibri" panose="020F0502020204030204" pitchFamily="34" charset="0"/>
                        <a:cs typeface="Times New Roman" panose="02020603050405020304" pitchFamily="18" charset="0"/>
                      </a:endParaRPr>
                    </a:p>
                  </a:txBody>
                  <a:tcPr marL="70359" marR="70359" marT="0" marB="0" anchor="ctr"/>
                </a:tc>
                <a:extLst>
                  <a:ext uri="{0D108BD9-81ED-4DB2-BD59-A6C34878D82A}">
                    <a16:rowId xmlns:a16="http://schemas.microsoft.com/office/drawing/2014/main" val="2214480929"/>
                  </a:ext>
                </a:extLst>
              </a:tr>
              <a:tr h="331485">
                <a:tc>
                  <a:txBody>
                    <a:bodyPr/>
                    <a:lstStyle/>
                    <a:p>
                      <a:pPr algn="l">
                        <a:lnSpc>
                          <a:spcPct val="100000"/>
                        </a:lnSpc>
                        <a:spcAft>
                          <a:spcPts val="100"/>
                        </a:spcAft>
                      </a:pPr>
                      <a:r>
                        <a:rPr lang="en-NL" sz="1300" dirty="0">
                          <a:effectLst/>
                          <a:latin typeface="+mj-lt"/>
                          <a:ea typeface="Calibri" panose="020F0502020204030204" pitchFamily="34" charset="0"/>
                          <a:cs typeface="Times New Roman" panose="02020603050405020304" pitchFamily="18" charset="0"/>
                        </a:rPr>
                        <a:t>5</a:t>
                      </a:r>
                    </a:p>
                  </a:txBody>
                  <a:tcPr marL="70359" marR="70359" marT="0" marB="0" anchor="ctr"/>
                </a:tc>
                <a:tc>
                  <a:txBody>
                    <a:bodyPr/>
                    <a:lstStyle/>
                    <a:p>
                      <a:pPr algn="l">
                        <a:lnSpc>
                          <a:spcPct val="100000"/>
                        </a:lnSpc>
                        <a:spcAft>
                          <a:spcPts val="100"/>
                        </a:spcAft>
                      </a:pPr>
                      <a:r>
                        <a:rPr lang="en-NL" sz="1300" b="1" u="none" dirty="0">
                          <a:effectLst/>
                          <a:latin typeface="+mj-lt"/>
                          <a:ea typeface="Calibri" panose="020F0502020204030204" pitchFamily="34" charset="0"/>
                          <a:cs typeface="Times New Roman" panose="02020603050405020304" pitchFamily="18" charset="0"/>
                        </a:rPr>
                        <a:t>Eindhoven</a:t>
                      </a:r>
                    </a:p>
                  </a:txBody>
                  <a:tcPr marL="70359" marR="70359" marT="0" marB="0" anchor="ctr"/>
                </a:tc>
                <a:tc>
                  <a:txBody>
                    <a:bodyPr/>
                    <a:lstStyle/>
                    <a:p>
                      <a:pPr algn="l">
                        <a:lnSpc>
                          <a:spcPct val="100000"/>
                        </a:lnSpc>
                        <a:spcAft>
                          <a:spcPts val="100"/>
                        </a:spcAft>
                      </a:pPr>
                      <a:r>
                        <a:rPr lang="en-NL" sz="1300" dirty="0">
                          <a:effectLst/>
                          <a:latin typeface="+mj-lt"/>
                          <a:ea typeface="Calibri" panose="020F0502020204030204" pitchFamily="34" charset="0"/>
                          <a:cs typeface="Times New Roman" panose="02020603050405020304" pitchFamily="18" charset="0"/>
                        </a:rPr>
                        <a:t>Plan-keten </a:t>
                      </a:r>
                    </a:p>
                  </a:txBody>
                  <a:tcPr marL="70359" marR="70359" marT="0" marB="0" anchor="ctr"/>
                </a:tc>
                <a:tc>
                  <a:txBody>
                    <a:bodyPr/>
                    <a:lstStyle/>
                    <a:p>
                      <a:pPr algn="l">
                        <a:lnSpc>
                          <a:spcPct val="100000"/>
                        </a:lnSpc>
                        <a:spcAft>
                          <a:spcPts val="100"/>
                        </a:spcAft>
                      </a:pPr>
                      <a:r>
                        <a:rPr lang="en-NL" sz="1300" dirty="0">
                          <a:effectLst/>
                          <a:latin typeface="+mj-lt"/>
                          <a:ea typeface="Calibri" panose="020F0502020204030204" pitchFamily="34" charset="0"/>
                          <a:cs typeface="Times New Roman" panose="02020603050405020304" pitchFamily="18" charset="0"/>
                        </a:rPr>
                        <a:t>Roxit</a:t>
                      </a:r>
                    </a:p>
                  </a:txBody>
                  <a:tcPr marL="70359" marR="70359" marT="0" marB="0" anchor="ctr"/>
                </a:tc>
                <a:tc>
                  <a:txBody>
                    <a:bodyPr/>
                    <a:lstStyle/>
                    <a:p>
                      <a:pPr marL="0" marR="0" lvl="0" indent="0" algn="l" defTabSz="914354" rtl="0" eaLnBrk="1" fontAlgn="auto" latinLnBrk="0" hangingPunct="1">
                        <a:lnSpc>
                          <a:spcPct val="100000"/>
                        </a:lnSpc>
                        <a:spcBef>
                          <a:spcPts val="0"/>
                        </a:spcBef>
                        <a:spcAft>
                          <a:spcPts val="100"/>
                        </a:spcAft>
                        <a:buClrTx/>
                        <a:buSzTx/>
                        <a:buFontTx/>
                        <a:buNone/>
                        <a:tabLst/>
                        <a:defRPr/>
                      </a:pPr>
                      <a:r>
                        <a:rPr lang="nl-NL" sz="1300" dirty="0" err="1">
                          <a:effectLst/>
                          <a:latin typeface="+mj-lt"/>
                        </a:rPr>
                        <a:t>FloLegal</a:t>
                      </a:r>
                      <a:endParaRPr lang="en-NL" sz="1300" dirty="0">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l">
                        <a:lnSpc>
                          <a:spcPct val="100000"/>
                        </a:lnSpc>
                        <a:spcAft>
                          <a:spcPts val="100"/>
                        </a:spcAft>
                      </a:pPr>
                      <a:r>
                        <a:rPr lang="nl-NL" sz="1300" dirty="0">
                          <a:effectLst/>
                          <a:latin typeface="+mj-lt"/>
                        </a:rPr>
                        <a:t>Genetics</a:t>
                      </a:r>
                      <a:endParaRPr lang="en-NL" sz="1300" dirty="0">
                        <a:effectLst/>
                        <a:latin typeface="+mj-lt"/>
                        <a:ea typeface="Calibri" panose="020F0502020204030204" pitchFamily="34" charset="0"/>
                        <a:cs typeface="Times New Roman" panose="02020603050405020304" pitchFamily="18" charset="0"/>
                      </a:endParaRPr>
                    </a:p>
                  </a:txBody>
                  <a:tcPr marL="70359" marR="70359" marT="0" marB="0" anchor="ctr"/>
                </a:tc>
                <a:extLst>
                  <a:ext uri="{0D108BD9-81ED-4DB2-BD59-A6C34878D82A}">
                    <a16:rowId xmlns:a16="http://schemas.microsoft.com/office/drawing/2014/main" val="3329316506"/>
                  </a:ext>
                </a:extLst>
              </a:tr>
              <a:tr h="331485">
                <a:tc>
                  <a:txBody>
                    <a:bodyPr/>
                    <a:lstStyle/>
                    <a:p>
                      <a:pPr algn="l">
                        <a:lnSpc>
                          <a:spcPct val="100000"/>
                        </a:lnSpc>
                        <a:spcAft>
                          <a:spcPts val="100"/>
                        </a:spcAft>
                      </a:pPr>
                      <a:r>
                        <a:rPr lang="nl-NL" sz="1300" dirty="0">
                          <a:effectLst/>
                          <a:latin typeface="+mj-lt"/>
                          <a:ea typeface="Calibri" panose="020F0502020204030204" pitchFamily="34" charset="0"/>
                          <a:cs typeface="Times New Roman" panose="02020603050405020304" pitchFamily="18" charset="0"/>
                        </a:rPr>
                        <a:t>6</a:t>
                      </a:r>
                      <a:endParaRPr lang="en-NL" sz="1300" dirty="0">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l">
                        <a:lnSpc>
                          <a:spcPct val="100000"/>
                        </a:lnSpc>
                        <a:spcAft>
                          <a:spcPts val="100"/>
                        </a:spcAft>
                      </a:pPr>
                      <a:r>
                        <a:rPr lang="nl-NL" sz="1300" b="1" u="none" dirty="0">
                          <a:effectLst/>
                          <a:latin typeface="+mj-lt"/>
                        </a:rPr>
                        <a:t>Leidschendam-Voorburg</a:t>
                      </a:r>
                      <a:endParaRPr lang="en-NL" sz="1300" b="1" u="none" dirty="0">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l">
                        <a:lnSpc>
                          <a:spcPct val="100000"/>
                        </a:lnSpc>
                        <a:spcAft>
                          <a:spcPts val="100"/>
                        </a:spcAft>
                      </a:pPr>
                      <a:r>
                        <a:rPr lang="nl-NL" sz="1300">
                          <a:effectLst/>
                          <a:latin typeface="+mj-lt"/>
                        </a:rPr>
                        <a:t>Plan-keten</a:t>
                      </a:r>
                      <a:endParaRPr lang="en-NL" sz="1300">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l">
                        <a:lnSpc>
                          <a:spcPct val="100000"/>
                        </a:lnSpc>
                        <a:spcAft>
                          <a:spcPts val="100"/>
                        </a:spcAft>
                      </a:pPr>
                      <a:r>
                        <a:rPr lang="nl-NL" sz="1300" err="1">
                          <a:effectLst/>
                          <a:latin typeface="+mj-lt"/>
                        </a:rPr>
                        <a:t>Roxit</a:t>
                      </a:r>
                      <a:endParaRPr lang="en-NL" sz="1300">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l">
                        <a:lnSpc>
                          <a:spcPct val="100000"/>
                        </a:lnSpc>
                        <a:spcAft>
                          <a:spcPts val="100"/>
                        </a:spcAft>
                      </a:pPr>
                      <a:r>
                        <a:rPr lang="nl-NL" sz="1300" dirty="0" err="1">
                          <a:effectLst/>
                          <a:latin typeface="+mj-lt"/>
                        </a:rPr>
                        <a:t>FloLegal</a:t>
                      </a:r>
                      <a:endParaRPr lang="en-NL" sz="1300" dirty="0">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l">
                        <a:lnSpc>
                          <a:spcPct val="100000"/>
                        </a:lnSpc>
                        <a:spcAft>
                          <a:spcPts val="100"/>
                        </a:spcAft>
                      </a:pPr>
                      <a:r>
                        <a:rPr lang="nl-NL" sz="1300" dirty="0">
                          <a:effectLst/>
                          <a:latin typeface="+mj-lt"/>
                        </a:rPr>
                        <a:t>Centric</a:t>
                      </a:r>
                      <a:endParaRPr lang="en-NL" sz="1300" dirty="0">
                        <a:effectLst/>
                        <a:latin typeface="+mj-lt"/>
                        <a:ea typeface="Calibri" panose="020F0502020204030204" pitchFamily="34" charset="0"/>
                        <a:cs typeface="Times New Roman" panose="02020603050405020304" pitchFamily="18" charset="0"/>
                      </a:endParaRPr>
                    </a:p>
                  </a:txBody>
                  <a:tcPr marL="70359" marR="70359" marT="0" marB="0" anchor="ctr"/>
                </a:tc>
                <a:extLst>
                  <a:ext uri="{0D108BD9-81ED-4DB2-BD59-A6C34878D82A}">
                    <a16:rowId xmlns:a16="http://schemas.microsoft.com/office/drawing/2014/main" val="2248558474"/>
                  </a:ext>
                </a:extLst>
              </a:tr>
              <a:tr h="331485">
                <a:tc>
                  <a:txBody>
                    <a:bodyPr/>
                    <a:lstStyle/>
                    <a:p>
                      <a:pPr algn="l">
                        <a:lnSpc>
                          <a:spcPct val="100000"/>
                        </a:lnSpc>
                        <a:spcAft>
                          <a:spcPts val="100"/>
                        </a:spcAft>
                      </a:pPr>
                      <a:r>
                        <a:rPr lang="en-NL" sz="1300" dirty="0">
                          <a:effectLst/>
                          <a:latin typeface="+mj-lt"/>
                          <a:ea typeface="Calibri" panose="020F0502020204030204" pitchFamily="34" charset="0"/>
                          <a:cs typeface="Times New Roman" panose="02020603050405020304" pitchFamily="18" charset="0"/>
                        </a:rPr>
                        <a:t>7</a:t>
                      </a:r>
                    </a:p>
                  </a:txBody>
                  <a:tcPr marL="70359" marR="70359" marT="0" marB="0" anchor="ctr"/>
                </a:tc>
                <a:tc>
                  <a:txBody>
                    <a:bodyPr/>
                    <a:lstStyle/>
                    <a:p>
                      <a:pPr algn="l">
                        <a:lnSpc>
                          <a:spcPct val="100000"/>
                        </a:lnSpc>
                        <a:spcAft>
                          <a:spcPts val="100"/>
                        </a:spcAft>
                      </a:pPr>
                      <a:r>
                        <a:rPr lang="en-NL" sz="1300" b="1" u="none" dirty="0">
                          <a:effectLst/>
                          <a:latin typeface="+mj-lt"/>
                          <a:ea typeface="Calibri" panose="020F0502020204030204" pitchFamily="34" charset="0"/>
                          <a:cs typeface="Times New Roman" panose="02020603050405020304" pitchFamily="18" charset="0"/>
                        </a:rPr>
                        <a:t>Pijnacker-Nootdorp</a:t>
                      </a:r>
                    </a:p>
                  </a:txBody>
                  <a:tcPr marL="70359" marR="70359" marT="0" marB="0" anchor="ctr"/>
                </a:tc>
                <a:tc>
                  <a:txBody>
                    <a:bodyPr/>
                    <a:lstStyle/>
                    <a:p>
                      <a:pPr algn="l">
                        <a:lnSpc>
                          <a:spcPct val="100000"/>
                        </a:lnSpc>
                        <a:spcAft>
                          <a:spcPts val="100"/>
                        </a:spcAft>
                      </a:pPr>
                      <a:r>
                        <a:rPr lang="nl-NL" sz="1300" dirty="0">
                          <a:effectLst/>
                          <a:latin typeface="+mj-lt"/>
                        </a:rPr>
                        <a:t>Plan-keten</a:t>
                      </a:r>
                      <a:endParaRPr lang="en-NL" sz="1300" dirty="0">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marL="0" marR="0" lvl="0" indent="0" algn="l" defTabSz="914354" rtl="0" eaLnBrk="1" fontAlgn="auto" latinLnBrk="0" hangingPunct="1">
                        <a:lnSpc>
                          <a:spcPct val="100000"/>
                        </a:lnSpc>
                        <a:spcBef>
                          <a:spcPts val="0"/>
                        </a:spcBef>
                        <a:spcAft>
                          <a:spcPts val="100"/>
                        </a:spcAft>
                        <a:buClrTx/>
                        <a:buSzTx/>
                        <a:buFontTx/>
                        <a:buNone/>
                        <a:tabLst/>
                        <a:defRPr/>
                      </a:pPr>
                      <a:r>
                        <a:rPr lang="nl-NL" sz="1300" err="1">
                          <a:effectLst/>
                          <a:latin typeface="+mj-lt"/>
                        </a:rPr>
                        <a:t>Roxit</a:t>
                      </a:r>
                      <a:endParaRPr lang="en-NL" sz="1300">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l">
                        <a:lnSpc>
                          <a:spcPct val="100000"/>
                        </a:lnSpc>
                        <a:spcAft>
                          <a:spcPts val="100"/>
                        </a:spcAft>
                      </a:pPr>
                      <a:r>
                        <a:rPr lang="nl-NL" sz="1300" dirty="0" err="1">
                          <a:effectLst/>
                          <a:latin typeface="+mj-lt"/>
                        </a:rPr>
                        <a:t>FloLegal</a:t>
                      </a:r>
                      <a:endParaRPr lang="en-NL" sz="1300" dirty="0">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l">
                        <a:lnSpc>
                          <a:spcPct val="100000"/>
                        </a:lnSpc>
                        <a:spcAft>
                          <a:spcPts val="100"/>
                        </a:spcAft>
                      </a:pPr>
                      <a:r>
                        <a:rPr lang="nl-NL" sz="1300" dirty="0">
                          <a:effectLst/>
                          <a:latin typeface="+mj-lt"/>
                        </a:rPr>
                        <a:t>Genetics</a:t>
                      </a:r>
                      <a:endParaRPr lang="en-NL" sz="1300" dirty="0">
                        <a:effectLst/>
                        <a:latin typeface="+mj-lt"/>
                        <a:ea typeface="Calibri" panose="020F0502020204030204" pitchFamily="34" charset="0"/>
                        <a:cs typeface="Times New Roman" panose="02020603050405020304" pitchFamily="18" charset="0"/>
                      </a:endParaRPr>
                    </a:p>
                  </a:txBody>
                  <a:tcPr marL="70359" marR="70359" marT="0" marB="0" anchor="ctr"/>
                </a:tc>
                <a:extLst>
                  <a:ext uri="{0D108BD9-81ED-4DB2-BD59-A6C34878D82A}">
                    <a16:rowId xmlns:a16="http://schemas.microsoft.com/office/drawing/2014/main" val="4146429442"/>
                  </a:ext>
                </a:extLst>
              </a:tr>
              <a:tr h="331485">
                <a:tc>
                  <a:txBody>
                    <a:bodyPr/>
                    <a:lstStyle/>
                    <a:p>
                      <a:pPr algn="l">
                        <a:lnSpc>
                          <a:spcPct val="100000"/>
                        </a:lnSpc>
                        <a:spcAft>
                          <a:spcPts val="100"/>
                        </a:spcAft>
                      </a:pPr>
                      <a:r>
                        <a:rPr lang="nl-NL" sz="1300" dirty="0">
                          <a:effectLst/>
                          <a:latin typeface="+mj-lt"/>
                          <a:ea typeface="Calibri" panose="020F0502020204030204" pitchFamily="34" charset="0"/>
                          <a:cs typeface="Times New Roman" panose="02020603050405020304" pitchFamily="18" charset="0"/>
                        </a:rPr>
                        <a:t>8</a:t>
                      </a:r>
                      <a:endParaRPr lang="en-NL" sz="1300" dirty="0">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l">
                        <a:lnSpc>
                          <a:spcPct val="100000"/>
                        </a:lnSpc>
                        <a:spcAft>
                          <a:spcPts val="100"/>
                        </a:spcAft>
                      </a:pPr>
                      <a:r>
                        <a:rPr lang="nl-NL" sz="1300" b="1" u="sng" dirty="0">
                          <a:effectLst/>
                          <a:latin typeface="+mj-lt"/>
                        </a:rPr>
                        <a:t>Purmerend</a:t>
                      </a:r>
                      <a:endParaRPr lang="en-NL" sz="1300" b="1" u="sng" dirty="0">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l">
                        <a:lnSpc>
                          <a:spcPct val="100000"/>
                        </a:lnSpc>
                        <a:spcAft>
                          <a:spcPts val="100"/>
                        </a:spcAft>
                      </a:pPr>
                      <a:r>
                        <a:rPr lang="nl-NL" sz="1300" dirty="0">
                          <a:effectLst/>
                          <a:latin typeface="+mj-lt"/>
                        </a:rPr>
                        <a:t>Plan-keten, TR-keten</a:t>
                      </a:r>
                      <a:endParaRPr lang="en-NL" sz="1300" dirty="0">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l">
                        <a:lnSpc>
                          <a:spcPct val="100000"/>
                        </a:lnSpc>
                        <a:spcAft>
                          <a:spcPts val="100"/>
                        </a:spcAft>
                      </a:pPr>
                      <a:r>
                        <a:rPr lang="nl-NL" sz="1300" err="1">
                          <a:effectLst/>
                          <a:latin typeface="+mj-lt"/>
                        </a:rPr>
                        <a:t>Roxit</a:t>
                      </a:r>
                      <a:endParaRPr lang="en-NL" sz="1300">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l">
                        <a:lnSpc>
                          <a:spcPct val="100000"/>
                        </a:lnSpc>
                        <a:spcAft>
                          <a:spcPts val="100"/>
                        </a:spcAft>
                      </a:pPr>
                      <a:r>
                        <a:rPr lang="nl-NL" sz="1300" err="1">
                          <a:effectLst/>
                          <a:latin typeface="+mj-lt"/>
                        </a:rPr>
                        <a:t>FloLegal</a:t>
                      </a:r>
                      <a:endParaRPr lang="en-NL" sz="1300">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l">
                        <a:lnSpc>
                          <a:spcPct val="100000"/>
                        </a:lnSpc>
                        <a:spcAft>
                          <a:spcPts val="100"/>
                        </a:spcAft>
                      </a:pPr>
                      <a:r>
                        <a:rPr lang="nl-NL" sz="1300" dirty="0" err="1">
                          <a:effectLst/>
                          <a:latin typeface="+mj-lt"/>
                        </a:rPr>
                        <a:t>Roxit</a:t>
                      </a:r>
                      <a:endParaRPr lang="en-NL" sz="1300" dirty="0">
                        <a:effectLst/>
                        <a:latin typeface="+mj-lt"/>
                        <a:ea typeface="Calibri" panose="020F0502020204030204" pitchFamily="34" charset="0"/>
                        <a:cs typeface="Times New Roman" panose="02020603050405020304" pitchFamily="18" charset="0"/>
                      </a:endParaRPr>
                    </a:p>
                  </a:txBody>
                  <a:tcPr marL="70359" marR="70359" marT="0" marB="0" anchor="ctr"/>
                </a:tc>
                <a:extLst>
                  <a:ext uri="{0D108BD9-81ED-4DB2-BD59-A6C34878D82A}">
                    <a16:rowId xmlns:a16="http://schemas.microsoft.com/office/drawing/2014/main" val="2056559844"/>
                  </a:ext>
                </a:extLst>
              </a:tr>
              <a:tr h="331485">
                <a:tc>
                  <a:txBody>
                    <a:bodyPr/>
                    <a:lstStyle/>
                    <a:p>
                      <a:pPr algn="l">
                        <a:lnSpc>
                          <a:spcPct val="100000"/>
                        </a:lnSpc>
                        <a:spcAft>
                          <a:spcPts val="100"/>
                        </a:spcAft>
                      </a:pPr>
                      <a:r>
                        <a:rPr lang="en-NL" sz="1300" dirty="0">
                          <a:effectLst/>
                          <a:latin typeface="+mj-lt"/>
                          <a:ea typeface="Calibri" panose="020F0502020204030204" pitchFamily="34" charset="0"/>
                          <a:cs typeface="Times New Roman" panose="02020603050405020304" pitchFamily="18" charset="0"/>
                        </a:rPr>
                        <a:t>9</a:t>
                      </a:r>
                    </a:p>
                  </a:txBody>
                  <a:tcPr marL="70359" marR="70359" marT="0" marB="0" anchor="ctr"/>
                </a:tc>
                <a:tc>
                  <a:txBody>
                    <a:bodyPr/>
                    <a:lstStyle/>
                    <a:p>
                      <a:pPr algn="l">
                        <a:lnSpc>
                          <a:spcPct val="100000"/>
                        </a:lnSpc>
                        <a:spcAft>
                          <a:spcPts val="100"/>
                        </a:spcAft>
                      </a:pPr>
                      <a:r>
                        <a:rPr lang="en-NL" sz="1300" b="1" u="none" dirty="0">
                          <a:effectLst/>
                          <a:latin typeface="+mj-lt"/>
                          <a:ea typeface="Calibri" panose="020F0502020204030204" pitchFamily="34" charset="0"/>
                          <a:cs typeface="Times New Roman" panose="02020603050405020304" pitchFamily="18" charset="0"/>
                        </a:rPr>
                        <a:t>Roosendaal</a:t>
                      </a:r>
                    </a:p>
                  </a:txBody>
                  <a:tcPr marL="70359" marR="70359" marT="0" marB="0" anchor="ctr"/>
                </a:tc>
                <a:tc>
                  <a:txBody>
                    <a:bodyPr/>
                    <a:lstStyle/>
                    <a:p>
                      <a:pPr algn="l">
                        <a:lnSpc>
                          <a:spcPct val="100000"/>
                        </a:lnSpc>
                        <a:spcAft>
                          <a:spcPts val="100"/>
                        </a:spcAft>
                      </a:pPr>
                      <a:r>
                        <a:rPr lang="en-NL" sz="1300" dirty="0">
                          <a:effectLst/>
                          <a:latin typeface="+mj-lt"/>
                          <a:ea typeface="Calibri" panose="020F0502020204030204" pitchFamily="34" charset="0"/>
                          <a:cs typeface="Times New Roman" panose="02020603050405020304" pitchFamily="18" charset="0"/>
                        </a:rPr>
                        <a:t>Plan-keten</a:t>
                      </a:r>
                    </a:p>
                  </a:txBody>
                  <a:tcPr marL="70359" marR="70359" marT="0" marB="0" anchor="ctr"/>
                </a:tc>
                <a:tc>
                  <a:txBody>
                    <a:bodyPr/>
                    <a:lstStyle/>
                    <a:p>
                      <a:pPr algn="l">
                        <a:lnSpc>
                          <a:spcPct val="100000"/>
                        </a:lnSpc>
                        <a:spcAft>
                          <a:spcPts val="100"/>
                        </a:spcAft>
                      </a:pPr>
                      <a:r>
                        <a:rPr lang="en-NL" sz="1300" dirty="0">
                          <a:effectLst/>
                          <a:latin typeface="+mj-lt"/>
                          <a:ea typeface="Calibri" panose="020F0502020204030204" pitchFamily="34" charset="0"/>
                          <a:cs typeface="Times New Roman" panose="02020603050405020304" pitchFamily="18" charset="0"/>
                        </a:rPr>
                        <a:t>Roxit</a:t>
                      </a:r>
                    </a:p>
                  </a:txBody>
                  <a:tcPr marL="70359" marR="70359" marT="0" marB="0" anchor="ctr"/>
                </a:tc>
                <a:tc>
                  <a:txBody>
                    <a:bodyPr/>
                    <a:lstStyle/>
                    <a:p>
                      <a:pPr marL="0" marR="0" lvl="0" indent="0" algn="l" defTabSz="914354" rtl="0" eaLnBrk="1" fontAlgn="auto" latinLnBrk="0" hangingPunct="1">
                        <a:lnSpc>
                          <a:spcPct val="100000"/>
                        </a:lnSpc>
                        <a:spcBef>
                          <a:spcPts val="0"/>
                        </a:spcBef>
                        <a:spcAft>
                          <a:spcPts val="100"/>
                        </a:spcAft>
                        <a:buClrTx/>
                        <a:buSzTx/>
                        <a:buFontTx/>
                        <a:buNone/>
                        <a:tabLst/>
                        <a:defRPr/>
                      </a:pPr>
                      <a:r>
                        <a:rPr lang="nl-NL" sz="1300" dirty="0" err="1">
                          <a:effectLst/>
                          <a:latin typeface="+mj-lt"/>
                        </a:rPr>
                        <a:t>FloLegal</a:t>
                      </a:r>
                      <a:endParaRPr lang="en-NL" sz="1300" dirty="0">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l">
                        <a:lnSpc>
                          <a:spcPct val="100000"/>
                        </a:lnSpc>
                        <a:spcAft>
                          <a:spcPts val="100"/>
                        </a:spcAft>
                      </a:pPr>
                      <a:r>
                        <a:rPr lang="en-NL" sz="1300" dirty="0">
                          <a:effectLst/>
                          <a:latin typeface="+mj-lt"/>
                          <a:ea typeface="Calibri" panose="020F0502020204030204" pitchFamily="34" charset="0"/>
                          <a:cs typeface="Times New Roman" panose="02020603050405020304" pitchFamily="18" charset="0"/>
                        </a:rPr>
                        <a:t>Roxit</a:t>
                      </a:r>
                    </a:p>
                  </a:txBody>
                  <a:tcPr marL="70359" marR="70359" marT="0" marB="0" anchor="ctr"/>
                </a:tc>
                <a:extLst>
                  <a:ext uri="{0D108BD9-81ED-4DB2-BD59-A6C34878D82A}">
                    <a16:rowId xmlns:a16="http://schemas.microsoft.com/office/drawing/2014/main" val="203875864"/>
                  </a:ext>
                </a:extLst>
              </a:tr>
              <a:tr h="331485">
                <a:tc>
                  <a:txBody>
                    <a:bodyPr/>
                    <a:lstStyle/>
                    <a:p>
                      <a:pPr algn="l">
                        <a:lnSpc>
                          <a:spcPct val="100000"/>
                        </a:lnSpc>
                        <a:spcAft>
                          <a:spcPts val="100"/>
                        </a:spcAft>
                      </a:pPr>
                      <a:r>
                        <a:rPr lang="en-NL" sz="1300" dirty="0">
                          <a:effectLst/>
                          <a:latin typeface="+mj-lt"/>
                          <a:ea typeface="Calibri" panose="020F0502020204030204" pitchFamily="34" charset="0"/>
                          <a:cs typeface="Times New Roman" panose="02020603050405020304" pitchFamily="18" charset="0"/>
                        </a:rPr>
                        <a:t>10</a:t>
                      </a:r>
                    </a:p>
                  </a:txBody>
                  <a:tcPr marL="70359" marR="70359" marT="0" marB="0" anchor="ctr"/>
                </a:tc>
                <a:tc>
                  <a:txBody>
                    <a:bodyPr/>
                    <a:lstStyle/>
                    <a:p>
                      <a:pPr algn="l">
                        <a:lnSpc>
                          <a:spcPct val="100000"/>
                        </a:lnSpc>
                        <a:spcAft>
                          <a:spcPts val="100"/>
                        </a:spcAft>
                      </a:pPr>
                      <a:r>
                        <a:rPr lang="en-NL" sz="1300" b="1" u="sng" dirty="0">
                          <a:effectLst/>
                          <a:latin typeface="+mj-lt"/>
                          <a:ea typeface="Calibri" panose="020F0502020204030204" pitchFamily="34" charset="0"/>
                          <a:cs typeface="Times New Roman" panose="02020603050405020304" pitchFamily="18" charset="0"/>
                        </a:rPr>
                        <a:t>Rotterdam</a:t>
                      </a:r>
                    </a:p>
                  </a:txBody>
                  <a:tcPr marL="70359" marR="70359" marT="0" marB="0" anchor="ctr"/>
                </a:tc>
                <a:tc>
                  <a:txBody>
                    <a:bodyPr/>
                    <a:lstStyle/>
                    <a:p>
                      <a:pPr algn="l">
                        <a:lnSpc>
                          <a:spcPct val="100000"/>
                        </a:lnSpc>
                        <a:spcAft>
                          <a:spcPts val="100"/>
                        </a:spcAft>
                      </a:pPr>
                      <a:r>
                        <a:rPr lang="en-NL" sz="1300" dirty="0">
                          <a:effectLst/>
                          <a:latin typeface="+mj-lt"/>
                          <a:ea typeface="Calibri" panose="020F0502020204030204" pitchFamily="34" charset="0"/>
                          <a:cs typeface="Times New Roman" panose="02020603050405020304" pitchFamily="18" charset="0"/>
                        </a:rPr>
                        <a:t>VTH-keten</a:t>
                      </a:r>
                    </a:p>
                  </a:txBody>
                  <a:tcPr marL="70359" marR="70359" marT="0" marB="0" anchor="ctr"/>
                </a:tc>
                <a:tc>
                  <a:txBody>
                    <a:bodyPr/>
                    <a:lstStyle/>
                    <a:p>
                      <a:pPr algn="l">
                        <a:lnSpc>
                          <a:spcPct val="100000"/>
                        </a:lnSpc>
                        <a:spcAft>
                          <a:spcPts val="100"/>
                        </a:spcAft>
                      </a:pPr>
                      <a:r>
                        <a:rPr lang="en-NL" sz="1300" dirty="0">
                          <a:effectLst/>
                          <a:latin typeface="+mj-lt"/>
                          <a:ea typeface="Calibri" panose="020F0502020204030204" pitchFamily="34" charset="0"/>
                          <a:cs typeface="Times New Roman" panose="02020603050405020304" pitchFamily="18" charset="0"/>
                        </a:rPr>
                        <a:t>Roxit</a:t>
                      </a:r>
                    </a:p>
                  </a:txBody>
                  <a:tcPr marL="70359" marR="70359" marT="0" marB="0" anchor="ctr"/>
                </a:tc>
                <a:tc>
                  <a:txBody>
                    <a:bodyPr/>
                    <a:lstStyle/>
                    <a:p>
                      <a:pPr marL="0" marR="0" lvl="0" indent="0" algn="l" defTabSz="914354" rtl="0" eaLnBrk="1" fontAlgn="auto" latinLnBrk="0" hangingPunct="1">
                        <a:lnSpc>
                          <a:spcPct val="100000"/>
                        </a:lnSpc>
                        <a:spcBef>
                          <a:spcPts val="0"/>
                        </a:spcBef>
                        <a:spcAft>
                          <a:spcPts val="100"/>
                        </a:spcAft>
                        <a:buClrTx/>
                        <a:buSzTx/>
                        <a:buFontTx/>
                        <a:buNone/>
                        <a:tabLst/>
                        <a:defRPr/>
                      </a:pPr>
                      <a:r>
                        <a:rPr lang="nl-NL" sz="1300" dirty="0">
                          <a:effectLst/>
                          <a:latin typeface="+mj-lt"/>
                        </a:rPr>
                        <a:t>Berkeley Bridge</a:t>
                      </a:r>
                      <a:endParaRPr lang="en-NL" sz="1300" dirty="0">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l">
                        <a:lnSpc>
                          <a:spcPct val="100000"/>
                        </a:lnSpc>
                        <a:spcAft>
                          <a:spcPts val="100"/>
                        </a:spcAft>
                      </a:pPr>
                      <a:r>
                        <a:rPr lang="en-NL" sz="1300" dirty="0">
                          <a:effectLst/>
                          <a:latin typeface="+mj-lt"/>
                          <a:ea typeface="Calibri" panose="020F0502020204030204" pitchFamily="34" charset="0"/>
                          <a:cs typeface="Times New Roman" panose="02020603050405020304" pitchFamily="18" charset="0"/>
                        </a:rPr>
                        <a:t>Maatwerk app</a:t>
                      </a:r>
                    </a:p>
                  </a:txBody>
                  <a:tcPr marL="70359" marR="70359" marT="0" marB="0" anchor="ctr"/>
                </a:tc>
                <a:extLst>
                  <a:ext uri="{0D108BD9-81ED-4DB2-BD59-A6C34878D82A}">
                    <a16:rowId xmlns:a16="http://schemas.microsoft.com/office/drawing/2014/main" val="474167495"/>
                  </a:ext>
                </a:extLst>
              </a:tr>
              <a:tr h="331485">
                <a:tc>
                  <a:txBody>
                    <a:bodyPr/>
                    <a:lstStyle/>
                    <a:p>
                      <a:pPr algn="l">
                        <a:lnSpc>
                          <a:spcPct val="100000"/>
                        </a:lnSpc>
                        <a:spcAft>
                          <a:spcPts val="100"/>
                        </a:spcAft>
                      </a:pPr>
                      <a:r>
                        <a:rPr lang="nl-NL" sz="1300" dirty="0">
                          <a:effectLst/>
                          <a:latin typeface="+mj-lt"/>
                          <a:ea typeface="Calibri" panose="020F0502020204030204" pitchFamily="34" charset="0"/>
                          <a:cs typeface="Times New Roman" panose="02020603050405020304" pitchFamily="18" charset="0"/>
                        </a:rPr>
                        <a:t>11</a:t>
                      </a:r>
                      <a:endParaRPr lang="en-NL" sz="1300" dirty="0">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l">
                        <a:lnSpc>
                          <a:spcPct val="100000"/>
                        </a:lnSpc>
                        <a:spcAft>
                          <a:spcPts val="100"/>
                        </a:spcAft>
                      </a:pPr>
                      <a:r>
                        <a:rPr lang="nl-NL" sz="1300" b="1" u="none" dirty="0">
                          <a:effectLst/>
                          <a:latin typeface="+mj-lt"/>
                        </a:rPr>
                        <a:t>Utrecht</a:t>
                      </a:r>
                      <a:endParaRPr lang="en-NL" sz="1300" b="1" u="none" dirty="0">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l">
                        <a:lnSpc>
                          <a:spcPct val="100000"/>
                        </a:lnSpc>
                        <a:spcAft>
                          <a:spcPts val="100"/>
                        </a:spcAft>
                      </a:pPr>
                      <a:r>
                        <a:rPr lang="nl-NL" sz="1300" dirty="0">
                          <a:effectLst/>
                          <a:latin typeface="+mj-lt"/>
                        </a:rPr>
                        <a:t>Plan-keten, VTH-keten</a:t>
                      </a:r>
                      <a:endParaRPr lang="en-NL" sz="1300" dirty="0">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l">
                        <a:lnSpc>
                          <a:spcPct val="100000"/>
                        </a:lnSpc>
                        <a:spcAft>
                          <a:spcPts val="100"/>
                        </a:spcAft>
                      </a:pPr>
                      <a:r>
                        <a:rPr lang="nl-NL" sz="1300">
                          <a:effectLst/>
                          <a:latin typeface="+mj-lt"/>
                        </a:rPr>
                        <a:t>Roxit</a:t>
                      </a:r>
                      <a:endParaRPr lang="en-NL" sz="1300" err="1">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l">
                        <a:lnSpc>
                          <a:spcPct val="100000"/>
                        </a:lnSpc>
                        <a:spcAft>
                          <a:spcPts val="100"/>
                        </a:spcAft>
                      </a:pPr>
                      <a:r>
                        <a:rPr lang="nl-NL" sz="1300" err="1">
                          <a:effectLst/>
                          <a:latin typeface="+mj-lt"/>
                        </a:rPr>
                        <a:t>FloLegal</a:t>
                      </a:r>
                      <a:r>
                        <a:rPr lang="nl-NL" sz="1300">
                          <a:effectLst/>
                          <a:latin typeface="+mj-lt"/>
                        </a:rPr>
                        <a:t> </a:t>
                      </a:r>
                      <a:endParaRPr lang="en-NL" sz="1300">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l">
                        <a:lnSpc>
                          <a:spcPct val="100000"/>
                        </a:lnSpc>
                        <a:spcAft>
                          <a:spcPts val="100"/>
                        </a:spcAft>
                      </a:pPr>
                      <a:r>
                        <a:rPr lang="nl-NL" sz="1300" dirty="0" err="1">
                          <a:effectLst/>
                          <a:latin typeface="+mj-lt"/>
                        </a:rPr>
                        <a:t>Roxit</a:t>
                      </a:r>
                      <a:endParaRPr lang="en-NL" sz="1300" dirty="0">
                        <a:effectLst/>
                        <a:latin typeface="+mj-lt"/>
                        <a:ea typeface="Calibri" panose="020F0502020204030204" pitchFamily="34" charset="0"/>
                        <a:cs typeface="Times New Roman" panose="02020603050405020304" pitchFamily="18" charset="0"/>
                      </a:endParaRPr>
                    </a:p>
                  </a:txBody>
                  <a:tcPr marL="70359" marR="70359" marT="0" marB="0" anchor="ctr"/>
                </a:tc>
                <a:extLst>
                  <a:ext uri="{0D108BD9-81ED-4DB2-BD59-A6C34878D82A}">
                    <a16:rowId xmlns:a16="http://schemas.microsoft.com/office/drawing/2014/main" val="2285407662"/>
                  </a:ext>
                </a:extLst>
              </a:tr>
              <a:tr h="331485">
                <a:tc>
                  <a:txBody>
                    <a:bodyPr/>
                    <a:lstStyle/>
                    <a:p>
                      <a:pPr algn="l">
                        <a:lnSpc>
                          <a:spcPct val="100000"/>
                        </a:lnSpc>
                        <a:spcAft>
                          <a:spcPts val="100"/>
                        </a:spcAft>
                      </a:pPr>
                      <a:r>
                        <a:rPr lang="en-NL" sz="1300" dirty="0">
                          <a:effectLst/>
                          <a:latin typeface="+mj-lt"/>
                          <a:ea typeface="Calibri" panose="020F0502020204030204" pitchFamily="34" charset="0"/>
                          <a:cs typeface="Times New Roman" panose="02020603050405020304" pitchFamily="18" charset="0"/>
                        </a:rPr>
                        <a:t>12</a:t>
                      </a:r>
                    </a:p>
                  </a:txBody>
                  <a:tcPr marL="70359" marR="70359" marT="0" marB="0" anchor="ctr"/>
                </a:tc>
                <a:tc>
                  <a:txBody>
                    <a:bodyPr/>
                    <a:lstStyle/>
                    <a:p>
                      <a:pPr algn="l">
                        <a:lnSpc>
                          <a:spcPct val="100000"/>
                        </a:lnSpc>
                        <a:spcAft>
                          <a:spcPts val="100"/>
                        </a:spcAft>
                      </a:pPr>
                      <a:r>
                        <a:rPr lang="en-NL" sz="1300" b="1" u="none" dirty="0">
                          <a:effectLst/>
                          <a:latin typeface="+mj-lt"/>
                          <a:ea typeface="Calibri" panose="020F0502020204030204" pitchFamily="34" charset="0"/>
                          <a:cs typeface="Times New Roman" panose="02020603050405020304" pitchFamily="18" charset="0"/>
                        </a:rPr>
                        <a:t>Waalre</a:t>
                      </a:r>
                    </a:p>
                  </a:txBody>
                  <a:tcPr marL="70359" marR="70359" marT="0" marB="0" anchor="ctr"/>
                </a:tc>
                <a:tc>
                  <a:txBody>
                    <a:bodyPr/>
                    <a:lstStyle/>
                    <a:p>
                      <a:pPr algn="l">
                        <a:lnSpc>
                          <a:spcPct val="100000"/>
                        </a:lnSpc>
                        <a:spcAft>
                          <a:spcPts val="100"/>
                        </a:spcAft>
                      </a:pPr>
                      <a:r>
                        <a:rPr lang="en-NL" sz="1300" dirty="0">
                          <a:effectLst/>
                          <a:latin typeface="+mj-lt"/>
                          <a:ea typeface="Calibri" panose="020F0502020204030204" pitchFamily="34" charset="0"/>
                          <a:cs typeface="Times New Roman" panose="02020603050405020304" pitchFamily="18" charset="0"/>
                        </a:rPr>
                        <a:t>Plan-keten</a:t>
                      </a:r>
                    </a:p>
                  </a:txBody>
                  <a:tcPr marL="70359" marR="70359" marT="0" marB="0" anchor="ctr"/>
                </a:tc>
                <a:tc>
                  <a:txBody>
                    <a:bodyPr/>
                    <a:lstStyle/>
                    <a:p>
                      <a:pPr algn="l">
                        <a:lnSpc>
                          <a:spcPct val="100000"/>
                        </a:lnSpc>
                        <a:spcAft>
                          <a:spcPts val="100"/>
                        </a:spcAft>
                      </a:pPr>
                      <a:r>
                        <a:rPr lang="en-NL" sz="1300" dirty="0">
                          <a:effectLst/>
                          <a:latin typeface="+mj-lt"/>
                          <a:ea typeface="Calibri" panose="020F0502020204030204" pitchFamily="34" charset="0"/>
                          <a:cs typeface="Times New Roman" panose="02020603050405020304" pitchFamily="18" charset="0"/>
                        </a:rPr>
                        <a:t>GISkit</a:t>
                      </a:r>
                    </a:p>
                  </a:txBody>
                  <a:tcPr marL="70359" marR="70359" marT="0" marB="0" anchor="ctr"/>
                </a:tc>
                <a:tc>
                  <a:txBody>
                    <a:bodyPr/>
                    <a:lstStyle/>
                    <a:p>
                      <a:pPr algn="l">
                        <a:lnSpc>
                          <a:spcPct val="100000"/>
                        </a:lnSpc>
                        <a:spcAft>
                          <a:spcPts val="100"/>
                        </a:spcAft>
                      </a:pPr>
                      <a:r>
                        <a:rPr lang="en-NL" sz="1300" dirty="0">
                          <a:effectLst/>
                          <a:latin typeface="+mj-lt"/>
                          <a:ea typeface="Calibri" panose="020F0502020204030204" pitchFamily="34" charset="0"/>
                          <a:cs typeface="Times New Roman" panose="02020603050405020304" pitchFamily="18" charset="0"/>
                        </a:rPr>
                        <a:t>GISkit</a:t>
                      </a:r>
                    </a:p>
                  </a:txBody>
                  <a:tcPr marL="70359" marR="70359" marT="0" marB="0" anchor="ctr"/>
                </a:tc>
                <a:tc>
                  <a:txBody>
                    <a:bodyPr/>
                    <a:lstStyle/>
                    <a:p>
                      <a:pPr algn="l">
                        <a:lnSpc>
                          <a:spcPct val="100000"/>
                        </a:lnSpc>
                        <a:spcAft>
                          <a:spcPts val="100"/>
                        </a:spcAft>
                      </a:pPr>
                      <a:r>
                        <a:rPr lang="en-NL" sz="1300" dirty="0">
                          <a:effectLst/>
                          <a:latin typeface="+mj-lt"/>
                          <a:ea typeface="Calibri" panose="020F0502020204030204" pitchFamily="34" charset="0"/>
                          <a:cs typeface="Times New Roman" panose="02020603050405020304" pitchFamily="18" charset="0"/>
                        </a:rPr>
                        <a:t>Xxllcn</a:t>
                      </a:r>
                    </a:p>
                  </a:txBody>
                  <a:tcPr marL="70359" marR="70359" marT="0" marB="0" anchor="ctr"/>
                </a:tc>
                <a:extLst>
                  <a:ext uri="{0D108BD9-81ED-4DB2-BD59-A6C34878D82A}">
                    <a16:rowId xmlns:a16="http://schemas.microsoft.com/office/drawing/2014/main" val="3461614132"/>
                  </a:ext>
                </a:extLst>
              </a:tr>
              <a:tr h="331485">
                <a:tc>
                  <a:txBody>
                    <a:bodyPr/>
                    <a:lstStyle/>
                    <a:p>
                      <a:pPr algn="l">
                        <a:lnSpc>
                          <a:spcPct val="100000"/>
                        </a:lnSpc>
                        <a:spcAft>
                          <a:spcPts val="100"/>
                        </a:spcAft>
                      </a:pPr>
                      <a:r>
                        <a:rPr lang="en-NL" sz="1300" dirty="0">
                          <a:effectLst/>
                          <a:latin typeface="+mj-lt"/>
                          <a:ea typeface="Calibri" panose="020F0502020204030204" pitchFamily="34" charset="0"/>
                          <a:cs typeface="Times New Roman" panose="02020603050405020304" pitchFamily="18" charset="0"/>
                        </a:rPr>
                        <a:t>13</a:t>
                      </a:r>
                    </a:p>
                  </a:txBody>
                  <a:tcPr marL="70359" marR="70359" marT="0" marB="0" anchor="ctr"/>
                </a:tc>
                <a:tc>
                  <a:txBody>
                    <a:bodyPr/>
                    <a:lstStyle/>
                    <a:p>
                      <a:pPr algn="l">
                        <a:lnSpc>
                          <a:spcPct val="100000"/>
                        </a:lnSpc>
                        <a:spcAft>
                          <a:spcPts val="100"/>
                        </a:spcAft>
                      </a:pPr>
                      <a:r>
                        <a:rPr lang="en-NL" sz="1300" b="1" u="none" dirty="0">
                          <a:effectLst/>
                          <a:latin typeface="+mj-lt"/>
                          <a:ea typeface="Calibri" panose="020F0502020204030204" pitchFamily="34" charset="0"/>
                          <a:cs typeface="Times New Roman" panose="02020603050405020304" pitchFamily="18" charset="0"/>
                        </a:rPr>
                        <a:t>Zoeterwoude</a:t>
                      </a:r>
                    </a:p>
                  </a:txBody>
                  <a:tcPr marL="70359" marR="70359" marT="0" marB="0" anchor="ctr"/>
                </a:tc>
                <a:tc>
                  <a:txBody>
                    <a:bodyPr/>
                    <a:lstStyle/>
                    <a:p>
                      <a:pPr algn="l">
                        <a:lnSpc>
                          <a:spcPct val="100000"/>
                        </a:lnSpc>
                        <a:spcAft>
                          <a:spcPts val="100"/>
                        </a:spcAft>
                      </a:pPr>
                      <a:r>
                        <a:rPr lang="en-NL" sz="1300" dirty="0">
                          <a:effectLst/>
                          <a:latin typeface="+mj-lt"/>
                          <a:ea typeface="Calibri" panose="020F0502020204030204" pitchFamily="34" charset="0"/>
                          <a:cs typeface="Times New Roman" panose="02020603050405020304" pitchFamily="18" charset="0"/>
                        </a:rPr>
                        <a:t>Plan-keten</a:t>
                      </a:r>
                    </a:p>
                  </a:txBody>
                  <a:tcPr marL="70359" marR="70359" marT="0" marB="0" anchor="ctr"/>
                </a:tc>
                <a:tc>
                  <a:txBody>
                    <a:bodyPr/>
                    <a:lstStyle/>
                    <a:p>
                      <a:pPr algn="l">
                        <a:lnSpc>
                          <a:spcPct val="100000"/>
                        </a:lnSpc>
                        <a:spcAft>
                          <a:spcPts val="100"/>
                        </a:spcAft>
                      </a:pPr>
                      <a:r>
                        <a:rPr lang="en-NL" sz="1300" dirty="0">
                          <a:effectLst/>
                          <a:latin typeface="+mj-lt"/>
                          <a:ea typeface="Calibri" panose="020F0502020204030204" pitchFamily="34" charset="0"/>
                          <a:cs typeface="Times New Roman" panose="02020603050405020304" pitchFamily="18" charset="0"/>
                        </a:rPr>
                        <a:t>Tercera</a:t>
                      </a:r>
                    </a:p>
                  </a:txBody>
                  <a:tcPr marL="70359" marR="70359" marT="0" marB="0" anchor="ctr"/>
                </a:tc>
                <a:tc>
                  <a:txBody>
                    <a:bodyPr/>
                    <a:lstStyle/>
                    <a:p>
                      <a:pPr marL="0" marR="0" lvl="0" indent="0" algn="l" defTabSz="914354" rtl="0" eaLnBrk="1" fontAlgn="auto" latinLnBrk="0" hangingPunct="1">
                        <a:lnSpc>
                          <a:spcPct val="100000"/>
                        </a:lnSpc>
                        <a:spcBef>
                          <a:spcPts val="0"/>
                        </a:spcBef>
                        <a:spcAft>
                          <a:spcPts val="100"/>
                        </a:spcAft>
                        <a:buClrTx/>
                        <a:buSzTx/>
                        <a:buFontTx/>
                        <a:buNone/>
                        <a:tabLst/>
                        <a:defRPr/>
                      </a:pPr>
                      <a:r>
                        <a:rPr lang="nl-NL" sz="1300" dirty="0">
                          <a:effectLst/>
                          <a:latin typeface="+mj-lt"/>
                        </a:rPr>
                        <a:t>Berkeley Bridge</a:t>
                      </a:r>
                      <a:endParaRPr lang="en-NL" sz="1300" dirty="0">
                        <a:effectLst/>
                        <a:latin typeface="+mj-lt"/>
                        <a:ea typeface="Calibri" panose="020F0502020204030204" pitchFamily="34" charset="0"/>
                        <a:cs typeface="Times New Roman" panose="02020603050405020304" pitchFamily="18" charset="0"/>
                      </a:endParaRPr>
                    </a:p>
                  </a:txBody>
                  <a:tcPr marL="70359" marR="70359" marT="0" marB="0" anchor="ctr"/>
                </a:tc>
                <a:tc>
                  <a:txBody>
                    <a:bodyPr/>
                    <a:lstStyle/>
                    <a:p>
                      <a:pPr algn="l">
                        <a:lnSpc>
                          <a:spcPct val="100000"/>
                        </a:lnSpc>
                        <a:spcAft>
                          <a:spcPts val="100"/>
                        </a:spcAft>
                      </a:pPr>
                      <a:r>
                        <a:rPr lang="en-NL" sz="1300" dirty="0">
                          <a:effectLst/>
                          <a:latin typeface="+mj-lt"/>
                          <a:ea typeface="Calibri" panose="020F0502020204030204" pitchFamily="34" charset="0"/>
                          <a:cs typeface="Times New Roman" panose="02020603050405020304" pitchFamily="18" charset="0"/>
                        </a:rPr>
                        <a:t>Genetics</a:t>
                      </a:r>
                    </a:p>
                  </a:txBody>
                  <a:tcPr marL="70359" marR="70359" marT="0" marB="0" anchor="ctr"/>
                </a:tc>
                <a:extLst>
                  <a:ext uri="{0D108BD9-81ED-4DB2-BD59-A6C34878D82A}">
                    <a16:rowId xmlns:a16="http://schemas.microsoft.com/office/drawing/2014/main" val="3870817810"/>
                  </a:ext>
                </a:extLst>
              </a:tr>
            </a:tbl>
          </a:graphicData>
        </a:graphic>
      </p:graphicFrame>
      <p:sp>
        <p:nvSpPr>
          <p:cNvPr id="5" name="Slide Number Placeholder 4" hidden="1">
            <a:extLst>
              <a:ext uri="{FF2B5EF4-FFF2-40B4-BE49-F238E27FC236}">
                <a16:creationId xmlns:a16="http://schemas.microsoft.com/office/drawing/2014/main" id="{392CC009-E1C0-6676-F045-0E6AE90F05F1}"/>
              </a:ext>
            </a:extLst>
          </p:cNvPr>
          <p:cNvSpPr>
            <a:spLocks noGrp="1"/>
          </p:cNvSpPr>
          <p:nvPr>
            <p:ph type="sldNum" sz="quarter" idx="4"/>
          </p:nvPr>
        </p:nvSpPr>
        <p:spPr/>
        <p:txBody>
          <a:bodyPr/>
          <a:lstStyle/>
          <a:p>
            <a:pPr>
              <a:spcAft>
                <a:spcPts val="600"/>
              </a:spcAft>
            </a:pPr>
            <a:fld id="{13627AAD-2F29-4CA3-8877-8E63FC7E4250}" type="slidenum">
              <a:rPr lang="nl-NL" smtClean="0"/>
              <a:pPr>
                <a:spcAft>
                  <a:spcPts val="600"/>
                </a:spcAft>
              </a:pPr>
              <a:t>6</a:t>
            </a:fld>
            <a:endParaRPr lang="nl-NL"/>
          </a:p>
        </p:txBody>
      </p:sp>
    </p:spTree>
    <p:extLst>
      <p:ext uri="{BB962C8B-B14F-4D97-AF65-F5344CB8AC3E}">
        <p14:creationId xmlns:p14="http://schemas.microsoft.com/office/powerpoint/2010/main" val="25774869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108A0-088F-7930-2AF0-8F153CFC6746}"/>
              </a:ext>
            </a:extLst>
          </p:cNvPr>
          <p:cNvSpPr>
            <a:spLocks noGrp="1"/>
          </p:cNvSpPr>
          <p:nvPr>
            <p:ph type="title"/>
          </p:nvPr>
        </p:nvSpPr>
        <p:spPr>
          <a:xfrm>
            <a:off x="1755410" y="266240"/>
            <a:ext cx="10033200" cy="720000"/>
          </a:xfrm>
        </p:spPr>
        <p:txBody>
          <a:bodyPr/>
          <a:lstStyle/>
          <a:p>
            <a:r>
              <a:rPr lang="en-NL" dirty="0"/>
              <a:t>Status van de drie ketens</a:t>
            </a:r>
          </a:p>
        </p:txBody>
      </p:sp>
      <p:sp>
        <p:nvSpPr>
          <p:cNvPr id="3" name="Content Placeholder 2">
            <a:extLst>
              <a:ext uri="{FF2B5EF4-FFF2-40B4-BE49-F238E27FC236}">
                <a16:creationId xmlns:a16="http://schemas.microsoft.com/office/drawing/2014/main" id="{7E0AC3C3-13D0-ABD0-5671-3CACD558AE96}"/>
              </a:ext>
            </a:extLst>
          </p:cNvPr>
          <p:cNvSpPr>
            <a:spLocks noGrp="1"/>
          </p:cNvSpPr>
          <p:nvPr>
            <p:ph idx="1"/>
          </p:nvPr>
        </p:nvSpPr>
        <p:spPr>
          <a:xfrm>
            <a:off x="2128932" y="851534"/>
            <a:ext cx="9800035" cy="5564459"/>
          </a:xfrm>
        </p:spPr>
        <p:txBody>
          <a:bodyPr/>
          <a:lstStyle/>
          <a:p>
            <a:pPr marL="0" indent="0">
              <a:buNone/>
            </a:pPr>
            <a:endParaRPr lang="en-NL" sz="900" b="1" dirty="0"/>
          </a:p>
          <a:p>
            <a:pPr marL="0" indent="0">
              <a:buNone/>
            </a:pPr>
            <a:r>
              <a:rPr lang="en-NL" sz="2000" b="1" dirty="0">
                <a:latin typeface="Arial"/>
                <a:cs typeface="Arial"/>
              </a:rPr>
              <a:t>Planketen (1 t/m 4)</a:t>
            </a:r>
            <a:r>
              <a:rPr lang="en-NL" sz="2000" dirty="0">
                <a:latin typeface="Arial"/>
                <a:cs typeface="Arial"/>
              </a:rPr>
              <a:t>: </a:t>
            </a:r>
            <a:endParaRPr lang="en-NL" sz="2000" dirty="0"/>
          </a:p>
          <a:p>
            <a:pPr lvl="1"/>
            <a:r>
              <a:rPr lang="en-NL" sz="2000" dirty="0">
                <a:latin typeface="Arial"/>
                <a:cs typeface="Arial"/>
              </a:rPr>
              <a:t>Ontbrekende functionaliteit (waardoor ook deel LV niet getest)</a:t>
            </a:r>
            <a:endParaRPr lang="en-NL" sz="2000" dirty="0"/>
          </a:p>
          <a:p>
            <a:pPr lvl="1"/>
            <a:r>
              <a:rPr lang="nl-NL" sz="2000" dirty="0">
                <a:latin typeface="Arial"/>
                <a:cs typeface="Arial"/>
              </a:rPr>
              <a:t>Geteste functionaliteit werkt (</a:t>
            </a:r>
            <a:r>
              <a:rPr lang="en-NL" sz="2000" dirty="0">
                <a:latin typeface="Arial"/>
                <a:cs typeface="Arial"/>
              </a:rPr>
              <a:t>met hulp leverancier / LV)</a:t>
            </a:r>
          </a:p>
          <a:p>
            <a:pPr lvl="2"/>
            <a:r>
              <a:rPr lang="nl-NL" sz="1800" dirty="0">
                <a:hlinkClick r:id="rId3"/>
              </a:rPr>
              <a:t>In beheer nemen bruidsschat</a:t>
            </a:r>
            <a:r>
              <a:rPr lang="nl-NL" sz="1800" dirty="0"/>
              <a:t> </a:t>
            </a:r>
          </a:p>
          <a:p>
            <a:pPr lvl="2"/>
            <a:r>
              <a:rPr lang="nl-NL" sz="1800" dirty="0"/>
              <a:t>Viewer: verbeteringen en issues</a:t>
            </a:r>
          </a:p>
          <a:p>
            <a:pPr lvl="2"/>
            <a:endParaRPr lang="nl-NL" sz="1800" dirty="0"/>
          </a:p>
          <a:p>
            <a:pPr marL="0" indent="0">
              <a:buNone/>
            </a:pPr>
            <a:endParaRPr lang="en-NL" sz="1100" dirty="0"/>
          </a:p>
          <a:p>
            <a:pPr marL="0" indent="0">
              <a:buNone/>
            </a:pPr>
            <a:r>
              <a:rPr lang="en-NL" sz="2000" b="1" dirty="0">
                <a:latin typeface="Arial"/>
                <a:cs typeface="Arial"/>
              </a:rPr>
              <a:t>Toepasbare regel-keten (5 t/m 7)</a:t>
            </a:r>
            <a:r>
              <a:rPr lang="en-NL" sz="2000" dirty="0">
                <a:latin typeface="Arial"/>
                <a:cs typeface="Arial"/>
              </a:rPr>
              <a:t>: </a:t>
            </a:r>
            <a:endParaRPr lang="en-NL" sz="2000" dirty="0"/>
          </a:p>
          <a:p>
            <a:pPr lvl="1"/>
            <a:r>
              <a:rPr lang="nl-NL" sz="2000" dirty="0">
                <a:latin typeface="Arial"/>
                <a:cs typeface="Arial"/>
              </a:rPr>
              <a:t>Geteste functionaliteit werkt </a:t>
            </a:r>
          </a:p>
          <a:p>
            <a:pPr lvl="1"/>
            <a:r>
              <a:rPr lang="en-NL" sz="2000" dirty="0">
                <a:latin typeface="Arial"/>
                <a:cs typeface="Arial"/>
              </a:rPr>
              <a:t>Bijvangst: vragenbomen maken vraag tijd / kennis</a:t>
            </a:r>
            <a:endParaRPr lang="en-US" sz="2000" dirty="0"/>
          </a:p>
          <a:p>
            <a:pPr marL="0" indent="0">
              <a:buNone/>
            </a:pPr>
            <a:endParaRPr lang="en-US" sz="1100" b="1" dirty="0"/>
          </a:p>
          <a:p>
            <a:pPr marL="0" indent="0">
              <a:buNone/>
            </a:pPr>
            <a:endParaRPr lang="en-US" sz="2000" b="1" dirty="0">
              <a:latin typeface="Arial"/>
              <a:cs typeface="Arial"/>
            </a:endParaRPr>
          </a:p>
          <a:p>
            <a:pPr marL="0" indent="0">
              <a:buNone/>
            </a:pPr>
            <a:r>
              <a:rPr lang="en-US" sz="2000" b="1" dirty="0">
                <a:latin typeface="Arial"/>
                <a:cs typeface="Arial"/>
              </a:rPr>
              <a:t>V</a:t>
            </a:r>
            <a:r>
              <a:rPr lang="en-NL" sz="2000" b="1" dirty="0">
                <a:latin typeface="Arial"/>
                <a:cs typeface="Arial"/>
              </a:rPr>
              <a:t>ergunningenketen (8 t/m 11)</a:t>
            </a:r>
            <a:r>
              <a:rPr lang="en-NL" sz="2000" dirty="0">
                <a:latin typeface="Arial"/>
                <a:cs typeface="Arial"/>
              </a:rPr>
              <a:t>: </a:t>
            </a:r>
            <a:endParaRPr lang="en-NL" sz="2000" dirty="0"/>
          </a:p>
          <a:p>
            <a:pPr lvl="1"/>
            <a:r>
              <a:rPr lang="nl-NL" sz="2000" dirty="0">
                <a:latin typeface="Arial"/>
                <a:cs typeface="Arial"/>
              </a:rPr>
              <a:t>Geteste functionaliteit werkt (maar doet niet altijd wat gebruiker verwacht) </a:t>
            </a:r>
          </a:p>
          <a:p>
            <a:pPr lvl="1"/>
            <a:r>
              <a:rPr lang="en-US" sz="2000" dirty="0">
                <a:latin typeface="Arial"/>
                <a:cs typeface="Arial"/>
              </a:rPr>
              <a:t>BOPA </a:t>
            </a:r>
            <a:r>
              <a:rPr lang="en-US" sz="2000" dirty="0" err="1">
                <a:latin typeface="Arial"/>
                <a:cs typeface="Arial"/>
              </a:rPr>
              <a:t>publicatie</a:t>
            </a:r>
            <a:r>
              <a:rPr lang="en-US" sz="2000" dirty="0">
                <a:latin typeface="Arial"/>
                <a:cs typeface="Arial"/>
              </a:rPr>
              <a:t> via DROP portal </a:t>
            </a:r>
            <a:r>
              <a:rPr lang="en-US" sz="2000" dirty="0" err="1">
                <a:latin typeface="Arial"/>
                <a:cs typeface="Arial"/>
              </a:rPr>
              <a:t>vraagt</a:t>
            </a:r>
            <a:r>
              <a:rPr lang="en-US" sz="2000" dirty="0">
                <a:latin typeface="Arial"/>
                <a:cs typeface="Arial"/>
              </a:rPr>
              <a:t> </a:t>
            </a:r>
            <a:r>
              <a:rPr lang="en-US" sz="2000" dirty="0" err="1">
                <a:latin typeface="Arial"/>
                <a:cs typeface="Arial"/>
              </a:rPr>
              <a:t>nog</a:t>
            </a:r>
            <a:r>
              <a:rPr lang="en-US" sz="2000" dirty="0">
                <a:latin typeface="Arial"/>
                <a:cs typeface="Arial"/>
              </a:rPr>
              <a:t> </a:t>
            </a:r>
            <a:r>
              <a:rPr lang="en-US" sz="2000" dirty="0" err="1">
                <a:latin typeface="Arial"/>
                <a:cs typeface="Arial"/>
              </a:rPr>
              <a:t>aandacht</a:t>
            </a:r>
            <a:endParaRPr lang="en-US" sz="2000" dirty="0">
              <a:latin typeface="Arial"/>
              <a:cs typeface="Arial"/>
            </a:endParaRPr>
          </a:p>
          <a:p>
            <a:pPr lvl="1"/>
            <a:r>
              <a:rPr lang="en-US" sz="2000" dirty="0" err="1">
                <a:latin typeface="Arial"/>
                <a:cs typeface="Arial"/>
              </a:rPr>
              <a:t>Bijvangst</a:t>
            </a:r>
            <a:r>
              <a:rPr lang="en-US" sz="2000" dirty="0">
                <a:latin typeface="Arial"/>
                <a:cs typeface="Arial"/>
              </a:rPr>
              <a:t>: </a:t>
            </a:r>
            <a:r>
              <a:rPr lang="en-US" sz="2000" dirty="0" err="1">
                <a:latin typeface="Arial"/>
                <a:cs typeface="Arial"/>
              </a:rPr>
              <a:t>i</a:t>
            </a:r>
            <a:r>
              <a:rPr lang="en-NL" sz="2000" dirty="0">
                <a:latin typeface="Arial"/>
                <a:cs typeface="Arial"/>
              </a:rPr>
              <a:t>mplementatie software en inrichten werkprocessen erg belangrijk! </a:t>
            </a:r>
          </a:p>
          <a:p>
            <a:pPr marL="267970" indent="-267970"/>
            <a:endParaRPr lang="en-NL" sz="2000" dirty="0"/>
          </a:p>
        </p:txBody>
      </p:sp>
      <p:sp>
        <p:nvSpPr>
          <p:cNvPr id="5" name="Slide Number Placeholder 4">
            <a:extLst>
              <a:ext uri="{FF2B5EF4-FFF2-40B4-BE49-F238E27FC236}">
                <a16:creationId xmlns:a16="http://schemas.microsoft.com/office/drawing/2014/main" id="{1A09DE2E-CAC9-CC61-40A2-F38F416C5719}"/>
              </a:ext>
            </a:extLst>
          </p:cNvPr>
          <p:cNvSpPr>
            <a:spLocks noGrp="1"/>
          </p:cNvSpPr>
          <p:nvPr>
            <p:ph type="sldNum" sz="quarter" idx="4"/>
          </p:nvPr>
        </p:nvSpPr>
        <p:spPr/>
        <p:txBody>
          <a:bodyPr/>
          <a:lstStyle/>
          <a:p>
            <a:fld id="{13627AAD-2F29-4CA3-8877-8E63FC7E4250}" type="slidenum">
              <a:rPr lang="nl-NL" smtClean="0"/>
              <a:t>60</a:t>
            </a:fld>
            <a:endParaRPr lang="nl-NL"/>
          </a:p>
        </p:txBody>
      </p:sp>
      <p:pic>
        <p:nvPicPr>
          <p:cNvPr id="6" name="Graphic 5" descr="Treasure Map with solid fill">
            <a:extLst>
              <a:ext uri="{FF2B5EF4-FFF2-40B4-BE49-F238E27FC236}">
                <a16:creationId xmlns:a16="http://schemas.microsoft.com/office/drawing/2014/main" id="{68FAE8B8-5DD9-F3C1-A802-3438FDDD0D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1368" y="986240"/>
            <a:ext cx="914400" cy="914400"/>
          </a:xfrm>
          <a:prstGeom prst="rect">
            <a:avLst/>
          </a:prstGeom>
        </p:spPr>
      </p:pic>
      <p:pic>
        <p:nvPicPr>
          <p:cNvPr id="7" name="Graphic 6" descr="Decision chart with solid fill">
            <a:extLst>
              <a:ext uri="{FF2B5EF4-FFF2-40B4-BE49-F238E27FC236}">
                <a16:creationId xmlns:a16="http://schemas.microsoft.com/office/drawing/2014/main" id="{86F15499-F798-18DB-C45F-C1DB1670449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1368" y="3150705"/>
            <a:ext cx="914400" cy="914400"/>
          </a:xfrm>
          <a:prstGeom prst="rect">
            <a:avLst/>
          </a:prstGeom>
        </p:spPr>
      </p:pic>
      <p:pic>
        <p:nvPicPr>
          <p:cNvPr id="4" name="Graphic 3" descr="Cabin with solid fill">
            <a:extLst>
              <a:ext uri="{FF2B5EF4-FFF2-40B4-BE49-F238E27FC236}">
                <a16:creationId xmlns:a16="http://schemas.microsoft.com/office/drawing/2014/main" id="{BE5B164C-1C93-CA8C-AB9F-F5911FBC0E5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1368" y="4679065"/>
            <a:ext cx="914400" cy="914400"/>
          </a:xfrm>
          <a:prstGeom prst="rect">
            <a:avLst/>
          </a:prstGeom>
        </p:spPr>
      </p:pic>
    </p:spTree>
    <p:extLst>
      <p:ext uri="{BB962C8B-B14F-4D97-AF65-F5344CB8AC3E}">
        <p14:creationId xmlns:p14="http://schemas.microsoft.com/office/powerpoint/2010/main" val="282567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BC002-E3EA-BC3A-4EC5-00FE43A3AA4A}"/>
              </a:ext>
            </a:extLst>
          </p:cNvPr>
          <p:cNvSpPr>
            <a:spLocks noGrp="1"/>
          </p:cNvSpPr>
          <p:nvPr>
            <p:ph type="title"/>
          </p:nvPr>
        </p:nvSpPr>
        <p:spPr/>
        <p:txBody>
          <a:bodyPr/>
          <a:lstStyle/>
          <a:p>
            <a:r>
              <a:rPr lang="en-NL"/>
              <a:t>Vragen? </a:t>
            </a:r>
          </a:p>
        </p:txBody>
      </p:sp>
      <p:pic>
        <p:nvPicPr>
          <p:cNvPr id="5" name="Content Placeholder 4" descr="Questions with solid fill">
            <a:extLst>
              <a:ext uri="{FF2B5EF4-FFF2-40B4-BE49-F238E27FC236}">
                <a16:creationId xmlns:a16="http://schemas.microsoft.com/office/drawing/2014/main" id="{84640DCC-0849-5168-2313-C274D5BFCE5B}"/>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561521" y="1080000"/>
            <a:ext cx="5068957" cy="5068957"/>
          </a:xfrm>
        </p:spPr>
      </p:pic>
      <p:sp>
        <p:nvSpPr>
          <p:cNvPr id="7" name="Content Placeholder 2">
            <a:extLst>
              <a:ext uri="{FF2B5EF4-FFF2-40B4-BE49-F238E27FC236}">
                <a16:creationId xmlns:a16="http://schemas.microsoft.com/office/drawing/2014/main" id="{6EB7C60B-B737-CD39-CD26-620FE8E1C4F8}"/>
              </a:ext>
            </a:extLst>
          </p:cNvPr>
          <p:cNvSpPr txBox="1">
            <a:spLocks/>
          </p:cNvSpPr>
          <p:nvPr/>
        </p:nvSpPr>
        <p:spPr bwMode="auto">
          <a:xfrm>
            <a:off x="1080000" y="1800000"/>
            <a:ext cx="5797878" cy="45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lnSpc>
                <a:spcPct val="100000"/>
              </a:lnSpc>
              <a:buFont typeface="+mj-lt"/>
              <a:buAutoNum type="arabicPeriod"/>
            </a:pPr>
            <a:endParaRPr lang="nl-NL"/>
          </a:p>
        </p:txBody>
      </p:sp>
    </p:spTree>
    <p:extLst>
      <p:ext uri="{BB962C8B-B14F-4D97-AF65-F5344CB8AC3E}">
        <p14:creationId xmlns:p14="http://schemas.microsoft.com/office/powerpoint/2010/main" val="28579708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843153" y="2362974"/>
            <a:ext cx="8300847" cy="2037576"/>
          </a:xfrm>
          <a:prstGeom prst="rect">
            <a:avLst/>
          </a:prstGeom>
        </p:spPr>
        <p:txBody>
          <a:bodyPr anchor="t"/>
          <a:lstStyle/>
          <a:p>
            <a:pPr>
              <a:tabLst>
                <a:tab pos="1235075" algn="l"/>
              </a:tabLst>
            </a:pPr>
            <a:r>
              <a:rPr lang="nl-NL" sz="4000" dirty="0">
                <a:latin typeface="Arial"/>
                <a:ea typeface="ＭＳ Ｐゴシック"/>
                <a:cs typeface="Arial"/>
              </a:rPr>
              <a:t>ZELF AAN DE SLAG</a:t>
            </a:r>
            <a:br>
              <a:rPr lang="nl-NL" sz="4000" dirty="0">
                <a:latin typeface="Arial"/>
                <a:ea typeface="ＭＳ Ｐゴシック"/>
                <a:cs typeface="Arial"/>
              </a:rPr>
            </a:br>
            <a:r>
              <a:rPr lang="nl-NL" sz="3200" i="1" dirty="0">
                <a:latin typeface="Arial"/>
                <a:ea typeface="ＭＳ Ｐゴシック"/>
                <a:cs typeface="Arial"/>
              </a:rPr>
              <a:t>Nog 11 werkdagen tot IWT</a:t>
            </a:r>
            <a:endParaRPr lang="nl-NL" sz="1400" i="1" dirty="0">
              <a:solidFill>
                <a:schemeClr val="bg1"/>
              </a:solidFill>
              <a:latin typeface="Arial"/>
              <a:ea typeface="ＭＳ Ｐゴシック"/>
              <a:cs typeface="Arial"/>
            </a:endParaRPr>
          </a:p>
        </p:txBody>
      </p:sp>
    </p:spTree>
    <p:extLst>
      <p:ext uri="{BB962C8B-B14F-4D97-AF65-F5344CB8AC3E}">
        <p14:creationId xmlns:p14="http://schemas.microsoft.com/office/powerpoint/2010/main" val="33605863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91833-C878-4E14-6436-29CB3EF3EC22}"/>
              </a:ext>
            </a:extLst>
          </p:cNvPr>
          <p:cNvSpPr>
            <a:spLocks noGrp="1"/>
          </p:cNvSpPr>
          <p:nvPr>
            <p:ph type="title"/>
          </p:nvPr>
        </p:nvSpPr>
        <p:spPr/>
        <p:txBody>
          <a:bodyPr/>
          <a:lstStyle/>
          <a:p>
            <a:r>
              <a:rPr lang="en-US" dirty="0"/>
              <a:t>In </a:t>
            </a:r>
            <a:r>
              <a:rPr lang="en-US" dirty="0" err="1"/>
              <a:t>gesprek</a:t>
            </a:r>
            <a:endParaRPr lang="en-NL" dirty="0"/>
          </a:p>
        </p:txBody>
      </p:sp>
      <p:sp>
        <p:nvSpPr>
          <p:cNvPr id="3" name="Content Placeholder 2">
            <a:extLst>
              <a:ext uri="{FF2B5EF4-FFF2-40B4-BE49-F238E27FC236}">
                <a16:creationId xmlns:a16="http://schemas.microsoft.com/office/drawing/2014/main" id="{D35CCB8D-EBE3-5DFB-0108-63A85D40B526}"/>
              </a:ext>
            </a:extLst>
          </p:cNvPr>
          <p:cNvSpPr>
            <a:spLocks noGrp="1"/>
          </p:cNvSpPr>
          <p:nvPr>
            <p:ph idx="1"/>
          </p:nvPr>
        </p:nvSpPr>
        <p:spPr>
          <a:xfrm>
            <a:off x="1080000" y="1800000"/>
            <a:ext cx="10032000" cy="4500000"/>
          </a:xfrm>
        </p:spPr>
        <p:txBody>
          <a:bodyPr/>
          <a:lstStyle/>
          <a:p>
            <a:r>
              <a:rPr lang="en-NL" dirty="0"/>
              <a:t>Wat heeft voor 1-1 2024 de prioriteit?</a:t>
            </a:r>
          </a:p>
          <a:p>
            <a:r>
              <a:rPr lang="en-NL" dirty="0"/>
              <a:t>Wat ga je eerste kwartaal 2024 doen?</a:t>
            </a:r>
          </a:p>
          <a:p>
            <a:r>
              <a:rPr lang="en-NL" dirty="0"/>
              <a:t>Waar kan het IKT team jullie mee helpen?</a:t>
            </a:r>
          </a:p>
        </p:txBody>
      </p:sp>
      <p:sp>
        <p:nvSpPr>
          <p:cNvPr id="5" name="Slide Number Placeholder 4">
            <a:extLst>
              <a:ext uri="{FF2B5EF4-FFF2-40B4-BE49-F238E27FC236}">
                <a16:creationId xmlns:a16="http://schemas.microsoft.com/office/drawing/2014/main" id="{481B9B44-D822-51ED-FEBF-515C12FCDED8}"/>
              </a:ext>
            </a:extLst>
          </p:cNvPr>
          <p:cNvSpPr>
            <a:spLocks noGrp="1"/>
          </p:cNvSpPr>
          <p:nvPr>
            <p:ph type="sldNum" sz="quarter" idx="4"/>
          </p:nvPr>
        </p:nvSpPr>
        <p:spPr/>
        <p:txBody>
          <a:bodyPr/>
          <a:lstStyle/>
          <a:p>
            <a:fld id="{13627AAD-2F29-4CA3-8877-8E63FC7E4250}" type="slidenum">
              <a:rPr lang="nl-NL" smtClean="0"/>
              <a:t>63</a:t>
            </a:fld>
            <a:endParaRPr lang="nl-NL"/>
          </a:p>
        </p:txBody>
      </p:sp>
      <p:pic>
        <p:nvPicPr>
          <p:cNvPr id="7" name="Graphic 6" descr="Chat with solid fill">
            <a:extLst>
              <a:ext uri="{FF2B5EF4-FFF2-40B4-BE49-F238E27FC236}">
                <a16:creationId xmlns:a16="http://schemas.microsoft.com/office/drawing/2014/main" id="{CC027D21-D7B1-4752-3933-C70AB581AB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40766" y="4270174"/>
            <a:ext cx="2749826" cy="2749826"/>
          </a:xfrm>
          <a:prstGeom prst="rect">
            <a:avLst/>
          </a:prstGeom>
        </p:spPr>
      </p:pic>
    </p:spTree>
    <p:extLst>
      <p:ext uri="{BB962C8B-B14F-4D97-AF65-F5344CB8AC3E}">
        <p14:creationId xmlns:p14="http://schemas.microsoft.com/office/powerpoint/2010/main" val="295431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42263-70C5-551C-8FD5-67EAACD9CF34}"/>
              </a:ext>
            </a:extLst>
          </p:cNvPr>
          <p:cNvSpPr>
            <a:spLocks noGrp="1"/>
          </p:cNvSpPr>
          <p:nvPr>
            <p:ph type="title"/>
          </p:nvPr>
        </p:nvSpPr>
        <p:spPr/>
        <p:txBody>
          <a:bodyPr/>
          <a:lstStyle/>
          <a:p>
            <a:r>
              <a:rPr lang="en-NL"/>
              <a:t>Tips! </a:t>
            </a:r>
          </a:p>
        </p:txBody>
      </p:sp>
      <p:sp>
        <p:nvSpPr>
          <p:cNvPr id="3" name="Content Placeholder 2">
            <a:extLst>
              <a:ext uri="{FF2B5EF4-FFF2-40B4-BE49-F238E27FC236}">
                <a16:creationId xmlns:a16="http://schemas.microsoft.com/office/drawing/2014/main" id="{CF7A9977-90D7-DA13-6170-01DFA01AF5FB}"/>
              </a:ext>
            </a:extLst>
          </p:cNvPr>
          <p:cNvSpPr>
            <a:spLocks noGrp="1"/>
          </p:cNvSpPr>
          <p:nvPr>
            <p:ph idx="1"/>
          </p:nvPr>
        </p:nvSpPr>
        <p:spPr>
          <a:xfrm>
            <a:off x="1079999" y="1800000"/>
            <a:ext cx="10206699" cy="4500000"/>
          </a:xfrm>
        </p:spPr>
        <p:txBody>
          <a:bodyPr/>
          <a:lstStyle/>
          <a:p>
            <a:pPr marL="457200" indent="-457200">
              <a:buFont typeface="+mj-lt"/>
              <a:buAutoNum type="arabicPeriod"/>
            </a:pPr>
            <a:r>
              <a:rPr lang="nl-NL" dirty="0">
                <a:hlinkClick r:id="rId2"/>
              </a:rPr>
              <a:t>Keuzehulp</a:t>
            </a:r>
            <a:r>
              <a:rPr lang="nl-NL" dirty="0"/>
              <a:t>: Bepaal met welke (plan)software de gemeente live gaat</a:t>
            </a:r>
          </a:p>
          <a:p>
            <a:pPr marL="457200" indent="-457200">
              <a:buFont typeface="+mj-lt"/>
              <a:buAutoNum type="arabicPeriod"/>
            </a:pPr>
            <a:r>
              <a:rPr lang="nl-NL" dirty="0"/>
              <a:t>TAM en BOPA nu testen.</a:t>
            </a:r>
          </a:p>
          <a:p>
            <a:pPr marL="457200" indent="-457200">
              <a:buFont typeface="+mj-lt"/>
              <a:buAutoNum type="arabicPeriod"/>
            </a:pPr>
            <a:r>
              <a:rPr lang="nl-NL" dirty="0"/>
              <a:t>TAM publiceren in productie: </a:t>
            </a:r>
            <a:r>
              <a:rPr lang="nl-NL" dirty="0">
                <a:hlinkClick r:id="rId3"/>
              </a:rPr>
              <a:t>meld je aan bij VNG</a:t>
            </a:r>
            <a:r>
              <a:rPr lang="nl-NL" dirty="0"/>
              <a:t>.</a:t>
            </a:r>
          </a:p>
          <a:p>
            <a:pPr marL="457200" indent="-457200">
              <a:buFont typeface="+mj-lt"/>
              <a:buAutoNum type="arabicPeriod"/>
            </a:pPr>
            <a:r>
              <a:rPr lang="en-NL" dirty="0"/>
              <a:t>Blijf STOP publicaties testen in pre-productie.</a:t>
            </a:r>
          </a:p>
          <a:p>
            <a:pPr marL="457200" indent="-457200">
              <a:buFont typeface="+mj-lt"/>
              <a:buAutoNum type="arabicPeriod"/>
            </a:pPr>
            <a:r>
              <a:rPr lang="nl-NL" dirty="0"/>
              <a:t>STOP publiceren in productie? </a:t>
            </a:r>
            <a:r>
              <a:rPr lang="nl-NL" dirty="0">
                <a:hlinkClick r:id="rId4"/>
              </a:rPr>
              <a:t>Meld je aan bij de IPLO</a:t>
            </a:r>
            <a:r>
              <a:rPr lang="nl-NL" dirty="0"/>
              <a:t>!</a:t>
            </a:r>
          </a:p>
          <a:p>
            <a:pPr marL="457200" indent="-457200">
              <a:buFont typeface="+mj-lt"/>
              <a:buAutoNum type="arabicPeriod"/>
            </a:pPr>
            <a:r>
              <a:rPr lang="en-NL" dirty="0"/>
              <a:t>Deel alle bevindingen </a:t>
            </a:r>
            <a:r>
              <a:rPr lang="en-NL" dirty="0">
                <a:hlinkClick r:id="rId5"/>
              </a:rPr>
              <a:t>via IPLO</a:t>
            </a:r>
            <a:r>
              <a:rPr lang="en-NL" dirty="0"/>
              <a:t>.</a:t>
            </a:r>
          </a:p>
          <a:p>
            <a:pPr marL="457200" indent="-457200">
              <a:buFont typeface="+mj-lt"/>
              <a:buAutoNum type="arabicPeriod"/>
            </a:pPr>
            <a:endParaRPr lang="nl-NL" dirty="0"/>
          </a:p>
          <a:p>
            <a:pPr marL="457200" indent="-457200">
              <a:buFont typeface="+mj-lt"/>
              <a:buAutoNum type="arabicPeriod"/>
            </a:pPr>
            <a:r>
              <a:rPr lang="nl-NL" dirty="0"/>
              <a:t>Vorm een multidisciplinair team.</a:t>
            </a:r>
          </a:p>
          <a:p>
            <a:pPr marL="457200" indent="-457200">
              <a:buFont typeface="+mj-lt"/>
              <a:buAutoNum type="arabicPeriod"/>
            </a:pPr>
            <a:r>
              <a:rPr lang="en-NL" dirty="0"/>
              <a:t>Ga iteratief aan de slag, start klein.</a:t>
            </a:r>
          </a:p>
          <a:p>
            <a:pPr marL="457200" indent="-457200">
              <a:buFont typeface="+mj-lt"/>
              <a:buAutoNum type="arabicPeriod"/>
            </a:pPr>
            <a:r>
              <a:rPr lang="nl-NL" dirty="0"/>
              <a:t>Voortschrijdend inzicht, ontstaat alleen als je voort schrijdt.</a:t>
            </a:r>
          </a:p>
          <a:p>
            <a:pPr marL="457200" indent="-457200">
              <a:buFont typeface="+mj-lt"/>
              <a:buAutoNum type="arabicPeriod"/>
            </a:pPr>
            <a:endParaRPr lang="en-NL" dirty="0"/>
          </a:p>
          <a:p>
            <a:pPr marL="0" indent="0">
              <a:buNone/>
            </a:pPr>
            <a:endParaRPr lang="en-NL" dirty="0"/>
          </a:p>
        </p:txBody>
      </p:sp>
      <p:sp>
        <p:nvSpPr>
          <p:cNvPr id="5" name="Slide Number Placeholder 4">
            <a:extLst>
              <a:ext uri="{FF2B5EF4-FFF2-40B4-BE49-F238E27FC236}">
                <a16:creationId xmlns:a16="http://schemas.microsoft.com/office/drawing/2014/main" id="{0EBACF66-95F1-8DA5-EA41-AB5C822142FD}"/>
              </a:ext>
            </a:extLst>
          </p:cNvPr>
          <p:cNvSpPr>
            <a:spLocks noGrp="1"/>
          </p:cNvSpPr>
          <p:nvPr>
            <p:ph type="sldNum" sz="quarter" idx="4"/>
          </p:nvPr>
        </p:nvSpPr>
        <p:spPr/>
        <p:txBody>
          <a:bodyPr/>
          <a:lstStyle/>
          <a:p>
            <a:fld id="{13627AAD-2F29-4CA3-8877-8E63FC7E4250}" type="slidenum">
              <a:rPr lang="nl-NL" smtClean="0"/>
              <a:t>64</a:t>
            </a:fld>
            <a:endParaRPr lang="nl-NL"/>
          </a:p>
        </p:txBody>
      </p:sp>
      <p:pic>
        <p:nvPicPr>
          <p:cNvPr id="7" name="Graphic 6" descr="Lights On with solid fill">
            <a:extLst>
              <a:ext uri="{FF2B5EF4-FFF2-40B4-BE49-F238E27FC236}">
                <a16:creationId xmlns:a16="http://schemas.microsoft.com/office/drawing/2014/main" id="{1783A84F-F33F-C60D-CB91-B3C722BA235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93702" y="4299045"/>
            <a:ext cx="2221036" cy="2221036"/>
          </a:xfrm>
          <a:prstGeom prst="rect">
            <a:avLst/>
          </a:prstGeom>
        </p:spPr>
      </p:pic>
    </p:spTree>
    <p:extLst>
      <p:ext uri="{BB962C8B-B14F-4D97-AF65-F5344CB8AC3E}">
        <p14:creationId xmlns:p14="http://schemas.microsoft.com/office/powerpoint/2010/main" val="237998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5325D-6DF8-56DF-7A41-87A402B10251}"/>
              </a:ext>
            </a:extLst>
          </p:cNvPr>
          <p:cNvSpPr>
            <a:spLocks noGrp="1"/>
          </p:cNvSpPr>
          <p:nvPr>
            <p:ph type="title"/>
          </p:nvPr>
        </p:nvSpPr>
        <p:spPr/>
        <p:txBody>
          <a:bodyPr/>
          <a:lstStyle/>
          <a:p>
            <a:r>
              <a:rPr lang="en-NL" dirty="0"/>
              <a:t>Handige links voor testen</a:t>
            </a:r>
          </a:p>
        </p:txBody>
      </p:sp>
      <p:sp>
        <p:nvSpPr>
          <p:cNvPr id="3" name="Content Placeholder 2">
            <a:extLst>
              <a:ext uri="{FF2B5EF4-FFF2-40B4-BE49-F238E27FC236}">
                <a16:creationId xmlns:a16="http://schemas.microsoft.com/office/drawing/2014/main" id="{F6E4834A-EF32-DFB4-7CF4-1B210364D1F8}"/>
              </a:ext>
            </a:extLst>
          </p:cNvPr>
          <p:cNvSpPr>
            <a:spLocks noGrp="1"/>
          </p:cNvSpPr>
          <p:nvPr>
            <p:ph idx="1"/>
          </p:nvPr>
        </p:nvSpPr>
        <p:spPr/>
        <p:txBody>
          <a:bodyPr/>
          <a:lstStyle/>
          <a:p>
            <a:pPr marL="0" indent="0">
              <a:buNone/>
            </a:pPr>
            <a:r>
              <a:rPr lang="en-US" b="1" dirty="0" err="1">
                <a:solidFill>
                  <a:srgbClr val="002B64"/>
                </a:solidFill>
              </a:rPr>
              <a:t>Algemeen</a:t>
            </a:r>
            <a:endParaRPr lang="en-US" b="1" dirty="0">
              <a:solidFill>
                <a:srgbClr val="002B64"/>
              </a:solidFill>
            </a:endParaRPr>
          </a:p>
          <a:p>
            <a:pPr lvl="1"/>
            <a:r>
              <a:rPr lang="en-US" dirty="0">
                <a:solidFill>
                  <a:srgbClr val="00A9F3"/>
                </a:solidFill>
                <a:hlinkClick r:id="rId2">
                  <a:extLst>
                    <a:ext uri="{A12FA001-AC4F-418D-AE19-62706E023703}">
                      <ahyp:hlinkClr xmlns:ahyp="http://schemas.microsoft.com/office/drawing/2018/hyperlinkcolor" val="tx"/>
                    </a:ext>
                  </a:extLst>
                </a:hlinkClick>
              </a:rPr>
              <a:t>Klaar voor de start tool</a:t>
            </a:r>
            <a:endParaRPr lang="en-US" dirty="0">
              <a:solidFill>
                <a:srgbClr val="00A9F3"/>
              </a:solidFill>
            </a:endParaRPr>
          </a:p>
          <a:p>
            <a:pPr marL="0" indent="0">
              <a:buNone/>
            </a:pPr>
            <a:endParaRPr lang="en-US" b="1" dirty="0">
              <a:solidFill>
                <a:srgbClr val="002B64"/>
              </a:solidFill>
            </a:endParaRPr>
          </a:p>
          <a:p>
            <a:pPr marL="0" indent="0">
              <a:buNone/>
            </a:pPr>
            <a:r>
              <a:rPr lang="en-US" b="1" dirty="0">
                <a:solidFill>
                  <a:srgbClr val="002B64"/>
                </a:solidFill>
              </a:rPr>
              <a:t>DSO-</a:t>
            </a:r>
            <a:r>
              <a:rPr lang="en-US" b="1" dirty="0" err="1">
                <a:solidFill>
                  <a:srgbClr val="002B64"/>
                </a:solidFill>
              </a:rPr>
              <a:t>keten</a:t>
            </a:r>
            <a:endParaRPr lang="en-US" b="1" dirty="0">
              <a:solidFill>
                <a:srgbClr val="002B64"/>
              </a:solidFill>
            </a:endParaRPr>
          </a:p>
          <a:p>
            <a:pPr lvl="1"/>
            <a:r>
              <a:rPr lang="en-US" dirty="0">
                <a:solidFill>
                  <a:srgbClr val="00A9F3"/>
                </a:solidFill>
                <a:hlinkClick r:id="rId3">
                  <a:extLst>
                    <a:ext uri="{A12FA001-AC4F-418D-AE19-62706E023703}">
                      <ahyp:hlinkClr xmlns:ahyp="http://schemas.microsoft.com/office/drawing/2018/hyperlinkcolor" val="tx"/>
                    </a:ext>
                  </a:extLst>
                </a:hlinkClick>
              </a:rPr>
              <a:t>Algemene informatie</a:t>
            </a:r>
            <a:endParaRPr lang="en-US" dirty="0">
              <a:solidFill>
                <a:srgbClr val="999999"/>
              </a:solidFill>
              <a:hlinkClick r:id="rId4">
                <a:extLst>
                  <a:ext uri="{A12FA001-AC4F-418D-AE19-62706E023703}">
                    <ahyp:hlinkClr xmlns:ahyp="http://schemas.microsoft.com/office/drawing/2018/hyperlinkcolor" val="tx"/>
                  </a:ext>
                </a:extLst>
              </a:hlinkClick>
            </a:endParaRPr>
          </a:p>
          <a:p>
            <a:pPr lvl="1"/>
            <a:r>
              <a:rPr lang="en-US" dirty="0">
                <a:solidFill>
                  <a:srgbClr val="00A9F3"/>
                </a:solidFill>
                <a:hlinkClick r:id="rId4">
                  <a:extLst>
                    <a:ext uri="{A12FA001-AC4F-418D-AE19-62706E023703}">
                      <ahyp:hlinkClr xmlns:ahyp="http://schemas.microsoft.com/office/drawing/2018/hyperlinkcolor" val="tx"/>
                    </a:ext>
                  </a:extLst>
                </a:hlinkClick>
              </a:rPr>
              <a:t>IKT B</a:t>
            </a:r>
            <a:r>
              <a:rPr lang="en-NL" dirty="0">
                <a:solidFill>
                  <a:srgbClr val="00A9F3"/>
                </a:solidFill>
                <a:hlinkClick r:id="rId4">
                  <a:extLst>
                    <a:ext uri="{A12FA001-AC4F-418D-AE19-62706E023703}">
                      <ahyp:hlinkClr xmlns:ahyp="http://schemas.microsoft.com/office/drawing/2018/hyperlinkcolor" val="tx"/>
                    </a:ext>
                  </a:extLst>
                </a:hlinkClick>
              </a:rPr>
              <a:t>usiness scenario’s</a:t>
            </a:r>
            <a:endParaRPr lang="en-NL" dirty="0">
              <a:solidFill>
                <a:srgbClr val="00A9F3"/>
              </a:solidFill>
            </a:endParaRPr>
          </a:p>
          <a:p>
            <a:pPr lvl="1"/>
            <a:r>
              <a:rPr lang="en-NL" dirty="0">
                <a:solidFill>
                  <a:srgbClr val="00A9F3"/>
                </a:solidFill>
                <a:hlinkClick r:id="rId5">
                  <a:extLst>
                    <a:ext uri="{A12FA001-AC4F-418D-AE19-62706E023703}">
                      <ahyp:hlinkClr xmlns:ahyp="http://schemas.microsoft.com/office/drawing/2018/hyperlinkcolor" val="tx"/>
                    </a:ext>
                  </a:extLst>
                </a:hlinkClick>
              </a:rPr>
              <a:t>IKT Met de VNG: meldt je nu aan!</a:t>
            </a:r>
            <a:endParaRPr lang="en-NL" dirty="0">
              <a:solidFill>
                <a:srgbClr val="00A9F3"/>
              </a:solidFill>
            </a:endParaRPr>
          </a:p>
          <a:p>
            <a:pPr lvl="1"/>
            <a:r>
              <a:rPr lang="en-NL" dirty="0">
                <a:solidFill>
                  <a:srgbClr val="00A9F3"/>
                </a:solidFill>
                <a:hlinkClick r:id="rId6">
                  <a:extLst>
                    <a:ext uri="{A12FA001-AC4F-418D-AE19-62706E023703}">
                      <ahyp:hlinkClr xmlns:ahyp="http://schemas.microsoft.com/office/drawing/2018/hyperlinkcolor" val="tx"/>
                    </a:ext>
                  </a:extLst>
                </a:hlinkClick>
              </a:rPr>
              <a:t>Tips</a:t>
            </a:r>
            <a:endParaRPr lang="en-NL" dirty="0">
              <a:solidFill>
                <a:srgbClr val="00A9F3"/>
              </a:solidFill>
            </a:endParaRPr>
          </a:p>
          <a:p>
            <a:pPr lvl="1"/>
            <a:r>
              <a:rPr lang="en-NL" dirty="0">
                <a:solidFill>
                  <a:srgbClr val="00A9F3"/>
                </a:solidFill>
                <a:hlinkClick r:id="rId7">
                  <a:extLst>
                    <a:ext uri="{A12FA001-AC4F-418D-AE19-62706E023703}">
                      <ahyp:hlinkClr xmlns:ahyp="http://schemas.microsoft.com/office/drawing/2018/hyperlinkcolor" val="tx"/>
                    </a:ext>
                  </a:extLst>
                </a:hlinkClick>
              </a:rPr>
              <a:t>Status functionaliteiten DSO</a:t>
            </a:r>
            <a:endParaRPr lang="en-NL" dirty="0">
              <a:solidFill>
                <a:srgbClr val="00A9F3"/>
              </a:solidFill>
            </a:endParaRPr>
          </a:p>
          <a:p>
            <a:pPr lvl="1"/>
            <a:r>
              <a:rPr lang="en-NL" dirty="0">
                <a:solidFill>
                  <a:srgbClr val="00A9F3"/>
                </a:solidFill>
                <a:hlinkClick r:id="rId8">
                  <a:extLst>
                    <a:ext uri="{A12FA001-AC4F-418D-AE19-62706E023703}">
                      <ahyp:hlinkClr xmlns:ahyp="http://schemas.microsoft.com/office/drawing/2018/hyperlinkcolor" val="tx"/>
                    </a:ext>
                  </a:extLst>
                </a:hlinkClick>
              </a:rPr>
              <a:t>Aanmelden publiceren STOP</a:t>
            </a:r>
            <a:endParaRPr lang="en-US" dirty="0">
              <a:solidFill>
                <a:srgbClr val="00A9F3"/>
              </a:solidFill>
            </a:endParaRPr>
          </a:p>
          <a:p>
            <a:endParaRPr lang="en-US" sz="1400" b="1" dirty="0"/>
          </a:p>
          <a:p>
            <a:endParaRPr lang="en-NL" dirty="0"/>
          </a:p>
        </p:txBody>
      </p:sp>
      <p:sp>
        <p:nvSpPr>
          <p:cNvPr id="4" name="Content Placeholder 3">
            <a:extLst>
              <a:ext uri="{FF2B5EF4-FFF2-40B4-BE49-F238E27FC236}">
                <a16:creationId xmlns:a16="http://schemas.microsoft.com/office/drawing/2014/main" id="{4983AEFF-2BA7-E2EE-8CDA-F714E46CEC15}"/>
              </a:ext>
            </a:extLst>
          </p:cNvPr>
          <p:cNvSpPr>
            <a:spLocks noGrp="1"/>
          </p:cNvSpPr>
          <p:nvPr>
            <p:ph idx="10"/>
          </p:nvPr>
        </p:nvSpPr>
        <p:spPr>
          <a:xfrm>
            <a:off x="6358016" y="1800000"/>
            <a:ext cx="4860000" cy="4500000"/>
          </a:xfrm>
        </p:spPr>
        <p:txBody>
          <a:bodyPr/>
          <a:lstStyle/>
          <a:p>
            <a:pPr marL="0" indent="0">
              <a:buNone/>
            </a:pPr>
            <a:r>
              <a:rPr lang="en-US" b="1" dirty="0"/>
              <a:t>Plan</a:t>
            </a:r>
          </a:p>
          <a:p>
            <a:pPr lvl="1"/>
            <a:r>
              <a:rPr lang="en-US" dirty="0">
                <a:solidFill>
                  <a:srgbClr val="00A9F3"/>
                </a:solidFill>
                <a:hlinkClick r:id="rId9">
                  <a:extLst>
                    <a:ext uri="{A12FA001-AC4F-418D-AE19-62706E023703}">
                      <ahyp:hlinkClr xmlns:ahyp="http://schemas.microsoft.com/office/drawing/2018/hyperlinkcolor" val="tx"/>
                    </a:ext>
                  </a:extLst>
                </a:hlinkClick>
              </a:rPr>
              <a:t>Keuzehulp STOP / TAM / BOPA</a:t>
            </a:r>
            <a:endParaRPr lang="en-US" dirty="0">
              <a:solidFill>
                <a:srgbClr val="00A9F3"/>
              </a:solidFill>
            </a:endParaRPr>
          </a:p>
          <a:p>
            <a:pPr lvl="1"/>
            <a:r>
              <a:rPr lang="en-US" dirty="0">
                <a:solidFill>
                  <a:srgbClr val="00A9F3"/>
                </a:solidFill>
                <a:hlinkClick r:id="rId10">
                  <a:extLst>
                    <a:ext uri="{A12FA001-AC4F-418D-AE19-62706E023703}">
                      <ahyp:hlinkClr xmlns:ahyp="http://schemas.microsoft.com/office/drawing/2018/hyperlinkcolor" val="tx"/>
                    </a:ext>
                  </a:extLst>
                </a:hlinkClick>
              </a:rPr>
              <a:t>Aan de slag met TAM</a:t>
            </a:r>
            <a:endParaRPr lang="en-US" dirty="0">
              <a:solidFill>
                <a:srgbClr val="00A9F3"/>
              </a:solidFill>
            </a:endParaRPr>
          </a:p>
          <a:p>
            <a:pPr lvl="1"/>
            <a:r>
              <a:rPr lang="en-US" dirty="0">
                <a:solidFill>
                  <a:srgbClr val="00A9F3"/>
                </a:solidFill>
                <a:hlinkClick r:id="rId11">
                  <a:extLst>
                    <a:ext uri="{A12FA001-AC4F-418D-AE19-62706E023703}">
                      <ahyp:hlinkClr xmlns:ahyp="http://schemas.microsoft.com/office/drawing/2018/hyperlinkcolor" val="tx"/>
                    </a:ext>
                  </a:extLst>
                </a:hlinkClick>
              </a:rPr>
              <a:t>Aan de slag met STOP</a:t>
            </a:r>
            <a:endParaRPr lang="en-US" dirty="0">
              <a:solidFill>
                <a:srgbClr val="00A9F3"/>
              </a:solidFill>
            </a:endParaRPr>
          </a:p>
          <a:p>
            <a:pPr lvl="1"/>
            <a:r>
              <a:rPr lang="en-US" dirty="0">
                <a:solidFill>
                  <a:srgbClr val="00A9F3"/>
                </a:solidFill>
                <a:hlinkClick r:id="rId12">
                  <a:extLst>
                    <a:ext uri="{A12FA001-AC4F-418D-AE19-62706E023703}">
                      <ahyp:hlinkClr xmlns:ahyp="http://schemas.microsoft.com/office/drawing/2018/hyperlinkcolor" val="tx"/>
                    </a:ext>
                  </a:extLst>
                </a:hlinkClick>
              </a:rPr>
              <a:t>Netwerksessies</a:t>
            </a:r>
            <a:endParaRPr lang="en-US" dirty="0">
              <a:solidFill>
                <a:srgbClr val="00A9F3"/>
              </a:solidFill>
            </a:endParaRPr>
          </a:p>
          <a:p>
            <a:pPr marL="0" indent="0">
              <a:buNone/>
            </a:pPr>
            <a:endParaRPr lang="en-US" b="1" dirty="0">
              <a:solidFill>
                <a:srgbClr val="002F5F"/>
              </a:solidFill>
            </a:endParaRPr>
          </a:p>
          <a:p>
            <a:pPr marL="0" indent="0">
              <a:buNone/>
            </a:pPr>
            <a:r>
              <a:rPr lang="en-US" b="1" dirty="0" err="1">
                <a:solidFill>
                  <a:srgbClr val="002F5F"/>
                </a:solidFill>
              </a:rPr>
              <a:t>Toepasbareregels</a:t>
            </a:r>
            <a:r>
              <a:rPr lang="en-US" b="1" dirty="0">
                <a:solidFill>
                  <a:srgbClr val="002F5F"/>
                </a:solidFill>
              </a:rPr>
              <a:t> </a:t>
            </a:r>
          </a:p>
          <a:p>
            <a:pPr lvl="1"/>
            <a:r>
              <a:rPr lang="en-US" dirty="0">
                <a:solidFill>
                  <a:srgbClr val="00A9F3"/>
                </a:solidFill>
                <a:hlinkClick r:id="rId13">
                  <a:extLst>
                    <a:ext uri="{A12FA001-AC4F-418D-AE19-62706E023703}">
                      <ahyp:hlinkClr xmlns:ahyp="http://schemas.microsoft.com/office/drawing/2018/hyperlinkcolor" val="tx"/>
                    </a:ext>
                  </a:extLst>
                </a:hlinkClick>
              </a:rPr>
              <a:t>Algemene informatie</a:t>
            </a:r>
            <a:r>
              <a:rPr lang="en-US" dirty="0">
                <a:solidFill>
                  <a:srgbClr val="00A9F3"/>
                </a:solidFill>
              </a:rPr>
              <a:t> </a:t>
            </a:r>
          </a:p>
          <a:p>
            <a:pPr lvl="1"/>
            <a:endParaRPr lang="en-US" dirty="0"/>
          </a:p>
          <a:p>
            <a:pPr marL="0" indent="0">
              <a:buNone/>
            </a:pPr>
            <a:r>
              <a:rPr lang="en-US" b="1" dirty="0"/>
              <a:t>VTH</a:t>
            </a:r>
            <a:endParaRPr lang="en-US" dirty="0"/>
          </a:p>
          <a:p>
            <a:pPr lvl="1"/>
            <a:r>
              <a:rPr lang="en-US" dirty="0">
                <a:solidFill>
                  <a:srgbClr val="00A9F3"/>
                </a:solidFill>
                <a:hlinkClick r:id="rId14">
                  <a:extLst>
                    <a:ext uri="{A12FA001-AC4F-418D-AE19-62706E023703}">
                      <ahyp:hlinkClr xmlns:ahyp="http://schemas.microsoft.com/office/drawing/2018/hyperlinkcolor" val="tx"/>
                    </a:ext>
                  </a:extLst>
                </a:hlinkClick>
              </a:rPr>
              <a:t>Algemene informatie</a:t>
            </a:r>
            <a:endParaRPr lang="en-US" dirty="0">
              <a:solidFill>
                <a:srgbClr val="999999"/>
              </a:solidFill>
              <a:hlinkClick r:id="rId15">
                <a:extLst>
                  <a:ext uri="{A12FA001-AC4F-418D-AE19-62706E023703}">
                    <ahyp:hlinkClr xmlns:ahyp="http://schemas.microsoft.com/office/drawing/2018/hyperlinkcolor" val="tx"/>
                  </a:ext>
                </a:extLst>
              </a:hlinkClick>
            </a:endParaRPr>
          </a:p>
          <a:p>
            <a:pPr lvl="1"/>
            <a:r>
              <a:rPr lang="en-US" dirty="0">
                <a:solidFill>
                  <a:srgbClr val="00A9F3"/>
                </a:solidFill>
                <a:hlinkClick r:id="rId15">
                  <a:extLst>
                    <a:ext uri="{A12FA001-AC4F-418D-AE19-62706E023703}">
                      <ahyp:hlinkClr xmlns:ahyp="http://schemas.microsoft.com/office/drawing/2018/hyperlinkcolor" val="tx"/>
                    </a:ext>
                  </a:extLst>
                </a:hlinkClick>
              </a:rPr>
              <a:t>Inregeltest (VTH bot)</a:t>
            </a:r>
            <a:endParaRPr lang="en-US" dirty="0">
              <a:solidFill>
                <a:srgbClr val="00A9F3"/>
              </a:solidFill>
            </a:endParaRPr>
          </a:p>
          <a:p>
            <a:pPr lvl="1"/>
            <a:endParaRPr lang="en-US" dirty="0"/>
          </a:p>
          <a:p>
            <a:pPr lvl="1"/>
            <a:endParaRPr lang="en-US" dirty="0"/>
          </a:p>
          <a:p>
            <a:endParaRPr lang="en-NL" dirty="0"/>
          </a:p>
        </p:txBody>
      </p:sp>
      <p:sp>
        <p:nvSpPr>
          <p:cNvPr id="5" name="Slide Number Placeholder 4">
            <a:extLst>
              <a:ext uri="{FF2B5EF4-FFF2-40B4-BE49-F238E27FC236}">
                <a16:creationId xmlns:a16="http://schemas.microsoft.com/office/drawing/2014/main" id="{3EF60979-1039-1884-CA57-6E6E05F35B04}"/>
              </a:ext>
            </a:extLst>
          </p:cNvPr>
          <p:cNvSpPr>
            <a:spLocks noGrp="1"/>
          </p:cNvSpPr>
          <p:nvPr>
            <p:ph type="sldNum" sz="quarter" idx="4"/>
          </p:nvPr>
        </p:nvSpPr>
        <p:spPr/>
        <p:txBody>
          <a:bodyPr/>
          <a:lstStyle/>
          <a:p>
            <a:fld id="{13627AAD-2F29-4CA3-8877-8E63FC7E4250}" type="slidenum">
              <a:rPr lang="nl-NL" smtClean="0"/>
              <a:t>65</a:t>
            </a:fld>
            <a:endParaRPr lang="nl-NL" dirty="0"/>
          </a:p>
        </p:txBody>
      </p:sp>
      <p:pic>
        <p:nvPicPr>
          <p:cNvPr id="7" name="Graphic 6" descr="Link with solid fill">
            <a:extLst>
              <a:ext uri="{FF2B5EF4-FFF2-40B4-BE49-F238E27FC236}">
                <a16:creationId xmlns:a16="http://schemas.microsoft.com/office/drawing/2014/main" id="{7B4781A2-FF91-CAA5-FC15-CD557D4ACEC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377805" y="5336653"/>
            <a:ext cx="1468390" cy="1468390"/>
          </a:xfrm>
          <a:prstGeom prst="rect">
            <a:avLst/>
          </a:prstGeom>
        </p:spPr>
      </p:pic>
    </p:spTree>
    <p:extLst>
      <p:ext uri="{BB962C8B-B14F-4D97-AF65-F5344CB8AC3E}">
        <p14:creationId xmlns:p14="http://schemas.microsoft.com/office/powerpoint/2010/main" val="17904760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843153" y="2362974"/>
            <a:ext cx="8300847" cy="2037576"/>
          </a:xfrm>
          <a:prstGeom prst="rect">
            <a:avLst/>
          </a:prstGeom>
        </p:spPr>
        <p:txBody>
          <a:bodyPr anchor="t"/>
          <a:lstStyle/>
          <a:p>
            <a:pPr>
              <a:tabLst>
                <a:tab pos="1235075" algn="l"/>
              </a:tabLst>
            </a:pPr>
            <a:r>
              <a:rPr lang="nl-NL" sz="4400" dirty="0">
                <a:latin typeface="Arial"/>
                <a:ea typeface="ＭＳ Ｐゴシック"/>
                <a:cs typeface="Arial"/>
              </a:rPr>
              <a:t>DANK!</a:t>
            </a:r>
            <a:br>
              <a:rPr lang="nl-NL" sz="4400" dirty="0">
                <a:latin typeface="Arial"/>
                <a:ea typeface="ＭＳ Ｐゴシック"/>
                <a:cs typeface="Arial"/>
              </a:rPr>
            </a:br>
            <a:br>
              <a:rPr lang="nl-NL" sz="4400" dirty="0">
                <a:latin typeface="Arial"/>
                <a:ea typeface="ＭＳ Ｐゴシック"/>
                <a:cs typeface="Arial"/>
              </a:rPr>
            </a:br>
            <a:r>
              <a:rPr lang="nl-NL" sz="3600" i="1" dirty="0">
                <a:latin typeface="Arial"/>
                <a:ea typeface="ＭＳ Ｐゴシック"/>
                <a:cs typeface="Arial"/>
              </a:rPr>
              <a:t>Succes met de laatste voorbereidingen!</a:t>
            </a:r>
            <a:endParaRPr lang="nl-NL" sz="2000" i="1" dirty="0">
              <a:solidFill>
                <a:schemeClr val="bg1"/>
              </a:solidFill>
              <a:latin typeface="Arial"/>
              <a:ea typeface="ＭＳ Ｐゴシック"/>
              <a:cs typeface="Arial"/>
            </a:endParaRPr>
          </a:p>
        </p:txBody>
      </p:sp>
    </p:spTree>
    <p:extLst>
      <p:ext uri="{BB962C8B-B14F-4D97-AF65-F5344CB8AC3E}">
        <p14:creationId xmlns:p14="http://schemas.microsoft.com/office/powerpoint/2010/main" val="1125925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BC002-E3EA-BC3A-4EC5-00FE43A3AA4A}"/>
              </a:ext>
            </a:extLst>
          </p:cNvPr>
          <p:cNvSpPr>
            <a:spLocks noGrp="1"/>
          </p:cNvSpPr>
          <p:nvPr>
            <p:ph type="title"/>
          </p:nvPr>
        </p:nvSpPr>
        <p:spPr/>
        <p:txBody>
          <a:bodyPr/>
          <a:lstStyle/>
          <a:p>
            <a:r>
              <a:rPr lang="en-NL"/>
              <a:t>Vragen? </a:t>
            </a:r>
          </a:p>
        </p:txBody>
      </p:sp>
      <p:pic>
        <p:nvPicPr>
          <p:cNvPr id="5" name="Content Placeholder 4" descr="Questions with solid fill">
            <a:extLst>
              <a:ext uri="{FF2B5EF4-FFF2-40B4-BE49-F238E27FC236}">
                <a16:creationId xmlns:a16="http://schemas.microsoft.com/office/drawing/2014/main" id="{84640DCC-0849-5168-2313-C274D5BFCE5B}"/>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561521" y="1080000"/>
            <a:ext cx="5068957" cy="5068957"/>
          </a:xfrm>
        </p:spPr>
      </p:pic>
      <p:sp>
        <p:nvSpPr>
          <p:cNvPr id="7" name="Content Placeholder 2">
            <a:extLst>
              <a:ext uri="{FF2B5EF4-FFF2-40B4-BE49-F238E27FC236}">
                <a16:creationId xmlns:a16="http://schemas.microsoft.com/office/drawing/2014/main" id="{6EB7C60B-B737-CD39-CD26-620FE8E1C4F8}"/>
              </a:ext>
            </a:extLst>
          </p:cNvPr>
          <p:cNvSpPr txBox="1">
            <a:spLocks/>
          </p:cNvSpPr>
          <p:nvPr/>
        </p:nvSpPr>
        <p:spPr bwMode="auto">
          <a:xfrm>
            <a:off x="1080000" y="1800000"/>
            <a:ext cx="5797878" cy="45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lnSpc>
                <a:spcPct val="100000"/>
              </a:lnSpc>
              <a:buFont typeface="+mj-lt"/>
              <a:buAutoNum type="arabicPeriod"/>
            </a:pPr>
            <a:endParaRPr lang="nl-NL"/>
          </a:p>
        </p:txBody>
      </p:sp>
    </p:spTree>
    <p:extLst>
      <p:ext uri="{BB962C8B-B14F-4D97-AF65-F5344CB8AC3E}">
        <p14:creationId xmlns:p14="http://schemas.microsoft.com/office/powerpoint/2010/main" val="1083966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843153" y="2362974"/>
            <a:ext cx="8300847" cy="2037576"/>
          </a:xfrm>
          <a:prstGeom prst="rect">
            <a:avLst/>
          </a:prstGeom>
        </p:spPr>
        <p:txBody>
          <a:bodyPr anchor="t"/>
          <a:lstStyle/>
          <a:p>
            <a:pPr>
              <a:tabLst>
                <a:tab pos="1235075" algn="l"/>
              </a:tabLst>
            </a:pPr>
            <a:r>
              <a:rPr lang="nl-NL" sz="4400">
                <a:latin typeface="Arial"/>
                <a:ea typeface="ＭＳ Ｐゴシック"/>
                <a:cs typeface="Arial"/>
              </a:rPr>
              <a:t>Ervaringen gemeenten</a:t>
            </a:r>
            <a:endParaRPr lang="nl-NL" sz="2000">
              <a:solidFill>
                <a:schemeClr val="bg1"/>
              </a:solidFill>
              <a:latin typeface="Arial"/>
              <a:ea typeface="ＭＳ Ｐゴシック"/>
              <a:cs typeface="Arial"/>
            </a:endParaRPr>
          </a:p>
        </p:txBody>
      </p:sp>
    </p:spTree>
    <p:extLst>
      <p:ext uri="{BB962C8B-B14F-4D97-AF65-F5344CB8AC3E}">
        <p14:creationId xmlns:p14="http://schemas.microsoft.com/office/powerpoint/2010/main" val="1652076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A4C6A-75C0-34DA-D52A-A06E0550AE1F}"/>
              </a:ext>
            </a:extLst>
          </p:cNvPr>
          <p:cNvSpPr>
            <a:spLocks noGrp="1"/>
          </p:cNvSpPr>
          <p:nvPr>
            <p:ph type="ctrTitle"/>
          </p:nvPr>
        </p:nvSpPr>
        <p:spPr/>
        <p:txBody>
          <a:bodyPr/>
          <a:lstStyle/>
          <a:p>
            <a:endParaRPr lang="en-NL"/>
          </a:p>
        </p:txBody>
      </p:sp>
      <p:sp>
        <p:nvSpPr>
          <p:cNvPr id="3" name="Subtitle 2">
            <a:extLst>
              <a:ext uri="{FF2B5EF4-FFF2-40B4-BE49-F238E27FC236}">
                <a16:creationId xmlns:a16="http://schemas.microsoft.com/office/drawing/2014/main" id="{684FEA93-6325-79B1-8227-900838DC8F91}"/>
              </a:ext>
            </a:extLst>
          </p:cNvPr>
          <p:cNvSpPr>
            <a:spLocks noGrp="1"/>
          </p:cNvSpPr>
          <p:nvPr>
            <p:ph type="subTitle" idx="1"/>
          </p:nvPr>
        </p:nvSpPr>
        <p:spPr/>
        <p:txBody>
          <a:bodyPr/>
          <a:lstStyle/>
          <a:p>
            <a:endParaRPr lang="en-NL"/>
          </a:p>
        </p:txBody>
      </p:sp>
      <p:pic>
        <p:nvPicPr>
          <p:cNvPr id="4" name="Afbeelding 8">
            <a:extLst>
              <a:ext uri="{FF2B5EF4-FFF2-40B4-BE49-F238E27FC236}">
                <a16:creationId xmlns:a16="http://schemas.microsoft.com/office/drawing/2014/main" id="{66A097E3-D22F-3929-7CEA-635B6657E8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065043"/>
            <a:ext cx="7138058" cy="3069913"/>
          </a:xfrm>
          <a:prstGeom prst="rect">
            <a:avLst/>
          </a:prstGeom>
        </p:spPr>
      </p:pic>
    </p:spTree>
    <p:extLst>
      <p:ext uri="{BB962C8B-B14F-4D97-AF65-F5344CB8AC3E}">
        <p14:creationId xmlns:p14="http://schemas.microsoft.com/office/powerpoint/2010/main" val="1626228790"/>
      </p:ext>
    </p:extLst>
  </p:cSld>
  <p:clrMapOvr>
    <a:masterClrMapping/>
  </p:clrMapOvr>
</p:sld>
</file>

<file path=ppt/theme/theme1.xml><?xml version="1.0" encoding="utf-8"?>
<a:theme xmlns:a="http://schemas.openxmlformats.org/drawingml/2006/main" name="VNG_Basis - kopie">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V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E455056-2E07-40E3-A23C-F1856412D281}" vid="{436D15DC-6C1F-43E0-BA25-266AD42F8E4E}"/>
    </a:ext>
  </a:extLst>
</a:theme>
</file>

<file path=ppt/theme/theme2.xml><?xml version="1.0" encoding="utf-8"?>
<a:theme xmlns:a="http://schemas.openxmlformats.org/drawingml/2006/main" name="Blank">
  <a:themeElements>
    <a:clrScheme name="Kleurenschema Gemeente Amsterdam">
      <a:dk1>
        <a:srgbClr val="000000"/>
      </a:dk1>
      <a:lt1>
        <a:srgbClr val="FFFFFF"/>
      </a:lt1>
      <a:dk2>
        <a:srgbClr val="000000"/>
      </a:dk2>
      <a:lt2>
        <a:srgbClr val="BEBEBE"/>
      </a:lt2>
      <a:accent1>
        <a:srgbClr val="FF0000"/>
      </a:accent1>
      <a:accent2>
        <a:srgbClr val="FF9100"/>
      </a:accent2>
      <a:accent3>
        <a:srgbClr val="FFE600"/>
      </a:accent3>
      <a:accent4>
        <a:srgbClr val="00A0E6"/>
      </a:accent4>
      <a:accent5>
        <a:srgbClr val="00A03C"/>
      </a:accent5>
      <a:accent6>
        <a:srgbClr val="E60082"/>
      </a:accent6>
      <a:hlink>
        <a:srgbClr val="000000"/>
      </a:hlink>
      <a:folHlink>
        <a:srgbClr val="000000"/>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extLst>
    <a:ext uri="{05A4C25C-085E-4340-85A3-A5531E510DB2}">
      <thm15:themeFamily xmlns:thm15="http://schemas.microsoft.com/office/thememl/2012/main" name="Presentatie Gemeente Amsterdam.potx" id="{C7836E94-AE2C-4432-B7F6-8F24116E5142}" vid="{30D10CD8-47BF-4285-920D-749C150B9B8D}"/>
    </a:ext>
  </a:extLst>
</a:theme>
</file>

<file path=ppt/theme/theme3.xml><?xml version="1.0" encoding="utf-8"?>
<a:theme xmlns:a="http://schemas.openxmlformats.org/drawingml/2006/main" name="1_Blank">
  <a:themeElements>
    <a:clrScheme name="default 13">
      <a:dk1>
        <a:srgbClr val="000000"/>
      </a:dk1>
      <a:lt1>
        <a:srgbClr val="FFFFFF"/>
      </a:lt1>
      <a:dk2>
        <a:srgbClr val="CC0000"/>
      </a:dk2>
      <a:lt2>
        <a:srgbClr val="808080"/>
      </a:lt2>
      <a:accent1>
        <a:srgbClr val="CC0000"/>
      </a:accent1>
      <a:accent2>
        <a:srgbClr val="CC0000"/>
      </a:accent2>
      <a:accent3>
        <a:srgbClr val="FFFFFF"/>
      </a:accent3>
      <a:accent4>
        <a:srgbClr val="000000"/>
      </a:accent4>
      <a:accent5>
        <a:srgbClr val="E2AAAA"/>
      </a:accent5>
      <a:accent6>
        <a:srgbClr val="B90000"/>
      </a:accent6>
      <a:hlink>
        <a:srgbClr val="080808"/>
      </a:hlink>
      <a:folHlink>
        <a:srgbClr val="4D4D4D"/>
      </a:folHlink>
    </a:clrScheme>
    <a:fontScheme name="default">
      <a:majorFont>
        <a:latin typeface="Lucida Sans"/>
        <a:ea typeface=""/>
        <a:cs typeface=""/>
      </a:majorFont>
      <a:minorFont>
        <a:latin typeface="Lucida San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altLang="nl-NL" sz="2400" b="0" i="0" u="none" strike="noStrike" cap="none" normalizeH="0" baseline="0" smtClean="0">
            <a:ln>
              <a:noFill/>
            </a:ln>
            <a:solidFill>
              <a:schemeClr val="bg1"/>
            </a:solidFill>
            <a:effectLst/>
            <a:latin typeface="Lucida Sans"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altLang="nl-NL" sz="2400" b="0" i="0" u="none" strike="noStrike" cap="none" normalizeH="0" baseline="0" smtClean="0">
            <a:ln>
              <a:noFill/>
            </a:ln>
            <a:solidFill>
              <a:schemeClr val="bg1"/>
            </a:solidFill>
            <a:effectLst/>
            <a:latin typeface="Lucida Sans"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000000"/>
        </a:dk1>
        <a:lt1>
          <a:srgbClr val="FFFFFF"/>
        </a:lt1>
        <a:dk2>
          <a:srgbClr val="CC0000"/>
        </a:dk2>
        <a:lt2>
          <a:srgbClr val="808080"/>
        </a:lt2>
        <a:accent1>
          <a:srgbClr val="CC0000"/>
        </a:accent1>
        <a:accent2>
          <a:srgbClr val="CC0000"/>
        </a:accent2>
        <a:accent3>
          <a:srgbClr val="FFFFFF"/>
        </a:accent3>
        <a:accent4>
          <a:srgbClr val="000000"/>
        </a:accent4>
        <a:accent5>
          <a:srgbClr val="E2AAAA"/>
        </a:accent5>
        <a:accent6>
          <a:srgbClr val="B90000"/>
        </a:accent6>
        <a:hlink>
          <a:srgbClr val="080808"/>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a:themeElements>
    <a:clrScheme name="Kleurenschema Gemeente Amsterdam">
      <a:dk1>
        <a:srgbClr val="000000"/>
      </a:dk1>
      <a:lt1>
        <a:srgbClr val="FFFFFF"/>
      </a:lt1>
      <a:dk2>
        <a:srgbClr val="000000"/>
      </a:dk2>
      <a:lt2>
        <a:srgbClr val="BEBEBE"/>
      </a:lt2>
      <a:accent1>
        <a:srgbClr val="FF0000"/>
      </a:accent1>
      <a:accent2>
        <a:srgbClr val="FF9100"/>
      </a:accent2>
      <a:accent3>
        <a:srgbClr val="FFE600"/>
      </a:accent3>
      <a:accent4>
        <a:srgbClr val="00A0E6"/>
      </a:accent4>
      <a:accent5>
        <a:srgbClr val="00A03C"/>
      </a:accent5>
      <a:accent6>
        <a:srgbClr val="E60082"/>
      </a:accent6>
      <a:hlink>
        <a:srgbClr val="000000"/>
      </a:hlink>
      <a:folHlink>
        <a:srgbClr val="000000"/>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extLst>
    <a:ext uri="{05A4C25C-085E-4340-85A3-A5531E510DB2}">
      <thm15:themeFamily xmlns:thm15="http://schemas.microsoft.com/office/thememl/2012/main" name="Presentatie Gemeente Amsterdam.potx" id="{C7836E94-AE2C-4432-B7F6-8F24116E5142}" vid="{30D10CD8-47BF-4285-920D-749C150B9B8D}"/>
    </a:ext>
  </a:extLst>
</a:theme>
</file>

<file path=ppt/theme/theme5.xml><?xml version="1.0" encoding="utf-8"?>
<a:theme xmlns:a="http://schemas.openxmlformats.org/drawingml/2006/main" name="Presentatie zonder foto rood">
  <a:themeElements>
    <a:clrScheme name="Rood_wit met fotoo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ood_wit met fotoos">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altLang="nl-NL"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altLang="nl-NL" sz="1800" b="0" i="0" u="none" strike="noStrike" cap="none" normalizeH="0" baseline="0" smtClean="0">
            <a:ln>
              <a:noFill/>
            </a:ln>
            <a:solidFill>
              <a:schemeClr val="tx1"/>
            </a:solidFill>
            <a:effectLst/>
            <a:latin typeface="Arial" charset="0"/>
          </a:defRPr>
        </a:defPPr>
      </a:lstStyle>
    </a:lnDef>
  </a:objectDefaults>
  <a:extraClrSchemeLst>
    <a:extraClrScheme>
      <a:clrScheme name="Rood_wit met fotoo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ood_wit met fotoo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ood_wit met fotoo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ood_wit met fotoo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ood_wit met fotoo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ood_wit met fotoo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ood_wit met fotoo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ood_wit met fotoo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ood_wit met fotoo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ood_wit met fotoo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ood_wit met fotoo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ood_wit met fotoo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1" id="{A8856850-7F31-1246-A806-94A60C6398BA}" vid="{A1D17AD0-F6E5-ED4E-B731-160049D0B3DF}"/>
    </a:ext>
  </a:extLst>
</a:theme>
</file>

<file path=ppt/theme/theme6.xml><?xml version="1.0" encoding="utf-8"?>
<a:theme xmlns:a="http://schemas.openxmlformats.org/drawingml/2006/main" name="1_VNG_Basis - kopie">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V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E455056-2E07-40E3-A23C-F1856412D281}" vid="{436D15DC-6C1F-43E0-BA25-266AD42F8E4E}"/>
    </a:ext>
  </a:extLst>
</a:theme>
</file>

<file path=ppt/theme/theme7.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FFEB8148D4B784FB04F4D224EE2B453" ma:contentTypeVersion="13" ma:contentTypeDescription="Create a new document." ma:contentTypeScope="" ma:versionID="e113fde3092b4e360d936077d2b9309d">
  <xsd:schema xmlns:xsd="http://www.w3.org/2001/XMLSchema" xmlns:xs="http://www.w3.org/2001/XMLSchema" xmlns:p="http://schemas.microsoft.com/office/2006/metadata/properties" xmlns:ns2="b0d9c55e-4971-4b97-a20c-66fb79ffcc08" xmlns:ns3="d36790e7-640d-4183-bdd1-2aa1dffcfe85" targetNamespace="http://schemas.microsoft.com/office/2006/metadata/properties" ma:root="true" ma:fieldsID="0c4d576cb46fa062da0b1473a3699039" ns2:_="" ns3:_="">
    <xsd:import namespace="b0d9c55e-4971-4b97-a20c-66fb79ffcc08"/>
    <xsd:import namespace="d36790e7-640d-4183-bdd1-2aa1dffcfe8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d9c55e-4971-4b97-a20c-66fb79ffcc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99bed0e-432a-4091-b929-67b863917b6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36790e7-640d-4183-bdd1-2aa1dffcfe8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73da0c49-d8c9-460f-ba58-382f73c905e2}" ma:internalName="TaxCatchAll" ma:showField="CatchAllData" ma:web="d36790e7-640d-4183-bdd1-2aa1dffcfe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36790e7-640d-4183-bdd1-2aa1dffcfe85" xsi:nil="true"/>
    <lcf76f155ced4ddcb4097134ff3c332f xmlns="b0d9c55e-4971-4b97-a20c-66fb79ffcc0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A9F46CE-4826-45D8-BAFE-06552E2BF09F}">
  <ds:schemaRefs>
    <ds:schemaRef ds:uri="http://schemas.microsoft.com/sharepoint/v3/contenttype/forms"/>
  </ds:schemaRefs>
</ds:datastoreItem>
</file>

<file path=customXml/itemProps2.xml><?xml version="1.0" encoding="utf-8"?>
<ds:datastoreItem xmlns:ds="http://schemas.openxmlformats.org/officeDocument/2006/customXml" ds:itemID="{4B0E2745-4D6D-41F0-B734-369F4491BC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d9c55e-4971-4b97-a20c-66fb79ffcc08"/>
    <ds:schemaRef ds:uri="d36790e7-640d-4183-bdd1-2aa1dffcfe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A4733A-404B-4351-AE94-E263CED0F6A7}">
  <ds:schemaRefs>
    <ds:schemaRef ds:uri="b0d9c55e-4971-4b97-a20c-66fb79ffcc08"/>
    <ds:schemaRef ds:uri="http://purl.org/dc/terms/"/>
    <ds:schemaRef ds:uri="d36790e7-640d-4183-bdd1-2aa1dffcfe85"/>
    <ds:schemaRef ds:uri="http://purl.org/dc/elements/1.1/"/>
    <ds:schemaRef ds:uri="http://purl.org/dc/dcmitype/"/>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2889</TotalTime>
  <Words>1837</Words>
  <Application>Microsoft Office PowerPoint</Application>
  <PresentationFormat>Breedbeeld</PresentationFormat>
  <Paragraphs>487</Paragraphs>
  <Slides>66</Slides>
  <Notes>21</Notes>
  <HiddenSlides>0</HiddenSlides>
  <MMClips>0</MMClips>
  <ScaleCrop>false</ScaleCrop>
  <HeadingPairs>
    <vt:vector size="6" baseType="variant">
      <vt:variant>
        <vt:lpstr>Gebruikte lettertypen</vt:lpstr>
      </vt:variant>
      <vt:variant>
        <vt:i4>11</vt:i4>
      </vt:variant>
      <vt:variant>
        <vt:lpstr>Thema</vt:lpstr>
      </vt:variant>
      <vt:variant>
        <vt:i4>6</vt:i4>
      </vt:variant>
      <vt:variant>
        <vt:lpstr>Diatitels</vt:lpstr>
      </vt:variant>
      <vt:variant>
        <vt:i4>66</vt:i4>
      </vt:variant>
    </vt:vector>
  </HeadingPairs>
  <TitlesOfParts>
    <vt:vector size="83" baseType="lpstr">
      <vt:lpstr>Arial</vt:lpstr>
      <vt:lpstr>Arial Rounded MT Bold</vt:lpstr>
      <vt:lpstr>Avenir</vt:lpstr>
      <vt:lpstr>Bolder Light</vt:lpstr>
      <vt:lpstr>Calibri</vt:lpstr>
      <vt:lpstr>Corbel</vt:lpstr>
      <vt:lpstr>Fira Sans Extra Condensed Medium</vt:lpstr>
      <vt:lpstr>Helvetica</vt:lpstr>
      <vt:lpstr>Lucida Sans</vt:lpstr>
      <vt:lpstr>Verdana</vt:lpstr>
      <vt:lpstr>Wingdings</vt:lpstr>
      <vt:lpstr>VNG_Basis - kopie</vt:lpstr>
      <vt:lpstr>Blank</vt:lpstr>
      <vt:lpstr>1_Blank</vt:lpstr>
      <vt:lpstr>3_blank</vt:lpstr>
      <vt:lpstr>Presentatie zonder foto rood</vt:lpstr>
      <vt:lpstr>1_VNG_Basis - kopie</vt:lpstr>
      <vt:lpstr>IKT – Gemeenten &amp; OD’s Status DSO keten  Start: 13:02 Presentatie wordt gedeeld na afloop Bijeenkomst wordt opgenomen   7 december 2023 Team IKT VNG  </vt:lpstr>
      <vt:lpstr>Wat gaan we doen? </vt:lpstr>
      <vt:lpstr>Vragen? </vt:lpstr>
      <vt:lpstr>Over IKT</vt:lpstr>
      <vt:lpstr>IKT6 + deel IKT 7</vt:lpstr>
      <vt:lpstr>Deelnemers IKT 6 &amp; IKT 7</vt:lpstr>
      <vt:lpstr>Vragen? </vt:lpstr>
      <vt:lpstr>Ervaringen gemeenten</vt:lpstr>
      <vt:lpstr>PowerPoint-presentatie</vt:lpstr>
      <vt:lpstr>PowerPoint-presentatie</vt:lpstr>
      <vt:lpstr>PowerPoint-presentatie</vt:lpstr>
      <vt:lpstr>Oude ontwerpbesluiten blijven zichtbaar</vt:lpstr>
      <vt:lpstr>Bijlage bij bopa niet beschikbaar</vt:lpstr>
      <vt:lpstr>Foutmelding publicatie DROP-portaal</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Rotterdamse BOPA-test</vt:lpstr>
      <vt:lpstr>Agenda  voor  vandaag</vt:lpstr>
      <vt:lpstr>Wat en hoe?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Bevindingen BOPA-test: algemeen (1/3)</vt:lpstr>
      <vt:lpstr>Bevindingen BOPA-test: Officielebekendmakingen.nl (2/3)</vt:lpstr>
      <vt:lpstr>Bevindingen BOPA-test: Officielebekendmakingen.nl (2/3)</vt:lpstr>
      <vt:lpstr>PowerPoint-presentatie</vt:lpstr>
      <vt:lpstr>PowerPoint-presentatie</vt:lpstr>
      <vt:lpstr>PowerPoint-presentatie</vt:lpstr>
      <vt:lpstr>PowerPoint-presentatie</vt:lpstr>
      <vt:lpstr>PowerPoint-presentatie</vt:lpstr>
      <vt:lpstr>Bevindingen BOPA-test: Regels op de kaart (3/3)</vt:lpstr>
      <vt:lpstr>Bevindingen BOPA-test: Regels op de kaart (3/3)</vt:lpstr>
      <vt:lpstr>PowerPoint-presentatie</vt:lpstr>
      <vt:lpstr>PowerPoint-presentatie</vt:lpstr>
      <vt:lpstr>Status DSO op basis van IKT</vt:lpstr>
      <vt:lpstr>PowerPoint-presentatie</vt:lpstr>
      <vt:lpstr>Status van de drie ketens</vt:lpstr>
      <vt:lpstr>PowerPoint-presentatie</vt:lpstr>
      <vt:lpstr>PowerPoint-presentatie</vt:lpstr>
      <vt:lpstr>Status van de drie ketens</vt:lpstr>
      <vt:lpstr>PowerPoint-presentatie</vt:lpstr>
      <vt:lpstr>PowerPoint-presentatie</vt:lpstr>
      <vt:lpstr>PowerPoint-presentatie</vt:lpstr>
      <vt:lpstr>Status van de drie ketens</vt:lpstr>
      <vt:lpstr>Vragen? </vt:lpstr>
      <vt:lpstr>ZELF AAN DE SLAG Nog 11 werkdagen tot IWT</vt:lpstr>
      <vt:lpstr>In gesprek</vt:lpstr>
      <vt:lpstr>Tips! </vt:lpstr>
      <vt:lpstr>Handige links voor testen</vt:lpstr>
      <vt:lpstr>DANK!  Succes met de laatste voorbereidingen!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Testen DSO-LV &amp; LVBB Kick-off - Testronde 5     31-08 2020</dc:title>
  <dc:creator>Nils Couwenbergh</dc:creator>
  <cp:lastModifiedBy>Eric Oort</cp:lastModifiedBy>
  <cp:revision>7</cp:revision>
  <dcterms:created xsi:type="dcterms:W3CDTF">2020-08-31T11:38:58Z</dcterms:created>
  <dcterms:modified xsi:type="dcterms:W3CDTF">2024-03-05T13:36:47Z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0x0101004FFEB8148D4B784FB04F4D224EE2B453</vt:lpwstr>
  </property>
  <property fmtid="{D5CDD505-2E9C-101B-9397-08002B2CF9AE}" pid="3" name="MediaServiceImageTags">
    <vt:lpwstr/>
  </property>
</Properties>
</file>