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73" r:id="rId3"/>
    <p:sldId id="274" r:id="rId4"/>
    <p:sldId id="280" r:id="rId5"/>
    <p:sldId id="282" r:id="rId6"/>
    <p:sldId id="277" r:id="rId7"/>
    <p:sldId id="275" r:id="rId8"/>
    <p:sldId id="276" r:id="rId9"/>
    <p:sldId id="278"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281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1pPr>
    <a:lvl2pPr marL="0" marR="0" indent="455612" algn="l" defTabSz="91281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2pPr>
    <a:lvl3pPr marL="0" marR="0" indent="912812" algn="l" defTabSz="91281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3pPr>
    <a:lvl4pPr marL="0" marR="0" indent="1370012" algn="l" defTabSz="91281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4pPr>
    <a:lvl5pPr marL="0" marR="0" indent="1827213" algn="l" defTabSz="91281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281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281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281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281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2657AF-EB62-ECA7-13B3-12AB705A09AF}" name="Lotte Hoek" initials="LH" userId="da334a2ca379f6d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E6F5"/>
          </a:solidFill>
        </a:fill>
      </a:tcStyle>
    </a:wholeTbl>
    <a:band2H>
      <a:tcTxStyle/>
      <a:tcStyle>
        <a:tcBdr/>
        <a:fill>
          <a:solidFill>
            <a:srgbClr val="EDF3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1"/>
          </a:solidFill>
        </a:fill>
      </a:tcStyle>
    </a:wholeTbl>
    <a:band2H>
      <a:tcTxStyle/>
      <a:tcStyle>
        <a:tcBdr/>
        <a:fill>
          <a:solidFill>
            <a:srgbClr val="E6E7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9CACA"/>
          </a:solidFill>
        </a:fill>
      </a:tcStyle>
    </a:wholeTbl>
    <a:band2H>
      <a:tcTxStyle/>
      <a:tcStyle>
        <a:tcBdr/>
        <a:fill>
          <a:solidFill>
            <a:srgbClr val="F4E6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8" autoAdjust="0"/>
    <p:restoredTop sz="94660"/>
  </p:normalViewPr>
  <p:slideViewPr>
    <p:cSldViewPr snapToGrid="0">
      <p:cViewPr varScale="1">
        <p:scale>
          <a:sx n="85" d="100"/>
          <a:sy n="85" d="100"/>
        </p:scale>
        <p:origin x="200" y="10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52" name="Shape 952"/>
          <p:cNvSpPr>
            <a:spLocks noGrp="1" noRot="1" noChangeAspect="1"/>
          </p:cNvSpPr>
          <p:nvPr>
            <p:ph type="sldImg"/>
          </p:nvPr>
        </p:nvSpPr>
        <p:spPr>
          <a:xfrm>
            <a:off x="1143000" y="685800"/>
            <a:ext cx="4572000" cy="3429000"/>
          </a:xfrm>
          <a:prstGeom prst="rect">
            <a:avLst/>
          </a:prstGeom>
        </p:spPr>
        <p:txBody>
          <a:bodyPr/>
          <a:lstStyle/>
          <a:p>
            <a:endParaRPr/>
          </a:p>
        </p:txBody>
      </p:sp>
      <p:sp>
        <p:nvSpPr>
          <p:cNvPr id="953" name="Shape 95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912812" latinLnBrk="0">
      <a:spcBef>
        <a:spcPts val="400"/>
      </a:spcBef>
      <a:defRPr sz="1200">
        <a:latin typeface="+mj-lt"/>
        <a:ea typeface="+mj-ea"/>
        <a:cs typeface="+mj-cs"/>
        <a:sym typeface="Arial"/>
      </a:defRPr>
    </a:lvl1pPr>
    <a:lvl2pPr indent="228600" defTabSz="912812" latinLnBrk="0">
      <a:spcBef>
        <a:spcPts val="400"/>
      </a:spcBef>
      <a:defRPr sz="1200">
        <a:latin typeface="+mj-lt"/>
        <a:ea typeface="+mj-ea"/>
        <a:cs typeface="+mj-cs"/>
        <a:sym typeface="Arial"/>
      </a:defRPr>
    </a:lvl2pPr>
    <a:lvl3pPr indent="457200" defTabSz="912812" latinLnBrk="0">
      <a:spcBef>
        <a:spcPts val="400"/>
      </a:spcBef>
      <a:defRPr sz="1200">
        <a:latin typeface="+mj-lt"/>
        <a:ea typeface="+mj-ea"/>
        <a:cs typeface="+mj-cs"/>
        <a:sym typeface="Arial"/>
      </a:defRPr>
    </a:lvl3pPr>
    <a:lvl4pPr indent="685800" defTabSz="912812" latinLnBrk="0">
      <a:spcBef>
        <a:spcPts val="400"/>
      </a:spcBef>
      <a:defRPr sz="1200">
        <a:latin typeface="+mj-lt"/>
        <a:ea typeface="+mj-ea"/>
        <a:cs typeface="+mj-cs"/>
        <a:sym typeface="Arial"/>
      </a:defRPr>
    </a:lvl4pPr>
    <a:lvl5pPr indent="914400" defTabSz="912812" latinLnBrk="0">
      <a:spcBef>
        <a:spcPts val="400"/>
      </a:spcBef>
      <a:defRPr sz="1200">
        <a:latin typeface="+mj-lt"/>
        <a:ea typeface="+mj-ea"/>
        <a:cs typeface="+mj-cs"/>
        <a:sym typeface="Arial"/>
      </a:defRPr>
    </a:lvl5pPr>
    <a:lvl6pPr indent="1143000" defTabSz="912812" latinLnBrk="0">
      <a:spcBef>
        <a:spcPts val="400"/>
      </a:spcBef>
      <a:defRPr sz="1200">
        <a:latin typeface="+mj-lt"/>
        <a:ea typeface="+mj-ea"/>
        <a:cs typeface="+mj-cs"/>
        <a:sym typeface="Arial"/>
      </a:defRPr>
    </a:lvl6pPr>
    <a:lvl7pPr indent="1371600" defTabSz="912812" latinLnBrk="0">
      <a:spcBef>
        <a:spcPts val="400"/>
      </a:spcBef>
      <a:defRPr sz="1200">
        <a:latin typeface="+mj-lt"/>
        <a:ea typeface="+mj-ea"/>
        <a:cs typeface="+mj-cs"/>
        <a:sym typeface="Arial"/>
      </a:defRPr>
    </a:lvl7pPr>
    <a:lvl8pPr indent="1600200" defTabSz="912812" latinLnBrk="0">
      <a:spcBef>
        <a:spcPts val="400"/>
      </a:spcBef>
      <a:defRPr sz="1200">
        <a:latin typeface="+mj-lt"/>
        <a:ea typeface="+mj-ea"/>
        <a:cs typeface="+mj-cs"/>
        <a:sym typeface="Arial"/>
      </a:defRPr>
    </a:lvl8pPr>
    <a:lvl9pPr indent="1828800" defTabSz="912812" latinLnBrk="0">
      <a:spcBef>
        <a:spcPts val="400"/>
      </a:spcBef>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 name="Shape 956"/>
          <p:cNvSpPr>
            <a:spLocks noGrp="1" noRot="1" noChangeAspect="1"/>
          </p:cNvSpPr>
          <p:nvPr>
            <p:ph type="sldImg"/>
          </p:nvPr>
        </p:nvSpPr>
        <p:spPr>
          <a:xfrm>
            <a:off x="381000" y="685800"/>
            <a:ext cx="6096000" cy="3429000"/>
          </a:xfrm>
          <a:prstGeom prst="rect">
            <a:avLst/>
          </a:prstGeom>
        </p:spPr>
        <p:txBody>
          <a:bodyPr/>
          <a:lstStyle/>
          <a:p>
            <a:endParaRPr/>
          </a:p>
        </p:txBody>
      </p:sp>
      <p:sp>
        <p:nvSpPr>
          <p:cNvPr id="957" name="Shape 957"/>
          <p:cNvSpPr>
            <a:spLocks noGrp="1"/>
          </p:cNvSpPr>
          <p:nvPr>
            <p:ph type="body" sz="quarter" idx="1"/>
          </p:nvPr>
        </p:nvSpPr>
        <p:spPr>
          <a:prstGeom prst="rect">
            <a:avLst/>
          </a:prstGeom>
        </p:spPr>
        <p:txBody>
          <a:bodyPr/>
          <a:lstStyle/>
          <a:p>
            <a:r>
              <a:t>Sophie presenteert</a:t>
            </a:r>
          </a:p>
          <a:p>
            <a:endParaRPr/>
          </a:p>
          <a:p>
            <a:r>
              <a:t>Voor datum, voettekst, etc. gebruik onder het menu ‘Invoegen’ de gewenste optie.</a:t>
            </a:r>
          </a:p>
          <a:p>
            <a:r>
              <a:t>Via Start, Nieuwe dia kun je kiezen uit diverse soorten dia’s om in te voegen.</a:t>
            </a:r>
          </a:p>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ekstdia: titel met tekst">
    <p:spTree>
      <p:nvGrpSpPr>
        <p:cNvPr id="1" name=""/>
        <p:cNvGrpSpPr/>
        <p:nvPr/>
      </p:nvGrpSpPr>
      <p:grpSpPr>
        <a:xfrm>
          <a:off x="0" y="0"/>
          <a:ext cx="0" cy="0"/>
          <a:chOff x="0" y="0"/>
          <a:chExt cx="0" cy="0"/>
        </a:xfrm>
      </p:grpSpPr>
      <p:sp>
        <p:nvSpPr>
          <p:cNvPr id="15" name="Titeltekst"/>
          <p:cNvSpPr txBox="1">
            <a:spLocks noGrp="1"/>
          </p:cNvSpPr>
          <p:nvPr>
            <p:ph type="title"/>
          </p:nvPr>
        </p:nvSpPr>
        <p:spPr>
          <a:prstGeom prst="rect">
            <a:avLst/>
          </a:prstGeom>
        </p:spPr>
        <p:txBody>
          <a:bodyPr/>
          <a:lstStyle/>
          <a:p>
            <a:r>
              <a:t>Titeltekst</a:t>
            </a:r>
          </a:p>
        </p:txBody>
      </p:sp>
      <p:sp>
        <p:nvSpPr>
          <p:cNvPr id="16"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el en kader">
    <p:spTree>
      <p:nvGrpSpPr>
        <p:cNvPr id="1" name=""/>
        <p:cNvGrpSpPr/>
        <p:nvPr/>
      </p:nvGrpSpPr>
      <p:grpSpPr>
        <a:xfrm>
          <a:off x="0" y="0"/>
          <a:ext cx="0" cy="0"/>
          <a:chOff x="0" y="0"/>
          <a:chExt cx="0" cy="0"/>
        </a:xfrm>
      </p:grpSpPr>
      <p:grpSp>
        <p:nvGrpSpPr>
          <p:cNvPr id="130" name="Groep 11"/>
          <p:cNvGrpSpPr/>
          <p:nvPr/>
        </p:nvGrpSpPr>
        <p:grpSpPr>
          <a:xfrm>
            <a:off x="243416" y="163512"/>
            <a:ext cx="567269" cy="1447801"/>
            <a:chOff x="0" y="0"/>
            <a:chExt cx="567267" cy="1447800"/>
          </a:xfrm>
        </p:grpSpPr>
        <p:sp>
          <p:nvSpPr>
            <p:cNvPr id="127" name="Freeform 7"/>
            <p:cNvSpPr/>
            <p:nvPr/>
          </p:nvSpPr>
          <p:spPr>
            <a:xfrm>
              <a:off x="-1" y="1022350"/>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248"/>
                  </a:moveTo>
                  <a:lnTo>
                    <a:pt x="6528" y="10800"/>
                  </a:lnTo>
                  <a:lnTo>
                    <a:pt x="0" y="4352"/>
                  </a:lnTo>
                  <a:lnTo>
                    <a:pt x="4352" y="0"/>
                  </a:lnTo>
                  <a:lnTo>
                    <a:pt x="10800" y="6448"/>
                  </a:lnTo>
                  <a:lnTo>
                    <a:pt x="17248" y="0"/>
                  </a:lnTo>
                  <a:lnTo>
                    <a:pt x="21600" y="4352"/>
                  </a:lnTo>
                  <a:lnTo>
                    <a:pt x="15152" y="10800"/>
                  </a:lnTo>
                  <a:lnTo>
                    <a:pt x="21600" y="17248"/>
                  </a:lnTo>
                  <a:lnTo>
                    <a:pt x="17248" y="21600"/>
                  </a:lnTo>
                  <a:lnTo>
                    <a:pt x="10800" y="15072"/>
                  </a:lnTo>
                  <a:lnTo>
                    <a:pt x="4352" y="21600"/>
                  </a:lnTo>
                  <a:lnTo>
                    <a:pt x="0" y="1724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28" name="Freeform 8"/>
            <p:cNvSpPr/>
            <p:nvPr/>
          </p:nvSpPr>
          <p:spPr>
            <a:xfrm>
              <a:off x="-1" y="-1"/>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29" name="Freeform 9"/>
            <p:cNvSpPr/>
            <p:nvPr/>
          </p:nvSpPr>
          <p:spPr>
            <a:xfrm>
              <a:off x="-1" y="511175"/>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grpSp>
      <p:grpSp>
        <p:nvGrpSpPr>
          <p:cNvPr id="139" name="Groep 19"/>
          <p:cNvGrpSpPr/>
          <p:nvPr/>
        </p:nvGrpSpPr>
        <p:grpSpPr>
          <a:xfrm>
            <a:off x="12336833" y="-47628"/>
            <a:ext cx="2146030" cy="6948001"/>
            <a:chOff x="0" y="0"/>
            <a:chExt cx="2146029" cy="6947999"/>
          </a:xfrm>
        </p:grpSpPr>
        <p:grpSp>
          <p:nvGrpSpPr>
            <p:cNvPr id="133" name="Afgeronde rechthoek 15"/>
            <p:cNvGrpSpPr/>
            <p:nvPr/>
          </p:nvGrpSpPr>
          <p:grpSpPr>
            <a:xfrm>
              <a:off x="0" y="0"/>
              <a:ext cx="2146030" cy="6948000"/>
              <a:chOff x="0" y="0"/>
              <a:chExt cx="2146029" cy="6947999"/>
            </a:xfrm>
          </p:grpSpPr>
          <p:sp>
            <p:nvSpPr>
              <p:cNvPr id="131" name="Afgeronde rechthoek"/>
              <p:cNvSpPr/>
              <p:nvPr/>
            </p:nvSpPr>
            <p:spPr>
              <a:xfrm>
                <a:off x="0" y="0"/>
                <a:ext cx="2146030" cy="6948000"/>
              </a:xfrm>
              <a:prstGeom prst="roundRect">
                <a:avLst>
                  <a:gd name="adj" fmla="val 9701"/>
                </a:avLst>
              </a:prstGeom>
              <a:solidFill>
                <a:srgbClr val="FFFFFF"/>
              </a:solidFill>
              <a:ln w="25400" cap="flat">
                <a:solidFill>
                  <a:srgbClr val="BA0000"/>
                </a:solidFill>
                <a:prstDash val="solid"/>
                <a:round/>
              </a:ln>
              <a:effectLst/>
            </p:spPr>
            <p:txBody>
              <a:bodyPr wrap="square" lIns="45719" tIns="45719" rIns="45719" bIns="45719" numCol="1" anchor="t">
                <a:noAutofit/>
              </a:bodyPr>
              <a:lstStyle/>
              <a:p>
                <a:pPr>
                  <a:defRPr sz="900">
                    <a:latin typeface="Corbel"/>
                    <a:ea typeface="Corbel"/>
                    <a:cs typeface="Corbel"/>
                    <a:sym typeface="Corbel"/>
                  </a:defRPr>
                </a:pPr>
                <a:endParaRPr/>
              </a:p>
            </p:txBody>
          </p:sp>
          <p:sp>
            <p:nvSpPr>
              <p:cNvPr id="132" name="Klik op het pijltje naast Nieuwe dia om een nieuwe dia aan te maken. Kies een van de indelingen.…"/>
              <p:cNvSpPr txBox="1"/>
              <p:nvPr/>
            </p:nvSpPr>
            <p:spPr>
              <a:xfrm>
                <a:off x="60975" y="60975"/>
                <a:ext cx="2024079" cy="44419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a:latin typeface="Corbel"/>
                    <a:ea typeface="Corbel"/>
                    <a:cs typeface="Corbel"/>
                    <a:sym typeface="Corbel"/>
                  </a:defRPr>
                </a:pPr>
                <a:r>
                  <a:t>Klik op het pijltje naast Nieuwe dia om een nieuwe dia aan te maken. Kies een van de indelingen.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Klik op Indeling als de dia opnieuw moet worden aangepast aan de huidige indeling, of om een andere indeling toe te passen.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De tekstvakken van de dia’s hebben allen 9 niveaus.</a:t>
                </a:r>
                <a:endParaRPr>
                  <a:solidFill>
                    <a:srgbClr val="FFFFFF"/>
                  </a:solidFill>
                </a:endParaRPr>
              </a:p>
              <a:p>
                <a:pPr>
                  <a:defRPr sz="900">
                    <a:latin typeface="Corbel"/>
                    <a:ea typeface="Corbel"/>
                    <a:cs typeface="Corbel"/>
                    <a:sym typeface="Corbel"/>
                  </a:defRPr>
                </a:pPr>
                <a:r>
                  <a:t>Eerste, tweede en derde niveau hebben een opsomming. Het vierde niveau is bold en geschikt voor een kopje.</a:t>
                </a:r>
                <a:endParaRPr>
                  <a:solidFill>
                    <a:srgbClr val="FFFFFF"/>
                  </a:solidFill>
                </a:endParaRPr>
              </a:p>
              <a:p>
                <a:pPr>
                  <a:defRPr sz="900">
                    <a:latin typeface="Corbel"/>
                    <a:ea typeface="Corbel"/>
                    <a:cs typeface="Corbel"/>
                    <a:sym typeface="Corbel"/>
                  </a:defRPr>
                </a:pPr>
                <a:r>
                  <a:t>Het vijfde niveau is voor de basistekst. Zowel niveau  vier als vijf lijnen automatisch uit aan de linkerkantlijn.</a:t>
                </a:r>
                <a:endParaRPr>
                  <a:solidFill>
                    <a:srgbClr val="FFFFFF"/>
                  </a:solidFill>
                </a:endParaRPr>
              </a:p>
              <a:p>
                <a:pPr>
                  <a:defRPr sz="900">
                    <a:latin typeface="Corbel"/>
                    <a:ea typeface="Corbel"/>
                    <a:cs typeface="Corbel"/>
                    <a:sym typeface="Corbel"/>
                  </a:defRPr>
                </a:pPr>
                <a:r>
                  <a:t>Het zesde, zevende en achtste niveau lijnen uit onder resp. eerste, tweede en derde opsomming.</a:t>
                </a:r>
                <a:endParaRPr>
                  <a:solidFill>
                    <a:srgbClr val="FFFFFF"/>
                  </a:solidFill>
                </a:endParaRPr>
              </a:p>
              <a:p>
                <a:pPr>
                  <a:defRPr sz="900">
                    <a:latin typeface="Corbel"/>
                    <a:ea typeface="Corbel"/>
                    <a:cs typeface="Corbel"/>
                    <a:sym typeface="Corbel"/>
                  </a:defRPr>
                </a:pPr>
                <a:r>
                  <a:t>Het negende niveau is een kleiner lettertype dat uitlijnt aan de linkermarge. Deze is geschikt voor bijvoorbeeld een bijschrift.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Let op:  Let op: wissel van stijl met de knoppen              voor lijstniveau verhogen of verlagen, of in MS Office met verkorte toetscombinatie Alt+Shift+← of Alt+Shift+→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Gebruik dus niet de standaard opsomming- knoppen van MS Office om de stijl te veranderen!</a:t>
                </a:r>
              </a:p>
            </p:txBody>
          </p:sp>
        </p:grpSp>
        <p:pic>
          <p:nvPicPr>
            <p:cNvPr id="134" name="Afbeelding 16" descr="Afbeelding 16"/>
            <p:cNvPicPr>
              <a:picLocks noChangeAspect="1"/>
            </p:cNvPicPr>
            <p:nvPr/>
          </p:nvPicPr>
          <p:blipFill>
            <a:blip r:embed="rId2"/>
            <a:stretch>
              <a:fillRect/>
            </a:stretch>
          </p:blipFill>
          <p:spPr>
            <a:xfrm>
              <a:off x="549279" y="5717401"/>
              <a:ext cx="558801" cy="228601"/>
            </a:xfrm>
            <a:prstGeom prst="rect">
              <a:avLst/>
            </a:prstGeom>
            <a:ln w="12700" cap="flat">
              <a:noFill/>
              <a:miter lim="400000"/>
            </a:ln>
            <a:effectLst/>
          </p:spPr>
        </p:pic>
        <p:grpSp>
          <p:nvGrpSpPr>
            <p:cNvPr id="138" name="Groep 18"/>
            <p:cNvGrpSpPr/>
            <p:nvPr/>
          </p:nvGrpSpPr>
          <p:grpSpPr>
            <a:xfrm>
              <a:off x="505967" y="6568905"/>
              <a:ext cx="1003441" cy="285791"/>
              <a:chOff x="0" y="0"/>
              <a:chExt cx="1003439" cy="285790"/>
            </a:xfrm>
          </p:grpSpPr>
          <p:pic>
            <p:nvPicPr>
              <p:cNvPr id="135" name="Afbeelding 17" descr="Afbeelding 17"/>
              <p:cNvPicPr>
                <a:picLocks noChangeAspect="1"/>
              </p:cNvPicPr>
              <p:nvPr/>
            </p:nvPicPr>
            <p:blipFill>
              <a:blip r:embed="rId3"/>
              <a:stretch>
                <a:fillRect/>
              </a:stretch>
            </p:blipFill>
            <p:spPr>
              <a:xfrm>
                <a:off x="0" y="0"/>
                <a:ext cx="1003440" cy="285790"/>
              </a:xfrm>
              <a:prstGeom prst="rect">
                <a:avLst/>
              </a:prstGeom>
              <a:ln w="12700" cap="flat">
                <a:noFill/>
                <a:miter lim="400000"/>
              </a:ln>
              <a:effectLst/>
            </p:spPr>
          </p:pic>
          <p:sp>
            <p:nvSpPr>
              <p:cNvPr id="136" name="Rechte verbindingslijn 21"/>
              <p:cNvSpPr/>
              <p:nvPr/>
            </p:nvSpPr>
            <p:spPr>
              <a:xfrm flipH="1">
                <a:off x="43312" y="6228"/>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sp>
            <p:nvSpPr>
              <p:cNvPr id="137" name="Rechte verbindingslijn 23"/>
              <p:cNvSpPr/>
              <p:nvPr/>
            </p:nvSpPr>
            <p:spPr>
              <a:xfrm flipH="1" flipV="1">
                <a:off x="43312" y="6229"/>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grpSp>
      </p:grpSp>
      <p:sp>
        <p:nvSpPr>
          <p:cNvPr id="140" name="Titeltekst"/>
          <p:cNvSpPr txBox="1">
            <a:spLocks noGrp="1"/>
          </p:cNvSpPr>
          <p:nvPr>
            <p:ph type="title"/>
          </p:nvPr>
        </p:nvSpPr>
        <p:spPr>
          <a:xfrm>
            <a:off x="1042628" y="1998334"/>
            <a:ext cx="10680001" cy="1143001"/>
          </a:xfrm>
          <a:prstGeom prst="rect">
            <a:avLst/>
          </a:prstGeom>
        </p:spPr>
        <p:txBody>
          <a:bodyPr/>
          <a:lstStyle>
            <a:lvl1pPr defTabSz="914238">
              <a:lnSpc>
                <a:spcPct val="100000"/>
              </a:lnSpc>
              <a:defRPr sz="3500" b="0">
                <a:solidFill>
                  <a:srgbClr val="FF0000"/>
                </a:solidFill>
                <a:latin typeface="Corbel"/>
                <a:ea typeface="Corbel"/>
                <a:cs typeface="Corbel"/>
                <a:sym typeface="Corbel"/>
              </a:defRPr>
            </a:lvl1pPr>
          </a:lstStyle>
          <a:p>
            <a:r>
              <a:t>Titeltekst</a:t>
            </a:r>
          </a:p>
        </p:txBody>
      </p:sp>
      <p:sp>
        <p:nvSpPr>
          <p:cNvPr id="141" name="Hoofdtekst - niveau één…"/>
          <p:cNvSpPr txBox="1">
            <a:spLocks noGrp="1"/>
          </p:cNvSpPr>
          <p:nvPr>
            <p:ph type="body" sz="half" idx="1"/>
          </p:nvPr>
        </p:nvSpPr>
        <p:spPr>
          <a:xfrm>
            <a:off x="1042083" y="3367618"/>
            <a:ext cx="10680002" cy="2787176"/>
          </a:xfrm>
          <a:prstGeom prst="rect">
            <a:avLst/>
          </a:prstGeom>
        </p:spPr>
        <p:txBody>
          <a:bodyPr/>
          <a:lstStyle>
            <a:lvl1pPr marL="215962" indent="-215962" defTabSz="914238">
              <a:lnSpc>
                <a:spcPct val="100000"/>
              </a:lnSpc>
              <a:spcBef>
                <a:spcPts val="0"/>
              </a:spcBef>
              <a:buClr>
                <a:srgbClr val="FF0000"/>
              </a:buClr>
              <a:buSzPct val="65000"/>
              <a:buFontTx/>
              <a:buChar char="■"/>
              <a:defRPr sz="2200">
                <a:latin typeface="Corbel"/>
                <a:ea typeface="Corbel"/>
                <a:cs typeface="Corbel"/>
                <a:sym typeface="Corbel"/>
              </a:defRPr>
            </a:lvl1pPr>
            <a:lvl2pPr marL="431923" indent="-215962" defTabSz="914238">
              <a:lnSpc>
                <a:spcPct val="100000"/>
              </a:lnSpc>
              <a:spcBef>
                <a:spcPts val="0"/>
              </a:spcBef>
              <a:buClr>
                <a:srgbClr val="FF0000"/>
              </a:buClr>
              <a:buSzPct val="100000"/>
              <a:buFontTx/>
              <a:buChar char="–"/>
              <a:defRPr sz="2200">
                <a:latin typeface="Corbel"/>
                <a:ea typeface="Corbel"/>
                <a:cs typeface="Corbel"/>
                <a:sym typeface="Corbel"/>
              </a:defRPr>
            </a:lvl2pPr>
            <a:lvl3pPr marL="695877" indent="-263953" defTabSz="914238">
              <a:lnSpc>
                <a:spcPct val="100000"/>
              </a:lnSpc>
              <a:spcBef>
                <a:spcPts val="0"/>
              </a:spcBef>
              <a:buClr>
                <a:srgbClr val="FF0000"/>
              </a:buClr>
              <a:buSzPct val="100000"/>
              <a:buFontTx/>
              <a:buChar char="-"/>
              <a:defRPr sz="2200">
                <a:latin typeface="Corbel"/>
                <a:ea typeface="Corbel"/>
                <a:cs typeface="Corbel"/>
                <a:sym typeface="Corbel"/>
              </a:defRPr>
            </a:lvl3pPr>
            <a:lvl4pPr marL="0" indent="0" defTabSz="914238">
              <a:lnSpc>
                <a:spcPct val="100000"/>
              </a:lnSpc>
              <a:spcBef>
                <a:spcPts val="0"/>
              </a:spcBef>
              <a:buClr>
                <a:srgbClr val="FF0000"/>
              </a:buClr>
              <a:buSzTx/>
              <a:buFont typeface="Wingdings"/>
              <a:buNone/>
              <a:defRPr sz="2200">
                <a:latin typeface="Corbel"/>
                <a:ea typeface="Corbel"/>
                <a:cs typeface="Corbel"/>
                <a:sym typeface="Corbel"/>
              </a:defRPr>
            </a:lvl4pPr>
            <a:lvl5pPr marL="0" indent="0" defTabSz="914238">
              <a:lnSpc>
                <a:spcPct val="100000"/>
              </a:lnSpc>
              <a:spcBef>
                <a:spcPts val="0"/>
              </a:spcBef>
              <a:buClr>
                <a:srgbClr val="FF0000"/>
              </a:buClr>
              <a:buSzTx/>
              <a:buFont typeface="Wingdings"/>
              <a:buNone/>
              <a:defRPr sz="2200">
                <a:latin typeface="Corbel"/>
                <a:ea typeface="Corbel"/>
                <a:cs typeface="Corbel"/>
                <a:sym typeface="Corbe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42" name="Dianummer"/>
          <p:cNvSpPr txBox="1">
            <a:spLocks noGrp="1"/>
          </p:cNvSpPr>
          <p:nvPr>
            <p:ph type="sldNum" sz="quarter" idx="2"/>
          </p:nvPr>
        </p:nvSpPr>
        <p:spPr>
          <a:xfrm>
            <a:off x="11329076" y="6489408"/>
            <a:ext cx="145902" cy="139701"/>
          </a:xfrm>
          <a:prstGeom prst="rect">
            <a:avLst/>
          </a:prstGeom>
        </p:spPr>
        <p:txBody>
          <a:bodyPr lIns="0" tIns="0" rIns="0" bIns="0" anchor="t"/>
          <a:lstStyle>
            <a:lvl1pPr algn="l">
              <a:defRPr sz="1000">
                <a:solidFill>
                  <a:srgbClr val="BEBEBE"/>
                </a:solidFill>
              </a:defRPr>
            </a:lvl1p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eldia rood">
    <p:spTree>
      <p:nvGrpSpPr>
        <p:cNvPr id="1" name=""/>
        <p:cNvGrpSpPr/>
        <p:nvPr/>
      </p:nvGrpSpPr>
      <p:grpSpPr>
        <a:xfrm>
          <a:off x="0" y="0"/>
          <a:ext cx="0" cy="0"/>
          <a:chOff x="0" y="0"/>
          <a:chExt cx="0" cy="0"/>
        </a:xfrm>
      </p:grpSpPr>
      <p:sp>
        <p:nvSpPr>
          <p:cNvPr id="149" name="Rectangle 5"/>
          <p:cNvSpPr/>
          <p:nvPr/>
        </p:nvSpPr>
        <p:spPr>
          <a:xfrm>
            <a:off x="-1" y="54"/>
            <a:ext cx="12183535" cy="6854826"/>
          </a:xfrm>
          <a:prstGeom prst="rect">
            <a:avLst/>
          </a:prstGeom>
          <a:solidFill>
            <a:srgbClr val="FF0000"/>
          </a:solidFill>
          <a:ln w="12700">
            <a:miter lim="400000"/>
          </a:ln>
        </p:spPr>
        <p:txBody>
          <a:bodyPr lIns="45719" rIns="45719"/>
          <a:lstStyle/>
          <a:p>
            <a:pPr>
              <a:defRPr>
                <a:latin typeface="Calibri"/>
                <a:ea typeface="Calibri"/>
                <a:cs typeface="Calibri"/>
                <a:sym typeface="Calibri"/>
              </a:defRPr>
            </a:pPr>
            <a:endParaRPr/>
          </a:p>
        </p:txBody>
      </p:sp>
      <p:sp>
        <p:nvSpPr>
          <p:cNvPr id="150" name="Rectangle 6"/>
          <p:cNvSpPr/>
          <p:nvPr/>
        </p:nvSpPr>
        <p:spPr>
          <a:xfrm>
            <a:off x="0" y="1612"/>
            <a:ext cx="1049869" cy="6854826"/>
          </a:xfrm>
          <a:prstGeom prst="rect">
            <a:avLst/>
          </a:prstGeom>
          <a:solidFill>
            <a:srgbClr val="FFFFFF"/>
          </a:solidFill>
          <a:ln w="12700">
            <a:miter lim="400000"/>
          </a:ln>
        </p:spPr>
        <p:txBody>
          <a:bodyPr lIns="45719" rIns="45719"/>
          <a:lstStyle/>
          <a:p>
            <a:pPr>
              <a:defRPr>
                <a:latin typeface="Calibri"/>
                <a:ea typeface="Calibri"/>
                <a:cs typeface="Calibri"/>
                <a:sym typeface="Calibri"/>
              </a:defRPr>
            </a:pPr>
            <a:endParaRPr/>
          </a:p>
        </p:txBody>
      </p:sp>
      <p:grpSp>
        <p:nvGrpSpPr>
          <p:cNvPr id="171" name="Groep 4"/>
          <p:cNvGrpSpPr/>
          <p:nvPr/>
        </p:nvGrpSpPr>
        <p:grpSpPr>
          <a:xfrm>
            <a:off x="243417" y="163512"/>
            <a:ext cx="3418417" cy="1447801"/>
            <a:chOff x="0" y="0"/>
            <a:chExt cx="3418416" cy="1447800"/>
          </a:xfrm>
        </p:grpSpPr>
        <p:sp>
          <p:nvSpPr>
            <p:cNvPr id="151" name="Freeform 7"/>
            <p:cNvSpPr/>
            <p:nvPr/>
          </p:nvSpPr>
          <p:spPr>
            <a:xfrm>
              <a:off x="0" y="1022350"/>
              <a:ext cx="567267"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248"/>
                  </a:moveTo>
                  <a:lnTo>
                    <a:pt x="6528" y="10800"/>
                  </a:lnTo>
                  <a:lnTo>
                    <a:pt x="0" y="4352"/>
                  </a:lnTo>
                  <a:lnTo>
                    <a:pt x="4352" y="0"/>
                  </a:lnTo>
                  <a:lnTo>
                    <a:pt x="10800" y="6448"/>
                  </a:lnTo>
                  <a:lnTo>
                    <a:pt x="17248" y="0"/>
                  </a:lnTo>
                  <a:lnTo>
                    <a:pt x="21600" y="4352"/>
                  </a:lnTo>
                  <a:lnTo>
                    <a:pt x="15152" y="10800"/>
                  </a:lnTo>
                  <a:lnTo>
                    <a:pt x="21600" y="17248"/>
                  </a:lnTo>
                  <a:lnTo>
                    <a:pt x="17248" y="21600"/>
                  </a:lnTo>
                  <a:lnTo>
                    <a:pt x="10800" y="15072"/>
                  </a:lnTo>
                  <a:lnTo>
                    <a:pt x="4352" y="21600"/>
                  </a:lnTo>
                  <a:lnTo>
                    <a:pt x="0" y="1724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52" name="Freeform 8"/>
            <p:cNvSpPr/>
            <p:nvPr/>
          </p:nvSpPr>
          <p:spPr>
            <a:xfrm>
              <a:off x="0" y="-1"/>
              <a:ext cx="567267"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53" name="Freeform 9"/>
            <p:cNvSpPr/>
            <p:nvPr/>
          </p:nvSpPr>
          <p:spPr>
            <a:xfrm>
              <a:off x="0" y="511175"/>
              <a:ext cx="567267"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54" name="Freeform 10"/>
            <p:cNvSpPr/>
            <p:nvPr/>
          </p:nvSpPr>
          <p:spPr>
            <a:xfrm>
              <a:off x="1132416" y="20637"/>
              <a:ext cx="285751" cy="241301"/>
            </a:xfrm>
            <a:custGeom>
              <a:avLst/>
              <a:gdLst/>
              <a:ahLst/>
              <a:cxnLst>
                <a:cxn ang="0">
                  <a:pos x="wd2" y="hd2"/>
                </a:cxn>
                <a:cxn ang="5400000">
                  <a:pos x="wd2" y="hd2"/>
                </a:cxn>
                <a:cxn ang="10800000">
                  <a:pos x="wd2" y="hd2"/>
                </a:cxn>
                <a:cxn ang="16200000">
                  <a:pos x="wd2" y="hd2"/>
                </a:cxn>
              </a:cxnLst>
              <a:rect l="0" t="0" r="r" b="b"/>
              <a:pathLst>
                <a:path w="21600" h="21600" extrusionOk="0">
                  <a:moveTo>
                    <a:pt x="21600" y="19574"/>
                  </a:moveTo>
                  <a:cubicBezTo>
                    <a:pt x="18827" y="20918"/>
                    <a:pt x="15652" y="21600"/>
                    <a:pt x="12119" y="21600"/>
                  </a:cubicBezTo>
                  <a:cubicBezTo>
                    <a:pt x="5053" y="21600"/>
                    <a:pt x="0" y="17308"/>
                    <a:pt x="0" y="10890"/>
                  </a:cubicBezTo>
                  <a:cubicBezTo>
                    <a:pt x="0" y="4292"/>
                    <a:pt x="5053" y="0"/>
                    <a:pt x="12119" y="0"/>
                  </a:cubicBezTo>
                  <a:cubicBezTo>
                    <a:pt x="15607" y="0"/>
                    <a:pt x="18760" y="662"/>
                    <a:pt x="21153" y="2587"/>
                  </a:cubicBezTo>
                  <a:cubicBezTo>
                    <a:pt x="18134" y="5315"/>
                    <a:pt x="18134" y="5315"/>
                    <a:pt x="18134" y="5315"/>
                  </a:cubicBezTo>
                  <a:cubicBezTo>
                    <a:pt x="16681" y="4031"/>
                    <a:pt x="14445" y="3309"/>
                    <a:pt x="12142" y="3309"/>
                  </a:cubicBezTo>
                  <a:cubicBezTo>
                    <a:pt x="7424" y="3309"/>
                    <a:pt x="4271" y="6558"/>
                    <a:pt x="4271" y="10650"/>
                  </a:cubicBezTo>
                  <a:cubicBezTo>
                    <a:pt x="4271" y="15042"/>
                    <a:pt x="7424" y="18291"/>
                    <a:pt x="12142" y="18291"/>
                  </a:cubicBezTo>
                  <a:cubicBezTo>
                    <a:pt x="14221" y="18291"/>
                    <a:pt x="16099" y="17950"/>
                    <a:pt x="17530" y="17228"/>
                  </a:cubicBezTo>
                  <a:cubicBezTo>
                    <a:pt x="17530" y="12374"/>
                    <a:pt x="17530" y="12374"/>
                    <a:pt x="17530" y="12374"/>
                  </a:cubicBezTo>
                  <a:cubicBezTo>
                    <a:pt x="12835" y="12374"/>
                    <a:pt x="12835" y="12374"/>
                    <a:pt x="12835" y="12374"/>
                  </a:cubicBezTo>
                  <a:cubicBezTo>
                    <a:pt x="12835" y="9065"/>
                    <a:pt x="12835" y="9065"/>
                    <a:pt x="12835" y="9065"/>
                  </a:cubicBezTo>
                  <a:cubicBezTo>
                    <a:pt x="21600" y="9065"/>
                    <a:pt x="21600" y="9065"/>
                    <a:pt x="21600" y="9065"/>
                  </a:cubicBezTo>
                  <a:lnTo>
                    <a:pt x="21600" y="19574"/>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55" name="Freeform 11"/>
            <p:cNvSpPr/>
            <p:nvPr/>
          </p:nvSpPr>
          <p:spPr>
            <a:xfrm>
              <a:off x="1468966" y="96837"/>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676" y="15623"/>
                    <a:pt x="8069" y="17487"/>
                    <a:pt x="11076" y="17487"/>
                  </a:cubicBezTo>
                  <a:cubicBezTo>
                    <a:pt x="13715" y="17487"/>
                    <a:pt x="15464" y="16274"/>
                    <a:pt x="16783"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31" y="5740"/>
                    <a:pt x="14175" y="3847"/>
                    <a:pt x="10831" y="3847"/>
                  </a:cubicBezTo>
                  <a:cubicBezTo>
                    <a:pt x="7670"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56" name="Freeform 12"/>
            <p:cNvSpPr/>
            <p:nvPr/>
          </p:nvSpPr>
          <p:spPr>
            <a:xfrm>
              <a:off x="1725082" y="96837"/>
              <a:ext cx="319619" cy="158751"/>
            </a:xfrm>
            <a:custGeom>
              <a:avLst/>
              <a:gdLst/>
              <a:ahLst/>
              <a:cxnLst>
                <a:cxn ang="0">
                  <a:pos x="wd2" y="hd2"/>
                </a:cxn>
                <a:cxn ang="5400000">
                  <a:pos x="wd2" y="hd2"/>
                </a:cxn>
                <a:cxn ang="10800000">
                  <a:pos x="wd2" y="hd2"/>
                </a:cxn>
                <a:cxn ang="16200000">
                  <a:pos x="wd2" y="hd2"/>
                </a:cxn>
              </a:cxnLst>
              <a:rect l="0" t="0" r="r" b="b"/>
              <a:pathLst>
                <a:path w="21600" h="21600" extrusionOk="0">
                  <a:moveTo>
                    <a:pt x="0" y="516"/>
                  </a:moveTo>
                  <a:cubicBezTo>
                    <a:pt x="3306" y="516"/>
                    <a:pt x="3306" y="516"/>
                    <a:pt x="3306" y="516"/>
                  </a:cubicBezTo>
                  <a:cubicBezTo>
                    <a:pt x="3306" y="3822"/>
                    <a:pt x="3306" y="3822"/>
                    <a:pt x="3306" y="3822"/>
                  </a:cubicBezTo>
                  <a:cubicBezTo>
                    <a:pt x="3366" y="3822"/>
                    <a:pt x="3366" y="3822"/>
                    <a:pt x="3366" y="3822"/>
                  </a:cubicBezTo>
                  <a:cubicBezTo>
                    <a:pt x="3967" y="1851"/>
                    <a:pt x="5310" y="0"/>
                    <a:pt x="7634" y="0"/>
                  </a:cubicBezTo>
                  <a:cubicBezTo>
                    <a:pt x="9778" y="0"/>
                    <a:pt x="11261" y="1274"/>
                    <a:pt x="11982" y="3913"/>
                  </a:cubicBezTo>
                  <a:cubicBezTo>
                    <a:pt x="13004" y="1213"/>
                    <a:pt x="14487" y="0"/>
                    <a:pt x="16571" y="0"/>
                  </a:cubicBezTo>
                  <a:cubicBezTo>
                    <a:pt x="20298" y="0"/>
                    <a:pt x="21600" y="4004"/>
                    <a:pt x="21600" y="9040"/>
                  </a:cubicBezTo>
                  <a:cubicBezTo>
                    <a:pt x="21600" y="21600"/>
                    <a:pt x="21600" y="21600"/>
                    <a:pt x="21600" y="21600"/>
                  </a:cubicBezTo>
                  <a:cubicBezTo>
                    <a:pt x="18114" y="21600"/>
                    <a:pt x="18114" y="21600"/>
                    <a:pt x="18114" y="21600"/>
                  </a:cubicBezTo>
                  <a:cubicBezTo>
                    <a:pt x="18114" y="9647"/>
                    <a:pt x="18114" y="9647"/>
                    <a:pt x="18114" y="9647"/>
                  </a:cubicBezTo>
                  <a:cubicBezTo>
                    <a:pt x="18114" y="7008"/>
                    <a:pt x="17593" y="4733"/>
                    <a:pt x="15529" y="4733"/>
                  </a:cubicBezTo>
                  <a:cubicBezTo>
                    <a:pt x="13345" y="4733"/>
                    <a:pt x="12543" y="7463"/>
                    <a:pt x="12543" y="10193"/>
                  </a:cubicBezTo>
                  <a:cubicBezTo>
                    <a:pt x="12543" y="21600"/>
                    <a:pt x="12543" y="21600"/>
                    <a:pt x="12543" y="21600"/>
                  </a:cubicBezTo>
                  <a:cubicBezTo>
                    <a:pt x="9057" y="21600"/>
                    <a:pt x="9057" y="21600"/>
                    <a:pt x="9057" y="21600"/>
                  </a:cubicBezTo>
                  <a:cubicBezTo>
                    <a:pt x="9057" y="9040"/>
                    <a:pt x="9057" y="9040"/>
                    <a:pt x="9057" y="9040"/>
                  </a:cubicBezTo>
                  <a:cubicBezTo>
                    <a:pt x="9057" y="6462"/>
                    <a:pt x="8355" y="4733"/>
                    <a:pt x="6672" y="4733"/>
                  </a:cubicBezTo>
                  <a:cubicBezTo>
                    <a:pt x="4388" y="4733"/>
                    <a:pt x="3486" y="7281"/>
                    <a:pt x="3486" y="10102"/>
                  </a:cubicBezTo>
                  <a:cubicBezTo>
                    <a:pt x="3486" y="21600"/>
                    <a:pt x="3486" y="21600"/>
                    <a:pt x="3486" y="21600"/>
                  </a:cubicBezTo>
                  <a:cubicBezTo>
                    <a:pt x="0" y="21600"/>
                    <a:pt x="0" y="21600"/>
                    <a:pt x="0" y="21600"/>
                  </a:cubicBezTo>
                  <a:lnTo>
                    <a:pt x="0" y="516"/>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57" name="Freeform 13"/>
            <p:cNvSpPr/>
            <p:nvPr/>
          </p:nvSpPr>
          <p:spPr>
            <a:xfrm>
              <a:off x="2091266" y="96837"/>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676" y="15623"/>
                    <a:pt x="8100" y="17487"/>
                    <a:pt x="11076" y="17487"/>
                  </a:cubicBezTo>
                  <a:cubicBezTo>
                    <a:pt x="13745" y="17487"/>
                    <a:pt x="15464" y="16274"/>
                    <a:pt x="16814"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31" y="5740"/>
                    <a:pt x="14175" y="3847"/>
                    <a:pt x="10861" y="3847"/>
                  </a:cubicBezTo>
                  <a:cubicBezTo>
                    <a:pt x="7701"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58" name="Freeform 14"/>
            <p:cNvSpPr/>
            <p:nvPr/>
          </p:nvSpPr>
          <p:spPr>
            <a:xfrm>
              <a:off x="2338916" y="96837"/>
              <a:ext cx="209551"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676" y="15623"/>
                    <a:pt x="8069" y="17487"/>
                    <a:pt x="11045" y="17487"/>
                  </a:cubicBezTo>
                  <a:cubicBezTo>
                    <a:pt x="13715" y="17487"/>
                    <a:pt x="15464" y="16274"/>
                    <a:pt x="16783"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00" y="5740"/>
                    <a:pt x="14175" y="3847"/>
                    <a:pt x="10831" y="3847"/>
                  </a:cubicBezTo>
                  <a:cubicBezTo>
                    <a:pt x="7670"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59" name="Freeform 15"/>
            <p:cNvSpPr/>
            <p:nvPr/>
          </p:nvSpPr>
          <p:spPr>
            <a:xfrm>
              <a:off x="2595033" y="96837"/>
              <a:ext cx="190501" cy="158751"/>
            </a:xfrm>
            <a:custGeom>
              <a:avLst/>
              <a:gdLst/>
              <a:ahLst/>
              <a:cxnLst>
                <a:cxn ang="0">
                  <a:pos x="wd2" y="hd2"/>
                </a:cxn>
                <a:cxn ang="5400000">
                  <a:pos x="wd2" y="hd2"/>
                </a:cxn>
                <a:cxn ang="10800000">
                  <a:pos x="wd2" y="hd2"/>
                </a:cxn>
                <a:cxn ang="16200000">
                  <a:pos x="wd2" y="hd2"/>
                </a:cxn>
              </a:cxnLst>
              <a:rect l="0" t="0" r="r" b="b"/>
              <a:pathLst>
                <a:path w="21600" h="21600" extrusionOk="0">
                  <a:moveTo>
                    <a:pt x="0" y="516"/>
                  </a:moveTo>
                  <a:cubicBezTo>
                    <a:pt x="5613" y="516"/>
                    <a:pt x="5613" y="516"/>
                    <a:pt x="5613" y="516"/>
                  </a:cubicBezTo>
                  <a:cubicBezTo>
                    <a:pt x="5613" y="3913"/>
                    <a:pt x="5613" y="3913"/>
                    <a:pt x="5613" y="3913"/>
                  </a:cubicBezTo>
                  <a:cubicBezTo>
                    <a:pt x="5715" y="3913"/>
                    <a:pt x="5715" y="3913"/>
                    <a:pt x="5715" y="3913"/>
                  </a:cubicBezTo>
                  <a:cubicBezTo>
                    <a:pt x="6803" y="1790"/>
                    <a:pt x="9014" y="0"/>
                    <a:pt x="12960" y="0"/>
                  </a:cubicBezTo>
                  <a:cubicBezTo>
                    <a:pt x="19321" y="0"/>
                    <a:pt x="21600" y="4004"/>
                    <a:pt x="21600" y="8282"/>
                  </a:cubicBezTo>
                  <a:cubicBezTo>
                    <a:pt x="21600" y="21600"/>
                    <a:pt x="21600" y="21600"/>
                    <a:pt x="21600" y="21600"/>
                  </a:cubicBezTo>
                  <a:cubicBezTo>
                    <a:pt x="15681" y="21600"/>
                    <a:pt x="15681" y="21600"/>
                    <a:pt x="15681" y="21600"/>
                  </a:cubicBezTo>
                  <a:cubicBezTo>
                    <a:pt x="15681" y="10921"/>
                    <a:pt x="15681" y="10921"/>
                    <a:pt x="15681" y="10921"/>
                  </a:cubicBezTo>
                  <a:cubicBezTo>
                    <a:pt x="15681" y="8616"/>
                    <a:pt x="15477" y="4733"/>
                    <a:pt x="11327" y="4733"/>
                  </a:cubicBezTo>
                  <a:cubicBezTo>
                    <a:pt x="7449" y="4733"/>
                    <a:pt x="5919" y="7281"/>
                    <a:pt x="5919" y="10102"/>
                  </a:cubicBezTo>
                  <a:cubicBezTo>
                    <a:pt x="5919" y="21600"/>
                    <a:pt x="5919" y="21600"/>
                    <a:pt x="5919" y="21600"/>
                  </a:cubicBezTo>
                  <a:cubicBezTo>
                    <a:pt x="0" y="21600"/>
                    <a:pt x="0" y="21600"/>
                    <a:pt x="0" y="21600"/>
                  </a:cubicBezTo>
                  <a:lnTo>
                    <a:pt x="0" y="516"/>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60" name="Freeform 16"/>
            <p:cNvSpPr/>
            <p:nvPr/>
          </p:nvSpPr>
          <p:spPr>
            <a:xfrm>
              <a:off x="2819400" y="55562"/>
              <a:ext cx="150285" cy="204789"/>
            </a:xfrm>
            <a:custGeom>
              <a:avLst/>
              <a:gdLst/>
              <a:ahLst/>
              <a:cxnLst>
                <a:cxn ang="0">
                  <a:pos x="wd2" y="hd2"/>
                </a:cxn>
                <a:cxn ang="5400000">
                  <a:pos x="wd2" y="hd2"/>
                </a:cxn>
                <a:cxn ang="10800000">
                  <a:pos x="wd2" y="hd2"/>
                </a:cxn>
                <a:cxn ang="16200000">
                  <a:pos x="wd2" y="hd2"/>
                </a:cxn>
              </a:cxnLst>
              <a:rect l="0" t="0" r="r" b="b"/>
              <a:pathLst>
                <a:path w="21600" h="21600" extrusionOk="0">
                  <a:moveTo>
                    <a:pt x="0" y="8248"/>
                  </a:moveTo>
                  <a:cubicBezTo>
                    <a:pt x="0" y="4750"/>
                    <a:pt x="0" y="4750"/>
                    <a:pt x="0" y="4750"/>
                  </a:cubicBezTo>
                  <a:cubicBezTo>
                    <a:pt x="6080" y="4750"/>
                    <a:pt x="6080" y="4750"/>
                    <a:pt x="6080" y="4750"/>
                  </a:cubicBezTo>
                  <a:cubicBezTo>
                    <a:pt x="6080" y="0"/>
                    <a:pt x="6080" y="0"/>
                    <a:pt x="6080" y="0"/>
                  </a:cubicBezTo>
                  <a:cubicBezTo>
                    <a:pt x="13479" y="0"/>
                    <a:pt x="13479" y="0"/>
                    <a:pt x="13479" y="0"/>
                  </a:cubicBezTo>
                  <a:cubicBezTo>
                    <a:pt x="13479" y="4750"/>
                    <a:pt x="13479" y="4750"/>
                    <a:pt x="13479" y="4750"/>
                  </a:cubicBezTo>
                  <a:cubicBezTo>
                    <a:pt x="21600" y="4750"/>
                    <a:pt x="21600" y="4750"/>
                    <a:pt x="21600" y="4750"/>
                  </a:cubicBezTo>
                  <a:cubicBezTo>
                    <a:pt x="21600" y="8248"/>
                    <a:pt x="21600" y="8248"/>
                    <a:pt x="21600" y="8248"/>
                  </a:cubicBezTo>
                  <a:cubicBezTo>
                    <a:pt x="13479" y="8248"/>
                    <a:pt x="13479" y="8248"/>
                    <a:pt x="13479" y="8248"/>
                  </a:cubicBezTo>
                  <a:cubicBezTo>
                    <a:pt x="13479" y="15432"/>
                    <a:pt x="13479" y="15432"/>
                    <a:pt x="13479" y="15432"/>
                  </a:cubicBezTo>
                  <a:cubicBezTo>
                    <a:pt x="13479" y="17086"/>
                    <a:pt x="14329" y="18102"/>
                    <a:pt x="17603" y="18102"/>
                  </a:cubicBezTo>
                  <a:cubicBezTo>
                    <a:pt x="18879" y="18102"/>
                    <a:pt x="20665" y="17961"/>
                    <a:pt x="21600" y="17582"/>
                  </a:cubicBezTo>
                  <a:cubicBezTo>
                    <a:pt x="21600" y="21056"/>
                    <a:pt x="21600" y="21056"/>
                    <a:pt x="21600" y="21056"/>
                  </a:cubicBezTo>
                  <a:cubicBezTo>
                    <a:pt x="20069" y="21458"/>
                    <a:pt x="17476" y="21600"/>
                    <a:pt x="15775" y="21600"/>
                  </a:cubicBezTo>
                  <a:cubicBezTo>
                    <a:pt x="7909" y="21600"/>
                    <a:pt x="6080" y="19639"/>
                    <a:pt x="6080" y="15786"/>
                  </a:cubicBezTo>
                  <a:cubicBezTo>
                    <a:pt x="6080" y="8248"/>
                    <a:pt x="6080" y="8248"/>
                    <a:pt x="6080" y="8248"/>
                  </a:cubicBezTo>
                  <a:lnTo>
                    <a:pt x="0" y="8248"/>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61" name="Freeform 17"/>
            <p:cNvSpPr/>
            <p:nvPr/>
          </p:nvSpPr>
          <p:spPr>
            <a:xfrm>
              <a:off x="3001433" y="96837"/>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08" y="12605"/>
                  </a:moveTo>
                  <a:cubicBezTo>
                    <a:pt x="5676" y="15623"/>
                    <a:pt x="8069" y="17487"/>
                    <a:pt x="11045" y="17487"/>
                  </a:cubicBezTo>
                  <a:cubicBezTo>
                    <a:pt x="13715" y="17487"/>
                    <a:pt x="15464" y="16274"/>
                    <a:pt x="16783"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08" y="12605"/>
                  </a:lnTo>
                  <a:close/>
                  <a:moveTo>
                    <a:pt x="16261" y="8729"/>
                  </a:moveTo>
                  <a:cubicBezTo>
                    <a:pt x="16200" y="5740"/>
                    <a:pt x="14175" y="3847"/>
                    <a:pt x="10831" y="3847"/>
                  </a:cubicBezTo>
                  <a:cubicBezTo>
                    <a:pt x="7670" y="3847"/>
                    <a:pt x="5707" y="5770"/>
                    <a:pt x="5308"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62" name="Freeform 18"/>
            <p:cNvSpPr/>
            <p:nvPr/>
          </p:nvSpPr>
          <p:spPr>
            <a:xfrm>
              <a:off x="1113366" y="366712"/>
              <a:ext cx="311152" cy="230190"/>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12490" y="0"/>
                  </a:lnTo>
                  <a:lnTo>
                    <a:pt x="21600" y="21600"/>
                  </a:lnTo>
                  <a:lnTo>
                    <a:pt x="17339" y="21600"/>
                  </a:lnTo>
                  <a:lnTo>
                    <a:pt x="15429" y="16684"/>
                  </a:lnTo>
                  <a:lnTo>
                    <a:pt x="6171" y="16684"/>
                  </a:lnTo>
                  <a:lnTo>
                    <a:pt x="4261" y="21600"/>
                  </a:lnTo>
                  <a:lnTo>
                    <a:pt x="0" y="21600"/>
                  </a:lnTo>
                  <a:lnTo>
                    <a:pt x="9257" y="0"/>
                  </a:lnTo>
                  <a:close/>
                  <a:moveTo>
                    <a:pt x="14106" y="13407"/>
                  </a:moveTo>
                  <a:lnTo>
                    <a:pt x="10873" y="4618"/>
                  </a:lnTo>
                  <a:lnTo>
                    <a:pt x="7494" y="13407"/>
                  </a:lnTo>
                  <a:lnTo>
                    <a:pt x="14106" y="13407"/>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63" name="Freeform 19"/>
            <p:cNvSpPr/>
            <p:nvPr/>
          </p:nvSpPr>
          <p:spPr>
            <a:xfrm>
              <a:off x="1452033" y="436562"/>
              <a:ext cx="321734" cy="160339"/>
            </a:xfrm>
            <a:custGeom>
              <a:avLst/>
              <a:gdLst/>
              <a:ahLst/>
              <a:cxnLst>
                <a:cxn ang="0">
                  <a:pos x="wd2" y="hd2"/>
                </a:cxn>
                <a:cxn ang="5400000">
                  <a:pos x="wd2" y="hd2"/>
                </a:cxn>
                <a:cxn ang="10800000">
                  <a:pos x="wd2" y="hd2"/>
                </a:cxn>
                <a:cxn ang="16200000">
                  <a:pos x="wd2" y="hd2"/>
                </a:cxn>
              </a:cxnLst>
              <a:rect l="0" t="0" r="r" b="b"/>
              <a:pathLst>
                <a:path w="21600" h="21600" extrusionOk="0">
                  <a:moveTo>
                    <a:pt x="0" y="515"/>
                  </a:moveTo>
                  <a:cubicBezTo>
                    <a:pt x="3306" y="515"/>
                    <a:pt x="3306" y="515"/>
                    <a:pt x="3306" y="515"/>
                  </a:cubicBezTo>
                  <a:cubicBezTo>
                    <a:pt x="3306" y="3817"/>
                    <a:pt x="3306" y="3817"/>
                    <a:pt x="3306" y="3817"/>
                  </a:cubicBezTo>
                  <a:cubicBezTo>
                    <a:pt x="3366" y="3817"/>
                    <a:pt x="3366" y="3817"/>
                    <a:pt x="3366" y="3817"/>
                  </a:cubicBezTo>
                  <a:cubicBezTo>
                    <a:pt x="3987" y="1848"/>
                    <a:pt x="5310" y="0"/>
                    <a:pt x="7634" y="0"/>
                  </a:cubicBezTo>
                  <a:cubicBezTo>
                    <a:pt x="9778" y="0"/>
                    <a:pt x="11261" y="1272"/>
                    <a:pt x="12002" y="3908"/>
                  </a:cubicBezTo>
                  <a:cubicBezTo>
                    <a:pt x="13004" y="1212"/>
                    <a:pt x="14487" y="0"/>
                    <a:pt x="16571" y="0"/>
                  </a:cubicBezTo>
                  <a:cubicBezTo>
                    <a:pt x="20298" y="0"/>
                    <a:pt x="21600" y="3999"/>
                    <a:pt x="21600" y="9028"/>
                  </a:cubicBezTo>
                  <a:cubicBezTo>
                    <a:pt x="21600" y="21600"/>
                    <a:pt x="21600" y="21600"/>
                    <a:pt x="21600" y="21600"/>
                  </a:cubicBezTo>
                  <a:cubicBezTo>
                    <a:pt x="18114" y="21600"/>
                    <a:pt x="18114" y="21600"/>
                    <a:pt x="18114" y="21600"/>
                  </a:cubicBezTo>
                  <a:cubicBezTo>
                    <a:pt x="18114" y="9664"/>
                    <a:pt x="18114" y="9664"/>
                    <a:pt x="18114" y="9664"/>
                  </a:cubicBezTo>
                  <a:cubicBezTo>
                    <a:pt x="18114" y="7028"/>
                    <a:pt x="17593" y="4726"/>
                    <a:pt x="15529" y="4726"/>
                  </a:cubicBezTo>
                  <a:cubicBezTo>
                    <a:pt x="13365" y="4726"/>
                    <a:pt x="12543" y="7452"/>
                    <a:pt x="12543" y="10179"/>
                  </a:cubicBezTo>
                  <a:cubicBezTo>
                    <a:pt x="12543" y="21600"/>
                    <a:pt x="12543" y="21600"/>
                    <a:pt x="12543" y="21600"/>
                  </a:cubicBezTo>
                  <a:cubicBezTo>
                    <a:pt x="9057" y="21600"/>
                    <a:pt x="9057" y="21600"/>
                    <a:pt x="9057" y="21600"/>
                  </a:cubicBezTo>
                  <a:cubicBezTo>
                    <a:pt x="9057" y="9028"/>
                    <a:pt x="9057" y="9028"/>
                    <a:pt x="9057" y="9028"/>
                  </a:cubicBezTo>
                  <a:cubicBezTo>
                    <a:pt x="9057" y="6453"/>
                    <a:pt x="8355" y="4726"/>
                    <a:pt x="6672" y="4726"/>
                  </a:cubicBezTo>
                  <a:cubicBezTo>
                    <a:pt x="4388" y="4726"/>
                    <a:pt x="3486" y="7271"/>
                    <a:pt x="3486" y="10088"/>
                  </a:cubicBezTo>
                  <a:cubicBezTo>
                    <a:pt x="3486" y="21600"/>
                    <a:pt x="3486" y="21600"/>
                    <a:pt x="3486" y="21600"/>
                  </a:cubicBezTo>
                  <a:cubicBezTo>
                    <a:pt x="0" y="21600"/>
                    <a:pt x="0" y="21600"/>
                    <a:pt x="0" y="21600"/>
                  </a:cubicBezTo>
                  <a:lnTo>
                    <a:pt x="0" y="51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64" name="Freeform 20"/>
            <p:cNvSpPr/>
            <p:nvPr/>
          </p:nvSpPr>
          <p:spPr>
            <a:xfrm>
              <a:off x="1811866" y="436562"/>
              <a:ext cx="169335" cy="163514"/>
            </a:xfrm>
            <a:custGeom>
              <a:avLst/>
              <a:gdLst/>
              <a:ahLst/>
              <a:cxnLst>
                <a:cxn ang="0">
                  <a:pos x="wd2" y="hd2"/>
                </a:cxn>
                <a:cxn ang="5400000">
                  <a:pos x="wd2" y="hd2"/>
                </a:cxn>
                <a:cxn ang="10800000">
                  <a:pos x="wd2" y="hd2"/>
                </a:cxn>
                <a:cxn ang="16200000">
                  <a:pos x="wd2" y="hd2"/>
                </a:cxn>
              </a:cxnLst>
              <a:rect l="0" t="0" r="r" b="b"/>
              <a:pathLst>
                <a:path w="21600" h="21600" extrusionOk="0">
                  <a:moveTo>
                    <a:pt x="16408" y="6214"/>
                  </a:moveTo>
                  <a:cubicBezTo>
                    <a:pt x="15120" y="4853"/>
                    <a:pt x="13491" y="4113"/>
                    <a:pt x="11255" y="4113"/>
                  </a:cubicBezTo>
                  <a:cubicBezTo>
                    <a:pt x="9474" y="4113"/>
                    <a:pt x="7389" y="4764"/>
                    <a:pt x="7389" y="6302"/>
                  </a:cubicBezTo>
                  <a:cubicBezTo>
                    <a:pt x="7389" y="9972"/>
                    <a:pt x="21600" y="6983"/>
                    <a:pt x="21600" y="15002"/>
                  </a:cubicBezTo>
                  <a:cubicBezTo>
                    <a:pt x="21600" y="19884"/>
                    <a:pt x="15651" y="21600"/>
                    <a:pt x="10269" y="21600"/>
                  </a:cubicBezTo>
                  <a:cubicBezTo>
                    <a:pt x="6177" y="21600"/>
                    <a:pt x="2691" y="20772"/>
                    <a:pt x="0" y="18434"/>
                  </a:cubicBezTo>
                  <a:cubicBezTo>
                    <a:pt x="4396" y="15209"/>
                    <a:pt x="4396" y="15209"/>
                    <a:pt x="4396" y="15209"/>
                  </a:cubicBezTo>
                  <a:cubicBezTo>
                    <a:pt x="6101" y="16659"/>
                    <a:pt x="7844" y="17753"/>
                    <a:pt x="10648" y="17753"/>
                  </a:cubicBezTo>
                  <a:cubicBezTo>
                    <a:pt x="12543" y="17753"/>
                    <a:pt x="15044" y="17014"/>
                    <a:pt x="15044" y="15386"/>
                  </a:cubicBezTo>
                  <a:cubicBezTo>
                    <a:pt x="15044" y="11125"/>
                    <a:pt x="796" y="14469"/>
                    <a:pt x="796" y="6628"/>
                  </a:cubicBezTo>
                  <a:cubicBezTo>
                    <a:pt x="796" y="2042"/>
                    <a:pt x="6101" y="0"/>
                    <a:pt x="11406" y="0"/>
                  </a:cubicBezTo>
                  <a:cubicBezTo>
                    <a:pt x="14931" y="0"/>
                    <a:pt x="18644" y="858"/>
                    <a:pt x="20804" y="3136"/>
                  </a:cubicBezTo>
                  <a:lnTo>
                    <a:pt x="16408" y="6214"/>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65" name="Freeform 21"/>
            <p:cNvSpPr/>
            <p:nvPr/>
          </p:nvSpPr>
          <p:spPr>
            <a:xfrm>
              <a:off x="1996016" y="396874"/>
              <a:ext cx="152401" cy="203201"/>
            </a:xfrm>
            <a:custGeom>
              <a:avLst/>
              <a:gdLst/>
              <a:ahLst/>
              <a:cxnLst>
                <a:cxn ang="0">
                  <a:pos x="wd2" y="hd2"/>
                </a:cxn>
                <a:cxn ang="5400000">
                  <a:pos x="wd2" y="hd2"/>
                </a:cxn>
                <a:cxn ang="10800000">
                  <a:pos x="wd2" y="hd2"/>
                </a:cxn>
                <a:cxn ang="16200000">
                  <a:pos x="wd2" y="hd2"/>
                </a:cxn>
              </a:cxnLst>
              <a:rect l="0" t="0" r="r" b="b"/>
              <a:pathLst>
                <a:path w="21600" h="21600" extrusionOk="0">
                  <a:moveTo>
                    <a:pt x="0" y="8248"/>
                  </a:moveTo>
                  <a:cubicBezTo>
                    <a:pt x="0" y="4750"/>
                    <a:pt x="0" y="4750"/>
                    <a:pt x="0" y="4750"/>
                  </a:cubicBezTo>
                  <a:cubicBezTo>
                    <a:pt x="6068" y="4750"/>
                    <a:pt x="6068" y="4750"/>
                    <a:pt x="6068" y="4750"/>
                  </a:cubicBezTo>
                  <a:cubicBezTo>
                    <a:pt x="6068" y="0"/>
                    <a:pt x="6068" y="0"/>
                    <a:pt x="6068" y="0"/>
                  </a:cubicBezTo>
                  <a:cubicBezTo>
                    <a:pt x="13452" y="0"/>
                    <a:pt x="13452" y="0"/>
                    <a:pt x="13452" y="0"/>
                  </a:cubicBezTo>
                  <a:cubicBezTo>
                    <a:pt x="13452" y="4750"/>
                    <a:pt x="13452" y="4750"/>
                    <a:pt x="13452" y="4750"/>
                  </a:cubicBezTo>
                  <a:cubicBezTo>
                    <a:pt x="21600" y="4750"/>
                    <a:pt x="21600" y="4750"/>
                    <a:pt x="21600" y="4750"/>
                  </a:cubicBezTo>
                  <a:cubicBezTo>
                    <a:pt x="21600" y="8248"/>
                    <a:pt x="21600" y="8248"/>
                    <a:pt x="21600" y="8248"/>
                  </a:cubicBezTo>
                  <a:cubicBezTo>
                    <a:pt x="13452" y="8248"/>
                    <a:pt x="13452" y="8248"/>
                    <a:pt x="13452" y="8248"/>
                  </a:cubicBezTo>
                  <a:cubicBezTo>
                    <a:pt x="13452" y="15432"/>
                    <a:pt x="13452" y="15432"/>
                    <a:pt x="13452" y="15432"/>
                  </a:cubicBezTo>
                  <a:cubicBezTo>
                    <a:pt x="13452" y="17086"/>
                    <a:pt x="14343" y="18102"/>
                    <a:pt x="17569" y="18102"/>
                  </a:cubicBezTo>
                  <a:cubicBezTo>
                    <a:pt x="18884" y="18102"/>
                    <a:pt x="20666" y="17961"/>
                    <a:pt x="21600" y="17582"/>
                  </a:cubicBezTo>
                  <a:cubicBezTo>
                    <a:pt x="21600" y="21056"/>
                    <a:pt x="21600" y="21056"/>
                    <a:pt x="21600" y="21056"/>
                  </a:cubicBezTo>
                  <a:cubicBezTo>
                    <a:pt x="20030" y="21458"/>
                    <a:pt x="17484" y="21600"/>
                    <a:pt x="15744" y="21600"/>
                  </a:cubicBezTo>
                  <a:cubicBezTo>
                    <a:pt x="7936" y="21600"/>
                    <a:pt x="6068" y="19639"/>
                    <a:pt x="6068" y="15786"/>
                  </a:cubicBezTo>
                  <a:cubicBezTo>
                    <a:pt x="6068" y="8248"/>
                    <a:pt x="6068" y="8248"/>
                    <a:pt x="6068" y="8248"/>
                  </a:cubicBezTo>
                  <a:lnTo>
                    <a:pt x="0" y="8248"/>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66" name="Freeform 22"/>
            <p:cNvSpPr/>
            <p:nvPr/>
          </p:nvSpPr>
          <p:spPr>
            <a:xfrm>
              <a:off x="2178049" y="436562"/>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707" y="15653"/>
                    <a:pt x="8100" y="17487"/>
                    <a:pt x="11076" y="17487"/>
                  </a:cubicBezTo>
                  <a:cubicBezTo>
                    <a:pt x="13745" y="17487"/>
                    <a:pt x="15464" y="16274"/>
                    <a:pt x="16814" y="14706"/>
                  </a:cubicBezTo>
                  <a:cubicBezTo>
                    <a:pt x="20618" y="17487"/>
                    <a:pt x="20618" y="17487"/>
                    <a:pt x="20618" y="17487"/>
                  </a:cubicBezTo>
                  <a:cubicBezTo>
                    <a:pt x="18133" y="20446"/>
                    <a:pt x="14973" y="21600"/>
                    <a:pt x="11598" y="21600"/>
                  </a:cubicBezTo>
                  <a:cubicBezTo>
                    <a:pt x="5155" y="21600"/>
                    <a:pt x="0" y="1728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31" y="5740"/>
                    <a:pt x="14175" y="3847"/>
                    <a:pt x="10861" y="3847"/>
                  </a:cubicBezTo>
                  <a:cubicBezTo>
                    <a:pt x="7701"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67" name="Freeform 23"/>
            <p:cNvSpPr/>
            <p:nvPr/>
          </p:nvSpPr>
          <p:spPr>
            <a:xfrm>
              <a:off x="2436282" y="436562"/>
              <a:ext cx="131235" cy="160339"/>
            </a:xfrm>
            <a:custGeom>
              <a:avLst/>
              <a:gdLst/>
              <a:ahLst/>
              <a:cxnLst>
                <a:cxn ang="0">
                  <a:pos x="wd2" y="hd2"/>
                </a:cxn>
                <a:cxn ang="5400000">
                  <a:pos x="wd2" y="hd2"/>
                </a:cxn>
                <a:cxn ang="10800000">
                  <a:pos x="wd2" y="hd2"/>
                </a:cxn>
                <a:cxn ang="16200000">
                  <a:pos x="wd2" y="hd2"/>
                </a:cxn>
              </a:cxnLst>
              <a:rect l="0" t="0" r="r" b="b"/>
              <a:pathLst>
                <a:path w="21600" h="21600" extrusionOk="0">
                  <a:moveTo>
                    <a:pt x="0" y="515"/>
                  </a:moveTo>
                  <a:cubicBezTo>
                    <a:pt x="8446" y="515"/>
                    <a:pt x="8446" y="515"/>
                    <a:pt x="8446" y="515"/>
                  </a:cubicBezTo>
                  <a:cubicBezTo>
                    <a:pt x="8446" y="3847"/>
                    <a:pt x="8446" y="3847"/>
                    <a:pt x="8446" y="3847"/>
                  </a:cubicBezTo>
                  <a:cubicBezTo>
                    <a:pt x="8591" y="3847"/>
                    <a:pt x="8591" y="3847"/>
                    <a:pt x="8591" y="3847"/>
                  </a:cubicBezTo>
                  <a:cubicBezTo>
                    <a:pt x="10436" y="1454"/>
                    <a:pt x="14173" y="0"/>
                    <a:pt x="18591" y="0"/>
                  </a:cubicBezTo>
                  <a:cubicBezTo>
                    <a:pt x="19658" y="0"/>
                    <a:pt x="20629" y="121"/>
                    <a:pt x="21600" y="303"/>
                  </a:cubicBezTo>
                  <a:cubicBezTo>
                    <a:pt x="21600" y="5392"/>
                    <a:pt x="21600" y="5392"/>
                    <a:pt x="21600" y="5392"/>
                  </a:cubicBezTo>
                  <a:cubicBezTo>
                    <a:pt x="20192" y="5180"/>
                    <a:pt x="18882" y="4999"/>
                    <a:pt x="17523" y="4999"/>
                  </a:cubicBezTo>
                  <a:cubicBezTo>
                    <a:pt x="9611" y="4999"/>
                    <a:pt x="8446" y="9179"/>
                    <a:pt x="8446" y="10300"/>
                  </a:cubicBezTo>
                  <a:cubicBezTo>
                    <a:pt x="8446" y="21600"/>
                    <a:pt x="8446" y="21600"/>
                    <a:pt x="8446" y="21600"/>
                  </a:cubicBezTo>
                  <a:cubicBezTo>
                    <a:pt x="0" y="21600"/>
                    <a:pt x="0" y="21600"/>
                    <a:pt x="0" y="21600"/>
                  </a:cubicBezTo>
                  <a:lnTo>
                    <a:pt x="0" y="51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68" name="Freeform 24"/>
            <p:cNvSpPr/>
            <p:nvPr/>
          </p:nvSpPr>
          <p:spPr>
            <a:xfrm>
              <a:off x="2586566" y="352424"/>
              <a:ext cx="222252" cy="247652"/>
            </a:xfrm>
            <a:custGeom>
              <a:avLst/>
              <a:gdLst/>
              <a:ahLst/>
              <a:cxnLst>
                <a:cxn ang="0">
                  <a:pos x="wd2" y="hd2"/>
                </a:cxn>
                <a:cxn ang="5400000">
                  <a:pos x="wd2" y="hd2"/>
                </a:cxn>
                <a:cxn ang="10800000">
                  <a:pos x="wd2" y="hd2"/>
                </a:cxn>
                <a:cxn ang="16200000">
                  <a:pos x="wd2" y="hd2"/>
                </a:cxn>
              </a:cxnLst>
              <a:rect l="0" t="0" r="r" b="b"/>
              <a:pathLst>
                <a:path w="21600" h="21600" extrusionOk="0">
                  <a:moveTo>
                    <a:pt x="16848" y="19232"/>
                  </a:moveTo>
                  <a:cubicBezTo>
                    <a:pt x="16762" y="19232"/>
                    <a:pt x="16762" y="19232"/>
                    <a:pt x="16762" y="19232"/>
                  </a:cubicBezTo>
                  <a:cubicBezTo>
                    <a:pt x="15293" y="20863"/>
                    <a:pt x="12672" y="21600"/>
                    <a:pt x="9878" y="21600"/>
                  </a:cubicBezTo>
                  <a:cubicBezTo>
                    <a:pt x="3715" y="21600"/>
                    <a:pt x="0" y="18514"/>
                    <a:pt x="0" y="14516"/>
                  </a:cubicBezTo>
                  <a:cubicBezTo>
                    <a:pt x="0" y="10519"/>
                    <a:pt x="3946" y="7433"/>
                    <a:pt x="9677" y="7433"/>
                  </a:cubicBezTo>
                  <a:cubicBezTo>
                    <a:pt x="13421" y="7433"/>
                    <a:pt x="15437" y="8617"/>
                    <a:pt x="16474" y="9490"/>
                  </a:cubicBezTo>
                  <a:cubicBezTo>
                    <a:pt x="16589" y="9490"/>
                    <a:pt x="16589" y="9490"/>
                    <a:pt x="16589" y="9490"/>
                  </a:cubicBezTo>
                  <a:cubicBezTo>
                    <a:pt x="16589" y="0"/>
                    <a:pt x="16589" y="0"/>
                    <a:pt x="16589" y="0"/>
                  </a:cubicBezTo>
                  <a:cubicBezTo>
                    <a:pt x="21600" y="0"/>
                    <a:pt x="21600" y="0"/>
                    <a:pt x="21600" y="0"/>
                  </a:cubicBezTo>
                  <a:cubicBezTo>
                    <a:pt x="21600" y="21270"/>
                    <a:pt x="21600" y="21270"/>
                    <a:pt x="21600" y="21270"/>
                  </a:cubicBezTo>
                  <a:cubicBezTo>
                    <a:pt x="16848" y="21270"/>
                    <a:pt x="16848" y="21270"/>
                    <a:pt x="16848" y="21270"/>
                  </a:cubicBezTo>
                  <a:lnTo>
                    <a:pt x="16848" y="19232"/>
                  </a:lnTo>
                  <a:close/>
                  <a:moveTo>
                    <a:pt x="10886" y="18553"/>
                  </a:moveTo>
                  <a:cubicBezTo>
                    <a:pt x="14544" y="18553"/>
                    <a:pt x="16762" y="16632"/>
                    <a:pt x="16762" y="14516"/>
                  </a:cubicBezTo>
                  <a:cubicBezTo>
                    <a:pt x="16762" y="12401"/>
                    <a:pt x="14544" y="10460"/>
                    <a:pt x="10886" y="10460"/>
                  </a:cubicBezTo>
                  <a:cubicBezTo>
                    <a:pt x="7200" y="10460"/>
                    <a:pt x="5011" y="12401"/>
                    <a:pt x="5011" y="14516"/>
                  </a:cubicBezTo>
                  <a:cubicBezTo>
                    <a:pt x="5011" y="16632"/>
                    <a:pt x="7200" y="18553"/>
                    <a:pt x="10886" y="18553"/>
                  </a:cubicBezTo>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69" name="Freeform 25"/>
            <p:cNvSpPr/>
            <p:nvPr/>
          </p:nvSpPr>
          <p:spPr>
            <a:xfrm>
              <a:off x="2853266" y="436562"/>
              <a:ext cx="190501" cy="163514"/>
            </a:xfrm>
            <a:custGeom>
              <a:avLst/>
              <a:gdLst/>
              <a:ahLst/>
              <a:cxnLst>
                <a:cxn ang="0">
                  <a:pos x="wd2" y="hd2"/>
                </a:cxn>
                <a:cxn ang="5400000">
                  <a:pos x="wd2" y="hd2"/>
                </a:cxn>
                <a:cxn ang="10800000">
                  <a:pos x="wd2" y="hd2"/>
                </a:cxn>
                <a:cxn ang="16200000">
                  <a:pos x="wd2" y="hd2"/>
                </a:cxn>
              </a:cxnLst>
              <a:rect l="0" t="0" r="r" b="b"/>
              <a:pathLst>
                <a:path w="21600" h="21600" extrusionOk="0">
                  <a:moveTo>
                    <a:pt x="16310" y="18256"/>
                  </a:moveTo>
                  <a:cubicBezTo>
                    <a:pt x="16175" y="18256"/>
                    <a:pt x="16175" y="18256"/>
                    <a:pt x="16175" y="18256"/>
                  </a:cubicBezTo>
                  <a:cubicBezTo>
                    <a:pt x="14479" y="20564"/>
                    <a:pt x="11732" y="21600"/>
                    <a:pt x="8613" y="21600"/>
                  </a:cubicBezTo>
                  <a:cubicBezTo>
                    <a:pt x="4239" y="21600"/>
                    <a:pt x="0" y="19499"/>
                    <a:pt x="0" y="15416"/>
                  </a:cubicBezTo>
                  <a:cubicBezTo>
                    <a:pt x="0" y="8729"/>
                    <a:pt x="8952" y="8255"/>
                    <a:pt x="14818" y="8255"/>
                  </a:cubicBezTo>
                  <a:cubicBezTo>
                    <a:pt x="16310" y="8255"/>
                    <a:pt x="16310" y="8255"/>
                    <a:pt x="16310" y="8255"/>
                  </a:cubicBezTo>
                  <a:cubicBezTo>
                    <a:pt x="16310" y="7723"/>
                    <a:pt x="16310" y="7723"/>
                    <a:pt x="16310" y="7723"/>
                  </a:cubicBezTo>
                  <a:cubicBezTo>
                    <a:pt x="16310" y="5178"/>
                    <a:pt x="14038" y="3847"/>
                    <a:pt x="10919" y="3847"/>
                  </a:cubicBezTo>
                  <a:cubicBezTo>
                    <a:pt x="8443" y="3847"/>
                    <a:pt x="6171" y="4705"/>
                    <a:pt x="4612" y="6007"/>
                  </a:cubicBezTo>
                  <a:cubicBezTo>
                    <a:pt x="1526" y="3284"/>
                    <a:pt x="1526" y="3284"/>
                    <a:pt x="1526" y="3284"/>
                  </a:cubicBezTo>
                  <a:cubicBezTo>
                    <a:pt x="4137" y="976"/>
                    <a:pt x="7799" y="0"/>
                    <a:pt x="11529" y="0"/>
                  </a:cubicBezTo>
                  <a:cubicBezTo>
                    <a:pt x="21600" y="0"/>
                    <a:pt x="21600" y="6332"/>
                    <a:pt x="21600" y="9261"/>
                  </a:cubicBezTo>
                  <a:cubicBezTo>
                    <a:pt x="21600" y="21097"/>
                    <a:pt x="21600" y="21097"/>
                    <a:pt x="21600" y="21097"/>
                  </a:cubicBezTo>
                  <a:cubicBezTo>
                    <a:pt x="16310" y="21097"/>
                    <a:pt x="16310" y="21097"/>
                    <a:pt x="16310" y="21097"/>
                  </a:cubicBezTo>
                  <a:lnTo>
                    <a:pt x="16310" y="18256"/>
                  </a:lnTo>
                  <a:close/>
                  <a:moveTo>
                    <a:pt x="15971" y="11865"/>
                  </a:moveTo>
                  <a:cubicBezTo>
                    <a:pt x="14750" y="11865"/>
                    <a:pt x="14750" y="11865"/>
                    <a:pt x="14750" y="11865"/>
                  </a:cubicBezTo>
                  <a:cubicBezTo>
                    <a:pt x="11495" y="11865"/>
                    <a:pt x="5900" y="12072"/>
                    <a:pt x="5900" y="15031"/>
                  </a:cubicBezTo>
                  <a:cubicBezTo>
                    <a:pt x="5900" y="16925"/>
                    <a:pt x="8104" y="17753"/>
                    <a:pt x="10003" y="17753"/>
                  </a:cubicBezTo>
                  <a:cubicBezTo>
                    <a:pt x="14038" y="17753"/>
                    <a:pt x="15971" y="15889"/>
                    <a:pt x="15971" y="13019"/>
                  </a:cubicBezTo>
                  <a:lnTo>
                    <a:pt x="15971" y="1186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70" name="Freeform 26"/>
            <p:cNvSpPr/>
            <p:nvPr/>
          </p:nvSpPr>
          <p:spPr>
            <a:xfrm>
              <a:off x="3096682" y="436562"/>
              <a:ext cx="321735" cy="160339"/>
            </a:xfrm>
            <a:custGeom>
              <a:avLst/>
              <a:gdLst/>
              <a:ahLst/>
              <a:cxnLst>
                <a:cxn ang="0">
                  <a:pos x="wd2" y="hd2"/>
                </a:cxn>
                <a:cxn ang="5400000">
                  <a:pos x="wd2" y="hd2"/>
                </a:cxn>
                <a:cxn ang="10800000">
                  <a:pos x="wd2" y="hd2"/>
                </a:cxn>
                <a:cxn ang="16200000">
                  <a:pos x="wd2" y="hd2"/>
                </a:cxn>
              </a:cxnLst>
              <a:rect l="0" t="0" r="r" b="b"/>
              <a:pathLst>
                <a:path w="21600" h="21600" extrusionOk="0">
                  <a:moveTo>
                    <a:pt x="0" y="515"/>
                  </a:moveTo>
                  <a:cubicBezTo>
                    <a:pt x="3306" y="515"/>
                    <a:pt x="3306" y="515"/>
                    <a:pt x="3306" y="515"/>
                  </a:cubicBezTo>
                  <a:cubicBezTo>
                    <a:pt x="3306" y="3817"/>
                    <a:pt x="3306" y="3817"/>
                    <a:pt x="3306" y="3817"/>
                  </a:cubicBezTo>
                  <a:cubicBezTo>
                    <a:pt x="3366" y="3817"/>
                    <a:pt x="3366" y="3817"/>
                    <a:pt x="3366" y="3817"/>
                  </a:cubicBezTo>
                  <a:cubicBezTo>
                    <a:pt x="3987" y="1848"/>
                    <a:pt x="5310" y="0"/>
                    <a:pt x="7634" y="0"/>
                  </a:cubicBezTo>
                  <a:cubicBezTo>
                    <a:pt x="9778" y="0"/>
                    <a:pt x="11261" y="1272"/>
                    <a:pt x="11982" y="3908"/>
                  </a:cubicBezTo>
                  <a:cubicBezTo>
                    <a:pt x="13004" y="1212"/>
                    <a:pt x="14487" y="0"/>
                    <a:pt x="16571" y="0"/>
                  </a:cubicBezTo>
                  <a:cubicBezTo>
                    <a:pt x="20298" y="0"/>
                    <a:pt x="21600" y="3999"/>
                    <a:pt x="21600" y="9028"/>
                  </a:cubicBezTo>
                  <a:cubicBezTo>
                    <a:pt x="21600" y="21600"/>
                    <a:pt x="21600" y="21600"/>
                    <a:pt x="21600" y="21600"/>
                  </a:cubicBezTo>
                  <a:cubicBezTo>
                    <a:pt x="18114" y="21600"/>
                    <a:pt x="18114" y="21600"/>
                    <a:pt x="18114" y="21600"/>
                  </a:cubicBezTo>
                  <a:cubicBezTo>
                    <a:pt x="18114" y="9664"/>
                    <a:pt x="18114" y="9664"/>
                    <a:pt x="18114" y="9664"/>
                  </a:cubicBezTo>
                  <a:cubicBezTo>
                    <a:pt x="18114" y="7028"/>
                    <a:pt x="17593" y="4726"/>
                    <a:pt x="15529" y="4726"/>
                  </a:cubicBezTo>
                  <a:cubicBezTo>
                    <a:pt x="13345" y="4726"/>
                    <a:pt x="12543" y="7452"/>
                    <a:pt x="12543" y="10179"/>
                  </a:cubicBezTo>
                  <a:cubicBezTo>
                    <a:pt x="12543" y="21600"/>
                    <a:pt x="12543" y="21600"/>
                    <a:pt x="12543" y="21600"/>
                  </a:cubicBezTo>
                  <a:cubicBezTo>
                    <a:pt x="9057" y="21600"/>
                    <a:pt x="9057" y="21600"/>
                    <a:pt x="9057" y="21600"/>
                  </a:cubicBezTo>
                  <a:cubicBezTo>
                    <a:pt x="9057" y="9028"/>
                    <a:pt x="9057" y="9028"/>
                    <a:pt x="9057" y="9028"/>
                  </a:cubicBezTo>
                  <a:cubicBezTo>
                    <a:pt x="9057" y="6453"/>
                    <a:pt x="8355" y="4726"/>
                    <a:pt x="6672" y="4726"/>
                  </a:cubicBezTo>
                  <a:cubicBezTo>
                    <a:pt x="4388" y="4726"/>
                    <a:pt x="3486" y="7271"/>
                    <a:pt x="3486" y="10088"/>
                  </a:cubicBezTo>
                  <a:cubicBezTo>
                    <a:pt x="3486" y="21600"/>
                    <a:pt x="3486" y="21600"/>
                    <a:pt x="3486" y="21600"/>
                  </a:cubicBezTo>
                  <a:cubicBezTo>
                    <a:pt x="0" y="21600"/>
                    <a:pt x="0" y="21600"/>
                    <a:pt x="0" y="21600"/>
                  </a:cubicBezTo>
                  <a:lnTo>
                    <a:pt x="0" y="51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grpSp>
      <p:sp>
        <p:nvSpPr>
          <p:cNvPr id="172" name="Titeltekst"/>
          <p:cNvSpPr txBox="1">
            <a:spLocks noGrp="1"/>
          </p:cNvSpPr>
          <p:nvPr>
            <p:ph type="title"/>
          </p:nvPr>
        </p:nvSpPr>
        <p:spPr>
          <a:xfrm>
            <a:off x="1308059" y="1750071"/>
            <a:ext cx="9792001" cy="1836001"/>
          </a:xfrm>
          <a:prstGeom prst="rect">
            <a:avLst/>
          </a:prstGeom>
        </p:spPr>
        <p:txBody>
          <a:bodyPr/>
          <a:lstStyle>
            <a:lvl1pPr defTabSz="914238">
              <a:lnSpc>
                <a:spcPct val="100000"/>
              </a:lnSpc>
              <a:defRPr sz="5500" b="0">
                <a:solidFill>
                  <a:srgbClr val="FFFFFF"/>
                </a:solidFill>
                <a:latin typeface="Corbel"/>
                <a:ea typeface="Corbel"/>
                <a:cs typeface="Corbel"/>
                <a:sym typeface="Corbel"/>
              </a:defRPr>
            </a:lvl1pPr>
          </a:lstStyle>
          <a:p>
            <a:r>
              <a:t>Titeltekst</a:t>
            </a:r>
          </a:p>
        </p:txBody>
      </p:sp>
      <p:sp>
        <p:nvSpPr>
          <p:cNvPr id="173" name="Hoofdtekst - niveau één…"/>
          <p:cNvSpPr txBox="1">
            <a:spLocks noGrp="1"/>
          </p:cNvSpPr>
          <p:nvPr>
            <p:ph type="body" sz="half" idx="1"/>
          </p:nvPr>
        </p:nvSpPr>
        <p:spPr>
          <a:xfrm>
            <a:off x="1308059" y="3594908"/>
            <a:ext cx="9792001" cy="1752601"/>
          </a:xfrm>
          <a:prstGeom prst="rect">
            <a:avLst/>
          </a:prstGeom>
        </p:spPr>
        <p:txBody>
          <a:bodyPr/>
          <a:lstStyle>
            <a:lvl1pPr marL="0" indent="0" defTabSz="914238">
              <a:lnSpc>
                <a:spcPct val="100000"/>
              </a:lnSpc>
              <a:spcBef>
                <a:spcPts val="0"/>
              </a:spcBef>
              <a:buClrTx/>
              <a:buSzTx/>
              <a:buFontTx/>
              <a:buNone/>
              <a:defRPr sz="3500">
                <a:solidFill>
                  <a:srgbClr val="FFFFFF"/>
                </a:solidFill>
                <a:latin typeface="Corbel"/>
                <a:ea typeface="Corbel"/>
                <a:cs typeface="Corbel"/>
                <a:sym typeface="Corbel"/>
              </a:defRPr>
            </a:lvl1pPr>
            <a:lvl2pPr marL="0" indent="457118" defTabSz="914238">
              <a:lnSpc>
                <a:spcPct val="100000"/>
              </a:lnSpc>
              <a:spcBef>
                <a:spcPts val="0"/>
              </a:spcBef>
              <a:buClrTx/>
              <a:buSzTx/>
              <a:buFontTx/>
              <a:buNone/>
              <a:defRPr sz="3500">
                <a:solidFill>
                  <a:srgbClr val="FFFFFF"/>
                </a:solidFill>
                <a:latin typeface="Corbel"/>
                <a:ea typeface="Corbel"/>
                <a:cs typeface="Corbel"/>
                <a:sym typeface="Corbel"/>
              </a:defRPr>
            </a:lvl2pPr>
            <a:lvl3pPr marL="0" indent="914238" defTabSz="914238">
              <a:lnSpc>
                <a:spcPct val="100000"/>
              </a:lnSpc>
              <a:spcBef>
                <a:spcPts val="0"/>
              </a:spcBef>
              <a:buClrTx/>
              <a:buSzTx/>
              <a:buFontTx/>
              <a:buNone/>
              <a:defRPr sz="3500">
                <a:solidFill>
                  <a:srgbClr val="FFFFFF"/>
                </a:solidFill>
                <a:latin typeface="Corbel"/>
                <a:ea typeface="Corbel"/>
                <a:cs typeface="Corbel"/>
                <a:sym typeface="Corbel"/>
              </a:defRPr>
            </a:lvl3pPr>
            <a:lvl4pPr marL="0" indent="1371357" defTabSz="914238">
              <a:lnSpc>
                <a:spcPct val="100000"/>
              </a:lnSpc>
              <a:spcBef>
                <a:spcPts val="0"/>
              </a:spcBef>
              <a:buClrTx/>
              <a:buSzTx/>
              <a:buFontTx/>
              <a:buNone/>
              <a:defRPr sz="3500">
                <a:solidFill>
                  <a:srgbClr val="FFFFFF"/>
                </a:solidFill>
                <a:latin typeface="Corbel"/>
                <a:ea typeface="Corbel"/>
                <a:cs typeface="Corbel"/>
                <a:sym typeface="Corbel"/>
              </a:defRPr>
            </a:lvl4pPr>
            <a:lvl5pPr marL="0" indent="1828476" defTabSz="914238">
              <a:lnSpc>
                <a:spcPct val="100000"/>
              </a:lnSpc>
              <a:spcBef>
                <a:spcPts val="0"/>
              </a:spcBef>
              <a:buClrTx/>
              <a:buSzTx/>
              <a:buFontTx/>
              <a:buNone/>
              <a:defRPr sz="3500">
                <a:solidFill>
                  <a:srgbClr val="FFFFFF"/>
                </a:solidFill>
                <a:latin typeface="Corbel"/>
                <a:ea typeface="Corbel"/>
                <a:cs typeface="Corbel"/>
                <a:sym typeface="Corbe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74"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ussendia">
    <p:spTree>
      <p:nvGrpSpPr>
        <p:cNvPr id="1" name=""/>
        <p:cNvGrpSpPr/>
        <p:nvPr/>
      </p:nvGrpSpPr>
      <p:grpSpPr>
        <a:xfrm>
          <a:off x="0" y="0"/>
          <a:ext cx="0" cy="0"/>
          <a:chOff x="0" y="0"/>
          <a:chExt cx="0" cy="0"/>
        </a:xfrm>
      </p:grpSpPr>
      <p:sp>
        <p:nvSpPr>
          <p:cNvPr id="181" name="Rectangle 5"/>
          <p:cNvSpPr/>
          <p:nvPr/>
        </p:nvSpPr>
        <p:spPr>
          <a:xfrm>
            <a:off x="-1" y="1612"/>
            <a:ext cx="12183535" cy="6854826"/>
          </a:xfrm>
          <a:prstGeom prst="rect">
            <a:avLst/>
          </a:prstGeom>
          <a:solidFill>
            <a:srgbClr val="FF0000"/>
          </a:solidFill>
          <a:ln w="12700">
            <a:miter lim="400000"/>
          </a:ln>
        </p:spPr>
        <p:txBody>
          <a:bodyPr lIns="45719" rIns="45719"/>
          <a:lstStyle/>
          <a:p>
            <a:pPr>
              <a:defRPr>
                <a:latin typeface="Calibri"/>
                <a:ea typeface="Calibri"/>
                <a:cs typeface="Calibri"/>
                <a:sym typeface="Calibri"/>
              </a:defRPr>
            </a:pPr>
            <a:endParaRPr/>
          </a:p>
        </p:txBody>
      </p:sp>
      <p:sp>
        <p:nvSpPr>
          <p:cNvPr id="182" name="Rectangle 6"/>
          <p:cNvSpPr/>
          <p:nvPr/>
        </p:nvSpPr>
        <p:spPr>
          <a:xfrm>
            <a:off x="0" y="1612"/>
            <a:ext cx="1049869" cy="6854826"/>
          </a:xfrm>
          <a:prstGeom prst="rect">
            <a:avLst/>
          </a:prstGeom>
          <a:solidFill>
            <a:srgbClr val="FFFFFF"/>
          </a:solidFill>
          <a:ln w="12700">
            <a:miter lim="400000"/>
          </a:ln>
        </p:spPr>
        <p:txBody>
          <a:bodyPr lIns="45719" rIns="45719"/>
          <a:lstStyle/>
          <a:p>
            <a:pPr>
              <a:defRPr>
                <a:latin typeface="Calibri"/>
                <a:ea typeface="Calibri"/>
                <a:cs typeface="Calibri"/>
                <a:sym typeface="Calibri"/>
              </a:defRPr>
            </a:pPr>
            <a:endParaRPr/>
          </a:p>
        </p:txBody>
      </p:sp>
      <p:sp>
        <p:nvSpPr>
          <p:cNvPr id="183" name="Hoofdtekst - niveau één…"/>
          <p:cNvSpPr txBox="1">
            <a:spLocks noGrp="1"/>
          </p:cNvSpPr>
          <p:nvPr>
            <p:ph type="body" sz="half" idx="1"/>
          </p:nvPr>
        </p:nvSpPr>
        <p:spPr>
          <a:xfrm>
            <a:off x="1308059" y="2752261"/>
            <a:ext cx="9792001" cy="1752601"/>
          </a:xfrm>
          <a:prstGeom prst="rect">
            <a:avLst/>
          </a:prstGeom>
        </p:spPr>
        <p:txBody>
          <a:bodyPr/>
          <a:lstStyle>
            <a:lvl1pPr marL="0" indent="0" defTabSz="914238">
              <a:lnSpc>
                <a:spcPct val="100000"/>
              </a:lnSpc>
              <a:spcBef>
                <a:spcPts val="0"/>
              </a:spcBef>
              <a:buClrTx/>
              <a:buSzTx/>
              <a:buFontTx/>
              <a:buNone/>
              <a:defRPr sz="3500">
                <a:solidFill>
                  <a:srgbClr val="FFFFFF"/>
                </a:solidFill>
                <a:latin typeface="Corbel"/>
                <a:ea typeface="Corbel"/>
                <a:cs typeface="Corbel"/>
                <a:sym typeface="Corbel"/>
              </a:defRPr>
            </a:lvl1pPr>
            <a:lvl2pPr marL="0" indent="457118" defTabSz="914238">
              <a:lnSpc>
                <a:spcPct val="100000"/>
              </a:lnSpc>
              <a:spcBef>
                <a:spcPts val="0"/>
              </a:spcBef>
              <a:buClrTx/>
              <a:buSzTx/>
              <a:buFontTx/>
              <a:buNone/>
              <a:defRPr sz="3500">
                <a:solidFill>
                  <a:srgbClr val="FFFFFF"/>
                </a:solidFill>
                <a:latin typeface="Corbel"/>
                <a:ea typeface="Corbel"/>
                <a:cs typeface="Corbel"/>
                <a:sym typeface="Corbel"/>
              </a:defRPr>
            </a:lvl2pPr>
            <a:lvl3pPr marL="0" indent="914238" defTabSz="914238">
              <a:lnSpc>
                <a:spcPct val="100000"/>
              </a:lnSpc>
              <a:spcBef>
                <a:spcPts val="0"/>
              </a:spcBef>
              <a:buClrTx/>
              <a:buSzTx/>
              <a:buFontTx/>
              <a:buNone/>
              <a:defRPr sz="3500">
                <a:solidFill>
                  <a:srgbClr val="FFFFFF"/>
                </a:solidFill>
                <a:latin typeface="Corbel"/>
                <a:ea typeface="Corbel"/>
                <a:cs typeface="Corbel"/>
                <a:sym typeface="Corbel"/>
              </a:defRPr>
            </a:lvl3pPr>
            <a:lvl4pPr marL="0" indent="1371357" defTabSz="914238">
              <a:lnSpc>
                <a:spcPct val="100000"/>
              </a:lnSpc>
              <a:spcBef>
                <a:spcPts val="0"/>
              </a:spcBef>
              <a:buClrTx/>
              <a:buSzTx/>
              <a:buFontTx/>
              <a:buNone/>
              <a:defRPr sz="3500">
                <a:solidFill>
                  <a:srgbClr val="FFFFFF"/>
                </a:solidFill>
                <a:latin typeface="Corbel"/>
                <a:ea typeface="Corbel"/>
                <a:cs typeface="Corbel"/>
                <a:sym typeface="Corbel"/>
              </a:defRPr>
            </a:lvl4pPr>
            <a:lvl5pPr marL="0" indent="1828476" defTabSz="914238">
              <a:lnSpc>
                <a:spcPct val="100000"/>
              </a:lnSpc>
              <a:spcBef>
                <a:spcPts val="0"/>
              </a:spcBef>
              <a:buClrTx/>
              <a:buSzTx/>
              <a:buFontTx/>
              <a:buNone/>
              <a:defRPr sz="3500">
                <a:solidFill>
                  <a:srgbClr val="FFFFFF"/>
                </a:solidFill>
                <a:latin typeface="Corbel"/>
                <a:ea typeface="Corbel"/>
                <a:cs typeface="Corbel"/>
                <a:sym typeface="Corbe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84" name="Titeltekst"/>
          <p:cNvSpPr txBox="1">
            <a:spLocks noGrp="1"/>
          </p:cNvSpPr>
          <p:nvPr>
            <p:ph type="title"/>
          </p:nvPr>
        </p:nvSpPr>
        <p:spPr>
          <a:xfrm>
            <a:off x="1308059" y="1759004"/>
            <a:ext cx="9792001" cy="1039968"/>
          </a:xfrm>
          <a:prstGeom prst="rect">
            <a:avLst/>
          </a:prstGeom>
        </p:spPr>
        <p:txBody>
          <a:bodyPr/>
          <a:lstStyle>
            <a:lvl1pPr defTabSz="914238">
              <a:lnSpc>
                <a:spcPct val="100000"/>
              </a:lnSpc>
              <a:defRPr sz="5500" b="0">
                <a:solidFill>
                  <a:srgbClr val="FFFFFF"/>
                </a:solidFill>
                <a:latin typeface="Corbel"/>
                <a:ea typeface="Corbel"/>
                <a:cs typeface="Corbel"/>
                <a:sym typeface="Corbel"/>
              </a:defRPr>
            </a:lvl1pPr>
          </a:lstStyle>
          <a:p>
            <a:r>
              <a:t>Titeltekst</a:t>
            </a:r>
          </a:p>
        </p:txBody>
      </p:sp>
      <p:grpSp>
        <p:nvGrpSpPr>
          <p:cNvPr id="205" name="Groep 4"/>
          <p:cNvGrpSpPr/>
          <p:nvPr/>
        </p:nvGrpSpPr>
        <p:grpSpPr>
          <a:xfrm>
            <a:off x="243417" y="163512"/>
            <a:ext cx="3418417" cy="1447801"/>
            <a:chOff x="0" y="0"/>
            <a:chExt cx="3418416" cy="1447800"/>
          </a:xfrm>
        </p:grpSpPr>
        <p:sp>
          <p:nvSpPr>
            <p:cNvPr id="185" name="Freeform 7"/>
            <p:cNvSpPr/>
            <p:nvPr/>
          </p:nvSpPr>
          <p:spPr>
            <a:xfrm>
              <a:off x="0" y="1022350"/>
              <a:ext cx="567267"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248"/>
                  </a:moveTo>
                  <a:lnTo>
                    <a:pt x="6528" y="10800"/>
                  </a:lnTo>
                  <a:lnTo>
                    <a:pt x="0" y="4352"/>
                  </a:lnTo>
                  <a:lnTo>
                    <a:pt x="4352" y="0"/>
                  </a:lnTo>
                  <a:lnTo>
                    <a:pt x="10800" y="6448"/>
                  </a:lnTo>
                  <a:lnTo>
                    <a:pt x="17248" y="0"/>
                  </a:lnTo>
                  <a:lnTo>
                    <a:pt x="21600" y="4352"/>
                  </a:lnTo>
                  <a:lnTo>
                    <a:pt x="15152" y="10800"/>
                  </a:lnTo>
                  <a:lnTo>
                    <a:pt x="21600" y="17248"/>
                  </a:lnTo>
                  <a:lnTo>
                    <a:pt x="17248" y="21600"/>
                  </a:lnTo>
                  <a:lnTo>
                    <a:pt x="10800" y="15072"/>
                  </a:lnTo>
                  <a:lnTo>
                    <a:pt x="4352" y="21600"/>
                  </a:lnTo>
                  <a:lnTo>
                    <a:pt x="0" y="1724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86" name="Freeform 8"/>
            <p:cNvSpPr/>
            <p:nvPr/>
          </p:nvSpPr>
          <p:spPr>
            <a:xfrm>
              <a:off x="0" y="-1"/>
              <a:ext cx="567267"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87" name="Freeform 9"/>
            <p:cNvSpPr/>
            <p:nvPr/>
          </p:nvSpPr>
          <p:spPr>
            <a:xfrm>
              <a:off x="0" y="511175"/>
              <a:ext cx="567267"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88" name="Freeform 10"/>
            <p:cNvSpPr/>
            <p:nvPr/>
          </p:nvSpPr>
          <p:spPr>
            <a:xfrm>
              <a:off x="1132416" y="20637"/>
              <a:ext cx="285751" cy="241301"/>
            </a:xfrm>
            <a:custGeom>
              <a:avLst/>
              <a:gdLst/>
              <a:ahLst/>
              <a:cxnLst>
                <a:cxn ang="0">
                  <a:pos x="wd2" y="hd2"/>
                </a:cxn>
                <a:cxn ang="5400000">
                  <a:pos x="wd2" y="hd2"/>
                </a:cxn>
                <a:cxn ang="10800000">
                  <a:pos x="wd2" y="hd2"/>
                </a:cxn>
                <a:cxn ang="16200000">
                  <a:pos x="wd2" y="hd2"/>
                </a:cxn>
              </a:cxnLst>
              <a:rect l="0" t="0" r="r" b="b"/>
              <a:pathLst>
                <a:path w="21600" h="21600" extrusionOk="0">
                  <a:moveTo>
                    <a:pt x="21600" y="19574"/>
                  </a:moveTo>
                  <a:cubicBezTo>
                    <a:pt x="18827" y="20918"/>
                    <a:pt x="15652" y="21600"/>
                    <a:pt x="12119" y="21600"/>
                  </a:cubicBezTo>
                  <a:cubicBezTo>
                    <a:pt x="5053" y="21600"/>
                    <a:pt x="0" y="17308"/>
                    <a:pt x="0" y="10890"/>
                  </a:cubicBezTo>
                  <a:cubicBezTo>
                    <a:pt x="0" y="4292"/>
                    <a:pt x="5053" y="0"/>
                    <a:pt x="12119" y="0"/>
                  </a:cubicBezTo>
                  <a:cubicBezTo>
                    <a:pt x="15607" y="0"/>
                    <a:pt x="18760" y="662"/>
                    <a:pt x="21153" y="2587"/>
                  </a:cubicBezTo>
                  <a:cubicBezTo>
                    <a:pt x="18134" y="5315"/>
                    <a:pt x="18134" y="5315"/>
                    <a:pt x="18134" y="5315"/>
                  </a:cubicBezTo>
                  <a:cubicBezTo>
                    <a:pt x="16681" y="4031"/>
                    <a:pt x="14445" y="3309"/>
                    <a:pt x="12142" y="3309"/>
                  </a:cubicBezTo>
                  <a:cubicBezTo>
                    <a:pt x="7424" y="3309"/>
                    <a:pt x="4271" y="6558"/>
                    <a:pt x="4271" y="10650"/>
                  </a:cubicBezTo>
                  <a:cubicBezTo>
                    <a:pt x="4271" y="15042"/>
                    <a:pt x="7424" y="18291"/>
                    <a:pt x="12142" y="18291"/>
                  </a:cubicBezTo>
                  <a:cubicBezTo>
                    <a:pt x="14221" y="18291"/>
                    <a:pt x="16099" y="17950"/>
                    <a:pt x="17530" y="17228"/>
                  </a:cubicBezTo>
                  <a:cubicBezTo>
                    <a:pt x="17530" y="12374"/>
                    <a:pt x="17530" y="12374"/>
                    <a:pt x="17530" y="12374"/>
                  </a:cubicBezTo>
                  <a:cubicBezTo>
                    <a:pt x="12835" y="12374"/>
                    <a:pt x="12835" y="12374"/>
                    <a:pt x="12835" y="12374"/>
                  </a:cubicBezTo>
                  <a:cubicBezTo>
                    <a:pt x="12835" y="9065"/>
                    <a:pt x="12835" y="9065"/>
                    <a:pt x="12835" y="9065"/>
                  </a:cubicBezTo>
                  <a:cubicBezTo>
                    <a:pt x="21600" y="9065"/>
                    <a:pt x="21600" y="9065"/>
                    <a:pt x="21600" y="9065"/>
                  </a:cubicBezTo>
                  <a:lnTo>
                    <a:pt x="21600" y="19574"/>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89" name="Freeform 11"/>
            <p:cNvSpPr/>
            <p:nvPr/>
          </p:nvSpPr>
          <p:spPr>
            <a:xfrm>
              <a:off x="1468966" y="96837"/>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676" y="15623"/>
                    <a:pt x="8069" y="17487"/>
                    <a:pt x="11076" y="17487"/>
                  </a:cubicBezTo>
                  <a:cubicBezTo>
                    <a:pt x="13715" y="17487"/>
                    <a:pt x="15464" y="16274"/>
                    <a:pt x="16783"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31" y="5740"/>
                    <a:pt x="14175" y="3847"/>
                    <a:pt x="10831" y="3847"/>
                  </a:cubicBezTo>
                  <a:cubicBezTo>
                    <a:pt x="7670"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90" name="Freeform 12"/>
            <p:cNvSpPr/>
            <p:nvPr/>
          </p:nvSpPr>
          <p:spPr>
            <a:xfrm>
              <a:off x="1725082" y="96837"/>
              <a:ext cx="319619" cy="158751"/>
            </a:xfrm>
            <a:custGeom>
              <a:avLst/>
              <a:gdLst/>
              <a:ahLst/>
              <a:cxnLst>
                <a:cxn ang="0">
                  <a:pos x="wd2" y="hd2"/>
                </a:cxn>
                <a:cxn ang="5400000">
                  <a:pos x="wd2" y="hd2"/>
                </a:cxn>
                <a:cxn ang="10800000">
                  <a:pos x="wd2" y="hd2"/>
                </a:cxn>
                <a:cxn ang="16200000">
                  <a:pos x="wd2" y="hd2"/>
                </a:cxn>
              </a:cxnLst>
              <a:rect l="0" t="0" r="r" b="b"/>
              <a:pathLst>
                <a:path w="21600" h="21600" extrusionOk="0">
                  <a:moveTo>
                    <a:pt x="0" y="516"/>
                  </a:moveTo>
                  <a:cubicBezTo>
                    <a:pt x="3306" y="516"/>
                    <a:pt x="3306" y="516"/>
                    <a:pt x="3306" y="516"/>
                  </a:cubicBezTo>
                  <a:cubicBezTo>
                    <a:pt x="3306" y="3822"/>
                    <a:pt x="3306" y="3822"/>
                    <a:pt x="3306" y="3822"/>
                  </a:cubicBezTo>
                  <a:cubicBezTo>
                    <a:pt x="3366" y="3822"/>
                    <a:pt x="3366" y="3822"/>
                    <a:pt x="3366" y="3822"/>
                  </a:cubicBezTo>
                  <a:cubicBezTo>
                    <a:pt x="3967" y="1851"/>
                    <a:pt x="5310" y="0"/>
                    <a:pt x="7634" y="0"/>
                  </a:cubicBezTo>
                  <a:cubicBezTo>
                    <a:pt x="9778" y="0"/>
                    <a:pt x="11261" y="1274"/>
                    <a:pt x="11982" y="3913"/>
                  </a:cubicBezTo>
                  <a:cubicBezTo>
                    <a:pt x="13004" y="1213"/>
                    <a:pt x="14487" y="0"/>
                    <a:pt x="16571" y="0"/>
                  </a:cubicBezTo>
                  <a:cubicBezTo>
                    <a:pt x="20298" y="0"/>
                    <a:pt x="21600" y="4004"/>
                    <a:pt x="21600" y="9040"/>
                  </a:cubicBezTo>
                  <a:cubicBezTo>
                    <a:pt x="21600" y="21600"/>
                    <a:pt x="21600" y="21600"/>
                    <a:pt x="21600" y="21600"/>
                  </a:cubicBezTo>
                  <a:cubicBezTo>
                    <a:pt x="18114" y="21600"/>
                    <a:pt x="18114" y="21600"/>
                    <a:pt x="18114" y="21600"/>
                  </a:cubicBezTo>
                  <a:cubicBezTo>
                    <a:pt x="18114" y="9647"/>
                    <a:pt x="18114" y="9647"/>
                    <a:pt x="18114" y="9647"/>
                  </a:cubicBezTo>
                  <a:cubicBezTo>
                    <a:pt x="18114" y="7008"/>
                    <a:pt x="17593" y="4733"/>
                    <a:pt x="15529" y="4733"/>
                  </a:cubicBezTo>
                  <a:cubicBezTo>
                    <a:pt x="13345" y="4733"/>
                    <a:pt x="12543" y="7463"/>
                    <a:pt x="12543" y="10193"/>
                  </a:cubicBezTo>
                  <a:cubicBezTo>
                    <a:pt x="12543" y="21600"/>
                    <a:pt x="12543" y="21600"/>
                    <a:pt x="12543" y="21600"/>
                  </a:cubicBezTo>
                  <a:cubicBezTo>
                    <a:pt x="9057" y="21600"/>
                    <a:pt x="9057" y="21600"/>
                    <a:pt x="9057" y="21600"/>
                  </a:cubicBezTo>
                  <a:cubicBezTo>
                    <a:pt x="9057" y="9040"/>
                    <a:pt x="9057" y="9040"/>
                    <a:pt x="9057" y="9040"/>
                  </a:cubicBezTo>
                  <a:cubicBezTo>
                    <a:pt x="9057" y="6462"/>
                    <a:pt x="8355" y="4733"/>
                    <a:pt x="6672" y="4733"/>
                  </a:cubicBezTo>
                  <a:cubicBezTo>
                    <a:pt x="4388" y="4733"/>
                    <a:pt x="3486" y="7281"/>
                    <a:pt x="3486" y="10102"/>
                  </a:cubicBezTo>
                  <a:cubicBezTo>
                    <a:pt x="3486" y="21600"/>
                    <a:pt x="3486" y="21600"/>
                    <a:pt x="3486" y="21600"/>
                  </a:cubicBezTo>
                  <a:cubicBezTo>
                    <a:pt x="0" y="21600"/>
                    <a:pt x="0" y="21600"/>
                    <a:pt x="0" y="21600"/>
                  </a:cubicBezTo>
                  <a:lnTo>
                    <a:pt x="0" y="516"/>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91" name="Freeform 13"/>
            <p:cNvSpPr/>
            <p:nvPr/>
          </p:nvSpPr>
          <p:spPr>
            <a:xfrm>
              <a:off x="2091266" y="96837"/>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676" y="15623"/>
                    <a:pt x="8100" y="17487"/>
                    <a:pt x="11076" y="17487"/>
                  </a:cubicBezTo>
                  <a:cubicBezTo>
                    <a:pt x="13745" y="17487"/>
                    <a:pt x="15464" y="16274"/>
                    <a:pt x="16814"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31" y="5740"/>
                    <a:pt x="14175" y="3847"/>
                    <a:pt x="10861" y="3847"/>
                  </a:cubicBezTo>
                  <a:cubicBezTo>
                    <a:pt x="7701"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92" name="Freeform 14"/>
            <p:cNvSpPr/>
            <p:nvPr/>
          </p:nvSpPr>
          <p:spPr>
            <a:xfrm>
              <a:off x="2338916" y="96837"/>
              <a:ext cx="209551"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676" y="15623"/>
                    <a:pt x="8069" y="17487"/>
                    <a:pt x="11045" y="17487"/>
                  </a:cubicBezTo>
                  <a:cubicBezTo>
                    <a:pt x="13715" y="17487"/>
                    <a:pt x="15464" y="16274"/>
                    <a:pt x="16783"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00" y="5740"/>
                    <a:pt x="14175" y="3847"/>
                    <a:pt x="10831" y="3847"/>
                  </a:cubicBezTo>
                  <a:cubicBezTo>
                    <a:pt x="7670"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93" name="Freeform 15"/>
            <p:cNvSpPr/>
            <p:nvPr/>
          </p:nvSpPr>
          <p:spPr>
            <a:xfrm>
              <a:off x="2595033" y="96837"/>
              <a:ext cx="190501" cy="158751"/>
            </a:xfrm>
            <a:custGeom>
              <a:avLst/>
              <a:gdLst/>
              <a:ahLst/>
              <a:cxnLst>
                <a:cxn ang="0">
                  <a:pos x="wd2" y="hd2"/>
                </a:cxn>
                <a:cxn ang="5400000">
                  <a:pos x="wd2" y="hd2"/>
                </a:cxn>
                <a:cxn ang="10800000">
                  <a:pos x="wd2" y="hd2"/>
                </a:cxn>
                <a:cxn ang="16200000">
                  <a:pos x="wd2" y="hd2"/>
                </a:cxn>
              </a:cxnLst>
              <a:rect l="0" t="0" r="r" b="b"/>
              <a:pathLst>
                <a:path w="21600" h="21600" extrusionOk="0">
                  <a:moveTo>
                    <a:pt x="0" y="516"/>
                  </a:moveTo>
                  <a:cubicBezTo>
                    <a:pt x="5613" y="516"/>
                    <a:pt x="5613" y="516"/>
                    <a:pt x="5613" y="516"/>
                  </a:cubicBezTo>
                  <a:cubicBezTo>
                    <a:pt x="5613" y="3913"/>
                    <a:pt x="5613" y="3913"/>
                    <a:pt x="5613" y="3913"/>
                  </a:cubicBezTo>
                  <a:cubicBezTo>
                    <a:pt x="5715" y="3913"/>
                    <a:pt x="5715" y="3913"/>
                    <a:pt x="5715" y="3913"/>
                  </a:cubicBezTo>
                  <a:cubicBezTo>
                    <a:pt x="6803" y="1790"/>
                    <a:pt x="9014" y="0"/>
                    <a:pt x="12960" y="0"/>
                  </a:cubicBezTo>
                  <a:cubicBezTo>
                    <a:pt x="19321" y="0"/>
                    <a:pt x="21600" y="4004"/>
                    <a:pt x="21600" y="8282"/>
                  </a:cubicBezTo>
                  <a:cubicBezTo>
                    <a:pt x="21600" y="21600"/>
                    <a:pt x="21600" y="21600"/>
                    <a:pt x="21600" y="21600"/>
                  </a:cubicBezTo>
                  <a:cubicBezTo>
                    <a:pt x="15681" y="21600"/>
                    <a:pt x="15681" y="21600"/>
                    <a:pt x="15681" y="21600"/>
                  </a:cubicBezTo>
                  <a:cubicBezTo>
                    <a:pt x="15681" y="10921"/>
                    <a:pt x="15681" y="10921"/>
                    <a:pt x="15681" y="10921"/>
                  </a:cubicBezTo>
                  <a:cubicBezTo>
                    <a:pt x="15681" y="8616"/>
                    <a:pt x="15477" y="4733"/>
                    <a:pt x="11327" y="4733"/>
                  </a:cubicBezTo>
                  <a:cubicBezTo>
                    <a:pt x="7449" y="4733"/>
                    <a:pt x="5919" y="7281"/>
                    <a:pt x="5919" y="10102"/>
                  </a:cubicBezTo>
                  <a:cubicBezTo>
                    <a:pt x="5919" y="21600"/>
                    <a:pt x="5919" y="21600"/>
                    <a:pt x="5919" y="21600"/>
                  </a:cubicBezTo>
                  <a:cubicBezTo>
                    <a:pt x="0" y="21600"/>
                    <a:pt x="0" y="21600"/>
                    <a:pt x="0" y="21600"/>
                  </a:cubicBezTo>
                  <a:lnTo>
                    <a:pt x="0" y="516"/>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94" name="Freeform 16"/>
            <p:cNvSpPr/>
            <p:nvPr/>
          </p:nvSpPr>
          <p:spPr>
            <a:xfrm>
              <a:off x="2819400" y="55562"/>
              <a:ext cx="150285" cy="204789"/>
            </a:xfrm>
            <a:custGeom>
              <a:avLst/>
              <a:gdLst/>
              <a:ahLst/>
              <a:cxnLst>
                <a:cxn ang="0">
                  <a:pos x="wd2" y="hd2"/>
                </a:cxn>
                <a:cxn ang="5400000">
                  <a:pos x="wd2" y="hd2"/>
                </a:cxn>
                <a:cxn ang="10800000">
                  <a:pos x="wd2" y="hd2"/>
                </a:cxn>
                <a:cxn ang="16200000">
                  <a:pos x="wd2" y="hd2"/>
                </a:cxn>
              </a:cxnLst>
              <a:rect l="0" t="0" r="r" b="b"/>
              <a:pathLst>
                <a:path w="21600" h="21600" extrusionOk="0">
                  <a:moveTo>
                    <a:pt x="0" y="8248"/>
                  </a:moveTo>
                  <a:cubicBezTo>
                    <a:pt x="0" y="4750"/>
                    <a:pt x="0" y="4750"/>
                    <a:pt x="0" y="4750"/>
                  </a:cubicBezTo>
                  <a:cubicBezTo>
                    <a:pt x="6080" y="4750"/>
                    <a:pt x="6080" y="4750"/>
                    <a:pt x="6080" y="4750"/>
                  </a:cubicBezTo>
                  <a:cubicBezTo>
                    <a:pt x="6080" y="0"/>
                    <a:pt x="6080" y="0"/>
                    <a:pt x="6080" y="0"/>
                  </a:cubicBezTo>
                  <a:cubicBezTo>
                    <a:pt x="13479" y="0"/>
                    <a:pt x="13479" y="0"/>
                    <a:pt x="13479" y="0"/>
                  </a:cubicBezTo>
                  <a:cubicBezTo>
                    <a:pt x="13479" y="4750"/>
                    <a:pt x="13479" y="4750"/>
                    <a:pt x="13479" y="4750"/>
                  </a:cubicBezTo>
                  <a:cubicBezTo>
                    <a:pt x="21600" y="4750"/>
                    <a:pt x="21600" y="4750"/>
                    <a:pt x="21600" y="4750"/>
                  </a:cubicBezTo>
                  <a:cubicBezTo>
                    <a:pt x="21600" y="8248"/>
                    <a:pt x="21600" y="8248"/>
                    <a:pt x="21600" y="8248"/>
                  </a:cubicBezTo>
                  <a:cubicBezTo>
                    <a:pt x="13479" y="8248"/>
                    <a:pt x="13479" y="8248"/>
                    <a:pt x="13479" y="8248"/>
                  </a:cubicBezTo>
                  <a:cubicBezTo>
                    <a:pt x="13479" y="15432"/>
                    <a:pt x="13479" y="15432"/>
                    <a:pt x="13479" y="15432"/>
                  </a:cubicBezTo>
                  <a:cubicBezTo>
                    <a:pt x="13479" y="17086"/>
                    <a:pt x="14329" y="18102"/>
                    <a:pt x="17603" y="18102"/>
                  </a:cubicBezTo>
                  <a:cubicBezTo>
                    <a:pt x="18879" y="18102"/>
                    <a:pt x="20665" y="17961"/>
                    <a:pt x="21600" y="17582"/>
                  </a:cubicBezTo>
                  <a:cubicBezTo>
                    <a:pt x="21600" y="21056"/>
                    <a:pt x="21600" y="21056"/>
                    <a:pt x="21600" y="21056"/>
                  </a:cubicBezTo>
                  <a:cubicBezTo>
                    <a:pt x="20069" y="21458"/>
                    <a:pt x="17476" y="21600"/>
                    <a:pt x="15775" y="21600"/>
                  </a:cubicBezTo>
                  <a:cubicBezTo>
                    <a:pt x="7909" y="21600"/>
                    <a:pt x="6080" y="19639"/>
                    <a:pt x="6080" y="15786"/>
                  </a:cubicBezTo>
                  <a:cubicBezTo>
                    <a:pt x="6080" y="8248"/>
                    <a:pt x="6080" y="8248"/>
                    <a:pt x="6080" y="8248"/>
                  </a:cubicBezTo>
                  <a:lnTo>
                    <a:pt x="0" y="8248"/>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95" name="Freeform 17"/>
            <p:cNvSpPr/>
            <p:nvPr/>
          </p:nvSpPr>
          <p:spPr>
            <a:xfrm>
              <a:off x="3001433" y="96837"/>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08" y="12605"/>
                  </a:moveTo>
                  <a:cubicBezTo>
                    <a:pt x="5676" y="15623"/>
                    <a:pt x="8069" y="17487"/>
                    <a:pt x="11045" y="17487"/>
                  </a:cubicBezTo>
                  <a:cubicBezTo>
                    <a:pt x="13715" y="17487"/>
                    <a:pt x="15464" y="16274"/>
                    <a:pt x="16783"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08" y="12605"/>
                  </a:lnTo>
                  <a:close/>
                  <a:moveTo>
                    <a:pt x="16261" y="8729"/>
                  </a:moveTo>
                  <a:cubicBezTo>
                    <a:pt x="16200" y="5740"/>
                    <a:pt x="14175" y="3847"/>
                    <a:pt x="10831" y="3847"/>
                  </a:cubicBezTo>
                  <a:cubicBezTo>
                    <a:pt x="7670" y="3847"/>
                    <a:pt x="5707" y="5770"/>
                    <a:pt x="5308"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96" name="Freeform 18"/>
            <p:cNvSpPr/>
            <p:nvPr/>
          </p:nvSpPr>
          <p:spPr>
            <a:xfrm>
              <a:off x="1113366" y="366712"/>
              <a:ext cx="311152" cy="230190"/>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12490" y="0"/>
                  </a:lnTo>
                  <a:lnTo>
                    <a:pt x="21600" y="21600"/>
                  </a:lnTo>
                  <a:lnTo>
                    <a:pt x="17339" y="21600"/>
                  </a:lnTo>
                  <a:lnTo>
                    <a:pt x="15429" y="16684"/>
                  </a:lnTo>
                  <a:lnTo>
                    <a:pt x="6171" y="16684"/>
                  </a:lnTo>
                  <a:lnTo>
                    <a:pt x="4261" y="21600"/>
                  </a:lnTo>
                  <a:lnTo>
                    <a:pt x="0" y="21600"/>
                  </a:lnTo>
                  <a:lnTo>
                    <a:pt x="9257" y="0"/>
                  </a:lnTo>
                  <a:close/>
                  <a:moveTo>
                    <a:pt x="14106" y="13407"/>
                  </a:moveTo>
                  <a:lnTo>
                    <a:pt x="10873" y="4618"/>
                  </a:lnTo>
                  <a:lnTo>
                    <a:pt x="7494" y="13407"/>
                  </a:lnTo>
                  <a:lnTo>
                    <a:pt x="14106" y="13407"/>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97" name="Freeform 19"/>
            <p:cNvSpPr/>
            <p:nvPr/>
          </p:nvSpPr>
          <p:spPr>
            <a:xfrm>
              <a:off x="1452033" y="436562"/>
              <a:ext cx="321734" cy="160339"/>
            </a:xfrm>
            <a:custGeom>
              <a:avLst/>
              <a:gdLst/>
              <a:ahLst/>
              <a:cxnLst>
                <a:cxn ang="0">
                  <a:pos x="wd2" y="hd2"/>
                </a:cxn>
                <a:cxn ang="5400000">
                  <a:pos x="wd2" y="hd2"/>
                </a:cxn>
                <a:cxn ang="10800000">
                  <a:pos x="wd2" y="hd2"/>
                </a:cxn>
                <a:cxn ang="16200000">
                  <a:pos x="wd2" y="hd2"/>
                </a:cxn>
              </a:cxnLst>
              <a:rect l="0" t="0" r="r" b="b"/>
              <a:pathLst>
                <a:path w="21600" h="21600" extrusionOk="0">
                  <a:moveTo>
                    <a:pt x="0" y="515"/>
                  </a:moveTo>
                  <a:cubicBezTo>
                    <a:pt x="3306" y="515"/>
                    <a:pt x="3306" y="515"/>
                    <a:pt x="3306" y="515"/>
                  </a:cubicBezTo>
                  <a:cubicBezTo>
                    <a:pt x="3306" y="3817"/>
                    <a:pt x="3306" y="3817"/>
                    <a:pt x="3306" y="3817"/>
                  </a:cubicBezTo>
                  <a:cubicBezTo>
                    <a:pt x="3366" y="3817"/>
                    <a:pt x="3366" y="3817"/>
                    <a:pt x="3366" y="3817"/>
                  </a:cubicBezTo>
                  <a:cubicBezTo>
                    <a:pt x="3987" y="1848"/>
                    <a:pt x="5310" y="0"/>
                    <a:pt x="7634" y="0"/>
                  </a:cubicBezTo>
                  <a:cubicBezTo>
                    <a:pt x="9778" y="0"/>
                    <a:pt x="11261" y="1272"/>
                    <a:pt x="12002" y="3908"/>
                  </a:cubicBezTo>
                  <a:cubicBezTo>
                    <a:pt x="13004" y="1212"/>
                    <a:pt x="14487" y="0"/>
                    <a:pt x="16571" y="0"/>
                  </a:cubicBezTo>
                  <a:cubicBezTo>
                    <a:pt x="20298" y="0"/>
                    <a:pt x="21600" y="3999"/>
                    <a:pt x="21600" y="9028"/>
                  </a:cubicBezTo>
                  <a:cubicBezTo>
                    <a:pt x="21600" y="21600"/>
                    <a:pt x="21600" y="21600"/>
                    <a:pt x="21600" y="21600"/>
                  </a:cubicBezTo>
                  <a:cubicBezTo>
                    <a:pt x="18114" y="21600"/>
                    <a:pt x="18114" y="21600"/>
                    <a:pt x="18114" y="21600"/>
                  </a:cubicBezTo>
                  <a:cubicBezTo>
                    <a:pt x="18114" y="9664"/>
                    <a:pt x="18114" y="9664"/>
                    <a:pt x="18114" y="9664"/>
                  </a:cubicBezTo>
                  <a:cubicBezTo>
                    <a:pt x="18114" y="7028"/>
                    <a:pt x="17593" y="4726"/>
                    <a:pt x="15529" y="4726"/>
                  </a:cubicBezTo>
                  <a:cubicBezTo>
                    <a:pt x="13365" y="4726"/>
                    <a:pt x="12543" y="7452"/>
                    <a:pt x="12543" y="10179"/>
                  </a:cubicBezTo>
                  <a:cubicBezTo>
                    <a:pt x="12543" y="21600"/>
                    <a:pt x="12543" y="21600"/>
                    <a:pt x="12543" y="21600"/>
                  </a:cubicBezTo>
                  <a:cubicBezTo>
                    <a:pt x="9057" y="21600"/>
                    <a:pt x="9057" y="21600"/>
                    <a:pt x="9057" y="21600"/>
                  </a:cubicBezTo>
                  <a:cubicBezTo>
                    <a:pt x="9057" y="9028"/>
                    <a:pt x="9057" y="9028"/>
                    <a:pt x="9057" y="9028"/>
                  </a:cubicBezTo>
                  <a:cubicBezTo>
                    <a:pt x="9057" y="6453"/>
                    <a:pt x="8355" y="4726"/>
                    <a:pt x="6672" y="4726"/>
                  </a:cubicBezTo>
                  <a:cubicBezTo>
                    <a:pt x="4388" y="4726"/>
                    <a:pt x="3486" y="7271"/>
                    <a:pt x="3486" y="10088"/>
                  </a:cubicBezTo>
                  <a:cubicBezTo>
                    <a:pt x="3486" y="21600"/>
                    <a:pt x="3486" y="21600"/>
                    <a:pt x="3486" y="21600"/>
                  </a:cubicBezTo>
                  <a:cubicBezTo>
                    <a:pt x="0" y="21600"/>
                    <a:pt x="0" y="21600"/>
                    <a:pt x="0" y="21600"/>
                  </a:cubicBezTo>
                  <a:lnTo>
                    <a:pt x="0" y="51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98" name="Freeform 20"/>
            <p:cNvSpPr/>
            <p:nvPr/>
          </p:nvSpPr>
          <p:spPr>
            <a:xfrm>
              <a:off x="1811866" y="436562"/>
              <a:ext cx="169335" cy="163514"/>
            </a:xfrm>
            <a:custGeom>
              <a:avLst/>
              <a:gdLst/>
              <a:ahLst/>
              <a:cxnLst>
                <a:cxn ang="0">
                  <a:pos x="wd2" y="hd2"/>
                </a:cxn>
                <a:cxn ang="5400000">
                  <a:pos x="wd2" y="hd2"/>
                </a:cxn>
                <a:cxn ang="10800000">
                  <a:pos x="wd2" y="hd2"/>
                </a:cxn>
                <a:cxn ang="16200000">
                  <a:pos x="wd2" y="hd2"/>
                </a:cxn>
              </a:cxnLst>
              <a:rect l="0" t="0" r="r" b="b"/>
              <a:pathLst>
                <a:path w="21600" h="21600" extrusionOk="0">
                  <a:moveTo>
                    <a:pt x="16408" y="6214"/>
                  </a:moveTo>
                  <a:cubicBezTo>
                    <a:pt x="15120" y="4853"/>
                    <a:pt x="13491" y="4113"/>
                    <a:pt x="11255" y="4113"/>
                  </a:cubicBezTo>
                  <a:cubicBezTo>
                    <a:pt x="9474" y="4113"/>
                    <a:pt x="7389" y="4764"/>
                    <a:pt x="7389" y="6302"/>
                  </a:cubicBezTo>
                  <a:cubicBezTo>
                    <a:pt x="7389" y="9972"/>
                    <a:pt x="21600" y="6983"/>
                    <a:pt x="21600" y="15002"/>
                  </a:cubicBezTo>
                  <a:cubicBezTo>
                    <a:pt x="21600" y="19884"/>
                    <a:pt x="15651" y="21600"/>
                    <a:pt x="10269" y="21600"/>
                  </a:cubicBezTo>
                  <a:cubicBezTo>
                    <a:pt x="6177" y="21600"/>
                    <a:pt x="2691" y="20772"/>
                    <a:pt x="0" y="18434"/>
                  </a:cubicBezTo>
                  <a:cubicBezTo>
                    <a:pt x="4396" y="15209"/>
                    <a:pt x="4396" y="15209"/>
                    <a:pt x="4396" y="15209"/>
                  </a:cubicBezTo>
                  <a:cubicBezTo>
                    <a:pt x="6101" y="16659"/>
                    <a:pt x="7844" y="17753"/>
                    <a:pt x="10648" y="17753"/>
                  </a:cubicBezTo>
                  <a:cubicBezTo>
                    <a:pt x="12543" y="17753"/>
                    <a:pt x="15044" y="17014"/>
                    <a:pt x="15044" y="15386"/>
                  </a:cubicBezTo>
                  <a:cubicBezTo>
                    <a:pt x="15044" y="11125"/>
                    <a:pt x="796" y="14469"/>
                    <a:pt x="796" y="6628"/>
                  </a:cubicBezTo>
                  <a:cubicBezTo>
                    <a:pt x="796" y="2042"/>
                    <a:pt x="6101" y="0"/>
                    <a:pt x="11406" y="0"/>
                  </a:cubicBezTo>
                  <a:cubicBezTo>
                    <a:pt x="14931" y="0"/>
                    <a:pt x="18644" y="858"/>
                    <a:pt x="20804" y="3136"/>
                  </a:cubicBezTo>
                  <a:lnTo>
                    <a:pt x="16408" y="6214"/>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99" name="Freeform 21"/>
            <p:cNvSpPr/>
            <p:nvPr/>
          </p:nvSpPr>
          <p:spPr>
            <a:xfrm>
              <a:off x="1996016" y="396874"/>
              <a:ext cx="152401" cy="203201"/>
            </a:xfrm>
            <a:custGeom>
              <a:avLst/>
              <a:gdLst/>
              <a:ahLst/>
              <a:cxnLst>
                <a:cxn ang="0">
                  <a:pos x="wd2" y="hd2"/>
                </a:cxn>
                <a:cxn ang="5400000">
                  <a:pos x="wd2" y="hd2"/>
                </a:cxn>
                <a:cxn ang="10800000">
                  <a:pos x="wd2" y="hd2"/>
                </a:cxn>
                <a:cxn ang="16200000">
                  <a:pos x="wd2" y="hd2"/>
                </a:cxn>
              </a:cxnLst>
              <a:rect l="0" t="0" r="r" b="b"/>
              <a:pathLst>
                <a:path w="21600" h="21600" extrusionOk="0">
                  <a:moveTo>
                    <a:pt x="0" y="8248"/>
                  </a:moveTo>
                  <a:cubicBezTo>
                    <a:pt x="0" y="4750"/>
                    <a:pt x="0" y="4750"/>
                    <a:pt x="0" y="4750"/>
                  </a:cubicBezTo>
                  <a:cubicBezTo>
                    <a:pt x="6068" y="4750"/>
                    <a:pt x="6068" y="4750"/>
                    <a:pt x="6068" y="4750"/>
                  </a:cubicBezTo>
                  <a:cubicBezTo>
                    <a:pt x="6068" y="0"/>
                    <a:pt x="6068" y="0"/>
                    <a:pt x="6068" y="0"/>
                  </a:cubicBezTo>
                  <a:cubicBezTo>
                    <a:pt x="13452" y="0"/>
                    <a:pt x="13452" y="0"/>
                    <a:pt x="13452" y="0"/>
                  </a:cubicBezTo>
                  <a:cubicBezTo>
                    <a:pt x="13452" y="4750"/>
                    <a:pt x="13452" y="4750"/>
                    <a:pt x="13452" y="4750"/>
                  </a:cubicBezTo>
                  <a:cubicBezTo>
                    <a:pt x="21600" y="4750"/>
                    <a:pt x="21600" y="4750"/>
                    <a:pt x="21600" y="4750"/>
                  </a:cubicBezTo>
                  <a:cubicBezTo>
                    <a:pt x="21600" y="8248"/>
                    <a:pt x="21600" y="8248"/>
                    <a:pt x="21600" y="8248"/>
                  </a:cubicBezTo>
                  <a:cubicBezTo>
                    <a:pt x="13452" y="8248"/>
                    <a:pt x="13452" y="8248"/>
                    <a:pt x="13452" y="8248"/>
                  </a:cubicBezTo>
                  <a:cubicBezTo>
                    <a:pt x="13452" y="15432"/>
                    <a:pt x="13452" y="15432"/>
                    <a:pt x="13452" y="15432"/>
                  </a:cubicBezTo>
                  <a:cubicBezTo>
                    <a:pt x="13452" y="17086"/>
                    <a:pt x="14343" y="18102"/>
                    <a:pt x="17569" y="18102"/>
                  </a:cubicBezTo>
                  <a:cubicBezTo>
                    <a:pt x="18884" y="18102"/>
                    <a:pt x="20666" y="17961"/>
                    <a:pt x="21600" y="17582"/>
                  </a:cubicBezTo>
                  <a:cubicBezTo>
                    <a:pt x="21600" y="21056"/>
                    <a:pt x="21600" y="21056"/>
                    <a:pt x="21600" y="21056"/>
                  </a:cubicBezTo>
                  <a:cubicBezTo>
                    <a:pt x="20030" y="21458"/>
                    <a:pt x="17484" y="21600"/>
                    <a:pt x="15744" y="21600"/>
                  </a:cubicBezTo>
                  <a:cubicBezTo>
                    <a:pt x="7936" y="21600"/>
                    <a:pt x="6068" y="19639"/>
                    <a:pt x="6068" y="15786"/>
                  </a:cubicBezTo>
                  <a:cubicBezTo>
                    <a:pt x="6068" y="8248"/>
                    <a:pt x="6068" y="8248"/>
                    <a:pt x="6068" y="8248"/>
                  </a:cubicBezTo>
                  <a:lnTo>
                    <a:pt x="0" y="8248"/>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200" name="Freeform 22"/>
            <p:cNvSpPr/>
            <p:nvPr/>
          </p:nvSpPr>
          <p:spPr>
            <a:xfrm>
              <a:off x="2178049" y="436562"/>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707" y="15653"/>
                    <a:pt x="8100" y="17487"/>
                    <a:pt x="11076" y="17487"/>
                  </a:cubicBezTo>
                  <a:cubicBezTo>
                    <a:pt x="13745" y="17487"/>
                    <a:pt x="15464" y="16274"/>
                    <a:pt x="16814" y="14706"/>
                  </a:cubicBezTo>
                  <a:cubicBezTo>
                    <a:pt x="20618" y="17487"/>
                    <a:pt x="20618" y="17487"/>
                    <a:pt x="20618" y="17487"/>
                  </a:cubicBezTo>
                  <a:cubicBezTo>
                    <a:pt x="18133" y="20446"/>
                    <a:pt x="14973" y="21600"/>
                    <a:pt x="11598" y="21600"/>
                  </a:cubicBezTo>
                  <a:cubicBezTo>
                    <a:pt x="5155" y="21600"/>
                    <a:pt x="0" y="1728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31" y="5740"/>
                    <a:pt x="14175" y="3847"/>
                    <a:pt x="10861" y="3847"/>
                  </a:cubicBezTo>
                  <a:cubicBezTo>
                    <a:pt x="7701"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201" name="Freeform 23"/>
            <p:cNvSpPr/>
            <p:nvPr/>
          </p:nvSpPr>
          <p:spPr>
            <a:xfrm>
              <a:off x="2436282" y="436562"/>
              <a:ext cx="131235" cy="160339"/>
            </a:xfrm>
            <a:custGeom>
              <a:avLst/>
              <a:gdLst/>
              <a:ahLst/>
              <a:cxnLst>
                <a:cxn ang="0">
                  <a:pos x="wd2" y="hd2"/>
                </a:cxn>
                <a:cxn ang="5400000">
                  <a:pos x="wd2" y="hd2"/>
                </a:cxn>
                <a:cxn ang="10800000">
                  <a:pos x="wd2" y="hd2"/>
                </a:cxn>
                <a:cxn ang="16200000">
                  <a:pos x="wd2" y="hd2"/>
                </a:cxn>
              </a:cxnLst>
              <a:rect l="0" t="0" r="r" b="b"/>
              <a:pathLst>
                <a:path w="21600" h="21600" extrusionOk="0">
                  <a:moveTo>
                    <a:pt x="0" y="515"/>
                  </a:moveTo>
                  <a:cubicBezTo>
                    <a:pt x="8446" y="515"/>
                    <a:pt x="8446" y="515"/>
                    <a:pt x="8446" y="515"/>
                  </a:cubicBezTo>
                  <a:cubicBezTo>
                    <a:pt x="8446" y="3847"/>
                    <a:pt x="8446" y="3847"/>
                    <a:pt x="8446" y="3847"/>
                  </a:cubicBezTo>
                  <a:cubicBezTo>
                    <a:pt x="8591" y="3847"/>
                    <a:pt x="8591" y="3847"/>
                    <a:pt x="8591" y="3847"/>
                  </a:cubicBezTo>
                  <a:cubicBezTo>
                    <a:pt x="10436" y="1454"/>
                    <a:pt x="14173" y="0"/>
                    <a:pt x="18591" y="0"/>
                  </a:cubicBezTo>
                  <a:cubicBezTo>
                    <a:pt x="19658" y="0"/>
                    <a:pt x="20629" y="121"/>
                    <a:pt x="21600" y="303"/>
                  </a:cubicBezTo>
                  <a:cubicBezTo>
                    <a:pt x="21600" y="5392"/>
                    <a:pt x="21600" y="5392"/>
                    <a:pt x="21600" y="5392"/>
                  </a:cubicBezTo>
                  <a:cubicBezTo>
                    <a:pt x="20192" y="5180"/>
                    <a:pt x="18882" y="4999"/>
                    <a:pt x="17523" y="4999"/>
                  </a:cubicBezTo>
                  <a:cubicBezTo>
                    <a:pt x="9611" y="4999"/>
                    <a:pt x="8446" y="9179"/>
                    <a:pt x="8446" y="10300"/>
                  </a:cubicBezTo>
                  <a:cubicBezTo>
                    <a:pt x="8446" y="21600"/>
                    <a:pt x="8446" y="21600"/>
                    <a:pt x="8446" y="21600"/>
                  </a:cubicBezTo>
                  <a:cubicBezTo>
                    <a:pt x="0" y="21600"/>
                    <a:pt x="0" y="21600"/>
                    <a:pt x="0" y="21600"/>
                  </a:cubicBezTo>
                  <a:lnTo>
                    <a:pt x="0" y="51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202" name="Freeform 24"/>
            <p:cNvSpPr/>
            <p:nvPr/>
          </p:nvSpPr>
          <p:spPr>
            <a:xfrm>
              <a:off x="2586566" y="352424"/>
              <a:ext cx="222252" cy="247652"/>
            </a:xfrm>
            <a:custGeom>
              <a:avLst/>
              <a:gdLst/>
              <a:ahLst/>
              <a:cxnLst>
                <a:cxn ang="0">
                  <a:pos x="wd2" y="hd2"/>
                </a:cxn>
                <a:cxn ang="5400000">
                  <a:pos x="wd2" y="hd2"/>
                </a:cxn>
                <a:cxn ang="10800000">
                  <a:pos x="wd2" y="hd2"/>
                </a:cxn>
                <a:cxn ang="16200000">
                  <a:pos x="wd2" y="hd2"/>
                </a:cxn>
              </a:cxnLst>
              <a:rect l="0" t="0" r="r" b="b"/>
              <a:pathLst>
                <a:path w="21600" h="21600" extrusionOk="0">
                  <a:moveTo>
                    <a:pt x="16848" y="19232"/>
                  </a:moveTo>
                  <a:cubicBezTo>
                    <a:pt x="16762" y="19232"/>
                    <a:pt x="16762" y="19232"/>
                    <a:pt x="16762" y="19232"/>
                  </a:cubicBezTo>
                  <a:cubicBezTo>
                    <a:pt x="15293" y="20863"/>
                    <a:pt x="12672" y="21600"/>
                    <a:pt x="9878" y="21600"/>
                  </a:cubicBezTo>
                  <a:cubicBezTo>
                    <a:pt x="3715" y="21600"/>
                    <a:pt x="0" y="18514"/>
                    <a:pt x="0" y="14516"/>
                  </a:cubicBezTo>
                  <a:cubicBezTo>
                    <a:pt x="0" y="10519"/>
                    <a:pt x="3946" y="7433"/>
                    <a:pt x="9677" y="7433"/>
                  </a:cubicBezTo>
                  <a:cubicBezTo>
                    <a:pt x="13421" y="7433"/>
                    <a:pt x="15437" y="8617"/>
                    <a:pt x="16474" y="9490"/>
                  </a:cubicBezTo>
                  <a:cubicBezTo>
                    <a:pt x="16589" y="9490"/>
                    <a:pt x="16589" y="9490"/>
                    <a:pt x="16589" y="9490"/>
                  </a:cubicBezTo>
                  <a:cubicBezTo>
                    <a:pt x="16589" y="0"/>
                    <a:pt x="16589" y="0"/>
                    <a:pt x="16589" y="0"/>
                  </a:cubicBezTo>
                  <a:cubicBezTo>
                    <a:pt x="21600" y="0"/>
                    <a:pt x="21600" y="0"/>
                    <a:pt x="21600" y="0"/>
                  </a:cubicBezTo>
                  <a:cubicBezTo>
                    <a:pt x="21600" y="21270"/>
                    <a:pt x="21600" y="21270"/>
                    <a:pt x="21600" y="21270"/>
                  </a:cubicBezTo>
                  <a:cubicBezTo>
                    <a:pt x="16848" y="21270"/>
                    <a:pt x="16848" y="21270"/>
                    <a:pt x="16848" y="21270"/>
                  </a:cubicBezTo>
                  <a:lnTo>
                    <a:pt x="16848" y="19232"/>
                  </a:lnTo>
                  <a:close/>
                  <a:moveTo>
                    <a:pt x="10886" y="18553"/>
                  </a:moveTo>
                  <a:cubicBezTo>
                    <a:pt x="14544" y="18553"/>
                    <a:pt x="16762" y="16632"/>
                    <a:pt x="16762" y="14516"/>
                  </a:cubicBezTo>
                  <a:cubicBezTo>
                    <a:pt x="16762" y="12401"/>
                    <a:pt x="14544" y="10460"/>
                    <a:pt x="10886" y="10460"/>
                  </a:cubicBezTo>
                  <a:cubicBezTo>
                    <a:pt x="7200" y="10460"/>
                    <a:pt x="5011" y="12401"/>
                    <a:pt x="5011" y="14516"/>
                  </a:cubicBezTo>
                  <a:cubicBezTo>
                    <a:pt x="5011" y="16632"/>
                    <a:pt x="7200" y="18553"/>
                    <a:pt x="10886" y="18553"/>
                  </a:cubicBezTo>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203" name="Freeform 25"/>
            <p:cNvSpPr/>
            <p:nvPr/>
          </p:nvSpPr>
          <p:spPr>
            <a:xfrm>
              <a:off x="2853266" y="436562"/>
              <a:ext cx="190501" cy="163514"/>
            </a:xfrm>
            <a:custGeom>
              <a:avLst/>
              <a:gdLst/>
              <a:ahLst/>
              <a:cxnLst>
                <a:cxn ang="0">
                  <a:pos x="wd2" y="hd2"/>
                </a:cxn>
                <a:cxn ang="5400000">
                  <a:pos x="wd2" y="hd2"/>
                </a:cxn>
                <a:cxn ang="10800000">
                  <a:pos x="wd2" y="hd2"/>
                </a:cxn>
                <a:cxn ang="16200000">
                  <a:pos x="wd2" y="hd2"/>
                </a:cxn>
              </a:cxnLst>
              <a:rect l="0" t="0" r="r" b="b"/>
              <a:pathLst>
                <a:path w="21600" h="21600" extrusionOk="0">
                  <a:moveTo>
                    <a:pt x="16310" y="18256"/>
                  </a:moveTo>
                  <a:cubicBezTo>
                    <a:pt x="16175" y="18256"/>
                    <a:pt x="16175" y="18256"/>
                    <a:pt x="16175" y="18256"/>
                  </a:cubicBezTo>
                  <a:cubicBezTo>
                    <a:pt x="14479" y="20564"/>
                    <a:pt x="11732" y="21600"/>
                    <a:pt x="8613" y="21600"/>
                  </a:cubicBezTo>
                  <a:cubicBezTo>
                    <a:pt x="4239" y="21600"/>
                    <a:pt x="0" y="19499"/>
                    <a:pt x="0" y="15416"/>
                  </a:cubicBezTo>
                  <a:cubicBezTo>
                    <a:pt x="0" y="8729"/>
                    <a:pt x="8952" y="8255"/>
                    <a:pt x="14818" y="8255"/>
                  </a:cubicBezTo>
                  <a:cubicBezTo>
                    <a:pt x="16310" y="8255"/>
                    <a:pt x="16310" y="8255"/>
                    <a:pt x="16310" y="8255"/>
                  </a:cubicBezTo>
                  <a:cubicBezTo>
                    <a:pt x="16310" y="7723"/>
                    <a:pt x="16310" y="7723"/>
                    <a:pt x="16310" y="7723"/>
                  </a:cubicBezTo>
                  <a:cubicBezTo>
                    <a:pt x="16310" y="5178"/>
                    <a:pt x="14038" y="3847"/>
                    <a:pt x="10919" y="3847"/>
                  </a:cubicBezTo>
                  <a:cubicBezTo>
                    <a:pt x="8443" y="3847"/>
                    <a:pt x="6171" y="4705"/>
                    <a:pt x="4612" y="6007"/>
                  </a:cubicBezTo>
                  <a:cubicBezTo>
                    <a:pt x="1526" y="3284"/>
                    <a:pt x="1526" y="3284"/>
                    <a:pt x="1526" y="3284"/>
                  </a:cubicBezTo>
                  <a:cubicBezTo>
                    <a:pt x="4137" y="976"/>
                    <a:pt x="7799" y="0"/>
                    <a:pt x="11529" y="0"/>
                  </a:cubicBezTo>
                  <a:cubicBezTo>
                    <a:pt x="21600" y="0"/>
                    <a:pt x="21600" y="6332"/>
                    <a:pt x="21600" y="9261"/>
                  </a:cubicBezTo>
                  <a:cubicBezTo>
                    <a:pt x="21600" y="21097"/>
                    <a:pt x="21600" y="21097"/>
                    <a:pt x="21600" y="21097"/>
                  </a:cubicBezTo>
                  <a:cubicBezTo>
                    <a:pt x="16310" y="21097"/>
                    <a:pt x="16310" y="21097"/>
                    <a:pt x="16310" y="21097"/>
                  </a:cubicBezTo>
                  <a:lnTo>
                    <a:pt x="16310" y="18256"/>
                  </a:lnTo>
                  <a:close/>
                  <a:moveTo>
                    <a:pt x="15971" y="11865"/>
                  </a:moveTo>
                  <a:cubicBezTo>
                    <a:pt x="14750" y="11865"/>
                    <a:pt x="14750" y="11865"/>
                    <a:pt x="14750" y="11865"/>
                  </a:cubicBezTo>
                  <a:cubicBezTo>
                    <a:pt x="11495" y="11865"/>
                    <a:pt x="5900" y="12072"/>
                    <a:pt x="5900" y="15031"/>
                  </a:cubicBezTo>
                  <a:cubicBezTo>
                    <a:pt x="5900" y="16925"/>
                    <a:pt x="8104" y="17753"/>
                    <a:pt x="10003" y="17753"/>
                  </a:cubicBezTo>
                  <a:cubicBezTo>
                    <a:pt x="14038" y="17753"/>
                    <a:pt x="15971" y="15889"/>
                    <a:pt x="15971" y="13019"/>
                  </a:cubicBezTo>
                  <a:lnTo>
                    <a:pt x="15971" y="1186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204" name="Freeform 26"/>
            <p:cNvSpPr/>
            <p:nvPr/>
          </p:nvSpPr>
          <p:spPr>
            <a:xfrm>
              <a:off x="3096682" y="436562"/>
              <a:ext cx="321735" cy="160339"/>
            </a:xfrm>
            <a:custGeom>
              <a:avLst/>
              <a:gdLst/>
              <a:ahLst/>
              <a:cxnLst>
                <a:cxn ang="0">
                  <a:pos x="wd2" y="hd2"/>
                </a:cxn>
                <a:cxn ang="5400000">
                  <a:pos x="wd2" y="hd2"/>
                </a:cxn>
                <a:cxn ang="10800000">
                  <a:pos x="wd2" y="hd2"/>
                </a:cxn>
                <a:cxn ang="16200000">
                  <a:pos x="wd2" y="hd2"/>
                </a:cxn>
              </a:cxnLst>
              <a:rect l="0" t="0" r="r" b="b"/>
              <a:pathLst>
                <a:path w="21600" h="21600" extrusionOk="0">
                  <a:moveTo>
                    <a:pt x="0" y="515"/>
                  </a:moveTo>
                  <a:cubicBezTo>
                    <a:pt x="3306" y="515"/>
                    <a:pt x="3306" y="515"/>
                    <a:pt x="3306" y="515"/>
                  </a:cubicBezTo>
                  <a:cubicBezTo>
                    <a:pt x="3306" y="3817"/>
                    <a:pt x="3306" y="3817"/>
                    <a:pt x="3306" y="3817"/>
                  </a:cubicBezTo>
                  <a:cubicBezTo>
                    <a:pt x="3366" y="3817"/>
                    <a:pt x="3366" y="3817"/>
                    <a:pt x="3366" y="3817"/>
                  </a:cubicBezTo>
                  <a:cubicBezTo>
                    <a:pt x="3987" y="1848"/>
                    <a:pt x="5310" y="0"/>
                    <a:pt x="7634" y="0"/>
                  </a:cubicBezTo>
                  <a:cubicBezTo>
                    <a:pt x="9778" y="0"/>
                    <a:pt x="11261" y="1272"/>
                    <a:pt x="11982" y="3908"/>
                  </a:cubicBezTo>
                  <a:cubicBezTo>
                    <a:pt x="13004" y="1212"/>
                    <a:pt x="14487" y="0"/>
                    <a:pt x="16571" y="0"/>
                  </a:cubicBezTo>
                  <a:cubicBezTo>
                    <a:pt x="20298" y="0"/>
                    <a:pt x="21600" y="3999"/>
                    <a:pt x="21600" y="9028"/>
                  </a:cubicBezTo>
                  <a:cubicBezTo>
                    <a:pt x="21600" y="21600"/>
                    <a:pt x="21600" y="21600"/>
                    <a:pt x="21600" y="21600"/>
                  </a:cubicBezTo>
                  <a:cubicBezTo>
                    <a:pt x="18114" y="21600"/>
                    <a:pt x="18114" y="21600"/>
                    <a:pt x="18114" y="21600"/>
                  </a:cubicBezTo>
                  <a:cubicBezTo>
                    <a:pt x="18114" y="9664"/>
                    <a:pt x="18114" y="9664"/>
                    <a:pt x="18114" y="9664"/>
                  </a:cubicBezTo>
                  <a:cubicBezTo>
                    <a:pt x="18114" y="7028"/>
                    <a:pt x="17593" y="4726"/>
                    <a:pt x="15529" y="4726"/>
                  </a:cubicBezTo>
                  <a:cubicBezTo>
                    <a:pt x="13345" y="4726"/>
                    <a:pt x="12543" y="7452"/>
                    <a:pt x="12543" y="10179"/>
                  </a:cubicBezTo>
                  <a:cubicBezTo>
                    <a:pt x="12543" y="21600"/>
                    <a:pt x="12543" y="21600"/>
                    <a:pt x="12543" y="21600"/>
                  </a:cubicBezTo>
                  <a:cubicBezTo>
                    <a:pt x="9057" y="21600"/>
                    <a:pt x="9057" y="21600"/>
                    <a:pt x="9057" y="21600"/>
                  </a:cubicBezTo>
                  <a:cubicBezTo>
                    <a:pt x="9057" y="9028"/>
                    <a:pt x="9057" y="9028"/>
                    <a:pt x="9057" y="9028"/>
                  </a:cubicBezTo>
                  <a:cubicBezTo>
                    <a:pt x="9057" y="6453"/>
                    <a:pt x="8355" y="4726"/>
                    <a:pt x="6672" y="4726"/>
                  </a:cubicBezTo>
                  <a:cubicBezTo>
                    <a:pt x="4388" y="4726"/>
                    <a:pt x="3486" y="7271"/>
                    <a:pt x="3486" y="10088"/>
                  </a:cubicBezTo>
                  <a:cubicBezTo>
                    <a:pt x="3486" y="21600"/>
                    <a:pt x="3486" y="21600"/>
                    <a:pt x="3486" y="21600"/>
                  </a:cubicBezTo>
                  <a:cubicBezTo>
                    <a:pt x="0" y="21600"/>
                    <a:pt x="0" y="21600"/>
                    <a:pt x="0" y="21600"/>
                  </a:cubicBezTo>
                  <a:lnTo>
                    <a:pt x="0" y="51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grpSp>
      <p:sp>
        <p:nvSpPr>
          <p:cNvPr id="206"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Foto (klein) links, tekst rechts">
    <p:spTree>
      <p:nvGrpSpPr>
        <p:cNvPr id="1" name=""/>
        <p:cNvGrpSpPr/>
        <p:nvPr/>
      </p:nvGrpSpPr>
      <p:grpSpPr>
        <a:xfrm>
          <a:off x="0" y="0"/>
          <a:ext cx="0" cy="0"/>
          <a:chOff x="0" y="0"/>
          <a:chExt cx="0" cy="0"/>
        </a:xfrm>
      </p:grpSpPr>
      <p:grpSp>
        <p:nvGrpSpPr>
          <p:cNvPr id="216" name="Groep 11"/>
          <p:cNvGrpSpPr/>
          <p:nvPr/>
        </p:nvGrpSpPr>
        <p:grpSpPr>
          <a:xfrm>
            <a:off x="243416" y="163512"/>
            <a:ext cx="567269" cy="1447801"/>
            <a:chOff x="0" y="0"/>
            <a:chExt cx="567267" cy="1447800"/>
          </a:xfrm>
        </p:grpSpPr>
        <p:sp>
          <p:nvSpPr>
            <p:cNvPr id="213" name="Freeform 7"/>
            <p:cNvSpPr/>
            <p:nvPr/>
          </p:nvSpPr>
          <p:spPr>
            <a:xfrm>
              <a:off x="-1" y="1022350"/>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248"/>
                  </a:moveTo>
                  <a:lnTo>
                    <a:pt x="6528" y="10800"/>
                  </a:lnTo>
                  <a:lnTo>
                    <a:pt x="0" y="4352"/>
                  </a:lnTo>
                  <a:lnTo>
                    <a:pt x="4352" y="0"/>
                  </a:lnTo>
                  <a:lnTo>
                    <a:pt x="10800" y="6448"/>
                  </a:lnTo>
                  <a:lnTo>
                    <a:pt x="17248" y="0"/>
                  </a:lnTo>
                  <a:lnTo>
                    <a:pt x="21600" y="4352"/>
                  </a:lnTo>
                  <a:lnTo>
                    <a:pt x="15152" y="10800"/>
                  </a:lnTo>
                  <a:lnTo>
                    <a:pt x="21600" y="17248"/>
                  </a:lnTo>
                  <a:lnTo>
                    <a:pt x="17248" y="21600"/>
                  </a:lnTo>
                  <a:lnTo>
                    <a:pt x="10800" y="15072"/>
                  </a:lnTo>
                  <a:lnTo>
                    <a:pt x="4352" y="21600"/>
                  </a:lnTo>
                  <a:lnTo>
                    <a:pt x="0" y="1724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214" name="Freeform 8"/>
            <p:cNvSpPr/>
            <p:nvPr/>
          </p:nvSpPr>
          <p:spPr>
            <a:xfrm>
              <a:off x="-1" y="-1"/>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215" name="Freeform 9"/>
            <p:cNvSpPr/>
            <p:nvPr/>
          </p:nvSpPr>
          <p:spPr>
            <a:xfrm>
              <a:off x="-1" y="511175"/>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grpSp>
      <p:grpSp>
        <p:nvGrpSpPr>
          <p:cNvPr id="225" name="Groep 19"/>
          <p:cNvGrpSpPr/>
          <p:nvPr/>
        </p:nvGrpSpPr>
        <p:grpSpPr>
          <a:xfrm>
            <a:off x="12336833" y="-47628"/>
            <a:ext cx="2146030" cy="6948001"/>
            <a:chOff x="0" y="0"/>
            <a:chExt cx="2146029" cy="6947999"/>
          </a:xfrm>
        </p:grpSpPr>
        <p:grpSp>
          <p:nvGrpSpPr>
            <p:cNvPr id="219" name="Afgeronde rechthoek 15"/>
            <p:cNvGrpSpPr/>
            <p:nvPr/>
          </p:nvGrpSpPr>
          <p:grpSpPr>
            <a:xfrm>
              <a:off x="0" y="0"/>
              <a:ext cx="2146030" cy="6948000"/>
              <a:chOff x="0" y="0"/>
              <a:chExt cx="2146029" cy="6947999"/>
            </a:xfrm>
          </p:grpSpPr>
          <p:sp>
            <p:nvSpPr>
              <p:cNvPr id="217" name="Afgeronde rechthoek"/>
              <p:cNvSpPr/>
              <p:nvPr/>
            </p:nvSpPr>
            <p:spPr>
              <a:xfrm>
                <a:off x="0" y="0"/>
                <a:ext cx="2146030" cy="6948000"/>
              </a:xfrm>
              <a:prstGeom prst="roundRect">
                <a:avLst>
                  <a:gd name="adj" fmla="val 9701"/>
                </a:avLst>
              </a:prstGeom>
              <a:solidFill>
                <a:srgbClr val="FFFFFF"/>
              </a:solidFill>
              <a:ln w="25400" cap="flat">
                <a:solidFill>
                  <a:srgbClr val="BA0000"/>
                </a:solidFill>
                <a:prstDash val="solid"/>
                <a:round/>
              </a:ln>
              <a:effectLst/>
            </p:spPr>
            <p:txBody>
              <a:bodyPr wrap="square" lIns="45719" tIns="45719" rIns="45719" bIns="45719" numCol="1" anchor="t">
                <a:noAutofit/>
              </a:bodyPr>
              <a:lstStyle/>
              <a:p>
                <a:pPr>
                  <a:defRPr sz="900">
                    <a:latin typeface="Corbel"/>
                    <a:ea typeface="Corbel"/>
                    <a:cs typeface="Corbel"/>
                    <a:sym typeface="Corbel"/>
                  </a:defRPr>
                </a:pPr>
                <a:endParaRPr/>
              </a:p>
            </p:txBody>
          </p:sp>
          <p:sp>
            <p:nvSpPr>
              <p:cNvPr id="218" name="Klik op het pijltje naast Nieuwe dia om een nieuwe dia aan te maken. Kies een van de indelingen.…"/>
              <p:cNvSpPr txBox="1"/>
              <p:nvPr/>
            </p:nvSpPr>
            <p:spPr>
              <a:xfrm>
                <a:off x="60975" y="60975"/>
                <a:ext cx="2024079" cy="44419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a:latin typeface="Corbel"/>
                    <a:ea typeface="Corbel"/>
                    <a:cs typeface="Corbel"/>
                    <a:sym typeface="Corbel"/>
                  </a:defRPr>
                </a:pPr>
                <a:r>
                  <a:t>Klik op het pijltje naast Nieuwe dia om een nieuwe dia aan te maken. Kies een van de indelingen.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Klik op Indeling als de dia opnieuw moet worden aangepast aan de huidige indeling, of om een andere indeling toe te passen.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De tekstvakken van de dia’s hebben allen 9 niveaus.</a:t>
                </a:r>
                <a:endParaRPr>
                  <a:solidFill>
                    <a:srgbClr val="FFFFFF"/>
                  </a:solidFill>
                </a:endParaRPr>
              </a:p>
              <a:p>
                <a:pPr>
                  <a:defRPr sz="900">
                    <a:latin typeface="Corbel"/>
                    <a:ea typeface="Corbel"/>
                    <a:cs typeface="Corbel"/>
                    <a:sym typeface="Corbel"/>
                  </a:defRPr>
                </a:pPr>
                <a:r>
                  <a:t>Eerste, tweede en derde niveau hebben een opsomming. Het vierde niveau is bold en geschikt voor een kopje.</a:t>
                </a:r>
                <a:endParaRPr>
                  <a:solidFill>
                    <a:srgbClr val="FFFFFF"/>
                  </a:solidFill>
                </a:endParaRPr>
              </a:p>
              <a:p>
                <a:pPr>
                  <a:defRPr sz="900">
                    <a:latin typeface="Corbel"/>
                    <a:ea typeface="Corbel"/>
                    <a:cs typeface="Corbel"/>
                    <a:sym typeface="Corbel"/>
                  </a:defRPr>
                </a:pPr>
                <a:r>
                  <a:t>Het vijfde niveau is voor de basistekst. Zowel niveau  vier als vijf lijnen automatisch uit aan de linkerkantlijn.</a:t>
                </a:r>
                <a:endParaRPr>
                  <a:solidFill>
                    <a:srgbClr val="FFFFFF"/>
                  </a:solidFill>
                </a:endParaRPr>
              </a:p>
              <a:p>
                <a:pPr>
                  <a:defRPr sz="900">
                    <a:latin typeface="Corbel"/>
                    <a:ea typeface="Corbel"/>
                    <a:cs typeface="Corbel"/>
                    <a:sym typeface="Corbel"/>
                  </a:defRPr>
                </a:pPr>
                <a:r>
                  <a:t>Het zesde, zevende en achtste niveau lijnen uit onder resp. eerste, tweede en derde opsomming.</a:t>
                </a:r>
                <a:endParaRPr>
                  <a:solidFill>
                    <a:srgbClr val="FFFFFF"/>
                  </a:solidFill>
                </a:endParaRPr>
              </a:p>
              <a:p>
                <a:pPr>
                  <a:defRPr sz="900">
                    <a:latin typeface="Corbel"/>
                    <a:ea typeface="Corbel"/>
                    <a:cs typeface="Corbel"/>
                    <a:sym typeface="Corbel"/>
                  </a:defRPr>
                </a:pPr>
                <a:r>
                  <a:t>Het negende niveau is een kleiner lettertype dat uitlijnt aan de linkermarge. Deze is geschikt voor bijvoorbeeld een bijschrift.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Let op:  Let op: wissel van stijl met de knoppen              voor lijstniveau verhogen of verlagen, of in MS Office met verkorte toetscombinatie Alt+Shift+← of Alt+Shift+→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Gebruik dus niet de standaard opsomming- knoppen van MS Office om de stijl te veranderen!</a:t>
                </a:r>
              </a:p>
            </p:txBody>
          </p:sp>
        </p:grpSp>
        <p:pic>
          <p:nvPicPr>
            <p:cNvPr id="220" name="Afbeelding 16" descr="Afbeelding 16"/>
            <p:cNvPicPr>
              <a:picLocks noChangeAspect="1"/>
            </p:cNvPicPr>
            <p:nvPr/>
          </p:nvPicPr>
          <p:blipFill>
            <a:blip r:embed="rId2"/>
            <a:stretch>
              <a:fillRect/>
            </a:stretch>
          </p:blipFill>
          <p:spPr>
            <a:xfrm>
              <a:off x="549279" y="5717401"/>
              <a:ext cx="558801" cy="228601"/>
            </a:xfrm>
            <a:prstGeom prst="rect">
              <a:avLst/>
            </a:prstGeom>
            <a:ln w="12700" cap="flat">
              <a:noFill/>
              <a:miter lim="400000"/>
            </a:ln>
            <a:effectLst/>
          </p:spPr>
        </p:pic>
        <p:grpSp>
          <p:nvGrpSpPr>
            <p:cNvPr id="224" name="Groep 18"/>
            <p:cNvGrpSpPr/>
            <p:nvPr/>
          </p:nvGrpSpPr>
          <p:grpSpPr>
            <a:xfrm>
              <a:off x="505967" y="6568905"/>
              <a:ext cx="1003441" cy="285791"/>
              <a:chOff x="0" y="0"/>
              <a:chExt cx="1003439" cy="285790"/>
            </a:xfrm>
          </p:grpSpPr>
          <p:pic>
            <p:nvPicPr>
              <p:cNvPr id="221" name="Afbeelding 17" descr="Afbeelding 17"/>
              <p:cNvPicPr>
                <a:picLocks noChangeAspect="1"/>
              </p:cNvPicPr>
              <p:nvPr/>
            </p:nvPicPr>
            <p:blipFill>
              <a:blip r:embed="rId3"/>
              <a:stretch>
                <a:fillRect/>
              </a:stretch>
            </p:blipFill>
            <p:spPr>
              <a:xfrm>
                <a:off x="0" y="0"/>
                <a:ext cx="1003440" cy="285790"/>
              </a:xfrm>
              <a:prstGeom prst="rect">
                <a:avLst/>
              </a:prstGeom>
              <a:ln w="12700" cap="flat">
                <a:noFill/>
                <a:miter lim="400000"/>
              </a:ln>
              <a:effectLst/>
            </p:spPr>
          </p:pic>
          <p:sp>
            <p:nvSpPr>
              <p:cNvPr id="222" name="Rechte verbindingslijn 21"/>
              <p:cNvSpPr/>
              <p:nvPr/>
            </p:nvSpPr>
            <p:spPr>
              <a:xfrm flipH="1">
                <a:off x="43312" y="6228"/>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sp>
            <p:nvSpPr>
              <p:cNvPr id="223" name="Rechte verbindingslijn 23"/>
              <p:cNvSpPr/>
              <p:nvPr/>
            </p:nvSpPr>
            <p:spPr>
              <a:xfrm flipH="1" flipV="1">
                <a:off x="43312" y="6229"/>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grpSp>
      </p:grpSp>
      <p:sp>
        <p:nvSpPr>
          <p:cNvPr id="226" name="Hoofdtekst - niveau één…"/>
          <p:cNvSpPr txBox="1">
            <a:spLocks noGrp="1"/>
          </p:cNvSpPr>
          <p:nvPr>
            <p:ph type="body" sz="half" idx="1"/>
          </p:nvPr>
        </p:nvSpPr>
        <p:spPr>
          <a:xfrm>
            <a:off x="5783912" y="2053440"/>
            <a:ext cx="5952000" cy="4428001"/>
          </a:xfrm>
          <a:prstGeom prst="rect">
            <a:avLst/>
          </a:prstGeom>
        </p:spPr>
        <p:txBody>
          <a:bodyPr/>
          <a:lstStyle>
            <a:lvl1pPr marL="215962" indent="-215962" defTabSz="914238">
              <a:lnSpc>
                <a:spcPct val="100000"/>
              </a:lnSpc>
              <a:spcBef>
                <a:spcPts val="0"/>
              </a:spcBef>
              <a:buClr>
                <a:srgbClr val="FF0000"/>
              </a:buClr>
              <a:buSzPct val="65000"/>
              <a:buFontTx/>
              <a:buChar char="■"/>
              <a:defRPr sz="2200">
                <a:latin typeface="Corbel"/>
                <a:ea typeface="Corbel"/>
                <a:cs typeface="Corbel"/>
                <a:sym typeface="Corbel"/>
              </a:defRPr>
            </a:lvl1pPr>
            <a:lvl2pPr marL="431923" indent="-215962" defTabSz="914238">
              <a:lnSpc>
                <a:spcPct val="100000"/>
              </a:lnSpc>
              <a:spcBef>
                <a:spcPts val="0"/>
              </a:spcBef>
              <a:buClr>
                <a:srgbClr val="FF0000"/>
              </a:buClr>
              <a:buSzPct val="100000"/>
              <a:buFontTx/>
              <a:buChar char="–"/>
              <a:defRPr sz="2200">
                <a:latin typeface="Corbel"/>
                <a:ea typeface="Corbel"/>
                <a:cs typeface="Corbel"/>
                <a:sym typeface="Corbel"/>
              </a:defRPr>
            </a:lvl2pPr>
            <a:lvl3pPr marL="695877" indent="-263953" defTabSz="914238">
              <a:lnSpc>
                <a:spcPct val="100000"/>
              </a:lnSpc>
              <a:spcBef>
                <a:spcPts val="0"/>
              </a:spcBef>
              <a:buClr>
                <a:srgbClr val="FF0000"/>
              </a:buClr>
              <a:buSzPct val="100000"/>
              <a:buFontTx/>
              <a:buChar char="-"/>
              <a:defRPr sz="2200">
                <a:latin typeface="Corbel"/>
                <a:ea typeface="Corbel"/>
                <a:cs typeface="Corbel"/>
                <a:sym typeface="Corbel"/>
              </a:defRPr>
            </a:lvl3pPr>
            <a:lvl4pPr marL="0" indent="0" defTabSz="914238">
              <a:lnSpc>
                <a:spcPct val="100000"/>
              </a:lnSpc>
              <a:spcBef>
                <a:spcPts val="0"/>
              </a:spcBef>
              <a:buClr>
                <a:srgbClr val="FF0000"/>
              </a:buClr>
              <a:buSzTx/>
              <a:buFont typeface="Wingdings"/>
              <a:buNone/>
              <a:defRPr sz="2200">
                <a:latin typeface="Corbel"/>
                <a:ea typeface="Corbel"/>
                <a:cs typeface="Corbel"/>
                <a:sym typeface="Corbel"/>
              </a:defRPr>
            </a:lvl4pPr>
            <a:lvl5pPr marL="0" indent="0" defTabSz="914238">
              <a:lnSpc>
                <a:spcPct val="100000"/>
              </a:lnSpc>
              <a:spcBef>
                <a:spcPts val="0"/>
              </a:spcBef>
              <a:buClr>
                <a:srgbClr val="FF0000"/>
              </a:buClr>
              <a:buSzTx/>
              <a:buFont typeface="Wingdings"/>
              <a:buNone/>
              <a:defRPr sz="2200">
                <a:latin typeface="Corbel"/>
                <a:ea typeface="Corbel"/>
                <a:cs typeface="Corbel"/>
                <a:sym typeface="Corbe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27" name="Tijdelijke aanduiding voor afbeelding 5"/>
          <p:cNvSpPr>
            <a:spLocks noGrp="1"/>
          </p:cNvSpPr>
          <p:nvPr>
            <p:ph type="pic" sz="half" idx="13"/>
          </p:nvPr>
        </p:nvSpPr>
        <p:spPr>
          <a:xfrm>
            <a:off x="1094399" y="2124000"/>
            <a:ext cx="4358401" cy="4248001"/>
          </a:xfrm>
          <a:prstGeom prst="rect">
            <a:avLst/>
          </a:prstGeom>
        </p:spPr>
        <p:txBody>
          <a:bodyPr lIns="91439" tIns="45719" rIns="91439" bIns="45719">
            <a:noAutofit/>
          </a:bodyPr>
          <a:lstStyle/>
          <a:p>
            <a:endParaRPr/>
          </a:p>
        </p:txBody>
      </p:sp>
      <p:sp>
        <p:nvSpPr>
          <p:cNvPr id="228" name="Dianummer"/>
          <p:cNvSpPr txBox="1">
            <a:spLocks noGrp="1"/>
          </p:cNvSpPr>
          <p:nvPr>
            <p:ph type="sldNum" sz="quarter" idx="2"/>
          </p:nvPr>
        </p:nvSpPr>
        <p:spPr>
          <a:xfrm>
            <a:off x="11329076" y="6489408"/>
            <a:ext cx="145902" cy="139701"/>
          </a:xfrm>
          <a:prstGeom prst="rect">
            <a:avLst/>
          </a:prstGeom>
        </p:spPr>
        <p:txBody>
          <a:bodyPr lIns="0" tIns="0" rIns="0" bIns="0" anchor="t"/>
          <a:lstStyle>
            <a:lvl1pPr algn="l">
              <a:defRPr sz="1000">
                <a:solidFill>
                  <a:srgbClr val="BEBEBE"/>
                </a:solidFill>
              </a:defRPr>
            </a:lvl1p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Foto (breed) links, tekst rechts">
    <p:spTree>
      <p:nvGrpSpPr>
        <p:cNvPr id="1" name=""/>
        <p:cNvGrpSpPr/>
        <p:nvPr/>
      </p:nvGrpSpPr>
      <p:grpSpPr>
        <a:xfrm>
          <a:off x="0" y="0"/>
          <a:ext cx="0" cy="0"/>
          <a:chOff x="0" y="0"/>
          <a:chExt cx="0" cy="0"/>
        </a:xfrm>
      </p:grpSpPr>
      <p:grpSp>
        <p:nvGrpSpPr>
          <p:cNvPr id="238" name="Groep 11"/>
          <p:cNvGrpSpPr/>
          <p:nvPr/>
        </p:nvGrpSpPr>
        <p:grpSpPr>
          <a:xfrm>
            <a:off x="243416" y="163512"/>
            <a:ext cx="567269" cy="1447801"/>
            <a:chOff x="0" y="0"/>
            <a:chExt cx="567267" cy="1447800"/>
          </a:xfrm>
        </p:grpSpPr>
        <p:sp>
          <p:nvSpPr>
            <p:cNvPr id="235" name="Freeform 7"/>
            <p:cNvSpPr/>
            <p:nvPr/>
          </p:nvSpPr>
          <p:spPr>
            <a:xfrm>
              <a:off x="-1" y="1022350"/>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248"/>
                  </a:moveTo>
                  <a:lnTo>
                    <a:pt x="6528" y="10800"/>
                  </a:lnTo>
                  <a:lnTo>
                    <a:pt x="0" y="4352"/>
                  </a:lnTo>
                  <a:lnTo>
                    <a:pt x="4352" y="0"/>
                  </a:lnTo>
                  <a:lnTo>
                    <a:pt x="10800" y="6448"/>
                  </a:lnTo>
                  <a:lnTo>
                    <a:pt x="17248" y="0"/>
                  </a:lnTo>
                  <a:lnTo>
                    <a:pt x="21600" y="4352"/>
                  </a:lnTo>
                  <a:lnTo>
                    <a:pt x="15152" y="10800"/>
                  </a:lnTo>
                  <a:lnTo>
                    <a:pt x="21600" y="17248"/>
                  </a:lnTo>
                  <a:lnTo>
                    <a:pt x="17248" y="21600"/>
                  </a:lnTo>
                  <a:lnTo>
                    <a:pt x="10800" y="15072"/>
                  </a:lnTo>
                  <a:lnTo>
                    <a:pt x="4352" y="21600"/>
                  </a:lnTo>
                  <a:lnTo>
                    <a:pt x="0" y="1724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236" name="Freeform 8"/>
            <p:cNvSpPr/>
            <p:nvPr/>
          </p:nvSpPr>
          <p:spPr>
            <a:xfrm>
              <a:off x="-1" y="-1"/>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237" name="Freeform 9"/>
            <p:cNvSpPr/>
            <p:nvPr/>
          </p:nvSpPr>
          <p:spPr>
            <a:xfrm>
              <a:off x="-1" y="511175"/>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grpSp>
      <p:grpSp>
        <p:nvGrpSpPr>
          <p:cNvPr id="247" name="Groep 19"/>
          <p:cNvGrpSpPr/>
          <p:nvPr/>
        </p:nvGrpSpPr>
        <p:grpSpPr>
          <a:xfrm>
            <a:off x="12336833" y="-47628"/>
            <a:ext cx="2146030" cy="6948001"/>
            <a:chOff x="0" y="0"/>
            <a:chExt cx="2146029" cy="6947999"/>
          </a:xfrm>
        </p:grpSpPr>
        <p:grpSp>
          <p:nvGrpSpPr>
            <p:cNvPr id="241" name="Afgeronde rechthoek 15"/>
            <p:cNvGrpSpPr/>
            <p:nvPr/>
          </p:nvGrpSpPr>
          <p:grpSpPr>
            <a:xfrm>
              <a:off x="0" y="0"/>
              <a:ext cx="2146030" cy="6948000"/>
              <a:chOff x="0" y="0"/>
              <a:chExt cx="2146029" cy="6947999"/>
            </a:xfrm>
          </p:grpSpPr>
          <p:sp>
            <p:nvSpPr>
              <p:cNvPr id="239" name="Afgeronde rechthoek"/>
              <p:cNvSpPr/>
              <p:nvPr/>
            </p:nvSpPr>
            <p:spPr>
              <a:xfrm>
                <a:off x="0" y="0"/>
                <a:ext cx="2146030" cy="6948000"/>
              </a:xfrm>
              <a:prstGeom prst="roundRect">
                <a:avLst>
                  <a:gd name="adj" fmla="val 9701"/>
                </a:avLst>
              </a:prstGeom>
              <a:solidFill>
                <a:srgbClr val="FFFFFF"/>
              </a:solidFill>
              <a:ln w="25400" cap="flat">
                <a:solidFill>
                  <a:srgbClr val="BA0000"/>
                </a:solidFill>
                <a:prstDash val="solid"/>
                <a:round/>
              </a:ln>
              <a:effectLst/>
            </p:spPr>
            <p:txBody>
              <a:bodyPr wrap="square" lIns="45719" tIns="45719" rIns="45719" bIns="45719" numCol="1" anchor="t">
                <a:noAutofit/>
              </a:bodyPr>
              <a:lstStyle/>
              <a:p>
                <a:pPr>
                  <a:defRPr sz="900">
                    <a:latin typeface="Corbel"/>
                    <a:ea typeface="Corbel"/>
                    <a:cs typeface="Corbel"/>
                    <a:sym typeface="Corbel"/>
                  </a:defRPr>
                </a:pPr>
                <a:endParaRPr/>
              </a:p>
            </p:txBody>
          </p:sp>
          <p:sp>
            <p:nvSpPr>
              <p:cNvPr id="240" name="Klik op het pijltje naast Nieuwe dia om een nieuwe dia aan te maken. Kies een van de indelingen.…"/>
              <p:cNvSpPr txBox="1"/>
              <p:nvPr/>
            </p:nvSpPr>
            <p:spPr>
              <a:xfrm>
                <a:off x="60975" y="60975"/>
                <a:ext cx="2024079" cy="44419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a:latin typeface="Corbel"/>
                    <a:ea typeface="Corbel"/>
                    <a:cs typeface="Corbel"/>
                    <a:sym typeface="Corbel"/>
                  </a:defRPr>
                </a:pPr>
                <a:r>
                  <a:t>Klik op het pijltje naast Nieuwe dia om een nieuwe dia aan te maken. Kies een van de indelingen.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Klik op Indeling als de dia opnieuw moet worden aangepast aan de huidige indeling, of om een andere indeling toe te passen.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De tekstvakken van de dia’s hebben allen 9 niveaus.</a:t>
                </a:r>
                <a:endParaRPr>
                  <a:solidFill>
                    <a:srgbClr val="FFFFFF"/>
                  </a:solidFill>
                </a:endParaRPr>
              </a:p>
              <a:p>
                <a:pPr>
                  <a:defRPr sz="900">
                    <a:latin typeface="Corbel"/>
                    <a:ea typeface="Corbel"/>
                    <a:cs typeface="Corbel"/>
                    <a:sym typeface="Corbel"/>
                  </a:defRPr>
                </a:pPr>
                <a:r>
                  <a:t>Eerste, tweede en derde niveau hebben een opsomming. Het vierde niveau is bold en geschikt voor een kopje.</a:t>
                </a:r>
                <a:endParaRPr>
                  <a:solidFill>
                    <a:srgbClr val="FFFFFF"/>
                  </a:solidFill>
                </a:endParaRPr>
              </a:p>
              <a:p>
                <a:pPr>
                  <a:defRPr sz="900">
                    <a:latin typeface="Corbel"/>
                    <a:ea typeface="Corbel"/>
                    <a:cs typeface="Corbel"/>
                    <a:sym typeface="Corbel"/>
                  </a:defRPr>
                </a:pPr>
                <a:r>
                  <a:t>Het vijfde niveau is voor de basistekst. Zowel niveau  vier als vijf lijnen automatisch uit aan de linkerkantlijn.</a:t>
                </a:r>
                <a:endParaRPr>
                  <a:solidFill>
                    <a:srgbClr val="FFFFFF"/>
                  </a:solidFill>
                </a:endParaRPr>
              </a:p>
              <a:p>
                <a:pPr>
                  <a:defRPr sz="900">
                    <a:latin typeface="Corbel"/>
                    <a:ea typeface="Corbel"/>
                    <a:cs typeface="Corbel"/>
                    <a:sym typeface="Corbel"/>
                  </a:defRPr>
                </a:pPr>
                <a:r>
                  <a:t>Het zesde, zevende en achtste niveau lijnen uit onder resp. eerste, tweede en derde opsomming.</a:t>
                </a:r>
                <a:endParaRPr>
                  <a:solidFill>
                    <a:srgbClr val="FFFFFF"/>
                  </a:solidFill>
                </a:endParaRPr>
              </a:p>
              <a:p>
                <a:pPr>
                  <a:defRPr sz="900">
                    <a:latin typeface="Corbel"/>
                    <a:ea typeface="Corbel"/>
                    <a:cs typeface="Corbel"/>
                    <a:sym typeface="Corbel"/>
                  </a:defRPr>
                </a:pPr>
                <a:r>
                  <a:t>Het negende niveau is een kleiner lettertype dat uitlijnt aan de linkermarge. Deze is geschikt voor bijvoorbeeld een bijschrift.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Let op:  Let op: wissel van stijl met de knoppen              voor lijstniveau verhogen of verlagen, of in MS Office met verkorte toetscombinatie Alt+Shift+← of Alt+Shift+→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Gebruik dus niet de standaard opsomming- knoppen van MS Office om de stijl te veranderen!</a:t>
                </a:r>
              </a:p>
            </p:txBody>
          </p:sp>
        </p:grpSp>
        <p:pic>
          <p:nvPicPr>
            <p:cNvPr id="242" name="Afbeelding 16" descr="Afbeelding 16"/>
            <p:cNvPicPr>
              <a:picLocks noChangeAspect="1"/>
            </p:cNvPicPr>
            <p:nvPr/>
          </p:nvPicPr>
          <p:blipFill>
            <a:blip r:embed="rId2"/>
            <a:stretch>
              <a:fillRect/>
            </a:stretch>
          </p:blipFill>
          <p:spPr>
            <a:xfrm>
              <a:off x="549279" y="5717401"/>
              <a:ext cx="558801" cy="228601"/>
            </a:xfrm>
            <a:prstGeom prst="rect">
              <a:avLst/>
            </a:prstGeom>
            <a:ln w="12700" cap="flat">
              <a:noFill/>
              <a:miter lim="400000"/>
            </a:ln>
            <a:effectLst/>
          </p:spPr>
        </p:pic>
        <p:grpSp>
          <p:nvGrpSpPr>
            <p:cNvPr id="246" name="Groep 18"/>
            <p:cNvGrpSpPr/>
            <p:nvPr/>
          </p:nvGrpSpPr>
          <p:grpSpPr>
            <a:xfrm>
              <a:off x="505967" y="6568905"/>
              <a:ext cx="1003441" cy="285791"/>
              <a:chOff x="0" y="0"/>
              <a:chExt cx="1003439" cy="285790"/>
            </a:xfrm>
          </p:grpSpPr>
          <p:pic>
            <p:nvPicPr>
              <p:cNvPr id="243" name="Afbeelding 17" descr="Afbeelding 17"/>
              <p:cNvPicPr>
                <a:picLocks noChangeAspect="1"/>
              </p:cNvPicPr>
              <p:nvPr/>
            </p:nvPicPr>
            <p:blipFill>
              <a:blip r:embed="rId3"/>
              <a:stretch>
                <a:fillRect/>
              </a:stretch>
            </p:blipFill>
            <p:spPr>
              <a:xfrm>
                <a:off x="0" y="0"/>
                <a:ext cx="1003440" cy="285790"/>
              </a:xfrm>
              <a:prstGeom prst="rect">
                <a:avLst/>
              </a:prstGeom>
              <a:ln w="12700" cap="flat">
                <a:noFill/>
                <a:miter lim="400000"/>
              </a:ln>
              <a:effectLst/>
            </p:spPr>
          </p:pic>
          <p:sp>
            <p:nvSpPr>
              <p:cNvPr id="244" name="Rechte verbindingslijn 21"/>
              <p:cNvSpPr/>
              <p:nvPr/>
            </p:nvSpPr>
            <p:spPr>
              <a:xfrm flipH="1">
                <a:off x="43312" y="6228"/>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sp>
            <p:nvSpPr>
              <p:cNvPr id="245" name="Rechte verbindingslijn 23"/>
              <p:cNvSpPr/>
              <p:nvPr/>
            </p:nvSpPr>
            <p:spPr>
              <a:xfrm flipH="1" flipV="1">
                <a:off x="43312" y="6229"/>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grpSp>
      </p:grpSp>
      <p:sp>
        <p:nvSpPr>
          <p:cNvPr id="248" name="Hoofdtekst - niveau één…"/>
          <p:cNvSpPr txBox="1">
            <a:spLocks noGrp="1"/>
          </p:cNvSpPr>
          <p:nvPr>
            <p:ph type="body" sz="quarter" idx="1"/>
          </p:nvPr>
        </p:nvSpPr>
        <p:spPr>
          <a:xfrm>
            <a:off x="8919867" y="2053440"/>
            <a:ext cx="2784001" cy="4176002"/>
          </a:xfrm>
          <a:prstGeom prst="rect">
            <a:avLst/>
          </a:prstGeom>
        </p:spPr>
        <p:txBody>
          <a:bodyPr/>
          <a:lstStyle>
            <a:lvl1pPr marL="215962" indent="-215962" defTabSz="914238">
              <a:lnSpc>
                <a:spcPct val="100000"/>
              </a:lnSpc>
              <a:spcBef>
                <a:spcPts val="0"/>
              </a:spcBef>
              <a:buClr>
                <a:srgbClr val="FF0000"/>
              </a:buClr>
              <a:buSzPct val="65000"/>
              <a:buFontTx/>
              <a:buChar char="■"/>
              <a:defRPr sz="2200">
                <a:latin typeface="Corbel"/>
                <a:ea typeface="Corbel"/>
                <a:cs typeface="Corbel"/>
                <a:sym typeface="Corbel"/>
              </a:defRPr>
            </a:lvl1pPr>
            <a:lvl2pPr marL="431923" indent="-215962" defTabSz="914238">
              <a:lnSpc>
                <a:spcPct val="100000"/>
              </a:lnSpc>
              <a:spcBef>
                <a:spcPts val="0"/>
              </a:spcBef>
              <a:buClr>
                <a:srgbClr val="FF0000"/>
              </a:buClr>
              <a:buSzPct val="100000"/>
              <a:buFontTx/>
              <a:buChar char="–"/>
              <a:defRPr sz="2200">
                <a:latin typeface="Corbel"/>
                <a:ea typeface="Corbel"/>
                <a:cs typeface="Corbel"/>
                <a:sym typeface="Corbel"/>
              </a:defRPr>
            </a:lvl2pPr>
            <a:lvl3pPr marL="695877" indent="-263953" defTabSz="914238">
              <a:lnSpc>
                <a:spcPct val="100000"/>
              </a:lnSpc>
              <a:spcBef>
                <a:spcPts val="0"/>
              </a:spcBef>
              <a:buClr>
                <a:srgbClr val="FF0000"/>
              </a:buClr>
              <a:buSzPct val="100000"/>
              <a:buFontTx/>
              <a:buChar char="-"/>
              <a:defRPr sz="2200">
                <a:latin typeface="Corbel"/>
                <a:ea typeface="Corbel"/>
                <a:cs typeface="Corbel"/>
                <a:sym typeface="Corbel"/>
              </a:defRPr>
            </a:lvl3pPr>
            <a:lvl4pPr marL="0" indent="0" defTabSz="914238">
              <a:lnSpc>
                <a:spcPct val="100000"/>
              </a:lnSpc>
              <a:spcBef>
                <a:spcPts val="0"/>
              </a:spcBef>
              <a:buClr>
                <a:srgbClr val="FF0000"/>
              </a:buClr>
              <a:buSzTx/>
              <a:buFont typeface="Wingdings"/>
              <a:buNone/>
              <a:defRPr sz="2200">
                <a:latin typeface="Corbel"/>
                <a:ea typeface="Corbel"/>
                <a:cs typeface="Corbel"/>
                <a:sym typeface="Corbel"/>
              </a:defRPr>
            </a:lvl4pPr>
            <a:lvl5pPr marL="0" indent="0" defTabSz="914238">
              <a:lnSpc>
                <a:spcPct val="100000"/>
              </a:lnSpc>
              <a:spcBef>
                <a:spcPts val="0"/>
              </a:spcBef>
              <a:buClr>
                <a:srgbClr val="FF0000"/>
              </a:buClr>
              <a:buSzTx/>
              <a:buFont typeface="Wingdings"/>
              <a:buNone/>
              <a:defRPr sz="2200">
                <a:latin typeface="Corbel"/>
                <a:ea typeface="Corbel"/>
                <a:cs typeface="Corbel"/>
                <a:sym typeface="Corbe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49" name="Tijdelijke aanduiding voor afbeelding 5"/>
          <p:cNvSpPr>
            <a:spLocks noGrp="1"/>
          </p:cNvSpPr>
          <p:nvPr>
            <p:ph type="pic" sz="half" idx="13"/>
          </p:nvPr>
        </p:nvSpPr>
        <p:spPr>
          <a:xfrm>
            <a:off x="1022399" y="2124000"/>
            <a:ext cx="7627202" cy="3812400"/>
          </a:xfrm>
          <a:prstGeom prst="rect">
            <a:avLst/>
          </a:prstGeom>
        </p:spPr>
        <p:txBody>
          <a:bodyPr lIns="91439" tIns="45719" rIns="91439" bIns="45719">
            <a:noAutofit/>
          </a:bodyPr>
          <a:lstStyle/>
          <a:p>
            <a:endParaRPr/>
          </a:p>
        </p:txBody>
      </p:sp>
      <p:sp>
        <p:nvSpPr>
          <p:cNvPr id="250" name="Dianummer"/>
          <p:cNvSpPr txBox="1">
            <a:spLocks noGrp="1"/>
          </p:cNvSpPr>
          <p:nvPr>
            <p:ph type="sldNum" sz="quarter" idx="2"/>
          </p:nvPr>
        </p:nvSpPr>
        <p:spPr>
          <a:xfrm>
            <a:off x="11329076" y="6489408"/>
            <a:ext cx="145902" cy="139701"/>
          </a:xfrm>
          <a:prstGeom prst="rect">
            <a:avLst/>
          </a:prstGeom>
        </p:spPr>
        <p:txBody>
          <a:bodyPr lIns="0" tIns="0" rIns="0" bIns="0" anchor="t"/>
          <a:lstStyle>
            <a:lvl1pPr algn="l">
              <a:defRPr sz="1000">
                <a:solidFill>
                  <a:srgbClr val="BEBEBE"/>
                </a:solidFill>
              </a:defRPr>
            </a:lvl1p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Foto (hoog) links, tekst rechts">
    <p:spTree>
      <p:nvGrpSpPr>
        <p:cNvPr id="1" name=""/>
        <p:cNvGrpSpPr/>
        <p:nvPr/>
      </p:nvGrpSpPr>
      <p:grpSpPr>
        <a:xfrm>
          <a:off x="0" y="0"/>
          <a:ext cx="0" cy="0"/>
          <a:chOff x="0" y="0"/>
          <a:chExt cx="0" cy="0"/>
        </a:xfrm>
      </p:grpSpPr>
      <p:grpSp>
        <p:nvGrpSpPr>
          <p:cNvPr id="260" name="Groep 11"/>
          <p:cNvGrpSpPr/>
          <p:nvPr/>
        </p:nvGrpSpPr>
        <p:grpSpPr>
          <a:xfrm>
            <a:off x="243416" y="163512"/>
            <a:ext cx="567269" cy="1447801"/>
            <a:chOff x="0" y="0"/>
            <a:chExt cx="567267" cy="1447800"/>
          </a:xfrm>
        </p:grpSpPr>
        <p:sp>
          <p:nvSpPr>
            <p:cNvPr id="257" name="Freeform 7"/>
            <p:cNvSpPr/>
            <p:nvPr/>
          </p:nvSpPr>
          <p:spPr>
            <a:xfrm>
              <a:off x="-1" y="1022350"/>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248"/>
                  </a:moveTo>
                  <a:lnTo>
                    <a:pt x="6528" y="10800"/>
                  </a:lnTo>
                  <a:lnTo>
                    <a:pt x="0" y="4352"/>
                  </a:lnTo>
                  <a:lnTo>
                    <a:pt x="4352" y="0"/>
                  </a:lnTo>
                  <a:lnTo>
                    <a:pt x="10800" y="6448"/>
                  </a:lnTo>
                  <a:lnTo>
                    <a:pt x="17248" y="0"/>
                  </a:lnTo>
                  <a:lnTo>
                    <a:pt x="21600" y="4352"/>
                  </a:lnTo>
                  <a:lnTo>
                    <a:pt x="15152" y="10800"/>
                  </a:lnTo>
                  <a:lnTo>
                    <a:pt x="21600" y="17248"/>
                  </a:lnTo>
                  <a:lnTo>
                    <a:pt x="17248" y="21600"/>
                  </a:lnTo>
                  <a:lnTo>
                    <a:pt x="10800" y="15072"/>
                  </a:lnTo>
                  <a:lnTo>
                    <a:pt x="4352" y="21600"/>
                  </a:lnTo>
                  <a:lnTo>
                    <a:pt x="0" y="1724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258" name="Freeform 8"/>
            <p:cNvSpPr/>
            <p:nvPr/>
          </p:nvSpPr>
          <p:spPr>
            <a:xfrm>
              <a:off x="-1" y="-1"/>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259" name="Freeform 9"/>
            <p:cNvSpPr/>
            <p:nvPr/>
          </p:nvSpPr>
          <p:spPr>
            <a:xfrm>
              <a:off x="-1" y="511175"/>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grpSp>
      <p:grpSp>
        <p:nvGrpSpPr>
          <p:cNvPr id="269" name="Groep 19"/>
          <p:cNvGrpSpPr/>
          <p:nvPr/>
        </p:nvGrpSpPr>
        <p:grpSpPr>
          <a:xfrm>
            <a:off x="12336833" y="-47628"/>
            <a:ext cx="2146030" cy="6948001"/>
            <a:chOff x="0" y="0"/>
            <a:chExt cx="2146029" cy="6947999"/>
          </a:xfrm>
        </p:grpSpPr>
        <p:grpSp>
          <p:nvGrpSpPr>
            <p:cNvPr id="263" name="Afgeronde rechthoek 15"/>
            <p:cNvGrpSpPr/>
            <p:nvPr/>
          </p:nvGrpSpPr>
          <p:grpSpPr>
            <a:xfrm>
              <a:off x="0" y="0"/>
              <a:ext cx="2146030" cy="6948000"/>
              <a:chOff x="0" y="0"/>
              <a:chExt cx="2146029" cy="6947999"/>
            </a:xfrm>
          </p:grpSpPr>
          <p:sp>
            <p:nvSpPr>
              <p:cNvPr id="261" name="Afgeronde rechthoek"/>
              <p:cNvSpPr/>
              <p:nvPr/>
            </p:nvSpPr>
            <p:spPr>
              <a:xfrm>
                <a:off x="0" y="0"/>
                <a:ext cx="2146030" cy="6948000"/>
              </a:xfrm>
              <a:prstGeom prst="roundRect">
                <a:avLst>
                  <a:gd name="adj" fmla="val 9701"/>
                </a:avLst>
              </a:prstGeom>
              <a:solidFill>
                <a:srgbClr val="FFFFFF"/>
              </a:solidFill>
              <a:ln w="25400" cap="flat">
                <a:solidFill>
                  <a:srgbClr val="BA0000"/>
                </a:solidFill>
                <a:prstDash val="solid"/>
                <a:round/>
              </a:ln>
              <a:effectLst/>
            </p:spPr>
            <p:txBody>
              <a:bodyPr wrap="square" lIns="45719" tIns="45719" rIns="45719" bIns="45719" numCol="1" anchor="t">
                <a:noAutofit/>
              </a:bodyPr>
              <a:lstStyle/>
              <a:p>
                <a:pPr>
                  <a:defRPr sz="900">
                    <a:latin typeface="Corbel"/>
                    <a:ea typeface="Corbel"/>
                    <a:cs typeface="Corbel"/>
                    <a:sym typeface="Corbel"/>
                  </a:defRPr>
                </a:pPr>
                <a:endParaRPr/>
              </a:p>
            </p:txBody>
          </p:sp>
          <p:sp>
            <p:nvSpPr>
              <p:cNvPr id="262" name="Klik op het pijltje naast Nieuwe dia om een nieuwe dia aan te maken. Kies een van de indelingen.…"/>
              <p:cNvSpPr txBox="1"/>
              <p:nvPr/>
            </p:nvSpPr>
            <p:spPr>
              <a:xfrm>
                <a:off x="60975" y="60975"/>
                <a:ext cx="2024079" cy="44419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a:latin typeface="Corbel"/>
                    <a:ea typeface="Corbel"/>
                    <a:cs typeface="Corbel"/>
                    <a:sym typeface="Corbel"/>
                  </a:defRPr>
                </a:pPr>
                <a:r>
                  <a:t>Klik op het pijltje naast Nieuwe dia om een nieuwe dia aan te maken. Kies een van de indelingen.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Klik op Indeling als de dia opnieuw moet worden aangepast aan de huidige indeling, of om een andere indeling toe te passen.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De tekstvakken van de dia’s hebben allen 9 niveaus.</a:t>
                </a:r>
                <a:endParaRPr>
                  <a:solidFill>
                    <a:srgbClr val="FFFFFF"/>
                  </a:solidFill>
                </a:endParaRPr>
              </a:p>
              <a:p>
                <a:pPr>
                  <a:defRPr sz="900">
                    <a:latin typeface="Corbel"/>
                    <a:ea typeface="Corbel"/>
                    <a:cs typeface="Corbel"/>
                    <a:sym typeface="Corbel"/>
                  </a:defRPr>
                </a:pPr>
                <a:r>
                  <a:t>Eerste, tweede en derde niveau hebben een opsomming. Het vierde niveau is bold en geschikt voor een kopje.</a:t>
                </a:r>
                <a:endParaRPr>
                  <a:solidFill>
                    <a:srgbClr val="FFFFFF"/>
                  </a:solidFill>
                </a:endParaRPr>
              </a:p>
              <a:p>
                <a:pPr>
                  <a:defRPr sz="900">
                    <a:latin typeface="Corbel"/>
                    <a:ea typeface="Corbel"/>
                    <a:cs typeface="Corbel"/>
                    <a:sym typeface="Corbel"/>
                  </a:defRPr>
                </a:pPr>
                <a:r>
                  <a:t>Het vijfde niveau is voor de basistekst. Zowel niveau  vier als vijf lijnen automatisch uit aan de linkerkantlijn.</a:t>
                </a:r>
                <a:endParaRPr>
                  <a:solidFill>
                    <a:srgbClr val="FFFFFF"/>
                  </a:solidFill>
                </a:endParaRPr>
              </a:p>
              <a:p>
                <a:pPr>
                  <a:defRPr sz="900">
                    <a:latin typeface="Corbel"/>
                    <a:ea typeface="Corbel"/>
                    <a:cs typeface="Corbel"/>
                    <a:sym typeface="Corbel"/>
                  </a:defRPr>
                </a:pPr>
                <a:r>
                  <a:t>Het zesde, zevende en achtste niveau lijnen uit onder resp. eerste, tweede en derde opsomming.</a:t>
                </a:r>
                <a:endParaRPr>
                  <a:solidFill>
                    <a:srgbClr val="FFFFFF"/>
                  </a:solidFill>
                </a:endParaRPr>
              </a:p>
              <a:p>
                <a:pPr>
                  <a:defRPr sz="900">
                    <a:latin typeface="Corbel"/>
                    <a:ea typeface="Corbel"/>
                    <a:cs typeface="Corbel"/>
                    <a:sym typeface="Corbel"/>
                  </a:defRPr>
                </a:pPr>
                <a:r>
                  <a:t>Het negende niveau is een kleiner lettertype dat uitlijnt aan de linkermarge. Deze is geschikt voor bijvoorbeeld een bijschrift.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Let op:  Let op: wissel van stijl met de knoppen              voor lijstniveau verhogen of verlagen, of in MS Office met verkorte toetscombinatie Alt+Shift+← of Alt+Shift+→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Gebruik dus niet de standaard opsomming- knoppen van MS Office om de stijl te veranderen!</a:t>
                </a:r>
              </a:p>
            </p:txBody>
          </p:sp>
        </p:grpSp>
        <p:pic>
          <p:nvPicPr>
            <p:cNvPr id="264" name="Afbeelding 16" descr="Afbeelding 16"/>
            <p:cNvPicPr>
              <a:picLocks noChangeAspect="1"/>
            </p:cNvPicPr>
            <p:nvPr/>
          </p:nvPicPr>
          <p:blipFill>
            <a:blip r:embed="rId2"/>
            <a:stretch>
              <a:fillRect/>
            </a:stretch>
          </p:blipFill>
          <p:spPr>
            <a:xfrm>
              <a:off x="549279" y="5717401"/>
              <a:ext cx="558801" cy="228601"/>
            </a:xfrm>
            <a:prstGeom prst="rect">
              <a:avLst/>
            </a:prstGeom>
            <a:ln w="12700" cap="flat">
              <a:noFill/>
              <a:miter lim="400000"/>
            </a:ln>
            <a:effectLst/>
          </p:spPr>
        </p:pic>
        <p:grpSp>
          <p:nvGrpSpPr>
            <p:cNvPr id="268" name="Groep 18"/>
            <p:cNvGrpSpPr/>
            <p:nvPr/>
          </p:nvGrpSpPr>
          <p:grpSpPr>
            <a:xfrm>
              <a:off x="505967" y="6568905"/>
              <a:ext cx="1003441" cy="285791"/>
              <a:chOff x="0" y="0"/>
              <a:chExt cx="1003439" cy="285790"/>
            </a:xfrm>
          </p:grpSpPr>
          <p:pic>
            <p:nvPicPr>
              <p:cNvPr id="265" name="Afbeelding 17" descr="Afbeelding 17"/>
              <p:cNvPicPr>
                <a:picLocks noChangeAspect="1"/>
              </p:cNvPicPr>
              <p:nvPr/>
            </p:nvPicPr>
            <p:blipFill>
              <a:blip r:embed="rId3"/>
              <a:stretch>
                <a:fillRect/>
              </a:stretch>
            </p:blipFill>
            <p:spPr>
              <a:xfrm>
                <a:off x="0" y="0"/>
                <a:ext cx="1003440" cy="285790"/>
              </a:xfrm>
              <a:prstGeom prst="rect">
                <a:avLst/>
              </a:prstGeom>
              <a:ln w="12700" cap="flat">
                <a:noFill/>
                <a:miter lim="400000"/>
              </a:ln>
              <a:effectLst/>
            </p:spPr>
          </p:pic>
          <p:sp>
            <p:nvSpPr>
              <p:cNvPr id="266" name="Rechte verbindingslijn 21"/>
              <p:cNvSpPr/>
              <p:nvPr/>
            </p:nvSpPr>
            <p:spPr>
              <a:xfrm flipH="1">
                <a:off x="43312" y="6228"/>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sp>
            <p:nvSpPr>
              <p:cNvPr id="267" name="Rechte verbindingslijn 23"/>
              <p:cNvSpPr/>
              <p:nvPr/>
            </p:nvSpPr>
            <p:spPr>
              <a:xfrm flipH="1" flipV="1">
                <a:off x="43312" y="6229"/>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grpSp>
      </p:grpSp>
      <p:sp>
        <p:nvSpPr>
          <p:cNvPr id="270" name="Tijdelijke aanduiding voor afbeelding 5"/>
          <p:cNvSpPr>
            <a:spLocks noGrp="1"/>
          </p:cNvSpPr>
          <p:nvPr>
            <p:ph type="pic" idx="13"/>
          </p:nvPr>
        </p:nvSpPr>
        <p:spPr>
          <a:xfrm>
            <a:off x="1055999" y="0"/>
            <a:ext cx="6600002" cy="6858000"/>
          </a:xfrm>
          <a:prstGeom prst="rect">
            <a:avLst/>
          </a:prstGeom>
        </p:spPr>
        <p:txBody>
          <a:bodyPr lIns="91439" tIns="45719" rIns="91439" bIns="45719">
            <a:noAutofit/>
          </a:bodyPr>
          <a:lstStyle/>
          <a:p>
            <a:endParaRPr/>
          </a:p>
        </p:txBody>
      </p:sp>
      <p:sp>
        <p:nvSpPr>
          <p:cNvPr id="271" name="Hoofdtekst - niveau één…"/>
          <p:cNvSpPr txBox="1">
            <a:spLocks noGrp="1"/>
          </p:cNvSpPr>
          <p:nvPr>
            <p:ph type="body" sz="quarter" idx="1"/>
          </p:nvPr>
        </p:nvSpPr>
        <p:spPr>
          <a:xfrm>
            <a:off x="8054355" y="2053440"/>
            <a:ext cx="3648001" cy="4428001"/>
          </a:xfrm>
          <a:prstGeom prst="rect">
            <a:avLst/>
          </a:prstGeom>
        </p:spPr>
        <p:txBody>
          <a:bodyPr/>
          <a:lstStyle>
            <a:lvl1pPr marL="215962" indent="-215962" defTabSz="914238">
              <a:lnSpc>
                <a:spcPct val="100000"/>
              </a:lnSpc>
              <a:spcBef>
                <a:spcPts val="0"/>
              </a:spcBef>
              <a:buClr>
                <a:srgbClr val="FF0000"/>
              </a:buClr>
              <a:buSzPct val="65000"/>
              <a:buFontTx/>
              <a:buChar char="■"/>
              <a:defRPr sz="2200">
                <a:latin typeface="Corbel"/>
                <a:ea typeface="Corbel"/>
                <a:cs typeface="Corbel"/>
                <a:sym typeface="Corbel"/>
              </a:defRPr>
            </a:lvl1pPr>
            <a:lvl2pPr marL="431923" indent="-215962" defTabSz="914238">
              <a:lnSpc>
                <a:spcPct val="100000"/>
              </a:lnSpc>
              <a:spcBef>
                <a:spcPts val="0"/>
              </a:spcBef>
              <a:buClr>
                <a:srgbClr val="FF0000"/>
              </a:buClr>
              <a:buSzPct val="100000"/>
              <a:buFontTx/>
              <a:buChar char="–"/>
              <a:defRPr sz="2200">
                <a:latin typeface="Corbel"/>
                <a:ea typeface="Corbel"/>
                <a:cs typeface="Corbel"/>
                <a:sym typeface="Corbel"/>
              </a:defRPr>
            </a:lvl2pPr>
            <a:lvl3pPr marL="695877" indent="-263953" defTabSz="914238">
              <a:lnSpc>
                <a:spcPct val="100000"/>
              </a:lnSpc>
              <a:spcBef>
                <a:spcPts val="0"/>
              </a:spcBef>
              <a:buClr>
                <a:srgbClr val="FF0000"/>
              </a:buClr>
              <a:buSzPct val="100000"/>
              <a:buFontTx/>
              <a:buChar char="-"/>
              <a:defRPr sz="2200">
                <a:latin typeface="Corbel"/>
                <a:ea typeface="Corbel"/>
                <a:cs typeface="Corbel"/>
                <a:sym typeface="Corbel"/>
              </a:defRPr>
            </a:lvl3pPr>
            <a:lvl4pPr marL="0" indent="0" defTabSz="914238">
              <a:lnSpc>
                <a:spcPct val="100000"/>
              </a:lnSpc>
              <a:spcBef>
                <a:spcPts val="0"/>
              </a:spcBef>
              <a:buClr>
                <a:srgbClr val="FF0000"/>
              </a:buClr>
              <a:buSzTx/>
              <a:buFont typeface="Wingdings"/>
              <a:buNone/>
              <a:defRPr sz="2200">
                <a:latin typeface="Corbel"/>
                <a:ea typeface="Corbel"/>
                <a:cs typeface="Corbel"/>
                <a:sym typeface="Corbel"/>
              </a:defRPr>
            </a:lvl4pPr>
            <a:lvl5pPr marL="0" indent="0" defTabSz="914238">
              <a:lnSpc>
                <a:spcPct val="100000"/>
              </a:lnSpc>
              <a:spcBef>
                <a:spcPts val="0"/>
              </a:spcBef>
              <a:buClr>
                <a:srgbClr val="FF0000"/>
              </a:buClr>
              <a:buSzTx/>
              <a:buFont typeface="Wingdings"/>
              <a:buNone/>
              <a:defRPr sz="2200">
                <a:latin typeface="Corbel"/>
                <a:ea typeface="Corbel"/>
                <a:cs typeface="Corbel"/>
                <a:sym typeface="Corbe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72" name="Dianummer"/>
          <p:cNvSpPr txBox="1">
            <a:spLocks noGrp="1"/>
          </p:cNvSpPr>
          <p:nvPr>
            <p:ph type="sldNum" sz="quarter" idx="2"/>
          </p:nvPr>
        </p:nvSpPr>
        <p:spPr>
          <a:xfrm>
            <a:off x="11329076" y="6489408"/>
            <a:ext cx="145902" cy="139701"/>
          </a:xfrm>
          <a:prstGeom prst="rect">
            <a:avLst/>
          </a:prstGeom>
        </p:spPr>
        <p:txBody>
          <a:bodyPr lIns="0" tIns="0" rIns="0" bIns="0" anchor="t"/>
          <a:lstStyle>
            <a:lvl1pPr algn="l">
              <a:defRPr sz="1000">
                <a:solidFill>
                  <a:srgbClr val="BEBEBE"/>
                </a:solidFill>
              </a:defRPr>
            </a:lvl1p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el en 2 kaders">
    <p:spTree>
      <p:nvGrpSpPr>
        <p:cNvPr id="1" name=""/>
        <p:cNvGrpSpPr/>
        <p:nvPr/>
      </p:nvGrpSpPr>
      <p:grpSpPr>
        <a:xfrm>
          <a:off x="0" y="0"/>
          <a:ext cx="0" cy="0"/>
          <a:chOff x="0" y="0"/>
          <a:chExt cx="0" cy="0"/>
        </a:xfrm>
      </p:grpSpPr>
      <p:grpSp>
        <p:nvGrpSpPr>
          <p:cNvPr id="282" name="Groep 11"/>
          <p:cNvGrpSpPr/>
          <p:nvPr/>
        </p:nvGrpSpPr>
        <p:grpSpPr>
          <a:xfrm>
            <a:off x="243416" y="163512"/>
            <a:ext cx="567269" cy="1447801"/>
            <a:chOff x="0" y="0"/>
            <a:chExt cx="567267" cy="1447800"/>
          </a:xfrm>
        </p:grpSpPr>
        <p:sp>
          <p:nvSpPr>
            <p:cNvPr id="279" name="Freeform 7"/>
            <p:cNvSpPr/>
            <p:nvPr/>
          </p:nvSpPr>
          <p:spPr>
            <a:xfrm>
              <a:off x="-1" y="1022350"/>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248"/>
                  </a:moveTo>
                  <a:lnTo>
                    <a:pt x="6528" y="10800"/>
                  </a:lnTo>
                  <a:lnTo>
                    <a:pt x="0" y="4352"/>
                  </a:lnTo>
                  <a:lnTo>
                    <a:pt x="4352" y="0"/>
                  </a:lnTo>
                  <a:lnTo>
                    <a:pt x="10800" y="6448"/>
                  </a:lnTo>
                  <a:lnTo>
                    <a:pt x="17248" y="0"/>
                  </a:lnTo>
                  <a:lnTo>
                    <a:pt x="21600" y="4352"/>
                  </a:lnTo>
                  <a:lnTo>
                    <a:pt x="15152" y="10800"/>
                  </a:lnTo>
                  <a:lnTo>
                    <a:pt x="21600" y="17248"/>
                  </a:lnTo>
                  <a:lnTo>
                    <a:pt x="17248" y="21600"/>
                  </a:lnTo>
                  <a:lnTo>
                    <a:pt x="10800" y="15072"/>
                  </a:lnTo>
                  <a:lnTo>
                    <a:pt x="4352" y="21600"/>
                  </a:lnTo>
                  <a:lnTo>
                    <a:pt x="0" y="1724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280" name="Freeform 8"/>
            <p:cNvSpPr/>
            <p:nvPr/>
          </p:nvSpPr>
          <p:spPr>
            <a:xfrm>
              <a:off x="-1" y="-1"/>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281" name="Freeform 9"/>
            <p:cNvSpPr/>
            <p:nvPr/>
          </p:nvSpPr>
          <p:spPr>
            <a:xfrm>
              <a:off x="-1" y="511175"/>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grpSp>
      <p:grpSp>
        <p:nvGrpSpPr>
          <p:cNvPr id="291" name="Groep 19"/>
          <p:cNvGrpSpPr/>
          <p:nvPr/>
        </p:nvGrpSpPr>
        <p:grpSpPr>
          <a:xfrm>
            <a:off x="12336833" y="-47628"/>
            <a:ext cx="2146030" cy="6948001"/>
            <a:chOff x="0" y="0"/>
            <a:chExt cx="2146029" cy="6947999"/>
          </a:xfrm>
        </p:grpSpPr>
        <p:grpSp>
          <p:nvGrpSpPr>
            <p:cNvPr id="285" name="Afgeronde rechthoek 15"/>
            <p:cNvGrpSpPr/>
            <p:nvPr/>
          </p:nvGrpSpPr>
          <p:grpSpPr>
            <a:xfrm>
              <a:off x="0" y="0"/>
              <a:ext cx="2146030" cy="6948000"/>
              <a:chOff x="0" y="0"/>
              <a:chExt cx="2146029" cy="6947999"/>
            </a:xfrm>
          </p:grpSpPr>
          <p:sp>
            <p:nvSpPr>
              <p:cNvPr id="283" name="Afgeronde rechthoek"/>
              <p:cNvSpPr/>
              <p:nvPr/>
            </p:nvSpPr>
            <p:spPr>
              <a:xfrm>
                <a:off x="0" y="0"/>
                <a:ext cx="2146030" cy="6948000"/>
              </a:xfrm>
              <a:prstGeom prst="roundRect">
                <a:avLst>
                  <a:gd name="adj" fmla="val 9701"/>
                </a:avLst>
              </a:prstGeom>
              <a:solidFill>
                <a:srgbClr val="FFFFFF"/>
              </a:solidFill>
              <a:ln w="25400" cap="flat">
                <a:solidFill>
                  <a:srgbClr val="BA0000"/>
                </a:solidFill>
                <a:prstDash val="solid"/>
                <a:round/>
              </a:ln>
              <a:effectLst/>
            </p:spPr>
            <p:txBody>
              <a:bodyPr wrap="square" lIns="45719" tIns="45719" rIns="45719" bIns="45719" numCol="1" anchor="t">
                <a:noAutofit/>
              </a:bodyPr>
              <a:lstStyle/>
              <a:p>
                <a:pPr>
                  <a:defRPr sz="900">
                    <a:latin typeface="Corbel"/>
                    <a:ea typeface="Corbel"/>
                    <a:cs typeface="Corbel"/>
                    <a:sym typeface="Corbel"/>
                  </a:defRPr>
                </a:pPr>
                <a:endParaRPr/>
              </a:p>
            </p:txBody>
          </p:sp>
          <p:sp>
            <p:nvSpPr>
              <p:cNvPr id="284" name="Klik op het pijltje naast Nieuwe dia om een nieuwe dia aan te maken. Kies een van de indelingen.…"/>
              <p:cNvSpPr txBox="1"/>
              <p:nvPr/>
            </p:nvSpPr>
            <p:spPr>
              <a:xfrm>
                <a:off x="60975" y="60975"/>
                <a:ext cx="2024079" cy="44419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a:latin typeface="Corbel"/>
                    <a:ea typeface="Corbel"/>
                    <a:cs typeface="Corbel"/>
                    <a:sym typeface="Corbel"/>
                  </a:defRPr>
                </a:pPr>
                <a:r>
                  <a:t>Klik op het pijltje naast Nieuwe dia om een nieuwe dia aan te maken. Kies een van de indelingen.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Klik op Indeling als de dia opnieuw moet worden aangepast aan de huidige indeling, of om een andere indeling toe te passen.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De tekstvakken van de dia’s hebben allen 9 niveaus.</a:t>
                </a:r>
                <a:endParaRPr>
                  <a:solidFill>
                    <a:srgbClr val="FFFFFF"/>
                  </a:solidFill>
                </a:endParaRPr>
              </a:p>
              <a:p>
                <a:pPr>
                  <a:defRPr sz="900">
                    <a:latin typeface="Corbel"/>
                    <a:ea typeface="Corbel"/>
                    <a:cs typeface="Corbel"/>
                    <a:sym typeface="Corbel"/>
                  </a:defRPr>
                </a:pPr>
                <a:r>
                  <a:t>Eerste, tweede en derde niveau hebben een opsomming. Het vierde niveau is bold en geschikt voor een kopje.</a:t>
                </a:r>
                <a:endParaRPr>
                  <a:solidFill>
                    <a:srgbClr val="FFFFFF"/>
                  </a:solidFill>
                </a:endParaRPr>
              </a:p>
              <a:p>
                <a:pPr>
                  <a:defRPr sz="900">
                    <a:latin typeface="Corbel"/>
                    <a:ea typeface="Corbel"/>
                    <a:cs typeface="Corbel"/>
                    <a:sym typeface="Corbel"/>
                  </a:defRPr>
                </a:pPr>
                <a:r>
                  <a:t>Het vijfde niveau is voor de basistekst. Zowel niveau  vier als vijf lijnen automatisch uit aan de linkerkantlijn.</a:t>
                </a:r>
                <a:endParaRPr>
                  <a:solidFill>
                    <a:srgbClr val="FFFFFF"/>
                  </a:solidFill>
                </a:endParaRPr>
              </a:p>
              <a:p>
                <a:pPr>
                  <a:defRPr sz="900">
                    <a:latin typeface="Corbel"/>
                    <a:ea typeface="Corbel"/>
                    <a:cs typeface="Corbel"/>
                    <a:sym typeface="Corbel"/>
                  </a:defRPr>
                </a:pPr>
                <a:r>
                  <a:t>Het zesde, zevende en achtste niveau lijnen uit onder resp. eerste, tweede en derde opsomming.</a:t>
                </a:r>
                <a:endParaRPr>
                  <a:solidFill>
                    <a:srgbClr val="FFFFFF"/>
                  </a:solidFill>
                </a:endParaRPr>
              </a:p>
              <a:p>
                <a:pPr>
                  <a:defRPr sz="900">
                    <a:latin typeface="Corbel"/>
                    <a:ea typeface="Corbel"/>
                    <a:cs typeface="Corbel"/>
                    <a:sym typeface="Corbel"/>
                  </a:defRPr>
                </a:pPr>
                <a:r>
                  <a:t>Het negende niveau is een kleiner lettertype dat uitlijnt aan de linkermarge. Deze is geschikt voor bijvoorbeeld een bijschrift.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Let op:  Let op: wissel van stijl met de knoppen              voor lijstniveau verhogen of verlagen, of in MS Office met verkorte toetscombinatie Alt+Shift+← of Alt+Shift+→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Gebruik dus niet de standaard opsomming- knoppen van MS Office om de stijl te veranderen!</a:t>
                </a:r>
              </a:p>
            </p:txBody>
          </p:sp>
        </p:grpSp>
        <p:pic>
          <p:nvPicPr>
            <p:cNvPr id="286" name="Afbeelding 16" descr="Afbeelding 16"/>
            <p:cNvPicPr>
              <a:picLocks noChangeAspect="1"/>
            </p:cNvPicPr>
            <p:nvPr/>
          </p:nvPicPr>
          <p:blipFill>
            <a:blip r:embed="rId2"/>
            <a:stretch>
              <a:fillRect/>
            </a:stretch>
          </p:blipFill>
          <p:spPr>
            <a:xfrm>
              <a:off x="549279" y="5717401"/>
              <a:ext cx="558801" cy="228601"/>
            </a:xfrm>
            <a:prstGeom prst="rect">
              <a:avLst/>
            </a:prstGeom>
            <a:ln w="12700" cap="flat">
              <a:noFill/>
              <a:miter lim="400000"/>
            </a:ln>
            <a:effectLst/>
          </p:spPr>
        </p:pic>
        <p:grpSp>
          <p:nvGrpSpPr>
            <p:cNvPr id="290" name="Groep 18"/>
            <p:cNvGrpSpPr/>
            <p:nvPr/>
          </p:nvGrpSpPr>
          <p:grpSpPr>
            <a:xfrm>
              <a:off x="505967" y="6568905"/>
              <a:ext cx="1003441" cy="285791"/>
              <a:chOff x="0" y="0"/>
              <a:chExt cx="1003439" cy="285790"/>
            </a:xfrm>
          </p:grpSpPr>
          <p:pic>
            <p:nvPicPr>
              <p:cNvPr id="287" name="Afbeelding 17" descr="Afbeelding 17"/>
              <p:cNvPicPr>
                <a:picLocks noChangeAspect="1"/>
              </p:cNvPicPr>
              <p:nvPr/>
            </p:nvPicPr>
            <p:blipFill>
              <a:blip r:embed="rId3"/>
              <a:stretch>
                <a:fillRect/>
              </a:stretch>
            </p:blipFill>
            <p:spPr>
              <a:xfrm>
                <a:off x="0" y="0"/>
                <a:ext cx="1003440" cy="285790"/>
              </a:xfrm>
              <a:prstGeom prst="rect">
                <a:avLst/>
              </a:prstGeom>
              <a:ln w="12700" cap="flat">
                <a:noFill/>
                <a:miter lim="400000"/>
              </a:ln>
              <a:effectLst/>
            </p:spPr>
          </p:pic>
          <p:sp>
            <p:nvSpPr>
              <p:cNvPr id="288" name="Rechte verbindingslijn 21"/>
              <p:cNvSpPr/>
              <p:nvPr/>
            </p:nvSpPr>
            <p:spPr>
              <a:xfrm flipH="1">
                <a:off x="43312" y="6228"/>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sp>
            <p:nvSpPr>
              <p:cNvPr id="289" name="Rechte verbindingslijn 23"/>
              <p:cNvSpPr/>
              <p:nvPr/>
            </p:nvSpPr>
            <p:spPr>
              <a:xfrm flipH="1" flipV="1">
                <a:off x="43312" y="6229"/>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grpSp>
      </p:grpSp>
      <p:sp>
        <p:nvSpPr>
          <p:cNvPr id="292" name="Hoofdtekst - niveau één…"/>
          <p:cNvSpPr txBox="1">
            <a:spLocks noGrp="1"/>
          </p:cNvSpPr>
          <p:nvPr>
            <p:ph type="body" sz="quarter" idx="1"/>
          </p:nvPr>
        </p:nvSpPr>
        <p:spPr>
          <a:xfrm>
            <a:off x="6634628" y="3365999"/>
            <a:ext cx="5088001" cy="2786402"/>
          </a:xfrm>
          <a:prstGeom prst="rect">
            <a:avLst/>
          </a:prstGeom>
        </p:spPr>
        <p:txBody>
          <a:bodyPr/>
          <a:lstStyle>
            <a:lvl1pPr marL="215962" indent="-215962" defTabSz="914238">
              <a:lnSpc>
                <a:spcPct val="100000"/>
              </a:lnSpc>
              <a:spcBef>
                <a:spcPts val="0"/>
              </a:spcBef>
              <a:buClr>
                <a:srgbClr val="FF0000"/>
              </a:buClr>
              <a:buSzPct val="65000"/>
              <a:buFontTx/>
              <a:buChar char="■"/>
              <a:defRPr sz="2200">
                <a:latin typeface="Corbel"/>
                <a:ea typeface="Corbel"/>
                <a:cs typeface="Corbel"/>
                <a:sym typeface="Corbel"/>
              </a:defRPr>
            </a:lvl1pPr>
            <a:lvl2pPr marL="431923" indent="-215962" defTabSz="914238">
              <a:lnSpc>
                <a:spcPct val="100000"/>
              </a:lnSpc>
              <a:spcBef>
                <a:spcPts val="0"/>
              </a:spcBef>
              <a:buClr>
                <a:srgbClr val="FF0000"/>
              </a:buClr>
              <a:buSzPct val="100000"/>
              <a:buFontTx/>
              <a:buChar char="–"/>
              <a:defRPr sz="2200">
                <a:latin typeface="Corbel"/>
                <a:ea typeface="Corbel"/>
                <a:cs typeface="Corbel"/>
                <a:sym typeface="Corbel"/>
              </a:defRPr>
            </a:lvl2pPr>
            <a:lvl3pPr marL="695877" indent="-263953" defTabSz="914238">
              <a:lnSpc>
                <a:spcPct val="100000"/>
              </a:lnSpc>
              <a:spcBef>
                <a:spcPts val="0"/>
              </a:spcBef>
              <a:buClr>
                <a:srgbClr val="FF0000"/>
              </a:buClr>
              <a:buSzPct val="100000"/>
              <a:buFontTx/>
              <a:buChar char="-"/>
              <a:defRPr sz="2200">
                <a:latin typeface="Corbel"/>
                <a:ea typeface="Corbel"/>
                <a:cs typeface="Corbel"/>
                <a:sym typeface="Corbel"/>
              </a:defRPr>
            </a:lvl3pPr>
            <a:lvl4pPr marL="0" indent="0" defTabSz="914238">
              <a:lnSpc>
                <a:spcPct val="100000"/>
              </a:lnSpc>
              <a:spcBef>
                <a:spcPts val="0"/>
              </a:spcBef>
              <a:buClr>
                <a:srgbClr val="FF0000"/>
              </a:buClr>
              <a:buSzTx/>
              <a:buFont typeface="Wingdings"/>
              <a:buNone/>
              <a:defRPr sz="2200">
                <a:latin typeface="Corbel"/>
                <a:ea typeface="Corbel"/>
                <a:cs typeface="Corbel"/>
                <a:sym typeface="Corbel"/>
              </a:defRPr>
            </a:lvl4pPr>
            <a:lvl5pPr marL="0" indent="0" defTabSz="914238">
              <a:lnSpc>
                <a:spcPct val="100000"/>
              </a:lnSpc>
              <a:spcBef>
                <a:spcPts val="0"/>
              </a:spcBef>
              <a:buClr>
                <a:srgbClr val="FF0000"/>
              </a:buClr>
              <a:buSzTx/>
              <a:buFont typeface="Wingdings"/>
              <a:buNone/>
              <a:defRPr sz="2200">
                <a:latin typeface="Corbel"/>
                <a:ea typeface="Corbel"/>
                <a:cs typeface="Corbel"/>
                <a:sym typeface="Corbe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93" name="Dianummer"/>
          <p:cNvSpPr txBox="1">
            <a:spLocks noGrp="1"/>
          </p:cNvSpPr>
          <p:nvPr>
            <p:ph type="sldNum" sz="quarter" idx="2"/>
          </p:nvPr>
        </p:nvSpPr>
        <p:spPr>
          <a:xfrm>
            <a:off x="11329076" y="6489408"/>
            <a:ext cx="145902" cy="139701"/>
          </a:xfrm>
          <a:prstGeom prst="rect">
            <a:avLst/>
          </a:prstGeom>
        </p:spPr>
        <p:txBody>
          <a:bodyPr lIns="0" tIns="0" rIns="0" bIns="0" anchor="t"/>
          <a:lstStyle>
            <a:lvl1pPr algn="l">
              <a:defRPr sz="1000">
                <a:solidFill>
                  <a:srgbClr val="BEBEBE"/>
                </a:solidFill>
              </a:defRPr>
            </a:lvl1pPr>
          </a:lstStyle>
          <a:p>
            <a:fld id="{86CB4B4D-7CA3-9044-876B-883B54F8677D}" type="slidenum">
              <a:t>‹nr.›</a:t>
            </a:fld>
            <a:endParaRPr/>
          </a:p>
        </p:txBody>
      </p:sp>
      <p:sp>
        <p:nvSpPr>
          <p:cNvPr id="294" name="Titeltekst"/>
          <p:cNvSpPr txBox="1">
            <a:spLocks noGrp="1"/>
          </p:cNvSpPr>
          <p:nvPr>
            <p:ph type="title"/>
          </p:nvPr>
        </p:nvSpPr>
        <p:spPr>
          <a:xfrm>
            <a:off x="1042628" y="1998334"/>
            <a:ext cx="10680001" cy="1143001"/>
          </a:xfrm>
          <a:prstGeom prst="rect">
            <a:avLst/>
          </a:prstGeom>
        </p:spPr>
        <p:txBody>
          <a:bodyPr/>
          <a:lstStyle>
            <a:lvl1pPr defTabSz="914238">
              <a:lnSpc>
                <a:spcPct val="100000"/>
              </a:lnSpc>
              <a:defRPr sz="3500" b="0">
                <a:solidFill>
                  <a:srgbClr val="FF0000"/>
                </a:solidFill>
                <a:latin typeface="Corbel"/>
                <a:ea typeface="Corbel"/>
                <a:cs typeface="Corbel"/>
                <a:sym typeface="Corbel"/>
              </a:defRPr>
            </a:lvl1pPr>
          </a:lstStyle>
          <a:p>
            <a:r>
              <a:t>Titeltekst</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Fotodia">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303" name="Afgeronde rechthoek 31"/>
          <p:cNvGrpSpPr/>
          <p:nvPr/>
        </p:nvGrpSpPr>
        <p:grpSpPr>
          <a:xfrm>
            <a:off x="-2308592" y="98558"/>
            <a:ext cx="2146031" cy="4770637"/>
            <a:chOff x="0" y="0"/>
            <a:chExt cx="2146029" cy="4770635"/>
          </a:xfrm>
        </p:grpSpPr>
        <p:sp>
          <p:nvSpPr>
            <p:cNvPr id="301" name="Afgeronde rechthoek"/>
            <p:cNvSpPr/>
            <p:nvPr/>
          </p:nvSpPr>
          <p:spPr>
            <a:xfrm>
              <a:off x="0" y="0"/>
              <a:ext cx="2146030" cy="4770636"/>
            </a:xfrm>
            <a:prstGeom prst="roundRect">
              <a:avLst>
                <a:gd name="adj" fmla="val 9701"/>
              </a:avLst>
            </a:prstGeom>
            <a:solidFill>
              <a:srgbClr val="FFFFFF"/>
            </a:solidFill>
            <a:ln w="25400" cap="flat">
              <a:solidFill>
                <a:srgbClr val="BA0000"/>
              </a:solidFill>
              <a:prstDash val="solid"/>
              <a:round/>
            </a:ln>
            <a:effectLst/>
          </p:spPr>
          <p:txBody>
            <a:bodyPr wrap="square" lIns="45719" tIns="45719" rIns="45719" bIns="45719" numCol="1" anchor="t">
              <a:noAutofit/>
            </a:bodyPr>
            <a:lstStyle/>
            <a:p>
              <a:pPr>
                <a:defRPr sz="1000">
                  <a:latin typeface="Corbel"/>
                  <a:ea typeface="Corbel"/>
                  <a:cs typeface="Corbel"/>
                  <a:sym typeface="Corbel"/>
                </a:defRPr>
              </a:pPr>
              <a:endParaRPr/>
            </a:p>
          </p:txBody>
        </p:sp>
        <p:sp>
          <p:nvSpPr>
            <p:cNvPr id="302" name="Deze dia  is zo gemaakt dat je zelf een afbeelding kan invoegen.…"/>
            <p:cNvSpPr txBox="1"/>
            <p:nvPr/>
          </p:nvSpPr>
          <p:spPr>
            <a:xfrm>
              <a:off x="60975" y="60975"/>
              <a:ext cx="2024079" cy="28854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1" tIns="45711" rIns="45711" bIns="45711" numCol="1" anchor="t">
              <a:spAutoFit/>
            </a:bodyPr>
            <a:lstStyle/>
            <a:p>
              <a:pPr>
                <a:defRPr sz="1000">
                  <a:latin typeface="Corbel"/>
                  <a:ea typeface="Corbel"/>
                  <a:cs typeface="Corbel"/>
                  <a:sym typeface="Corbel"/>
                </a:defRPr>
              </a:pPr>
              <a:r>
                <a:t>Deze dia  is zo gemaakt dat je zelf een afbeelding kan invoegen. </a:t>
              </a:r>
              <a:endParaRPr>
                <a:solidFill>
                  <a:srgbClr val="FFFFFF"/>
                </a:solidFill>
              </a:endParaRPr>
            </a:p>
            <a:p>
              <a:pPr>
                <a:defRPr sz="1000">
                  <a:latin typeface="Corbel"/>
                  <a:ea typeface="Corbel"/>
                  <a:cs typeface="Corbel"/>
                  <a:sym typeface="Corbel"/>
                </a:defRPr>
              </a:pPr>
              <a:endParaRPr>
                <a:solidFill>
                  <a:srgbClr val="FFFFFF"/>
                </a:solidFill>
              </a:endParaRPr>
            </a:p>
            <a:p>
              <a:pPr>
                <a:defRPr sz="1000">
                  <a:latin typeface="Corbel"/>
                  <a:ea typeface="Corbel"/>
                  <a:cs typeface="Corbel"/>
                  <a:sym typeface="Corbel"/>
                </a:defRPr>
              </a:pPr>
              <a:r>
                <a:t>Klik met de rechtermuisknop in de achtergrond en kies Achtergrond opmaken. Klik op Opvulling met figuur of bitmappatroon en dan op Invoegen uit bestand. Kies de afbeelding en klik op Invoegen en Sluiten.</a:t>
              </a:r>
              <a:endParaRPr>
                <a:solidFill>
                  <a:srgbClr val="FFFFFF"/>
                </a:solidFill>
              </a:endParaRPr>
            </a:p>
            <a:p>
              <a:pPr>
                <a:defRPr sz="1000">
                  <a:latin typeface="Corbel"/>
                  <a:ea typeface="Corbel"/>
                  <a:cs typeface="Corbel"/>
                  <a:sym typeface="Corbel"/>
                </a:defRPr>
              </a:pPr>
              <a:endParaRPr>
                <a:solidFill>
                  <a:srgbClr val="FFFFFF"/>
                </a:solidFill>
              </a:endParaRPr>
            </a:p>
            <a:p>
              <a:pPr>
                <a:defRPr sz="1000">
                  <a:latin typeface="Corbel"/>
                  <a:ea typeface="Corbel"/>
                  <a:cs typeface="Corbel"/>
                  <a:sym typeface="Corbel"/>
                </a:defRPr>
              </a:pPr>
              <a:r>
                <a:t>Klik niet op Overal toepassen omdat de afbeelding dan op alle dia’s komt. Met ctrl + z kan je dit ongedaan maken.</a:t>
              </a:r>
              <a:endParaRPr>
                <a:solidFill>
                  <a:srgbClr val="FFFFFF"/>
                </a:solidFill>
              </a:endParaRPr>
            </a:p>
            <a:p>
              <a:pPr>
                <a:defRPr sz="1000">
                  <a:latin typeface="Corbel"/>
                  <a:ea typeface="Corbel"/>
                  <a:cs typeface="Corbel"/>
                  <a:sym typeface="Corbel"/>
                </a:defRPr>
              </a:pPr>
              <a:endParaRPr>
                <a:solidFill>
                  <a:srgbClr val="FFFFFF"/>
                </a:solidFill>
              </a:endParaRPr>
            </a:p>
            <a:p>
              <a:pPr>
                <a:defRPr sz="1000">
                  <a:latin typeface="Corbel"/>
                  <a:ea typeface="Corbel"/>
                  <a:cs typeface="Corbel"/>
                  <a:sym typeface="Corbel"/>
                </a:defRPr>
              </a:pPr>
              <a:r>
                <a:t>Voor het mooiste resultaat is de beeldverhouding 1024 x 768 pixels. Het beeld blijft dan scherp en vervormt niet.</a:t>
              </a:r>
              <a:endParaRPr>
                <a:solidFill>
                  <a:srgbClr val="FFFFFF"/>
                </a:solidFill>
              </a:endParaRPr>
            </a:p>
          </p:txBody>
        </p:sp>
      </p:grpSp>
      <p:sp>
        <p:nvSpPr>
          <p:cNvPr id="304" name="Rechthoek 29"/>
          <p:cNvSpPr/>
          <p:nvPr/>
        </p:nvSpPr>
        <p:spPr>
          <a:xfrm>
            <a:off x="0" y="0"/>
            <a:ext cx="1051200" cy="6858000"/>
          </a:xfrm>
          <a:prstGeom prst="rect">
            <a:avLst/>
          </a:prstGeom>
          <a:solidFill>
            <a:srgbClr val="FFFFFF"/>
          </a:solidFill>
          <a:ln w="12700">
            <a:miter lim="400000"/>
          </a:ln>
        </p:spPr>
        <p:txBody>
          <a:bodyPr lIns="45719" rIns="45719" anchor="ctr"/>
          <a:lstStyle/>
          <a:p>
            <a:pPr algn="ctr">
              <a:defRPr>
                <a:solidFill>
                  <a:srgbClr val="FFFFFF"/>
                </a:solidFill>
                <a:latin typeface="Corbel"/>
                <a:ea typeface="Corbel"/>
                <a:cs typeface="Corbel"/>
                <a:sym typeface="Corbel"/>
              </a:defRPr>
            </a:pPr>
            <a:endParaRPr/>
          </a:p>
        </p:txBody>
      </p:sp>
      <p:grpSp>
        <p:nvGrpSpPr>
          <p:cNvPr id="308" name="Groep 30"/>
          <p:cNvGrpSpPr/>
          <p:nvPr/>
        </p:nvGrpSpPr>
        <p:grpSpPr>
          <a:xfrm>
            <a:off x="243416" y="163512"/>
            <a:ext cx="567269" cy="1447801"/>
            <a:chOff x="0" y="0"/>
            <a:chExt cx="567267" cy="1447800"/>
          </a:xfrm>
        </p:grpSpPr>
        <p:sp>
          <p:nvSpPr>
            <p:cNvPr id="305" name="Freeform 7"/>
            <p:cNvSpPr/>
            <p:nvPr/>
          </p:nvSpPr>
          <p:spPr>
            <a:xfrm>
              <a:off x="-1" y="1022350"/>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248"/>
                  </a:moveTo>
                  <a:lnTo>
                    <a:pt x="6528" y="10800"/>
                  </a:lnTo>
                  <a:lnTo>
                    <a:pt x="0" y="4352"/>
                  </a:lnTo>
                  <a:lnTo>
                    <a:pt x="4352" y="0"/>
                  </a:lnTo>
                  <a:lnTo>
                    <a:pt x="10800" y="6448"/>
                  </a:lnTo>
                  <a:lnTo>
                    <a:pt x="17248" y="0"/>
                  </a:lnTo>
                  <a:lnTo>
                    <a:pt x="21600" y="4352"/>
                  </a:lnTo>
                  <a:lnTo>
                    <a:pt x="15152" y="10800"/>
                  </a:lnTo>
                  <a:lnTo>
                    <a:pt x="21600" y="17248"/>
                  </a:lnTo>
                  <a:lnTo>
                    <a:pt x="17248" y="21600"/>
                  </a:lnTo>
                  <a:lnTo>
                    <a:pt x="10800" y="15072"/>
                  </a:lnTo>
                  <a:lnTo>
                    <a:pt x="4352" y="21600"/>
                  </a:lnTo>
                  <a:lnTo>
                    <a:pt x="0" y="1724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306" name="Freeform 8"/>
            <p:cNvSpPr/>
            <p:nvPr/>
          </p:nvSpPr>
          <p:spPr>
            <a:xfrm>
              <a:off x="-1" y="-1"/>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307" name="Freeform 9"/>
            <p:cNvSpPr/>
            <p:nvPr/>
          </p:nvSpPr>
          <p:spPr>
            <a:xfrm>
              <a:off x="-1" y="511175"/>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grpSp>
      <p:sp>
        <p:nvSpPr>
          <p:cNvPr id="309" name="Dianummer"/>
          <p:cNvSpPr txBox="1">
            <a:spLocks noGrp="1"/>
          </p:cNvSpPr>
          <p:nvPr>
            <p:ph type="sldNum" sz="quarter" idx="2"/>
          </p:nvPr>
        </p:nvSpPr>
        <p:spPr>
          <a:xfrm>
            <a:off x="11329076" y="6489408"/>
            <a:ext cx="145902" cy="139701"/>
          </a:xfrm>
          <a:prstGeom prst="rect">
            <a:avLst/>
          </a:prstGeom>
        </p:spPr>
        <p:txBody>
          <a:bodyPr lIns="0" tIns="0" rIns="0" bIns="0" anchor="t"/>
          <a:lstStyle>
            <a:lvl1pPr algn="l">
              <a:defRPr sz="1000">
                <a:solidFill>
                  <a:srgbClr val="BEBEBE"/>
                </a:solidFill>
              </a:defRPr>
            </a:lvl1pPr>
          </a:lstStyle>
          <a:p>
            <a:fld id="{86CB4B4D-7CA3-9044-876B-883B54F8677D}" type="slidenum">
              <a:t>‹nr.›</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Alleen titel">
    <p:spTree>
      <p:nvGrpSpPr>
        <p:cNvPr id="1" name=""/>
        <p:cNvGrpSpPr/>
        <p:nvPr/>
      </p:nvGrpSpPr>
      <p:grpSpPr>
        <a:xfrm>
          <a:off x="0" y="0"/>
          <a:ext cx="0" cy="0"/>
          <a:chOff x="0" y="0"/>
          <a:chExt cx="0" cy="0"/>
        </a:xfrm>
      </p:grpSpPr>
      <p:grpSp>
        <p:nvGrpSpPr>
          <p:cNvPr id="319" name="Groep 11"/>
          <p:cNvGrpSpPr/>
          <p:nvPr/>
        </p:nvGrpSpPr>
        <p:grpSpPr>
          <a:xfrm>
            <a:off x="243416" y="163512"/>
            <a:ext cx="567269" cy="1447801"/>
            <a:chOff x="0" y="0"/>
            <a:chExt cx="567267" cy="1447800"/>
          </a:xfrm>
        </p:grpSpPr>
        <p:sp>
          <p:nvSpPr>
            <p:cNvPr id="316" name="Freeform 7"/>
            <p:cNvSpPr/>
            <p:nvPr/>
          </p:nvSpPr>
          <p:spPr>
            <a:xfrm>
              <a:off x="-1" y="1022350"/>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248"/>
                  </a:moveTo>
                  <a:lnTo>
                    <a:pt x="6528" y="10800"/>
                  </a:lnTo>
                  <a:lnTo>
                    <a:pt x="0" y="4352"/>
                  </a:lnTo>
                  <a:lnTo>
                    <a:pt x="4352" y="0"/>
                  </a:lnTo>
                  <a:lnTo>
                    <a:pt x="10800" y="6448"/>
                  </a:lnTo>
                  <a:lnTo>
                    <a:pt x="17248" y="0"/>
                  </a:lnTo>
                  <a:lnTo>
                    <a:pt x="21600" y="4352"/>
                  </a:lnTo>
                  <a:lnTo>
                    <a:pt x="15152" y="10800"/>
                  </a:lnTo>
                  <a:lnTo>
                    <a:pt x="21600" y="17248"/>
                  </a:lnTo>
                  <a:lnTo>
                    <a:pt x="17248" y="21600"/>
                  </a:lnTo>
                  <a:lnTo>
                    <a:pt x="10800" y="15072"/>
                  </a:lnTo>
                  <a:lnTo>
                    <a:pt x="4352" y="21600"/>
                  </a:lnTo>
                  <a:lnTo>
                    <a:pt x="0" y="1724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317" name="Freeform 8"/>
            <p:cNvSpPr/>
            <p:nvPr/>
          </p:nvSpPr>
          <p:spPr>
            <a:xfrm>
              <a:off x="-1" y="-1"/>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318" name="Freeform 9"/>
            <p:cNvSpPr/>
            <p:nvPr/>
          </p:nvSpPr>
          <p:spPr>
            <a:xfrm>
              <a:off x="-1" y="511175"/>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grpSp>
      <p:grpSp>
        <p:nvGrpSpPr>
          <p:cNvPr id="328" name="Groep 19"/>
          <p:cNvGrpSpPr/>
          <p:nvPr/>
        </p:nvGrpSpPr>
        <p:grpSpPr>
          <a:xfrm>
            <a:off x="12336833" y="-47628"/>
            <a:ext cx="2146030" cy="6948001"/>
            <a:chOff x="0" y="0"/>
            <a:chExt cx="2146029" cy="6947999"/>
          </a:xfrm>
        </p:grpSpPr>
        <p:grpSp>
          <p:nvGrpSpPr>
            <p:cNvPr id="322" name="Afgeronde rechthoek 15"/>
            <p:cNvGrpSpPr/>
            <p:nvPr/>
          </p:nvGrpSpPr>
          <p:grpSpPr>
            <a:xfrm>
              <a:off x="0" y="0"/>
              <a:ext cx="2146030" cy="6948000"/>
              <a:chOff x="0" y="0"/>
              <a:chExt cx="2146029" cy="6947999"/>
            </a:xfrm>
          </p:grpSpPr>
          <p:sp>
            <p:nvSpPr>
              <p:cNvPr id="320" name="Afgeronde rechthoek"/>
              <p:cNvSpPr/>
              <p:nvPr/>
            </p:nvSpPr>
            <p:spPr>
              <a:xfrm>
                <a:off x="0" y="0"/>
                <a:ext cx="2146030" cy="6948000"/>
              </a:xfrm>
              <a:prstGeom prst="roundRect">
                <a:avLst>
                  <a:gd name="adj" fmla="val 9701"/>
                </a:avLst>
              </a:prstGeom>
              <a:solidFill>
                <a:srgbClr val="FFFFFF"/>
              </a:solidFill>
              <a:ln w="25400" cap="flat">
                <a:solidFill>
                  <a:srgbClr val="BA0000"/>
                </a:solidFill>
                <a:prstDash val="solid"/>
                <a:round/>
              </a:ln>
              <a:effectLst/>
            </p:spPr>
            <p:txBody>
              <a:bodyPr wrap="square" lIns="45719" tIns="45719" rIns="45719" bIns="45719" numCol="1" anchor="t">
                <a:noAutofit/>
              </a:bodyPr>
              <a:lstStyle/>
              <a:p>
                <a:pPr>
                  <a:defRPr sz="900">
                    <a:latin typeface="Corbel"/>
                    <a:ea typeface="Corbel"/>
                    <a:cs typeface="Corbel"/>
                    <a:sym typeface="Corbel"/>
                  </a:defRPr>
                </a:pPr>
                <a:endParaRPr/>
              </a:p>
            </p:txBody>
          </p:sp>
          <p:sp>
            <p:nvSpPr>
              <p:cNvPr id="321" name="Klik op het pijltje naast Nieuwe dia om een nieuwe dia aan te maken. Kies een van de indelingen.…"/>
              <p:cNvSpPr txBox="1"/>
              <p:nvPr/>
            </p:nvSpPr>
            <p:spPr>
              <a:xfrm>
                <a:off x="60975" y="60975"/>
                <a:ext cx="2024079" cy="44419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a:latin typeface="Corbel"/>
                    <a:ea typeface="Corbel"/>
                    <a:cs typeface="Corbel"/>
                    <a:sym typeface="Corbel"/>
                  </a:defRPr>
                </a:pPr>
                <a:r>
                  <a:t>Klik op het pijltje naast Nieuwe dia om een nieuwe dia aan te maken. Kies een van de indelingen.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Klik op Indeling als de dia opnieuw moet worden aangepast aan de huidige indeling, of om een andere indeling toe te passen.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De tekstvakken van de dia’s hebben allen 9 niveaus.</a:t>
                </a:r>
                <a:endParaRPr>
                  <a:solidFill>
                    <a:srgbClr val="FFFFFF"/>
                  </a:solidFill>
                </a:endParaRPr>
              </a:p>
              <a:p>
                <a:pPr>
                  <a:defRPr sz="900">
                    <a:latin typeface="Corbel"/>
                    <a:ea typeface="Corbel"/>
                    <a:cs typeface="Corbel"/>
                    <a:sym typeface="Corbel"/>
                  </a:defRPr>
                </a:pPr>
                <a:r>
                  <a:t>Eerste, tweede en derde niveau hebben een opsomming. Het vierde niveau is bold en geschikt voor een kopje.</a:t>
                </a:r>
                <a:endParaRPr>
                  <a:solidFill>
                    <a:srgbClr val="FFFFFF"/>
                  </a:solidFill>
                </a:endParaRPr>
              </a:p>
              <a:p>
                <a:pPr>
                  <a:defRPr sz="900">
                    <a:latin typeface="Corbel"/>
                    <a:ea typeface="Corbel"/>
                    <a:cs typeface="Corbel"/>
                    <a:sym typeface="Corbel"/>
                  </a:defRPr>
                </a:pPr>
                <a:r>
                  <a:t>Het vijfde niveau is voor de basistekst. Zowel niveau  vier als vijf lijnen automatisch uit aan de linkerkantlijn.</a:t>
                </a:r>
                <a:endParaRPr>
                  <a:solidFill>
                    <a:srgbClr val="FFFFFF"/>
                  </a:solidFill>
                </a:endParaRPr>
              </a:p>
              <a:p>
                <a:pPr>
                  <a:defRPr sz="900">
                    <a:latin typeface="Corbel"/>
                    <a:ea typeface="Corbel"/>
                    <a:cs typeface="Corbel"/>
                    <a:sym typeface="Corbel"/>
                  </a:defRPr>
                </a:pPr>
                <a:r>
                  <a:t>Het zesde, zevende en achtste niveau lijnen uit onder resp. eerste, tweede en derde opsomming.</a:t>
                </a:r>
                <a:endParaRPr>
                  <a:solidFill>
                    <a:srgbClr val="FFFFFF"/>
                  </a:solidFill>
                </a:endParaRPr>
              </a:p>
              <a:p>
                <a:pPr>
                  <a:defRPr sz="900">
                    <a:latin typeface="Corbel"/>
                    <a:ea typeface="Corbel"/>
                    <a:cs typeface="Corbel"/>
                    <a:sym typeface="Corbel"/>
                  </a:defRPr>
                </a:pPr>
                <a:r>
                  <a:t>Het negende niveau is een kleiner lettertype dat uitlijnt aan de linkermarge. Deze is geschikt voor bijvoorbeeld een bijschrift.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Let op:  Let op: wissel van stijl met de knoppen              voor lijstniveau verhogen of verlagen, of in MS Office met verkorte toetscombinatie Alt+Shift+← of Alt+Shift+→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Gebruik dus niet de standaard opsomming- knoppen van MS Office om de stijl te veranderen!</a:t>
                </a:r>
              </a:p>
            </p:txBody>
          </p:sp>
        </p:grpSp>
        <p:pic>
          <p:nvPicPr>
            <p:cNvPr id="323" name="Afbeelding 16" descr="Afbeelding 16"/>
            <p:cNvPicPr>
              <a:picLocks noChangeAspect="1"/>
            </p:cNvPicPr>
            <p:nvPr/>
          </p:nvPicPr>
          <p:blipFill>
            <a:blip r:embed="rId2"/>
            <a:stretch>
              <a:fillRect/>
            </a:stretch>
          </p:blipFill>
          <p:spPr>
            <a:xfrm>
              <a:off x="549279" y="5717401"/>
              <a:ext cx="558801" cy="228601"/>
            </a:xfrm>
            <a:prstGeom prst="rect">
              <a:avLst/>
            </a:prstGeom>
            <a:ln w="12700" cap="flat">
              <a:noFill/>
              <a:miter lim="400000"/>
            </a:ln>
            <a:effectLst/>
          </p:spPr>
        </p:pic>
        <p:grpSp>
          <p:nvGrpSpPr>
            <p:cNvPr id="327" name="Groep 18"/>
            <p:cNvGrpSpPr/>
            <p:nvPr/>
          </p:nvGrpSpPr>
          <p:grpSpPr>
            <a:xfrm>
              <a:off x="505967" y="6568905"/>
              <a:ext cx="1003441" cy="285791"/>
              <a:chOff x="0" y="0"/>
              <a:chExt cx="1003439" cy="285790"/>
            </a:xfrm>
          </p:grpSpPr>
          <p:pic>
            <p:nvPicPr>
              <p:cNvPr id="324" name="Afbeelding 17" descr="Afbeelding 17"/>
              <p:cNvPicPr>
                <a:picLocks noChangeAspect="1"/>
              </p:cNvPicPr>
              <p:nvPr/>
            </p:nvPicPr>
            <p:blipFill>
              <a:blip r:embed="rId3"/>
              <a:stretch>
                <a:fillRect/>
              </a:stretch>
            </p:blipFill>
            <p:spPr>
              <a:xfrm>
                <a:off x="0" y="0"/>
                <a:ext cx="1003440" cy="285790"/>
              </a:xfrm>
              <a:prstGeom prst="rect">
                <a:avLst/>
              </a:prstGeom>
              <a:ln w="12700" cap="flat">
                <a:noFill/>
                <a:miter lim="400000"/>
              </a:ln>
              <a:effectLst/>
            </p:spPr>
          </p:pic>
          <p:sp>
            <p:nvSpPr>
              <p:cNvPr id="325" name="Rechte verbindingslijn 21"/>
              <p:cNvSpPr/>
              <p:nvPr/>
            </p:nvSpPr>
            <p:spPr>
              <a:xfrm flipH="1">
                <a:off x="43312" y="6228"/>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sp>
            <p:nvSpPr>
              <p:cNvPr id="326" name="Rechte verbindingslijn 23"/>
              <p:cNvSpPr/>
              <p:nvPr/>
            </p:nvSpPr>
            <p:spPr>
              <a:xfrm flipH="1" flipV="1">
                <a:off x="43312" y="6229"/>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grpSp>
      </p:grpSp>
      <p:sp>
        <p:nvSpPr>
          <p:cNvPr id="329" name="Titeltekst"/>
          <p:cNvSpPr txBox="1">
            <a:spLocks noGrp="1"/>
          </p:cNvSpPr>
          <p:nvPr>
            <p:ph type="title"/>
          </p:nvPr>
        </p:nvSpPr>
        <p:spPr>
          <a:xfrm>
            <a:off x="1042628" y="1998334"/>
            <a:ext cx="10680001" cy="1143001"/>
          </a:xfrm>
          <a:prstGeom prst="rect">
            <a:avLst/>
          </a:prstGeom>
        </p:spPr>
        <p:txBody>
          <a:bodyPr/>
          <a:lstStyle>
            <a:lvl1pPr defTabSz="914238">
              <a:lnSpc>
                <a:spcPct val="100000"/>
              </a:lnSpc>
              <a:defRPr sz="3500" b="0">
                <a:solidFill>
                  <a:srgbClr val="FF0000"/>
                </a:solidFill>
                <a:latin typeface="Corbel"/>
                <a:ea typeface="Corbel"/>
                <a:cs typeface="Corbel"/>
                <a:sym typeface="Corbel"/>
              </a:defRPr>
            </a:lvl1pPr>
          </a:lstStyle>
          <a:p>
            <a:r>
              <a:t>Titeltekst</a:t>
            </a:r>
          </a:p>
        </p:txBody>
      </p:sp>
      <p:sp>
        <p:nvSpPr>
          <p:cNvPr id="330" name="Dianummer"/>
          <p:cNvSpPr txBox="1">
            <a:spLocks noGrp="1"/>
          </p:cNvSpPr>
          <p:nvPr>
            <p:ph type="sldNum" sz="quarter" idx="2"/>
          </p:nvPr>
        </p:nvSpPr>
        <p:spPr>
          <a:xfrm>
            <a:off x="11329076" y="6489408"/>
            <a:ext cx="145902" cy="139701"/>
          </a:xfrm>
          <a:prstGeom prst="rect">
            <a:avLst/>
          </a:prstGeom>
        </p:spPr>
        <p:txBody>
          <a:bodyPr lIns="0" tIns="0" rIns="0" bIns="0" anchor="t"/>
          <a:lstStyle>
            <a:lvl1pPr algn="l">
              <a:defRPr sz="1000">
                <a:solidFill>
                  <a:srgbClr val="BEBEBE"/>
                </a:solidFill>
              </a:defRPr>
            </a:lvl1pPr>
          </a:lstStyle>
          <a:p>
            <a:fld id="{86CB4B4D-7CA3-9044-876B-883B54F8677D}" type="slidenum">
              <a:t>‹nr.›</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Leeg met logo">
    <p:spTree>
      <p:nvGrpSpPr>
        <p:cNvPr id="1" name=""/>
        <p:cNvGrpSpPr/>
        <p:nvPr/>
      </p:nvGrpSpPr>
      <p:grpSpPr>
        <a:xfrm>
          <a:off x="0" y="0"/>
          <a:ext cx="0" cy="0"/>
          <a:chOff x="0" y="0"/>
          <a:chExt cx="0" cy="0"/>
        </a:xfrm>
      </p:grpSpPr>
      <p:grpSp>
        <p:nvGrpSpPr>
          <p:cNvPr id="340" name="Groep 11"/>
          <p:cNvGrpSpPr/>
          <p:nvPr/>
        </p:nvGrpSpPr>
        <p:grpSpPr>
          <a:xfrm>
            <a:off x="243416" y="163512"/>
            <a:ext cx="567269" cy="1447801"/>
            <a:chOff x="0" y="0"/>
            <a:chExt cx="567267" cy="1447800"/>
          </a:xfrm>
        </p:grpSpPr>
        <p:sp>
          <p:nvSpPr>
            <p:cNvPr id="337" name="Freeform 7"/>
            <p:cNvSpPr/>
            <p:nvPr/>
          </p:nvSpPr>
          <p:spPr>
            <a:xfrm>
              <a:off x="-1" y="1022350"/>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248"/>
                  </a:moveTo>
                  <a:lnTo>
                    <a:pt x="6528" y="10800"/>
                  </a:lnTo>
                  <a:lnTo>
                    <a:pt x="0" y="4352"/>
                  </a:lnTo>
                  <a:lnTo>
                    <a:pt x="4352" y="0"/>
                  </a:lnTo>
                  <a:lnTo>
                    <a:pt x="10800" y="6448"/>
                  </a:lnTo>
                  <a:lnTo>
                    <a:pt x="17248" y="0"/>
                  </a:lnTo>
                  <a:lnTo>
                    <a:pt x="21600" y="4352"/>
                  </a:lnTo>
                  <a:lnTo>
                    <a:pt x="15152" y="10800"/>
                  </a:lnTo>
                  <a:lnTo>
                    <a:pt x="21600" y="17248"/>
                  </a:lnTo>
                  <a:lnTo>
                    <a:pt x="17248" y="21600"/>
                  </a:lnTo>
                  <a:lnTo>
                    <a:pt x="10800" y="15072"/>
                  </a:lnTo>
                  <a:lnTo>
                    <a:pt x="4352" y="21600"/>
                  </a:lnTo>
                  <a:lnTo>
                    <a:pt x="0" y="1724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338" name="Freeform 8"/>
            <p:cNvSpPr/>
            <p:nvPr/>
          </p:nvSpPr>
          <p:spPr>
            <a:xfrm>
              <a:off x="-1" y="-1"/>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339" name="Freeform 9"/>
            <p:cNvSpPr/>
            <p:nvPr/>
          </p:nvSpPr>
          <p:spPr>
            <a:xfrm>
              <a:off x="-1" y="511175"/>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grpSp>
      <p:grpSp>
        <p:nvGrpSpPr>
          <p:cNvPr id="349" name="Groep 19"/>
          <p:cNvGrpSpPr/>
          <p:nvPr/>
        </p:nvGrpSpPr>
        <p:grpSpPr>
          <a:xfrm>
            <a:off x="12336833" y="-47628"/>
            <a:ext cx="2146030" cy="6948001"/>
            <a:chOff x="0" y="0"/>
            <a:chExt cx="2146029" cy="6947999"/>
          </a:xfrm>
        </p:grpSpPr>
        <p:grpSp>
          <p:nvGrpSpPr>
            <p:cNvPr id="343" name="Afgeronde rechthoek 15"/>
            <p:cNvGrpSpPr/>
            <p:nvPr/>
          </p:nvGrpSpPr>
          <p:grpSpPr>
            <a:xfrm>
              <a:off x="0" y="0"/>
              <a:ext cx="2146030" cy="6948000"/>
              <a:chOff x="0" y="0"/>
              <a:chExt cx="2146029" cy="6947999"/>
            </a:xfrm>
          </p:grpSpPr>
          <p:sp>
            <p:nvSpPr>
              <p:cNvPr id="341" name="Afgeronde rechthoek"/>
              <p:cNvSpPr/>
              <p:nvPr/>
            </p:nvSpPr>
            <p:spPr>
              <a:xfrm>
                <a:off x="0" y="0"/>
                <a:ext cx="2146030" cy="6948000"/>
              </a:xfrm>
              <a:prstGeom prst="roundRect">
                <a:avLst>
                  <a:gd name="adj" fmla="val 9701"/>
                </a:avLst>
              </a:prstGeom>
              <a:solidFill>
                <a:srgbClr val="FFFFFF"/>
              </a:solidFill>
              <a:ln w="25400" cap="flat">
                <a:solidFill>
                  <a:srgbClr val="BA0000"/>
                </a:solidFill>
                <a:prstDash val="solid"/>
                <a:round/>
              </a:ln>
              <a:effectLst/>
            </p:spPr>
            <p:txBody>
              <a:bodyPr wrap="square" lIns="45719" tIns="45719" rIns="45719" bIns="45719" numCol="1" anchor="t">
                <a:noAutofit/>
              </a:bodyPr>
              <a:lstStyle/>
              <a:p>
                <a:pPr>
                  <a:defRPr sz="900">
                    <a:latin typeface="Corbel"/>
                    <a:ea typeface="Corbel"/>
                    <a:cs typeface="Corbel"/>
                    <a:sym typeface="Corbel"/>
                  </a:defRPr>
                </a:pPr>
                <a:endParaRPr/>
              </a:p>
            </p:txBody>
          </p:sp>
          <p:sp>
            <p:nvSpPr>
              <p:cNvPr id="342" name="Klik op het pijltje naast Nieuwe dia om een nieuwe dia aan te maken. Kies een van de indelingen.…"/>
              <p:cNvSpPr txBox="1"/>
              <p:nvPr/>
            </p:nvSpPr>
            <p:spPr>
              <a:xfrm>
                <a:off x="60975" y="60975"/>
                <a:ext cx="2024079" cy="44419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a:latin typeface="Corbel"/>
                    <a:ea typeface="Corbel"/>
                    <a:cs typeface="Corbel"/>
                    <a:sym typeface="Corbel"/>
                  </a:defRPr>
                </a:pPr>
                <a:r>
                  <a:t>Klik op het pijltje naast Nieuwe dia om een nieuwe dia aan te maken. Kies een van de indelingen.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Klik op Indeling als de dia opnieuw moet worden aangepast aan de huidige indeling, of om een andere indeling toe te passen.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De tekstvakken van de dia’s hebben allen 9 niveaus.</a:t>
                </a:r>
                <a:endParaRPr>
                  <a:solidFill>
                    <a:srgbClr val="FFFFFF"/>
                  </a:solidFill>
                </a:endParaRPr>
              </a:p>
              <a:p>
                <a:pPr>
                  <a:defRPr sz="900">
                    <a:latin typeface="Corbel"/>
                    <a:ea typeface="Corbel"/>
                    <a:cs typeface="Corbel"/>
                    <a:sym typeface="Corbel"/>
                  </a:defRPr>
                </a:pPr>
                <a:r>
                  <a:t>Eerste, tweede en derde niveau hebben een opsomming. Het vierde niveau is bold en geschikt voor een kopje.</a:t>
                </a:r>
                <a:endParaRPr>
                  <a:solidFill>
                    <a:srgbClr val="FFFFFF"/>
                  </a:solidFill>
                </a:endParaRPr>
              </a:p>
              <a:p>
                <a:pPr>
                  <a:defRPr sz="900">
                    <a:latin typeface="Corbel"/>
                    <a:ea typeface="Corbel"/>
                    <a:cs typeface="Corbel"/>
                    <a:sym typeface="Corbel"/>
                  </a:defRPr>
                </a:pPr>
                <a:r>
                  <a:t>Het vijfde niveau is voor de basistekst. Zowel niveau  vier als vijf lijnen automatisch uit aan de linkerkantlijn.</a:t>
                </a:r>
                <a:endParaRPr>
                  <a:solidFill>
                    <a:srgbClr val="FFFFFF"/>
                  </a:solidFill>
                </a:endParaRPr>
              </a:p>
              <a:p>
                <a:pPr>
                  <a:defRPr sz="900">
                    <a:latin typeface="Corbel"/>
                    <a:ea typeface="Corbel"/>
                    <a:cs typeface="Corbel"/>
                    <a:sym typeface="Corbel"/>
                  </a:defRPr>
                </a:pPr>
                <a:r>
                  <a:t>Het zesde, zevende en achtste niveau lijnen uit onder resp. eerste, tweede en derde opsomming.</a:t>
                </a:r>
                <a:endParaRPr>
                  <a:solidFill>
                    <a:srgbClr val="FFFFFF"/>
                  </a:solidFill>
                </a:endParaRPr>
              </a:p>
              <a:p>
                <a:pPr>
                  <a:defRPr sz="900">
                    <a:latin typeface="Corbel"/>
                    <a:ea typeface="Corbel"/>
                    <a:cs typeface="Corbel"/>
                    <a:sym typeface="Corbel"/>
                  </a:defRPr>
                </a:pPr>
                <a:r>
                  <a:t>Het negende niveau is een kleiner lettertype dat uitlijnt aan de linkermarge. Deze is geschikt voor bijvoorbeeld een bijschrift.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Let op:  Let op: wissel van stijl met de knoppen              voor lijstniveau verhogen of verlagen, of in MS Office met verkorte toetscombinatie Alt+Shift+← of Alt+Shift+→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Gebruik dus niet de standaard opsomming- knoppen van MS Office om de stijl te veranderen!</a:t>
                </a:r>
              </a:p>
            </p:txBody>
          </p:sp>
        </p:grpSp>
        <p:pic>
          <p:nvPicPr>
            <p:cNvPr id="344" name="Afbeelding 16" descr="Afbeelding 16"/>
            <p:cNvPicPr>
              <a:picLocks noChangeAspect="1"/>
            </p:cNvPicPr>
            <p:nvPr/>
          </p:nvPicPr>
          <p:blipFill>
            <a:blip r:embed="rId2"/>
            <a:stretch>
              <a:fillRect/>
            </a:stretch>
          </p:blipFill>
          <p:spPr>
            <a:xfrm>
              <a:off x="549279" y="5717401"/>
              <a:ext cx="558801" cy="228601"/>
            </a:xfrm>
            <a:prstGeom prst="rect">
              <a:avLst/>
            </a:prstGeom>
            <a:ln w="12700" cap="flat">
              <a:noFill/>
              <a:miter lim="400000"/>
            </a:ln>
            <a:effectLst/>
          </p:spPr>
        </p:pic>
        <p:grpSp>
          <p:nvGrpSpPr>
            <p:cNvPr id="348" name="Groep 18"/>
            <p:cNvGrpSpPr/>
            <p:nvPr/>
          </p:nvGrpSpPr>
          <p:grpSpPr>
            <a:xfrm>
              <a:off x="505967" y="6568905"/>
              <a:ext cx="1003441" cy="285791"/>
              <a:chOff x="0" y="0"/>
              <a:chExt cx="1003439" cy="285790"/>
            </a:xfrm>
          </p:grpSpPr>
          <p:pic>
            <p:nvPicPr>
              <p:cNvPr id="345" name="Afbeelding 17" descr="Afbeelding 17"/>
              <p:cNvPicPr>
                <a:picLocks noChangeAspect="1"/>
              </p:cNvPicPr>
              <p:nvPr/>
            </p:nvPicPr>
            <p:blipFill>
              <a:blip r:embed="rId3"/>
              <a:stretch>
                <a:fillRect/>
              </a:stretch>
            </p:blipFill>
            <p:spPr>
              <a:xfrm>
                <a:off x="0" y="0"/>
                <a:ext cx="1003440" cy="285790"/>
              </a:xfrm>
              <a:prstGeom prst="rect">
                <a:avLst/>
              </a:prstGeom>
              <a:ln w="12700" cap="flat">
                <a:noFill/>
                <a:miter lim="400000"/>
              </a:ln>
              <a:effectLst/>
            </p:spPr>
          </p:pic>
          <p:sp>
            <p:nvSpPr>
              <p:cNvPr id="346" name="Rechte verbindingslijn 21"/>
              <p:cNvSpPr/>
              <p:nvPr/>
            </p:nvSpPr>
            <p:spPr>
              <a:xfrm flipH="1">
                <a:off x="43312" y="6228"/>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sp>
            <p:nvSpPr>
              <p:cNvPr id="347" name="Rechte verbindingslijn 23"/>
              <p:cNvSpPr/>
              <p:nvPr/>
            </p:nvSpPr>
            <p:spPr>
              <a:xfrm flipH="1" flipV="1">
                <a:off x="43312" y="6229"/>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grpSp>
      </p:grpSp>
      <p:sp>
        <p:nvSpPr>
          <p:cNvPr id="350" name="Dianummer"/>
          <p:cNvSpPr txBox="1">
            <a:spLocks noGrp="1"/>
          </p:cNvSpPr>
          <p:nvPr>
            <p:ph type="sldNum" sz="quarter" idx="2"/>
          </p:nvPr>
        </p:nvSpPr>
        <p:spPr>
          <a:xfrm>
            <a:off x="11329076" y="6489408"/>
            <a:ext cx="145902" cy="139701"/>
          </a:xfrm>
          <a:prstGeom prst="rect">
            <a:avLst/>
          </a:prstGeom>
        </p:spPr>
        <p:txBody>
          <a:bodyPr lIns="0" tIns="0" rIns="0" bIns="0" anchor="t"/>
          <a:lstStyle>
            <a:lvl1pPr algn="l">
              <a:defRPr sz="1000">
                <a:solidFill>
                  <a:srgbClr val="BEBEBE"/>
                </a:solidFill>
              </a:defRPr>
            </a:lvl1p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ekstdia: titel met tekst 2k">
    <p:spTree>
      <p:nvGrpSpPr>
        <p:cNvPr id="1" name=""/>
        <p:cNvGrpSpPr/>
        <p:nvPr/>
      </p:nvGrpSpPr>
      <p:grpSpPr>
        <a:xfrm>
          <a:off x="0" y="0"/>
          <a:ext cx="0" cy="0"/>
          <a:chOff x="0" y="0"/>
          <a:chExt cx="0" cy="0"/>
        </a:xfrm>
      </p:grpSpPr>
      <p:sp>
        <p:nvSpPr>
          <p:cNvPr id="24" name="Titeltekst"/>
          <p:cNvSpPr txBox="1">
            <a:spLocks noGrp="1"/>
          </p:cNvSpPr>
          <p:nvPr>
            <p:ph type="title"/>
          </p:nvPr>
        </p:nvSpPr>
        <p:spPr>
          <a:prstGeom prst="rect">
            <a:avLst/>
          </a:prstGeom>
        </p:spPr>
        <p:txBody>
          <a:bodyPr/>
          <a:lstStyle/>
          <a:p>
            <a:r>
              <a:t>Titeltekst</a:t>
            </a:r>
          </a:p>
        </p:txBody>
      </p:sp>
      <p:sp>
        <p:nvSpPr>
          <p:cNvPr id="25" name="Hoofdtekst - niveau één…"/>
          <p:cNvSpPr txBox="1">
            <a:spLocks noGrp="1"/>
          </p:cNvSpPr>
          <p:nvPr>
            <p:ph type="body" sz="half" idx="1"/>
          </p:nvPr>
        </p:nvSpPr>
        <p:spPr>
          <a:xfrm>
            <a:off x="1079999" y="1800000"/>
            <a:ext cx="4860001" cy="4500001"/>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Leeg">
    <p:spTree>
      <p:nvGrpSpPr>
        <p:cNvPr id="1" name=""/>
        <p:cNvGrpSpPr/>
        <p:nvPr/>
      </p:nvGrpSpPr>
      <p:grpSpPr>
        <a:xfrm>
          <a:off x="0" y="0"/>
          <a:ext cx="0" cy="0"/>
          <a:chOff x="0" y="0"/>
          <a:chExt cx="0" cy="0"/>
        </a:xfrm>
      </p:grpSpPr>
      <p:sp>
        <p:nvSpPr>
          <p:cNvPr id="357" name="Dianummer"/>
          <p:cNvSpPr txBox="1">
            <a:spLocks noGrp="1"/>
          </p:cNvSpPr>
          <p:nvPr>
            <p:ph type="sldNum" sz="quarter" idx="2"/>
          </p:nvPr>
        </p:nvSpPr>
        <p:spPr>
          <a:xfrm>
            <a:off x="11329076" y="6489408"/>
            <a:ext cx="145902" cy="139701"/>
          </a:xfrm>
          <a:prstGeom prst="rect">
            <a:avLst/>
          </a:prstGeom>
        </p:spPr>
        <p:txBody>
          <a:bodyPr lIns="0" tIns="0" rIns="0" bIns="0" anchor="t"/>
          <a:lstStyle>
            <a:lvl1pPr algn="l">
              <a:defRPr sz="1000">
                <a:solidFill>
                  <a:srgbClr val="BEBEBE"/>
                </a:solidFill>
              </a:defRPr>
            </a:lvl1pPr>
          </a:lstStyle>
          <a:p>
            <a:fld id="{86CB4B4D-7CA3-9044-876B-883B54F8677D}" type="slidenum">
              <a:t>‹nr.›</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eldia">
    <p:spTree>
      <p:nvGrpSpPr>
        <p:cNvPr id="1" name=""/>
        <p:cNvGrpSpPr/>
        <p:nvPr/>
      </p:nvGrpSpPr>
      <p:grpSpPr>
        <a:xfrm>
          <a:off x="0" y="0"/>
          <a:ext cx="0" cy="0"/>
          <a:chOff x="0" y="0"/>
          <a:chExt cx="0" cy="0"/>
        </a:xfrm>
      </p:grpSpPr>
      <p:sp>
        <p:nvSpPr>
          <p:cNvPr id="364" name="Rectangle 5"/>
          <p:cNvSpPr/>
          <p:nvPr/>
        </p:nvSpPr>
        <p:spPr>
          <a:xfrm flipH="1">
            <a:off x="143932" y="1844682"/>
            <a:ext cx="239185" cy="3638553"/>
          </a:xfrm>
          <a:prstGeom prst="rect">
            <a:avLst/>
          </a:prstGeom>
          <a:solidFill>
            <a:srgbClr val="FFCC00"/>
          </a:solidFill>
          <a:ln w="12700">
            <a:miter lim="400000"/>
          </a:ln>
        </p:spPr>
        <p:txBody>
          <a:bodyPr lIns="45719" rIns="45719" anchor="ctr"/>
          <a:lstStyle/>
          <a:p>
            <a:pPr>
              <a:defRPr>
                <a:latin typeface="Calibri"/>
                <a:ea typeface="Calibri"/>
                <a:cs typeface="Calibri"/>
                <a:sym typeface="Calibri"/>
              </a:defRPr>
            </a:pPr>
            <a:endParaRPr/>
          </a:p>
        </p:txBody>
      </p:sp>
      <p:pic>
        <p:nvPicPr>
          <p:cNvPr id="365" name="Picture 6" descr="Picture 6"/>
          <p:cNvPicPr>
            <a:picLocks noChangeAspect="1"/>
          </p:cNvPicPr>
          <p:nvPr/>
        </p:nvPicPr>
        <p:blipFill>
          <a:blip r:embed="rId2"/>
          <a:stretch>
            <a:fillRect/>
          </a:stretch>
        </p:blipFill>
        <p:spPr>
          <a:xfrm>
            <a:off x="527056" y="5780096"/>
            <a:ext cx="1441450" cy="601664"/>
          </a:xfrm>
          <a:prstGeom prst="rect">
            <a:avLst/>
          </a:prstGeom>
          <a:ln w="12700">
            <a:miter lim="400000"/>
          </a:ln>
        </p:spPr>
      </p:pic>
      <p:sp>
        <p:nvSpPr>
          <p:cNvPr id="366" name="Titeltekst"/>
          <p:cNvSpPr txBox="1">
            <a:spLocks noGrp="1"/>
          </p:cNvSpPr>
          <p:nvPr>
            <p:ph type="title"/>
          </p:nvPr>
        </p:nvSpPr>
        <p:spPr>
          <a:xfrm>
            <a:off x="431800" y="188914"/>
            <a:ext cx="10363200" cy="1470026"/>
          </a:xfrm>
          <a:prstGeom prst="rect">
            <a:avLst/>
          </a:prstGeom>
        </p:spPr>
        <p:txBody>
          <a:bodyPr lIns="45719" tIns="45719" rIns="45719" bIns="45719" anchor="ctr"/>
          <a:lstStyle>
            <a:lvl1pPr defTabSz="914400">
              <a:lnSpc>
                <a:spcPct val="100000"/>
              </a:lnSpc>
              <a:defRPr sz="2000" b="0">
                <a:solidFill>
                  <a:srgbClr val="CC0000"/>
                </a:solidFill>
                <a:latin typeface="Lucida Sans"/>
                <a:ea typeface="Lucida Sans"/>
                <a:cs typeface="Lucida Sans"/>
                <a:sym typeface="Lucida Sans"/>
              </a:defRPr>
            </a:lvl1pPr>
          </a:lstStyle>
          <a:p>
            <a:r>
              <a:t>Titeltekst</a:t>
            </a:r>
          </a:p>
        </p:txBody>
      </p:sp>
      <p:pic>
        <p:nvPicPr>
          <p:cNvPr id="367" name="Picture 9" descr="Picture 9"/>
          <p:cNvPicPr>
            <a:picLocks noChangeAspect="1"/>
          </p:cNvPicPr>
          <p:nvPr/>
        </p:nvPicPr>
        <p:blipFill>
          <a:blip r:embed="rId2"/>
          <a:stretch>
            <a:fillRect/>
          </a:stretch>
        </p:blipFill>
        <p:spPr>
          <a:xfrm>
            <a:off x="527056" y="5780096"/>
            <a:ext cx="1441450" cy="601664"/>
          </a:xfrm>
          <a:prstGeom prst="rect">
            <a:avLst/>
          </a:prstGeom>
          <a:ln w="12700">
            <a:miter lim="400000"/>
          </a:ln>
        </p:spPr>
      </p:pic>
      <p:sp>
        <p:nvSpPr>
          <p:cNvPr id="368" name="Rectangle 10"/>
          <p:cNvSpPr/>
          <p:nvPr/>
        </p:nvSpPr>
        <p:spPr>
          <a:xfrm flipH="1">
            <a:off x="143932" y="1844675"/>
            <a:ext cx="239185" cy="3671888"/>
          </a:xfrm>
          <a:prstGeom prst="rect">
            <a:avLst/>
          </a:prstGeom>
          <a:solidFill>
            <a:srgbClr val="FFCC00"/>
          </a:solidFill>
          <a:ln w="12700">
            <a:miter lim="400000"/>
          </a:ln>
        </p:spPr>
        <p:txBody>
          <a:bodyPr lIns="45719" rIns="45719" anchor="ctr"/>
          <a:lstStyle/>
          <a:p>
            <a:pPr>
              <a:defRPr>
                <a:latin typeface="Calibri"/>
                <a:ea typeface="Calibri"/>
                <a:cs typeface="Calibri"/>
                <a:sym typeface="Calibri"/>
              </a:defRPr>
            </a:pPr>
            <a:endParaRPr/>
          </a:p>
        </p:txBody>
      </p:sp>
      <p:sp>
        <p:nvSpPr>
          <p:cNvPr id="369" name="Text Box 13"/>
          <p:cNvSpPr txBox="1"/>
          <p:nvPr/>
        </p:nvSpPr>
        <p:spPr>
          <a:xfrm>
            <a:off x="9647783" y="6092833"/>
            <a:ext cx="1631952"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CC0000"/>
                </a:solidFill>
                <a:latin typeface="Calibri"/>
                <a:ea typeface="Calibri"/>
                <a:cs typeface="Calibri"/>
                <a:sym typeface="Calibri"/>
              </a:defRPr>
            </a:lvl1pPr>
          </a:lstStyle>
          <a:p>
            <a:r>
              <a:t>Utrecht.nl</a:t>
            </a:r>
          </a:p>
        </p:txBody>
      </p:sp>
      <p:sp>
        <p:nvSpPr>
          <p:cNvPr id="370" name="Hoofdtekst - niveau één…"/>
          <p:cNvSpPr txBox="1">
            <a:spLocks noGrp="1"/>
          </p:cNvSpPr>
          <p:nvPr>
            <p:ph type="body" sz="quarter" idx="1"/>
          </p:nvPr>
        </p:nvSpPr>
        <p:spPr>
          <a:xfrm>
            <a:off x="6383870" y="3716339"/>
            <a:ext cx="3839634" cy="1103313"/>
          </a:xfrm>
          <a:prstGeom prst="rect">
            <a:avLst/>
          </a:prstGeom>
        </p:spPr>
        <p:txBody>
          <a:bodyPr lIns="45719" tIns="45719" rIns="45719" bIns="45719"/>
          <a:lstStyle>
            <a:lvl1pPr marL="0" indent="0" defTabSz="914400">
              <a:lnSpc>
                <a:spcPct val="100000"/>
              </a:lnSpc>
              <a:buClrTx/>
              <a:buSzTx/>
              <a:buFontTx/>
              <a:buNone/>
              <a:defRPr sz="2000">
                <a:solidFill>
                  <a:srgbClr val="FFFFFF"/>
                </a:solidFill>
                <a:latin typeface="Lucida Sans"/>
                <a:ea typeface="Lucida Sans"/>
                <a:cs typeface="Lucida Sans"/>
                <a:sym typeface="Lucida Sans"/>
              </a:defRPr>
            </a:lvl1pPr>
            <a:lvl2pPr marL="774700" indent="-317500" defTabSz="914400">
              <a:lnSpc>
                <a:spcPct val="100000"/>
              </a:lnSpc>
              <a:buClrTx/>
              <a:buSzPct val="100000"/>
              <a:buFontTx/>
              <a:defRPr sz="2000">
                <a:solidFill>
                  <a:srgbClr val="FFFFFF"/>
                </a:solidFill>
                <a:latin typeface="Lucida Sans"/>
                <a:ea typeface="Lucida Sans"/>
                <a:cs typeface="Lucida Sans"/>
                <a:sym typeface="Lucida Sans"/>
              </a:defRPr>
            </a:lvl2pPr>
            <a:lvl3pPr marL="1200150" indent="-285750" defTabSz="914400">
              <a:lnSpc>
                <a:spcPct val="100000"/>
              </a:lnSpc>
              <a:buClrTx/>
              <a:buSzPct val="100000"/>
              <a:buFontTx/>
              <a:defRPr sz="2000">
                <a:solidFill>
                  <a:srgbClr val="FFFFFF"/>
                </a:solidFill>
                <a:latin typeface="Lucida Sans"/>
                <a:ea typeface="Lucida Sans"/>
                <a:cs typeface="Lucida Sans"/>
                <a:sym typeface="Lucida Sans"/>
              </a:defRPr>
            </a:lvl3pPr>
            <a:lvl4pPr marL="1657350" indent="-285750" defTabSz="914400">
              <a:lnSpc>
                <a:spcPct val="100000"/>
              </a:lnSpc>
              <a:buClrTx/>
              <a:buSzPct val="100000"/>
              <a:buFontTx/>
              <a:defRPr sz="2000">
                <a:solidFill>
                  <a:srgbClr val="FFFFFF"/>
                </a:solidFill>
                <a:latin typeface="Lucida Sans"/>
                <a:ea typeface="Lucida Sans"/>
                <a:cs typeface="Lucida Sans"/>
                <a:sym typeface="Lucida Sans"/>
              </a:defRPr>
            </a:lvl4pPr>
            <a:lvl5pPr marL="2114550" indent="-285750" defTabSz="914400">
              <a:lnSpc>
                <a:spcPct val="100000"/>
              </a:lnSpc>
              <a:buClrTx/>
              <a:buSzPct val="100000"/>
              <a:buFontTx/>
              <a:defRPr sz="2000">
                <a:solidFill>
                  <a:srgbClr val="FFFFFF"/>
                </a:solidFill>
                <a:latin typeface="Lucida Sans"/>
                <a:ea typeface="Lucida Sans"/>
                <a:cs typeface="Lucida Sans"/>
                <a:sym typeface="Lucida Sans"/>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pic>
        <p:nvPicPr>
          <p:cNvPr id="371" name="Picture 19" descr="Picture 19"/>
          <p:cNvPicPr>
            <a:picLocks noChangeAspect="1"/>
          </p:cNvPicPr>
          <p:nvPr/>
        </p:nvPicPr>
        <p:blipFill>
          <a:blip r:embed="rId3"/>
          <a:stretch>
            <a:fillRect/>
          </a:stretch>
        </p:blipFill>
        <p:spPr>
          <a:xfrm>
            <a:off x="334433" y="1844676"/>
            <a:ext cx="11328401" cy="3667126"/>
          </a:xfrm>
          <a:prstGeom prst="rect">
            <a:avLst/>
          </a:prstGeom>
          <a:ln w="12700">
            <a:miter lim="400000"/>
          </a:ln>
        </p:spPr>
      </p:pic>
      <p:sp>
        <p:nvSpPr>
          <p:cNvPr id="372" name="Rectangle 21"/>
          <p:cNvSpPr txBox="1"/>
          <p:nvPr/>
        </p:nvSpPr>
        <p:spPr>
          <a:xfrm>
            <a:off x="6383869" y="3716339"/>
            <a:ext cx="3839635" cy="396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400"/>
              </a:spcBef>
              <a:defRPr sz="2000">
                <a:solidFill>
                  <a:srgbClr val="FFFFFF"/>
                </a:solidFill>
                <a:latin typeface="Lucida Sans"/>
                <a:ea typeface="Lucida Sans"/>
                <a:cs typeface="Lucida Sans"/>
                <a:sym typeface="Lucida Sans"/>
              </a:defRPr>
            </a:lvl1pPr>
          </a:lstStyle>
          <a:p>
            <a:r>
              <a:t>Hier komt tekst</a:t>
            </a:r>
          </a:p>
        </p:txBody>
      </p:sp>
      <p:sp>
        <p:nvSpPr>
          <p:cNvPr id="373" name="Dianummer"/>
          <p:cNvSpPr txBox="1">
            <a:spLocks noGrp="1"/>
          </p:cNvSpPr>
          <p:nvPr>
            <p:ph type="sldNum" sz="quarter" idx="2"/>
          </p:nvPr>
        </p:nvSpPr>
        <p:spPr>
          <a:xfrm>
            <a:off x="11715475" y="6453197"/>
            <a:ext cx="237342" cy="231141"/>
          </a:xfrm>
          <a:prstGeom prst="rect">
            <a:avLst/>
          </a:prstGeom>
        </p:spPr>
        <p:txBody>
          <a:bodyPr anchor="t"/>
          <a:lstStyle>
            <a:lvl1pPr>
              <a:defRPr sz="1000">
                <a:solidFill>
                  <a:srgbClr val="000000"/>
                </a:solidFill>
              </a:defRPr>
            </a:lvl1pPr>
          </a:lstStyle>
          <a:p>
            <a:fld id="{86CB4B4D-7CA3-9044-876B-883B54F8677D}" type="slidenum">
              <a:t>‹nr.›</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el en object">
    <p:spTree>
      <p:nvGrpSpPr>
        <p:cNvPr id="1" name=""/>
        <p:cNvGrpSpPr/>
        <p:nvPr/>
      </p:nvGrpSpPr>
      <p:grpSpPr>
        <a:xfrm>
          <a:off x="0" y="0"/>
          <a:ext cx="0" cy="0"/>
          <a:chOff x="0" y="0"/>
          <a:chExt cx="0" cy="0"/>
        </a:xfrm>
      </p:grpSpPr>
      <p:sp>
        <p:nvSpPr>
          <p:cNvPr id="380" name="Rectangle 11"/>
          <p:cNvSpPr/>
          <p:nvPr/>
        </p:nvSpPr>
        <p:spPr>
          <a:xfrm flipH="1">
            <a:off x="143932" y="1844682"/>
            <a:ext cx="239185" cy="3638553"/>
          </a:xfrm>
          <a:prstGeom prst="rect">
            <a:avLst/>
          </a:prstGeom>
          <a:solidFill>
            <a:srgbClr val="FFCC00"/>
          </a:solidFill>
          <a:ln w="12700">
            <a:miter lim="400000"/>
          </a:ln>
        </p:spPr>
        <p:txBody>
          <a:bodyPr lIns="45719" rIns="45719" anchor="ctr"/>
          <a:lstStyle/>
          <a:p>
            <a:pPr>
              <a:defRPr>
                <a:latin typeface="Calibri"/>
                <a:ea typeface="Calibri"/>
                <a:cs typeface="Calibri"/>
                <a:sym typeface="Calibri"/>
              </a:defRPr>
            </a:pPr>
            <a:endParaRPr/>
          </a:p>
        </p:txBody>
      </p:sp>
      <p:pic>
        <p:nvPicPr>
          <p:cNvPr id="381" name="Picture 12" descr="Picture 12"/>
          <p:cNvPicPr>
            <a:picLocks noChangeAspect="1"/>
          </p:cNvPicPr>
          <p:nvPr/>
        </p:nvPicPr>
        <p:blipFill>
          <a:blip r:embed="rId2"/>
          <a:stretch>
            <a:fillRect/>
          </a:stretch>
        </p:blipFill>
        <p:spPr>
          <a:xfrm>
            <a:off x="527056" y="5780096"/>
            <a:ext cx="1441450" cy="601664"/>
          </a:xfrm>
          <a:prstGeom prst="rect">
            <a:avLst/>
          </a:prstGeom>
          <a:ln w="12700">
            <a:miter lim="400000"/>
          </a:ln>
        </p:spPr>
      </p:pic>
      <p:sp>
        <p:nvSpPr>
          <p:cNvPr id="382" name="Text Box 15"/>
          <p:cNvSpPr txBox="1"/>
          <p:nvPr/>
        </p:nvSpPr>
        <p:spPr>
          <a:xfrm>
            <a:off x="9647783" y="6092833"/>
            <a:ext cx="1631952"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CC0000"/>
                </a:solidFill>
                <a:latin typeface="Calibri"/>
                <a:ea typeface="Calibri"/>
                <a:cs typeface="Calibri"/>
                <a:sym typeface="Calibri"/>
              </a:defRPr>
            </a:lvl1pPr>
          </a:lstStyle>
          <a:p>
            <a:r>
              <a:t>Utrecht.nl</a:t>
            </a:r>
          </a:p>
        </p:txBody>
      </p:sp>
      <p:sp>
        <p:nvSpPr>
          <p:cNvPr id="383" name="Titeltekst"/>
          <p:cNvSpPr txBox="1">
            <a:spLocks noGrp="1"/>
          </p:cNvSpPr>
          <p:nvPr>
            <p:ph type="title"/>
          </p:nvPr>
        </p:nvSpPr>
        <p:spPr>
          <a:xfrm>
            <a:off x="624417" y="333375"/>
            <a:ext cx="10972801" cy="863600"/>
          </a:xfrm>
          <a:prstGeom prst="rect">
            <a:avLst/>
          </a:prstGeom>
        </p:spPr>
        <p:txBody>
          <a:bodyPr lIns="45719" tIns="45719" rIns="45719" bIns="45719" anchor="ctr"/>
          <a:lstStyle>
            <a:lvl1pPr defTabSz="914400">
              <a:lnSpc>
                <a:spcPct val="100000"/>
              </a:lnSpc>
              <a:defRPr sz="2000" b="0">
                <a:solidFill>
                  <a:srgbClr val="CC0000"/>
                </a:solidFill>
                <a:latin typeface="Lucida Sans"/>
                <a:ea typeface="Lucida Sans"/>
                <a:cs typeface="Lucida Sans"/>
                <a:sym typeface="Lucida Sans"/>
              </a:defRPr>
            </a:lvl1pPr>
          </a:lstStyle>
          <a:p>
            <a:r>
              <a:t>Titeltekst</a:t>
            </a:r>
          </a:p>
        </p:txBody>
      </p:sp>
      <p:sp>
        <p:nvSpPr>
          <p:cNvPr id="384" name="Hoofdtekst - niveau één…"/>
          <p:cNvSpPr txBox="1">
            <a:spLocks noGrp="1"/>
          </p:cNvSpPr>
          <p:nvPr>
            <p:ph type="body" idx="1"/>
          </p:nvPr>
        </p:nvSpPr>
        <p:spPr>
          <a:xfrm>
            <a:off x="609600" y="1484315"/>
            <a:ext cx="10972800" cy="3960813"/>
          </a:xfrm>
          <a:prstGeom prst="rect">
            <a:avLst/>
          </a:prstGeom>
        </p:spPr>
        <p:txBody>
          <a:bodyPr lIns="45719" tIns="45719" rIns="45719" bIns="45719"/>
          <a:lstStyle>
            <a:lvl1pPr marL="342900" indent="-342900" defTabSz="914400">
              <a:lnSpc>
                <a:spcPct val="100000"/>
              </a:lnSpc>
              <a:buClrTx/>
              <a:buSzPct val="100000"/>
              <a:buFontTx/>
              <a:defRPr sz="2000">
                <a:latin typeface="Lucida Sans"/>
                <a:ea typeface="Lucida Sans"/>
                <a:cs typeface="Lucida Sans"/>
                <a:sym typeface="Lucida Sans"/>
              </a:defRPr>
            </a:lvl1pPr>
            <a:lvl2pPr marL="774700" indent="-317500" defTabSz="914400">
              <a:lnSpc>
                <a:spcPct val="100000"/>
              </a:lnSpc>
              <a:buClrTx/>
              <a:buSzPct val="100000"/>
              <a:buFontTx/>
              <a:defRPr sz="2000">
                <a:latin typeface="Lucida Sans"/>
                <a:ea typeface="Lucida Sans"/>
                <a:cs typeface="Lucida Sans"/>
                <a:sym typeface="Lucida Sans"/>
              </a:defRPr>
            </a:lvl2pPr>
            <a:lvl3pPr marL="1200150" indent="-285750" defTabSz="914400">
              <a:lnSpc>
                <a:spcPct val="100000"/>
              </a:lnSpc>
              <a:buClrTx/>
              <a:buSzPct val="100000"/>
              <a:buFontTx/>
              <a:defRPr sz="2000">
                <a:latin typeface="Lucida Sans"/>
                <a:ea typeface="Lucida Sans"/>
                <a:cs typeface="Lucida Sans"/>
                <a:sym typeface="Lucida Sans"/>
              </a:defRPr>
            </a:lvl3pPr>
            <a:lvl4pPr marL="1657350" indent="-285750" defTabSz="914400">
              <a:lnSpc>
                <a:spcPct val="100000"/>
              </a:lnSpc>
              <a:buClrTx/>
              <a:buSzPct val="100000"/>
              <a:buFontTx/>
              <a:defRPr sz="2000">
                <a:latin typeface="Lucida Sans"/>
                <a:ea typeface="Lucida Sans"/>
                <a:cs typeface="Lucida Sans"/>
                <a:sym typeface="Lucida Sans"/>
              </a:defRPr>
            </a:lvl4pPr>
            <a:lvl5pPr marL="2114550" indent="-285750" defTabSz="914400">
              <a:lnSpc>
                <a:spcPct val="100000"/>
              </a:lnSpc>
              <a:buClrTx/>
              <a:buSzPct val="100000"/>
              <a:buFontTx/>
              <a:defRPr sz="2000">
                <a:latin typeface="Lucida Sans"/>
                <a:ea typeface="Lucida Sans"/>
                <a:cs typeface="Lucida Sans"/>
                <a:sym typeface="Lucida Sans"/>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85" name="Dianummer"/>
          <p:cNvSpPr txBox="1">
            <a:spLocks noGrp="1"/>
          </p:cNvSpPr>
          <p:nvPr>
            <p:ph type="sldNum" sz="quarter" idx="2"/>
          </p:nvPr>
        </p:nvSpPr>
        <p:spPr>
          <a:xfrm>
            <a:off x="11715475" y="6453197"/>
            <a:ext cx="237342" cy="231141"/>
          </a:xfrm>
          <a:prstGeom prst="rect">
            <a:avLst/>
          </a:prstGeom>
        </p:spPr>
        <p:txBody>
          <a:bodyPr anchor="t"/>
          <a:lstStyle>
            <a:lvl1pPr>
              <a:defRPr sz="1000">
                <a:solidFill>
                  <a:srgbClr val="000000"/>
                </a:solidFill>
              </a:defRPr>
            </a:lvl1pPr>
          </a:lstStyle>
          <a:p>
            <a:fld id="{86CB4B4D-7CA3-9044-876B-883B54F8677D}" type="slidenum">
              <a:t>‹nr.›</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ectiekop">
    <p:spTree>
      <p:nvGrpSpPr>
        <p:cNvPr id="1" name=""/>
        <p:cNvGrpSpPr/>
        <p:nvPr/>
      </p:nvGrpSpPr>
      <p:grpSpPr>
        <a:xfrm>
          <a:off x="0" y="0"/>
          <a:ext cx="0" cy="0"/>
          <a:chOff x="0" y="0"/>
          <a:chExt cx="0" cy="0"/>
        </a:xfrm>
      </p:grpSpPr>
      <p:sp>
        <p:nvSpPr>
          <p:cNvPr id="392" name="Rectangle 11"/>
          <p:cNvSpPr/>
          <p:nvPr/>
        </p:nvSpPr>
        <p:spPr>
          <a:xfrm flipH="1">
            <a:off x="143932" y="1844682"/>
            <a:ext cx="239185" cy="3638553"/>
          </a:xfrm>
          <a:prstGeom prst="rect">
            <a:avLst/>
          </a:prstGeom>
          <a:solidFill>
            <a:srgbClr val="FFCC00"/>
          </a:solidFill>
          <a:ln w="12700">
            <a:miter lim="400000"/>
          </a:ln>
        </p:spPr>
        <p:txBody>
          <a:bodyPr lIns="45719" rIns="45719" anchor="ctr"/>
          <a:lstStyle/>
          <a:p>
            <a:pPr>
              <a:defRPr>
                <a:latin typeface="Calibri"/>
                <a:ea typeface="Calibri"/>
                <a:cs typeface="Calibri"/>
                <a:sym typeface="Calibri"/>
              </a:defRPr>
            </a:pPr>
            <a:endParaRPr/>
          </a:p>
        </p:txBody>
      </p:sp>
      <p:pic>
        <p:nvPicPr>
          <p:cNvPr id="393" name="Picture 12" descr="Picture 12"/>
          <p:cNvPicPr>
            <a:picLocks noChangeAspect="1"/>
          </p:cNvPicPr>
          <p:nvPr/>
        </p:nvPicPr>
        <p:blipFill>
          <a:blip r:embed="rId2"/>
          <a:stretch>
            <a:fillRect/>
          </a:stretch>
        </p:blipFill>
        <p:spPr>
          <a:xfrm>
            <a:off x="527056" y="5780096"/>
            <a:ext cx="1441450" cy="601664"/>
          </a:xfrm>
          <a:prstGeom prst="rect">
            <a:avLst/>
          </a:prstGeom>
          <a:ln w="12700">
            <a:miter lim="400000"/>
          </a:ln>
        </p:spPr>
      </p:pic>
      <p:sp>
        <p:nvSpPr>
          <p:cNvPr id="394" name="Text Box 15"/>
          <p:cNvSpPr txBox="1"/>
          <p:nvPr/>
        </p:nvSpPr>
        <p:spPr>
          <a:xfrm>
            <a:off x="9647783" y="6092833"/>
            <a:ext cx="1631952"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CC0000"/>
                </a:solidFill>
                <a:latin typeface="Calibri"/>
                <a:ea typeface="Calibri"/>
                <a:cs typeface="Calibri"/>
                <a:sym typeface="Calibri"/>
              </a:defRPr>
            </a:lvl1pPr>
          </a:lstStyle>
          <a:p>
            <a:r>
              <a:t>Utrecht.nl</a:t>
            </a:r>
          </a:p>
        </p:txBody>
      </p:sp>
      <p:sp>
        <p:nvSpPr>
          <p:cNvPr id="395" name="Titeltekst"/>
          <p:cNvSpPr txBox="1">
            <a:spLocks noGrp="1"/>
          </p:cNvSpPr>
          <p:nvPr>
            <p:ph type="title"/>
          </p:nvPr>
        </p:nvSpPr>
        <p:spPr>
          <a:xfrm>
            <a:off x="1013386" y="4077074"/>
            <a:ext cx="10363201" cy="1362076"/>
          </a:xfrm>
          <a:prstGeom prst="rect">
            <a:avLst/>
          </a:prstGeom>
        </p:spPr>
        <p:txBody>
          <a:bodyPr lIns="45719" tIns="45719" rIns="45719" bIns="45719"/>
          <a:lstStyle>
            <a:lvl1pPr defTabSz="914400">
              <a:lnSpc>
                <a:spcPct val="100000"/>
              </a:lnSpc>
              <a:defRPr sz="2000" b="0">
                <a:solidFill>
                  <a:srgbClr val="CC0000"/>
                </a:solidFill>
                <a:latin typeface="Lucida Sans"/>
                <a:ea typeface="Lucida Sans"/>
                <a:cs typeface="Lucida Sans"/>
                <a:sym typeface="Lucida Sans"/>
              </a:defRPr>
            </a:lvl1pPr>
          </a:lstStyle>
          <a:p>
            <a:r>
              <a:t>Titeltekst</a:t>
            </a:r>
          </a:p>
        </p:txBody>
      </p:sp>
      <p:sp>
        <p:nvSpPr>
          <p:cNvPr id="396" name="Hoofdtekst - niveau één…"/>
          <p:cNvSpPr txBox="1">
            <a:spLocks noGrp="1"/>
          </p:cNvSpPr>
          <p:nvPr>
            <p:ph type="body" sz="quarter" idx="1"/>
          </p:nvPr>
        </p:nvSpPr>
        <p:spPr>
          <a:xfrm>
            <a:off x="1013386" y="2504877"/>
            <a:ext cx="10363201" cy="1500188"/>
          </a:xfrm>
          <a:prstGeom prst="rect">
            <a:avLst/>
          </a:prstGeom>
        </p:spPr>
        <p:txBody>
          <a:bodyPr lIns="45719" tIns="45719" rIns="45719" bIns="45719" anchor="b"/>
          <a:lstStyle>
            <a:lvl1pPr marL="0" indent="0" defTabSz="914400">
              <a:lnSpc>
                <a:spcPct val="100000"/>
              </a:lnSpc>
              <a:buClrTx/>
              <a:buSzTx/>
              <a:buFontTx/>
              <a:buNone/>
              <a:defRPr sz="2000">
                <a:latin typeface="Lucida Sans"/>
                <a:ea typeface="Lucida Sans"/>
                <a:cs typeface="Lucida Sans"/>
                <a:sym typeface="Lucida Sans"/>
              </a:defRPr>
            </a:lvl1pPr>
            <a:lvl2pPr marL="0" indent="457200" defTabSz="914400">
              <a:lnSpc>
                <a:spcPct val="100000"/>
              </a:lnSpc>
              <a:buClrTx/>
              <a:buSzTx/>
              <a:buFontTx/>
              <a:buNone/>
              <a:defRPr sz="2000">
                <a:latin typeface="Lucida Sans"/>
                <a:ea typeface="Lucida Sans"/>
                <a:cs typeface="Lucida Sans"/>
                <a:sym typeface="Lucida Sans"/>
              </a:defRPr>
            </a:lvl2pPr>
            <a:lvl3pPr marL="0" indent="914400" defTabSz="914400">
              <a:lnSpc>
                <a:spcPct val="100000"/>
              </a:lnSpc>
              <a:buClrTx/>
              <a:buSzTx/>
              <a:buFontTx/>
              <a:buNone/>
              <a:defRPr sz="2000">
                <a:latin typeface="Lucida Sans"/>
                <a:ea typeface="Lucida Sans"/>
                <a:cs typeface="Lucida Sans"/>
                <a:sym typeface="Lucida Sans"/>
              </a:defRPr>
            </a:lvl3pPr>
            <a:lvl4pPr marL="0" indent="1371600" defTabSz="914400">
              <a:lnSpc>
                <a:spcPct val="100000"/>
              </a:lnSpc>
              <a:buClrTx/>
              <a:buSzTx/>
              <a:buFontTx/>
              <a:buNone/>
              <a:defRPr sz="2000">
                <a:latin typeface="Lucida Sans"/>
                <a:ea typeface="Lucida Sans"/>
                <a:cs typeface="Lucida Sans"/>
                <a:sym typeface="Lucida Sans"/>
              </a:defRPr>
            </a:lvl4pPr>
            <a:lvl5pPr marL="0" indent="1828800" defTabSz="914400">
              <a:lnSpc>
                <a:spcPct val="100000"/>
              </a:lnSpc>
              <a:buClrTx/>
              <a:buSzTx/>
              <a:buFontTx/>
              <a:buNone/>
              <a:defRPr sz="2000">
                <a:latin typeface="Lucida Sans"/>
                <a:ea typeface="Lucida Sans"/>
                <a:cs typeface="Lucida Sans"/>
                <a:sym typeface="Lucida Sans"/>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97" name="Dianummer"/>
          <p:cNvSpPr txBox="1">
            <a:spLocks noGrp="1"/>
          </p:cNvSpPr>
          <p:nvPr>
            <p:ph type="sldNum" sz="quarter" idx="2"/>
          </p:nvPr>
        </p:nvSpPr>
        <p:spPr>
          <a:xfrm>
            <a:off x="11715475" y="6453197"/>
            <a:ext cx="237342" cy="231141"/>
          </a:xfrm>
          <a:prstGeom prst="rect">
            <a:avLst/>
          </a:prstGeom>
        </p:spPr>
        <p:txBody>
          <a:bodyPr anchor="t"/>
          <a:lstStyle>
            <a:lvl1pPr>
              <a:defRPr sz="1000">
                <a:solidFill>
                  <a:srgbClr val="000000"/>
                </a:solidFill>
              </a:defRPr>
            </a:lvl1pPr>
          </a:lstStyle>
          <a:p>
            <a:fld id="{86CB4B4D-7CA3-9044-876B-883B54F8677D}" type="slidenum">
              <a:t>‹nr.›</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Inhoud van twee">
    <p:spTree>
      <p:nvGrpSpPr>
        <p:cNvPr id="1" name=""/>
        <p:cNvGrpSpPr/>
        <p:nvPr/>
      </p:nvGrpSpPr>
      <p:grpSpPr>
        <a:xfrm>
          <a:off x="0" y="0"/>
          <a:ext cx="0" cy="0"/>
          <a:chOff x="0" y="0"/>
          <a:chExt cx="0" cy="0"/>
        </a:xfrm>
      </p:grpSpPr>
      <p:sp>
        <p:nvSpPr>
          <p:cNvPr id="404" name="Rectangle 11"/>
          <p:cNvSpPr/>
          <p:nvPr/>
        </p:nvSpPr>
        <p:spPr>
          <a:xfrm flipH="1">
            <a:off x="143932" y="1844682"/>
            <a:ext cx="239185" cy="3638553"/>
          </a:xfrm>
          <a:prstGeom prst="rect">
            <a:avLst/>
          </a:prstGeom>
          <a:solidFill>
            <a:srgbClr val="FFCC00"/>
          </a:solidFill>
          <a:ln w="12700">
            <a:miter lim="400000"/>
          </a:ln>
        </p:spPr>
        <p:txBody>
          <a:bodyPr lIns="45719" rIns="45719" anchor="ctr"/>
          <a:lstStyle/>
          <a:p>
            <a:pPr>
              <a:defRPr>
                <a:latin typeface="Calibri"/>
                <a:ea typeface="Calibri"/>
                <a:cs typeface="Calibri"/>
                <a:sym typeface="Calibri"/>
              </a:defRPr>
            </a:pPr>
            <a:endParaRPr/>
          </a:p>
        </p:txBody>
      </p:sp>
      <p:pic>
        <p:nvPicPr>
          <p:cNvPr id="405" name="Picture 12" descr="Picture 12"/>
          <p:cNvPicPr>
            <a:picLocks noChangeAspect="1"/>
          </p:cNvPicPr>
          <p:nvPr/>
        </p:nvPicPr>
        <p:blipFill>
          <a:blip r:embed="rId2"/>
          <a:stretch>
            <a:fillRect/>
          </a:stretch>
        </p:blipFill>
        <p:spPr>
          <a:xfrm>
            <a:off x="527056" y="5780096"/>
            <a:ext cx="1441450" cy="601664"/>
          </a:xfrm>
          <a:prstGeom prst="rect">
            <a:avLst/>
          </a:prstGeom>
          <a:ln w="12700">
            <a:miter lim="400000"/>
          </a:ln>
        </p:spPr>
      </p:pic>
      <p:sp>
        <p:nvSpPr>
          <p:cNvPr id="406" name="Text Box 15"/>
          <p:cNvSpPr txBox="1"/>
          <p:nvPr/>
        </p:nvSpPr>
        <p:spPr>
          <a:xfrm>
            <a:off x="9647783" y="6092833"/>
            <a:ext cx="1631952"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CC0000"/>
                </a:solidFill>
                <a:latin typeface="Calibri"/>
                <a:ea typeface="Calibri"/>
                <a:cs typeface="Calibri"/>
                <a:sym typeface="Calibri"/>
              </a:defRPr>
            </a:lvl1pPr>
          </a:lstStyle>
          <a:p>
            <a:r>
              <a:t>Utrecht.nl</a:t>
            </a:r>
          </a:p>
        </p:txBody>
      </p:sp>
      <p:sp>
        <p:nvSpPr>
          <p:cNvPr id="407" name="Titeltekst"/>
          <p:cNvSpPr txBox="1">
            <a:spLocks noGrp="1"/>
          </p:cNvSpPr>
          <p:nvPr>
            <p:ph type="title"/>
          </p:nvPr>
        </p:nvSpPr>
        <p:spPr>
          <a:xfrm>
            <a:off x="624417" y="333375"/>
            <a:ext cx="10972801" cy="863600"/>
          </a:xfrm>
          <a:prstGeom prst="rect">
            <a:avLst/>
          </a:prstGeom>
        </p:spPr>
        <p:txBody>
          <a:bodyPr lIns="45719" tIns="45719" rIns="45719" bIns="45719" anchor="ctr"/>
          <a:lstStyle>
            <a:lvl1pPr defTabSz="914400">
              <a:lnSpc>
                <a:spcPct val="100000"/>
              </a:lnSpc>
              <a:defRPr sz="2000" b="0">
                <a:solidFill>
                  <a:srgbClr val="CC0000"/>
                </a:solidFill>
                <a:latin typeface="Lucida Sans"/>
                <a:ea typeface="Lucida Sans"/>
                <a:cs typeface="Lucida Sans"/>
                <a:sym typeface="Lucida Sans"/>
              </a:defRPr>
            </a:lvl1pPr>
          </a:lstStyle>
          <a:p>
            <a:r>
              <a:t>Titeltekst</a:t>
            </a:r>
          </a:p>
        </p:txBody>
      </p:sp>
      <p:sp>
        <p:nvSpPr>
          <p:cNvPr id="408" name="Hoofdtekst - niveau één…"/>
          <p:cNvSpPr txBox="1">
            <a:spLocks noGrp="1"/>
          </p:cNvSpPr>
          <p:nvPr>
            <p:ph type="body" sz="half" idx="1"/>
          </p:nvPr>
        </p:nvSpPr>
        <p:spPr>
          <a:xfrm>
            <a:off x="609600" y="1484315"/>
            <a:ext cx="5384800" cy="3960813"/>
          </a:xfrm>
          <a:prstGeom prst="rect">
            <a:avLst/>
          </a:prstGeom>
        </p:spPr>
        <p:txBody>
          <a:bodyPr lIns="45719" tIns="45719" rIns="45719" bIns="45719"/>
          <a:lstStyle>
            <a:lvl1pPr marL="342900" indent="-342900" defTabSz="914400">
              <a:lnSpc>
                <a:spcPct val="100000"/>
              </a:lnSpc>
              <a:spcBef>
                <a:spcPts val="600"/>
              </a:spcBef>
              <a:buClrTx/>
              <a:buSzPct val="100000"/>
              <a:buFontTx/>
              <a:defRPr sz="2800">
                <a:latin typeface="Lucida Sans"/>
                <a:ea typeface="Lucida Sans"/>
                <a:cs typeface="Lucida Sans"/>
                <a:sym typeface="Lucida Sans"/>
              </a:defRPr>
            </a:lvl1pPr>
            <a:lvl2pPr marL="790575" indent="-333375" defTabSz="914400">
              <a:lnSpc>
                <a:spcPct val="100000"/>
              </a:lnSpc>
              <a:spcBef>
                <a:spcPts val="600"/>
              </a:spcBef>
              <a:buClrTx/>
              <a:buSzPct val="100000"/>
              <a:buFontTx/>
              <a:defRPr sz="2800">
                <a:latin typeface="Lucida Sans"/>
                <a:ea typeface="Lucida Sans"/>
                <a:cs typeface="Lucida Sans"/>
                <a:sym typeface="Lucida Sans"/>
              </a:defRPr>
            </a:lvl2pPr>
            <a:lvl3pPr marL="1234439" indent="-320039" defTabSz="914400">
              <a:lnSpc>
                <a:spcPct val="100000"/>
              </a:lnSpc>
              <a:spcBef>
                <a:spcPts val="600"/>
              </a:spcBef>
              <a:buClrTx/>
              <a:buSzPct val="100000"/>
              <a:buFontTx/>
              <a:defRPr sz="2800">
                <a:latin typeface="Lucida Sans"/>
                <a:ea typeface="Lucida Sans"/>
                <a:cs typeface="Lucida Sans"/>
                <a:sym typeface="Lucida Sans"/>
              </a:defRPr>
            </a:lvl3pPr>
            <a:lvl4pPr marL="1727200" indent="-355600" defTabSz="914400">
              <a:lnSpc>
                <a:spcPct val="100000"/>
              </a:lnSpc>
              <a:spcBef>
                <a:spcPts val="600"/>
              </a:spcBef>
              <a:buClrTx/>
              <a:buSzPct val="100000"/>
              <a:buFontTx/>
              <a:defRPr sz="2800">
                <a:latin typeface="Lucida Sans"/>
                <a:ea typeface="Lucida Sans"/>
                <a:cs typeface="Lucida Sans"/>
                <a:sym typeface="Lucida Sans"/>
              </a:defRPr>
            </a:lvl4pPr>
            <a:lvl5pPr marL="2184400" indent="-355600" defTabSz="914400">
              <a:lnSpc>
                <a:spcPct val="100000"/>
              </a:lnSpc>
              <a:spcBef>
                <a:spcPts val="600"/>
              </a:spcBef>
              <a:buClrTx/>
              <a:buSzPct val="100000"/>
              <a:buFontTx/>
              <a:defRPr sz="2800">
                <a:latin typeface="Lucida Sans"/>
                <a:ea typeface="Lucida Sans"/>
                <a:cs typeface="Lucida Sans"/>
                <a:sym typeface="Lucida Sans"/>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09" name="Dianummer"/>
          <p:cNvSpPr txBox="1">
            <a:spLocks noGrp="1"/>
          </p:cNvSpPr>
          <p:nvPr>
            <p:ph type="sldNum" sz="quarter" idx="2"/>
          </p:nvPr>
        </p:nvSpPr>
        <p:spPr>
          <a:xfrm>
            <a:off x="11715475" y="6453197"/>
            <a:ext cx="237342" cy="231141"/>
          </a:xfrm>
          <a:prstGeom prst="rect">
            <a:avLst/>
          </a:prstGeom>
        </p:spPr>
        <p:txBody>
          <a:bodyPr anchor="t"/>
          <a:lstStyle>
            <a:lvl1pPr>
              <a:defRPr sz="1000">
                <a:solidFill>
                  <a:srgbClr val="000000"/>
                </a:solidFill>
              </a:defRPr>
            </a:lvl1pPr>
          </a:lstStyle>
          <a:p>
            <a:fld id="{86CB4B4D-7CA3-9044-876B-883B54F8677D}" type="slidenum">
              <a:t>‹nr.›</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Vergelijking">
    <p:spTree>
      <p:nvGrpSpPr>
        <p:cNvPr id="1" name=""/>
        <p:cNvGrpSpPr/>
        <p:nvPr/>
      </p:nvGrpSpPr>
      <p:grpSpPr>
        <a:xfrm>
          <a:off x="0" y="0"/>
          <a:ext cx="0" cy="0"/>
          <a:chOff x="0" y="0"/>
          <a:chExt cx="0" cy="0"/>
        </a:xfrm>
      </p:grpSpPr>
      <p:sp>
        <p:nvSpPr>
          <p:cNvPr id="416" name="Rectangle 11"/>
          <p:cNvSpPr/>
          <p:nvPr/>
        </p:nvSpPr>
        <p:spPr>
          <a:xfrm flipH="1">
            <a:off x="143932" y="1844682"/>
            <a:ext cx="239185" cy="3638553"/>
          </a:xfrm>
          <a:prstGeom prst="rect">
            <a:avLst/>
          </a:prstGeom>
          <a:solidFill>
            <a:srgbClr val="FFCC00"/>
          </a:solidFill>
          <a:ln w="12700">
            <a:miter lim="400000"/>
          </a:ln>
        </p:spPr>
        <p:txBody>
          <a:bodyPr lIns="45719" rIns="45719" anchor="ctr"/>
          <a:lstStyle/>
          <a:p>
            <a:pPr>
              <a:defRPr>
                <a:latin typeface="Calibri"/>
                <a:ea typeface="Calibri"/>
                <a:cs typeface="Calibri"/>
                <a:sym typeface="Calibri"/>
              </a:defRPr>
            </a:pPr>
            <a:endParaRPr/>
          </a:p>
        </p:txBody>
      </p:sp>
      <p:pic>
        <p:nvPicPr>
          <p:cNvPr id="417" name="Picture 12" descr="Picture 12"/>
          <p:cNvPicPr>
            <a:picLocks noChangeAspect="1"/>
          </p:cNvPicPr>
          <p:nvPr/>
        </p:nvPicPr>
        <p:blipFill>
          <a:blip r:embed="rId2"/>
          <a:stretch>
            <a:fillRect/>
          </a:stretch>
        </p:blipFill>
        <p:spPr>
          <a:xfrm>
            <a:off x="527056" y="5780096"/>
            <a:ext cx="1441450" cy="601664"/>
          </a:xfrm>
          <a:prstGeom prst="rect">
            <a:avLst/>
          </a:prstGeom>
          <a:ln w="12700">
            <a:miter lim="400000"/>
          </a:ln>
        </p:spPr>
      </p:pic>
      <p:sp>
        <p:nvSpPr>
          <p:cNvPr id="418" name="Text Box 15"/>
          <p:cNvSpPr txBox="1"/>
          <p:nvPr/>
        </p:nvSpPr>
        <p:spPr>
          <a:xfrm>
            <a:off x="9647783" y="6092833"/>
            <a:ext cx="1631952"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CC0000"/>
                </a:solidFill>
                <a:latin typeface="Calibri"/>
                <a:ea typeface="Calibri"/>
                <a:cs typeface="Calibri"/>
                <a:sym typeface="Calibri"/>
              </a:defRPr>
            </a:lvl1pPr>
          </a:lstStyle>
          <a:p>
            <a:r>
              <a:t>Utrecht.nl</a:t>
            </a:r>
          </a:p>
        </p:txBody>
      </p:sp>
      <p:sp>
        <p:nvSpPr>
          <p:cNvPr id="419" name="Titeltekst"/>
          <p:cNvSpPr txBox="1">
            <a:spLocks noGrp="1"/>
          </p:cNvSpPr>
          <p:nvPr>
            <p:ph type="title"/>
          </p:nvPr>
        </p:nvSpPr>
        <p:spPr>
          <a:xfrm>
            <a:off x="609600" y="274638"/>
            <a:ext cx="10972800" cy="1066131"/>
          </a:xfrm>
          <a:prstGeom prst="rect">
            <a:avLst/>
          </a:prstGeom>
        </p:spPr>
        <p:txBody>
          <a:bodyPr lIns="45719" tIns="45719" rIns="45719" bIns="45719" anchor="ctr"/>
          <a:lstStyle>
            <a:lvl1pPr defTabSz="914400">
              <a:lnSpc>
                <a:spcPct val="100000"/>
              </a:lnSpc>
              <a:defRPr sz="2000" b="0">
                <a:solidFill>
                  <a:srgbClr val="CC0000"/>
                </a:solidFill>
                <a:latin typeface="Lucida Sans"/>
                <a:ea typeface="Lucida Sans"/>
                <a:cs typeface="Lucida Sans"/>
                <a:sym typeface="Lucida Sans"/>
              </a:defRPr>
            </a:lvl1pPr>
          </a:lstStyle>
          <a:p>
            <a:r>
              <a:t>Titeltekst</a:t>
            </a:r>
          </a:p>
        </p:txBody>
      </p:sp>
      <p:sp>
        <p:nvSpPr>
          <p:cNvPr id="420" name="Hoofdtekst - niveau één…"/>
          <p:cNvSpPr txBox="1">
            <a:spLocks noGrp="1"/>
          </p:cNvSpPr>
          <p:nvPr>
            <p:ph type="body" sz="quarter" idx="1"/>
          </p:nvPr>
        </p:nvSpPr>
        <p:spPr>
          <a:xfrm>
            <a:off x="609600" y="1412777"/>
            <a:ext cx="5386917" cy="762100"/>
          </a:xfrm>
          <a:prstGeom prst="rect">
            <a:avLst/>
          </a:prstGeom>
        </p:spPr>
        <p:txBody>
          <a:bodyPr lIns="45719" tIns="45719" rIns="45719" bIns="45719" anchor="b"/>
          <a:lstStyle>
            <a:lvl1pPr marL="0" indent="0" defTabSz="914400">
              <a:lnSpc>
                <a:spcPct val="100000"/>
              </a:lnSpc>
              <a:spcBef>
                <a:spcPts val="500"/>
              </a:spcBef>
              <a:buClrTx/>
              <a:buSzTx/>
              <a:buFontTx/>
              <a:buNone/>
              <a:defRPr b="1">
                <a:latin typeface="Lucida Sans"/>
                <a:ea typeface="Lucida Sans"/>
                <a:cs typeface="Lucida Sans"/>
                <a:sym typeface="Lucida Sans"/>
              </a:defRPr>
            </a:lvl1pPr>
            <a:lvl2pPr marL="0" indent="457200" defTabSz="914400">
              <a:lnSpc>
                <a:spcPct val="100000"/>
              </a:lnSpc>
              <a:spcBef>
                <a:spcPts val="500"/>
              </a:spcBef>
              <a:buClrTx/>
              <a:buSzTx/>
              <a:buFontTx/>
              <a:buNone/>
              <a:defRPr b="1">
                <a:latin typeface="Lucida Sans"/>
                <a:ea typeface="Lucida Sans"/>
                <a:cs typeface="Lucida Sans"/>
                <a:sym typeface="Lucida Sans"/>
              </a:defRPr>
            </a:lvl2pPr>
            <a:lvl3pPr marL="0" indent="914400" defTabSz="914400">
              <a:lnSpc>
                <a:spcPct val="100000"/>
              </a:lnSpc>
              <a:spcBef>
                <a:spcPts val="500"/>
              </a:spcBef>
              <a:buClrTx/>
              <a:buSzTx/>
              <a:buFontTx/>
              <a:buNone/>
              <a:defRPr b="1">
                <a:latin typeface="Lucida Sans"/>
                <a:ea typeface="Lucida Sans"/>
                <a:cs typeface="Lucida Sans"/>
                <a:sym typeface="Lucida Sans"/>
              </a:defRPr>
            </a:lvl3pPr>
            <a:lvl4pPr marL="0" indent="1371600" defTabSz="914400">
              <a:lnSpc>
                <a:spcPct val="100000"/>
              </a:lnSpc>
              <a:spcBef>
                <a:spcPts val="500"/>
              </a:spcBef>
              <a:buClrTx/>
              <a:buSzTx/>
              <a:buFontTx/>
              <a:buNone/>
              <a:defRPr b="1">
                <a:latin typeface="Lucida Sans"/>
                <a:ea typeface="Lucida Sans"/>
                <a:cs typeface="Lucida Sans"/>
                <a:sym typeface="Lucida Sans"/>
              </a:defRPr>
            </a:lvl4pPr>
            <a:lvl5pPr marL="0" indent="1828800" defTabSz="914400">
              <a:lnSpc>
                <a:spcPct val="100000"/>
              </a:lnSpc>
              <a:spcBef>
                <a:spcPts val="500"/>
              </a:spcBef>
              <a:buClrTx/>
              <a:buSzTx/>
              <a:buFontTx/>
              <a:buNone/>
              <a:defRPr b="1">
                <a:latin typeface="Lucida Sans"/>
                <a:ea typeface="Lucida Sans"/>
                <a:cs typeface="Lucida Sans"/>
                <a:sym typeface="Lucida Sans"/>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21" name="Tijdelijke aanduiding voor tekst 4"/>
          <p:cNvSpPr>
            <a:spLocks noGrp="1"/>
          </p:cNvSpPr>
          <p:nvPr>
            <p:ph type="body" sz="quarter" idx="13"/>
          </p:nvPr>
        </p:nvSpPr>
        <p:spPr>
          <a:xfrm>
            <a:off x="6193378" y="1412777"/>
            <a:ext cx="5389034" cy="762100"/>
          </a:xfrm>
          <a:prstGeom prst="rect">
            <a:avLst/>
          </a:prstGeom>
        </p:spPr>
        <p:txBody>
          <a:bodyPr lIns="45719" tIns="45719" rIns="45719" bIns="45719" anchor="b"/>
          <a:lstStyle/>
          <a:p>
            <a:pPr marL="0" indent="0" defTabSz="914400">
              <a:lnSpc>
                <a:spcPct val="100000"/>
              </a:lnSpc>
              <a:spcBef>
                <a:spcPts val="500"/>
              </a:spcBef>
              <a:buClrTx/>
              <a:buSzTx/>
              <a:buFontTx/>
              <a:buNone/>
              <a:defRPr b="1">
                <a:latin typeface="Lucida Sans"/>
                <a:ea typeface="Lucida Sans"/>
                <a:cs typeface="Lucida Sans"/>
                <a:sym typeface="Lucida Sans"/>
              </a:defRPr>
            </a:pPr>
            <a:endParaRPr/>
          </a:p>
        </p:txBody>
      </p:sp>
      <p:sp>
        <p:nvSpPr>
          <p:cNvPr id="422" name="Dianummer"/>
          <p:cNvSpPr txBox="1">
            <a:spLocks noGrp="1"/>
          </p:cNvSpPr>
          <p:nvPr>
            <p:ph type="sldNum" sz="quarter" idx="2"/>
          </p:nvPr>
        </p:nvSpPr>
        <p:spPr>
          <a:xfrm>
            <a:off x="11715475" y="6453197"/>
            <a:ext cx="237342" cy="231141"/>
          </a:xfrm>
          <a:prstGeom prst="rect">
            <a:avLst/>
          </a:prstGeom>
        </p:spPr>
        <p:txBody>
          <a:bodyPr anchor="t"/>
          <a:lstStyle>
            <a:lvl1pPr>
              <a:defRPr sz="1000">
                <a:solidFill>
                  <a:srgbClr val="000000"/>
                </a:solidFill>
              </a:defRPr>
            </a:lvl1pPr>
          </a:lstStyle>
          <a:p>
            <a:fld id="{86CB4B4D-7CA3-9044-876B-883B54F8677D}" type="slidenum">
              <a:t>‹nr.›</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Alleen titel">
    <p:spTree>
      <p:nvGrpSpPr>
        <p:cNvPr id="1" name=""/>
        <p:cNvGrpSpPr/>
        <p:nvPr/>
      </p:nvGrpSpPr>
      <p:grpSpPr>
        <a:xfrm>
          <a:off x="0" y="0"/>
          <a:ext cx="0" cy="0"/>
          <a:chOff x="0" y="0"/>
          <a:chExt cx="0" cy="0"/>
        </a:xfrm>
      </p:grpSpPr>
      <p:sp>
        <p:nvSpPr>
          <p:cNvPr id="429" name="Rectangle 11"/>
          <p:cNvSpPr/>
          <p:nvPr/>
        </p:nvSpPr>
        <p:spPr>
          <a:xfrm flipH="1">
            <a:off x="143932" y="1844682"/>
            <a:ext cx="239185" cy="3638553"/>
          </a:xfrm>
          <a:prstGeom prst="rect">
            <a:avLst/>
          </a:prstGeom>
          <a:solidFill>
            <a:srgbClr val="FFCC00"/>
          </a:solidFill>
          <a:ln w="12700">
            <a:miter lim="400000"/>
          </a:ln>
        </p:spPr>
        <p:txBody>
          <a:bodyPr lIns="45719" rIns="45719" anchor="ctr"/>
          <a:lstStyle/>
          <a:p>
            <a:pPr>
              <a:defRPr>
                <a:latin typeface="Calibri"/>
                <a:ea typeface="Calibri"/>
                <a:cs typeface="Calibri"/>
                <a:sym typeface="Calibri"/>
              </a:defRPr>
            </a:pPr>
            <a:endParaRPr/>
          </a:p>
        </p:txBody>
      </p:sp>
      <p:pic>
        <p:nvPicPr>
          <p:cNvPr id="430" name="Picture 12" descr="Picture 12"/>
          <p:cNvPicPr>
            <a:picLocks noChangeAspect="1"/>
          </p:cNvPicPr>
          <p:nvPr/>
        </p:nvPicPr>
        <p:blipFill>
          <a:blip r:embed="rId2"/>
          <a:stretch>
            <a:fillRect/>
          </a:stretch>
        </p:blipFill>
        <p:spPr>
          <a:xfrm>
            <a:off x="527056" y="5780096"/>
            <a:ext cx="1441450" cy="601664"/>
          </a:xfrm>
          <a:prstGeom prst="rect">
            <a:avLst/>
          </a:prstGeom>
          <a:ln w="12700">
            <a:miter lim="400000"/>
          </a:ln>
        </p:spPr>
      </p:pic>
      <p:sp>
        <p:nvSpPr>
          <p:cNvPr id="431" name="Text Box 15"/>
          <p:cNvSpPr txBox="1"/>
          <p:nvPr/>
        </p:nvSpPr>
        <p:spPr>
          <a:xfrm>
            <a:off x="9647783" y="6092833"/>
            <a:ext cx="1631952"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CC0000"/>
                </a:solidFill>
                <a:latin typeface="Calibri"/>
                <a:ea typeface="Calibri"/>
                <a:cs typeface="Calibri"/>
                <a:sym typeface="Calibri"/>
              </a:defRPr>
            </a:lvl1pPr>
          </a:lstStyle>
          <a:p>
            <a:r>
              <a:t>Utrecht.nl</a:t>
            </a:r>
          </a:p>
        </p:txBody>
      </p:sp>
      <p:sp>
        <p:nvSpPr>
          <p:cNvPr id="432" name="Titeltekst"/>
          <p:cNvSpPr txBox="1">
            <a:spLocks noGrp="1"/>
          </p:cNvSpPr>
          <p:nvPr>
            <p:ph type="title"/>
          </p:nvPr>
        </p:nvSpPr>
        <p:spPr>
          <a:xfrm>
            <a:off x="624417" y="333375"/>
            <a:ext cx="10972801" cy="863600"/>
          </a:xfrm>
          <a:prstGeom prst="rect">
            <a:avLst/>
          </a:prstGeom>
        </p:spPr>
        <p:txBody>
          <a:bodyPr lIns="45719" tIns="45719" rIns="45719" bIns="45719" anchor="ctr"/>
          <a:lstStyle>
            <a:lvl1pPr defTabSz="914400">
              <a:lnSpc>
                <a:spcPct val="100000"/>
              </a:lnSpc>
              <a:defRPr sz="2000" b="0">
                <a:solidFill>
                  <a:srgbClr val="CC0000"/>
                </a:solidFill>
                <a:latin typeface="Lucida Sans"/>
                <a:ea typeface="Lucida Sans"/>
                <a:cs typeface="Lucida Sans"/>
                <a:sym typeface="Lucida Sans"/>
              </a:defRPr>
            </a:lvl1pPr>
          </a:lstStyle>
          <a:p>
            <a:r>
              <a:t>Titeltekst</a:t>
            </a:r>
          </a:p>
        </p:txBody>
      </p:sp>
      <p:sp>
        <p:nvSpPr>
          <p:cNvPr id="433" name="Dianummer"/>
          <p:cNvSpPr txBox="1">
            <a:spLocks noGrp="1"/>
          </p:cNvSpPr>
          <p:nvPr>
            <p:ph type="sldNum" sz="quarter" idx="2"/>
          </p:nvPr>
        </p:nvSpPr>
        <p:spPr>
          <a:xfrm>
            <a:off x="11715475" y="6453197"/>
            <a:ext cx="237342" cy="231141"/>
          </a:xfrm>
          <a:prstGeom prst="rect">
            <a:avLst/>
          </a:prstGeom>
        </p:spPr>
        <p:txBody>
          <a:bodyPr anchor="t"/>
          <a:lstStyle>
            <a:lvl1pPr>
              <a:defRPr sz="1000">
                <a:solidFill>
                  <a:srgbClr val="000000"/>
                </a:solidFill>
              </a:defRPr>
            </a:lvl1pPr>
          </a:lstStyle>
          <a:p>
            <a:fld id="{86CB4B4D-7CA3-9044-876B-883B54F8677D}" type="slidenum">
              <a:t>‹nr.›</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Leeg">
    <p:spTree>
      <p:nvGrpSpPr>
        <p:cNvPr id="1" name=""/>
        <p:cNvGrpSpPr/>
        <p:nvPr/>
      </p:nvGrpSpPr>
      <p:grpSpPr>
        <a:xfrm>
          <a:off x="0" y="0"/>
          <a:ext cx="0" cy="0"/>
          <a:chOff x="0" y="0"/>
          <a:chExt cx="0" cy="0"/>
        </a:xfrm>
      </p:grpSpPr>
      <p:sp>
        <p:nvSpPr>
          <p:cNvPr id="440" name="Rectangle 11"/>
          <p:cNvSpPr/>
          <p:nvPr/>
        </p:nvSpPr>
        <p:spPr>
          <a:xfrm flipH="1">
            <a:off x="143932" y="1844682"/>
            <a:ext cx="239185" cy="3638553"/>
          </a:xfrm>
          <a:prstGeom prst="rect">
            <a:avLst/>
          </a:prstGeom>
          <a:solidFill>
            <a:srgbClr val="FFCC00"/>
          </a:solidFill>
          <a:ln w="12700">
            <a:miter lim="400000"/>
          </a:ln>
        </p:spPr>
        <p:txBody>
          <a:bodyPr lIns="45719" rIns="45719" anchor="ctr"/>
          <a:lstStyle/>
          <a:p>
            <a:pPr>
              <a:defRPr>
                <a:latin typeface="Calibri"/>
                <a:ea typeface="Calibri"/>
                <a:cs typeface="Calibri"/>
                <a:sym typeface="Calibri"/>
              </a:defRPr>
            </a:pPr>
            <a:endParaRPr/>
          </a:p>
        </p:txBody>
      </p:sp>
      <p:pic>
        <p:nvPicPr>
          <p:cNvPr id="441" name="Picture 12" descr="Picture 12"/>
          <p:cNvPicPr>
            <a:picLocks noChangeAspect="1"/>
          </p:cNvPicPr>
          <p:nvPr/>
        </p:nvPicPr>
        <p:blipFill>
          <a:blip r:embed="rId2"/>
          <a:stretch>
            <a:fillRect/>
          </a:stretch>
        </p:blipFill>
        <p:spPr>
          <a:xfrm>
            <a:off x="527056" y="5780096"/>
            <a:ext cx="1441450" cy="601664"/>
          </a:xfrm>
          <a:prstGeom prst="rect">
            <a:avLst/>
          </a:prstGeom>
          <a:ln w="12700">
            <a:miter lim="400000"/>
          </a:ln>
        </p:spPr>
      </p:pic>
      <p:sp>
        <p:nvSpPr>
          <p:cNvPr id="442" name="Text Box 15"/>
          <p:cNvSpPr txBox="1"/>
          <p:nvPr/>
        </p:nvSpPr>
        <p:spPr>
          <a:xfrm>
            <a:off x="9647783" y="6092833"/>
            <a:ext cx="1631952"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CC0000"/>
                </a:solidFill>
                <a:latin typeface="Calibri"/>
                <a:ea typeface="Calibri"/>
                <a:cs typeface="Calibri"/>
                <a:sym typeface="Calibri"/>
              </a:defRPr>
            </a:lvl1pPr>
          </a:lstStyle>
          <a:p>
            <a:r>
              <a:t>Utrecht.nl</a:t>
            </a:r>
          </a:p>
        </p:txBody>
      </p:sp>
      <p:sp>
        <p:nvSpPr>
          <p:cNvPr id="443" name="Dianummer"/>
          <p:cNvSpPr txBox="1">
            <a:spLocks noGrp="1"/>
          </p:cNvSpPr>
          <p:nvPr>
            <p:ph type="sldNum" sz="quarter" idx="2"/>
          </p:nvPr>
        </p:nvSpPr>
        <p:spPr>
          <a:xfrm>
            <a:off x="11715475" y="6453197"/>
            <a:ext cx="237342" cy="231141"/>
          </a:xfrm>
          <a:prstGeom prst="rect">
            <a:avLst/>
          </a:prstGeom>
        </p:spPr>
        <p:txBody>
          <a:bodyPr anchor="t"/>
          <a:lstStyle>
            <a:lvl1pPr>
              <a:defRPr sz="1000">
                <a:solidFill>
                  <a:srgbClr val="000000"/>
                </a:solidFill>
              </a:defRPr>
            </a:lvl1pPr>
          </a:lstStyle>
          <a:p>
            <a:fld id="{86CB4B4D-7CA3-9044-876B-883B54F8677D}" type="slidenum">
              <a:t>‹nr.›</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Inhoud met bijschrift">
    <p:spTree>
      <p:nvGrpSpPr>
        <p:cNvPr id="1" name=""/>
        <p:cNvGrpSpPr/>
        <p:nvPr/>
      </p:nvGrpSpPr>
      <p:grpSpPr>
        <a:xfrm>
          <a:off x="0" y="0"/>
          <a:ext cx="0" cy="0"/>
          <a:chOff x="0" y="0"/>
          <a:chExt cx="0" cy="0"/>
        </a:xfrm>
      </p:grpSpPr>
      <p:sp>
        <p:nvSpPr>
          <p:cNvPr id="450" name="Rectangle 11"/>
          <p:cNvSpPr/>
          <p:nvPr/>
        </p:nvSpPr>
        <p:spPr>
          <a:xfrm flipH="1">
            <a:off x="143932" y="1844682"/>
            <a:ext cx="239185" cy="3638553"/>
          </a:xfrm>
          <a:prstGeom prst="rect">
            <a:avLst/>
          </a:prstGeom>
          <a:solidFill>
            <a:srgbClr val="FFCC00"/>
          </a:solidFill>
          <a:ln w="12700">
            <a:miter lim="400000"/>
          </a:ln>
        </p:spPr>
        <p:txBody>
          <a:bodyPr lIns="45719" rIns="45719" anchor="ctr"/>
          <a:lstStyle/>
          <a:p>
            <a:pPr>
              <a:defRPr>
                <a:latin typeface="Calibri"/>
                <a:ea typeface="Calibri"/>
                <a:cs typeface="Calibri"/>
                <a:sym typeface="Calibri"/>
              </a:defRPr>
            </a:pPr>
            <a:endParaRPr/>
          </a:p>
        </p:txBody>
      </p:sp>
      <p:pic>
        <p:nvPicPr>
          <p:cNvPr id="451" name="Picture 12" descr="Picture 12"/>
          <p:cNvPicPr>
            <a:picLocks noChangeAspect="1"/>
          </p:cNvPicPr>
          <p:nvPr/>
        </p:nvPicPr>
        <p:blipFill>
          <a:blip r:embed="rId2"/>
          <a:stretch>
            <a:fillRect/>
          </a:stretch>
        </p:blipFill>
        <p:spPr>
          <a:xfrm>
            <a:off x="527056" y="5780096"/>
            <a:ext cx="1441450" cy="601664"/>
          </a:xfrm>
          <a:prstGeom prst="rect">
            <a:avLst/>
          </a:prstGeom>
          <a:ln w="12700">
            <a:miter lim="400000"/>
          </a:ln>
        </p:spPr>
      </p:pic>
      <p:sp>
        <p:nvSpPr>
          <p:cNvPr id="452" name="Text Box 15"/>
          <p:cNvSpPr txBox="1"/>
          <p:nvPr/>
        </p:nvSpPr>
        <p:spPr>
          <a:xfrm>
            <a:off x="9647783" y="6092833"/>
            <a:ext cx="1631952"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CC0000"/>
                </a:solidFill>
                <a:latin typeface="Calibri"/>
                <a:ea typeface="Calibri"/>
                <a:cs typeface="Calibri"/>
                <a:sym typeface="Calibri"/>
              </a:defRPr>
            </a:lvl1pPr>
          </a:lstStyle>
          <a:p>
            <a:r>
              <a:t>Utrecht.nl</a:t>
            </a:r>
          </a:p>
        </p:txBody>
      </p:sp>
      <p:sp>
        <p:nvSpPr>
          <p:cNvPr id="453" name="Titeltekst"/>
          <p:cNvSpPr txBox="1">
            <a:spLocks noGrp="1"/>
          </p:cNvSpPr>
          <p:nvPr>
            <p:ph type="title"/>
          </p:nvPr>
        </p:nvSpPr>
        <p:spPr>
          <a:xfrm>
            <a:off x="609617" y="273050"/>
            <a:ext cx="4011084" cy="1162051"/>
          </a:xfrm>
          <a:prstGeom prst="rect">
            <a:avLst/>
          </a:prstGeom>
        </p:spPr>
        <p:txBody>
          <a:bodyPr lIns="45719" tIns="45719" rIns="45719" bIns="45719" anchor="b"/>
          <a:lstStyle>
            <a:lvl1pPr defTabSz="914400">
              <a:lnSpc>
                <a:spcPct val="100000"/>
              </a:lnSpc>
              <a:defRPr sz="2000">
                <a:solidFill>
                  <a:srgbClr val="CC0000"/>
                </a:solidFill>
                <a:latin typeface="Lucida Sans"/>
                <a:ea typeface="Lucida Sans"/>
                <a:cs typeface="Lucida Sans"/>
                <a:sym typeface="Lucida Sans"/>
              </a:defRPr>
            </a:lvl1pPr>
          </a:lstStyle>
          <a:p>
            <a:r>
              <a:t>Titeltekst</a:t>
            </a:r>
          </a:p>
        </p:txBody>
      </p:sp>
      <p:sp>
        <p:nvSpPr>
          <p:cNvPr id="454" name="Hoofdtekst - niveau één…"/>
          <p:cNvSpPr txBox="1">
            <a:spLocks noGrp="1"/>
          </p:cNvSpPr>
          <p:nvPr>
            <p:ph type="body" idx="1"/>
          </p:nvPr>
        </p:nvSpPr>
        <p:spPr>
          <a:xfrm>
            <a:off x="4766733" y="273059"/>
            <a:ext cx="6815667" cy="5460208"/>
          </a:xfrm>
          <a:prstGeom prst="rect">
            <a:avLst/>
          </a:prstGeom>
        </p:spPr>
        <p:txBody>
          <a:bodyPr lIns="45719" tIns="45719" rIns="45719" bIns="45719"/>
          <a:lstStyle>
            <a:lvl1pPr marL="342900" indent="-342900" defTabSz="914400">
              <a:lnSpc>
                <a:spcPct val="100000"/>
              </a:lnSpc>
              <a:spcBef>
                <a:spcPts val="700"/>
              </a:spcBef>
              <a:buClrTx/>
              <a:buSzPct val="100000"/>
              <a:buFontTx/>
              <a:defRPr sz="3200">
                <a:latin typeface="Lucida Sans"/>
                <a:ea typeface="Lucida Sans"/>
                <a:cs typeface="Lucida Sans"/>
                <a:sym typeface="Lucida Sans"/>
              </a:defRPr>
            </a:lvl1pPr>
            <a:lvl2pPr marL="783771" indent="-326571" defTabSz="914400">
              <a:lnSpc>
                <a:spcPct val="100000"/>
              </a:lnSpc>
              <a:spcBef>
                <a:spcPts val="700"/>
              </a:spcBef>
              <a:buClrTx/>
              <a:buSzPct val="100000"/>
              <a:buFontTx/>
              <a:defRPr sz="3200">
                <a:latin typeface="Lucida Sans"/>
                <a:ea typeface="Lucida Sans"/>
                <a:cs typeface="Lucida Sans"/>
                <a:sym typeface="Lucida Sans"/>
              </a:defRPr>
            </a:lvl2pPr>
            <a:lvl3pPr marL="1219200" indent="-304800" defTabSz="914400">
              <a:lnSpc>
                <a:spcPct val="100000"/>
              </a:lnSpc>
              <a:spcBef>
                <a:spcPts val="700"/>
              </a:spcBef>
              <a:buClrTx/>
              <a:buSzPct val="100000"/>
              <a:buFontTx/>
              <a:defRPr sz="3200">
                <a:latin typeface="Lucida Sans"/>
                <a:ea typeface="Lucida Sans"/>
                <a:cs typeface="Lucida Sans"/>
                <a:sym typeface="Lucida Sans"/>
              </a:defRPr>
            </a:lvl3pPr>
            <a:lvl4pPr marL="1737360" indent="-365760" defTabSz="914400">
              <a:lnSpc>
                <a:spcPct val="100000"/>
              </a:lnSpc>
              <a:spcBef>
                <a:spcPts val="700"/>
              </a:spcBef>
              <a:buClrTx/>
              <a:buSzPct val="100000"/>
              <a:buFontTx/>
              <a:defRPr sz="3200">
                <a:latin typeface="Lucida Sans"/>
                <a:ea typeface="Lucida Sans"/>
                <a:cs typeface="Lucida Sans"/>
                <a:sym typeface="Lucida Sans"/>
              </a:defRPr>
            </a:lvl4pPr>
            <a:lvl5pPr marL="2194560" indent="-365760" defTabSz="914400">
              <a:lnSpc>
                <a:spcPct val="100000"/>
              </a:lnSpc>
              <a:spcBef>
                <a:spcPts val="700"/>
              </a:spcBef>
              <a:buClrTx/>
              <a:buSzPct val="100000"/>
              <a:buFontTx/>
              <a:defRPr sz="3200">
                <a:latin typeface="Lucida Sans"/>
                <a:ea typeface="Lucida Sans"/>
                <a:cs typeface="Lucida Sans"/>
                <a:sym typeface="Lucida Sans"/>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55" name="Tijdelijke aanduiding voor tekst 3"/>
          <p:cNvSpPr>
            <a:spLocks noGrp="1"/>
          </p:cNvSpPr>
          <p:nvPr>
            <p:ph type="body" sz="half" idx="13"/>
          </p:nvPr>
        </p:nvSpPr>
        <p:spPr>
          <a:xfrm>
            <a:off x="609616" y="1435103"/>
            <a:ext cx="4011085" cy="4298156"/>
          </a:xfrm>
          <a:prstGeom prst="rect">
            <a:avLst/>
          </a:prstGeom>
        </p:spPr>
        <p:txBody>
          <a:bodyPr lIns="45719" tIns="45719" rIns="45719" bIns="45719"/>
          <a:lstStyle/>
          <a:p>
            <a:pPr marL="0" indent="0" defTabSz="914400">
              <a:lnSpc>
                <a:spcPct val="100000"/>
              </a:lnSpc>
              <a:spcBef>
                <a:spcPts val="300"/>
              </a:spcBef>
              <a:buClrTx/>
              <a:buSzTx/>
              <a:buFontTx/>
              <a:buNone/>
              <a:defRPr sz="1400">
                <a:latin typeface="Lucida Sans"/>
                <a:ea typeface="Lucida Sans"/>
                <a:cs typeface="Lucida Sans"/>
                <a:sym typeface="Lucida Sans"/>
              </a:defRPr>
            </a:pPr>
            <a:endParaRPr/>
          </a:p>
        </p:txBody>
      </p:sp>
      <p:sp>
        <p:nvSpPr>
          <p:cNvPr id="456" name="Dianummer"/>
          <p:cNvSpPr txBox="1">
            <a:spLocks noGrp="1"/>
          </p:cNvSpPr>
          <p:nvPr>
            <p:ph type="sldNum" sz="quarter" idx="2"/>
          </p:nvPr>
        </p:nvSpPr>
        <p:spPr>
          <a:xfrm>
            <a:off x="11715475" y="6453197"/>
            <a:ext cx="237342" cy="231141"/>
          </a:xfrm>
          <a:prstGeom prst="rect">
            <a:avLst/>
          </a:prstGeom>
        </p:spPr>
        <p:txBody>
          <a:bodyPr anchor="t"/>
          <a:lstStyle>
            <a:lvl1pPr>
              <a:defRPr sz="1000">
                <a:solidFill>
                  <a:srgbClr val="000000"/>
                </a:solidFill>
              </a:defRPr>
            </a:lvl1pPr>
          </a:lstStyle>
          <a:p>
            <a:fld id="{86CB4B4D-7CA3-9044-876B-883B54F8677D}" type="slidenum">
              <a:t>‹nr.›</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Afbeelding met bijschrift">
    <p:spTree>
      <p:nvGrpSpPr>
        <p:cNvPr id="1" name=""/>
        <p:cNvGrpSpPr/>
        <p:nvPr/>
      </p:nvGrpSpPr>
      <p:grpSpPr>
        <a:xfrm>
          <a:off x="0" y="0"/>
          <a:ext cx="0" cy="0"/>
          <a:chOff x="0" y="0"/>
          <a:chExt cx="0" cy="0"/>
        </a:xfrm>
      </p:grpSpPr>
      <p:sp>
        <p:nvSpPr>
          <p:cNvPr id="463" name="Rectangle 11"/>
          <p:cNvSpPr/>
          <p:nvPr/>
        </p:nvSpPr>
        <p:spPr>
          <a:xfrm flipH="1">
            <a:off x="143932" y="1844682"/>
            <a:ext cx="239185" cy="3638553"/>
          </a:xfrm>
          <a:prstGeom prst="rect">
            <a:avLst/>
          </a:prstGeom>
          <a:solidFill>
            <a:srgbClr val="FFCC00"/>
          </a:solidFill>
          <a:ln w="12700">
            <a:miter lim="400000"/>
          </a:ln>
        </p:spPr>
        <p:txBody>
          <a:bodyPr lIns="45719" rIns="45719" anchor="ctr"/>
          <a:lstStyle/>
          <a:p>
            <a:pPr>
              <a:defRPr>
                <a:latin typeface="Calibri"/>
                <a:ea typeface="Calibri"/>
                <a:cs typeface="Calibri"/>
                <a:sym typeface="Calibri"/>
              </a:defRPr>
            </a:pPr>
            <a:endParaRPr/>
          </a:p>
        </p:txBody>
      </p:sp>
      <p:pic>
        <p:nvPicPr>
          <p:cNvPr id="464" name="Picture 12" descr="Picture 12"/>
          <p:cNvPicPr>
            <a:picLocks noChangeAspect="1"/>
          </p:cNvPicPr>
          <p:nvPr/>
        </p:nvPicPr>
        <p:blipFill>
          <a:blip r:embed="rId2"/>
          <a:stretch>
            <a:fillRect/>
          </a:stretch>
        </p:blipFill>
        <p:spPr>
          <a:xfrm>
            <a:off x="527056" y="5780096"/>
            <a:ext cx="1441450" cy="601664"/>
          </a:xfrm>
          <a:prstGeom prst="rect">
            <a:avLst/>
          </a:prstGeom>
          <a:ln w="12700">
            <a:miter lim="400000"/>
          </a:ln>
        </p:spPr>
      </p:pic>
      <p:sp>
        <p:nvSpPr>
          <p:cNvPr id="465" name="Text Box 15"/>
          <p:cNvSpPr txBox="1"/>
          <p:nvPr/>
        </p:nvSpPr>
        <p:spPr>
          <a:xfrm>
            <a:off x="9647783" y="6092833"/>
            <a:ext cx="1631952"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CC0000"/>
                </a:solidFill>
                <a:latin typeface="Calibri"/>
                <a:ea typeface="Calibri"/>
                <a:cs typeface="Calibri"/>
                <a:sym typeface="Calibri"/>
              </a:defRPr>
            </a:lvl1pPr>
          </a:lstStyle>
          <a:p>
            <a:r>
              <a:t>Utrecht.nl</a:t>
            </a:r>
          </a:p>
        </p:txBody>
      </p:sp>
      <p:sp>
        <p:nvSpPr>
          <p:cNvPr id="466" name="Titeltekst"/>
          <p:cNvSpPr txBox="1">
            <a:spLocks noGrp="1"/>
          </p:cNvSpPr>
          <p:nvPr>
            <p:ph type="title"/>
          </p:nvPr>
        </p:nvSpPr>
        <p:spPr>
          <a:xfrm>
            <a:off x="2389716" y="4800601"/>
            <a:ext cx="7315201" cy="566740"/>
          </a:xfrm>
          <a:prstGeom prst="rect">
            <a:avLst/>
          </a:prstGeom>
        </p:spPr>
        <p:txBody>
          <a:bodyPr lIns="45719" tIns="45719" rIns="45719" bIns="45719" anchor="b"/>
          <a:lstStyle>
            <a:lvl1pPr defTabSz="914400">
              <a:lnSpc>
                <a:spcPct val="100000"/>
              </a:lnSpc>
              <a:defRPr sz="2000">
                <a:solidFill>
                  <a:srgbClr val="CC0000"/>
                </a:solidFill>
                <a:latin typeface="Lucida Sans"/>
                <a:ea typeface="Lucida Sans"/>
                <a:cs typeface="Lucida Sans"/>
                <a:sym typeface="Lucida Sans"/>
              </a:defRPr>
            </a:lvl1pPr>
          </a:lstStyle>
          <a:p>
            <a:r>
              <a:t>Titeltekst</a:t>
            </a:r>
          </a:p>
        </p:txBody>
      </p:sp>
      <p:sp>
        <p:nvSpPr>
          <p:cNvPr id="467" name="Tijdelijke aanduiding voor afbeelding 2"/>
          <p:cNvSpPr>
            <a:spLocks noGrp="1"/>
          </p:cNvSpPr>
          <p:nvPr>
            <p:ph type="pic" sz="half" idx="13"/>
          </p:nvPr>
        </p:nvSpPr>
        <p:spPr>
          <a:xfrm>
            <a:off x="2389716" y="612775"/>
            <a:ext cx="7315201" cy="4114800"/>
          </a:xfrm>
          <a:prstGeom prst="rect">
            <a:avLst/>
          </a:prstGeom>
        </p:spPr>
        <p:txBody>
          <a:bodyPr lIns="91439" tIns="45719" rIns="91439" bIns="45719">
            <a:noAutofit/>
          </a:bodyPr>
          <a:lstStyle/>
          <a:p>
            <a:endParaRPr/>
          </a:p>
        </p:txBody>
      </p:sp>
      <p:sp>
        <p:nvSpPr>
          <p:cNvPr id="468" name="Hoofdtekst - niveau één…"/>
          <p:cNvSpPr txBox="1">
            <a:spLocks noGrp="1"/>
          </p:cNvSpPr>
          <p:nvPr>
            <p:ph type="body" sz="quarter" idx="1"/>
          </p:nvPr>
        </p:nvSpPr>
        <p:spPr>
          <a:xfrm>
            <a:off x="2389716" y="5367346"/>
            <a:ext cx="7315201" cy="804864"/>
          </a:xfrm>
          <a:prstGeom prst="rect">
            <a:avLst/>
          </a:prstGeom>
        </p:spPr>
        <p:txBody>
          <a:bodyPr lIns="45719" tIns="45719" rIns="45719" bIns="45719"/>
          <a:lstStyle>
            <a:lvl1pPr marL="0" indent="0" defTabSz="914400">
              <a:lnSpc>
                <a:spcPct val="100000"/>
              </a:lnSpc>
              <a:spcBef>
                <a:spcPts val="300"/>
              </a:spcBef>
              <a:buClrTx/>
              <a:buSzTx/>
              <a:buFontTx/>
              <a:buNone/>
              <a:defRPr sz="1400">
                <a:latin typeface="Lucida Sans"/>
                <a:ea typeface="Lucida Sans"/>
                <a:cs typeface="Lucida Sans"/>
                <a:sym typeface="Lucida Sans"/>
              </a:defRPr>
            </a:lvl1pPr>
            <a:lvl2pPr marL="0" indent="457200" defTabSz="914400">
              <a:lnSpc>
                <a:spcPct val="100000"/>
              </a:lnSpc>
              <a:spcBef>
                <a:spcPts val="300"/>
              </a:spcBef>
              <a:buClrTx/>
              <a:buSzTx/>
              <a:buFontTx/>
              <a:buNone/>
              <a:defRPr sz="1400">
                <a:latin typeface="Lucida Sans"/>
                <a:ea typeface="Lucida Sans"/>
                <a:cs typeface="Lucida Sans"/>
                <a:sym typeface="Lucida Sans"/>
              </a:defRPr>
            </a:lvl2pPr>
            <a:lvl3pPr marL="0" indent="914400" defTabSz="914400">
              <a:lnSpc>
                <a:spcPct val="100000"/>
              </a:lnSpc>
              <a:spcBef>
                <a:spcPts val="300"/>
              </a:spcBef>
              <a:buClrTx/>
              <a:buSzTx/>
              <a:buFontTx/>
              <a:buNone/>
              <a:defRPr sz="1400">
                <a:latin typeface="Lucida Sans"/>
                <a:ea typeface="Lucida Sans"/>
                <a:cs typeface="Lucida Sans"/>
                <a:sym typeface="Lucida Sans"/>
              </a:defRPr>
            </a:lvl3pPr>
            <a:lvl4pPr marL="0" indent="1371600" defTabSz="914400">
              <a:lnSpc>
                <a:spcPct val="100000"/>
              </a:lnSpc>
              <a:spcBef>
                <a:spcPts val="300"/>
              </a:spcBef>
              <a:buClrTx/>
              <a:buSzTx/>
              <a:buFontTx/>
              <a:buNone/>
              <a:defRPr sz="1400">
                <a:latin typeface="Lucida Sans"/>
                <a:ea typeface="Lucida Sans"/>
                <a:cs typeface="Lucida Sans"/>
                <a:sym typeface="Lucida Sans"/>
              </a:defRPr>
            </a:lvl4pPr>
            <a:lvl5pPr marL="0" indent="1828800" defTabSz="914400">
              <a:lnSpc>
                <a:spcPct val="100000"/>
              </a:lnSpc>
              <a:spcBef>
                <a:spcPts val="300"/>
              </a:spcBef>
              <a:buClrTx/>
              <a:buSzTx/>
              <a:buFontTx/>
              <a:buNone/>
              <a:defRPr sz="1400">
                <a:latin typeface="Lucida Sans"/>
                <a:ea typeface="Lucida Sans"/>
                <a:cs typeface="Lucida Sans"/>
                <a:sym typeface="Lucida Sans"/>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69" name="Dianummer"/>
          <p:cNvSpPr txBox="1">
            <a:spLocks noGrp="1"/>
          </p:cNvSpPr>
          <p:nvPr>
            <p:ph type="sldNum" sz="quarter" idx="2"/>
          </p:nvPr>
        </p:nvSpPr>
        <p:spPr>
          <a:xfrm>
            <a:off x="11715475" y="6453197"/>
            <a:ext cx="237342" cy="231141"/>
          </a:xfrm>
          <a:prstGeom prst="rect">
            <a:avLst/>
          </a:prstGeom>
        </p:spPr>
        <p:txBody>
          <a:bodyPr anchor="t"/>
          <a:lstStyle>
            <a:lvl1pPr>
              <a:defRPr sz="1000">
                <a:solidFill>
                  <a:srgbClr val="000000"/>
                </a:solidFill>
              </a:defRPr>
            </a:lvl1p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ekstdia: titel ">
    <p:spTree>
      <p:nvGrpSpPr>
        <p:cNvPr id="1" name=""/>
        <p:cNvGrpSpPr/>
        <p:nvPr/>
      </p:nvGrpSpPr>
      <p:grpSpPr>
        <a:xfrm>
          <a:off x="0" y="0"/>
          <a:ext cx="0" cy="0"/>
          <a:chOff x="0" y="0"/>
          <a:chExt cx="0" cy="0"/>
        </a:xfrm>
      </p:grpSpPr>
      <p:sp>
        <p:nvSpPr>
          <p:cNvPr id="33" name="Titeltekst"/>
          <p:cNvSpPr txBox="1">
            <a:spLocks noGrp="1"/>
          </p:cNvSpPr>
          <p:nvPr>
            <p:ph type="title"/>
          </p:nvPr>
        </p:nvSpPr>
        <p:spPr>
          <a:prstGeom prst="rect">
            <a:avLst/>
          </a:prstGeom>
        </p:spPr>
        <p:txBody>
          <a:bodyPr/>
          <a:lstStyle/>
          <a:p>
            <a:r>
              <a:t>Titeltekst</a:t>
            </a:r>
          </a:p>
        </p:txBody>
      </p:sp>
      <p:sp>
        <p:nvSpPr>
          <p:cNvPr id="3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Titeldia met ruimte voor eigen f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76" name="Rechthoek 29"/>
          <p:cNvSpPr/>
          <p:nvPr/>
        </p:nvSpPr>
        <p:spPr>
          <a:xfrm>
            <a:off x="0" y="0"/>
            <a:ext cx="1051200" cy="6858000"/>
          </a:xfrm>
          <a:prstGeom prst="rect">
            <a:avLst/>
          </a:prstGeom>
          <a:solidFill>
            <a:srgbClr val="FFFFFF"/>
          </a:solidFill>
          <a:ln w="12700">
            <a:miter lim="400000"/>
          </a:ln>
        </p:spPr>
        <p:txBody>
          <a:bodyPr lIns="45719" rIns="45719" anchor="ctr"/>
          <a:lstStyle/>
          <a:p>
            <a:pPr algn="ctr">
              <a:defRPr>
                <a:solidFill>
                  <a:srgbClr val="FFFFFF"/>
                </a:solidFill>
                <a:latin typeface="Corbel"/>
                <a:ea typeface="Corbel"/>
                <a:cs typeface="Corbel"/>
                <a:sym typeface="Corbel"/>
              </a:defRPr>
            </a:pPr>
            <a:endParaRPr/>
          </a:p>
        </p:txBody>
      </p:sp>
      <p:grpSp>
        <p:nvGrpSpPr>
          <p:cNvPr id="497" name="Groep 8"/>
          <p:cNvGrpSpPr/>
          <p:nvPr/>
        </p:nvGrpSpPr>
        <p:grpSpPr>
          <a:xfrm>
            <a:off x="243417" y="108649"/>
            <a:ext cx="3418417" cy="1447801"/>
            <a:chOff x="0" y="0"/>
            <a:chExt cx="3418416" cy="1447800"/>
          </a:xfrm>
        </p:grpSpPr>
        <p:sp>
          <p:nvSpPr>
            <p:cNvPr id="477" name="Freeform 7"/>
            <p:cNvSpPr/>
            <p:nvPr/>
          </p:nvSpPr>
          <p:spPr>
            <a:xfrm>
              <a:off x="0" y="1022350"/>
              <a:ext cx="567267"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248"/>
                  </a:moveTo>
                  <a:lnTo>
                    <a:pt x="6528" y="10800"/>
                  </a:lnTo>
                  <a:lnTo>
                    <a:pt x="0" y="4352"/>
                  </a:lnTo>
                  <a:lnTo>
                    <a:pt x="4352" y="0"/>
                  </a:lnTo>
                  <a:lnTo>
                    <a:pt x="10800" y="6448"/>
                  </a:lnTo>
                  <a:lnTo>
                    <a:pt x="17248" y="0"/>
                  </a:lnTo>
                  <a:lnTo>
                    <a:pt x="21600" y="4352"/>
                  </a:lnTo>
                  <a:lnTo>
                    <a:pt x="15152" y="10800"/>
                  </a:lnTo>
                  <a:lnTo>
                    <a:pt x="21600" y="17248"/>
                  </a:lnTo>
                  <a:lnTo>
                    <a:pt x="17248" y="21600"/>
                  </a:lnTo>
                  <a:lnTo>
                    <a:pt x="10800" y="15072"/>
                  </a:lnTo>
                  <a:lnTo>
                    <a:pt x="4352" y="21600"/>
                  </a:lnTo>
                  <a:lnTo>
                    <a:pt x="0" y="1724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478" name="Freeform 8"/>
            <p:cNvSpPr/>
            <p:nvPr/>
          </p:nvSpPr>
          <p:spPr>
            <a:xfrm>
              <a:off x="0" y="-1"/>
              <a:ext cx="567267"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479" name="Freeform 9"/>
            <p:cNvSpPr/>
            <p:nvPr/>
          </p:nvSpPr>
          <p:spPr>
            <a:xfrm>
              <a:off x="0" y="511175"/>
              <a:ext cx="567267"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480" name="Freeform 10"/>
            <p:cNvSpPr/>
            <p:nvPr/>
          </p:nvSpPr>
          <p:spPr>
            <a:xfrm>
              <a:off x="1132416" y="20637"/>
              <a:ext cx="285751" cy="241301"/>
            </a:xfrm>
            <a:custGeom>
              <a:avLst/>
              <a:gdLst/>
              <a:ahLst/>
              <a:cxnLst>
                <a:cxn ang="0">
                  <a:pos x="wd2" y="hd2"/>
                </a:cxn>
                <a:cxn ang="5400000">
                  <a:pos x="wd2" y="hd2"/>
                </a:cxn>
                <a:cxn ang="10800000">
                  <a:pos x="wd2" y="hd2"/>
                </a:cxn>
                <a:cxn ang="16200000">
                  <a:pos x="wd2" y="hd2"/>
                </a:cxn>
              </a:cxnLst>
              <a:rect l="0" t="0" r="r" b="b"/>
              <a:pathLst>
                <a:path w="21600" h="21600" extrusionOk="0">
                  <a:moveTo>
                    <a:pt x="21600" y="19574"/>
                  </a:moveTo>
                  <a:cubicBezTo>
                    <a:pt x="18827" y="20918"/>
                    <a:pt x="15652" y="21600"/>
                    <a:pt x="12119" y="21600"/>
                  </a:cubicBezTo>
                  <a:cubicBezTo>
                    <a:pt x="5053" y="21600"/>
                    <a:pt x="0" y="17308"/>
                    <a:pt x="0" y="10890"/>
                  </a:cubicBezTo>
                  <a:cubicBezTo>
                    <a:pt x="0" y="4292"/>
                    <a:pt x="5053" y="0"/>
                    <a:pt x="12119" y="0"/>
                  </a:cubicBezTo>
                  <a:cubicBezTo>
                    <a:pt x="15607" y="0"/>
                    <a:pt x="18760" y="662"/>
                    <a:pt x="21153" y="2587"/>
                  </a:cubicBezTo>
                  <a:cubicBezTo>
                    <a:pt x="18134" y="5315"/>
                    <a:pt x="18134" y="5315"/>
                    <a:pt x="18134" y="5315"/>
                  </a:cubicBezTo>
                  <a:cubicBezTo>
                    <a:pt x="16681" y="4031"/>
                    <a:pt x="14445" y="3309"/>
                    <a:pt x="12142" y="3309"/>
                  </a:cubicBezTo>
                  <a:cubicBezTo>
                    <a:pt x="7424" y="3309"/>
                    <a:pt x="4271" y="6558"/>
                    <a:pt x="4271" y="10650"/>
                  </a:cubicBezTo>
                  <a:cubicBezTo>
                    <a:pt x="4271" y="15042"/>
                    <a:pt x="7424" y="18291"/>
                    <a:pt x="12142" y="18291"/>
                  </a:cubicBezTo>
                  <a:cubicBezTo>
                    <a:pt x="14221" y="18291"/>
                    <a:pt x="16099" y="17950"/>
                    <a:pt x="17530" y="17228"/>
                  </a:cubicBezTo>
                  <a:cubicBezTo>
                    <a:pt x="17530" y="12374"/>
                    <a:pt x="17530" y="12374"/>
                    <a:pt x="17530" y="12374"/>
                  </a:cubicBezTo>
                  <a:cubicBezTo>
                    <a:pt x="12835" y="12374"/>
                    <a:pt x="12835" y="12374"/>
                    <a:pt x="12835" y="12374"/>
                  </a:cubicBezTo>
                  <a:cubicBezTo>
                    <a:pt x="12835" y="9065"/>
                    <a:pt x="12835" y="9065"/>
                    <a:pt x="12835" y="9065"/>
                  </a:cubicBezTo>
                  <a:cubicBezTo>
                    <a:pt x="21600" y="9065"/>
                    <a:pt x="21600" y="9065"/>
                    <a:pt x="21600" y="9065"/>
                  </a:cubicBezTo>
                  <a:lnTo>
                    <a:pt x="21600" y="19574"/>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481" name="Freeform 11"/>
            <p:cNvSpPr/>
            <p:nvPr/>
          </p:nvSpPr>
          <p:spPr>
            <a:xfrm>
              <a:off x="1468966" y="96837"/>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676" y="15623"/>
                    <a:pt x="8069" y="17487"/>
                    <a:pt x="11076" y="17487"/>
                  </a:cubicBezTo>
                  <a:cubicBezTo>
                    <a:pt x="13715" y="17487"/>
                    <a:pt x="15464" y="16274"/>
                    <a:pt x="16783"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31" y="5740"/>
                    <a:pt x="14175" y="3847"/>
                    <a:pt x="10831" y="3847"/>
                  </a:cubicBezTo>
                  <a:cubicBezTo>
                    <a:pt x="7670"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482" name="Freeform 12"/>
            <p:cNvSpPr/>
            <p:nvPr/>
          </p:nvSpPr>
          <p:spPr>
            <a:xfrm>
              <a:off x="1725082" y="96837"/>
              <a:ext cx="319619" cy="158751"/>
            </a:xfrm>
            <a:custGeom>
              <a:avLst/>
              <a:gdLst/>
              <a:ahLst/>
              <a:cxnLst>
                <a:cxn ang="0">
                  <a:pos x="wd2" y="hd2"/>
                </a:cxn>
                <a:cxn ang="5400000">
                  <a:pos x="wd2" y="hd2"/>
                </a:cxn>
                <a:cxn ang="10800000">
                  <a:pos x="wd2" y="hd2"/>
                </a:cxn>
                <a:cxn ang="16200000">
                  <a:pos x="wd2" y="hd2"/>
                </a:cxn>
              </a:cxnLst>
              <a:rect l="0" t="0" r="r" b="b"/>
              <a:pathLst>
                <a:path w="21600" h="21600" extrusionOk="0">
                  <a:moveTo>
                    <a:pt x="0" y="516"/>
                  </a:moveTo>
                  <a:cubicBezTo>
                    <a:pt x="3306" y="516"/>
                    <a:pt x="3306" y="516"/>
                    <a:pt x="3306" y="516"/>
                  </a:cubicBezTo>
                  <a:cubicBezTo>
                    <a:pt x="3306" y="3822"/>
                    <a:pt x="3306" y="3822"/>
                    <a:pt x="3306" y="3822"/>
                  </a:cubicBezTo>
                  <a:cubicBezTo>
                    <a:pt x="3366" y="3822"/>
                    <a:pt x="3366" y="3822"/>
                    <a:pt x="3366" y="3822"/>
                  </a:cubicBezTo>
                  <a:cubicBezTo>
                    <a:pt x="3967" y="1851"/>
                    <a:pt x="5310" y="0"/>
                    <a:pt x="7634" y="0"/>
                  </a:cubicBezTo>
                  <a:cubicBezTo>
                    <a:pt x="9778" y="0"/>
                    <a:pt x="11261" y="1274"/>
                    <a:pt x="11982" y="3913"/>
                  </a:cubicBezTo>
                  <a:cubicBezTo>
                    <a:pt x="13004" y="1213"/>
                    <a:pt x="14487" y="0"/>
                    <a:pt x="16571" y="0"/>
                  </a:cubicBezTo>
                  <a:cubicBezTo>
                    <a:pt x="20298" y="0"/>
                    <a:pt x="21600" y="4004"/>
                    <a:pt x="21600" y="9040"/>
                  </a:cubicBezTo>
                  <a:cubicBezTo>
                    <a:pt x="21600" y="21600"/>
                    <a:pt x="21600" y="21600"/>
                    <a:pt x="21600" y="21600"/>
                  </a:cubicBezTo>
                  <a:cubicBezTo>
                    <a:pt x="18114" y="21600"/>
                    <a:pt x="18114" y="21600"/>
                    <a:pt x="18114" y="21600"/>
                  </a:cubicBezTo>
                  <a:cubicBezTo>
                    <a:pt x="18114" y="9647"/>
                    <a:pt x="18114" y="9647"/>
                    <a:pt x="18114" y="9647"/>
                  </a:cubicBezTo>
                  <a:cubicBezTo>
                    <a:pt x="18114" y="7008"/>
                    <a:pt x="17593" y="4733"/>
                    <a:pt x="15529" y="4733"/>
                  </a:cubicBezTo>
                  <a:cubicBezTo>
                    <a:pt x="13345" y="4733"/>
                    <a:pt x="12543" y="7463"/>
                    <a:pt x="12543" y="10193"/>
                  </a:cubicBezTo>
                  <a:cubicBezTo>
                    <a:pt x="12543" y="21600"/>
                    <a:pt x="12543" y="21600"/>
                    <a:pt x="12543" y="21600"/>
                  </a:cubicBezTo>
                  <a:cubicBezTo>
                    <a:pt x="9057" y="21600"/>
                    <a:pt x="9057" y="21600"/>
                    <a:pt x="9057" y="21600"/>
                  </a:cubicBezTo>
                  <a:cubicBezTo>
                    <a:pt x="9057" y="9040"/>
                    <a:pt x="9057" y="9040"/>
                    <a:pt x="9057" y="9040"/>
                  </a:cubicBezTo>
                  <a:cubicBezTo>
                    <a:pt x="9057" y="6462"/>
                    <a:pt x="8355" y="4733"/>
                    <a:pt x="6672" y="4733"/>
                  </a:cubicBezTo>
                  <a:cubicBezTo>
                    <a:pt x="4388" y="4733"/>
                    <a:pt x="3486" y="7281"/>
                    <a:pt x="3486" y="10102"/>
                  </a:cubicBezTo>
                  <a:cubicBezTo>
                    <a:pt x="3486" y="21600"/>
                    <a:pt x="3486" y="21600"/>
                    <a:pt x="3486" y="21600"/>
                  </a:cubicBezTo>
                  <a:cubicBezTo>
                    <a:pt x="0" y="21600"/>
                    <a:pt x="0" y="21600"/>
                    <a:pt x="0" y="21600"/>
                  </a:cubicBezTo>
                  <a:lnTo>
                    <a:pt x="0" y="516"/>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483" name="Freeform 13"/>
            <p:cNvSpPr/>
            <p:nvPr/>
          </p:nvSpPr>
          <p:spPr>
            <a:xfrm>
              <a:off x="2091266" y="96837"/>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676" y="15623"/>
                    <a:pt x="8100" y="17487"/>
                    <a:pt x="11076" y="17487"/>
                  </a:cubicBezTo>
                  <a:cubicBezTo>
                    <a:pt x="13745" y="17487"/>
                    <a:pt x="15464" y="16274"/>
                    <a:pt x="16814"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31" y="5740"/>
                    <a:pt x="14175" y="3847"/>
                    <a:pt x="10861" y="3847"/>
                  </a:cubicBezTo>
                  <a:cubicBezTo>
                    <a:pt x="7701"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484" name="Freeform 14"/>
            <p:cNvSpPr/>
            <p:nvPr/>
          </p:nvSpPr>
          <p:spPr>
            <a:xfrm>
              <a:off x="2338916" y="96837"/>
              <a:ext cx="209551"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676" y="15623"/>
                    <a:pt x="8069" y="17487"/>
                    <a:pt x="11045" y="17487"/>
                  </a:cubicBezTo>
                  <a:cubicBezTo>
                    <a:pt x="13715" y="17487"/>
                    <a:pt x="15464" y="16274"/>
                    <a:pt x="16783"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00" y="5740"/>
                    <a:pt x="14175" y="3847"/>
                    <a:pt x="10831" y="3847"/>
                  </a:cubicBezTo>
                  <a:cubicBezTo>
                    <a:pt x="7670"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485" name="Freeform 15"/>
            <p:cNvSpPr/>
            <p:nvPr/>
          </p:nvSpPr>
          <p:spPr>
            <a:xfrm>
              <a:off x="2595033" y="96837"/>
              <a:ext cx="190501" cy="158751"/>
            </a:xfrm>
            <a:custGeom>
              <a:avLst/>
              <a:gdLst/>
              <a:ahLst/>
              <a:cxnLst>
                <a:cxn ang="0">
                  <a:pos x="wd2" y="hd2"/>
                </a:cxn>
                <a:cxn ang="5400000">
                  <a:pos x="wd2" y="hd2"/>
                </a:cxn>
                <a:cxn ang="10800000">
                  <a:pos x="wd2" y="hd2"/>
                </a:cxn>
                <a:cxn ang="16200000">
                  <a:pos x="wd2" y="hd2"/>
                </a:cxn>
              </a:cxnLst>
              <a:rect l="0" t="0" r="r" b="b"/>
              <a:pathLst>
                <a:path w="21600" h="21600" extrusionOk="0">
                  <a:moveTo>
                    <a:pt x="0" y="516"/>
                  </a:moveTo>
                  <a:cubicBezTo>
                    <a:pt x="5613" y="516"/>
                    <a:pt x="5613" y="516"/>
                    <a:pt x="5613" y="516"/>
                  </a:cubicBezTo>
                  <a:cubicBezTo>
                    <a:pt x="5613" y="3913"/>
                    <a:pt x="5613" y="3913"/>
                    <a:pt x="5613" y="3913"/>
                  </a:cubicBezTo>
                  <a:cubicBezTo>
                    <a:pt x="5715" y="3913"/>
                    <a:pt x="5715" y="3913"/>
                    <a:pt x="5715" y="3913"/>
                  </a:cubicBezTo>
                  <a:cubicBezTo>
                    <a:pt x="6803" y="1790"/>
                    <a:pt x="9014" y="0"/>
                    <a:pt x="12960" y="0"/>
                  </a:cubicBezTo>
                  <a:cubicBezTo>
                    <a:pt x="19321" y="0"/>
                    <a:pt x="21600" y="4004"/>
                    <a:pt x="21600" y="8282"/>
                  </a:cubicBezTo>
                  <a:cubicBezTo>
                    <a:pt x="21600" y="21600"/>
                    <a:pt x="21600" y="21600"/>
                    <a:pt x="21600" y="21600"/>
                  </a:cubicBezTo>
                  <a:cubicBezTo>
                    <a:pt x="15681" y="21600"/>
                    <a:pt x="15681" y="21600"/>
                    <a:pt x="15681" y="21600"/>
                  </a:cubicBezTo>
                  <a:cubicBezTo>
                    <a:pt x="15681" y="10921"/>
                    <a:pt x="15681" y="10921"/>
                    <a:pt x="15681" y="10921"/>
                  </a:cubicBezTo>
                  <a:cubicBezTo>
                    <a:pt x="15681" y="8616"/>
                    <a:pt x="15477" y="4733"/>
                    <a:pt x="11327" y="4733"/>
                  </a:cubicBezTo>
                  <a:cubicBezTo>
                    <a:pt x="7449" y="4733"/>
                    <a:pt x="5919" y="7281"/>
                    <a:pt x="5919" y="10102"/>
                  </a:cubicBezTo>
                  <a:cubicBezTo>
                    <a:pt x="5919" y="21600"/>
                    <a:pt x="5919" y="21600"/>
                    <a:pt x="5919" y="21600"/>
                  </a:cubicBezTo>
                  <a:cubicBezTo>
                    <a:pt x="0" y="21600"/>
                    <a:pt x="0" y="21600"/>
                    <a:pt x="0" y="21600"/>
                  </a:cubicBezTo>
                  <a:lnTo>
                    <a:pt x="0" y="516"/>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486" name="Freeform 16"/>
            <p:cNvSpPr/>
            <p:nvPr/>
          </p:nvSpPr>
          <p:spPr>
            <a:xfrm>
              <a:off x="2819400" y="55562"/>
              <a:ext cx="150285" cy="204789"/>
            </a:xfrm>
            <a:custGeom>
              <a:avLst/>
              <a:gdLst/>
              <a:ahLst/>
              <a:cxnLst>
                <a:cxn ang="0">
                  <a:pos x="wd2" y="hd2"/>
                </a:cxn>
                <a:cxn ang="5400000">
                  <a:pos x="wd2" y="hd2"/>
                </a:cxn>
                <a:cxn ang="10800000">
                  <a:pos x="wd2" y="hd2"/>
                </a:cxn>
                <a:cxn ang="16200000">
                  <a:pos x="wd2" y="hd2"/>
                </a:cxn>
              </a:cxnLst>
              <a:rect l="0" t="0" r="r" b="b"/>
              <a:pathLst>
                <a:path w="21600" h="21600" extrusionOk="0">
                  <a:moveTo>
                    <a:pt x="0" y="8248"/>
                  </a:moveTo>
                  <a:cubicBezTo>
                    <a:pt x="0" y="4750"/>
                    <a:pt x="0" y="4750"/>
                    <a:pt x="0" y="4750"/>
                  </a:cubicBezTo>
                  <a:cubicBezTo>
                    <a:pt x="6080" y="4750"/>
                    <a:pt x="6080" y="4750"/>
                    <a:pt x="6080" y="4750"/>
                  </a:cubicBezTo>
                  <a:cubicBezTo>
                    <a:pt x="6080" y="0"/>
                    <a:pt x="6080" y="0"/>
                    <a:pt x="6080" y="0"/>
                  </a:cubicBezTo>
                  <a:cubicBezTo>
                    <a:pt x="13479" y="0"/>
                    <a:pt x="13479" y="0"/>
                    <a:pt x="13479" y="0"/>
                  </a:cubicBezTo>
                  <a:cubicBezTo>
                    <a:pt x="13479" y="4750"/>
                    <a:pt x="13479" y="4750"/>
                    <a:pt x="13479" y="4750"/>
                  </a:cubicBezTo>
                  <a:cubicBezTo>
                    <a:pt x="21600" y="4750"/>
                    <a:pt x="21600" y="4750"/>
                    <a:pt x="21600" y="4750"/>
                  </a:cubicBezTo>
                  <a:cubicBezTo>
                    <a:pt x="21600" y="8248"/>
                    <a:pt x="21600" y="8248"/>
                    <a:pt x="21600" y="8248"/>
                  </a:cubicBezTo>
                  <a:cubicBezTo>
                    <a:pt x="13479" y="8248"/>
                    <a:pt x="13479" y="8248"/>
                    <a:pt x="13479" y="8248"/>
                  </a:cubicBezTo>
                  <a:cubicBezTo>
                    <a:pt x="13479" y="15432"/>
                    <a:pt x="13479" y="15432"/>
                    <a:pt x="13479" y="15432"/>
                  </a:cubicBezTo>
                  <a:cubicBezTo>
                    <a:pt x="13479" y="17086"/>
                    <a:pt x="14329" y="18102"/>
                    <a:pt x="17603" y="18102"/>
                  </a:cubicBezTo>
                  <a:cubicBezTo>
                    <a:pt x="18879" y="18102"/>
                    <a:pt x="20665" y="17961"/>
                    <a:pt x="21600" y="17582"/>
                  </a:cubicBezTo>
                  <a:cubicBezTo>
                    <a:pt x="21600" y="21056"/>
                    <a:pt x="21600" y="21056"/>
                    <a:pt x="21600" y="21056"/>
                  </a:cubicBezTo>
                  <a:cubicBezTo>
                    <a:pt x="20069" y="21458"/>
                    <a:pt x="17476" y="21600"/>
                    <a:pt x="15775" y="21600"/>
                  </a:cubicBezTo>
                  <a:cubicBezTo>
                    <a:pt x="7909" y="21600"/>
                    <a:pt x="6080" y="19639"/>
                    <a:pt x="6080" y="15786"/>
                  </a:cubicBezTo>
                  <a:cubicBezTo>
                    <a:pt x="6080" y="8248"/>
                    <a:pt x="6080" y="8248"/>
                    <a:pt x="6080" y="8248"/>
                  </a:cubicBezTo>
                  <a:lnTo>
                    <a:pt x="0" y="8248"/>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487" name="Freeform 17"/>
            <p:cNvSpPr/>
            <p:nvPr/>
          </p:nvSpPr>
          <p:spPr>
            <a:xfrm>
              <a:off x="3001433" y="96837"/>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08" y="12605"/>
                  </a:moveTo>
                  <a:cubicBezTo>
                    <a:pt x="5676" y="15623"/>
                    <a:pt x="8069" y="17487"/>
                    <a:pt x="11045" y="17487"/>
                  </a:cubicBezTo>
                  <a:cubicBezTo>
                    <a:pt x="13715" y="17487"/>
                    <a:pt x="15464" y="16274"/>
                    <a:pt x="16783"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08" y="12605"/>
                  </a:lnTo>
                  <a:close/>
                  <a:moveTo>
                    <a:pt x="16261" y="8729"/>
                  </a:moveTo>
                  <a:cubicBezTo>
                    <a:pt x="16200" y="5740"/>
                    <a:pt x="14175" y="3847"/>
                    <a:pt x="10831" y="3847"/>
                  </a:cubicBezTo>
                  <a:cubicBezTo>
                    <a:pt x="7670" y="3847"/>
                    <a:pt x="5707" y="5770"/>
                    <a:pt x="5308"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488" name="Freeform 18"/>
            <p:cNvSpPr/>
            <p:nvPr/>
          </p:nvSpPr>
          <p:spPr>
            <a:xfrm>
              <a:off x="1113366" y="366712"/>
              <a:ext cx="311152" cy="230190"/>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12490" y="0"/>
                  </a:lnTo>
                  <a:lnTo>
                    <a:pt x="21600" y="21600"/>
                  </a:lnTo>
                  <a:lnTo>
                    <a:pt x="17339" y="21600"/>
                  </a:lnTo>
                  <a:lnTo>
                    <a:pt x="15429" y="16684"/>
                  </a:lnTo>
                  <a:lnTo>
                    <a:pt x="6171" y="16684"/>
                  </a:lnTo>
                  <a:lnTo>
                    <a:pt x="4261" y="21600"/>
                  </a:lnTo>
                  <a:lnTo>
                    <a:pt x="0" y="21600"/>
                  </a:lnTo>
                  <a:lnTo>
                    <a:pt x="9257" y="0"/>
                  </a:lnTo>
                  <a:close/>
                  <a:moveTo>
                    <a:pt x="14106" y="13407"/>
                  </a:moveTo>
                  <a:lnTo>
                    <a:pt x="10873" y="4618"/>
                  </a:lnTo>
                  <a:lnTo>
                    <a:pt x="7494" y="13407"/>
                  </a:lnTo>
                  <a:lnTo>
                    <a:pt x="14106" y="13407"/>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489" name="Freeform 19"/>
            <p:cNvSpPr/>
            <p:nvPr/>
          </p:nvSpPr>
          <p:spPr>
            <a:xfrm>
              <a:off x="1452033" y="436562"/>
              <a:ext cx="321734" cy="160339"/>
            </a:xfrm>
            <a:custGeom>
              <a:avLst/>
              <a:gdLst/>
              <a:ahLst/>
              <a:cxnLst>
                <a:cxn ang="0">
                  <a:pos x="wd2" y="hd2"/>
                </a:cxn>
                <a:cxn ang="5400000">
                  <a:pos x="wd2" y="hd2"/>
                </a:cxn>
                <a:cxn ang="10800000">
                  <a:pos x="wd2" y="hd2"/>
                </a:cxn>
                <a:cxn ang="16200000">
                  <a:pos x="wd2" y="hd2"/>
                </a:cxn>
              </a:cxnLst>
              <a:rect l="0" t="0" r="r" b="b"/>
              <a:pathLst>
                <a:path w="21600" h="21600" extrusionOk="0">
                  <a:moveTo>
                    <a:pt x="0" y="515"/>
                  </a:moveTo>
                  <a:cubicBezTo>
                    <a:pt x="3306" y="515"/>
                    <a:pt x="3306" y="515"/>
                    <a:pt x="3306" y="515"/>
                  </a:cubicBezTo>
                  <a:cubicBezTo>
                    <a:pt x="3306" y="3817"/>
                    <a:pt x="3306" y="3817"/>
                    <a:pt x="3306" y="3817"/>
                  </a:cubicBezTo>
                  <a:cubicBezTo>
                    <a:pt x="3366" y="3817"/>
                    <a:pt x="3366" y="3817"/>
                    <a:pt x="3366" y="3817"/>
                  </a:cubicBezTo>
                  <a:cubicBezTo>
                    <a:pt x="3987" y="1848"/>
                    <a:pt x="5310" y="0"/>
                    <a:pt x="7634" y="0"/>
                  </a:cubicBezTo>
                  <a:cubicBezTo>
                    <a:pt x="9778" y="0"/>
                    <a:pt x="11261" y="1272"/>
                    <a:pt x="12002" y="3908"/>
                  </a:cubicBezTo>
                  <a:cubicBezTo>
                    <a:pt x="13004" y="1212"/>
                    <a:pt x="14487" y="0"/>
                    <a:pt x="16571" y="0"/>
                  </a:cubicBezTo>
                  <a:cubicBezTo>
                    <a:pt x="20298" y="0"/>
                    <a:pt x="21600" y="3999"/>
                    <a:pt x="21600" y="9028"/>
                  </a:cubicBezTo>
                  <a:cubicBezTo>
                    <a:pt x="21600" y="21600"/>
                    <a:pt x="21600" y="21600"/>
                    <a:pt x="21600" y="21600"/>
                  </a:cubicBezTo>
                  <a:cubicBezTo>
                    <a:pt x="18114" y="21600"/>
                    <a:pt x="18114" y="21600"/>
                    <a:pt x="18114" y="21600"/>
                  </a:cubicBezTo>
                  <a:cubicBezTo>
                    <a:pt x="18114" y="9664"/>
                    <a:pt x="18114" y="9664"/>
                    <a:pt x="18114" y="9664"/>
                  </a:cubicBezTo>
                  <a:cubicBezTo>
                    <a:pt x="18114" y="7028"/>
                    <a:pt x="17593" y="4726"/>
                    <a:pt x="15529" y="4726"/>
                  </a:cubicBezTo>
                  <a:cubicBezTo>
                    <a:pt x="13365" y="4726"/>
                    <a:pt x="12543" y="7452"/>
                    <a:pt x="12543" y="10179"/>
                  </a:cubicBezTo>
                  <a:cubicBezTo>
                    <a:pt x="12543" y="21600"/>
                    <a:pt x="12543" y="21600"/>
                    <a:pt x="12543" y="21600"/>
                  </a:cubicBezTo>
                  <a:cubicBezTo>
                    <a:pt x="9057" y="21600"/>
                    <a:pt x="9057" y="21600"/>
                    <a:pt x="9057" y="21600"/>
                  </a:cubicBezTo>
                  <a:cubicBezTo>
                    <a:pt x="9057" y="9028"/>
                    <a:pt x="9057" y="9028"/>
                    <a:pt x="9057" y="9028"/>
                  </a:cubicBezTo>
                  <a:cubicBezTo>
                    <a:pt x="9057" y="6453"/>
                    <a:pt x="8355" y="4726"/>
                    <a:pt x="6672" y="4726"/>
                  </a:cubicBezTo>
                  <a:cubicBezTo>
                    <a:pt x="4388" y="4726"/>
                    <a:pt x="3486" y="7271"/>
                    <a:pt x="3486" y="10088"/>
                  </a:cubicBezTo>
                  <a:cubicBezTo>
                    <a:pt x="3486" y="21600"/>
                    <a:pt x="3486" y="21600"/>
                    <a:pt x="3486" y="21600"/>
                  </a:cubicBezTo>
                  <a:cubicBezTo>
                    <a:pt x="0" y="21600"/>
                    <a:pt x="0" y="21600"/>
                    <a:pt x="0" y="21600"/>
                  </a:cubicBezTo>
                  <a:lnTo>
                    <a:pt x="0" y="51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490" name="Freeform 20"/>
            <p:cNvSpPr/>
            <p:nvPr/>
          </p:nvSpPr>
          <p:spPr>
            <a:xfrm>
              <a:off x="1811866" y="436562"/>
              <a:ext cx="169335" cy="163514"/>
            </a:xfrm>
            <a:custGeom>
              <a:avLst/>
              <a:gdLst/>
              <a:ahLst/>
              <a:cxnLst>
                <a:cxn ang="0">
                  <a:pos x="wd2" y="hd2"/>
                </a:cxn>
                <a:cxn ang="5400000">
                  <a:pos x="wd2" y="hd2"/>
                </a:cxn>
                <a:cxn ang="10800000">
                  <a:pos x="wd2" y="hd2"/>
                </a:cxn>
                <a:cxn ang="16200000">
                  <a:pos x="wd2" y="hd2"/>
                </a:cxn>
              </a:cxnLst>
              <a:rect l="0" t="0" r="r" b="b"/>
              <a:pathLst>
                <a:path w="21600" h="21600" extrusionOk="0">
                  <a:moveTo>
                    <a:pt x="16408" y="6214"/>
                  </a:moveTo>
                  <a:cubicBezTo>
                    <a:pt x="15120" y="4853"/>
                    <a:pt x="13491" y="4113"/>
                    <a:pt x="11255" y="4113"/>
                  </a:cubicBezTo>
                  <a:cubicBezTo>
                    <a:pt x="9474" y="4113"/>
                    <a:pt x="7389" y="4764"/>
                    <a:pt x="7389" y="6302"/>
                  </a:cubicBezTo>
                  <a:cubicBezTo>
                    <a:pt x="7389" y="9972"/>
                    <a:pt x="21600" y="6983"/>
                    <a:pt x="21600" y="15002"/>
                  </a:cubicBezTo>
                  <a:cubicBezTo>
                    <a:pt x="21600" y="19884"/>
                    <a:pt x="15651" y="21600"/>
                    <a:pt x="10269" y="21600"/>
                  </a:cubicBezTo>
                  <a:cubicBezTo>
                    <a:pt x="6177" y="21600"/>
                    <a:pt x="2691" y="20772"/>
                    <a:pt x="0" y="18434"/>
                  </a:cubicBezTo>
                  <a:cubicBezTo>
                    <a:pt x="4396" y="15209"/>
                    <a:pt x="4396" y="15209"/>
                    <a:pt x="4396" y="15209"/>
                  </a:cubicBezTo>
                  <a:cubicBezTo>
                    <a:pt x="6101" y="16659"/>
                    <a:pt x="7844" y="17753"/>
                    <a:pt x="10648" y="17753"/>
                  </a:cubicBezTo>
                  <a:cubicBezTo>
                    <a:pt x="12543" y="17753"/>
                    <a:pt x="15044" y="17014"/>
                    <a:pt x="15044" y="15386"/>
                  </a:cubicBezTo>
                  <a:cubicBezTo>
                    <a:pt x="15044" y="11125"/>
                    <a:pt x="796" y="14469"/>
                    <a:pt x="796" y="6628"/>
                  </a:cubicBezTo>
                  <a:cubicBezTo>
                    <a:pt x="796" y="2042"/>
                    <a:pt x="6101" y="0"/>
                    <a:pt x="11406" y="0"/>
                  </a:cubicBezTo>
                  <a:cubicBezTo>
                    <a:pt x="14931" y="0"/>
                    <a:pt x="18644" y="858"/>
                    <a:pt x="20804" y="3136"/>
                  </a:cubicBezTo>
                  <a:lnTo>
                    <a:pt x="16408" y="6214"/>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491" name="Freeform 21"/>
            <p:cNvSpPr/>
            <p:nvPr/>
          </p:nvSpPr>
          <p:spPr>
            <a:xfrm>
              <a:off x="1996016" y="396874"/>
              <a:ext cx="152401" cy="203201"/>
            </a:xfrm>
            <a:custGeom>
              <a:avLst/>
              <a:gdLst/>
              <a:ahLst/>
              <a:cxnLst>
                <a:cxn ang="0">
                  <a:pos x="wd2" y="hd2"/>
                </a:cxn>
                <a:cxn ang="5400000">
                  <a:pos x="wd2" y="hd2"/>
                </a:cxn>
                <a:cxn ang="10800000">
                  <a:pos x="wd2" y="hd2"/>
                </a:cxn>
                <a:cxn ang="16200000">
                  <a:pos x="wd2" y="hd2"/>
                </a:cxn>
              </a:cxnLst>
              <a:rect l="0" t="0" r="r" b="b"/>
              <a:pathLst>
                <a:path w="21600" h="21600" extrusionOk="0">
                  <a:moveTo>
                    <a:pt x="0" y="8248"/>
                  </a:moveTo>
                  <a:cubicBezTo>
                    <a:pt x="0" y="4750"/>
                    <a:pt x="0" y="4750"/>
                    <a:pt x="0" y="4750"/>
                  </a:cubicBezTo>
                  <a:cubicBezTo>
                    <a:pt x="6068" y="4750"/>
                    <a:pt x="6068" y="4750"/>
                    <a:pt x="6068" y="4750"/>
                  </a:cubicBezTo>
                  <a:cubicBezTo>
                    <a:pt x="6068" y="0"/>
                    <a:pt x="6068" y="0"/>
                    <a:pt x="6068" y="0"/>
                  </a:cubicBezTo>
                  <a:cubicBezTo>
                    <a:pt x="13452" y="0"/>
                    <a:pt x="13452" y="0"/>
                    <a:pt x="13452" y="0"/>
                  </a:cubicBezTo>
                  <a:cubicBezTo>
                    <a:pt x="13452" y="4750"/>
                    <a:pt x="13452" y="4750"/>
                    <a:pt x="13452" y="4750"/>
                  </a:cubicBezTo>
                  <a:cubicBezTo>
                    <a:pt x="21600" y="4750"/>
                    <a:pt x="21600" y="4750"/>
                    <a:pt x="21600" y="4750"/>
                  </a:cubicBezTo>
                  <a:cubicBezTo>
                    <a:pt x="21600" y="8248"/>
                    <a:pt x="21600" y="8248"/>
                    <a:pt x="21600" y="8248"/>
                  </a:cubicBezTo>
                  <a:cubicBezTo>
                    <a:pt x="13452" y="8248"/>
                    <a:pt x="13452" y="8248"/>
                    <a:pt x="13452" y="8248"/>
                  </a:cubicBezTo>
                  <a:cubicBezTo>
                    <a:pt x="13452" y="15432"/>
                    <a:pt x="13452" y="15432"/>
                    <a:pt x="13452" y="15432"/>
                  </a:cubicBezTo>
                  <a:cubicBezTo>
                    <a:pt x="13452" y="17086"/>
                    <a:pt x="14343" y="18102"/>
                    <a:pt x="17569" y="18102"/>
                  </a:cubicBezTo>
                  <a:cubicBezTo>
                    <a:pt x="18884" y="18102"/>
                    <a:pt x="20666" y="17961"/>
                    <a:pt x="21600" y="17582"/>
                  </a:cubicBezTo>
                  <a:cubicBezTo>
                    <a:pt x="21600" y="21056"/>
                    <a:pt x="21600" y="21056"/>
                    <a:pt x="21600" y="21056"/>
                  </a:cubicBezTo>
                  <a:cubicBezTo>
                    <a:pt x="20030" y="21458"/>
                    <a:pt x="17484" y="21600"/>
                    <a:pt x="15744" y="21600"/>
                  </a:cubicBezTo>
                  <a:cubicBezTo>
                    <a:pt x="7936" y="21600"/>
                    <a:pt x="6068" y="19639"/>
                    <a:pt x="6068" y="15786"/>
                  </a:cubicBezTo>
                  <a:cubicBezTo>
                    <a:pt x="6068" y="8248"/>
                    <a:pt x="6068" y="8248"/>
                    <a:pt x="6068" y="8248"/>
                  </a:cubicBezTo>
                  <a:lnTo>
                    <a:pt x="0" y="8248"/>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492" name="Freeform 22"/>
            <p:cNvSpPr/>
            <p:nvPr/>
          </p:nvSpPr>
          <p:spPr>
            <a:xfrm>
              <a:off x="2178049" y="436562"/>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707" y="15653"/>
                    <a:pt x="8100" y="17487"/>
                    <a:pt x="11076" y="17487"/>
                  </a:cubicBezTo>
                  <a:cubicBezTo>
                    <a:pt x="13745" y="17487"/>
                    <a:pt x="15464" y="16274"/>
                    <a:pt x="16814" y="14706"/>
                  </a:cubicBezTo>
                  <a:cubicBezTo>
                    <a:pt x="20618" y="17487"/>
                    <a:pt x="20618" y="17487"/>
                    <a:pt x="20618" y="17487"/>
                  </a:cubicBezTo>
                  <a:cubicBezTo>
                    <a:pt x="18133" y="20446"/>
                    <a:pt x="14973" y="21600"/>
                    <a:pt x="11598" y="21600"/>
                  </a:cubicBezTo>
                  <a:cubicBezTo>
                    <a:pt x="5155" y="21600"/>
                    <a:pt x="0" y="1728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31" y="5740"/>
                    <a:pt x="14175" y="3847"/>
                    <a:pt x="10861" y="3847"/>
                  </a:cubicBezTo>
                  <a:cubicBezTo>
                    <a:pt x="7701"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493" name="Freeform 23"/>
            <p:cNvSpPr/>
            <p:nvPr/>
          </p:nvSpPr>
          <p:spPr>
            <a:xfrm>
              <a:off x="2436282" y="436562"/>
              <a:ext cx="131235" cy="160339"/>
            </a:xfrm>
            <a:custGeom>
              <a:avLst/>
              <a:gdLst/>
              <a:ahLst/>
              <a:cxnLst>
                <a:cxn ang="0">
                  <a:pos x="wd2" y="hd2"/>
                </a:cxn>
                <a:cxn ang="5400000">
                  <a:pos x="wd2" y="hd2"/>
                </a:cxn>
                <a:cxn ang="10800000">
                  <a:pos x="wd2" y="hd2"/>
                </a:cxn>
                <a:cxn ang="16200000">
                  <a:pos x="wd2" y="hd2"/>
                </a:cxn>
              </a:cxnLst>
              <a:rect l="0" t="0" r="r" b="b"/>
              <a:pathLst>
                <a:path w="21600" h="21600" extrusionOk="0">
                  <a:moveTo>
                    <a:pt x="0" y="515"/>
                  </a:moveTo>
                  <a:cubicBezTo>
                    <a:pt x="8446" y="515"/>
                    <a:pt x="8446" y="515"/>
                    <a:pt x="8446" y="515"/>
                  </a:cubicBezTo>
                  <a:cubicBezTo>
                    <a:pt x="8446" y="3847"/>
                    <a:pt x="8446" y="3847"/>
                    <a:pt x="8446" y="3847"/>
                  </a:cubicBezTo>
                  <a:cubicBezTo>
                    <a:pt x="8591" y="3847"/>
                    <a:pt x="8591" y="3847"/>
                    <a:pt x="8591" y="3847"/>
                  </a:cubicBezTo>
                  <a:cubicBezTo>
                    <a:pt x="10436" y="1454"/>
                    <a:pt x="14173" y="0"/>
                    <a:pt x="18591" y="0"/>
                  </a:cubicBezTo>
                  <a:cubicBezTo>
                    <a:pt x="19658" y="0"/>
                    <a:pt x="20629" y="121"/>
                    <a:pt x="21600" y="303"/>
                  </a:cubicBezTo>
                  <a:cubicBezTo>
                    <a:pt x="21600" y="5392"/>
                    <a:pt x="21600" y="5392"/>
                    <a:pt x="21600" y="5392"/>
                  </a:cubicBezTo>
                  <a:cubicBezTo>
                    <a:pt x="20192" y="5180"/>
                    <a:pt x="18882" y="4999"/>
                    <a:pt x="17523" y="4999"/>
                  </a:cubicBezTo>
                  <a:cubicBezTo>
                    <a:pt x="9611" y="4999"/>
                    <a:pt x="8446" y="9179"/>
                    <a:pt x="8446" y="10300"/>
                  </a:cubicBezTo>
                  <a:cubicBezTo>
                    <a:pt x="8446" y="21600"/>
                    <a:pt x="8446" y="21600"/>
                    <a:pt x="8446" y="21600"/>
                  </a:cubicBezTo>
                  <a:cubicBezTo>
                    <a:pt x="0" y="21600"/>
                    <a:pt x="0" y="21600"/>
                    <a:pt x="0" y="21600"/>
                  </a:cubicBezTo>
                  <a:lnTo>
                    <a:pt x="0" y="51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494" name="Freeform 24"/>
            <p:cNvSpPr/>
            <p:nvPr/>
          </p:nvSpPr>
          <p:spPr>
            <a:xfrm>
              <a:off x="2586566" y="352424"/>
              <a:ext cx="222252" cy="247652"/>
            </a:xfrm>
            <a:custGeom>
              <a:avLst/>
              <a:gdLst/>
              <a:ahLst/>
              <a:cxnLst>
                <a:cxn ang="0">
                  <a:pos x="wd2" y="hd2"/>
                </a:cxn>
                <a:cxn ang="5400000">
                  <a:pos x="wd2" y="hd2"/>
                </a:cxn>
                <a:cxn ang="10800000">
                  <a:pos x="wd2" y="hd2"/>
                </a:cxn>
                <a:cxn ang="16200000">
                  <a:pos x="wd2" y="hd2"/>
                </a:cxn>
              </a:cxnLst>
              <a:rect l="0" t="0" r="r" b="b"/>
              <a:pathLst>
                <a:path w="21600" h="21600" extrusionOk="0">
                  <a:moveTo>
                    <a:pt x="16848" y="19232"/>
                  </a:moveTo>
                  <a:cubicBezTo>
                    <a:pt x="16762" y="19232"/>
                    <a:pt x="16762" y="19232"/>
                    <a:pt x="16762" y="19232"/>
                  </a:cubicBezTo>
                  <a:cubicBezTo>
                    <a:pt x="15293" y="20863"/>
                    <a:pt x="12672" y="21600"/>
                    <a:pt x="9878" y="21600"/>
                  </a:cubicBezTo>
                  <a:cubicBezTo>
                    <a:pt x="3715" y="21600"/>
                    <a:pt x="0" y="18514"/>
                    <a:pt x="0" y="14516"/>
                  </a:cubicBezTo>
                  <a:cubicBezTo>
                    <a:pt x="0" y="10519"/>
                    <a:pt x="3946" y="7433"/>
                    <a:pt x="9677" y="7433"/>
                  </a:cubicBezTo>
                  <a:cubicBezTo>
                    <a:pt x="13421" y="7433"/>
                    <a:pt x="15437" y="8617"/>
                    <a:pt x="16474" y="9490"/>
                  </a:cubicBezTo>
                  <a:cubicBezTo>
                    <a:pt x="16589" y="9490"/>
                    <a:pt x="16589" y="9490"/>
                    <a:pt x="16589" y="9490"/>
                  </a:cubicBezTo>
                  <a:cubicBezTo>
                    <a:pt x="16589" y="0"/>
                    <a:pt x="16589" y="0"/>
                    <a:pt x="16589" y="0"/>
                  </a:cubicBezTo>
                  <a:cubicBezTo>
                    <a:pt x="21600" y="0"/>
                    <a:pt x="21600" y="0"/>
                    <a:pt x="21600" y="0"/>
                  </a:cubicBezTo>
                  <a:cubicBezTo>
                    <a:pt x="21600" y="21270"/>
                    <a:pt x="21600" y="21270"/>
                    <a:pt x="21600" y="21270"/>
                  </a:cubicBezTo>
                  <a:cubicBezTo>
                    <a:pt x="16848" y="21270"/>
                    <a:pt x="16848" y="21270"/>
                    <a:pt x="16848" y="21270"/>
                  </a:cubicBezTo>
                  <a:lnTo>
                    <a:pt x="16848" y="19232"/>
                  </a:lnTo>
                  <a:close/>
                  <a:moveTo>
                    <a:pt x="10886" y="18553"/>
                  </a:moveTo>
                  <a:cubicBezTo>
                    <a:pt x="14544" y="18553"/>
                    <a:pt x="16762" y="16632"/>
                    <a:pt x="16762" y="14516"/>
                  </a:cubicBezTo>
                  <a:cubicBezTo>
                    <a:pt x="16762" y="12401"/>
                    <a:pt x="14544" y="10460"/>
                    <a:pt x="10886" y="10460"/>
                  </a:cubicBezTo>
                  <a:cubicBezTo>
                    <a:pt x="7200" y="10460"/>
                    <a:pt x="5011" y="12401"/>
                    <a:pt x="5011" y="14516"/>
                  </a:cubicBezTo>
                  <a:cubicBezTo>
                    <a:pt x="5011" y="16632"/>
                    <a:pt x="7200" y="18553"/>
                    <a:pt x="10886" y="18553"/>
                  </a:cubicBezTo>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495" name="Freeform 25"/>
            <p:cNvSpPr/>
            <p:nvPr/>
          </p:nvSpPr>
          <p:spPr>
            <a:xfrm>
              <a:off x="2853266" y="436562"/>
              <a:ext cx="190501" cy="163514"/>
            </a:xfrm>
            <a:custGeom>
              <a:avLst/>
              <a:gdLst/>
              <a:ahLst/>
              <a:cxnLst>
                <a:cxn ang="0">
                  <a:pos x="wd2" y="hd2"/>
                </a:cxn>
                <a:cxn ang="5400000">
                  <a:pos x="wd2" y="hd2"/>
                </a:cxn>
                <a:cxn ang="10800000">
                  <a:pos x="wd2" y="hd2"/>
                </a:cxn>
                <a:cxn ang="16200000">
                  <a:pos x="wd2" y="hd2"/>
                </a:cxn>
              </a:cxnLst>
              <a:rect l="0" t="0" r="r" b="b"/>
              <a:pathLst>
                <a:path w="21600" h="21600" extrusionOk="0">
                  <a:moveTo>
                    <a:pt x="16310" y="18256"/>
                  </a:moveTo>
                  <a:cubicBezTo>
                    <a:pt x="16175" y="18256"/>
                    <a:pt x="16175" y="18256"/>
                    <a:pt x="16175" y="18256"/>
                  </a:cubicBezTo>
                  <a:cubicBezTo>
                    <a:pt x="14479" y="20564"/>
                    <a:pt x="11732" y="21600"/>
                    <a:pt x="8613" y="21600"/>
                  </a:cubicBezTo>
                  <a:cubicBezTo>
                    <a:pt x="4239" y="21600"/>
                    <a:pt x="0" y="19499"/>
                    <a:pt x="0" y="15416"/>
                  </a:cubicBezTo>
                  <a:cubicBezTo>
                    <a:pt x="0" y="8729"/>
                    <a:pt x="8952" y="8255"/>
                    <a:pt x="14818" y="8255"/>
                  </a:cubicBezTo>
                  <a:cubicBezTo>
                    <a:pt x="16310" y="8255"/>
                    <a:pt x="16310" y="8255"/>
                    <a:pt x="16310" y="8255"/>
                  </a:cubicBezTo>
                  <a:cubicBezTo>
                    <a:pt x="16310" y="7723"/>
                    <a:pt x="16310" y="7723"/>
                    <a:pt x="16310" y="7723"/>
                  </a:cubicBezTo>
                  <a:cubicBezTo>
                    <a:pt x="16310" y="5178"/>
                    <a:pt x="14038" y="3847"/>
                    <a:pt x="10919" y="3847"/>
                  </a:cubicBezTo>
                  <a:cubicBezTo>
                    <a:pt x="8443" y="3847"/>
                    <a:pt x="6171" y="4705"/>
                    <a:pt x="4612" y="6007"/>
                  </a:cubicBezTo>
                  <a:cubicBezTo>
                    <a:pt x="1526" y="3284"/>
                    <a:pt x="1526" y="3284"/>
                    <a:pt x="1526" y="3284"/>
                  </a:cubicBezTo>
                  <a:cubicBezTo>
                    <a:pt x="4137" y="976"/>
                    <a:pt x="7799" y="0"/>
                    <a:pt x="11529" y="0"/>
                  </a:cubicBezTo>
                  <a:cubicBezTo>
                    <a:pt x="21600" y="0"/>
                    <a:pt x="21600" y="6332"/>
                    <a:pt x="21600" y="9261"/>
                  </a:cubicBezTo>
                  <a:cubicBezTo>
                    <a:pt x="21600" y="21097"/>
                    <a:pt x="21600" y="21097"/>
                    <a:pt x="21600" y="21097"/>
                  </a:cubicBezTo>
                  <a:cubicBezTo>
                    <a:pt x="16310" y="21097"/>
                    <a:pt x="16310" y="21097"/>
                    <a:pt x="16310" y="21097"/>
                  </a:cubicBezTo>
                  <a:lnTo>
                    <a:pt x="16310" y="18256"/>
                  </a:lnTo>
                  <a:close/>
                  <a:moveTo>
                    <a:pt x="15971" y="11865"/>
                  </a:moveTo>
                  <a:cubicBezTo>
                    <a:pt x="14750" y="11865"/>
                    <a:pt x="14750" y="11865"/>
                    <a:pt x="14750" y="11865"/>
                  </a:cubicBezTo>
                  <a:cubicBezTo>
                    <a:pt x="11495" y="11865"/>
                    <a:pt x="5900" y="12072"/>
                    <a:pt x="5900" y="15031"/>
                  </a:cubicBezTo>
                  <a:cubicBezTo>
                    <a:pt x="5900" y="16925"/>
                    <a:pt x="8104" y="17753"/>
                    <a:pt x="10003" y="17753"/>
                  </a:cubicBezTo>
                  <a:cubicBezTo>
                    <a:pt x="14038" y="17753"/>
                    <a:pt x="15971" y="15889"/>
                    <a:pt x="15971" y="13019"/>
                  </a:cubicBezTo>
                  <a:lnTo>
                    <a:pt x="15971" y="1186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496" name="Freeform 26"/>
            <p:cNvSpPr/>
            <p:nvPr/>
          </p:nvSpPr>
          <p:spPr>
            <a:xfrm>
              <a:off x="3096682" y="436562"/>
              <a:ext cx="321735" cy="160339"/>
            </a:xfrm>
            <a:custGeom>
              <a:avLst/>
              <a:gdLst/>
              <a:ahLst/>
              <a:cxnLst>
                <a:cxn ang="0">
                  <a:pos x="wd2" y="hd2"/>
                </a:cxn>
                <a:cxn ang="5400000">
                  <a:pos x="wd2" y="hd2"/>
                </a:cxn>
                <a:cxn ang="10800000">
                  <a:pos x="wd2" y="hd2"/>
                </a:cxn>
                <a:cxn ang="16200000">
                  <a:pos x="wd2" y="hd2"/>
                </a:cxn>
              </a:cxnLst>
              <a:rect l="0" t="0" r="r" b="b"/>
              <a:pathLst>
                <a:path w="21600" h="21600" extrusionOk="0">
                  <a:moveTo>
                    <a:pt x="0" y="515"/>
                  </a:moveTo>
                  <a:cubicBezTo>
                    <a:pt x="3306" y="515"/>
                    <a:pt x="3306" y="515"/>
                    <a:pt x="3306" y="515"/>
                  </a:cubicBezTo>
                  <a:cubicBezTo>
                    <a:pt x="3306" y="3817"/>
                    <a:pt x="3306" y="3817"/>
                    <a:pt x="3306" y="3817"/>
                  </a:cubicBezTo>
                  <a:cubicBezTo>
                    <a:pt x="3366" y="3817"/>
                    <a:pt x="3366" y="3817"/>
                    <a:pt x="3366" y="3817"/>
                  </a:cubicBezTo>
                  <a:cubicBezTo>
                    <a:pt x="3987" y="1848"/>
                    <a:pt x="5310" y="0"/>
                    <a:pt x="7634" y="0"/>
                  </a:cubicBezTo>
                  <a:cubicBezTo>
                    <a:pt x="9778" y="0"/>
                    <a:pt x="11261" y="1272"/>
                    <a:pt x="11982" y="3908"/>
                  </a:cubicBezTo>
                  <a:cubicBezTo>
                    <a:pt x="13004" y="1212"/>
                    <a:pt x="14487" y="0"/>
                    <a:pt x="16571" y="0"/>
                  </a:cubicBezTo>
                  <a:cubicBezTo>
                    <a:pt x="20298" y="0"/>
                    <a:pt x="21600" y="3999"/>
                    <a:pt x="21600" y="9028"/>
                  </a:cubicBezTo>
                  <a:cubicBezTo>
                    <a:pt x="21600" y="21600"/>
                    <a:pt x="21600" y="21600"/>
                    <a:pt x="21600" y="21600"/>
                  </a:cubicBezTo>
                  <a:cubicBezTo>
                    <a:pt x="18114" y="21600"/>
                    <a:pt x="18114" y="21600"/>
                    <a:pt x="18114" y="21600"/>
                  </a:cubicBezTo>
                  <a:cubicBezTo>
                    <a:pt x="18114" y="9664"/>
                    <a:pt x="18114" y="9664"/>
                    <a:pt x="18114" y="9664"/>
                  </a:cubicBezTo>
                  <a:cubicBezTo>
                    <a:pt x="18114" y="7028"/>
                    <a:pt x="17593" y="4726"/>
                    <a:pt x="15529" y="4726"/>
                  </a:cubicBezTo>
                  <a:cubicBezTo>
                    <a:pt x="13345" y="4726"/>
                    <a:pt x="12543" y="7452"/>
                    <a:pt x="12543" y="10179"/>
                  </a:cubicBezTo>
                  <a:cubicBezTo>
                    <a:pt x="12543" y="21600"/>
                    <a:pt x="12543" y="21600"/>
                    <a:pt x="12543" y="21600"/>
                  </a:cubicBezTo>
                  <a:cubicBezTo>
                    <a:pt x="9057" y="21600"/>
                    <a:pt x="9057" y="21600"/>
                    <a:pt x="9057" y="21600"/>
                  </a:cubicBezTo>
                  <a:cubicBezTo>
                    <a:pt x="9057" y="9028"/>
                    <a:pt x="9057" y="9028"/>
                    <a:pt x="9057" y="9028"/>
                  </a:cubicBezTo>
                  <a:cubicBezTo>
                    <a:pt x="9057" y="6453"/>
                    <a:pt x="8355" y="4726"/>
                    <a:pt x="6672" y="4726"/>
                  </a:cubicBezTo>
                  <a:cubicBezTo>
                    <a:pt x="4388" y="4726"/>
                    <a:pt x="3486" y="7271"/>
                    <a:pt x="3486" y="10088"/>
                  </a:cubicBezTo>
                  <a:cubicBezTo>
                    <a:pt x="3486" y="21600"/>
                    <a:pt x="3486" y="21600"/>
                    <a:pt x="3486" y="21600"/>
                  </a:cubicBezTo>
                  <a:cubicBezTo>
                    <a:pt x="0" y="21600"/>
                    <a:pt x="0" y="21600"/>
                    <a:pt x="0" y="21600"/>
                  </a:cubicBezTo>
                  <a:lnTo>
                    <a:pt x="0" y="51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grpSp>
      <p:sp>
        <p:nvSpPr>
          <p:cNvPr id="498" name="Titeltekst"/>
          <p:cNvSpPr txBox="1">
            <a:spLocks noGrp="1"/>
          </p:cNvSpPr>
          <p:nvPr>
            <p:ph type="title"/>
          </p:nvPr>
        </p:nvSpPr>
        <p:spPr>
          <a:xfrm>
            <a:off x="1308059" y="1758949"/>
            <a:ext cx="9792001" cy="1836000"/>
          </a:xfrm>
          <a:prstGeom prst="rect">
            <a:avLst/>
          </a:prstGeom>
        </p:spPr>
        <p:txBody>
          <a:bodyPr/>
          <a:lstStyle>
            <a:lvl1pPr defTabSz="914400">
              <a:lnSpc>
                <a:spcPct val="100000"/>
              </a:lnSpc>
              <a:defRPr sz="5500" b="0">
                <a:solidFill>
                  <a:srgbClr val="FFFFFF"/>
                </a:solidFill>
                <a:latin typeface="Corbel"/>
                <a:ea typeface="Corbel"/>
                <a:cs typeface="Corbel"/>
                <a:sym typeface="Corbel"/>
              </a:defRPr>
            </a:lvl1pPr>
          </a:lstStyle>
          <a:p>
            <a:r>
              <a:t>Titeltekst</a:t>
            </a:r>
          </a:p>
        </p:txBody>
      </p:sp>
      <p:sp>
        <p:nvSpPr>
          <p:cNvPr id="499" name="Hoofdtekst - niveau één…"/>
          <p:cNvSpPr txBox="1">
            <a:spLocks noGrp="1"/>
          </p:cNvSpPr>
          <p:nvPr>
            <p:ph type="body" sz="half" idx="1"/>
          </p:nvPr>
        </p:nvSpPr>
        <p:spPr>
          <a:xfrm>
            <a:off x="1308059" y="3603785"/>
            <a:ext cx="9792001" cy="1752601"/>
          </a:xfrm>
          <a:prstGeom prst="rect">
            <a:avLst/>
          </a:prstGeom>
        </p:spPr>
        <p:txBody>
          <a:bodyPr/>
          <a:lstStyle>
            <a:lvl1pPr marL="0" indent="0" defTabSz="914400">
              <a:lnSpc>
                <a:spcPct val="100000"/>
              </a:lnSpc>
              <a:spcBef>
                <a:spcPts val="0"/>
              </a:spcBef>
              <a:buClrTx/>
              <a:buSzTx/>
              <a:buFontTx/>
              <a:buNone/>
              <a:defRPr sz="3500">
                <a:solidFill>
                  <a:srgbClr val="FFFFFF"/>
                </a:solidFill>
                <a:latin typeface="Corbel"/>
                <a:ea typeface="Corbel"/>
                <a:cs typeface="Corbel"/>
                <a:sym typeface="Corbel"/>
              </a:defRPr>
            </a:lvl1pPr>
            <a:lvl2pPr marL="0" indent="457200" defTabSz="914400">
              <a:lnSpc>
                <a:spcPct val="100000"/>
              </a:lnSpc>
              <a:spcBef>
                <a:spcPts val="0"/>
              </a:spcBef>
              <a:buClrTx/>
              <a:buSzTx/>
              <a:buFontTx/>
              <a:buNone/>
              <a:defRPr sz="3500">
                <a:solidFill>
                  <a:srgbClr val="FFFFFF"/>
                </a:solidFill>
                <a:latin typeface="Corbel"/>
                <a:ea typeface="Corbel"/>
                <a:cs typeface="Corbel"/>
                <a:sym typeface="Corbel"/>
              </a:defRPr>
            </a:lvl2pPr>
            <a:lvl3pPr marL="0" indent="914400" defTabSz="914400">
              <a:lnSpc>
                <a:spcPct val="100000"/>
              </a:lnSpc>
              <a:spcBef>
                <a:spcPts val="0"/>
              </a:spcBef>
              <a:buClrTx/>
              <a:buSzTx/>
              <a:buFontTx/>
              <a:buNone/>
              <a:defRPr sz="3500">
                <a:solidFill>
                  <a:srgbClr val="FFFFFF"/>
                </a:solidFill>
                <a:latin typeface="Corbel"/>
                <a:ea typeface="Corbel"/>
                <a:cs typeface="Corbel"/>
                <a:sym typeface="Corbel"/>
              </a:defRPr>
            </a:lvl3pPr>
            <a:lvl4pPr marL="0" indent="1371600" defTabSz="914400">
              <a:lnSpc>
                <a:spcPct val="100000"/>
              </a:lnSpc>
              <a:spcBef>
                <a:spcPts val="0"/>
              </a:spcBef>
              <a:buClrTx/>
              <a:buSzTx/>
              <a:buFontTx/>
              <a:buNone/>
              <a:defRPr sz="3500">
                <a:solidFill>
                  <a:srgbClr val="FFFFFF"/>
                </a:solidFill>
                <a:latin typeface="Corbel"/>
                <a:ea typeface="Corbel"/>
                <a:cs typeface="Corbel"/>
                <a:sym typeface="Corbel"/>
              </a:defRPr>
            </a:lvl4pPr>
            <a:lvl5pPr marL="0" indent="1828800" defTabSz="914400">
              <a:lnSpc>
                <a:spcPct val="100000"/>
              </a:lnSpc>
              <a:spcBef>
                <a:spcPts val="0"/>
              </a:spcBef>
              <a:buClrTx/>
              <a:buSzTx/>
              <a:buFontTx/>
              <a:buNone/>
              <a:defRPr sz="3500">
                <a:solidFill>
                  <a:srgbClr val="FFFFFF"/>
                </a:solidFill>
                <a:latin typeface="Corbel"/>
                <a:ea typeface="Corbel"/>
                <a:cs typeface="Corbel"/>
                <a:sym typeface="Corbe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grpSp>
        <p:nvGrpSpPr>
          <p:cNvPr id="502" name="Afgeronde rechthoek 32"/>
          <p:cNvGrpSpPr/>
          <p:nvPr/>
        </p:nvGrpSpPr>
        <p:grpSpPr>
          <a:xfrm>
            <a:off x="-2308592" y="98555"/>
            <a:ext cx="2146031" cy="4770637"/>
            <a:chOff x="0" y="0"/>
            <a:chExt cx="2146029" cy="4770635"/>
          </a:xfrm>
        </p:grpSpPr>
        <p:sp>
          <p:nvSpPr>
            <p:cNvPr id="500" name="Afgeronde rechthoek"/>
            <p:cNvSpPr/>
            <p:nvPr/>
          </p:nvSpPr>
          <p:spPr>
            <a:xfrm>
              <a:off x="0" y="0"/>
              <a:ext cx="2146030" cy="4770636"/>
            </a:xfrm>
            <a:prstGeom prst="roundRect">
              <a:avLst>
                <a:gd name="adj" fmla="val 9701"/>
              </a:avLst>
            </a:prstGeom>
            <a:solidFill>
              <a:srgbClr val="FFFFFF"/>
            </a:solidFill>
            <a:ln w="25400" cap="flat">
              <a:solidFill>
                <a:srgbClr val="BA0000"/>
              </a:solidFill>
              <a:prstDash val="solid"/>
              <a:round/>
            </a:ln>
            <a:effectLst/>
          </p:spPr>
          <p:txBody>
            <a:bodyPr wrap="square" lIns="45719" tIns="45719" rIns="45719" bIns="45719" numCol="1" anchor="t">
              <a:noAutofit/>
            </a:bodyPr>
            <a:lstStyle/>
            <a:p>
              <a:pPr>
                <a:defRPr sz="1000">
                  <a:latin typeface="Corbel"/>
                  <a:ea typeface="Corbel"/>
                  <a:cs typeface="Corbel"/>
                  <a:sym typeface="Corbel"/>
                </a:defRPr>
              </a:pPr>
              <a:endParaRPr/>
            </a:p>
          </p:txBody>
        </p:sp>
        <p:sp>
          <p:nvSpPr>
            <p:cNvPr id="501" name="Deze dia  is zo gemaakt dat je zelf een afbeelding kan invoegen.…"/>
            <p:cNvSpPr txBox="1"/>
            <p:nvPr/>
          </p:nvSpPr>
          <p:spPr>
            <a:xfrm>
              <a:off x="60975" y="60975"/>
              <a:ext cx="2024079" cy="2885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000">
                  <a:latin typeface="Corbel"/>
                  <a:ea typeface="Corbel"/>
                  <a:cs typeface="Corbel"/>
                  <a:sym typeface="Corbel"/>
                </a:defRPr>
              </a:pPr>
              <a:r>
                <a:t>Deze dia  is zo gemaakt dat je zelf een afbeelding kan invoegen. </a:t>
              </a:r>
              <a:endParaRPr>
                <a:solidFill>
                  <a:srgbClr val="FFFFFF"/>
                </a:solidFill>
              </a:endParaRPr>
            </a:p>
            <a:p>
              <a:pPr>
                <a:defRPr sz="1000">
                  <a:latin typeface="Corbel"/>
                  <a:ea typeface="Corbel"/>
                  <a:cs typeface="Corbel"/>
                  <a:sym typeface="Corbel"/>
                </a:defRPr>
              </a:pPr>
              <a:endParaRPr>
                <a:solidFill>
                  <a:srgbClr val="FFFFFF"/>
                </a:solidFill>
              </a:endParaRPr>
            </a:p>
            <a:p>
              <a:pPr>
                <a:defRPr sz="1000">
                  <a:latin typeface="Corbel"/>
                  <a:ea typeface="Corbel"/>
                  <a:cs typeface="Corbel"/>
                  <a:sym typeface="Corbel"/>
                </a:defRPr>
              </a:pPr>
              <a:r>
                <a:t>Klik met de rechtermuisknop in de achtergrond en kies Achtergrond opmaken. Klik op Opvulling met figuur of bitmappatroon en dan op Invoegen uit bestand. Kies de afbeelding en klik op Invoegen en Sluiten.</a:t>
              </a:r>
              <a:endParaRPr>
                <a:solidFill>
                  <a:srgbClr val="FFFFFF"/>
                </a:solidFill>
              </a:endParaRPr>
            </a:p>
            <a:p>
              <a:pPr>
                <a:defRPr sz="1000">
                  <a:latin typeface="Corbel"/>
                  <a:ea typeface="Corbel"/>
                  <a:cs typeface="Corbel"/>
                  <a:sym typeface="Corbel"/>
                </a:defRPr>
              </a:pPr>
              <a:endParaRPr>
                <a:solidFill>
                  <a:srgbClr val="FFFFFF"/>
                </a:solidFill>
              </a:endParaRPr>
            </a:p>
            <a:p>
              <a:pPr>
                <a:defRPr sz="1000">
                  <a:latin typeface="Corbel"/>
                  <a:ea typeface="Corbel"/>
                  <a:cs typeface="Corbel"/>
                  <a:sym typeface="Corbel"/>
                </a:defRPr>
              </a:pPr>
              <a:r>
                <a:t>Klik niet op Overal toepassen omdat de afbeelding dan op alle dia’s komt. Met ctrl + z kan je dit ongedaan maken.</a:t>
              </a:r>
              <a:endParaRPr>
                <a:solidFill>
                  <a:srgbClr val="FFFFFF"/>
                </a:solidFill>
              </a:endParaRPr>
            </a:p>
            <a:p>
              <a:pPr>
                <a:defRPr sz="1000">
                  <a:latin typeface="Corbel"/>
                  <a:ea typeface="Corbel"/>
                  <a:cs typeface="Corbel"/>
                  <a:sym typeface="Corbel"/>
                </a:defRPr>
              </a:pPr>
              <a:endParaRPr>
                <a:solidFill>
                  <a:srgbClr val="FFFFFF"/>
                </a:solidFill>
              </a:endParaRPr>
            </a:p>
            <a:p>
              <a:pPr>
                <a:defRPr sz="1000">
                  <a:latin typeface="Corbel"/>
                  <a:ea typeface="Corbel"/>
                  <a:cs typeface="Corbel"/>
                  <a:sym typeface="Corbel"/>
                </a:defRPr>
              </a:pPr>
              <a:r>
                <a:t>Voor het mooiste resultaat is de beeldverhouding 1024 x 768 pixels. Het beeld blijft dan scherp en vervormt niet.</a:t>
              </a:r>
              <a:endParaRPr>
                <a:solidFill>
                  <a:srgbClr val="FFFFFF"/>
                </a:solidFill>
              </a:endParaRPr>
            </a:p>
          </p:txBody>
        </p:sp>
      </p:grpSp>
      <p:sp>
        <p:nvSpPr>
          <p:cNvPr id="503"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itel en kader">
    <p:spTree>
      <p:nvGrpSpPr>
        <p:cNvPr id="1" name=""/>
        <p:cNvGrpSpPr/>
        <p:nvPr/>
      </p:nvGrpSpPr>
      <p:grpSpPr>
        <a:xfrm>
          <a:off x="0" y="0"/>
          <a:ext cx="0" cy="0"/>
          <a:chOff x="0" y="0"/>
          <a:chExt cx="0" cy="0"/>
        </a:xfrm>
      </p:grpSpPr>
      <p:grpSp>
        <p:nvGrpSpPr>
          <p:cNvPr id="513" name="Groep 11"/>
          <p:cNvGrpSpPr/>
          <p:nvPr/>
        </p:nvGrpSpPr>
        <p:grpSpPr>
          <a:xfrm>
            <a:off x="243416" y="163512"/>
            <a:ext cx="567269" cy="1447801"/>
            <a:chOff x="0" y="0"/>
            <a:chExt cx="567267" cy="1447800"/>
          </a:xfrm>
        </p:grpSpPr>
        <p:sp>
          <p:nvSpPr>
            <p:cNvPr id="510" name="Freeform 7"/>
            <p:cNvSpPr/>
            <p:nvPr/>
          </p:nvSpPr>
          <p:spPr>
            <a:xfrm>
              <a:off x="-1" y="1022350"/>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248"/>
                  </a:moveTo>
                  <a:lnTo>
                    <a:pt x="6528" y="10800"/>
                  </a:lnTo>
                  <a:lnTo>
                    <a:pt x="0" y="4352"/>
                  </a:lnTo>
                  <a:lnTo>
                    <a:pt x="4352" y="0"/>
                  </a:lnTo>
                  <a:lnTo>
                    <a:pt x="10800" y="6448"/>
                  </a:lnTo>
                  <a:lnTo>
                    <a:pt x="17248" y="0"/>
                  </a:lnTo>
                  <a:lnTo>
                    <a:pt x="21600" y="4352"/>
                  </a:lnTo>
                  <a:lnTo>
                    <a:pt x="15152" y="10800"/>
                  </a:lnTo>
                  <a:lnTo>
                    <a:pt x="21600" y="17248"/>
                  </a:lnTo>
                  <a:lnTo>
                    <a:pt x="17248" y="21600"/>
                  </a:lnTo>
                  <a:lnTo>
                    <a:pt x="10800" y="15072"/>
                  </a:lnTo>
                  <a:lnTo>
                    <a:pt x="4352" y="21600"/>
                  </a:lnTo>
                  <a:lnTo>
                    <a:pt x="0" y="1724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11" name="Freeform 8"/>
            <p:cNvSpPr/>
            <p:nvPr/>
          </p:nvSpPr>
          <p:spPr>
            <a:xfrm>
              <a:off x="-1" y="-1"/>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12" name="Freeform 9"/>
            <p:cNvSpPr/>
            <p:nvPr/>
          </p:nvSpPr>
          <p:spPr>
            <a:xfrm>
              <a:off x="-1" y="511175"/>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grpSp>
      <p:grpSp>
        <p:nvGrpSpPr>
          <p:cNvPr id="522" name="Groep 19"/>
          <p:cNvGrpSpPr/>
          <p:nvPr/>
        </p:nvGrpSpPr>
        <p:grpSpPr>
          <a:xfrm>
            <a:off x="12336832" y="-47626"/>
            <a:ext cx="2146030" cy="6948000"/>
            <a:chOff x="0" y="0"/>
            <a:chExt cx="2146029" cy="6947999"/>
          </a:xfrm>
        </p:grpSpPr>
        <p:grpSp>
          <p:nvGrpSpPr>
            <p:cNvPr id="516" name="Afgeronde rechthoek 15"/>
            <p:cNvGrpSpPr/>
            <p:nvPr/>
          </p:nvGrpSpPr>
          <p:grpSpPr>
            <a:xfrm>
              <a:off x="0" y="0"/>
              <a:ext cx="2146030" cy="6948000"/>
              <a:chOff x="0" y="0"/>
              <a:chExt cx="2146029" cy="6947999"/>
            </a:xfrm>
          </p:grpSpPr>
          <p:sp>
            <p:nvSpPr>
              <p:cNvPr id="514" name="Afgeronde rechthoek"/>
              <p:cNvSpPr/>
              <p:nvPr/>
            </p:nvSpPr>
            <p:spPr>
              <a:xfrm>
                <a:off x="0" y="0"/>
                <a:ext cx="2146030" cy="6948000"/>
              </a:xfrm>
              <a:prstGeom prst="roundRect">
                <a:avLst>
                  <a:gd name="adj" fmla="val 9701"/>
                </a:avLst>
              </a:prstGeom>
              <a:solidFill>
                <a:srgbClr val="FFFFFF"/>
              </a:solidFill>
              <a:ln w="25400" cap="flat">
                <a:solidFill>
                  <a:srgbClr val="BA0000"/>
                </a:solidFill>
                <a:prstDash val="solid"/>
                <a:round/>
              </a:ln>
              <a:effectLst/>
            </p:spPr>
            <p:txBody>
              <a:bodyPr wrap="square" lIns="45719" tIns="45719" rIns="45719" bIns="45719" numCol="1" anchor="t">
                <a:noAutofit/>
              </a:bodyPr>
              <a:lstStyle/>
              <a:p>
                <a:pPr>
                  <a:defRPr sz="900">
                    <a:latin typeface="Corbel"/>
                    <a:ea typeface="Corbel"/>
                    <a:cs typeface="Corbel"/>
                    <a:sym typeface="Corbel"/>
                  </a:defRPr>
                </a:pPr>
                <a:endParaRPr/>
              </a:p>
            </p:txBody>
          </p:sp>
          <p:sp>
            <p:nvSpPr>
              <p:cNvPr id="515" name="Klik op het pijltje naast Nieuwe dia om een nieuwe dia aan te maken. Kies een van de indelingen.…"/>
              <p:cNvSpPr txBox="1"/>
              <p:nvPr/>
            </p:nvSpPr>
            <p:spPr>
              <a:xfrm>
                <a:off x="60975" y="60975"/>
                <a:ext cx="2024079" cy="44419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a:latin typeface="Corbel"/>
                    <a:ea typeface="Corbel"/>
                    <a:cs typeface="Corbel"/>
                    <a:sym typeface="Corbel"/>
                  </a:defRPr>
                </a:pPr>
                <a:r>
                  <a:t>Klik op het pijltje naast Nieuwe dia om een nieuwe dia aan te maken. Kies een van de indelingen.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Klik op Indeling als de dia opnieuw moet worden aangepast aan de huidige indeling, of om een andere indeling toe te passen.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De tekstvakken van de dia’s hebben allen 9 niveaus.</a:t>
                </a:r>
                <a:endParaRPr>
                  <a:solidFill>
                    <a:srgbClr val="FFFFFF"/>
                  </a:solidFill>
                </a:endParaRPr>
              </a:p>
              <a:p>
                <a:pPr>
                  <a:defRPr sz="900">
                    <a:latin typeface="Corbel"/>
                    <a:ea typeface="Corbel"/>
                    <a:cs typeface="Corbel"/>
                    <a:sym typeface="Corbel"/>
                  </a:defRPr>
                </a:pPr>
                <a:r>
                  <a:t>Eerste, tweede en derde niveau hebben een opsomming. Het vierde niveau is bold en geschikt voor een kopje.</a:t>
                </a:r>
                <a:endParaRPr>
                  <a:solidFill>
                    <a:srgbClr val="FFFFFF"/>
                  </a:solidFill>
                </a:endParaRPr>
              </a:p>
              <a:p>
                <a:pPr>
                  <a:defRPr sz="900">
                    <a:latin typeface="Corbel"/>
                    <a:ea typeface="Corbel"/>
                    <a:cs typeface="Corbel"/>
                    <a:sym typeface="Corbel"/>
                  </a:defRPr>
                </a:pPr>
                <a:r>
                  <a:t>Het vijfde niveau is voor de basistekst. Zowel niveau  vier als vijf lijnen automatisch uit aan de linkerkantlijn.</a:t>
                </a:r>
                <a:endParaRPr>
                  <a:solidFill>
                    <a:srgbClr val="FFFFFF"/>
                  </a:solidFill>
                </a:endParaRPr>
              </a:p>
              <a:p>
                <a:pPr>
                  <a:defRPr sz="900">
                    <a:latin typeface="Corbel"/>
                    <a:ea typeface="Corbel"/>
                    <a:cs typeface="Corbel"/>
                    <a:sym typeface="Corbel"/>
                  </a:defRPr>
                </a:pPr>
                <a:r>
                  <a:t>Het zesde, zevende en achtste niveau lijnen uit onder resp. eerste, tweede en derde opsomming.</a:t>
                </a:r>
                <a:endParaRPr>
                  <a:solidFill>
                    <a:srgbClr val="FFFFFF"/>
                  </a:solidFill>
                </a:endParaRPr>
              </a:p>
              <a:p>
                <a:pPr>
                  <a:defRPr sz="900">
                    <a:latin typeface="Corbel"/>
                    <a:ea typeface="Corbel"/>
                    <a:cs typeface="Corbel"/>
                    <a:sym typeface="Corbel"/>
                  </a:defRPr>
                </a:pPr>
                <a:r>
                  <a:t>Het negende niveau is een kleiner lettertype dat uitlijnt aan de linkermarge. Deze is geschikt voor bijvoorbeeld een bijschrift.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Let op:  Let op: wissel van stijl met de knoppen              voor lijstniveau verhogen of verlagen, of in MS Office met verkorte toetscombinatie Alt+Shift+← of Alt+Shift+→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Gebruik dus niet de standaard opsomming- knoppen van MS Office om de stijl te veranderen!</a:t>
                </a:r>
              </a:p>
            </p:txBody>
          </p:sp>
        </p:grpSp>
        <p:pic>
          <p:nvPicPr>
            <p:cNvPr id="517" name="Afbeelding 16" descr="Afbeelding 16"/>
            <p:cNvPicPr>
              <a:picLocks noChangeAspect="1"/>
            </p:cNvPicPr>
            <p:nvPr/>
          </p:nvPicPr>
          <p:blipFill>
            <a:blip r:embed="rId2"/>
            <a:stretch>
              <a:fillRect/>
            </a:stretch>
          </p:blipFill>
          <p:spPr>
            <a:xfrm>
              <a:off x="549279" y="5717401"/>
              <a:ext cx="558801" cy="228601"/>
            </a:xfrm>
            <a:prstGeom prst="rect">
              <a:avLst/>
            </a:prstGeom>
            <a:ln w="12700" cap="flat">
              <a:noFill/>
              <a:miter lim="400000"/>
            </a:ln>
            <a:effectLst/>
          </p:spPr>
        </p:pic>
        <p:grpSp>
          <p:nvGrpSpPr>
            <p:cNvPr id="521" name="Groep 18"/>
            <p:cNvGrpSpPr/>
            <p:nvPr/>
          </p:nvGrpSpPr>
          <p:grpSpPr>
            <a:xfrm>
              <a:off x="505967" y="6568905"/>
              <a:ext cx="1003441" cy="285791"/>
              <a:chOff x="0" y="0"/>
              <a:chExt cx="1003439" cy="285790"/>
            </a:xfrm>
          </p:grpSpPr>
          <p:pic>
            <p:nvPicPr>
              <p:cNvPr id="518" name="Afbeelding 17" descr="Afbeelding 17"/>
              <p:cNvPicPr>
                <a:picLocks noChangeAspect="1"/>
              </p:cNvPicPr>
              <p:nvPr/>
            </p:nvPicPr>
            <p:blipFill>
              <a:blip r:embed="rId3"/>
              <a:stretch>
                <a:fillRect/>
              </a:stretch>
            </p:blipFill>
            <p:spPr>
              <a:xfrm>
                <a:off x="0" y="0"/>
                <a:ext cx="1003440" cy="285790"/>
              </a:xfrm>
              <a:prstGeom prst="rect">
                <a:avLst/>
              </a:prstGeom>
              <a:ln w="12700" cap="flat">
                <a:noFill/>
                <a:miter lim="400000"/>
              </a:ln>
              <a:effectLst/>
            </p:spPr>
          </p:pic>
          <p:sp>
            <p:nvSpPr>
              <p:cNvPr id="519" name="Rechte verbindingslijn 21"/>
              <p:cNvSpPr/>
              <p:nvPr/>
            </p:nvSpPr>
            <p:spPr>
              <a:xfrm flipH="1">
                <a:off x="43312" y="6228"/>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sp>
            <p:nvSpPr>
              <p:cNvPr id="520" name="Rechte verbindingslijn 23"/>
              <p:cNvSpPr/>
              <p:nvPr/>
            </p:nvSpPr>
            <p:spPr>
              <a:xfrm flipH="1" flipV="1">
                <a:off x="43312" y="6229"/>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grpSp>
      </p:grpSp>
      <p:sp>
        <p:nvSpPr>
          <p:cNvPr id="523" name="Titeltekst"/>
          <p:cNvSpPr txBox="1">
            <a:spLocks noGrp="1"/>
          </p:cNvSpPr>
          <p:nvPr>
            <p:ph type="title"/>
          </p:nvPr>
        </p:nvSpPr>
        <p:spPr>
          <a:xfrm>
            <a:off x="1042628" y="1998333"/>
            <a:ext cx="10680001" cy="1143001"/>
          </a:xfrm>
          <a:prstGeom prst="rect">
            <a:avLst/>
          </a:prstGeom>
        </p:spPr>
        <p:txBody>
          <a:bodyPr/>
          <a:lstStyle>
            <a:lvl1pPr defTabSz="914400">
              <a:lnSpc>
                <a:spcPct val="100000"/>
              </a:lnSpc>
              <a:defRPr sz="3500" b="0">
                <a:solidFill>
                  <a:srgbClr val="FF0000"/>
                </a:solidFill>
                <a:latin typeface="Corbel"/>
                <a:ea typeface="Corbel"/>
                <a:cs typeface="Corbel"/>
                <a:sym typeface="Corbel"/>
              </a:defRPr>
            </a:lvl1pPr>
          </a:lstStyle>
          <a:p>
            <a:r>
              <a:t>Titeltekst</a:t>
            </a:r>
          </a:p>
        </p:txBody>
      </p:sp>
      <p:sp>
        <p:nvSpPr>
          <p:cNvPr id="524" name="Hoofdtekst - niveau één…"/>
          <p:cNvSpPr txBox="1">
            <a:spLocks noGrp="1"/>
          </p:cNvSpPr>
          <p:nvPr>
            <p:ph type="body" sz="half" idx="1"/>
          </p:nvPr>
        </p:nvSpPr>
        <p:spPr>
          <a:xfrm>
            <a:off x="1042083" y="3367563"/>
            <a:ext cx="10680002" cy="2787176"/>
          </a:xfrm>
          <a:prstGeom prst="rect">
            <a:avLst/>
          </a:prstGeom>
        </p:spPr>
        <p:txBody>
          <a:bodyPr/>
          <a:lstStyle>
            <a:lvl1pPr marL="215999" indent="-215999" defTabSz="914400">
              <a:lnSpc>
                <a:spcPct val="100000"/>
              </a:lnSpc>
              <a:spcBef>
                <a:spcPts val="0"/>
              </a:spcBef>
              <a:buClr>
                <a:srgbClr val="FF0000"/>
              </a:buClr>
              <a:buSzPct val="65000"/>
              <a:buFontTx/>
              <a:buChar char="■"/>
              <a:defRPr sz="2200">
                <a:latin typeface="Corbel"/>
                <a:ea typeface="Corbel"/>
                <a:cs typeface="Corbel"/>
                <a:sym typeface="Corbel"/>
              </a:defRPr>
            </a:lvl1pPr>
            <a:lvl2pPr marL="431999" indent="-215999" defTabSz="914400">
              <a:lnSpc>
                <a:spcPct val="100000"/>
              </a:lnSpc>
              <a:spcBef>
                <a:spcPts val="0"/>
              </a:spcBef>
              <a:buClr>
                <a:srgbClr val="FF0000"/>
              </a:buClr>
              <a:buSzPct val="100000"/>
              <a:buFontTx/>
              <a:buChar char="–"/>
              <a:defRPr sz="2200">
                <a:latin typeface="Corbel"/>
                <a:ea typeface="Corbel"/>
                <a:cs typeface="Corbel"/>
                <a:sym typeface="Corbel"/>
              </a:defRPr>
            </a:lvl2pPr>
            <a:lvl3pPr marL="695999" indent="-263999" defTabSz="914400">
              <a:lnSpc>
                <a:spcPct val="100000"/>
              </a:lnSpc>
              <a:spcBef>
                <a:spcPts val="0"/>
              </a:spcBef>
              <a:buClr>
                <a:srgbClr val="FF0000"/>
              </a:buClr>
              <a:buSzPct val="100000"/>
              <a:buFontTx/>
              <a:buChar char="-"/>
              <a:defRPr sz="2200">
                <a:latin typeface="Corbel"/>
                <a:ea typeface="Corbel"/>
                <a:cs typeface="Corbel"/>
                <a:sym typeface="Corbel"/>
              </a:defRPr>
            </a:lvl3pPr>
            <a:lvl4pPr marL="0" indent="0" defTabSz="914400">
              <a:lnSpc>
                <a:spcPct val="100000"/>
              </a:lnSpc>
              <a:spcBef>
                <a:spcPts val="0"/>
              </a:spcBef>
              <a:buClr>
                <a:srgbClr val="FF0000"/>
              </a:buClr>
              <a:buSzTx/>
              <a:buFont typeface="Wingdings"/>
              <a:buNone/>
              <a:defRPr sz="2200">
                <a:latin typeface="Corbel"/>
                <a:ea typeface="Corbel"/>
                <a:cs typeface="Corbel"/>
                <a:sym typeface="Corbel"/>
              </a:defRPr>
            </a:lvl4pPr>
            <a:lvl5pPr marL="0" indent="0" defTabSz="914400">
              <a:lnSpc>
                <a:spcPct val="100000"/>
              </a:lnSpc>
              <a:spcBef>
                <a:spcPts val="0"/>
              </a:spcBef>
              <a:buClr>
                <a:srgbClr val="FF0000"/>
              </a:buClr>
              <a:buSzTx/>
              <a:buFont typeface="Wingdings"/>
              <a:buNone/>
              <a:defRPr sz="2200">
                <a:latin typeface="Corbel"/>
                <a:ea typeface="Corbel"/>
                <a:cs typeface="Corbel"/>
                <a:sym typeface="Corbe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25" name="Dianummer"/>
          <p:cNvSpPr txBox="1">
            <a:spLocks noGrp="1"/>
          </p:cNvSpPr>
          <p:nvPr>
            <p:ph type="sldNum" sz="quarter" idx="2"/>
          </p:nvPr>
        </p:nvSpPr>
        <p:spPr>
          <a:xfrm>
            <a:off x="11329076" y="6489408"/>
            <a:ext cx="145902" cy="139701"/>
          </a:xfrm>
          <a:prstGeom prst="rect">
            <a:avLst/>
          </a:prstGeom>
        </p:spPr>
        <p:txBody>
          <a:bodyPr lIns="0" tIns="0" rIns="0" bIns="0" anchor="t"/>
          <a:lstStyle>
            <a:lvl1pPr algn="l">
              <a:defRPr sz="1000">
                <a:solidFill>
                  <a:srgbClr val="BEBEBE"/>
                </a:solidFill>
              </a:defRPr>
            </a:lvl1pPr>
          </a:lstStyle>
          <a:p>
            <a:fld id="{86CB4B4D-7CA3-9044-876B-883B54F8677D}" type="slidenum">
              <a:t>‹nr.›</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eldia rood">
    <p:spTree>
      <p:nvGrpSpPr>
        <p:cNvPr id="1" name=""/>
        <p:cNvGrpSpPr/>
        <p:nvPr/>
      </p:nvGrpSpPr>
      <p:grpSpPr>
        <a:xfrm>
          <a:off x="0" y="0"/>
          <a:ext cx="0" cy="0"/>
          <a:chOff x="0" y="0"/>
          <a:chExt cx="0" cy="0"/>
        </a:xfrm>
      </p:grpSpPr>
      <p:sp>
        <p:nvSpPr>
          <p:cNvPr id="532" name="Rectangle 5"/>
          <p:cNvSpPr/>
          <p:nvPr/>
        </p:nvSpPr>
        <p:spPr>
          <a:xfrm>
            <a:off x="-1" y="1"/>
            <a:ext cx="12183535" cy="6854826"/>
          </a:xfrm>
          <a:prstGeom prst="rect">
            <a:avLst/>
          </a:prstGeom>
          <a:solidFill>
            <a:srgbClr val="FF0000"/>
          </a:solidFill>
          <a:ln w="12700">
            <a:miter lim="400000"/>
          </a:ln>
        </p:spPr>
        <p:txBody>
          <a:bodyPr lIns="45719" rIns="45719"/>
          <a:lstStyle/>
          <a:p>
            <a:pPr>
              <a:defRPr>
                <a:latin typeface="Calibri"/>
                <a:ea typeface="Calibri"/>
                <a:cs typeface="Calibri"/>
                <a:sym typeface="Calibri"/>
              </a:defRPr>
            </a:pPr>
            <a:endParaRPr/>
          </a:p>
        </p:txBody>
      </p:sp>
      <p:sp>
        <p:nvSpPr>
          <p:cNvPr id="533" name="Rectangle 6"/>
          <p:cNvSpPr/>
          <p:nvPr/>
        </p:nvSpPr>
        <p:spPr>
          <a:xfrm>
            <a:off x="-1" y="1588"/>
            <a:ext cx="1049869" cy="6854826"/>
          </a:xfrm>
          <a:prstGeom prst="rect">
            <a:avLst/>
          </a:prstGeom>
          <a:solidFill>
            <a:srgbClr val="FFFFFF"/>
          </a:solidFill>
          <a:ln w="12700">
            <a:miter lim="400000"/>
          </a:ln>
        </p:spPr>
        <p:txBody>
          <a:bodyPr lIns="45719" rIns="45719"/>
          <a:lstStyle/>
          <a:p>
            <a:pPr>
              <a:defRPr>
                <a:latin typeface="Calibri"/>
                <a:ea typeface="Calibri"/>
                <a:cs typeface="Calibri"/>
                <a:sym typeface="Calibri"/>
              </a:defRPr>
            </a:pPr>
            <a:endParaRPr/>
          </a:p>
        </p:txBody>
      </p:sp>
      <p:grpSp>
        <p:nvGrpSpPr>
          <p:cNvPr id="554" name="Groep 4"/>
          <p:cNvGrpSpPr/>
          <p:nvPr/>
        </p:nvGrpSpPr>
        <p:grpSpPr>
          <a:xfrm>
            <a:off x="243417" y="163512"/>
            <a:ext cx="3418417" cy="1447801"/>
            <a:chOff x="0" y="0"/>
            <a:chExt cx="3418416" cy="1447800"/>
          </a:xfrm>
        </p:grpSpPr>
        <p:sp>
          <p:nvSpPr>
            <p:cNvPr id="534" name="Freeform 7"/>
            <p:cNvSpPr/>
            <p:nvPr/>
          </p:nvSpPr>
          <p:spPr>
            <a:xfrm>
              <a:off x="0" y="1022350"/>
              <a:ext cx="567267"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248"/>
                  </a:moveTo>
                  <a:lnTo>
                    <a:pt x="6528" y="10800"/>
                  </a:lnTo>
                  <a:lnTo>
                    <a:pt x="0" y="4352"/>
                  </a:lnTo>
                  <a:lnTo>
                    <a:pt x="4352" y="0"/>
                  </a:lnTo>
                  <a:lnTo>
                    <a:pt x="10800" y="6448"/>
                  </a:lnTo>
                  <a:lnTo>
                    <a:pt x="17248" y="0"/>
                  </a:lnTo>
                  <a:lnTo>
                    <a:pt x="21600" y="4352"/>
                  </a:lnTo>
                  <a:lnTo>
                    <a:pt x="15152" y="10800"/>
                  </a:lnTo>
                  <a:lnTo>
                    <a:pt x="21600" y="17248"/>
                  </a:lnTo>
                  <a:lnTo>
                    <a:pt x="17248" y="21600"/>
                  </a:lnTo>
                  <a:lnTo>
                    <a:pt x="10800" y="15072"/>
                  </a:lnTo>
                  <a:lnTo>
                    <a:pt x="4352" y="21600"/>
                  </a:lnTo>
                  <a:lnTo>
                    <a:pt x="0" y="1724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35" name="Freeform 8"/>
            <p:cNvSpPr/>
            <p:nvPr/>
          </p:nvSpPr>
          <p:spPr>
            <a:xfrm>
              <a:off x="0" y="-1"/>
              <a:ext cx="567267"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36" name="Freeform 9"/>
            <p:cNvSpPr/>
            <p:nvPr/>
          </p:nvSpPr>
          <p:spPr>
            <a:xfrm>
              <a:off x="0" y="511175"/>
              <a:ext cx="567267"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37" name="Freeform 10"/>
            <p:cNvSpPr/>
            <p:nvPr/>
          </p:nvSpPr>
          <p:spPr>
            <a:xfrm>
              <a:off x="1132416" y="20637"/>
              <a:ext cx="285751" cy="241301"/>
            </a:xfrm>
            <a:custGeom>
              <a:avLst/>
              <a:gdLst/>
              <a:ahLst/>
              <a:cxnLst>
                <a:cxn ang="0">
                  <a:pos x="wd2" y="hd2"/>
                </a:cxn>
                <a:cxn ang="5400000">
                  <a:pos x="wd2" y="hd2"/>
                </a:cxn>
                <a:cxn ang="10800000">
                  <a:pos x="wd2" y="hd2"/>
                </a:cxn>
                <a:cxn ang="16200000">
                  <a:pos x="wd2" y="hd2"/>
                </a:cxn>
              </a:cxnLst>
              <a:rect l="0" t="0" r="r" b="b"/>
              <a:pathLst>
                <a:path w="21600" h="21600" extrusionOk="0">
                  <a:moveTo>
                    <a:pt x="21600" y="19574"/>
                  </a:moveTo>
                  <a:cubicBezTo>
                    <a:pt x="18827" y="20918"/>
                    <a:pt x="15652" y="21600"/>
                    <a:pt x="12119" y="21600"/>
                  </a:cubicBezTo>
                  <a:cubicBezTo>
                    <a:pt x="5053" y="21600"/>
                    <a:pt x="0" y="17308"/>
                    <a:pt x="0" y="10890"/>
                  </a:cubicBezTo>
                  <a:cubicBezTo>
                    <a:pt x="0" y="4292"/>
                    <a:pt x="5053" y="0"/>
                    <a:pt x="12119" y="0"/>
                  </a:cubicBezTo>
                  <a:cubicBezTo>
                    <a:pt x="15607" y="0"/>
                    <a:pt x="18760" y="662"/>
                    <a:pt x="21153" y="2587"/>
                  </a:cubicBezTo>
                  <a:cubicBezTo>
                    <a:pt x="18134" y="5315"/>
                    <a:pt x="18134" y="5315"/>
                    <a:pt x="18134" y="5315"/>
                  </a:cubicBezTo>
                  <a:cubicBezTo>
                    <a:pt x="16681" y="4031"/>
                    <a:pt x="14445" y="3309"/>
                    <a:pt x="12142" y="3309"/>
                  </a:cubicBezTo>
                  <a:cubicBezTo>
                    <a:pt x="7424" y="3309"/>
                    <a:pt x="4271" y="6558"/>
                    <a:pt x="4271" y="10650"/>
                  </a:cubicBezTo>
                  <a:cubicBezTo>
                    <a:pt x="4271" y="15042"/>
                    <a:pt x="7424" y="18291"/>
                    <a:pt x="12142" y="18291"/>
                  </a:cubicBezTo>
                  <a:cubicBezTo>
                    <a:pt x="14221" y="18291"/>
                    <a:pt x="16099" y="17950"/>
                    <a:pt x="17530" y="17228"/>
                  </a:cubicBezTo>
                  <a:cubicBezTo>
                    <a:pt x="17530" y="12374"/>
                    <a:pt x="17530" y="12374"/>
                    <a:pt x="17530" y="12374"/>
                  </a:cubicBezTo>
                  <a:cubicBezTo>
                    <a:pt x="12835" y="12374"/>
                    <a:pt x="12835" y="12374"/>
                    <a:pt x="12835" y="12374"/>
                  </a:cubicBezTo>
                  <a:cubicBezTo>
                    <a:pt x="12835" y="9065"/>
                    <a:pt x="12835" y="9065"/>
                    <a:pt x="12835" y="9065"/>
                  </a:cubicBezTo>
                  <a:cubicBezTo>
                    <a:pt x="21600" y="9065"/>
                    <a:pt x="21600" y="9065"/>
                    <a:pt x="21600" y="9065"/>
                  </a:cubicBezTo>
                  <a:lnTo>
                    <a:pt x="21600" y="19574"/>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38" name="Freeform 11"/>
            <p:cNvSpPr/>
            <p:nvPr/>
          </p:nvSpPr>
          <p:spPr>
            <a:xfrm>
              <a:off x="1468966" y="96837"/>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676" y="15623"/>
                    <a:pt x="8069" y="17487"/>
                    <a:pt x="11076" y="17487"/>
                  </a:cubicBezTo>
                  <a:cubicBezTo>
                    <a:pt x="13715" y="17487"/>
                    <a:pt x="15464" y="16274"/>
                    <a:pt x="16783"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31" y="5740"/>
                    <a:pt x="14175" y="3847"/>
                    <a:pt x="10831" y="3847"/>
                  </a:cubicBezTo>
                  <a:cubicBezTo>
                    <a:pt x="7670"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39" name="Freeform 12"/>
            <p:cNvSpPr/>
            <p:nvPr/>
          </p:nvSpPr>
          <p:spPr>
            <a:xfrm>
              <a:off x="1725082" y="96837"/>
              <a:ext cx="319619" cy="158751"/>
            </a:xfrm>
            <a:custGeom>
              <a:avLst/>
              <a:gdLst/>
              <a:ahLst/>
              <a:cxnLst>
                <a:cxn ang="0">
                  <a:pos x="wd2" y="hd2"/>
                </a:cxn>
                <a:cxn ang="5400000">
                  <a:pos x="wd2" y="hd2"/>
                </a:cxn>
                <a:cxn ang="10800000">
                  <a:pos x="wd2" y="hd2"/>
                </a:cxn>
                <a:cxn ang="16200000">
                  <a:pos x="wd2" y="hd2"/>
                </a:cxn>
              </a:cxnLst>
              <a:rect l="0" t="0" r="r" b="b"/>
              <a:pathLst>
                <a:path w="21600" h="21600" extrusionOk="0">
                  <a:moveTo>
                    <a:pt x="0" y="516"/>
                  </a:moveTo>
                  <a:cubicBezTo>
                    <a:pt x="3306" y="516"/>
                    <a:pt x="3306" y="516"/>
                    <a:pt x="3306" y="516"/>
                  </a:cubicBezTo>
                  <a:cubicBezTo>
                    <a:pt x="3306" y="3822"/>
                    <a:pt x="3306" y="3822"/>
                    <a:pt x="3306" y="3822"/>
                  </a:cubicBezTo>
                  <a:cubicBezTo>
                    <a:pt x="3366" y="3822"/>
                    <a:pt x="3366" y="3822"/>
                    <a:pt x="3366" y="3822"/>
                  </a:cubicBezTo>
                  <a:cubicBezTo>
                    <a:pt x="3967" y="1851"/>
                    <a:pt x="5310" y="0"/>
                    <a:pt x="7634" y="0"/>
                  </a:cubicBezTo>
                  <a:cubicBezTo>
                    <a:pt x="9778" y="0"/>
                    <a:pt x="11261" y="1274"/>
                    <a:pt x="11982" y="3913"/>
                  </a:cubicBezTo>
                  <a:cubicBezTo>
                    <a:pt x="13004" y="1213"/>
                    <a:pt x="14487" y="0"/>
                    <a:pt x="16571" y="0"/>
                  </a:cubicBezTo>
                  <a:cubicBezTo>
                    <a:pt x="20298" y="0"/>
                    <a:pt x="21600" y="4004"/>
                    <a:pt x="21600" y="9040"/>
                  </a:cubicBezTo>
                  <a:cubicBezTo>
                    <a:pt x="21600" y="21600"/>
                    <a:pt x="21600" y="21600"/>
                    <a:pt x="21600" y="21600"/>
                  </a:cubicBezTo>
                  <a:cubicBezTo>
                    <a:pt x="18114" y="21600"/>
                    <a:pt x="18114" y="21600"/>
                    <a:pt x="18114" y="21600"/>
                  </a:cubicBezTo>
                  <a:cubicBezTo>
                    <a:pt x="18114" y="9647"/>
                    <a:pt x="18114" y="9647"/>
                    <a:pt x="18114" y="9647"/>
                  </a:cubicBezTo>
                  <a:cubicBezTo>
                    <a:pt x="18114" y="7008"/>
                    <a:pt x="17593" y="4733"/>
                    <a:pt x="15529" y="4733"/>
                  </a:cubicBezTo>
                  <a:cubicBezTo>
                    <a:pt x="13345" y="4733"/>
                    <a:pt x="12543" y="7463"/>
                    <a:pt x="12543" y="10193"/>
                  </a:cubicBezTo>
                  <a:cubicBezTo>
                    <a:pt x="12543" y="21600"/>
                    <a:pt x="12543" y="21600"/>
                    <a:pt x="12543" y="21600"/>
                  </a:cubicBezTo>
                  <a:cubicBezTo>
                    <a:pt x="9057" y="21600"/>
                    <a:pt x="9057" y="21600"/>
                    <a:pt x="9057" y="21600"/>
                  </a:cubicBezTo>
                  <a:cubicBezTo>
                    <a:pt x="9057" y="9040"/>
                    <a:pt x="9057" y="9040"/>
                    <a:pt x="9057" y="9040"/>
                  </a:cubicBezTo>
                  <a:cubicBezTo>
                    <a:pt x="9057" y="6462"/>
                    <a:pt x="8355" y="4733"/>
                    <a:pt x="6672" y="4733"/>
                  </a:cubicBezTo>
                  <a:cubicBezTo>
                    <a:pt x="4388" y="4733"/>
                    <a:pt x="3486" y="7281"/>
                    <a:pt x="3486" y="10102"/>
                  </a:cubicBezTo>
                  <a:cubicBezTo>
                    <a:pt x="3486" y="21600"/>
                    <a:pt x="3486" y="21600"/>
                    <a:pt x="3486" y="21600"/>
                  </a:cubicBezTo>
                  <a:cubicBezTo>
                    <a:pt x="0" y="21600"/>
                    <a:pt x="0" y="21600"/>
                    <a:pt x="0" y="21600"/>
                  </a:cubicBezTo>
                  <a:lnTo>
                    <a:pt x="0" y="516"/>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40" name="Freeform 13"/>
            <p:cNvSpPr/>
            <p:nvPr/>
          </p:nvSpPr>
          <p:spPr>
            <a:xfrm>
              <a:off x="2091266" y="96837"/>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676" y="15623"/>
                    <a:pt x="8100" y="17487"/>
                    <a:pt x="11076" y="17487"/>
                  </a:cubicBezTo>
                  <a:cubicBezTo>
                    <a:pt x="13745" y="17487"/>
                    <a:pt x="15464" y="16274"/>
                    <a:pt x="16814"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31" y="5740"/>
                    <a:pt x="14175" y="3847"/>
                    <a:pt x="10861" y="3847"/>
                  </a:cubicBezTo>
                  <a:cubicBezTo>
                    <a:pt x="7701"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41" name="Freeform 14"/>
            <p:cNvSpPr/>
            <p:nvPr/>
          </p:nvSpPr>
          <p:spPr>
            <a:xfrm>
              <a:off x="2338916" y="96837"/>
              <a:ext cx="209551"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676" y="15623"/>
                    <a:pt x="8069" y="17487"/>
                    <a:pt x="11045" y="17487"/>
                  </a:cubicBezTo>
                  <a:cubicBezTo>
                    <a:pt x="13715" y="17487"/>
                    <a:pt x="15464" y="16274"/>
                    <a:pt x="16783"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00" y="5740"/>
                    <a:pt x="14175" y="3847"/>
                    <a:pt x="10831" y="3847"/>
                  </a:cubicBezTo>
                  <a:cubicBezTo>
                    <a:pt x="7670"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42" name="Freeform 15"/>
            <p:cNvSpPr/>
            <p:nvPr/>
          </p:nvSpPr>
          <p:spPr>
            <a:xfrm>
              <a:off x="2595033" y="96837"/>
              <a:ext cx="190501" cy="158751"/>
            </a:xfrm>
            <a:custGeom>
              <a:avLst/>
              <a:gdLst/>
              <a:ahLst/>
              <a:cxnLst>
                <a:cxn ang="0">
                  <a:pos x="wd2" y="hd2"/>
                </a:cxn>
                <a:cxn ang="5400000">
                  <a:pos x="wd2" y="hd2"/>
                </a:cxn>
                <a:cxn ang="10800000">
                  <a:pos x="wd2" y="hd2"/>
                </a:cxn>
                <a:cxn ang="16200000">
                  <a:pos x="wd2" y="hd2"/>
                </a:cxn>
              </a:cxnLst>
              <a:rect l="0" t="0" r="r" b="b"/>
              <a:pathLst>
                <a:path w="21600" h="21600" extrusionOk="0">
                  <a:moveTo>
                    <a:pt x="0" y="516"/>
                  </a:moveTo>
                  <a:cubicBezTo>
                    <a:pt x="5613" y="516"/>
                    <a:pt x="5613" y="516"/>
                    <a:pt x="5613" y="516"/>
                  </a:cubicBezTo>
                  <a:cubicBezTo>
                    <a:pt x="5613" y="3913"/>
                    <a:pt x="5613" y="3913"/>
                    <a:pt x="5613" y="3913"/>
                  </a:cubicBezTo>
                  <a:cubicBezTo>
                    <a:pt x="5715" y="3913"/>
                    <a:pt x="5715" y="3913"/>
                    <a:pt x="5715" y="3913"/>
                  </a:cubicBezTo>
                  <a:cubicBezTo>
                    <a:pt x="6803" y="1790"/>
                    <a:pt x="9014" y="0"/>
                    <a:pt x="12960" y="0"/>
                  </a:cubicBezTo>
                  <a:cubicBezTo>
                    <a:pt x="19321" y="0"/>
                    <a:pt x="21600" y="4004"/>
                    <a:pt x="21600" y="8282"/>
                  </a:cubicBezTo>
                  <a:cubicBezTo>
                    <a:pt x="21600" y="21600"/>
                    <a:pt x="21600" y="21600"/>
                    <a:pt x="21600" y="21600"/>
                  </a:cubicBezTo>
                  <a:cubicBezTo>
                    <a:pt x="15681" y="21600"/>
                    <a:pt x="15681" y="21600"/>
                    <a:pt x="15681" y="21600"/>
                  </a:cubicBezTo>
                  <a:cubicBezTo>
                    <a:pt x="15681" y="10921"/>
                    <a:pt x="15681" y="10921"/>
                    <a:pt x="15681" y="10921"/>
                  </a:cubicBezTo>
                  <a:cubicBezTo>
                    <a:pt x="15681" y="8616"/>
                    <a:pt x="15477" y="4733"/>
                    <a:pt x="11327" y="4733"/>
                  </a:cubicBezTo>
                  <a:cubicBezTo>
                    <a:pt x="7449" y="4733"/>
                    <a:pt x="5919" y="7281"/>
                    <a:pt x="5919" y="10102"/>
                  </a:cubicBezTo>
                  <a:cubicBezTo>
                    <a:pt x="5919" y="21600"/>
                    <a:pt x="5919" y="21600"/>
                    <a:pt x="5919" y="21600"/>
                  </a:cubicBezTo>
                  <a:cubicBezTo>
                    <a:pt x="0" y="21600"/>
                    <a:pt x="0" y="21600"/>
                    <a:pt x="0" y="21600"/>
                  </a:cubicBezTo>
                  <a:lnTo>
                    <a:pt x="0" y="516"/>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43" name="Freeform 16"/>
            <p:cNvSpPr/>
            <p:nvPr/>
          </p:nvSpPr>
          <p:spPr>
            <a:xfrm>
              <a:off x="2819400" y="55562"/>
              <a:ext cx="150285" cy="204789"/>
            </a:xfrm>
            <a:custGeom>
              <a:avLst/>
              <a:gdLst/>
              <a:ahLst/>
              <a:cxnLst>
                <a:cxn ang="0">
                  <a:pos x="wd2" y="hd2"/>
                </a:cxn>
                <a:cxn ang="5400000">
                  <a:pos x="wd2" y="hd2"/>
                </a:cxn>
                <a:cxn ang="10800000">
                  <a:pos x="wd2" y="hd2"/>
                </a:cxn>
                <a:cxn ang="16200000">
                  <a:pos x="wd2" y="hd2"/>
                </a:cxn>
              </a:cxnLst>
              <a:rect l="0" t="0" r="r" b="b"/>
              <a:pathLst>
                <a:path w="21600" h="21600" extrusionOk="0">
                  <a:moveTo>
                    <a:pt x="0" y="8248"/>
                  </a:moveTo>
                  <a:cubicBezTo>
                    <a:pt x="0" y="4750"/>
                    <a:pt x="0" y="4750"/>
                    <a:pt x="0" y="4750"/>
                  </a:cubicBezTo>
                  <a:cubicBezTo>
                    <a:pt x="6080" y="4750"/>
                    <a:pt x="6080" y="4750"/>
                    <a:pt x="6080" y="4750"/>
                  </a:cubicBezTo>
                  <a:cubicBezTo>
                    <a:pt x="6080" y="0"/>
                    <a:pt x="6080" y="0"/>
                    <a:pt x="6080" y="0"/>
                  </a:cubicBezTo>
                  <a:cubicBezTo>
                    <a:pt x="13479" y="0"/>
                    <a:pt x="13479" y="0"/>
                    <a:pt x="13479" y="0"/>
                  </a:cubicBezTo>
                  <a:cubicBezTo>
                    <a:pt x="13479" y="4750"/>
                    <a:pt x="13479" y="4750"/>
                    <a:pt x="13479" y="4750"/>
                  </a:cubicBezTo>
                  <a:cubicBezTo>
                    <a:pt x="21600" y="4750"/>
                    <a:pt x="21600" y="4750"/>
                    <a:pt x="21600" y="4750"/>
                  </a:cubicBezTo>
                  <a:cubicBezTo>
                    <a:pt x="21600" y="8248"/>
                    <a:pt x="21600" y="8248"/>
                    <a:pt x="21600" y="8248"/>
                  </a:cubicBezTo>
                  <a:cubicBezTo>
                    <a:pt x="13479" y="8248"/>
                    <a:pt x="13479" y="8248"/>
                    <a:pt x="13479" y="8248"/>
                  </a:cubicBezTo>
                  <a:cubicBezTo>
                    <a:pt x="13479" y="15432"/>
                    <a:pt x="13479" y="15432"/>
                    <a:pt x="13479" y="15432"/>
                  </a:cubicBezTo>
                  <a:cubicBezTo>
                    <a:pt x="13479" y="17086"/>
                    <a:pt x="14329" y="18102"/>
                    <a:pt x="17603" y="18102"/>
                  </a:cubicBezTo>
                  <a:cubicBezTo>
                    <a:pt x="18879" y="18102"/>
                    <a:pt x="20665" y="17961"/>
                    <a:pt x="21600" y="17582"/>
                  </a:cubicBezTo>
                  <a:cubicBezTo>
                    <a:pt x="21600" y="21056"/>
                    <a:pt x="21600" y="21056"/>
                    <a:pt x="21600" y="21056"/>
                  </a:cubicBezTo>
                  <a:cubicBezTo>
                    <a:pt x="20069" y="21458"/>
                    <a:pt x="17476" y="21600"/>
                    <a:pt x="15775" y="21600"/>
                  </a:cubicBezTo>
                  <a:cubicBezTo>
                    <a:pt x="7909" y="21600"/>
                    <a:pt x="6080" y="19639"/>
                    <a:pt x="6080" y="15786"/>
                  </a:cubicBezTo>
                  <a:cubicBezTo>
                    <a:pt x="6080" y="8248"/>
                    <a:pt x="6080" y="8248"/>
                    <a:pt x="6080" y="8248"/>
                  </a:cubicBezTo>
                  <a:lnTo>
                    <a:pt x="0" y="8248"/>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44" name="Freeform 17"/>
            <p:cNvSpPr/>
            <p:nvPr/>
          </p:nvSpPr>
          <p:spPr>
            <a:xfrm>
              <a:off x="3001433" y="96837"/>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08" y="12605"/>
                  </a:moveTo>
                  <a:cubicBezTo>
                    <a:pt x="5676" y="15623"/>
                    <a:pt x="8069" y="17487"/>
                    <a:pt x="11045" y="17487"/>
                  </a:cubicBezTo>
                  <a:cubicBezTo>
                    <a:pt x="13715" y="17487"/>
                    <a:pt x="15464" y="16274"/>
                    <a:pt x="16783"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08" y="12605"/>
                  </a:lnTo>
                  <a:close/>
                  <a:moveTo>
                    <a:pt x="16261" y="8729"/>
                  </a:moveTo>
                  <a:cubicBezTo>
                    <a:pt x="16200" y="5740"/>
                    <a:pt x="14175" y="3847"/>
                    <a:pt x="10831" y="3847"/>
                  </a:cubicBezTo>
                  <a:cubicBezTo>
                    <a:pt x="7670" y="3847"/>
                    <a:pt x="5707" y="5770"/>
                    <a:pt x="5308"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45" name="Freeform 18"/>
            <p:cNvSpPr/>
            <p:nvPr/>
          </p:nvSpPr>
          <p:spPr>
            <a:xfrm>
              <a:off x="1113366" y="366712"/>
              <a:ext cx="311152" cy="230190"/>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12490" y="0"/>
                  </a:lnTo>
                  <a:lnTo>
                    <a:pt x="21600" y="21600"/>
                  </a:lnTo>
                  <a:lnTo>
                    <a:pt x="17339" y="21600"/>
                  </a:lnTo>
                  <a:lnTo>
                    <a:pt x="15429" y="16684"/>
                  </a:lnTo>
                  <a:lnTo>
                    <a:pt x="6171" y="16684"/>
                  </a:lnTo>
                  <a:lnTo>
                    <a:pt x="4261" y="21600"/>
                  </a:lnTo>
                  <a:lnTo>
                    <a:pt x="0" y="21600"/>
                  </a:lnTo>
                  <a:lnTo>
                    <a:pt x="9257" y="0"/>
                  </a:lnTo>
                  <a:close/>
                  <a:moveTo>
                    <a:pt x="14106" y="13407"/>
                  </a:moveTo>
                  <a:lnTo>
                    <a:pt x="10873" y="4618"/>
                  </a:lnTo>
                  <a:lnTo>
                    <a:pt x="7494" y="13407"/>
                  </a:lnTo>
                  <a:lnTo>
                    <a:pt x="14106" y="13407"/>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46" name="Freeform 19"/>
            <p:cNvSpPr/>
            <p:nvPr/>
          </p:nvSpPr>
          <p:spPr>
            <a:xfrm>
              <a:off x="1452033" y="436562"/>
              <a:ext cx="321734" cy="160339"/>
            </a:xfrm>
            <a:custGeom>
              <a:avLst/>
              <a:gdLst/>
              <a:ahLst/>
              <a:cxnLst>
                <a:cxn ang="0">
                  <a:pos x="wd2" y="hd2"/>
                </a:cxn>
                <a:cxn ang="5400000">
                  <a:pos x="wd2" y="hd2"/>
                </a:cxn>
                <a:cxn ang="10800000">
                  <a:pos x="wd2" y="hd2"/>
                </a:cxn>
                <a:cxn ang="16200000">
                  <a:pos x="wd2" y="hd2"/>
                </a:cxn>
              </a:cxnLst>
              <a:rect l="0" t="0" r="r" b="b"/>
              <a:pathLst>
                <a:path w="21600" h="21600" extrusionOk="0">
                  <a:moveTo>
                    <a:pt x="0" y="515"/>
                  </a:moveTo>
                  <a:cubicBezTo>
                    <a:pt x="3306" y="515"/>
                    <a:pt x="3306" y="515"/>
                    <a:pt x="3306" y="515"/>
                  </a:cubicBezTo>
                  <a:cubicBezTo>
                    <a:pt x="3306" y="3817"/>
                    <a:pt x="3306" y="3817"/>
                    <a:pt x="3306" y="3817"/>
                  </a:cubicBezTo>
                  <a:cubicBezTo>
                    <a:pt x="3366" y="3817"/>
                    <a:pt x="3366" y="3817"/>
                    <a:pt x="3366" y="3817"/>
                  </a:cubicBezTo>
                  <a:cubicBezTo>
                    <a:pt x="3987" y="1848"/>
                    <a:pt x="5310" y="0"/>
                    <a:pt x="7634" y="0"/>
                  </a:cubicBezTo>
                  <a:cubicBezTo>
                    <a:pt x="9778" y="0"/>
                    <a:pt x="11261" y="1272"/>
                    <a:pt x="12002" y="3908"/>
                  </a:cubicBezTo>
                  <a:cubicBezTo>
                    <a:pt x="13004" y="1212"/>
                    <a:pt x="14487" y="0"/>
                    <a:pt x="16571" y="0"/>
                  </a:cubicBezTo>
                  <a:cubicBezTo>
                    <a:pt x="20298" y="0"/>
                    <a:pt x="21600" y="3999"/>
                    <a:pt x="21600" y="9028"/>
                  </a:cubicBezTo>
                  <a:cubicBezTo>
                    <a:pt x="21600" y="21600"/>
                    <a:pt x="21600" y="21600"/>
                    <a:pt x="21600" y="21600"/>
                  </a:cubicBezTo>
                  <a:cubicBezTo>
                    <a:pt x="18114" y="21600"/>
                    <a:pt x="18114" y="21600"/>
                    <a:pt x="18114" y="21600"/>
                  </a:cubicBezTo>
                  <a:cubicBezTo>
                    <a:pt x="18114" y="9664"/>
                    <a:pt x="18114" y="9664"/>
                    <a:pt x="18114" y="9664"/>
                  </a:cubicBezTo>
                  <a:cubicBezTo>
                    <a:pt x="18114" y="7028"/>
                    <a:pt x="17593" y="4726"/>
                    <a:pt x="15529" y="4726"/>
                  </a:cubicBezTo>
                  <a:cubicBezTo>
                    <a:pt x="13365" y="4726"/>
                    <a:pt x="12543" y="7452"/>
                    <a:pt x="12543" y="10179"/>
                  </a:cubicBezTo>
                  <a:cubicBezTo>
                    <a:pt x="12543" y="21600"/>
                    <a:pt x="12543" y="21600"/>
                    <a:pt x="12543" y="21600"/>
                  </a:cubicBezTo>
                  <a:cubicBezTo>
                    <a:pt x="9057" y="21600"/>
                    <a:pt x="9057" y="21600"/>
                    <a:pt x="9057" y="21600"/>
                  </a:cubicBezTo>
                  <a:cubicBezTo>
                    <a:pt x="9057" y="9028"/>
                    <a:pt x="9057" y="9028"/>
                    <a:pt x="9057" y="9028"/>
                  </a:cubicBezTo>
                  <a:cubicBezTo>
                    <a:pt x="9057" y="6453"/>
                    <a:pt x="8355" y="4726"/>
                    <a:pt x="6672" y="4726"/>
                  </a:cubicBezTo>
                  <a:cubicBezTo>
                    <a:pt x="4388" y="4726"/>
                    <a:pt x="3486" y="7271"/>
                    <a:pt x="3486" y="10088"/>
                  </a:cubicBezTo>
                  <a:cubicBezTo>
                    <a:pt x="3486" y="21600"/>
                    <a:pt x="3486" y="21600"/>
                    <a:pt x="3486" y="21600"/>
                  </a:cubicBezTo>
                  <a:cubicBezTo>
                    <a:pt x="0" y="21600"/>
                    <a:pt x="0" y="21600"/>
                    <a:pt x="0" y="21600"/>
                  </a:cubicBezTo>
                  <a:lnTo>
                    <a:pt x="0" y="51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47" name="Freeform 20"/>
            <p:cNvSpPr/>
            <p:nvPr/>
          </p:nvSpPr>
          <p:spPr>
            <a:xfrm>
              <a:off x="1811866" y="436562"/>
              <a:ext cx="169335" cy="163514"/>
            </a:xfrm>
            <a:custGeom>
              <a:avLst/>
              <a:gdLst/>
              <a:ahLst/>
              <a:cxnLst>
                <a:cxn ang="0">
                  <a:pos x="wd2" y="hd2"/>
                </a:cxn>
                <a:cxn ang="5400000">
                  <a:pos x="wd2" y="hd2"/>
                </a:cxn>
                <a:cxn ang="10800000">
                  <a:pos x="wd2" y="hd2"/>
                </a:cxn>
                <a:cxn ang="16200000">
                  <a:pos x="wd2" y="hd2"/>
                </a:cxn>
              </a:cxnLst>
              <a:rect l="0" t="0" r="r" b="b"/>
              <a:pathLst>
                <a:path w="21600" h="21600" extrusionOk="0">
                  <a:moveTo>
                    <a:pt x="16408" y="6214"/>
                  </a:moveTo>
                  <a:cubicBezTo>
                    <a:pt x="15120" y="4853"/>
                    <a:pt x="13491" y="4113"/>
                    <a:pt x="11255" y="4113"/>
                  </a:cubicBezTo>
                  <a:cubicBezTo>
                    <a:pt x="9474" y="4113"/>
                    <a:pt x="7389" y="4764"/>
                    <a:pt x="7389" y="6302"/>
                  </a:cubicBezTo>
                  <a:cubicBezTo>
                    <a:pt x="7389" y="9972"/>
                    <a:pt x="21600" y="6983"/>
                    <a:pt x="21600" y="15002"/>
                  </a:cubicBezTo>
                  <a:cubicBezTo>
                    <a:pt x="21600" y="19884"/>
                    <a:pt x="15651" y="21600"/>
                    <a:pt x="10269" y="21600"/>
                  </a:cubicBezTo>
                  <a:cubicBezTo>
                    <a:pt x="6177" y="21600"/>
                    <a:pt x="2691" y="20772"/>
                    <a:pt x="0" y="18434"/>
                  </a:cubicBezTo>
                  <a:cubicBezTo>
                    <a:pt x="4396" y="15209"/>
                    <a:pt x="4396" y="15209"/>
                    <a:pt x="4396" y="15209"/>
                  </a:cubicBezTo>
                  <a:cubicBezTo>
                    <a:pt x="6101" y="16659"/>
                    <a:pt x="7844" y="17753"/>
                    <a:pt x="10648" y="17753"/>
                  </a:cubicBezTo>
                  <a:cubicBezTo>
                    <a:pt x="12543" y="17753"/>
                    <a:pt x="15044" y="17014"/>
                    <a:pt x="15044" y="15386"/>
                  </a:cubicBezTo>
                  <a:cubicBezTo>
                    <a:pt x="15044" y="11125"/>
                    <a:pt x="796" y="14469"/>
                    <a:pt x="796" y="6628"/>
                  </a:cubicBezTo>
                  <a:cubicBezTo>
                    <a:pt x="796" y="2042"/>
                    <a:pt x="6101" y="0"/>
                    <a:pt x="11406" y="0"/>
                  </a:cubicBezTo>
                  <a:cubicBezTo>
                    <a:pt x="14931" y="0"/>
                    <a:pt x="18644" y="858"/>
                    <a:pt x="20804" y="3136"/>
                  </a:cubicBezTo>
                  <a:lnTo>
                    <a:pt x="16408" y="6214"/>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48" name="Freeform 21"/>
            <p:cNvSpPr/>
            <p:nvPr/>
          </p:nvSpPr>
          <p:spPr>
            <a:xfrm>
              <a:off x="1996016" y="396874"/>
              <a:ext cx="152401" cy="203201"/>
            </a:xfrm>
            <a:custGeom>
              <a:avLst/>
              <a:gdLst/>
              <a:ahLst/>
              <a:cxnLst>
                <a:cxn ang="0">
                  <a:pos x="wd2" y="hd2"/>
                </a:cxn>
                <a:cxn ang="5400000">
                  <a:pos x="wd2" y="hd2"/>
                </a:cxn>
                <a:cxn ang="10800000">
                  <a:pos x="wd2" y="hd2"/>
                </a:cxn>
                <a:cxn ang="16200000">
                  <a:pos x="wd2" y="hd2"/>
                </a:cxn>
              </a:cxnLst>
              <a:rect l="0" t="0" r="r" b="b"/>
              <a:pathLst>
                <a:path w="21600" h="21600" extrusionOk="0">
                  <a:moveTo>
                    <a:pt x="0" y="8248"/>
                  </a:moveTo>
                  <a:cubicBezTo>
                    <a:pt x="0" y="4750"/>
                    <a:pt x="0" y="4750"/>
                    <a:pt x="0" y="4750"/>
                  </a:cubicBezTo>
                  <a:cubicBezTo>
                    <a:pt x="6068" y="4750"/>
                    <a:pt x="6068" y="4750"/>
                    <a:pt x="6068" y="4750"/>
                  </a:cubicBezTo>
                  <a:cubicBezTo>
                    <a:pt x="6068" y="0"/>
                    <a:pt x="6068" y="0"/>
                    <a:pt x="6068" y="0"/>
                  </a:cubicBezTo>
                  <a:cubicBezTo>
                    <a:pt x="13452" y="0"/>
                    <a:pt x="13452" y="0"/>
                    <a:pt x="13452" y="0"/>
                  </a:cubicBezTo>
                  <a:cubicBezTo>
                    <a:pt x="13452" y="4750"/>
                    <a:pt x="13452" y="4750"/>
                    <a:pt x="13452" y="4750"/>
                  </a:cubicBezTo>
                  <a:cubicBezTo>
                    <a:pt x="21600" y="4750"/>
                    <a:pt x="21600" y="4750"/>
                    <a:pt x="21600" y="4750"/>
                  </a:cubicBezTo>
                  <a:cubicBezTo>
                    <a:pt x="21600" y="8248"/>
                    <a:pt x="21600" y="8248"/>
                    <a:pt x="21600" y="8248"/>
                  </a:cubicBezTo>
                  <a:cubicBezTo>
                    <a:pt x="13452" y="8248"/>
                    <a:pt x="13452" y="8248"/>
                    <a:pt x="13452" y="8248"/>
                  </a:cubicBezTo>
                  <a:cubicBezTo>
                    <a:pt x="13452" y="15432"/>
                    <a:pt x="13452" y="15432"/>
                    <a:pt x="13452" y="15432"/>
                  </a:cubicBezTo>
                  <a:cubicBezTo>
                    <a:pt x="13452" y="17086"/>
                    <a:pt x="14343" y="18102"/>
                    <a:pt x="17569" y="18102"/>
                  </a:cubicBezTo>
                  <a:cubicBezTo>
                    <a:pt x="18884" y="18102"/>
                    <a:pt x="20666" y="17961"/>
                    <a:pt x="21600" y="17582"/>
                  </a:cubicBezTo>
                  <a:cubicBezTo>
                    <a:pt x="21600" y="21056"/>
                    <a:pt x="21600" y="21056"/>
                    <a:pt x="21600" y="21056"/>
                  </a:cubicBezTo>
                  <a:cubicBezTo>
                    <a:pt x="20030" y="21458"/>
                    <a:pt x="17484" y="21600"/>
                    <a:pt x="15744" y="21600"/>
                  </a:cubicBezTo>
                  <a:cubicBezTo>
                    <a:pt x="7936" y="21600"/>
                    <a:pt x="6068" y="19639"/>
                    <a:pt x="6068" y="15786"/>
                  </a:cubicBezTo>
                  <a:cubicBezTo>
                    <a:pt x="6068" y="8248"/>
                    <a:pt x="6068" y="8248"/>
                    <a:pt x="6068" y="8248"/>
                  </a:cubicBezTo>
                  <a:lnTo>
                    <a:pt x="0" y="8248"/>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49" name="Freeform 22"/>
            <p:cNvSpPr/>
            <p:nvPr/>
          </p:nvSpPr>
          <p:spPr>
            <a:xfrm>
              <a:off x="2178049" y="436562"/>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707" y="15653"/>
                    <a:pt x="8100" y="17487"/>
                    <a:pt x="11076" y="17487"/>
                  </a:cubicBezTo>
                  <a:cubicBezTo>
                    <a:pt x="13745" y="17487"/>
                    <a:pt x="15464" y="16274"/>
                    <a:pt x="16814" y="14706"/>
                  </a:cubicBezTo>
                  <a:cubicBezTo>
                    <a:pt x="20618" y="17487"/>
                    <a:pt x="20618" y="17487"/>
                    <a:pt x="20618" y="17487"/>
                  </a:cubicBezTo>
                  <a:cubicBezTo>
                    <a:pt x="18133" y="20446"/>
                    <a:pt x="14973" y="21600"/>
                    <a:pt x="11598" y="21600"/>
                  </a:cubicBezTo>
                  <a:cubicBezTo>
                    <a:pt x="5155" y="21600"/>
                    <a:pt x="0" y="1728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31" y="5740"/>
                    <a:pt x="14175" y="3847"/>
                    <a:pt x="10861" y="3847"/>
                  </a:cubicBezTo>
                  <a:cubicBezTo>
                    <a:pt x="7701"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50" name="Freeform 23"/>
            <p:cNvSpPr/>
            <p:nvPr/>
          </p:nvSpPr>
          <p:spPr>
            <a:xfrm>
              <a:off x="2436282" y="436562"/>
              <a:ext cx="131235" cy="160339"/>
            </a:xfrm>
            <a:custGeom>
              <a:avLst/>
              <a:gdLst/>
              <a:ahLst/>
              <a:cxnLst>
                <a:cxn ang="0">
                  <a:pos x="wd2" y="hd2"/>
                </a:cxn>
                <a:cxn ang="5400000">
                  <a:pos x="wd2" y="hd2"/>
                </a:cxn>
                <a:cxn ang="10800000">
                  <a:pos x="wd2" y="hd2"/>
                </a:cxn>
                <a:cxn ang="16200000">
                  <a:pos x="wd2" y="hd2"/>
                </a:cxn>
              </a:cxnLst>
              <a:rect l="0" t="0" r="r" b="b"/>
              <a:pathLst>
                <a:path w="21600" h="21600" extrusionOk="0">
                  <a:moveTo>
                    <a:pt x="0" y="515"/>
                  </a:moveTo>
                  <a:cubicBezTo>
                    <a:pt x="8446" y="515"/>
                    <a:pt x="8446" y="515"/>
                    <a:pt x="8446" y="515"/>
                  </a:cubicBezTo>
                  <a:cubicBezTo>
                    <a:pt x="8446" y="3847"/>
                    <a:pt x="8446" y="3847"/>
                    <a:pt x="8446" y="3847"/>
                  </a:cubicBezTo>
                  <a:cubicBezTo>
                    <a:pt x="8591" y="3847"/>
                    <a:pt x="8591" y="3847"/>
                    <a:pt x="8591" y="3847"/>
                  </a:cubicBezTo>
                  <a:cubicBezTo>
                    <a:pt x="10436" y="1454"/>
                    <a:pt x="14173" y="0"/>
                    <a:pt x="18591" y="0"/>
                  </a:cubicBezTo>
                  <a:cubicBezTo>
                    <a:pt x="19658" y="0"/>
                    <a:pt x="20629" y="121"/>
                    <a:pt x="21600" y="303"/>
                  </a:cubicBezTo>
                  <a:cubicBezTo>
                    <a:pt x="21600" y="5392"/>
                    <a:pt x="21600" y="5392"/>
                    <a:pt x="21600" y="5392"/>
                  </a:cubicBezTo>
                  <a:cubicBezTo>
                    <a:pt x="20192" y="5180"/>
                    <a:pt x="18882" y="4999"/>
                    <a:pt x="17523" y="4999"/>
                  </a:cubicBezTo>
                  <a:cubicBezTo>
                    <a:pt x="9611" y="4999"/>
                    <a:pt x="8446" y="9179"/>
                    <a:pt x="8446" y="10300"/>
                  </a:cubicBezTo>
                  <a:cubicBezTo>
                    <a:pt x="8446" y="21600"/>
                    <a:pt x="8446" y="21600"/>
                    <a:pt x="8446" y="21600"/>
                  </a:cubicBezTo>
                  <a:cubicBezTo>
                    <a:pt x="0" y="21600"/>
                    <a:pt x="0" y="21600"/>
                    <a:pt x="0" y="21600"/>
                  </a:cubicBezTo>
                  <a:lnTo>
                    <a:pt x="0" y="51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51" name="Freeform 24"/>
            <p:cNvSpPr/>
            <p:nvPr/>
          </p:nvSpPr>
          <p:spPr>
            <a:xfrm>
              <a:off x="2586566" y="352424"/>
              <a:ext cx="222252" cy="247652"/>
            </a:xfrm>
            <a:custGeom>
              <a:avLst/>
              <a:gdLst/>
              <a:ahLst/>
              <a:cxnLst>
                <a:cxn ang="0">
                  <a:pos x="wd2" y="hd2"/>
                </a:cxn>
                <a:cxn ang="5400000">
                  <a:pos x="wd2" y="hd2"/>
                </a:cxn>
                <a:cxn ang="10800000">
                  <a:pos x="wd2" y="hd2"/>
                </a:cxn>
                <a:cxn ang="16200000">
                  <a:pos x="wd2" y="hd2"/>
                </a:cxn>
              </a:cxnLst>
              <a:rect l="0" t="0" r="r" b="b"/>
              <a:pathLst>
                <a:path w="21600" h="21600" extrusionOk="0">
                  <a:moveTo>
                    <a:pt x="16848" y="19232"/>
                  </a:moveTo>
                  <a:cubicBezTo>
                    <a:pt x="16762" y="19232"/>
                    <a:pt x="16762" y="19232"/>
                    <a:pt x="16762" y="19232"/>
                  </a:cubicBezTo>
                  <a:cubicBezTo>
                    <a:pt x="15293" y="20863"/>
                    <a:pt x="12672" y="21600"/>
                    <a:pt x="9878" y="21600"/>
                  </a:cubicBezTo>
                  <a:cubicBezTo>
                    <a:pt x="3715" y="21600"/>
                    <a:pt x="0" y="18514"/>
                    <a:pt x="0" y="14516"/>
                  </a:cubicBezTo>
                  <a:cubicBezTo>
                    <a:pt x="0" y="10519"/>
                    <a:pt x="3946" y="7433"/>
                    <a:pt x="9677" y="7433"/>
                  </a:cubicBezTo>
                  <a:cubicBezTo>
                    <a:pt x="13421" y="7433"/>
                    <a:pt x="15437" y="8617"/>
                    <a:pt x="16474" y="9490"/>
                  </a:cubicBezTo>
                  <a:cubicBezTo>
                    <a:pt x="16589" y="9490"/>
                    <a:pt x="16589" y="9490"/>
                    <a:pt x="16589" y="9490"/>
                  </a:cubicBezTo>
                  <a:cubicBezTo>
                    <a:pt x="16589" y="0"/>
                    <a:pt x="16589" y="0"/>
                    <a:pt x="16589" y="0"/>
                  </a:cubicBezTo>
                  <a:cubicBezTo>
                    <a:pt x="21600" y="0"/>
                    <a:pt x="21600" y="0"/>
                    <a:pt x="21600" y="0"/>
                  </a:cubicBezTo>
                  <a:cubicBezTo>
                    <a:pt x="21600" y="21270"/>
                    <a:pt x="21600" y="21270"/>
                    <a:pt x="21600" y="21270"/>
                  </a:cubicBezTo>
                  <a:cubicBezTo>
                    <a:pt x="16848" y="21270"/>
                    <a:pt x="16848" y="21270"/>
                    <a:pt x="16848" y="21270"/>
                  </a:cubicBezTo>
                  <a:lnTo>
                    <a:pt x="16848" y="19232"/>
                  </a:lnTo>
                  <a:close/>
                  <a:moveTo>
                    <a:pt x="10886" y="18553"/>
                  </a:moveTo>
                  <a:cubicBezTo>
                    <a:pt x="14544" y="18553"/>
                    <a:pt x="16762" y="16632"/>
                    <a:pt x="16762" y="14516"/>
                  </a:cubicBezTo>
                  <a:cubicBezTo>
                    <a:pt x="16762" y="12401"/>
                    <a:pt x="14544" y="10460"/>
                    <a:pt x="10886" y="10460"/>
                  </a:cubicBezTo>
                  <a:cubicBezTo>
                    <a:pt x="7200" y="10460"/>
                    <a:pt x="5011" y="12401"/>
                    <a:pt x="5011" y="14516"/>
                  </a:cubicBezTo>
                  <a:cubicBezTo>
                    <a:pt x="5011" y="16632"/>
                    <a:pt x="7200" y="18553"/>
                    <a:pt x="10886" y="18553"/>
                  </a:cubicBezTo>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52" name="Freeform 25"/>
            <p:cNvSpPr/>
            <p:nvPr/>
          </p:nvSpPr>
          <p:spPr>
            <a:xfrm>
              <a:off x="2853266" y="436562"/>
              <a:ext cx="190501" cy="163514"/>
            </a:xfrm>
            <a:custGeom>
              <a:avLst/>
              <a:gdLst/>
              <a:ahLst/>
              <a:cxnLst>
                <a:cxn ang="0">
                  <a:pos x="wd2" y="hd2"/>
                </a:cxn>
                <a:cxn ang="5400000">
                  <a:pos x="wd2" y="hd2"/>
                </a:cxn>
                <a:cxn ang="10800000">
                  <a:pos x="wd2" y="hd2"/>
                </a:cxn>
                <a:cxn ang="16200000">
                  <a:pos x="wd2" y="hd2"/>
                </a:cxn>
              </a:cxnLst>
              <a:rect l="0" t="0" r="r" b="b"/>
              <a:pathLst>
                <a:path w="21600" h="21600" extrusionOk="0">
                  <a:moveTo>
                    <a:pt x="16310" y="18256"/>
                  </a:moveTo>
                  <a:cubicBezTo>
                    <a:pt x="16175" y="18256"/>
                    <a:pt x="16175" y="18256"/>
                    <a:pt x="16175" y="18256"/>
                  </a:cubicBezTo>
                  <a:cubicBezTo>
                    <a:pt x="14479" y="20564"/>
                    <a:pt x="11732" y="21600"/>
                    <a:pt x="8613" y="21600"/>
                  </a:cubicBezTo>
                  <a:cubicBezTo>
                    <a:pt x="4239" y="21600"/>
                    <a:pt x="0" y="19499"/>
                    <a:pt x="0" y="15416"/>
                  </a:cubicBezTo>
                  <a:cubicBezTo>
                    <a:pt x="0" y="8729"/>
                    <a:pt x="8952" y="8255"/>
                    <a:pt x="14818" y="8255"/>
                  </a:cubicBezTo>
                  <a:cubicBezTo>
                    <a:pt x="16310" y="8255"/>
                    <a:pt x="16310" y="8255"/>
                    <a:pt x="16310" y="8255"/>
                  </a:cubicBezTo>
                  <a:cubicBezTo>
                    <a:pt x="16310" y="7723"/>
                    <a:pt x="16310" y="7723"/>
                    <a:pt x="16310" y="7723"/>
                  </a:cubicBezTo>
                  <a:cubicBezTo>
                    <a:pt x="16310" y="5178"/>
                    <a:pt x="14038" y="3847"/>
                    <a:pt x="10919" y="3847"/>
                  </a:cubicBezTo>
                  <a:cubicBezTo>
                    <a:pt x="8443" y="3847"/>
                    <a:pt x="6171" y="4705"/>
                    <a:pt x="4612" y="6007"/>
                  </a:cubicBezTo>
                  <a:cubicBezTo>
                    <a:pt x="1526" y="3284"/>
                    <a:pt x="1526" y="3284"/>
                    <a:pt x="1526" y="3284"/>
                  </a:cubicBezTo>
                  <a:cubicBezTo>
                    <a:pt x="4137" y="976"/>
                    <a:pt x="7799" y="0"/>
                    <a:pt x="11529" y="0"/>
                  </a:cubicBezTo>
                  <a:cubicBezTo>
                    <a:pt x="21600" y="0"/>
                    <a:pt x="21600" y="6332"/>
                    <a:pt x="21600" y="9261"/>
                  </a:cubicBezTo>
                  <a:cubicBezTo>
                    <a:pt x="21600" y="21097"/>
                    <a:pt x="21600" y="21097"/>
                    <a:pt x="21600" y="21097"/>
                  </a:cubicBezTo>
                  <a:cubicBezTo>
                    <a:pt x="16310" y="21097"/>
                    <a:pt x="16310" y="21097"/>
                    <a:pt x="16310" y="21097"/>
                  </a:cubicBezTo>
                  <a:lnTo>
                    <a:pt x="16310" y="18256"/>
                  </a:lnTo>
                  <a:close/>
                  <a:moveTo>
                    <a:pt x="15971" y="11865"/>
                  </a:moveTo>
                  <a:cubicBezTo>
                    <a:pt x="14750" y="11865"/>
                    <a:pt x="14750" y="11865"/>
                    <a:pt x="14750" y="11865"/>
                  </a:cubicBezTo>
                  <a:cubicBezTo>
                    <a:pt x="11495" y="11865"/>
                    <a:pt x="5900" y="12072"/>
                    <a:pt x="5900" y="15031"/>
                  </a:cubicBezTo>
                  <a:cubicBezTo>
                    <a:pt x="5900" y="16925"/>
                    <a:pt x="8104" y="17753"/>
                    <a:pt x="10003" y="17753"/>
                  </a:cubicBezTo>
                  <a:cubicBezTo>
                    <a:pt x="14038" y="17753"/>
                    <a:pt x="15971" y="15889"/>
                    <a:pt x="15971" y="13019"/>
                  </a:cubicBezTo>
                  <a:lnTo>
                    <a:pt x="15971" y="1186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53" name="Freeform 26"/>
            <p:cNvSpPr/>
            <p:nvPr/>
          </p:nvSpPr>
          <p:spPr>
            <a:xfrm>
              <a:off x="3096682" y="436562"/>
              <a:ext cx="321735" cy="160339"/>
            </a:xfrm>
            <a:custGeom>
              <a:avLst/>
              <a:gdLst/>
              <a:ahLst/>
              <a:cxnLst>
                <a:cxn ang="0">
                  <a:pos x="wd2" y="hd2"/>
                </a:cxn>
                <a:cxn ang="5400000">
                  <a:pos x="wd2" y="hd2"/>
                </a:cxn>
                <a:cxn ang="10800000">
                  <a:pos x="wd2" y="hd2"/>
                </a:cxn>
                <a:cxn ang="16200000">
                  <a:pos x="wd2" y="hd2"/>
                </a:cxn>
              </a:cxnLst>
              <a:rect l="0" t="0" r="r" b="b"/>
              <a:pathLst>
                <a:path w="21600" h="21600" extrusionOk="0">
                  <a:moveTo>
                    <a:pt x="0" y="515"/>
                  </a:moveTo>
                  <a:cubicBezTo>
                    <a:pt x="3306" y="515"/>
                    <a:pt x="3306" y="515"/>
                    <a:pt x="3306" y="515"/>
                  </a:cubicBezTo>
                  <a:cubicBezTo>
                    <a:pt x="3306" y="3817"/>
                    <a:pt x="3306" y="3817"/>
                    <a:pt x="3306" y="3817"/>
                  </a:cubicBezTo>
                  <a:cubicBezTo>
                    <a:pt x="3366" y="3817"/>
                    <a:pt x="3366" y="3817"/>
                    <a:pt x="3366" y="3817"/>
                  </a:cubicBezTo>
                  <a:cubicBezTo>
                    <a:pt x="3987" y="1848"/>
                    <a:pt x="5310" y="0"/>
                    <a:pt x="7634" y="0"/>
                  </a:cubicBezTo>
                  <a:cubicBezTo>
                    <a:pt x="9778" y="0"/>
                    <a:pt x="11261" y="1272"/>
                    <a:pt x="11982" y="3908"/>
                  </a:cubicBezTo>
                  <a:cubicBezTo>
                    <a:pt x="13004" y="1212"/>
                    <a:pt x="14487" y="0"/>
                    <a:pt x="16571" y="0"/>
                  </a:cubicBezTo>
                  <a:cubicBezTo>
                    <a:pt x="20298" y="0"/>
                    <a:pt x="21600" y="3999"/>
                    <a:pt x="21600" y="9028"/>
                  </a:cubicBezTo>
                  <a:cubicBezTo>
                    <a:pt x="21600" y="21600"/>
                    <a:pt x="21600" y="21600"/>
                    <a:pt x="21600" y="21600"/>
                  </a:cubicBezTo>
                  <a:cubicBezTo>
                    <a:pt x="18114" y="21600"/>
                    <a:pt x="18114" y="21600"/>
                    <a:pt x="18114" y="21600"/>
                  </a:cubicBezTo>
                  <a:cubicBezTo>
                    <a:pt x="18114" y="9664"/>
                    <a:pt x="18114" y="9664"/>
                    <a:pt x="18114" y="9664"/>
                  </a:cubicBezTo>
                  <a:cubicBezTo>
                    <a:pt x="18114" y="7028"/>
                    <a:pt x="17593" y="4726"/>
                    <a:pt x="15529" y="4726"/>
                  </a:cubicBezTo>
                  <a:cubicBezTo>
                    <a:pt x="13345" y="4726"/>
                    <a:pt x="12543" y="7452"/>
                    <a:pt x="12543" y="10179"/>
                  </a:cubicBezTo>
                  <a:cubicBezTo>
                    <a:pt x="12543" y="21600"/>
                    <a:pt x="12543" y="21600"/>
                    <a:pt x="12543" y="21600"/>
                  </a:cubicBezTo>
                  <a:cubicBezTo>
                    <a:pt x="9057" y="21600"/>
                    <a:pt x="9057" y="21600"/>
                    <a:pt x="9057" y="21600"/>
                  </a:cubicBezTo>
                  <a:cubicBezTo>
                    <a:pt x="9057" y="9028"/>
                    <a:pt x="9057" y="9028"/>
                    <a:pt x="9057" y="9028"/>
                  </a:cubicBezTo>
                  <a:cubicBezTo>
                    <a:pt x="9057" y="6453"/>
                    <a:pt x="8355" y="4726"/>
                    <a:pt x="6672" y="4726"/>
                  </a:cubicBezTo>
                  <a:cubicBezTo>
                    <a:pt x="4388" y="4726"/>
                    <a:pt x="3486" y="7271"/>
                    <a:pt x="3486" y="10088"/>
                  </a:cubicBezTo>
                  <a:cubicBezTo>
                    <a:pt x="3486" y="21600"/>
                    <a:pt x="3486" y="21600"/>
                    <a:pt x="3486" y="21600"/>
                  </a:cubicBezTo>
                  <a:cubicBezTo>
                    <a:pt x="0" y="21600"/>
                    <a:pt x="0" y="21600"/>
                    <a:pt x="0" y="21600"/>
                  </a:cubicBezTo>
                  <a:lnTo>
                    <a:pt x="0" y="51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grpSp>
      <p:sp>
        <p:nvSpPr>
          <p:cNvPr id="555" name="Titeltekst"/>
          <p:cNvSpPr txBox="1">
            <a:spLocks noGrp="1"/>
          </p:cNvSpPr>
          <p:nvPr>
            <p:ph type="title"/>
          </p:nvPr>
        </p:nvSpPr>
        <p:spPr>
          <a:xfrm>
            <a:off x="1308059" y="1750071"/>
            <a:ext cx="9792001" cy="1836001"/>
          </a:xfrm>
          <a:prstGeom prst="rect">
            <a:avLst/>
          </a:prstGeom>
        </p:spPr>
        <p:txBody>
          <a:bodyPr/>
          <a:lstStyle>
            <a:lvl1pPr defTabSz="914400">
              <a:lnSpc>
                <a:spcPct val="100000"/>
              </a:lnSpc>
              <a:defRPr sz="5500" b="0">
                <a:solidFill>
                  <a:srgbClr val="FFFFFF"/>
                </a:solidFill>
                <a:latin typeface="Corbel"/>
                <a:ea typeface="Corbel"/>
                <a:cs typeface="Corbel"/>
                <a:sym typeface="Corbel"/>
              </a:defRPr>
            </a:lvl1pPr>
          </a:lstStyle>
          <a:p>
            <a:r>
              <a:t>Titeltekst</a:t>
            </a:r>
          </a:p>
        </p:txBody>
      </p:sp>
      <p:sp>
        <p:nvSpPr>
          <p:cNvPr id="556" name="Hoofdtekst - niveau één…"/>
          <p:cNvSpPr txBox="1">
            <a:spLocks noGrp="1"/>
          </p:cNvSpPr>
          <p:nvPr>
            <p:ph type="body" sz="half" idx="1"/>
          </p:nvPr>
        </p:nvSpPr>
        <p:spPr>
          <a:xfrm>
            <a:off x="1308059" y="3594908"/>
            <a:ext cx="9792001" cy="1752601"/>
          </a:xfrm>
          <a:prstGeom prst="rect">
            <a:avLst/>
          </a:prstGeom>
        </p:spPr>
        <p:txBody>
          <a:bodyPr/>
          <a:lstStyle>
            <a:lvl1pPr marL="0" indent="0" defTabSz="914400">
              <a:lnSpc>
                <a:spcPct val="100000"/>
              </a:lnSpc>
              <a:spcBef>
                <a:spcPts val="0"/>
              </a:spcBef>
              <a:buClrTx/>
              <a:buSzTx/>
              <a:buFontTx/>
              <a:buNone/>
              <a:defRPr sz="3500">
                <a:solidFill>
                  <a:srgbClr val="FFFFFF"/>
                </a:solidFill>
                <a:latin typeface="Corbel"/>
                <a:ea typeface="Corbel"/>
                <a:cs typeface="Corbel"/>
                <a:sym typeface="Corbel"/>
              </a:defRPr>
            </a:lvl1pPr>
            <a:lvl2pPr marL="0" indent="457200" defTabSz="914400">
              <a:lnSpc>
                <a:spcPct val="100000"/>
              </a:lnSpc>
              <a:spcBef>
                <a:spcPts val="0"/>
              </a:spcBef>
              <a:buClrTx/>
              <a:buSzTx/>
              <a:buFontTx/>
              <a:buNone/>
              <a:defRPr sz="3500">
                <a:solidFill>
                  <a:srgbClr val="FFFFFF"/>
                </a:solidFill>
                <a:latin typeface="Corbel"/>
                <a:ea typeface="Corbel"/>
                <a:cs typeface="Corbel"/>
                <a:sym typeface="Corbel"/>
              </a:defRPr>
            </a:lvl2pPr>
            <a:lvl3pPr marL="0" indent="914400" defTabSz="914400">
              <a:lnSpc>
                <a:spcPct val="100000"/>
              </a:lnSpc>
              <a:spcBef>
                <a:spcPts val="0"/>
              </a:spcBef>
              <a:buClrTx/>
              <a:buSzTx/>
              <a:buFontTx/>
              <a:buNone/>
              <a:defRPr sz="3500">
                <a:solidFill>
                  <a:srgbClr val="FFFFFF"/>
                </a:solidFill>
                <a:latin typeface="Corbel"/>
                <a:ea typeface="Corbel"/>
                <a:cs typeface="Corbel"/>
                <a:sym typeface="Corbel"/>
              </a:defRPr>
            </a:lvl3pPr>
            <a:lvl4pPr marL="0" indent="1371600" defTabSz="914400">
              <a:lnSpc>
                <a:spcPct val="100000"/>
              </a:lnSpc>
              <a:spcBef>
                <a:spcPts val="0"/>
              </a:spcBef>
              <a:buClrTx/>
              <a:buSzTx/>
              <a:buFontTx/>
              <a:buNone/>
              <a:defRPr sz="3500">
                <a:solidFill>
                  <a:srgbClr val="FFFFFF"/>
                </a:solidFill>
                <a:latin typeface="Corbel"/>
                <a:ea typeface="Corbel"/>
                <a:cs typeface="Corbel"/>
                <a:sym typeface="Corbel"/>
              </a:defRPr>
            </a:lvl4pPr>
            <a:lvl5pPr marL="0" indent="1828800" defTabSz="914400">
              <a:lnSpc>
                <a:spcPct val="100000"/>
              </a:lnSpc>
              <a:spcBef>
                <a:spcPts val="0"/>
              </a:spcBef>
              <a:buClrTx/>
              <a:buSzTx/>
              <a:buFontTx/>
              <a:buNone/>
              <a:defRPr sz="3500">
                <a:solidFill>
                  <a:srgbClr val="FFFFFF"/>
                </a:solidFill>
                <a:latin typeface="Corbel"/>
                <a:ea typeface="Corbel"/>
                <a:cs typeface="Corbel"/>
                <a:sym typeface="Corbe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57"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ussendia">
    <p:spTree>
      <p:nvGrpSpPr>
        <p:cNvPr id="1" name=""/>
        <p:cNvGrpSpPr/>
        <p:nvPr/>
      </p:nvGrpSpPr>
      <p:grpSpPr>
        <a:xfrm>
          <a:off x="0" y="0"/>
          <a:ext cx="0" cy="0"/>
          <a:chOff x="0" y="0"/>
          <a:chExt cx="0" cy="0"/>
        </a:xfrm>
      </p:grpSpPr>
      <p:sp>
        <p:nvSpPr>
          <p:cNvPr id="564" name="Rectangle 5"/>
          <p:cNvSpPr/>
          <p:nvPr/>
        </p:nvSpPr>
        <p:spPr>
          <a:xfrm>
            <a:off x="-1" y="1588"/>
            <a:ext cx="12183535" cy="6854826"/>
          </a:xfrm>
          <a:prstGeom prst="rect">
            <a:avLst/>
          </a:prstGeom>
          <a:solidFill>
            <a:srgbClr val="FF0000"/>
          </a:solidFill>
          <a:ln w="12700">
            <a:miter lim="400000"/>
          </a:ln>
        </p:spPr>
        <p:txBody>
          <a:bodyPr lIns="45719" rIns="45719"/>
          <a:lstStyle/>
          <a:p>
            <a:pPr>
              <a:defRPr>
                <a:latin typeface="Calibri"/>
                <a:ea typeface="Calibri"/>
                <a:cs typeface="Calibri"/>
                <a:sym typeface="Calibri"/>
              </a:defRPr>
            </a:pPr>
            <a:endParaRPr/>
          </a:p>
        </p:txBody>
      </p:sp>
      <p:sp>
        <p:nvSpPr>
          <p:cNvPr id="565" name="Rectangle 6"/>
          <p:cNvSpPr/>
          <p:nvPr/>
        </p:nvSpPr>
        <p:spPr>
          <a:xfrm>
            <a:off x="-1" y="1588"/>
            <a:ext cx="1049869" cy="6854826"/>
          </a:xfrm>
          <a:prstGeom prst="rect">
            <a:avLst/>
          </a:prstGeom>
          <a:solidFill>
            <a:srgbClr val="FFFFFF"/>
          </a:solidFill>
          <a:ln w="12700">
            <a:miter lim="400000"/>
          </a:ln>
        </p:spPr>
        <p:txBody>
          <a:bodyPr lIns="45719" rIns="45719"/>
          <a:lstStyle/>
          <a:p>
            <a:pPr>
              <a:defRPr>
                <a:latin typeface="Calibri"/>
                <a:ea typeface="Calibri"/>
                <a:cs typeface="Calibri"/>
                <a:sym typeface="Calibri"/>
              </a:defRPr>
            </a:pPr>
            <a:endParaRPr/>
          </a:p>
        </p:txBody>
      </p:sp>
      <p:sp>
        <p:nvSpPr>
          <p:cNvPr id="566" name="Hoofdtekst - niveau één…"/>
          <p:cNvSpPr txBox="1">
            <a:spLocks noGrp="1"/>
          </p:cNvSpPr>
          <p:nvPr>
            <p:ph type="body" sz="half" idx="1"/>
          </p:nvPr>
        </p:nvSpPr>
        <p:spPr>
          <a:xfrm>
            <a:off x="1308059" y="2752261"/>
            <a:ext cx="9792001" cy="1752601"/>
          </a:xfrm>
          <a:prstGeom prst="rect">
            <a:avLst/>
          </a:prstGeom>
        </p:spPr>
        <p:txBody>
          <a:bodyPr/>
          <a:lstStyle>
            <a:lvl1pPr marL="0" indent="0" defTabSz="914400">
              <a:lnSpc>
                <a:spcPct val="100000"/>
              </a:lnSpc>
              <a:spcBef>
                <a:spcPts val="0"/>
              </a:spcBef>
              <a:buClrTx/>
              <a:buSzTx/>
              <a:buFontTx/>
              <a:buNone/>
              <a:defRPr sz="3500">
                <a:solidFill>
                  <a:srgbClr val="FFFFFF"/>
                </a:solidFill>
                <a:latin typeface="Corbel"/>
                <a:ea typeface="Corbel"/>
                <a:cs typeface="Corbel"/>
                <a:sym typeface="Corbel"/>
              </a:defRPr>
            </a:lvl1pPr>
            <a:lvl2pPr marL="0" indent="457200" defTabSz="914400">
              <a:lnSpc>
                <a:spcPct val="100000"/>
              </a:lnSpc>
              <a:spcBef>
                <a:spcPts val="0"/>
              </a:spcBef>
              <a:buClrTx/>
              <a:buSzTx/>
              <a:buFontTx/>
              <a:buNone/>
              <a:defRPr sz="3500">
                <a:solidFill>
                  <a:srgbClr val="FFFFFF"/>
                </a:solidFill>
                <a:latin typeface="Corbel"/>
                <a:ea typeface="Corbel"/>
                <a:cs typeface="Corbel"/>
                <a:sym typeface="Corbel"/>
              </a:defRPr>
            </a:lvl2pPr>
            <a:lvl3pPr marL="0" indent="914400" defTabSz="914400">
              <a:lnSpc>
                <a:spcPct val="100000"/>
              </a:lnSpc>
              <a:spcBef>
                <a:spcPts val="0"/>
              </a:spcBef>
              <a:buClrTx/>
              <a:buSzTx/>
              <a:buFontTx/>
              <a:buNone/>
              <a:defRPr sz="3500">
                <a:solidFill>
                  <a:srgbClr val="FFFFFF"/>
                </a:solidFill>
                <a:latin typeface="Corbel"/>
                <a:ea typeface="Corbel"/>
                <a:cs typeface="Corbel"/>
                <a:sym typeface="Corbel"/>
              </a:defRPr>
            </a:lvl3pPr>
            <a:lvl4pPr marL="0" indent="1371600" defTabSz="914400">
              <a:lnSpc>
                <a:spcPct val="100000"/>
              </a:lnSpc>
              <a:spcBef>
                <a:spcPts val="0"/>
              </a:spcBef>
              <a:buClrTx/>
              <a:buSzTx/>
              <a:buFontTx/>
              <a:buNone/>
              <a:defRPr sz="3500">
                <a:solidFill>
                  <a:srgbClr val="FFFFFF"/>
                </a:solidFill>
                <a:latin typeface="Corbel"/>
                <a:ea typeface="Corbel"/>
                <a:cs typeface="Corbel"/>
                <a:sym typeface="Corbel"/>
              </a:defRPr>
            </a:lvl4pPr>
            <a:lvl5pPr marL="0" indent="1828800" defTabSz="914400">
              <a:lnSpc>
                <a:spcPct val="100000"/>
              </a:lnSpc>
              <a:spcBef>
                <a:spcPts val="0"/>
              </a:spcBef>
              <a:buClrTx/>
              <a:buSzTx/>
              <a:buFontTx/>
              <a:buNone/>
              <a:defRPr sz="3500">
                <a:solidFill>
                  <a:srgbClr val="FFFFFF"/>
                </a:solidFill>
                <a:latin typeface="Corbel"/>
                <a:ea typeface="Corbel"/>
                <a:cs typeface="Corbel"/>
                <a:sym typeface="Corbe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67" name="Titeltekst"/>
          <p:cNvSpPr txBox="1">
            <a:spLocks noGrp="1"/>
          </p:cNvSpPr>
          <p:nvPr>
            <p:ph type="title"/>
          </p:nvPr>
        </p:nvSpPr>
        <p:spPr>
          <a:xfrm>
            <a:off x="1308059" y="1758950"/>
            <a:ext cx="9792001" cy="1039968"/>
          </a:xfrm>
          <a:prstGeom prst="rect">
            <a:avLst/>
          </a:prstGeom>
        </p:spPr>
        <p:txBody>
          <a:bodyPr/>
          <a:lstStyle>
            <a:lvl1pPr defTabSz="914400">
              <a:lnSpc>
                <a:spcPct val="100000"/>
              </a:lnSpc>
              <a:defRPr sz="5500" b="0">
                <a:solidFill>
                  <a:srgbClr val="FFFFFF"/>
                </a:solidFill>
                <a:latin typeface="Corbel"/>
                <a:ea typeface="Corbel"/>
                <a:cs typeface="Corbel"/>
                <a:sym typeface="Corbel"/>
              </a:defRPr>
            </a:lvl1pPr>
          </a:lstStyle>
          <a:p>
            <a:r>
              <a:t>Titeltekst</a:t>
            </a:r>
          </a:p>
        </p:txBody>
      </p:sp>
      <p:grpSp>
        <p:nvGrpSpPr>
          <p:cNvPr id="588" name="Groep 4"/>
          <p:cNvGrpSpPr/>
          <p:nvPr/>
        </p:nvGrpSpPr>
        <p:grpSpPr>
          <a:xfrm>
            <a:off x="243417" y="163512"/>
            <a:ext cx="3418417" cy="1447801"/>
            <a:chOff x="0" y="0"/>
            <a:chExt cx="3418416" cy="1447800"/>
          </a:xfrm>
        </p:grpSpPr>
        <p:sp>
          <p:nvSpPr>
            <p:cNvPr id="568" name="Freeform 7"/>
            <p:cNvSpPr/>
            <p:nvPr/>
          </p:nvSpPr>
          <p:spPr>
            <a:xfrm>
              <a:off x="0" y="1022350"/>
              <a:ext cx="567267"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248"/>
                  </a:moveTo>
                  <a:lnTo>
                    <a:pt x="6528" y="10800"/>
                  </a:lnTo>
                  <a:lnTo>
                    <a:pt x="0" y="4352"/>
                  </a:lnTo>
                  <a:lnTo>
                    <a:pt x="4352" y="0"/>
                  </a:lnTo>
                  <a:lnTo>
                    <a:pt x="10800" y="6448"/>
                  </a:lnTo>
                  <a:lnTo>
                    <a:pt x="17248" y="0"/>
                  </a:lnTo>
                  <a:lnTo>
                    <a:pt x="21600" y="4352"/>
                  </a:lnTo>
                  <a:lnTo>
                    <a:pt x="15152" y="10800"/>
                  </a:lnTo>
                  <a:lnTo>
                    <a:pt x="21600" y="17248"/>
                  </a:lnTo>
                  <a:lnTo>
                    <a:pt x="17248" y="21600"/>
                  </a:lnTo>
                  <a:lnTo>
                    <a:pt x="10800" y="15072"/>
                  </a:lnTo>
                  <a:lnTo>
                    <a:pt x="4352" y="21600"/>
                  </a:lnTo>
                  <a:lnTo>
                    <a:pt x="0" y="1724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69" name="Freeform 8"/>
            <p:cNvSpPr/>
            <p:nvPr/>
          </p:nvSpPr>
          <p:spPr>
            <a:xfrm>
              <a:off x="0" y="-1"/>
              <a:ext cx="567267"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70" name="Freeform 9"/>
            <p:cNvSpPr/>
            <p:nvPr/>
          </p:nvSpPr>
          <p:spPr>
            <a:xfrm>
              <a:off x="0" y="511175"/>
              <a:ext cx="567267"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71" name="Freeform 10"/>
            <p:cNvSpPr/>
            <p:nvPr/>
          </p:nvSpPr>
          <p:spPr>
            <a:xfrm>
              <a:off x="1132416" y="20637"/>
              <a:ext cx="285751" cy="241301"/>
            </a:xfrm>
            <a:custGeom>
              <a:avLst/>
              <a:gdLst/>
              <a:ahLst/>
              <a:cxnLst>
                <a:cxn ang="0">
                  <a:pos x="wd2" y="hd2"/>
                </a:cxn>
                <a:cxn ang="5400000">
                  <a:pos x="wd2" y="hd2"/>
                </a:cxn>
                <a:cxn ang="10800000">
                  <a:pos x="wd2" y="hd2"/>
                </a:cxn>
                <a:cxn ang="16200000">
                  <a:pos x="wd2" y="hd2"/>
                </a:cxn>
              </a:cxnLst>
              <a:rect l="0" t="0" r="r" b="b"/>
              <a:pathLst>
                <a:path w="21600" h="21600" extrusionOk="0">
                  <a:moveTo>
                    <a:pt x="21600" y="19574"/>
                  </a:moveTo>
                  <a:cubicBezTo>
                    <a:pt x="18827" y="20918"/>
                    <a:pt x="15652" y="21600"/>
                    <a:pt x="12119" y="21600"/>
                  </a:cubicBezTo>
                  <a:cubicBezTo>
                    <a:pt x="5053" y="21600"/>
                    <a:pt x="0" y="17308"/>
                    <a:pt x="0" y="10890"/>
                  </a:cubicBezTo>
                  <a:cubicBezTo>
                    <a:pt x="0" y="4292"/>
                    <a:pt x="5053" y="0"/>
                    <a:pt x="12119" y="0"/>
                  </a:cubicBezTo>
                  <a:cubicBezTo>
                    <a:pt x="15607" y="0"/>
                    <a:pt x="18760" y="662"/>
                    <a:pt x="21153" y="2587"/>
                  </a:cubicBezTo>
                  <a:cubicBezTo>
                    <a:pt x="18134" y="5315"/>
                    <a:pt x="18134" y="5315"/>
                    <a:pt x="18134" y="5315"/>
                  </a:cubicBezTo>
                  <a:cubicBezTo>
                    <a:pt x="16681" y="4031"/>
                    <a:pt x="14445" y="3309"/>
                    <a:pt x="12142" y="3309"/>
                  </a:cubicBezTo>
                  <a:cubicBezTo>
                    <a:pt x="7424" y="3309"/>
                    <a:pt x="4271" y="6558"/>
                    <a:pt x="4271" y="10650"/>
                  </a:cubicBezTo>
                  <a:cubicBezTo>
                    <a:pt x="4271" y="15042"/>
                    <a:pt x="7424" y="18291"/>
                    <a:pt x="12142" y="18291"/>
                  </a:cubicBezTo>
                  <a:cubicBezTo>
                    <a:pt x="14221" y="18291"/>
                    <a:pt x="16099" y="17950"/>
                    <a:pt x="17530" y="17228"/>
                  </a:cubicBezTo>
                  <a:cubicBezTo>
                    <a:pt x="17530" y="12374"/>
                    <a:pt x="17530" y="12374"/>
                    <a:pt x="17530" y="12374"/>
                  </a:cubicBezTo>
                  <a:cubicBezTo>
                    <a:pt x="12835" y="12374"/>
                    <a:pt x="12835" y="12374"/>
                    <a:pt x="12835" y="12374"/>
                  </a:cubicBezTo>
                  <a:cubicBezTo>
                    <a:pt x="12835" y="9065"/>
                    <a:pt x="12835" y="9065"/>
                    <a:pt x="12835" y="9065"/>
                  </a:cubicBezTo>
                  <a:cubicBezTo>
                    <a:pt x="21600" y="9065"/>
                    <a:pt x="21600" y="9065"/>
                    <a:pt x="21600" y="9065"/>
                  </a:cubicBezTo>
                  <a:lnTo>
                    <a:pt x="21600" y="19574"/>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72" name="Freeform 11"/>
            <p:cNvSpPr/>
            <p:nvPr/>
          </p:nvSpPr>
          <p:spPr>
            <a:xfrm>
              <a:off x="1468966" y="96837"/>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676" y="15623"/>
                    <a:pt x="8069" y="17487"/>
                    <a:pt x="11076" y="17487"/>
                  </a:cubicBezTo>
                  <a:cubicBezTo>
                    <a:pt x="13715" y="17487"/>
                    <a:pt x="15464" y="16274"/>
                    <a:pt x="16783"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31" y="5740"/>
                    <a:pt x="14175" y="3847"/>
                    <a:pt x="10831" y="3847"/>
                  </a:cubicBezTo>
                  <a:cubicBezTo>
                    <a:pt x="7670"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73" name="Freeform 12"/>
            <p:cNvSpPr/>
            <p:nvPr/>
          </p:nvSpPr>
          <p:spPr>
            <a:xfrm>
              <a:off x="1725082" y="96837"/>
              <a:ext cx="319619" cy="158751"/>
            </a:xfrm>
            <a:custGeom>
              <a:avLst/>
              <a:gdLst/>
              <a:ahLst/>
              <a:cxnLst>
                <a:cxn ang="0">
                  <a:pos x="wd2" y="hd2"/>
                </a:cxn>
                <a:cxn ang="5400000">
                  <a:pos x="wd2" y="hd2"/>
                </a:cxn>
                <a:cxn ang="10800000">
                  <a:pos x="wd2" y="hd2"/>
                </a:cxn>
                <a:cxn ang="16200000">
                  <a:pos x="wd2" y="hd2"/>
                </a:cxn>
              </a:cxnLst>
              <a:rect l="0" t="0" r="r" b="b"/>
              <a:pathLst>
                <a:path w="21600" h="21600" extrusionOk="0">
                  <a:moveTo>
                    <a:pt x="0" y="516"/>
                  </a:moveTo>
                  <a:cubicBezTo>
                    <a:pt x="3306" y="516"/>
                    <a:pt x="3306" y="516"/>
                    <a:pt x="3306" y="516"/>
                  </a:cubicBezTo>
                  <a:cubicBezTo>
                    <a:pt x="3306" y="3822"/>
                    <a:pt x="3306" y="3822"/>
                    <a:pt x="3306" y="3822"/>
                  </a:cubicBezTo>
                  <a:cubicBezTo>
                    <a:pt x="3366" y="3822"/>
                    <a:pt x="3366" y="3822"/>
                    <a:pt x="3366" y="3822"/>
                  </a:cubicBezTo>
                  <a:cubicBezTo>
                    <a:pt x="3967" y="1851"/>
                    <a:pt x="5310" y="0"/>
                    <a:pt x="7634" y="0"/>
                  </a:cubicBezTo>
                  <a:cubicBezTo>
                    <a:pt x="9778" y="0"/>
                    <a:pt x="11261" y="1274"/>
                    <a:pt x="11982" y="3913"/>
                  </a:cubicBezTo>
                  <a:cubicBezTo>
                    <a:pt x="13004" y="1213"/>
                    <a:pt x="14487" y="0"/>
                    <a:pt x="16571" y="0"/>
                  </a:cubicBezTo>
                  <a:cubicBezTo>
                    <a:pt x="20298" y="0"/>
                    <a:pt x="21600" y="4004"/>
                    <a:pt x="21600" y="9040"/>
                  </a:cubicBezTo>
                  <a:cubicBezTo>
                    <a:pt x="21600" y="21600"/>
                    <a:pt x="21600" y="21600"/>
                    <a:pt x="21600" y="21600"/>
                  </a:cubicBezTo>
                  <a:cubicBezTo>
                    <a:pt x="18114" y="21600"/>
                    <a:pt x="18114" y="21600"/>
                    <a:pt x="18114" y="21600"/>
                  </a:cubicBezTo>
                  <a:cubicBezTo>
                    <a:pt x="18114" y="9647"/>
                    <a:pt x="18114" y="9647"/>
                    <a:pt x="18114" y="9647"/>
                  </a:cubicBezTo>
                  <a:cubicBezTo>
                    <a:pt x="18114" y="7008"/>
                    <a:pt x="17593" y="4733"/>
                    <a:pt x="15529" y="4733"/>
                  </a:cubicBezTo>
                  <a:cubicBezTo>
                    <a:pt x="13345" y="4733"/>
                    <a:pt x="12543" y="7463"/>
                    <a:pt x="12543" y="10193"/>
                  </a:cubicBezTo>
                  <a:cubicBezTo>
                    <a:pt x="12543" y="21600"/>
                    <a:pt x="12543" y="21600"/>
                    <a:pt x="12543" y="21600"/>
                  </a:cubicBezTo>
                  <a:cubicBezTo>
                    <a:pt x="9057" y="21600"/>
                    <a:pt x="9057" y="21600"/>
                    <a:pt x="9057" y="21600"/>
                  </a:cubicBezTo>
                  <a:cubicBezTo>
                    <a:pt x="9057" y="9040"/>
                    <a:pt x="9057" y="9040"/>
                    <a:pt x="9057" y="9040"/>
                  </a:cubicBezTo>
                  <a:cubicBezTo>
                    <a:pt x="9057" y="6462"/>
                    <a:pt x="8355" y="4733"/>
                    <a:pt x="6672" y="4733"/>
                  </a:cubicBezTo>
                  <a:cubicBezTo>
                    <a:pt x="4388" y="4733"/>
                    <a:pt x="3486" y="7281"/>
                    <a:pt x="3486" y="10102"/>
                  </a:cubicBezTo>
                  <a:cubicBezTo>
                    <a:pt x="3486" y="21600"/>
                    <a:pt x="3486" y="21600"/>
                    <a:pt x="3486" y="21600"/>
                  </a:cubicBezTo>
                  <a:cubicBezTo>
                    <a:pt x="0" y="21600"/>
                    <a:pt x="0" y="21600"/>
                    <a:pt x="0" y="21600"/>
                  </a:cubicBezTo>
                  <a:lnTo>
                    <a:pt x="0" y="516"/>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74" name="Freeform 13"/>
            <p:cNvSpPr/>
            <p:nvPr/>
          </p:nvSpPr>
          <p:spPr>
            <a:xfrm>
              <a:off x="2091266" y="96837"/>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676" y="15623"/>
                    <a:pt x="8100" y="17487"/>
                    <a:pt x="11076" y="17487"/>
                  </a:cubicBezTo>
                  <a:cubicBezTo>
                    <a:pt x="13745" y="17487"/>
                    <a:pt x="15464" y="16274"/>
                    <a:pt x="16814"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31" y="5740"/>
                    <a:pt x="14175" y="3847"/>
                    <a:pt x="10861" y="3847"/>
                  </a:cubicBezTo>
                  <a:cubicBezTo>
                    <a:pt x="7701"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75" name="Freeform 14"/>
            <p:cNvSpPr/>
            <p:nvPr/>
          </p:nvSpPr>
          <p:spPr>
            <a:xfrm>
              <a:off x="2338916" y="96837"/>
              <a:ext cx="209551"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676" y="15623"/>
                    <a:pt x="8069" y="17487"/>
                    <a:pt x="11045" y="17487"/>
                  </a:cubicBezTo>
                  <a:cubicBezTo>
                    <a:pt x="13715" y="17487"/>
                    <a:pt x="15464" y="16274"/>
                    <a:pt x="16783"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00" y="5740"/>
                    <a:pt x="14175" y="3847"/>
                    <a:pt x="10831" y="3847"/>
                  </a:cubicBezTo>
                  <a:cubicBezTo>
                    <a:pt x="7670"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76" name="Freeform 15"/>
            <p:cNvSpPr/>
            <p:nvPr/>
          </p:nvSpPr>
          <p:spPr>
            <a:xfrm>
              <a:off x="2595033" y="96837"/>
              <a:ext cx="190501" cy="158751"/>
            </a:xfrm>
            <a:custGeom>
              <a:avLst/>
              <a:gdLst/>
              <a:ahLst/>
              <a:cxnLst>
                <a:cxn ang="0">
                  <a:pos x="wd2" y="hd2"/>
                </a:cxn>
                <a:cxn ang="5400000">
                  <a:pos x="wd2" y="hd2"/>
                </a:cxn>
                <a:cxn ang="10800000">
                  <a:pos x="wd2" y="hd2"/>
                </a:cxn>
                <a:cxn ang="16200000">
                  <a:pos x="wd2" y="hd2"/>
                </a:cxn>
              </a:cxnLst>
              <a:rect l="0" t="0" r="r" b="b"/>
              <a:pathLst>
                <a:path w="21600" h="21600" extrusionOk="0">
                  <a:moveTo>
                    <a:pt x="0" y="516"/>
                  </a:moveTo>
                  <a:cubicBezTo>
                    <a:pt x="5613" y="516"/>
                    <a:pt x="5613" y="516"/>
                    <a:pt x="5613" y="516"/>
                  </a:cubicBezTo>
                  <a:cubicBezTo>
                    <a:pt x="5613" y="3913"/>
                    <a:pt x="5613" y="3913"/>
                    <a:pt x="5613" y="3913"/>
                  </a:cubicBezTo>
                  <a:cubicBezTo>
                    <a:pt x="5715" y="3913"/>
                    <a:pt x="5715" y="3913"/>
                    <a:pt x="5715" y="3913"/>
                  </a:cubicBezTo>
                  <a:cubicBezTo>
                    <a:pt x="6803" y="1790"/>
                    <a:pt x="9014" y="0"/>
                    <a:pt x="12960" y="0"/>
                  </a:cubicBezTo>
                  <a:cubicBezTo>
                    <a:pt x="19321" y="0"/>
                    <a:pt x="21600" y="4004"/>
                    <a:pt x="21600" y="8282"/>
                  </a:cubicBezTo>
                  <a:cubicBezTo>
                    <a:pt x="21600" y="21600"/>
                    <a:pt x="21600" y="21600"/>
                    <a:pt x="21600" y="21600"/>
                  </a:cubicBezTo>
                  <a:cubicBezTo>
                    <a:pt x="15681" y="21600"/>
                    <a:pt x="15681" y="21600"/>
                    <a:pt x="15681" y="21600"/>
                  </a:cubicBezTo>
                  <a:cubicBezTo>
                    <a:pt x="15681" y="10921"/>
                    <a:pt x="15681" y="10921"/>
                    <a:pt x="15681" y="10921"/>
                  </a:cubicBezTo>
                  <a:cubicBezTo>
                    <a:pt x="15681" y="8616"/>
                    <a:pt x="15477" y="4733"/>
                    <a:pt x="11327" y="4733"/>
                  </a:cubicBezTo>
                  <a:cubicBezTo>
                    <a:pt x="7449" y="4733"/>
                    <a:pt x="5919" y="7281"/>
                    <a:pt x="5919" y="10102"/>
                  </a:cubicBezTo>
                  <a:cubicBezTo>
                    <a:pt x="5919" y="21600"/>
                    <a:pt x="5919" y="21600"/>
                    <a:pt x="5919" y="21600"/>
                  </a:cubicBezTo>
                  <a:cubicBezTo>
                    <a:pt x="0" y="21600"/>
                    <a:pt x="0" y="21600"/>
                    <a:pt x="0" y="21600"/>
                  </a:cubicBezTo>
                  <a:lnTo>
                    <a:pt x="0" y="516"/>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77" name="Freeform 16"/>
            <p:cNvSpPr/>
            <p:nvPr/>
          </p:nvSpPr>
          <p:spPr>
            <a:xfrm>
              <a:off x="2819400" y="55562"/>
              <a:ext cx="150285" cy="204789"/>
            </a:xfrm>
            <a:custGeom>
              <a:avLst/>
              <a:gdLst/>
              <a:ahLst/>
              <a:cxnLst>
                <a:cxn ang="0">
                  <a:pos x="wd2" y="hd2"/>
                </a:cxn>
                <a:cxn ang="5400000">
                  <a:pos x="wd2" y="hd2"/>
                </a:cxn>
                <a:cxn ang="10800000">
                  <a:pos x="wd2" y="hd2"/>
                </a:cxn>
                <a:cxn ang="16200000">
                  <a:pos x="wd2" y="hd2"/>
                </a:cxn>
              </a:cxnLst>
              <a:rect l="0" t="0" r="r" b="b"/>
              <a:pathLst>
                <a:path w="21600" h="21600" extrusionOk="0">
                  <a:moveTo>
                    <a:pt x="0" y="8248"/>
                  </a:moveTo>
                  <a:cubicBezTo>
                    <a:pt x="0" y="4750"/>
                    <a:pt x="0" y="4750"/>
                    <a:pt x="0" y="4750"/>
                  </a:cubicBezTo>
                  <a:cubicBezTo>
                    <a:pt x="6080" y="4750"/>
                    <a:pt x="6080" y="4750"/>
                    <a:pt x="6080" y="4750"/>
                  </a:cubicBezTo>
                  <a:cubicBezTo>
                    <a:pt x="6080" y="0"/>
                    <a:pt x="6080" y="0"/>
                    <a:pt x="6080" y="0"/>
                  </a:cubicBezTo>
                  <a:cubicBezTo>
                    <a:pt x="13479" y="0"/>
                    <a:pt x="13479" y="0"/>
                    <a:pt x="13479" y="0"/>
                  </a:cubicBezTo>
                  <a:cubicBezTo>
                    <a:pt x="13479" y="4750"/>
                    <a:pt x="13479" y="4750"/>
                    <a:pt x="13479" y="4750"/>
                  </a:cubicBezTo>
                  <a:cubicBezTo>
                    <a:pt x="21600" y="4750"/>
                    <a:pt x="21600" y="4750"/>
                    <a:pt x="21600" y="4750"/>
                  </a:cubicBezTo>
                  <a:cubicBezTo>
                    <a:pt x="21600" y="8248"/>
                    <a:pt x="21600" y="8248"/>
                    <a:pt x="21600" y="8248"/>
                  </a:cubicBezTo>
                  <a:cubicBezTo>
                    <a:pt x="13479" y="8248"/>
                    <a:pt x="13479" y="8248"/>
                    <a:pt x="13479" y="8248"/>
                  </a:cubicBezTo>
                  <a:cubicBezTo>
                    <a:pt x="13479" y="15432"/>
                    <a:pt x="13479" y="15432"/>
                    <a:pt x="13479" y="15432"/>
                  </a:cubicBezTo>
                  <a:cubicBezTo>
                    <a:pt x="13479" y="17086"/>
                    <a:pt x="14329" y="18102"/>
                    <a:pt x="17603" y="18102"/>
                  </a:cubicBezTo>
                  <a:cubicBezTo>
                    <a:pt x="18879" y="18102"/>
                    <a:pt x="20665" y="17961"/>
                    <a:pt x="21600" y="17582"/>
                  </a:cubicBezTo>
                  <a:cubicBezTo>
                    <a:pt x="21600" y="21056"/>
                    <a:pt x="21600" y="21056"/>
                    <a:pt x="21600" y="21056"/>
                  </a:cubicBezTo>
                  <a:cubicBezTo>
                    <a:pt x="20069" y="21458"/>
                    <a:pt x="17476" y="21600"/>
                    <a:pt x="15775" y="21600"/>
                  </a:cubicBezTo>
                  <a:cubicBezTo>
                    <a:pt x="7909" y="21600"/>
                    <a:pt x="6080" y="19639"/>
                    <a:pt x="6080" y="15786"/>
                  </a:cubicBezTo>
                  <a:cubicBezTo>
                    <a:pt x="6080" y="8248"/>
                    <a:pt x="6080" y="8248"/>
                    <a:pt x="6080" y="8248"/>
                  </a:cubicBezTo>
                  <a:lnTo>
                    <a:pt x="0" y="8248"/>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78" name="Freeform 17"/>
            <p:cNvSpPr/>
            <p:nvPr/>
          </p:nvSpPr>
          <p:spPr>
            <a:xfrm>
              <a:off x="3001433" y="96837"/>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08" y="12605"/>
                  </a:moveTo>
                  <a:cubicBezTo>
                    <a:pt x="5676" y="15623"/>
                    <a:pt x="8069" y="17487"/>
                    <a:pt x="11045" y="17487"/>
                  </a:cubicBezTo>
                  <a:cubicBezTo>
                    <a:pt x="13715" y="17487"/>
                    <a:pt x="15464" y="16274"/>
                    <a:pt x="16783"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08" y="12605"/>
                  </a:lnTo>
                  <a:close/>
                  <a:moveTo>
                    <a:pt x="16261" y="8729"/>
                  </a:moveTo>
                  <a:cubicBezTo>
                    <a:pt x="16200" y="5740"/>
                    <a:pt x="14175" y="3847"/>
                    <a:pt x="10831" y="3847"/>
                  </a:cubicBezTo>
                  <a:cubicBezTo>
                    <a:pt x="7670" y="3847"/>
                    <a:pt x="5707" y="5770"/>
                    <a:pt x="5308"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79" name="Freeform 18"/>
            <p:cNvSpPr/>
            <p:nvPr/>
          </p:nvSpPr>
          <p:spPr>
            <a:xfrm>
              <a:off x="1113366" y="366712"/>
              <a:ext cx="311152" cy="230190"/>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12490" y="0"/>
                  </a:lnTo>
                  <a:lnTo>
                    <a:pt x="21600" y="21600"/>
                  </a:lnTo>
                  <a:lnTo>
                    <a:pt x="17339" y="21600"/>
                  </a:lnTo>
                  <a:lnTo>
                    <a:pt x="15429" y="16684"/>
                  </a:lnTo>
                  <a:lnTo>
                    <a:pt x="6171" y="16684"/>
                  </a:lnTo>
                  <a:lnTo>
                    <a:pt x="4261" y="21600"/>
                  </a:lnTo>
                  <a:lnTo>
                    <a:pt x="0" y="21600"/>
                  </a:lnTo>
                  <a:lnTo>
                    <a:pt x="9257" y="0"/>
                  </a:lnTo>
                  <a:close/>
                  <a:moveTo>
                    <a:pt x="14106" y="13407"/>
                  </a:moveTo>
                  <a:lnTo>
                    <a:pt x="10873" y="4618"/>
                  </a:lnTo>
                  <a:lnTo>
                    <a:pt x="7494" y="13407"/>
                  </a:lnTo>
                  <a:lnTo>
                    <a:pt x="14106" y="13407"/>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80" name="Freeform 19"/>
            <p:cNvSpPr/>
            <p:nvPr/>
          </p:nvSpPr>
          <p:spPr>
            <a:xfrm>
              <a:off x="1452033" y="436562"/>
              <a:ext cx="321734" cy="160339"/>
            </a:xfrm>
            <a:custGeom>
              <a:avLst/>
              <a:gdLst/>
              <a:ahLst/>
              <a:cxnLst>
                <a:cxn ang="0">
                  <a:pos x="wd2" y="hd2"/>
                </a:cxn>
                <a:cxn ang="5400000">
                  <a:pos x="wd2" y="hd2"/>
                </a:cxn>
                <a:cxn ang="10800000">
                  <a:pos x="wd2" y="hd2"/>
                </a:cxn>
                <a:cxn ang="16200000">
                  <a:pos x="wd2" y="hd2"/>
                </a:cxn>
              </a:cxnLst>
              <a:rect l="0" t="0" r="r" b="b"/>
              <a:pathLst>
                <a:path w="21600" h="21600" extrusionOk="0">
                  <a:moveTo>
                    <a:pt x="0" y="515"/>
                  </a:moveTo>
                  <a:cubicBezTo>
                    <a:pt x="3306" y="515"/>
                    <a:pt x="3306" y="515"/>
                    <a:pt x="3306" y="515"/>
                  </a:cubicBezTo>
                  <a:cubicBezTo>
                    <a:pt x="3306" y="3817"/>
                    <a:pt x="3306" y="3817"/>
                    <a:pt x="3306" y="3817"/>
                  </a:cubicBezTo>
                  <a:cubicBezTo>
                    <a:pt x="3366" y="3817"/>
                    <a:pt x="3366" y="3817"/>
                    <a:pt x="3366" y="3817"/>
                  </a:cubicBezTo>
                  <a:cubicBezTo>
                    <a:pt x="3987" y="1848"/>
                    <a:pt x="5310" y="0"/>
                    <a:pt x="7634" y="0"/>
                  </a:cubicBezTo>
                  <a:cubicBezTo>
                    <a:pt x="9778" y="0"/>
                    <a:pt x="11261" y="1272"/>
                    <a:pt x="12002" y="3908"/>
                  </a:cubicBezTo>
                  <a:cubicBezTo>
                    <a:pt x="13004" y="1212"/>
                    <a:pt x="14487" y="0"/>
                    <a:pt x="16571" y="0"/>
                  </a:cubicBezTo>
                  <a:cubicBezTo>
                    <a:pt x="20298" y="0"/>
                    <a:pt x="21600" y="3999"/>
                    <a:pt x="21600" y="9028"/>
                  </a:cubicBezTo>
                  <a:cubicBezTo>
                    <a:pt x="21600" y="21600"/>
                    <a:pt x="21600" y="21600"/>
                    <a:pt x="21600" y="21600"/>
                  </a:cubicBezTo>
                  <a:cubicBezTo>
                    <a:pt x="18114" y="21600"/>
                    <a:pt x="18114" y="21600"/>
                    <a:pt x="18114" y="21600"/>
                  </a:cubicBezTo>
                  <a:cubicBezTo>
                    <a:pt x="18114" y="9664"/>
                    <a:pt x="18114" y="9664"/>
                    <a:pt x="18114" y="9664"/>
                  </a:cubicBezTo>
                  <a:cubicBezTo>
                    <a:pt x="18114" y="7028"/>
                    <a:pt x="17593" y="4726"/>
                    <a:pt x="15529" y="4726"/>
                  </a:cubicBezTo>
                  <a:cubicBezTo>
                    <a:pt x="13365" y="4726"/>
                    <a:pt x="12543" y="7452"/>
                    <a:pt x="12543" y="10179"/>
                  </a:cubicBezTo>
                  <a:cubicBezTo>
                    <a:pt x="12543" y="21600"/>
                    <a:pt x="12543" y="21600"/>
                    <a:pt x="12543" y="21600"/>
                  </a:cubicBezTo>
                  <a:cubicBezTo>
                    <a:pt x="9057" y="21600"/>
                    <a:pt x="9057" y="21600"/>
                    <a:pt x="9057" y="21600"/>
                  </a:cubicBezTo>
                  <a:cubicBezTo>
                    <a:pt x="9057" y="9028"/>
                    <a:pt x="9057" y="9028"/>
                    <a:pt x="9057" y="9028"/>
                  </a:cubicBezTo>
                  <a:cubicBezTo>
                    <a:pt x="9057" y="6453"/>
                    <a:pt x="8355" y="4726"/>
                    <a:pt x="6672" y="4726"/>
                  </a:cubicBezTo>
                  <a:cubicBezTo>
                    <a:pt x="4388" y="4726"/>
                    <a:pt x="3486" y="7271"/>
                    <a:pt x="3486" y="10088"/>
                  </a:cubicBezTo>
                  <a:cubicBezTo>
                    <a:pt x="3486" y="21600"/>
                    <a:pt x="3486" y="21600"/>
                    <a:pt x="3486" y="21600"/>
                  </a:cubicBezTo>
                  <a:cubicBezTo>
                    <a:pt x="0" y="21600"/>
                    <a:pt x="0" y="21600"/>
                    <a:pt x="0" y="21600"/>
                  </a:cubicBezTo>
                  <a:lnTo>
                    <a:pt x="0" y="51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81" name="Freeform 20"/>
            <p:cNvSpPr/>
            <p:nvPr/>
          </p:nvSpPr>
          <p:spPr>
            <a:xfrm>
              <a:off x="1811866" y="436562"/>
              <a:ext cx="169335" cy="163514"/>
            </a:xfrm>
            <a:custGeom>
              <a:avLst/>
              <a:gdLst/>
              <a:ahLst/>
              <a:cxnLst>
                <a:cxn ang="0">
                  <a:pos x="wd2" y="hd2"/>
                </a:cxn>
                <a:cxn ang="5400000">
                  <a:pos x="wd2" y="hd2"/>
                </a:cxn>
                <a:cxn ang="10800000">
                  <a:pos x="wd2" y="hd2"/>
                </a:cxn>
                <a:cxn ang="16200000">
                  <a:pos x="wd2" y="hd2"/>
                </a:cxn>
              </a:cxnLst>
              <a:rect l="0" t="0" r="r" b="b"/>
              <a:pathLst>
                <a:path w="21600" h="21600" extrusionOk="0">
                  <a:moveTo>
                    <a:pt x="16408" y="6214"/>
                  </a:moveTo>
                  <a:cubicBezTo>
                    <a:pt x="15120" y="4853"/>
                    <a:pt x="13491" y="4113"/>
                    <a:pt x="11255" y="4113"/>
                  </a:cubicBezTo>
                  <a:cubicBezTo>
                    <a:pt x="9474" y="4113"/>
                    <a:pt x="7389" y="4764"/>
                    <a:pt x="7389" y="6302"/>
                  </a:cubicBezTo>
                  <a:cubicBezTo>
                    <a:pt x="7389" y="9972"/>
                    <a:pt x="21600" y="6983"/>
                    <a:pt x="21600" y="15002"/>
                  </a:cubicBezTo>
                  <a:cubicBezTo>
                    <a:pt x="21600" y="19884"/>
                    <a:pt x="15651" y="21600"/>
                    <a:pt x="10269" y="21600"/>
                  </a:cubicBezTo>
                  <a:cubicBezTo>
                    <a:pt x="6177" y="21600"/>
                    <a:pt x="2691" y="20772"/>
                    <a:pt x="0" y="18434"/>
                  </a:cubicBezTo>
                  <a:cubicBezTo>
                    <a:pt x="4396" y="15209"/>
                    <a:pt x="4396" y="15209"/>
                    <a:pt x="4396" y="15209"/>
                  </a:cubicBezTo>
                  <a:cubicBezTo>
                    <a:pt x="6101" y="16659"/>
                    <a:pt x="7844" y="17753"/>
                    <a:pt x="10648" y="17753"/>
                  </a:cubicBezTo>
                  <a:cubicBezTo>
                    <a:pt x="12543" y="17753"/>
                    <a:pt x="15044" y="17014"/>
                    <a:pt x="15044" y="15386"/>
                  </a:cubicBezTo>
                  <a:cubicBezTo>
                    <a:pt x="15044" y="11125"/>
                    <a:pt x="796" y="14469"/>
                    <a:pt x="796" y="6628"/>
                  </a:cubicBezTo>
                  <a:cubicBezTo>
                    <a:pt x="796" y="2042"/>
                    <a:pt x="6101" y="0"/>
                    <a:pt x="11406" y="0"/>
                  </a:cubicBezTo>
                  <a:cubicBezTo>
                    <a:pt x="14931" y="0"/>
                    <a:pt x="18644" y="858"/>
                    <a:pt x="20804" y="3136"/>
                  </a:cubicBezTo>
                  <a:lnTo>
                    <a:pt x="16408" y="6214"/>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82" name="Freeform 21"/>
            <p:cNvSpPr/>
            <p:nvPr/>
          </p:nvSpPr>
          <p:spPr>
            <a:xfrm>
              <a:off x="1996016" y="396874"/>
              <a:ext cx="152401" cy="203201"/>
            </a:xfrm>
            <a:custGeom>
              <a:avLst/>
              <a:gdLst/>
              <a:ahLst/>
              <a:cxnLst>
                <a:cxn ang="0">
                  <a:pos x="wd2" y="hd2"/>
                </a:cxn>
                <a:cxn ang="5400000">
                  <a:pos x="wd2" y="hd2"/>
                </a:cxn>
                <a:cxn ang="10800000">
                  <a:pos x="wd2" y="hd2"/>
                </a:cxn>
                <a:cxn ang="16200000">
                  <a:pos x="wd2" y="hd2"/>
                </a:cxn>
              </a:cxnLst>
              <a:rect l="0" t="0" r="r" b="b"/>
              <a:pathLst>
                <a:path w="21600" h="21600" extrusionOk="0">
                  <a:moveTo>
                    <a:pt x="0" y="8248"/>
                  </a:moveTo>
                  <a:cubicBezTo>
                    <a:pt x="0" y="4750"/>
                    <a:pt x="0" y="4750"/>
                    <a:pt x="0" y="4750"/>
                  </a:cubicBezTo>
                  <a:cubicBezTo>
                    <a:pt x="6068" y="4750"/>
                    <a:pt x="6068" y="4750"/>
                    <a:pt x="6068" y="4750"/>
                  </a:cubicBezTo>
                  <a:cubicBezTo>
                    <a:pt x="6068" y="0"/>
                    <a:pt x="6068" y="0"/>
                    <a:pt x="6068" y="0"/>
                  </a:cubicBezTo>
                  <a:cubicBezTo>
                    <a:pt x="13452" y="0"/>
                    <a:pt x="13452" y="0"/>
                    <a:pt x="13452" y="0"/>
                  </a:cubicBezTo>
                  <a:cubicBezTo>
                    <a:pt x="13452" y="4750"/>
                    <a:pt x="13452" y="4750"/>
                    <a:pt x="13452" y="4750"/>
                  </a:cubicBezTo>
                  <a:cubicBezTo>
                    <a:pt x="21600" y="4750"/>
                    <a:pt x="21600" y="4750"/>
                    <a:pt x="21600" y="4750"/>
                  </a:cubicBezTo>
                  <a:cubicBezTo>
                    <a:pt x="21600" y="8248"/>
                    <a:pt x="21600" y="8248"/>
                    <a:pt x="21600" y="8248"/>
                  </a:cubicBezTo>
                  <a:cubicBezTo>
                    <a:pt x="13452" y="8248"/>
                    <a:pt x="13452" y="8248"/>
                    <a:pt x="13452" y="8248"/>
                  </a:cubicBezTo>
                  <a:cubicBezTo>
                    <a:pt x="13452" y="15432"/>
                    <a:pt x="13452" y="15432"/>
                    <a:pt x="13452" y="15432"/>
                  </a:cubicBezTo>
                  <a:cubicBezTo>
                    <a:pt x="13452" y="17086"/>
                    <a:pt x="14343" y="18102"/>
                    <a:pt x="17569" y="18102"/>
                  </a:cubicBezTo>
                  <a:cubicBezTo>
                    <a:pt x="18884" y="18102"/>
                    <a:pt x="20666" y="17961"/>
                    <a:pt x="21600" y="17582"/>
                  </a:cubicBezTo>
                  <a:cubicBezTo>
                    <a:pt x="21600" y="21056"/>
                    <a:pt x="21600" y="21056"/>
                    <a:pt x="21600" y="21056"/>
                  </a:cubicBezTo>
                  <a:cubicBezTo>
                    <a:pt x="20030" y="21458"/>
                    <a:pt x="17484" y="21600"/>
                    <a:pt x="15744" y="21600"/>
                  </a:cubicBezTo>
                  <a:cubicBezTo>
                    <a:pt x="7936" y="21600"/>
                    <a:pt x="6068" y="19639"/>
                    <a:pt x="6068" y="15786"/>
                  </a:cubicBezTo>
                  <a:cubicBezTo>
                    <a:pt x="6068" y="8248"/>
                    <a:pt x="6068" y="8248"/>
                    <a:pt x="6068" y="8248"/>
                  </a:cubicBezTo>
                  <a:lnTo>
                    <a:pt x="0" y="8248"/>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83" name="Freeform 22"/>
            <p:cNvSpPr/>
            <p:nvPr/>
          </p:nvSpPr>
          <p:spPr>
            <a:xfrm>
              <a:off x="2178049" y="436562"/>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707" y="15653"/>
                    <a:pt x="8100" y="17487"/>
                    <a:pt x="11076" y="17487"/>
                  </a:cubicBezTo>
                  <a:cubicBezTo>
                    <a:pt x="13745" y="17487"/>
                    <a:pt x="15464" y="16274"/>
                    <a:pt x="16814" y="14706"/>
                  </a:cubicBezTo>
                  <a:cubicBezTo>
                    <a:pt x="20618" y="17487"/>
                    <a:pt x="20618" y="17487"/>
                    <a:pt x="20618" y="17487"/>
                  </a:cubicBezTo>
                  <a:cubicBezTo>
                    <a:pt x="18133" y="20446"/>
                    <a:pt x="14973" y="21600"/>
                    <a:pt x="11598" y="21600"/>
                  </a:cubicBezTo>
                  <a:cubicBezTo>
                    <a:pt x="5155" y="21600"/>
                    <a:pt x="0" y="1728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31" y="5740"/>
                    <a:pt x="14175" y="3847"/>
                    <a:pt x="10861" y="3847"/>
                  </a:cubicBezTo>
                  <a:cubicBezTo>
                    <a:pt x="7701"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84" name="Freeform 23"/>
            <p:cNvSpPr/>
            <p:nvPr/>
          </p:nvSpPr>
          <p:spPr>
            <a:xfrm>
              <a:off x="2436282" y="436562"/>
              <a:ext cx="131235" cy="160339"/>
            </a:xfrm>
            <a:custGeom>
              <a:avLst/>
              <a:gdLst/>
              <a:ahLst/>
              <a:cxnLst>
                <a:cxn ang="0">
                  <a:pos x="wd2" y="hd2"/>
                </a:cxn>
                <a:cxn ang="5400000">
                  <a:pos x="wd2" y="hd2"/>
                </a:cxn>
                <a:cxn ang="10800000">
                  <a:pos x="wd2" y="hd2"/>
                </a:cxn>
                <a:cxn ang="16200000">
                  <a:pos x="wd2" y="hd2"/>
                </a:cxn>
              </a:cxnLst>
              <a:rect l="0" t="0" r="r" b="b"/>
              <a:pathLst>
                <a:path w="21600" h="21600" extrusionOk="0">
                  <a:moveTo>
                    <a:pt x="0" y="515"/>
                  </a:moveTo>
                  <a:cubicBezTo>
                    <a:pt x="8446" y="515"/>
                    <a:pt x="8446" y="515"/>
                    <a:pt x="8446" y="515"/>
                  </a:cubicBezTo>
                  <a:cubicBezTo>
                    <a:pt x="8446" y="3847"/>
                    <a:pt x="8446" y="3847"/>
                    <a:pt x="8446" y="3847"/>
                  </a:cubicBezTo>
                  <a:cubicBezTo>
                    <a:pt x="8591" y="3847"/>
                    <a:pt x="8591" y="3847"/>
                    <a:pt x="8591" y="3847"/>
                  </a:cubicBezTo>
                  <a:cubicBezTo>
                    <a:pt x="10436" y="1454"/>
                    <a:pt x="14173" y="0"/>
                    <a:pt x="18591" y="0"/>
                  </a:cubicBezTo>
                  <a:cubicBezTo>
                    <a:pt x="19658" y="0"/>
                    <a:pt x="20629" y="121"/>
                    <a:pt x="21600" y="303"/>
                  </a:cubicBezTo>
                  <a:cubicBezTo>
                    <a:pt x="21600" y="5392"/>
                    <a:pt x="21600" y="5392"/>
                    <a:pt x="21600" y="5392"/>
                  </a:cubicBezTo>
                  <a:cubicBezTo>
                    <a:pt x="20192" y="5180"/>
                    <a:pt x="18882" y="4999"/>
                    <a:pt x="17523" y="4999"/>
                  </a:cubicBezTo>
                  <a:cubicBezTo>
                    <a:pt x="9611" y="4999"/>
                    <a:pt x="8446" y="9179"/>
                    <a:pt x="8446" y="10300"/>
                  </a:cubicBezTo>
                  <a:cubicBezTo>
                    <a:pt x="8446" y="21600"/>
                    <a:pt x="8446" y="21600"/>
                    <a:pt x="8446" y="21600"/>
                  </a:cubicBezTo>
                  <a:cubicBezTo>
                    <a:pt x="0" y="21600"/>
                    <a:pt x="0" y="21600"/>
                    <a:pt x="0" y="21600"/>
                  </a:cubicBezTo>
                  <a:lnTo>
                    <a:pt x="0" y="51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85" name="Freeform 24"/>
            <p:cNvSpPr/>
            <p:nvPr/>
          </p:nvSpPr>
          <p:spPr>
            <a:xfrm>
              <a:off x="2586566" y="352424"/>
              <a:ext cx="222252" cy="247652"/>
            </a:xfrm>
            <a:custGeom>
              <a:avLst/>
              <a:gdLst/>
              <a:ahLst/>
              <a:cxnLst>
                <a:cxn ang="0">
                  <a:pos x="wd2" y="hd2"/>
                </a:cxn>
                <a:cxn ang="5400000">
                  <a:pos x="wd2" y="hd2"/>
                </a:cxn>
                <a:cxn ang="10800000">
                  <a:pos x="wd2" y="hd2"/>
                </a:cxn>
                <a:cxn ang="16200000">
                  <a:pos x="wd2" y="hd2"/>
                </a:cxn>
              </a:cxnLst>
              <a:rect l="0" t="0" r="r" b="b"/>
              <a:pathLst>
                <a:path w="21600" h="21600" extrusionOk="0">
                  <a:moveTo>
                    <a:pt x="16848" y="19232"/>
                  </a:moveTo>
                  <a:cubicBezTo>
                    <a:pt x="16762" y="19232"/>
                    <a:pt x="16762" y="19232"/>
                    <a:pt x="16762" y="19232"/>
                  </a:cubicBezTo>
                  <a:cubicBezTo>
                    <a:pt x="15293" y="20863"/>
                    <a:pt x="12672" y="21600"/>
                    <a:pt x="9878" y="21600"/>
                  </a:cubicBezTo>
                  <a:cubicBezTo>
                    <a:pt x="3715" y="21600"/>
                    <a:pt x="0" y="18514"/>
                    <a:pt x="0" y="14516"/>
                  </a:cubicBezTo>
                  <a:cubicBezTo>
                    <a:pt x="0" y="10519"/>
                    <a:pt x="3946" y="7433"/>
                    <a:pt x="9677" y="7433"/>
                  </a:cubicBezTo>
                  <a:cubicBezTo>
                    <a:pt x="13421" y="7433"/>
                    <a:pt x="15437" y="8617"/>
                    <a:pt x="16474" y="9490"/>
                  </a:cubicBezTo>
                  <a:cubicBezTo>
                    <a:pt x="16589" y="9490"/>
                    <a:pt x="16589" y="9490"/>
                    <a:pt x="16589" y="9490"/>
                  </a:cubicBezTo>
                  <a:cubicBezTo>
                    <a:pt x="16589" y="0"/>
                    <a:pt x="16589" y="0"/>
                    <a:pt x="16589" y="0"/>
                  </a:cubicBezTo>
                  <a:cubicBezTo>
                    <a:pt x="21600" y="0"/>
                    <a:pt x="21600" y="0"/>
                    <a:pt x="21600" y="0"/>
                  </a:cubicBezTo>
                  <a:cubicBezTo>
                    <a:pt x="21600" y="21270"/>
                    <a:pt x="21600" y="21270"/>
                    <a:pt x="21600" y="21270"/>
                  </a:cubicBezTo>
                  <a:cubicBezTo>
                    <a:pt x="16848" y="21270"/>
                    <a:pt x="16848" y="21270"/>
                    <a:pt x="16848" y="21270"/>
                  </a:cubicBezTo>
                  <a:lnTo>
                    <a:pt x="16848" y="19232"/>
                  </a:lnTo>
                  <a:close/>
                  <a:moveTo>
                    <a:pt x="10886" y="18553"/>
                  </a:moveTo>
                  <a:cubicBezTo>
                    <a:pt x="14544" y="18553"/>
                    <a:pt x="16762" y="16632"/>
                    <a:pt x="16762" y="14516"/>
                  </a:cubicBezTo>
                  <a:cubicBezTo>
                    <a:pt x="16762" y="12401"/>
                    <a:pt x="14544" y="10460"/>
                    <a:pt x="10886" y="10460"/>
                  </a:cubicBezTo>
                  <a:cubicBezTo>
                    <a:pt x="7200" y="10460"/>
                    <a:pt x="5011" y="12401"/>
                    <a:pt x="5011" y="14516"/>
                  </a:cubicBezTo>
                  <a:cubicBezTo>
                    <a:pt x="5011" y="16632"/>
                    <a:pt x="7200" y="18553"/>
                    <a:pt x="10886" y="18553"/>
                  </a:cubicBezTo>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86" name="Freeform 25"/>
            <p:cNvSpPr/>
            <p:nvPr/>
          </p:nvSpPr>
          <p:spPr>
            <a:xfrm>
              <a:off x="2853266" y="436562"/>
              <a:ext cx="190501" cy="163514"/>
            </a:xfrm>
            <a:custGeom>
              <a:avLst/>
              <a:gdLst/>
              <a:ahLst/>
              <a:cxnLst>
                <a:cxn ang="0">
                  <a:pos x="wd2" y="hd2"/>
                </a:cxn>
                <a:cxn ang="5400000">
                  <a:pos x="wd2" y="hd2"/>
                </a:cxn>
                <a:cxn ang="10800000">
                  <a:pos x="wd2" y="hd2"/>
                </a:cxn>
                <a:cxn ang="16200000">
                  <a:pos x="wd2" y="hd2"/>
                </a:cxn>
              </a:cxnLst>
              <a:rect l="0" t="0" r="r" b="b"/>
              <a:pathLst>
                <a:path w="21600" h="21600" extrusionOk="0">
                  <a:moveTo>
                    <a:pt x="16310" y="18256"/>
                  </a:moveTo>
                  <a:cubicBezTo>
                    <a:pt x="16175" y="18256"/>
                    <a:pt x="16175" y="18256"/>
                    <a:pt x="16175" y="18256"/>
                  </a:cubicBezTo>
                  <a:cubicBezTo>
                    <a:pt x="14479" y="20564"/>
                    <a:pt x="11732" y="21600"/>
                    <a:pt x="8613" y="21600"/>
                  </a:cubicBezTo>
                  <a:cubicBezTo>
                    <a:pt x="4239" y="21600"/>
                    <a:pt x="0" y="19499"/>
                    <a:pt x="0" y="15416"/>
                  </a:cubicBezTo>
                  <a:cubicBezTo>
                    <a:pt x="0" y="8729"/>
                    <a:pt x="8952" y="8255"/>
                    <a:pt x="14818" y="8255"/>
                  </a:cubicBezTo>
                  <a:cubicBezTo>
                    <a:pt x="16310" y="8255"/>
                    <a:pt x="16310" y="8255"/>
                    <a:pt x="16310" y="8255"/>
                  </a:cubicBezTo>
                  <a:cubicBezTo>
                    <a:pt x="16310" y="7723"/>
                    <a:pt x="16310" y="7723"/>
                    <a:pt x="16310" y="7723"/>
                  </a:cubicBezTo>
                  <a:cubicBezTo>
                    <a:pt x="16310" y="5178"/>
                    <a:pt x="14038" y="3847"/>
                    <a:pt x="10919" y="3847"/>
                  </a:cubicBezTo>
                  <a:cubicBezTo>
                    <a:pt x="8443" y="3847"/>
                    <a:pt x="6171" y="4705"/>
                    <a:pt x="4612" y="6007"/>
                  </a:cubicBezTo>
                  <a:cubicBezTo>
                    <a:pt x="1526" y="3284"/>
                    <a:pt x="1526" y="3284"/>
                    <a:pt x="1526" y="3284"/>
                  </a:cubicBezTo>
                  <a:cubicBezTo>
                    <a:pt x="4137" y="976"/>
                    <a:pt x="7799" y="0"/>
                    <a:pt x="11529" y="0"/>
                  </a:cubicBezTo>
                  <a:cubicBezTo>
                    <a:pt x="21600" y="0"/>
                    <a:pt x="21600" y="6332"/>
                    <a:pt x="21600" y="9261"/>
                  </a:cubicBezTo>
                  <a:cubicBezTo>
                    <a:pt x="21600" y="21097"/>
                    <a:pt x="21600" y="21097"/>
                    <a:pt x="21600" y="21097"/>
                  </a:cubicBezTo>
                  <a:cubicBezTo>
                    <a:pt x="16310" y="21097"/>
                    <a:pt x="16310" y="21097"/>
                    <a:pt x="16310" y="21097"/>
                  </a:cubicBezTo>
                  <a:lnTo>
                    <a:pt x="16310" y="18256"/>
                  </a:lnTo>
                  <a:close/>
                  <a:moveTo>
                    <a:pt x="15971" y="11865"/>
                  </a:moveTo>
                  <a:cubicBezTo>
                    <a:pt x="14750" y="11865"/>
                    <a:pt x="14750" y="11865"/>
                    <a:pt x="14750" y="11865"/>
                  </a:cubicBezTo>
                  <a:cubicBezTo>
                    <a:pt x="11495" y="11865"/>
                    <a:pt x="5900" y="12072"/>
                    <a:pt x="5900" y="15031"/>
                  </a:cubicBezTo>
                  <a:cubicBezTo>
                    <a:pt x="5900" y="16925"/>
                    <a:pt x="8104" y="17753"/>
                    <a:pt x="10003" y="17753"/>
                  </a:cubicBezTo>
                  <a:cubicBezTo>
                    <a:pt x="14038" y="17753"/>
                    <a:pt x="15971" y="15889"/>
                    <a:pt x="15971" y="13019"/>
                  </a:cubicBezTo>
                  <a:lnTo>
                    <a:pt x="15971" y="1186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87" name="Freeform 26"/>
            <p:cNvSpPr/>
            <p:nvPr/>
          </p:nvSpPr>
          <p:spPr>
            <a:xfrm>
              <a:off x="3096682" y="436562"/>
              <a:ext cx="321735" cy="160339"/>
            </a:xfrm>
            <a:custGeom>
              <a:avLst/>
              <a:gdLst/>
              <a:ahLst/>
              <a:cxnLst>
                <a:cxn ang="0">
                  <a:pos x="wd2" y="hd2"/>
                </a:cxn>
                <a:cxn ang="5400000">
                  <a:pos x="wd2" y="hd2"/>
                </a:cxn>
                <a:cxn ang="10800000">
                  <a:pos x="wd2" y="hd2"/>
                </a:cxn>
                <a:cxn ang="16200000">
                  <a:pos x="wd2" y="hd2"/>
                </a:cxn>
              </a:cxnLst>
              <a:rect l="0" t="0" r="r" b="b"/>
              <a:pathLst>
                <a:path w="21600" h="21600" extrusionOk="0">
                  <a:moveTo>
                    <a:pt x="0" y="515"/>
                  </a:moveTo>
                  <a:cubicBezTo>
                    <a:pt x="3306" y="515"/>
                    <a:pt x="3306" y="515"/>
                    <a:pt x="3306" y="515"/>
                  </a:cubicBezTo>
                  <a:cubicBezTo>
                    <a:pt x="3306" y="3817"/>
                    <a:pt x="3306" y="3817"/>
                    <a:pt x="3306" y="3817"/>
                  </a:cubicBezTo>
                  <a:cubicBezTo>
                    <a:pt x="3366" y="3817"/>
                    <a:pt x="3366" y="3817"/>
                    <a:pt x="3366" y="3817"/>
                  </a:cubicBezTo>
                  <a:cubicBezTo>
                    <a:pt x="3987" y="1848"/>
                    <a:pt x="5310" y="0"/>
                    <a:pt x="7634" y="0"/>
                  </a:cubicBezTo>
                  <a:cubicBezTo>
                    <a:pt x="9778" y="0"/>
                    <a:pt x="11261" y="1272"/>
                    <a:pt x="11982" y="3908"/>
                  </a:cubicBezTo>
                  <a:cubicBezTo>
                    <a:pt x="13004" y="1212"/>
                    <a:pt x="14487" y="0"/>
                    <a:pt x="16571" y="0"/>
                  </a:cubicBezTo>
                  <a:cubicBezTo>
                    <a:pt x="20298" y="0"/>
                    <a:pt x="21600" y="3999"/>
                    <a:pt x="21600" y="9028"/>
                  </a:cubicBezTo>
                  <a:cubicBezTo>
                    <a:pt x="21600" y="21600"/>
                    <a:pt x="21600" y="21600"/>
                    <a:pt x="21600" y="21600"/>
                  </a:cubicBezTo>
                  <a:cubicBezTo>
                    <a:pt x="18114" y="21600"/>
                    <a:pt x="18114" y="21600"/>
                    <a:pt x="18114" y="21600"/>
                  </a:cubicBezTo>
                  <a:cubicBezTo>
                    <a:pt x="18114" y="9664"/>
                    <a:pt x="18114" y="9664"/>
                    <a:pt x="18114" y="9664"/>
                  </a:cubicBezTo>
                  <a:cubicBezTo>
                    <a:pt x="18114" y="7028"/>
                    <a:pt x="17593" y="4726"/>
                    <a:pt x="15529" y="4726"/>
                  </a:cubicBezTo>
                  <a:cubicBezTo>
                    <a:pt x="13345" y="4726"/>
                    <a:pt x="12543" y="7452"/>
                    <a:pt x="12543" y="10179"/>
                  </a:cubicBezTo>
                  <a:cubicBezTo>
                    <a:pt x="12543" y="21600"/>
                    <a:pt x="12543" y="21600"/>
                    <a:pt x="12543" y="21600"/>
                  </a:cubicBezTo>
                  <a:cubicBezTo>
                    <a:pt x="9057" y="21600"/>
                    <a:pt x="9057" y="21600"/>
                    <a:pt x="9057" y="21600"/>
                  </a:cubicBezTo>
                  <a:cubicBezTo>
                    <a:pt x="9057" y="9028"/>
                    <a:pt x="9057" y="9028"/>
                    <a:pt x="9057" y="9028"/>
                  </a:cubicBezTo>
                  <a:cubicBezTo>
                    <a:pt x="9057" y="6453"/>
                    <a:pt x="8355" y="4726"/>
                    <a:pt x="6672" y="4726"/>
                  </a:cubicBezTo>
                  <a:cubicBezTo>
                    <a:pt x="4388" y="4726"/>
                    <a:pt x="3486" y="7271"/>
                    <a:pt x="3486" y="10088"/>
                  </a:cubicBezTo>
                  <a:cubicBezTo>
                    <a:pt x="3486" y="21600"/>
                    <a:pt x="3486" y="21600"/>
                    <a:pt x="3486" y="21600"/>
                  </a:cubicBezTo>
                  <a:cubicBezTo>
                    <a:pt x="0" y="21600"/>
                    <a:pt x="0" y="21600"/>
                    <a:pt x="0" y="21600"/>
                  </a:cubicBezTo>
                  <a:lnTo>
                    <a:pt x="0" y="51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grpSp>
      <p:sp>
        <p:nvSpPr>
          <p:cNvPr id="589"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Foto (klein) links, tekst rechts">
    <p:spTree>
      <p:nvGrpSpPr>
        <p:cNvPr id="1" name=""/>
        <p:cNvGrpSpPr/>
        <p:nvPr/>
      </p:nvGrpSpPr>
      <p:grpSpPr>
        <a:xfrm>
          <a:off x="0" y="0"/>
          <a:ext cx="0" cy="0"/>
          <a:chOff x="0" y="0"/>
          <a:chExt cx="0" cy="0"/>
        </a:xfrm>
      </p:grpSpPr>
      <p:grpSp>
        <p:nvGrpSpPr>
          <p:cNvPr id="599" name="Groep 11"/>
          <p:cNvGrpSpPr/>
          <p:nvPr/>
        </p:nvGrpSpPr>
        <p:grpSpPr>
          <a:xfrm>
            <a:off x="243416" y="163512"/>
            <a:ext cx="567269" cy="1447801"/>
            <a:chOff x="0" y="0"/>
            <a:chExt cx="567267" cy="1447800"/>
          </a:xfrm>
        </p:grpSpPr>
        <p:sp>
          <p:nvSpPr>
            <p:cNvPr id="596" name="Freeform 7"/>
            <p:cNvSpPr/>
            <p:nvPr/>
          </p:nvSpPr>
          <p:spPr>
            <a:xfrm>
              <a:off x="-1" y="1022350"/>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248"/>
                  </a:moveTo>
                  <a:lnTo>
                    <a:pt x="6528" y="10800"/>
                  </a:lnTo>
                  <a:lnTo>
                    <a:pt x="0" y="4352"/>
                  </a:lnTo>
                  <a:lnTo>
                    <a:pt x="4352" y="0"/>
                  </a:lnTo>
                  <a:lnTo>
                    <a:pt x="10800" y="6448"/>
                  </a:lnTo>
                  <a:lnTo>
                    <a:pt x="17248" y="0"/>
                  </a:lnTo>
                  <a:lnTo>
                    <a:pt x="21600" y="4352"/>
                  </a:lnTo>
                  <a:lnTo>
                    <a:pt x="15152" y="10800"/>
                  </a:lnTo>
                  <a:lnTo>
                    <a:pt x="21600" y="17248"/>
                  </a:lnTo>
                  <a:lnTo>
                    <a:pt x="17248" y="21600"/>
                  </a:lnTo>
                  <a:lnTo>
                    <a:pt x="10800" y="15072"/>
                  </a:lnTo>
                  <a:lnTo>
                    <a:pt x="4352" y="21600"/>
                  </a:lnTo>
                  <a:lnTo>
                    <a:pt x="0" y="1724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97" name="Freeform 8"/>
            <p:cNvSpPr/>
            <p:nvPr/>
          </p:nvSpPr>
          <p:spPr>
            <a:xfrm>
              <a:off x="-1" y="-1"/>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598" name="Freeform 9"/>
            <p:cNvSpPr/>
            <p:nvPr/>
          </p:nvSpPr>
          <p:spPr>
            <a:xfrm>
              <a:off x="-1" y="511175"/>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grpSp>
      <p:grpSp>
        <p:nvGrpSpPr>
          <p:cNvPr id="608" name="Groep 19"/>
          <p:cNvGrpSpPr/>
          <p:nvPr/>
        </p:nvGrpSpPr>
        <p:grpSpPr>
          <a:xfrm>
            <a:off x="12336832" y="-47626"/>
            <a:ext cx="2146030" cy="6948000"/>
            <a:chOff x="0" y="0"/>
            <a:chExt cx="2146029" cy="6947999"/>
          </a:xfrm>
        </p:grpSpPr>
        <p:grpSp>
          <p:nvGrpSpPr>
            <p:cNvPr id="602" name="Afgeronde rechthoek 15"/>
            <p:cNvGrpSpPr/>
            <p:nvPr/>
          </p:nvGrpSpPr>
          <p:grpSpPr>
            <a:xfrm>
              <a:off x="0" y="0"/>
              <a:ext cx="2146030" cy="6948000"/>
              <a:chOff x="0" y="0"/>
              <a:chExt cx="2146029" cy="6947999"/>
            </a:xfrm>
          </p:grpSpPr>
          <p:sp>
            <p:nvSpPr>
              <p:cNvPr id="600" name="Afgeronde rechthoek"/>
              <p:cNvSpPr/>
              <p:nvPr/>
            </p:nvSpPr>
            <p:spPr>
              <a:xfrm>
                <a:off x="0" y="0"/>
                <a:ext cx="2146030" cy="6948000"/>
              </a:xfrm>
              <a:prstGeom prst="roundRect">
                <a:avLst>
                  <a:gd name="adj" fmla="val 9701"/>
                </a:avLst>
              </a:prstGeom>
              <a:solidFill>
                <a:srgbClr val="FFFFFF"/>
              </a:solidFill>
              <a:ln w="25400" cap="flat">
                <a:solidFill>
                  <a:srgbClr val="BA0000"/>
                </a:solidFill>
                <a:prstDash val="solid"/>
                <a:round/>
              </a:ln>
              <a:effectLst/>
            </p:spPr>
            <p:txBody>
              <a:bodyPr wrap="square" lIns="45719" tIns="45719" rIns="45719" bIns="45719" numCol="1" anchor="t">
                <a:noAutofit/>
              </a:bodyPr>
              <a:lstStyle/>
              <a:p>
                <a:pPr>
                  <a:defRPr sz="900">
                    <a:latin typeface="Corbel"/>
                    <a:ea typeface="Corbel"/>
                    <a:cs typeface="Corbel"/>
                    <a:sym typeface="Corbel"/>
                  </a:defRPr>
                </a:pPr>
                <a:endParaRPr/>
              </a:p>
            </p:txBody>
          </p:sp>
          <p:sp>
            <p:nvSpPr>
              <p:cNvPr id="601" name="Klik op het pijltje naast Nieuwe dia om een nieuwe dia aan te maken. Kies een van de indelingen.…"/>
              <p:cNvSpPr txBox="1"/>
              <p:nvPr/>
            </p:nvSpPr>
            <p:spPr>
              <a:xfrm>
                <a:off x="60975" y="60975"/>
                <a:ext cx="2024079" cy="44419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a:latin typeface="Corbel"/>
                    <a:ea typeface="Corbel"/>
                    <a:cs typeface="Corbel"/>
                    <a:sym typeface="Corbel"/>
                  </a:defRPr>
                </a:pPr>
                <a:r>
                  <a:t>Klik op het pijltje naast Nieuwe dia om een nieuwe dia aan te maken. Kies een van de indelingen.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Klik op Indeling als de dia opnieuw moet worden aangepast aan de huidige indeling, of om een andere indeling toe te passen.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De tekstvakken van de dia’s hebben allen 9 niveaus.</a:t>
                </a:r>
                <a:endParaRPr>
                  <a:solidFill>
                    <a:srgbClr val="FFFFFF"/>
                  </a:solidFill>
                </a:endParaRPr>
              </a:p>
              <a:p>
                <a:pPr>
                  <a:defRPr sz="900">
                    <a:latin typeface="Corbel"/>
                    <a:ea typeface="Corbel"/>
                    <a:cs typeface="Corbel"/>
                    <a:sym typeface="Corbel"/>
                  </a:defRPr>
                </a:pPr>
                <a:r>
                  <a:t>Eerste, tweede en derde niveau hebben een opsomming. Het vierde niveau is bold en geschikt voor een kopje.</a:t>
                </a:r>
                <a:endParaRPr>
                  <a:solidFill>
                    <a:srgbClr val="FFFFFF"/>
                  </a:solidFill>
                </a:endParaRPr>
              </a:p>
              <a:p>
                <a:pPr>
                  <a:defRPr sz="900">
                    <a:latin typeface="Corbel"/>
                    <a:ea typeface="Corbel"/>
                    <a:cs typeface="Corbel"/>
                    <a:sym typeface="Corbel"/>
                  </a:defRPr>
                </a:pPr>
                <a:r>
                  <a:t>Het vijfde niveau is voor de basistekst. Zowel niveau  vier als vijf lijnen automatisch uit aan de linkerkantlijn.</a:t>
                </a:r>
                <a:endParaRPr>
                  <a:solidFill>
                    <a:srgbClr val="FFFFFF"/>
                  </a:solidFill>
                </a:endParaRPr>
              </a:p>
              <a:p>
                <a:pPr>
                  <a:defRPr sz="900">
                    <a:latin typeface="Corbel"/>
                    <a:ea typeface="Corbel"/>
                    <a:cs typeface="Corbel"/>
                    <a:sym typeface="Corbel"/>
                  </a:defRPr>
                </a:pPr>
                <a:r>
                  <a:t>Het zesde, zevende en achtste niveau lijnen uit onder resp. eerste, tweede en derde opsomming.</a:t>
                </a:r>
                <a:endParaRPr>
                  <a:solidFill>
                    <a:srgbClr val="FFFFFF"/>
                  </a:solidFill>
                </a:endParaRPr>
              </a:p>
              <a:p>
                <a:pPr>
                  <a:defRPr sz="900">
                    <a:latin typeface="Corbel"/>
                    <a:ea typeface="Corbel"/>
                    <a:cs typeface="Corbel"/>
                    <a:sym typeface="Corbel"/>
                  </a:defRPr>
                </a:pPr>
                <a:r>
                  <a:t>Het negende niveau is een kleiner lettertype dat uitlijnt aan de linkermarge. Deze is geschikt voor bijvoorbeeld een bijschrift.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Let op:  Let op: wissel van stijl met de knoppen              voor lijstniveau verhogen of verlagen, of in MS Office met verkorte toetscombinatie Alt+Shift+← of Alt+Shift+→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Gebruik dus niet de standaard opsomming- knoppen van MS Office om de stijl te veranderen!</a:t>
                </a:r>
              </a:p>
            </p:txBody>
          </p:sp>
        </p:grpSp>
        <p:pic>
          <p:nvPicPr>
            <p:cNvPr id="603" name="Afbeelding 16" descr="Afbeelding 16"/>
            <p:cNvPicPr>
              <a:picLocks noChangeAspect="1"/>
            </p:cNvPicPr>
            <p:nvPr/>
          </p:nvPicPr>
          <p:blipFill>
            <a:blip r:embed="rId2"/>
            <a:stretch>
              <a:fillRect/>
            </a:stretch>
          </p:blipFill>
          <p:spPr>
            <a:xfrm>
              <a:off x="549279" y="5717401"/>
              <a:ext cx="558801" cy="228601"/>
            </a:xfrm>
            <a:prstGeom prst="rect">
              <a:avLst/>
            </a:prstGeom>
            <a:ln w="12700" cap="flat">
              <a:noFill/>
              <a:miter lim="400000"/>
            </a:ln>
            <a:effectLst/>
          </p:spPr>
        </p:pic>
        <p:grpSp>
          <p:nvGrpSpPr>
            <p:cNvPr id="607" name="Groep 18"/>
            <p:cNvGrpSpPr/>
            <p:nvPr/>
          </p:nvGrpSpPr>
          <p:grpSpPr>
            <a:xfrm>
              <a:off x="505967" y="6568905"/>
              <a:ext cx="1003441" cy="285791"/>
              <a:chOff x="0" y="0"/>
              <a:chExt cx="1003439" cy="285790"/>
            </a:xfrm>
          </p:grpSpPr>
          <p:pic>
            <p:nvPicPr>
              <p:cNvPr id="604" name="Afbeelding 17" descr="Afbeelding 17"/>
              <p:cNvPicPr>
                <a:picLocks noChangeAspect="1"/>
              </p:cNvPicPr>
              <p:nvPr/>
            </p:nvPicPr>
            <p:blipFill>
              <a:blip r:embed="rId3"/>
              <a:stretch>
                <a:fillRect/>
              </a:stretch>
            </p:blipFill>
            <p:spPr>
              <a:xfrm>
                <a:off x="0" y="0"/>
                <a:ext cx="1003440" cy="285790"/>
              </a:xfrm>
              <a:prstGeom prst="rect">
                <a:avLst/>
              </a:prstGeom>
              <a:ln w="12700" cap="flat">
                <a:noFill/>
                <a:miter lim="400000"/>
              </a:ln>
              <a:effectLst/>
            </p:spPr>
          </p:pic>
          <p:sp>
            <p:nvSpPr>
              <p:cNvPr id="605" name="Rechte verbindingslijn 21"/>
              <p:cNvSpPr/>
              <p:nvPr/>
            </p:nvSpPr>
            <p:spPr>
              <a:xfrm flipH="1">
                <a:off x="43312" y="6228"/>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sp>
            <p:nvSpPr>
              <p:cNvPr id="606" name="Rechte verbindingslijn 23"/>
              <p:cNvSpPr/>
              <p:nvPr/>
            </p:nvSpPr>
            <p:spPr>
              <a:xfrm flipH="1" flipV="1">
                <a:off x="43312" y="6229"/>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grpSp>
      </p:grpSp>
      <p:sp>
        <p:nvSpPr>
          <p:cNvPr id="609" name="Hoofdtekst - niveau één…"/>
          <p:cNvSpPr txBox="1">
            <a:spLocks noGrp="1"/>
          </p:cNvSpPr>
          <p:nvPr>
            <p:ph type="body" sz="half" idx="1"/>
          </p:nvPr>
        </p:nvSpPr>
        <p:spPr>
          <a:xfrm>
            <a:off x="5783912" y="2053440"/>
            <a:ext cx="5952000" cy="4428001"/>
          </a:xfrm>
          <a:prstGeom prst="rect">
            <a:avLst/>
          </a:prstGeom>
        </p:spPr>
        <p:txBody>
          <a:bodyPr/>
          <a:lstStyle>
            <a:lvl1pPr marL="215999" indent="-215999" defTabSz="914400">
              <a:lnSpc>
                <a:spcPct val="100000"/>
              </a:lnSpc>
              <a:spcBef>
                <a:spcPts val="0"/>
              </a:spcBef>
              <a:buClr>
                <a:srgbClr val="FF0000"/>
              </a:buClr>
              <a:buSzPct val="65000"/>
              <a:buFontTx/>
              <a:buChar char="■"/>
              <a:defRPr sz="2200">
                <a:latin typeface="Corbel"/>
                <a:ea typeface="Corbel"/>
                <a:cs typeface="Corbel"/>
                <a:sym typeface="Corbel"/>
              </a:defRPr>
            </a:lvl1pPr>
            <a:lvl2pPr marL="431999" indent="-215999" defTabSz="914400">
              <a:lnSpc>
                <a:spcPct val="100000"/>
              </a:lnSpc>
              <a:spcBef>
                <a:spcPts val="0"/>
              </a:spcBef>
              <a:buClr>
                <a:srgbClr val="FF0000"/>
              </a:buClr>
              <a:buSzPct val="100000"/>
              <a:buFontTx/>
              <a:buChar char="–"/>
              <a:defRPr sz="2200">
                <a:latin typeface="Corbel"/>
                <a:ea typeface="Corbel"/>
                <a:cs typeface="Corbel"/>
                <a:sym typeface="Corbel"/>
              </a:defRPr>
            </a:lvl2pPr>
            <a:lvl3pPr marL="695999" indent="-263999" defTabSz="914400">
              <a:lnSpc>
                <a:spcPct val="100000"/>
              </a:lnSpc>
              <a:spcBef>
                <a:spcPts val="0"/>
              </a:spcBef>
              <a:buClr>
                <a:srgbClr val="FF0000"/>
              </a:buClr>
              <a:buSzPct val="100000"/>
              <a:buFontTx/>
              <a:buChar char="-"/>
              <a:defRPr sz="2200">
                <a:latin typeface="Corbel"/>
                <a:ea typeface="Corbel"/>
                <a:cs typeface="Corbel"/>
                <a:sym typeface="Corbel"/>
              </a:defRPr>
            </a:lvl3pPr>
            <a:lvl4pPr marL="0" indent="0" defTabSz="914400">
              <a:lnSpc>
                <a:spcPct val="100000"/>
              </a:lnSpc>
              <a:spcBef>
                <a:spcPts val="0"/>
              </a:spcBef>
              <a:buClr>
                <a:srgbClr val="FF0000"/>
              </a:buClr>
              <a:buSzTx/>
              <a:buFont typeface="Wingdings"/>
              <a:buNone/>
              <a:defRPr sz="2200">
                <a:latin typeface="Corbel"/>
                <a:ea typeface="Corbel"/>
                <a:cs typeface="Corbel"/>
                <a:sym typeface="Corbel"/>
              </a:defRPr>
            </a:lvl4pPr>
            <a:lvl5pPr marL="0" indent="0" defTabSz="914400">
              <a:lnSpc>
                <a:spcPct val="100000"/>
              </a:lnSpc>
              <a:spcBef>
                <a:spcPts val="0"/>
              </a:spcBef>
              <a:buClr>
                <a:srgbClr val="FF0000"/>
              </a:buClr>
              <a:buSzTx/>
              <a:buFont typeface="Wingdings"/>
              <a:buNone/>
              <a:defRPr sz="2200">
                <a:latin typeface="Corbel"/>
                <a:ea typeface="Corbel"/>
                <a:cs typeface="Corbel"/>
                <a:sym typeface="Corbe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610" name="Tijdelijke aanduiding voor afbeelding 5"/>
          <p:cNvSpPr>
            <a:spLocks noGrp="1"/>
          </p:cNvSpPr>
          <p:nvPr>
            <p:ph type="pic" sz="half" idx="13"/>
          </p:nvPr>
        </p:nvSpPr>
        <p:spPr>
          <a:xfrm>
            <a:off x="1094399" y="2124000"/>
            <a:ext cx="4358401" cy="4248001"/>
          </a:xfrm>
          <a:prstGeom prst="rect">
            <a:avLst/>
          </a:prstGeom>
        </p:spPr>
        <p:txBody>
          <a:bodyPr lIns="91439" tIns="45719" rIns="91439" bIns="45719">
            <a:noAutofit/>
          </a:bodyPr>
          <a:lstStyle/>
          <a:p>
            <a:endParaRPr/>
          </a:p>
        </p:txBody>
      </p:sp>
      <p:sp>
        <p:nvSpPr>
          <p:cNvPr id="611" name="Dianummer"/>
          <p:cNvSpPr txBox="1">
            <a:spLocks noGrp="1"/>
          </p:cNvSpPr>
          <p:nvPr>
            <p:ph type="sldNum" sz="quarter" idx="2"/>
          </p:nvPr>
        </p:nvSpPr>
        <p:spPr>
          <a:xfrm>
            <a:off x="11329076" y="6489408"/>
            <a:ext cx="145902" cy="139701"/>
          </a:xfrm>
          <a:prstGeom prst="rect">
            <a:avLst/>
          </a:prstGeom>
        </p:spPr>
        <p:txBody>
          <a:bodyPr lIns="0" tIns="0" rIns="0" bIns="0" anchor="t"/>
          <a:lstStyle>
            <a:lvl1pPr algn="l">
              <a:defRPr sz="1000">
                <a:solidFill>
                  <a:srgbClr val="BEBEBE"/>
                </a:solidFill>
              </a:defRPr>
            </a:lvl1pPr>
          </a:lstStyle>
          <a:p>
            <a:fld id="{86CB4B4D-7CA3-9044-876B-883B54F8677D}" type="slidenum">
              <a:t>‹nr.›</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Foto (breed) links, tekst rechts">
    <p:spTree>
      <p:nvGrpSpPr>
        <p:cNvPr id="1" name=""/>
        <p:cNvGrpSpPr/>
        <p:nvPr/>
      </p:nvGrpSpPr>
      <p:grpSpPr>
        <a:xfrm>
          <a:off x="0" y="0"/>
          <a:ext cx="0" cy="0"/>
          <a:chOff x="0" y="0"/>
          <a:chExt cx="0" cy="0"/>
        </a:xfrm>
      </p:grpSpPr>
      <p:grpSp>
        <p:nvGrpSpPr>
          <p:cNvPr id="621" name="Groep 11"/>
          <p:cNvGrpSpPr/>
          <p:nvPr/>
        </p:nvGrpSpPr>
        <p:grpSpPr>
          <a:xfrm>
            <a:off x="243416" y="163512"/>
            <a:ext cx="567269" cy="1447801"/>
            <a:chOff x="0" y="0"/>
            <a:chExt cx="567267" cy="1447800"/>
          </a:xfrm>
        </p:grpSpPr>
        <p:sp>
          <p:nvSpPr>
            <p:cNvPr id="618" name="Freeform 7"/>
            <p:cNvSpPr/>
            <p:nvPr/>
          </p:nvSpPr>
          <p:spPr>
            <a:xfrm>
              <a:off x="-1" y="1022350"/>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248"/>
                  </a:moveTo>
                  <a:lnTo>
                    <a:pt x="6528" y="10800"/>
                  </a:lnTo>
                  <a:lnTo>
                    <a:pt x="0" y="4352"/>
                  </a:lnTo>
                  <a:lnTo>
                    <a:pt x="4352" y="0"/>
                  </a:lnTo>
                  <a:lnTo>
                    <a:pt x="10800" y="6448"/>
                  </a:lnTo>
                  <a:lnTo>
                    <a:pt x="17248" y="0"/>
                  </a:lnTo>
                  <a:lnTo>
                    <a:pt x="21600" y="4352"/>
                  </a:lnTo>
                  <a:lnTo>
                    <a:pt x="15152" y="10800"/>
                  </a:lnTo>
                  <a:lnTo>
                    <a:pt x="21600" y="17248"/>
                  </a:lnTo>
                  <a:lnTo>
                    <a:pt x="17248" y="21600"/>
                  </a:lnTo>
                  <a:lnTo>
                    <a:pt x="10800" y="15072"/>
                  </a:lnTo>
                  <a:lnTo>
                    <a:pt x="4352" y="21600"/>
                  </a:lnTo>
                  <a:lnTo>
                    <a:pt x="0" y="1724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619" name="Freeform 8"/>
            <p:cNvSpPr/>
            <p:nvPr/>
          </p:nvSpPr>
          <p:spPr>
            <a:xfrm>
              <a:off x="-1" y="-1"/>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620" name="Freeform 9"/>
            <p:cNvSpPr/>
            <p:nvPr/>
          </p:nvSpPr>
          <p:spPr>
            <a:xfrm>
              <a:off x="-1" y="511175"/>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grpSp>
      <p:grpSp>
        <p:nvGrpSpPr>
          <p:cNvPr id="630" name="Groep 19"/>
          <p:cNvGrpSpPr/>
          <p:nvPr/>
        </p:nvGrpSpPr>
        <p:grpSpPr>
          <a:xfrm>
            <a:off x="12336832" y="-47626"/>
            <a:ext cx="2146030" cy="6948000"/>
            <a:chOff x="0" y="0"/>
            <a:chExt cx="2146029" cy="6947999"/>
          </a:xfrm>
        </p:grpSpPr>
        <p:grpSp>
          <p:nvGrpSpPr>
            <p:cNvPr id="624" name="Afgeronde rechthoek 15"/>
            <p:cNvGrpSpPr/>
            <p:nvPr/>
          </p:nvGrpSpPr>
          <p:grpSpPr>
            <a:xfrm>
              <a:off x="0" y="0"/>
              <a:ext cx="2146030" cy="6948000"/>
              <a:chOff x="0" y="0"/>
              <a:chExt cx="2146029" cy="6947999"/>
            </a:xfrm>
          </p:grpSpPr>
          <p:sp>
            <p:nvSpPr>
              <p:cNvPr id="622" name="Afgeronde rechthoek"/>
              <p:cNvSpPr/>
              <p:nvPr/>
            </p:nvSpPr>
            <p:spPr>
              <a:xfrm>
                <a:off x="0" y="0"/>
                <a:ext cx="2146030" cy="6948000"/>
              </a:xfrm>
              <a:prstGeom prst="roundRect">
                <a:avLst>
                  <a:gd name="adj" fmla="val 9701"/>
                </a:avLst>
              </a:prstGeom>
              <a:solidFill>
                <a:srgbClr val="FFFFFF"/>
              </a:solidFill>
              <a:ln w="25400" cap="flat">
                <a:solidFill>
                  <a:srgbClr val="BA0000"/>
                </a:solidFill>
                <a:prstDash val="solid"/>
                <a:round/>
              </a:ln>
              <a:effectLst/>
            </p:spPr>
            <p:txBody>
              <a:bodyPr wrap="square" lIns="45719" tIns="45719" rIns="45719" bIns="45719" numCol="1" anchor="t">
                <a:noAutofit/>
              </a:bodyPr>
              <a:lstStyle/>
              <a:p>
                <a:pPr>
                  <a:defRPr sz="900">
                    <a:latin typeface="Corbel"/>
                    <a:ea typeface="Corbel"/>
                    <a:cs typeface="Corbel"/>
                    <a:sym typeface="Corbel"/>
                  </a:defRPr>
                </a:pPr>
                <a:endParaRPr/>
              </a:p>
            </p:txBody>
          </p:sp>
          <p:sp>
            <p:nvSpPr>
              <p:cNvPr id="623" name="Klik op het pijltje naast Nieuwe dia om een nieuwe dia aan te maken. Kies een van de indelingen.…"/>
              <p:cNvSpPr txBox="1"/>
              <p:nvPr/>
            </p:nvSpPr>
            <p:spPr>
              <a:xfrm>
                <a:off x="60975" y="60975"/>
                <a:ext cx="2024079" cy="44419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a:latin typeface="Corbel"/>
                    <a:ea typeface="Corbel"/>
                    <a:cs typeface="Corbel"/>
                    <a:sym typeface="Corbel"/>
                  </a:defRPr>
                </a:pPr>
                <a:r>
                  <a:t>Klik op het pijltje naast Nieuwe dia om een nieuwe dia aan te maken. Kies een van de indelingen.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Klik op Indeling als de dia opnieuw moet worden aangepast aan de huidige indeling, of om een andere indeling toe te passen.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De tekstvakken van de dia’s hebben allen 9 niveaus.</a:t>
                </a:r>
                <a:endParaRPr>
                  <a:solidFill>
                    <a:srgbClr val="FFFFFF"/>
                  </a:solidFill>
                </a:endParaRPr>
              </a:p>
              <a:p>
                <a:pPr>
                  <a:defRPr sz="900">
                    <a:latin typeface="Corbel"/>
                    <a:ea typeface="Corbel"/>
                    <a:cs typeface="Corbel"/>
                    <a:sym typeface="Corbel"/>
                  </a:defRPr>
                </a:pPr>
                <a:r>
                  <a:t>Eerste, tweede en derde niveau hebben een opsomming. Het vierde niveau is bold en geschikt voor een kopje.</a:t>
                </a:r>
                <a:endParaRPr>
                  <a:solidFill>
                    <a:srgbClr val="FFFFFF"/>
                  </a:solidFill>
                </a:endParaRPr>
              </a:p>
              <a:p>
                <a:pPr>
                  <a:defRPr sz="900">
                    <a:latin typeface="Corbel"/>
                    <a:ea typeface="Corbel"/>
                    <a:cs typeface="Corbel"/>
                    <a:sym typeface="Corbel"/>
                  </a:defRPr>
                </a:pPr>
                <a:r>
                  <a:t>Het vijfde niveau is voor de basistekst. Zowel niveau  vier als vijf lijnen automatisch uit aan de linkerkantlijn.</a:t>
                </a:r>
                <a:endParaRPr>
                  <a:solidFill>
                    <a:srgbClr val="FFFFFF"/>
                  </a:solidFill>
                </a:endParaRPr>
              </a:p>
              <a:p>
                <a:pPr>
                  <a:defRPr sz="900">
                    <a:latin typeface="Corbel"/>
                    <a:ea typeface="Corbel"/>
                    <a:cs typeface="Corbel"/>
                    <a:sym typeface="Corbel"/>
                  </a:defRPr>
                </a:pPr>
                <a:r>
                  <a:t>Het zesde, zevende en achtste niveau lijnen uit onder resp. eerste, tweede en derde opsomming.</a:t>
                </a:r>
                <a:endParaRPr>
                  <a:solidFill>
                    <a:srgbClr val="FFFFFF"/>
                  </a:solidFill>
                </a:endParaRPr>
              </a:p>
              <a:p>
                <a:pPr>
                  <a:defRPr sz="900">
                    <a:latin typeface="Corbel"/>
                    <a:ea typeface="Corbel"/>
                    <a:cs typeface="Corbel"/>
                    <a:sym typeface="Corbel"/>
                  </a:defRPr>
                </a:pPr>
                <a:r>
                  <a:t>Het negende niveau is een kleiner lettertype dat uitlijnt aan de linkermarge. Deze is geschikt voor bijvoorbeeld een bijschrift.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Let op:  Let op: wissel van stijl met de knoppen              voor lijstniveau verhogen of verlagen, of in MS Office met verkorte toetscombinatie Alt+Shift+← of Alt+Shift+→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Gebruik dus niet de standaard opsomming- knoppen van MS Office om de stijl te veranderen!</a:t>
                </a:r>
              </a:p>
            </p:txBody>
          </p:sp>
        </p:grpSp>
        <p:pic>
          <p:nvPicPr>
            <p:cNvPr id="625" name="Afbeelding 16" descr="Afbeelding 16"/>
            <p:cNvPicPr>
              <a:picLocks noChangeAspect="1"/>
            </p:cNvPicPr>
            <p:nvPr/>
          </p:nvPicPr>
          <p:blipFill>
            <a:blip r:embed="rId2"/>
            <a:stretch>
              <a:fillRect/>
            </a:stretch>
          </p:blipFill>
          <p:spPr>
            <a:xfrm>
              <a:off x="549279" y="5717401"/>
              <a:ext cx="558801" cy="228601"/>
            </a:xfrm>
            <a:prstGeom prst="rect">
              <a:avLst/>
            </a:prstGeom>
            <a:ln w="12700" cap="flat">
              <a:noFill/>
              <a:miter lim="400000"/>
            </a:ln>
            <a:effectLst/>
          </p:spPr>
        </p:pic>
        <p:grpSp>
          <p:nvGrpSpPr>
            <p:cNvPr id="629" name="Groep 18"/>
            <p:cNvGrpSpPr/>
            <p:nvPr/>
          </p:nvGrpSpPr>
          <p:grpSpPr>
            <a:xfrm>
              <a:off x="505967" y="6568905"/>
              <a:ext cx="1003441" cy="285791"/>
              <a:chOff x="0" y="0"/>
              <a:chExt cx="1003439" cy="285790"/>
            </a:xfrm>
          </p:grpSpPr>
          <p:pic>
            <p:nvPicPr>
              <p:cNvPr id="626" name="Afbeelding 17" descr="Afbeelding 17"/>
              <p:cNvPicPr>
                <a:picLocks noChangeAspect="1"/>
              </p:cNvPicPr>
              <p:nvPr/>
            </p:nvPicPr>
            <p:blipFill>
              <a:blip r:embed="rId3"/>
              <a:stretch>
                <a:fillRect/>
              </a:stretch>
            </p:blipFill>
            <p:spPr>
              <a:xfrm>
                <a:off x="0" y="0"/>
                <a:ext cx="1003440" cy="285790"/>
              </a:xfrm>
              <a:prstGeom prst="rect">
                <a:avLst/>
              </a:prstGeom>
              <a:ln w="12700" cap="flat">
                <a:noFill/>
                <a:miter lim="400000"/>
              </a:ln>
              <a:effectLst/>
            </p:spPr>
          </p:pic>
          <p:sp>
            <p:nvSpPr>
              <p:cNvPr id="627" name="Rechte verbindingslijn 21"/>
              <p:cNvSpPr/>
              <p:nvPr/>
            </p:nvSpPr>
            <p:spPr>
              <a:xfrm flipH="1">
                <a:off x="43312" y="6228"/>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sp>
            <p:nvSpPr>
              <p:cNvPr id="628" name="Rechte verbindingslijn 23"/>
              <p:cNvSpPr/>
              <p:nvPr/>
            </p:nvSpPr>
            <p:spPr>
              <a:xfrm flipH="1" flipV="1">
                <a:off x="43312" y="6229"/>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grpSp>
      </p:grpSp>
      <p:sp>
        <p:nvSpPr>
          <p:cNvPr id="631" name="Hoofdtekst - niveau één…"/>
          <p:cNvSpPr txBox="1">
            <a:spLocks noGrp="1"/>
          </p:cNvSpPr>
          <p:nvPr>
            <p:ph type="body" sz="quarter" idx="1"/>
          </p:nvPr>
        </p:nvSpPr>
        <p:spPr>
          <a:xfrm>
            <a:off x="8919867" y="2053440"/>
            <a:ext cx="2784001" cy="4176002"/>
          </a:xfrm>
          <a:prstGeom prst="rect">
            <a:avLst/>
          </a:prstGeom>
        </p:spPr>
        <p:txBody>
          <a:bodyPr/>
          <a:lstStyle>
            <a:lvl1pPr marL="215999" indent="-215999" defTabSz="914400">
              <a:lnSpc>
                <a:spcPct val="100000"/>
              </a:lnSpc>
              <a:spcBef>
                <a:spcPts val="0"/>
              </a:spcBef>
              <a:buClr>
                <a:srgbClr val="FF0000"/>
              </a:buClr>
              <a:buSzPct val="65000"/>
              <a:buFontTx/>
              <a:buChar char="■"/>
              <a:defRPr sz="2200">
                <a:latin typeface="Corbel"/>
                <a:ea typeface="Corbel"/>
                <a:cs typeface="Corbel"/>
                <a:sym typeface="Corbel"/>
              </a:defRPr>
            </a:lvl1pPr>
            <a:lvl2pPr marL="431999" indent="-215999" defTabSz="914400">
              <a:lnSpc>
                <a:spcPct val="100000"/>
              </a:lnSpc>
              <a:spcBef>
                <a:spcPts val="0"/>
              </a:spcBef>
              <a:buClr>
                <a:srgbClr val="FF0000"/>
              </a:buClr>
              <a:buSzPct val="100000"/>
              <a:buFontTx/>
              <a:buChar char="–"/>
              <a:defRPr sz="2200">
                <a:latin typeface="Corbel"/>
                <a:ea typeface="Corbel"/>
                <a:cs typeface="Corbel"/>
                <a:sym typeface="Corbel"/>
              </a:defRPr>
            </a:lvl2pPr>
            <a:lvl3pPr marL="695999" indent="-263999" defTabSz="914400">
              <a:lnSpc>
                <a:spcPct val="100000"/>
              </a:lnSpc>
              <a:spcBef>
                <a:spcPts val="0"/>
              </a:spcBef>
              <a:buClr>
                <a:srgbClr val="FF0000"/>
              </a:buClr>
              <a:buSzPct val="100000"/>
              <a:buFontTx/>
              <a:buChar char="-"/>
              <a:defRPr sz="2200">
                <a:latin typeface="Corbel"/>
                <a:ea typeface="Corbel"/>
                <a:cs typeface="Corbel"/>
                <a:sym typeface="Corbel"/>
              </a:defRPr>
            </a:lvl3pPr>
            <a:lvl4pPr marL="0" indent="0" defTabSz="914400">
              <a:lnSpc>
                <a:spcPct val="100000"/>
              </a:lnSpc>
              <a:spcBef>
                <a:spcPts val="0"/>
              </a:spcBef>
              <a:buClr>
                <a:srgbClr val="FF0000"/>
              </a:buClr>
              <a:buSzTx/>
              <a:buFont typeface="Wingdings"/>
              <a:buNone/>
              <a:defRPr sz="2200">
                <a:latin typeface="Corbel"/>
                <a:ea typeface="Corbel"/>
                <a:cs typeface="Corbel"/>
                <a:sym typeface="Corbel"/>
              </a:defRPr>
            </a:lvl4pPr>
            <a:lvl5pPr marL="0" indent="0" defTabSz="914400">
              <a:lnSpc>
                <a:spcPct val="100000"/>
              </a:lnSpc>
              <a:spcBef>
                <a:spcPts val="0"/>
              </a:spcBef>
              <a:buClr>
                <a:srgbClr val="FF0000"/>
              </a:buClr>
              <a:buSzTx/>
              <a:buFont typeface="Wingdings"/>
              <a:buNone/>
              <a:defRPr sz="2200">
                <a:latin typeface="Corbel"/>
                <a:ea typeface="Corbel"/>
                <a:cs typeface="Corbel"/>
                <a:sym typeface="Corbe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632" name="Tijdelijke aanduiding voor afbeelding 5"/>
          <p:cNvSpPr>
            <a:spLocks noGrp="1"/>
          </p:cNvSpPr>
          <p:nvPr>
            <p:ph type="pic" sz="half" idx="13"/>
          </p:nvPr>
        </p:nvSpPr>
        <p:spPr>
          <a:xfrm>
            <a:off x="1022399" y="2124000"/>
            <a:ext cx="7627202" cy="3812400"/>
          </a:xfrm>
          <a:prstGeom prst="rect">
            <a:avLst/>
          </a:prstGeom>
        </p:spPr>
        <p:txBody>
          <a:bodyPr lIns="91439" tIns="45719" rIns="91439" bIns="45719">
            <a:noAutofit/>
          </a:bodyPr>
          <a:lstStyle/>
          <a:p>
            <a:endParaRPr/>
          </a:p>
        </p:txBody>
      </p:sp>
      <p:sp>
        <p:nvSpPr>
          <p:cNvPr id="633" name="Dianummer"/>
          <p:cNvSpPr txBox="1">
            <a:spLocks noGrp="1"/>
          </p:cNvSpPr>
          <p:nvPr>
            <p:ph type="sldNum" sz="quarter" idx="2"/>
          </p:nvPr>
        </p:nvSpPr>
        <p:spPr>
          <a:xfrm>
            <a:off x="11329076" y="6489408"/>
            <a:ext cx="145902" cy="139701"/>
          </a:xfrm>
          <a:prstGeom prst="rect">
            <a:avLst/>
          </a:prstGeom>
        </p:spPr>
        <p:txBody>
          <a:bodyPr lIns="0" tIns="0" rIns="0" bIns="0" anchor="t"/>
          <a:lstStyle>
            <a:lvl1pPr algn="l">
              <a:defRPr sz="1000">
                <a:solidFill>
                  <a:srgbClr val="BEBEBE"/>
                </a:solidFill>
              </a:defRPr>
            </a:lvl1pPr>
          </a:lstStyle>
          <a:p>
            <a:fld id="{86CB4B4D-7CA3-9044-876B-883B54F8677D}" type="slidenum">
              <a:t>‹nr.›</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Foto (hoog) links, tekst rechts">
    <p:spTree>
      <p:nvGrpSpPr>
        <p:cNvPr id="1" name=""/>
        <p:cNvGrpSpPr/>
        <p:nvPr/>
      </p:nvGrpSpPr>
      <p:grpSpPr>
        <a:xfrm>
          <a:off x="0" y="0"/>
          <a:ext cx="0" cy="0"/>
          <a:chOff x="0" y="0"/>
          <a:chExt cx="0" cy="0"/>
        </a:xfrm>
      </p:grpSpPr>
      <p:grpSp>
        <p:nvGrpSpPr>
          <p:cNvPr id="643" name="Groep 11"/>
          <p:cNvGrpSpPr/>
          <p:nvPr/>
        </p:nvGrpSpPr>
        <p:grpSpPr>
          <a:xfrm>
            <a:off x="243416" y="163512"/>
            <a:ext cx="567269" cy="1447801"/>
            <a:chOff x="0" y="0"/>
            <a:chExt cx="567267" cy="1447800"/>
          </a:xfrm>
        </p:grpSpPr>
        <p:sp>
          <p:nvSpPr>
            <p:cNvPr id="640" name="Freeform 7"/>
            <p:cNvSpPr/>
            <p:nvPr/>
          </p:nvSpPr>
          <p:spPr>
            <a:xfrm>
              <a:off x="-1" y="1022350"/>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248"/>
                  </a:moveTo>
                  <a:lnTo>
                    <a:pt x="6528" y="10800"/>
                  </a:lnTo>
                  <a:lnTo>
                    <a:pt x="0" y="4352"/>
                  </a:lnTo>
                  <a:lnTo>
                    <a:pt x="4352" y="0"/>
                  </a:lnTo>
                  <a:lnTo>
                    <a:pt x="10800" y="6448"/>
                  </a:lnTo>
                  <a:lnTo>
                    <a:pt x="17248" y="0"/>
                  </a:lnTo>
                  <a:lnTo>
                    <a:pt x="21600" y="4352"/>
                  </a:lnTo>
                  <a:lnTo>
                    <a:pt x="15152" y="10800"/>
                  </a:lnTo>
                  <a:lnTo>
                    <a:pt x="21600" y="17248"/>
                  </a:lnTo>
                  <a:lnTo>
                    <a:pt x="17248" y="21600"/>
                  </a:lnTo>
                  <a:lnTo>
                    <a:pt x="10800" y="15072"/>
                  </a:lnTo>
                  <a:lnTo>
                    <a:pt x="4352" y="21600"/>
                  </a:lnTo>
                  <a:lnTo>
                    <a:pt x="0" y="1724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641" name="Freeform 8"/>
            <p:cNvSpPr/>
            <p:nvPr/>
          </p:nvSpPr>
          <p:spPr>
            <a:xfrm>
              <a:off x="-1" y="-1"/>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642" name="Freeform 9"/>
            <p:cNvSpPr/>
            <p:nvPr/>
          </p:nvSpPr>
          <p:spPr>
            <a:xfrm>
              <a:off x="-1" y="511175"/>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grpSp>
      <p:grpSp>
        <p:nvGrpSpPr>
          <p:cNvPr id="652" name="Groep 19"/>
          <p:cNvGrpSpPr/>
          <p:nvPr/>
        </p:nvGrpSpPr>
        <p:grpSpPr>
          <a:xfrm>
            <a:off x="12336832" y="-47626"/>
            <a:ext cx="2146030" cy="6948000"/>
            <a:chOff x="0" y="0"/>
            <a:chExt cx="2146029" cy="6947999"/>
          </a:xfrm>
        </p:grpSpPr>
        <p:grpSp>
          <p:nvGrpSpPr>
            <p:cNvPr id="646" name="Afgeronde rechthoek 15"/>
            <p:cNvGrpSpPr/>
            <p:nvPr/>
          </p:nvGrpSpPr>
          <p:grpSpPr>
            <a:xfrm>
              <a:off x="0" y="0"/>
              <a:ext cx="2146030" cy="6948000"/>
              <a:chOff x="0" y="0"/>
              <a:chExt cx="2146029" cy="6947999"/>
            </a:xfrm>
          </p:grpSpPr>
          <p:sp>
            <p:nvSpPr>
              <p:cNvPr id="644" name="Afgeronde rechthoek"/>
              <p:cNvSpPr/>
              <p:nvPr/>
            </p:nvSpPr>
            <p:spPr>
              <a:xfrm>
                <a:off x="0" y="0"/>
                <a:ext cx="2146030" cy="6948000"/>
              </a:xfrm>
              <a:prstGeom prst="roundRect">
                <a:avLst>
                  <a:gd name="adj" fmla="val 9701"/>
                </a:avLst>
              </a:prstGeom>
              <a:solidFill>
                <a:srgbClr val="FFFFFF"/>
              </a:solidFill>
              <a:ln w="25400" cap="flat">
                <a:solidFill>
                  <a:srgbClr val="BA0000"/>
                </a:solidFill>
                <a:prstDash val="solid"/>
                <a:round/>
              </a:ln>
              <a:effectLst/>
            </p:spPr>
            <p:txBody>
              <a:bodyPr wrap="square" lIns="45719" tIns="45719" rIns="45719" bIns="45719" numCol="1" anchor="t">
                <a:noAutofit/>
              </a:bodyPr>
              <a:lstStyle/>
              <a:p>
                <a:pPr>
                  <a:defRPr sz="900">
                    <a:latin typeface="Corbel"/>
                    <a:ea typeface="Corbel"/>
                    <a:cs typeface="Corbel"/>
                    <a:sym typeface="Corbel"/>
                  </a:defRPr>
                </a:pPr>
                <a:endParaRPr/>
              </a:p>
            </p:txBody>
          </p:sp>
          <p:sp>
            <p:nvSpPr>
              <p:cNvPr id="645" name="Klik op het pijltje naast Nieuwe dia om een nieuwe dia aan te maken. Kies een van de indelingen.…"/>
              <p:cNvSpPr txBox="1"/>
              <p:nvPr/>
            </p:nvSpPr>
            <p:spPr>
              <a:xfrm>
                <a:off x="60975" y="60975"/>
                <a:ext cx="2024079" cy="44419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a:latin typeface="Corbel"/>
                    <a:ea typeface="Corbel"/>
                    <a:cs typeface="Corbel"/>
                    <a:sym typeface="Corbel"/>
                  </a:defRPr>
                </a:pPr>
                <a:r>
                  <a:t>Klik op het pijltje naast Nieuwe dia om een nieuwe dia aan te maken. Kies een van de indelingen.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Klik op Indeling als de dia opnieuw moet worden aangepast aan de huidige indeling, of om een andere indeling toe te passen.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De tekstvakken van de dia’s hebben allen 9 niveaus.</a:t>
                </a:r>
                <a:endParaRPr>
                  <a:solidFill>
                    <a:srgbClr val="FFFFFF"/>
                  </a:solidFill>
                </a:endParaRPr>
              </a:p>
              <a:p>
                <a:pPr>
                  <a:defRPr sz="900">
                    <a:latin typeface="Corbel"/>
                    <a:ea typeface="Corbel"/>
                    <a:cs typeface="Corbel"/>
                    <a:sym typeface="Corbel"/>
                  </a:defRPr>
                </a:pPr>
                <a:r>
                  <a:t>Eerste, tweede en derde niveau hebben een opsomming. Het vierde niveau is bold en geschikt voor een kopje.</a:t>
                </a:r>
                <a:endParaRPr>
                  <a:solidFill>
                    <a:srgbClr val="FFFFFF"/>
                  </a:solidFill>
                </a:endParaRPr>
              </a:p>
              <a:p>
                <a:pPr>
                  <a:defRPr sz="900">
                    <a:latin typeface="Corbel"/>
                    <a:ea typeface="Corbel"/>
                    <a:cs typeface="Corbel"/>
                    <a:sym typeface="Corbel"/>
                  </a:defRPr>
                </a:pPr>
                <a:r>
                  <a:t>Het vijfde niveau is voor de basistekst. Zowel niveau  vier als vijf lijnen automatisch uit aan de linkerkantlijn.</a:t>
                </a:r>
                <a:endParaRPr>
                  <a:solidFill>
                    <a:srgbClr val="FFFFFF"/>
                  </a:solidFill>
                </a:endParaRPr>
              </a:p>
              <a:p>
                <a:pPr>
                  <a:defRPr sz="900">
                    <a:latin typeface="Corbel"/>
                    <a:ea typeface="Corbel"/>
                    <a:cs typeface="Corbel"/>
                    <a:sym typeface="Corbel"/>
                  </a:defRPr>
                </a:pPr>
                <a:r>
                  <a:t>Het zesde, zevende en achtste niveau lijnen uit onder resp. eerste, tweede en derde opsomming.</a:t>
                </a:r>
                <a:endParaRPr>
                  <a:solidFill>
                    <a:srgbClr val="FFFFFF"/>
                  </a:solidFill>
                </a:endParaRPr>
              </a:p>
              <a:p>
                <a:pPr>
                  <a:defRPr sz="900">
                    <a:latin typeface="Corbel"/>
                    <a:ea typeface="Corbel"/>
                    <a:cs typeface="Corbel"/>
                    <a:sym typeface="Corbel"/>
                  </a:defRPr>
                </a:pPr>
                <a:r>
                  <a:t>Het negende niveau is een kleiner lettertype dat uitlijnt aan de linkermarge. Deze is geschikt voor bijvoorbeeld een bijschrift.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Let op:  Let op: wissel van stijl met de knoppen              voor lijstniveau verhogen of verlagen, of in MS Office met verkorte toetscombinatie Alt+Shift+← of Alt+Shift+→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Gebruik dus niet de standaard opsomming- knoppen van MS Office om de stijl te veranderen!</a:t>
                </a:r>
              </a:p>
            </p:txBody>
          </p:sp>
        </p:grpSp>
        <p:pic>
          <p:nvPicPr>
            <p:cNvPr id="647" name="Afbeelding 16" descr="Afbeelding 16"/>
            <p:cNvPicPr>
              <a:picLocks noChangeAspect="1"/>
            </p:cNvPicPr>
            <p:nvPr/>
          </p:nvPicPr>
          <p:blipFill>
            <a:blip r:embed="rId2"/>
            <a:stretch>
              <a:fillRect/>
            </a:stretch>
          </p:blipFill>
          <p:spPr>
            <a:xfrm>
              <a:off x="549279" y="5717401"/>
              <a:ext cx="558801" cy="228601"/>
            </a:xfrm>
            <a:prstGeom prst="rect">
              <a:avLst/>
            </a:prstGeom>
            <a:ln w="12700" cap="flat">
              <a:noFill/>
              <a:miter lim="400000"/>
            </a:ln>
            <a:effectLst/>
          </p:spPr>
        </p:pic>
        <p:grpSp>
          <p:nvGrpSpPr>
            <p:cNvPr id="651" name="Groep 18"/>
            <p:cNvGrpSpPr/>
            <p:nvPr/>
          </p:nvGrpSpPr>
          <p:grpSpPr>
            <a:xfrm>
              <a:off x="505967" y="6568905"/>
              <a:ext cx="1003441" cy="285791"/>
              <a:chOff x="0" y="0"/>
              <a:chExt cx="1003439" cy="285790"/>
            </a:xfrm>
          </p:grpSpPr>
          <p:pic>
            <p:nvPicPr>
              <p:cNvPr id="648" name="Afbeelding 17" descr="Afbeelding 17"/>
              <p:cNvPicPr>
                <a:picLocks noChangeAspect="1"/>
              </p:cNvPicPr>
              <p:nvPr/>
            </p:nvPicPr>
            <p:blipFill>
              <a:blip r:embed="rId3"/>
              <a:stretch>
                <a:fillRect/>
              </a:stretch>
            </p:blipFill>
            <p:spPr>
              <a:xfrm>
                <a:off x="0" y="0"/>
                <a:ext cx="1003440" cy="285790"/>
              </a:xfrm>
              <a:prstGeom prst="rect">
                <a:avLst/>
              </a:prstGeom>
              <a:ln w="12700" cap="flat">
                <a:noFill/>
                <a:miter lim="400000"/>
              </a:ln>
              <a:effectLst/>
            </p:spPr>
          </p:pic>
          <p:sp>
            <p:nvSpPr>
              <p:cNvPr id="649" name="Rechte verbindingslijn 21"/>
              <p:cNvSpPr/>
              <p:nvPr/>
            </p:nvSpPr>
            <p:spPr>
              <a:xfrm flipH="1">
                <a:off x="43312" y="6228"/>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sp>
            <p:nvSpPr>
              <p:cNvPr id="650" name="Rechte verbindingslijn 23"/>
              <p:cNvSpPr/>
              <p:nvPr/>
            </p:nvSpPr>
            <p:spPr>
              <a:xfrm flipH="1" flipV="1">
                <a:off x="43312" y="6229"/>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grpSp>
      </p:grpSp>
      <p:sp>
        <p:nvSpPr>
          <p:cNvPr id="653" name="Tijdelijke aanduiding voor afbeelding 5"/>
          <p:cNvSpPr>
            <a:spLocks noGrp="1"/>
          </p:cNvSpPr>
          <p:nvPr>
            <p:ph type="pic" idx="13"/>
          </p:nvPr>
        </p:nvSpPr>
        <p:spPr>
          <a:xfrm>
            <a:off x="1055999" y="0"/>
            <a:ext cx="6600002" cy="6858000"/>
          </a:xfrm>
          <a:prstGeom prst="rect">
            <a:avLst/>
          </a:prstGeom>
        </p:spPr>
        <p:txBody>
          <a:bodyPr lIns="91439" tIns="45719" rIns="91439" bIns="45719">
            <a:noAutofit/>
          </a:bodyPr>
          <a:lstStyle/>
          <a:p>
            <a:endParaRPr/>
          </a:p>
        </p:txBody>
      </p:sp>
      <p:sp>
        <p:nvSpPr>
          <p:cNvPr id="654" name="Hoofdtekst - niveau één…"/>
          <p:cNvSpPr txBox="1">
            <a:spLocks noGrp="1"/>
          </p:cNvSpPr>
          <p:nvPr>
            <p:ph type="body" sz="quarter" idx="1"/>
          </p:nvPr>
        </p:nvSpPr>
        <p:spPr>
          <a:xfrm>
            <a:off x="8054355" y="2053440"/>
            <a:ext cx="3648001" cy="4428001"/>
          </a:xfrm>
          <a:prstGeom prst="rect">
            <a:avLst/>
          </a:prstGeom>
        </p:spPr>
        <p:txBody>
          <a:bodyPr/>
          <a:lstStyle>
            <a:lvl1pPr marL="215999" indent="-215999" defTabSz="914400">
              <a:lnSpc>
                <a:spcPct val="100000"/>
              </a:lnSpc>
              <a:spcBef>
                <a:spcPts val="0"/>
              </a:spcBef>
              <a:buClr>
                <a:srgbClr val="FF0000"/>
              </a:buClr>
              <a:buSzPct val="65000"/>
              <a:buFontTx/>
              <a:buChar char="■"/>
              <a:defRPr sz="2200">
                <a:latin typeface="Corbel"/>
                <a:ea typeface="Corbel"/>
                <a:cs typeface="Corbel"/>
                <a:sym typeface="Corbel"/>
              </a:defRPr>
            </a:lvl1pPr>
            <a:lvl2pPr marL="431999" indent="-215999" defTabSz="914400">
              <a:lnSpc>
                <a:spcPct val="100000"/>
              </a:lnSpc>
              <a:spcBef>
                <a:spcPts val="0"/>
              </a:spcBef>
              <a:buClr>
                <a:srgbClr val="FF0000"/>
              </a:buClr>
              <a:buSzPct val="100000"/>
              <a:buFontTx/>
              <a:buChar char="–"/>
              <a:defRPr sz="2200">
                <a:latin typeface="Corbel"/>
                <a:ea typeface="Corbel"/>
                <a:cs typeface="Corbel"/>
                <a:sym typeface="Corbel"/>
              </a:defRPr>
            </a:lvl2pPr>
            <a:lvl3pPr marL="695999" indent="-263999" defTabSz="914400">
              <a:lnSpc>
                <a:spcPct val="100000"/>
              </a:lnSpc>
              <a:spcBef>
                <a:spcPts val="0"/>
              </a:spcBef>
              <a:buClr>
                <a:srgbClr val="FF0000"/>
              </a:buClr>
              <a:buSzPct val="100000"/>
              <a:buFontTx/>
              <a:buChar char="-"/>
              <a:defRPr sz="2200">
                <a:latin typeface="Corbel"/>
                <a:ea typeface="Corbel"/>
                <a:cs typeface="Corbel"/>
                <a:sym typeface="Corbel"/>
              </a:defRPr>
            </a:lvl3pPr>
            <a:lvl4pPr marL="0" indent="0" defTabSz="914400">
              <a:lnSpc>
                <a:spcPct val="100000"/>
              </a:lnSpc>
              <a:spcBef>
                <a:spcPts val="0"/>
              </a:spcBef>
              <a:buClr>
                <a:srgbClr val="FF0000"/>
              </a:buClr>
              <a:buSzTx/>
              <a:buFont typeface="Wingdings"/>
              <a:buNone/>
              <a:defRPr sz="2200">
                <a:latin typeface="Corbel"/>
                <a:ea typeface="Corbel"/>
                <a:cs typeface="Corbel"/>
                <a:sym typeface="Corbel"/>
              </a:defRPr>
            </a:lvl4pPr>
            <a:lvl5pPr marL="0" indent="0" defTabSz="914400">
              <a:lnSpc>
                <a:spcPct val="100000"/>
              </a:lnSpc>
              <a:spcBef>
                <a:spcPts val="0"/>
              </a:spcBef>
              <a:buClr>
                <a:srgbClr val="FF0000"/>
              </a:buClr>
              <a:buSzTx/>
              <a:buFont typeface="Wingdings"/>
              <a:buNone/>
              <a:defRPr sz="2200">
                <a:latin typeface="Corbel"/>
                <a:ea typeface="Corbel"/>
                <a:cs typeface="Corbel"/>
                <a:sym typeface="Corbe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655" name="Dianummer"/>
          <p:cNvSpPr txBox="1">
            <a:spLocks noGrp="1"/>
          </p:cNvSpPr>
          <p:nvPr>
            <p:ph type="sldNum" sz="quarter" idx="2"/>
          </p:nvPr>
        </p:nvSpPr>
        <p:spPr>
          <a:xfrm>
            <a:off x="11329076" y="6489408"/>
            <a:ext cx="145902" cy="139701"/>
          </a:xfrm>
          <a:prstGeom prst="rect">
            <a:avLst/>
          </a:prstGeom>
        </p:spPr>
        <p:txBody>
          <a:bodyPr lIns="0" tIns="0" rIns="0" bIns="0" anchor="t"/>
          <a:lstStyle>
            <a:lvl1pPr algn="l">
              <a:defRPr sz="1000">
                <a:solidFill>
                  <a:srgbClr val="BEBEBE"/>
                </a:solidFill>
              </a:defRPr>
            </a:lvl1pPr>
          </a:lstStyle>
          <a:p>
            <a:fld id="{86CB4B4D-7CA3-9044-876B-883B54F8677D}" type="slidenum">
              <a:t>‹nr.›</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Titel en 2 kaders">
    <p:spTree>
      <p:nvGrpSpPr>
        <p:cNvPr id="1" name=""/>
        <p:cNvGrpSpPr/>
        <p:nvPr/>
      </p:nvGrpSpPr>
      <p:grpSpPr>
        <a:xfrm>
          <a:off x="0" y="0"/>
          <a:ext cx="0" cy="0"/>
          <a:chOff x="0" y="0"/>
          <a:chExt cx="0" cy="0"/>
        </a:xfrm>
      </p:grpSpPr>
      <p:grpSp>
        <p:nvGrpSpPr>
          <p:cNvPr id="665" name="Groep 11"/>
          <p:cNvGrpSpPr/>
          <p:nvPr/>
        </p:nvGrpSpPr>
        <p:grpSpPr>
          <a:xfrm>
            <a:off x="243416" y="163512"/>
            <a:ext cx="567269" cy="1447801"/>
            <a:chOff x="0" y="0"/>
            <a:chExt cx="567267" cy="1447800"/>
          </a:xfrm>
        </p:grpSpPr>
        <p:sp>
          <p:nvSpPr>
            <p:cNvPr id="662" name="Freeform 7"/>
            <p:cNvSpPr/>
            <p:nvPr/>
          </p:nvSpPr>
          <p:spPr>
            <a:xfrm>
              <a:off x="-1" y="1022350"/>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248"/>
                  </a:moveTo>
                  <a:lnTo>
                    <a:pt x="6528" y="10800"/>
                  </a:lnTo>
                  <a:lnTo>
                    <a:pt x="0" y="4352"/>
                  </a:lnTo>
                  <a:lnTo>
                    <a:pt x="4352" y="0"/>
                  </a:lnTo>
                  <a:lnTo>
                    <a:pt x="10800" y="6448"/>
                  </a:lnTo>
                  <a:lnTo>
                    <a:pt x="17248" y="0"/>
                  </a:lnTo>
                  <a:lnTo>
                    <a:pt x="21600" y="4352"/>
                  </a:lnTo>
                  <a:lnTo>
                    <a:pt x="15152" y="10800"/>
                  </a:lnTo>
                  <a:lnTo>
                    <a:pt x="21600" y="17248"/>
                  </a:lnTo>
                  <a:lnTo>
                    <a:pt x="17248" y="21600"/>
                  </a:lnTo>
                  <a:lnTo>
                    <a:pt x="10800" y="15072"/>
                  </a:lnTo>
                  <a:lnTo>
                    <a:pt x="4352" y="21600"/>
                  </a:lnTo>
                  <a:lnTo>
                    <a:pt x="0" y="1724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663" name="Freeform 8"/>
            <p:cNvSpPr/>
            <p:nvPr/>
          </p:nvSpPr>
          <p:spPr>
            <a:xfrm>
              <a:off x="-1" y="-1"/>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664" name="Freeform 9"/>
            <p:cNvSpPr/>
            <p:nvPr/>
          </p:nvSpPr>
          <p:spPr>
            <a:xfrm>
              <a:off x="-1" y="511175"/>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grpSp>
      <p:grpSp>
        <p:nvGrpSpPr>
          <p:cNvPr id="674" name="Groep 19"/>
          <p:cNvGrpSpPr/>
          <p:nvPr/>
        </p:nvGrpSpPr>
        <p:grpSpPr>
          <a:xfrm>
            <a:off x="12336832" y="-47626"/>
            <a:ext cx="2146030" cy="6948000"/>
            <a:chOff x="0" y="0"/>
            <a:chExt cx="2146029" cy="6947999"/>
          </a:xfrm>
        </p:grpSpPr>
        <p:grpSp>
          <p:nvGrpSpPr>
            <p:cNvPr id="668" name="Afgeronde rechthoek 15"/>
            <p:cNvGrpSpPr/>
            <p:nvPr/>
          </p:nvGrpSpPr>
          <p:grpSpPr>
            <a:xfrm>
              <a:off x="0" y="0"/>
              <a:ext cx="2146030" cy="6948000"/>
              <a:chOff x="0" y="0"/>
              <a:chExt cx="2146029" cy="6947999"/>
            </a:xfrm>
          </p:grpSpPr>
          <p:sp>
            <p:nvSpPr>
              <p:cNvPr id="666" name="Afgeronde rechthoek"/>
              <p:cNvSpPr/>
              <p:nvPr/>
            </p:nvSpPr>
            <p:spPr>
              <a:xfrm>
                <a:off x="0" y="0"/>
                <a:ext cx="2146030" cy="6948000"/>
              </a:xfrm>
              <a:prstGeom prst="roundRect">
                <a:avLst>
                  <a:gd name="adj" fmla="val 9701"/>
                </a:avLst>
              </a:prstGeom>
              <a:solidFill>
                <a:srgbClr val="FFFFFF"/>
              </a:solidFill>
              <a:ln w="25400" cap="flat">
                <a:solidFill>
                  <a:srgbClr val="BA0000"/>
                </a:solidFill>
                <a:prstDash val="solid"/>
                <a:round/>
              </a:ln>
              <a:effectLst/>
            </p:spPr>
            <p:txBody>
              <a:bodyPr wrap="square" lIns="45719" tIns="45719" rIns="45719" bIns="45719" numCol="1" anchor="t">
                <a:noAutofit/>
              </a:bodyPr>
              <a:lstStyle/>
              <a:p>
                <a:pPr>
                  <a:defRPr sz="900">
                    <a:latin typeface="Corbel"/>
                    <a:ea typeface="Corbel"/>
                    <a:cs typeface="Corbel"/>
                    <a:sym typeface="Corbel"/>
                  </a:defRPr>
                </a:pPr>
                <a:endParaRPr/>
              </a:p>
            </p:txBody>
          </p:sp>
          <p:sp>
            <p:nvSpPr>
              <p:cNvPr id="667" name="Klik op het pijltje naast Nieuwe dia om een nieuwe dia aan te maken. Kies een van de indelingen.…"/>
              <p:cNvSpPr txBox="1"/>
              <p:nvPr/>
            </p:nvSpPr>
            <p:spPr>
              <a:xfrm>
                <a:off x="60975" y="60975"/>
                <a:ext cx="2024079" cy="44419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a:latin typeface="Corbel"/>
                    <a:ea typeface="Corbel"/>
                    <a:cs typeface="Corbel"/>
                    <a:sym typeface="Corbel"/>
                  </a:defRPr>
                </a:pPr>
                <a:r>
                  <a:t>Klik op het pijltje naast Nieuwe dia om een nieuwe dia aan te maken. Kies een van de indelingen.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Klik op Indeling als de dia opnieuw moet worden aangepast aan de huidige indeling, of om een andere indeling toe te passen.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De tekstvakken van de dia’s hebben allen 9 niveaus.</a:t>
                </a:r>
                <a:endParaRPr>
                  <a:solidFill>
                    <a:srgbClr val="FFFFFF"/>
                  </a:solidFill>
                </a:endParaRPr>
              </a:p>
              <a:p>
                <a:pPr>
                  <a:defRPr sz="900">
                    <a:latin typeface="Corbel"/>
                    <a:ea typeface="Corbel"/>
                    <a:cs typeface="Corbel"/>
                    <a:sym typeface="Corbel"/>
                  </a:defRPr>
                </a:pPr>
                <a:r>
                  <a:t>Eerste, tweede en derde niveau hebben een opsomming. Het vierde niveau is bold en geschikt voor een kopje.</a:t>
                </a:r>
                <a:endParaRPr>
                  <a:solidFill>
                    <a:srgbClr val="FFFFFF"/>
                  </a:solidFill>
                </a:endParaRPr>
              </a:p>
              <a:p>
                <a:pPr>
                  <a:defRPr sz="900">
                    <a:latin typeface="Corbel"/>
                    <a:ea typeface="Corbel"/>
                    <a:cs typeface="Corbel"/>
                    <a:sym typeface="Corbel"/>
                  </a:defRPr>
                </a:pPr>
                <a:r>
                  <a:t>Het vijfde niveau is voor de basistekst. Zowel niveau  vier als vijf lijnen automatisch uit aan de linkerkantlijn.</a:t>
                </a:r>
                <a:endParaRPr>
                  <a:solidFill>
                    <a:srgbClr val="FFFFFF"/>
                  </a:solidFill>
                </a:endParaRPr>
              </a:p>
              <a:p>
                <a:pPr>
                  <a:defRPr sz="900">
                    <a:latin typeface="Corbel"/>
                    <a:ea typeface="Corbel"/>
                    <a:cs typeface="Corbel"/>
                    <a:sym typeface="Corbel"/>
                  </a:defRPr>
                </a:pPr>
                <a:r>
                  <a:t>Het zesde, zevende en achtste niveau lijnen uit onder resp. eerste, tweede en derde opsomming.</a:t>
                </a:r>
                <a:endParaRPr>
                  <a:solidFill>
                    <a:srgbClr val="FFFFFF"/>
                  </a:solidFill>
                </a:endParaRPr>
              </a:p>
              <a:p>
                <a:pPr>
                  <a:defRPr sz="900">
                    <a:latin typeface="Corbel"/>
                    <a:ea typeface="Corbel"/>
                    <a:cs typeface="Corbel"/>
                    <a:sym typeface="Corbel"/>
                  </a:defRPr>
                </a:pPr>
                <a:r>
                  <a:t>Het negende niveau is een kleiner lettertype dat uitlijnt aan de linkermarge. Deze is geschikt voor bijvoorbeeld een bijschrift.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Let op:  Let op: wissel van stijl met de knoppen              voor lijstniveau verhogen of verlagen, of in MS Office met verkorte toetscombinatie Alt+Shift+← of Alt+Shift+→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Gebruik dus niet de standaard opsomming- knoppen van MS Office om de stijl te veranderen!</a:t>
                </a:r>
              </a:p>
            </p:txBody>
          </p:sp>
        </p:grpSp>
        <p:pic>
          <p:nvPicPr>
            <p:cNvPr id="669" name="Afbeelding 16" descr="Afbeelding 16"/>
            <p:cNvPicPr>
              <a:picLocks noChangeAspect="1"/>
            </p:cNvPicPr>
            <p:nvPr/>
          </p:nvPicPr>
          <p:blipFill>
            <a:blip r:embed="rId2"/>
            <a:stretch>
              <a:fillRect/>
            </a:stretch>
          </p:blipFill>
          <p:spPr>
            <a:xfrm>
              <a:off x="549279" y="5717401"/>
              <a:ext cx="558801" cy="228601"/>
            </a:xfrm>
            <a:prstGeom prst="rect">
              <a:avLst/>
            </a:prstGeom>
            <a:ln w="12700" cap="flat">
              <a:noFill/>
              <a:miter lim="400000"/>
            </a:ln>
            <a:effectLst/>
          </p:spPr>
        </p:pic>
        <p:grpSp>
          <p:nvGrpSpPr>
            <p:cNvPr id="673" name="Groep 18"/>
            <p:cNvGrpSpPr/>
            <p:nvPr/>
          </p:nvGrpSpPr>
          <p:grpSpPr>
            <a:xfrm>
              <a:off x="505967" y="6568905"/>
              <a:ext cx="1003441" cy="285791"/>
              <a:chOff x="0" y="0"/>
              <a:chExt cx="1003439" cy="285790"/>
            </a:xfrm>
          </p:grpSpPr>
          <p:pic>
            <p:nvPicPr>
              <p:cNvPr id="670" name="Afbeelding 17" descr="Afbeelding 17"/>
              <p:cNvPicPr>
                <a:picLocks noChangeAspect="1"/>
              </p:cNvPicPr>
              <p:nvPr/>
            </p:nvPicPr>
            <p:blipFill>
              <a:blip r:embed="rId3"/>
              <a:stretch>
                <a:fillRect/>
              </a:stretch>
            </p:blipFill>
            <p:spPr>
              <a:xfrm>
                <a:off x="0" y="0"/>
                <a:ext cx="1003440" cy="285790"/>
              </a:xfrm>
              <a:prstGeom prst="rect">
                <a:avLst/>
              </a:prstGeom>
              <a:ln w="12700" cap="flat">
                <a:noFill/>
                <a:miter lim="400000"/>
              </a:ln>
              <a:effectLst/>
            </p:spPr>
          </p:pic>
          <p:sp>
            <p:nvSpPr>
              <p:cNvPr id="671" name="Rechte verbindingslijn 21"/>
              <p:cNvSpPr/>
              <p:nvPr/>
            </p:nvSpPr>
            <p:spPr>
              <a:xfrm flipH="1">
                <a:off x="43312" y="6228"/>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sp>
            <p:nvSpPr>
              <p:cNvPr id="672" name="Rechte verbindingslijn 23"/>
              <p:cNvSpPr/>
              <p:nvPr/>
            </p:nvSpPr>
            <p:spPr>
              <a:xfrm flipH="1" flipV="1">
                <a:off x="43312" y="6229"/>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grpSp>
      </p:grpSp>
      <p:sp>
        <p:nvSpPr>
          <p:cNvPr id="675" name="Hoofdtekst - niveau één…"/>
          <p:cNvSpPr txBox="1">
            <a:spLocks noGrp="1"/>
          </p:cNvSpPr>
          <p:nvPr>
            <p:ph type="body" sz="quarter" idx="1"/>
          </p:nvPr>
        </p:nvSpPr>
        <p:spPr>
          <a:xfrm>
            <a:off x="6634628" y="3365999"/>
            <a:ext cx="5088001" cy="2786402"/>
          </a:xfrm>
          <a:prstGeom prst="rect">
            <a:avLst/>
          </a:prstGeom>
        </p:spPr>
        <p:txBody>
          <a:bodyPr/>
          <a:lstStyle>
            <a:lvl1pPr marL="215999" indent="-215999" defTabSz="914400">
              <a:lnSpc>
                <a:spcPct val="100000"/>
              </a:lnSpc>
              <a:spcBef>
                <a:spcPts val="0"/>
              </a:spcBef>
              <a:buClr>
                <a:srgbClr val="FF0000"/>
              </a:buClr>
              <a:buSzPct val="65000"/>
              <a:buFontTx/>
              <a:buChar char="■"/>
              <a:defRPr sz="2200">
                <a:latin typeface="Corbel"/>
                <a:ea typeface="Corbel"/>
                <a:cs typeface="Corbel"/>
                <a:sym typeface="Corbel"/>
              </a:defRPr>
            </a:lvl1pPr>
            <a:lvl2pPr marL="431999" indent="-215999" defTabSz="914400">
              <a:lnSpc>
                <a:spcPct val="100000"/>
              </a:lnSpc>
              <a:spcBef>
                <a:spcPts val="0"/>
              </a:spcBef>
              <a:buClr>
                <a:srgbClr val="FF0000"/>
              </a:buClr>
              <a:buSzPct val="100000"/>
              <a:buFontTx/>
              <a:buChar char="–"/>
              <a:defRPr sz="2200">
                <a:latin typeface="Corbel"/>
                <a:ea typeface="Corbel"/>
                <a:cs typeface="Corbel"/>
                <a:sym typeface="Corbel"/>
              </a:defRPr>
            </a:lvl2pPr>
            <a:lvl3pPr marL="695999" indent="-263999" defTabSz="914400">
              <a:lnSpc>
                <a:spcPct val="100000"/>
              </a:lnSpc>
              <a:spcBef>
                <a:spcPts val="0"/>
              </a:spcBef>
              <a:buClr>
                <a:srgbClr val="FF0000"/>
              </a:buClr>
              <a:buSzPct val="100000"/>
              <a:buFontTx/>
              <a:buChar char="-"/>
              <a:defRPr sz="2200">
                <a:latin typeface="Corbel"/>
                <a:ea typeface="Corbel"/>
                <a:cs typeface="Corbel"/>
                <a:sym typeface="Corbel"/>
              </a:defRPr>
            </a:lvl3pPr>
            <a:lvl4pPr marL="0" indent="0" defTabSz="914400">
              <a:lnSpc>
                <a:spcPct val="100000"/>
              </a:lnSpc>
              <a:spcBef>
                <a:spcPts val="0"/>
              </a:spcBef>
              <a:buClr>
                <a:srgbClr val="FF0000"/>
              </a:buClr>
              <a:buSzTx/>
              <a:buFont typeface="Wingdings"/>
              <a:buNone/>
              <a:defRPr sz="2200">
                <a:latin typeface="Corbel"/>
                <a:ea typeface="Corbel"/>
                <a:cs typeface="Corbel"/>
                <a:sym typeface="Corbel"/>
              </a:defRPr>
            </a:lvl4pPr>
            <a:lvl5pPr marL="0" indent="0" defTabSz="914400">
              <a:lnSpc>
                <a:spcPct val="100000"/>
              </a:lnSpc>
              <a:spcBef>
                <a:spcPts val="0"/>
              </a:spcBef>
              <a:buClr>
                <a:srgbClr val="FF0000"/>
              </a:buClr>
              <a:buSzTx/>
              <a:buFont typeface="Wingdings"/>
              <a:buNone/>
              <a:defRPr sz="2200">
                <a:latin typeface="Corbel"/>
                <a:ea typeface="Corbel"/>
                <a:cs typeface="Corbel"/>
                <a:sym typeface="Corbe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676" name="Dianummer"/>
          <p:cNvSpPr txBox="1">
            <a:spLocks noGrp="1"/>
          </p:cNvSpPr>
          <p:nvPr>
            <p:ph type="sldNum" sz="quarter" idx="2"/>
          </p:nvPr>
        </p:nvSpPr>
        <p:spPr>
          <a:xfrm>
            <a:off x="11329076" y="6489408"/>
            <a:ext cx="145902" cy="139701"/>
          </a:xfrm>
          <a:prstGeom prst="rect">
            <a:avLst/>
          </a:prstGeom>
        </p:spPr>
        <p:txBody>
          <a:bodyPr lIns="0" tIns="0" rIns="0" bIns="0" anchor="t"/>
          <a:lstStyle>
            <a:lvl1pPr algn="l">
              <a:defRPr sz="1000">
                <a:solidFill>
                  <a:srgbClr val="BEBEBE"/>
                </a:solidFill>
              </a:defRPr>
            </a:lvl1pPr>
          </a:lstStyle>
          <a:p>
            <a:fld id="{86CB4B4D-7CA3-9044-876B-883B54F8677D}" type="slidenum">
              <a:t>‹nr.›</a:t>
            </a:fld>
            <a:endParaRPr/>
          </a:p>
        </p:txBody>
      </p:sp>
      <p:sp>
        <p:nvSpPr>
          <p:cNvPr id="677" name="Titeltekst"/>
          <p:cNvSpPr txBox="1">
            <a:spLocks noGrp="1"/>
          </p:cNvSpPr>
          <p:nvPr>
            <p:ph type="title"/>
          </p:nvPr>
        </p:nvSpPr>
        <p:spPr>
          <a:xfrm>
            <a:off x="1042628" y="1998333"/>
            <a:ext cx="10680001" cy="1143001"/>
          </a:xfrm>
          <a:prstGeom prst="rect">
            <a:avLst/>
          </a:prstGeom>
        </p:spPr>
        <p:txBody>
          <a:bodyPr/>
          <a:lstStyle>
            <a:lvl1pPr defTabSz="914400">
              <a:lnSpc>
                <a:spcPct val="100000"/>
              </a:lnSpc>
              <a:defRPr sz="3500" b="0">
                <a:solidFill>
                  <a:srgbClr val="FF0000"/>
                </a:solidFill>
                <a:latin typeface="Corbel"/>
                <a:ea typeface="Corbel"/>
                <a:cs typeface="Corbel"/>
                <a:sym typeface="Corbel"/>
              </a:defRPr>
            </a:lvl1pPr>
          </a:lstStyle>
          <a:p>
            <a:r>
              <a:t>Titeltekst</a:t>
            </a: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Fotodia">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686" name="Afgeronde rechthoek 31"/>
          <p:cNvGrpSpPr/>
          <p:nvPr/>
        </p:nvGrpSpPr>
        <p:grpSpPr>
          <a:xfrm>
            <a:off x="-2308592" y="98555"/>
            <a:ext cx="2146031" cy="4770637"/>
            <a:chOff x="0" y="0"/>
            <a:chExt cx="2146029" cy="4770635"/>
          </a:xfrm>
        </p:grpSpPr>
        <p:sp>
          <p:nvSpPr>
            <p:cNvPr id="684" name="Afgeronde rechthoek"/>
            <p:cNvSpPr/>
            <p:nvPr/>
          </p:nvSpPr>
          <p:spPr>
            <a:xfrm>
              <a:off x="0" y="0"/>
              <a:ext cx="2146030" cy="4770636"/>
            </a:xfrm>
            <a:prstGeom prst="roundRect">
              <a:avLst>
                <a:gd name="adj" fmla="val 9701"/>
              </a:avLst>
            </a:prstGeom>
            <a:solidFill>
              <a:srgbClr val="FFFFFF"/>
            </a:solidFill>
            <a:ln w="25400" cap="flat">
              <a:solidFill>
                <a:srgbClr val="BA0000"/>
              </a:solidFill>
              <a:prstDash val="solid"/>
              <a:round/>
            </a:ln>
            <a:effectLst/>
          </p:spPr>
          <p:txBody>
            <a:bodyPr wrap="square" lIns="45719" tIns="45719" rIns="45719" bIns="45719" numCol="1" anchor="t">
              <a:noAutofit/>
            </a:bodyPr>
            <a:lstStyle/>
            <a:p>
              <a:pPr>
                <a:defRPr sz="1000">
                  <a:latin typeface="Corbel"/>
                  <a:ea typeface="Corbel"/>
                  <a:cs typeface="Corbel"/>
                  <a:sym typeface="Corbel"/>
                </a:defRPr>
              </a:pPr>
              <a:endParaRPr/>
            </a:p>
          </p:txBody>
        </p:sp>
        <p:sp>
          <p:nvSpPr>
            <p:cNvPr id="685" name="Deze dia  is zo gemaakt dat je zelf een afbeelding kan invoegen.…"/>
            <p:cNvSpPr txBox="1"/>
            <p:nvPr/>
          </p:nvSpPr>
          <p:spPr>
            <a:xfrm>
              <a:off x="60975" y="60975"/>
              <a:ext cx="2024079" cy="2885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000">
                  <a:latin typeface="Corbel"/>
                  <a:ea typeface="Corbel"/>
                  <a:cs typeface="Corbel"/>
                  <a:sym typeface="Corbel"/>
                </a:defRPr>
              </a:pPr>
              <a:r>
                <a:t>Deze dia  is zo gemaakt dat je zelf een afbeelding kan invoegen. </a:t>
              </a:r>
              <a:endParaRPr>
                <a:solidFill>
                  <a:srgbClr val="FFFFFF"/>
                </a:solidFill>
              </a:endParaRPr>
            </a:p>
            <a:p>
              <a:pPr>
                <a:defRPr sz="1000">
                  <a:latin typeface="Corbel"/>
                  <a:ea typeface="Corbel"/>
                  <a:cs typeface="Corbel"/>
                  <a:sym typeface="Corbel"/>
                </a:defRPr>
              </a:pPr>
              <a:endParaRPr>
                <a:solidFill>
                  <a:srgbClr val="FFFFFF"/>
                </a:solidFill>
              </a:endParaRPr>
            </a:p>
            <a:p>
              <a:pPr>
                <a:defRPr sz="1000">
                  <a:latin typeface="Corbel"/>
                  <a:ea typeface="Corbel"/>
                  <a:cs typeface="Corbel"/>
                  <a:sym typeface="Corbel"/>
                </a:defRPr>
              </a:pPr>
              <a:r>
                <a:t>Klik met de rechtermuisknop in de achtergrond en kies Achtergrond opmaken. Klik op Opvulling met figuur of bitmappatroon en dan op Invoegen uit bestand. Kies de afbeelding en klik op Invoegen en Sluiten.</a:t>
              </a:r>
              <a:endParaRPr>
                <a:solidFill>
                  <a:srgbClr val="FFFFFF"/>
                </a:solidFill>
              </a:endParaRPr>
            </a:p>
            <a:p>
              <a:pPr>
                <a:defRPr sz="1000">
                  <a:latin typeface="Corbel"/>
                  <a:ea typeface="Corbel"/>
                  <a:cs typeface="Corbel"/>
                  <a:sym typeface="Corbel"/>
                </a:defRPr>
              </a:pPr>
              <a:endParaRPr>
                <a:solidFill>
                  <a:srgbClr val="FFFFFF"/>
                </a:solidFill>
              </a:endParaRPr>
            </a:p>
            <a:p>
              <a:pPr>
                <a:defRPr sz="1000">
                  <a:latin typeface="Corbel"/>
                  <a:ea typeface="Corbel"/>
                  <a:cs typeface="Corbel"/>
                  <a:sym typeface="Corbel"/>
                </a:defRPr>
              </a:pPr>
              <a:r>
                <a:t>Klik niet op Overal toepassen omdat de afbeelding dan op alle dia’s komt. Met ctrl + z kan je dit ongedaan maken.</a:t>
              </a:r>
              <a:endParaRPr>
                <a:solidFill>
                  <a:srgbClr val="FFFFFF"/>
                </a:solidFill>
              </a:endParaRPr>
            </a:p>
            <a:p>
              <a:pPr>
                <a:defRPr sz="1000">
                  <a:latin typeface="Corbel"/>
                  <a:ea typeface="Corbel"/>
                  <a:cs typeface="Corbel"/>
                  <a:sym typeface="Corbel"/>
                </a:defRPr>
              </a:pPr>
              <a:endParaRPr>
                <a:solidFill>
                  <a:srgbClr val="FFFFFF"/>
                </a:solidFill>
              </a:endParaRPr>
            </a:p>
            <a:p>
              <a:pPr>
                <a:defRPr sz="1000">
                  <a:latin typeface="Corbel"/>
                  <a:ea typeface="Corbel"/>
                  <a:cs typeface="Corbel"/>
                  <a:sym typeface="Corbel"/>
                </a:defRPr>
              </a:pPr>
              <a:r>
                <a:t>Voor het mooiste resultaat is de beeldverhouding 1024 x 768 pixels. Het beeld blijft dan scherp en vervormt niet.</a:t>
              </a:r>
              <a:endParaRPr>
                <a:solidFill>
                  <a:srgbClr val="FFFFFF"/>
                </a:solidFill>
              </a:endParaRPr>
            </a:p>
          </p:txBody>
        </p:sp>
      </p:grpSp>
      <p:sp>
        <p:nvSpPr>
          <p:cNvPr id="687" name="Rechthoek 29"/>
          <p:cNvSpPr/>
          <p:nvPr/>
        </p:nvSpPr>
        <p:spPr>
          <a:xfrm>
            <a:off x="0" y="0"/>
            <a:ext cx="1051200" cy="6858000"/>
          </a:xfrm>
          <a:prstGeom prst="rect">
            <a:avLst/>
          </a:prstGeom>
          <a:solidFill>
            <a:srgbClr val="FFFFFF"/>
          </a:solidFill>
          <a:ln w="12700">
            <a:miter lim="400000"/>
          </a:ln>
        </p:spPr>
        <p:txBody>
          <a:bodyPr lIns="45719" rIns="45719" anchor="ctr"/>
          <a:lstStyle/>
          <a:p>
            <a:pPr algn="ctr">
              <a:defRPr>
                <a:solidFill>
                  <a:srgbClr val="FFFFFF"/>
                </a:solidFill>
                <a:latin typeface="Corbel"/>
                <a:ea typeface="Corbel"/>
                <a:cs typeface="Corbel"/>
                <a:sym typeface="Corbel"/>
              </a:defRPr>
            </a:pPr>
            <a:endParaRPr/>
          </a:p>
        </p:txBody>
      </p:sp>
      <p:grpSp>
        <p:nvGrpSpPr>
          <p:cNvPr id="691" name="Groep 30"/>
          <p:cNvGrpSpPr/>
          <p:nvPr/>
        </p:nvGrpSpPr>
        <p:grpSpPr>
          <a:xfrm>
            <a:off x="243416" y="163512"/>
            <a:ext cx="567269" cy="1447801"/>
            <a:chOff x="0" y="0"/>
            <a:chExt cx="567267" cy="1447800"/>
          </a:xfrm>
        </p:grpSpPr>
        <p:sp>
          <p:nvSpPr>
            <p:cNvPr id="688" name="Freeform 7"/>
            <p:cNvSpPr/>
            <p:nvPr/>
          </p:nvSpPr>
          <p:spPr>
            <a:xfrm>
              <a:off x="-1" y="1022350"/>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248"/>
                  </a:moveTo>
                  <a:lnTo>
                    <a:pt x="6528" y="10800"/>
                  </a:lnTo>
                  <a:lnTo>
                    <a:pt x="0" y="4352"/>
                  </a:lnTo>
                  <a:lnTo>
                    <a:pt x="4352" y="0"/>
                  </a:lnTo>
                  <a:lnTo>
                    <a:pt x="10800" y="6448"/>
                  </a:lnTo>
                  <a:lnTo>
                    <a:pt x="17248" y="0"/>
                  </a:lnTo>
                  <a:lnTo>
                    <a:pt x="21600" y="4352"/>
                  </a:lnTo>
                  <a:lnTo>
                    <a:pt x="15152" y="10800"/>
                  </a:lnTo>
                  <a:lnTo>
                    <a:pt x="21600" y="17248"/>
                  </a:lnTo>
                  <a:lnTo>
                    <a:pt x="17248" y="21600"/>
                  </a:lnTo>
                  <a:lnTo>
                    <a:pt x="10800" y="15072"/>
                  </a:lnTo>
                  <a:lnTo>
                    <a:pt x="4352" y="21600"/>
                  </a:lnTo>
                  <a:lnTo>
                    <a:pt x="0" y="1724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689" name="Freeform 8"/>
            <p:cNvSpPr/>
            <p:nvPr/>
          </p:nvSpPr>
          <p:spPr>
            <a:xfrm>
              <a:off x="-1" y="-1"/>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690" name="Freeform 9"/>
            <p:cNvSpPr/>
            <p:nvPr/>
          </p:nvSpPr>
          <p:spPr>
            <a:xfrm>
              <a:off x="-1" y="511175"/>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grpSp>
      <p:sp>
        <p:nvSpPr>
          <p:cNvPr id="692" name="Dianummer"/>
          <p:cNvSpPr txBox="1">
            <a:spLocks noGrp="1"/>
          </p:cNvSpPr>
          <p:nvPr>
            <p:ph type="sldNum" sz="quarter" idx="2"/>
          </p:nvPr>
        </p:nvSpPr>
        <p:spPr>
          <a:xfrm>
            <a:off x="11329076" y="6489408"/>
            <a:ext cx="145902" cy="139701"/>
          </a:xfrm>
          <a:prstGeom prst="rect">
            <a:avLst/>
          </a:prstGeom>
        </p:spPr>
        <p:txBody>
          <a:bodyPr lIns="0" tIns="0" rIns="0" bIns="0" anchor="t"/>
          <a:lstStyle>
            <a:lvl1pPr algn="l">
              <a:defRPr sz="1000">
                <a:solidFill>
                  <a:srgbClr val="BEBEBE"/>
                </a:solidFill>
              </a:defRPr>
            </a:lvl1pPr>
          </a:lstStyle>
          <a:p>
            <a:fld id="{86CB4B4D-7CA3-9044-876B-883B54F8677D}" type="slidenum">
              <a:t>‹nr.›</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Alleen titel">
    <p:spTree>
      <p:nvGrpSpPr>
        <p:cNvPr id="1" name=""/>
        <p:cNvGrpSpPr/>
        <p:nvPr/>
      </p:nvGrpSpPr>
      <p:grpSpPr>
        <a:xfrm>
          <a:off x="0" y="0"/>
          <a:ext cx="0" cy="0"/>
          <a:chOff x="0" y="0"/>
          <a:chExt cx="0" cy="0"/>
        </a:xfrm>
      </p:grpSpPr>
      <p:grpSp>
        <p:nvGrpSpPr>
          <p:cNvPr id="702" name="Groep 11"/>
          <p:cNvGrpSpPr/>
          <p:nvPr/>
        </p:nvGrpSpPr>
        <p:grpSpPr>
          <a:xfrm>
            <a:off x="243416" y="163512"/>
            <a:ext cx="567269" cy="1447801"/>
            <a:chOff x="0" y="0"/>
            <a:chExt cx="567267" cy="1447800"/>
          </a:xfrm>
        </p:grpSpPr>
        <p:sp>
          <p:nvSpPr>
            <p:cNvPr id="699" name="Freeform 7"/>
            <p:cNvSpPr/>
            <p:nvPr/>
          </p:nvSpPr>
          <p:spPr>
            <a:xfrm>
              <a:off x="-1" y="1022350"/>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248"/>
                  </a:moveTo>
                  <a:lnTo>
                    <a:pt x="6528" y="10800"/>
                  </a:lnTo>
                  <a:lnTo>
                    <a:pt x="0" y="4352"/>
                  </a:lnTo>
                  <a:lnTo>
                    <a:pt x="4352" y="0"/>
                  </a:lnTo>
                  <a:lnTo>
                    <a:pt x="10800" y="6448"/>
                  </a:lnTo>
                  <a:lnTo>
                    <a:pt x="17248" y="0"/>
                  </a:lnTo>
                  <a:lnTo>
                    <a:pt x="21600" y="4352"/>
                  </a:lnTo>
                  <a:lnTo>
                    <a:pt x="15152" y="10800"/>
                  </a:lnTo>
                  <a:lnTo>
                    <a:pt x="21600" y="17248"/>
                  </a:lnTo>
                  <a:lnTo>
                    <a:pt x="17248" y="21600"/>
                  </a:lnTo>
                  <a:lnTo>
                    <a:pt x="10800" y="15072"/>
                  </a:lnTo>
                  <a:lnTo>
                    <a:pt x="4352" y="21600"/>
                  </a:lnTo>
                  <a:lnTo>
                    <a:pt x="0" y="1724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700" name="Freeform 8"/>
            <p:cNvSpPr/>
            <p:nvPr/>
          </p:nvSpPr>
          <p:spPr>
            <a:xfrm>
              <a:off x="-1" y="-1"/>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701" name="Freeform 9"/>
            <p:cNvSpPr/>
            <p:nvPr/>
          </p:nvSpPr>
          <p:spPr>
            <a:xfrm>
              <a:off x="-1" y="511175"/>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grpSp>
      <p:grpSp>
        <p:nvGrpSpPr>
          <p:cNvPr id="711" name="Groep 19"/>
          <p:cNvGrpSpPr/>
          <p:nvPr/>
        </p:nvGrpSpPr>
        <p:grpSpPr>
          <a:xfrm>
            <a:off x="12336832" y="-47626"/>
            <a:ext cx="2146030" cy="6948000"/>
            <a:chOff x="0" y="0"/>
            <a:chExt cx="2146029" cy="6947999"/>
          </a:xfrm>
        </p:grpSpPr>
        <p:grpSp>
          <p:nvGrpSpPr>
            <p:cNvPr id="705" name="Afgeronde rechthoek 15"/>
            <p:cNvGrpSpPr/>
            <p:nvPr/>
          </p:nvGrpSpPr>
          <p:grpSpPr>
            <a:xfrm>
              <a:off x="0" y="0"/>
              <a:ext cx="2146030" cy="6948000"/>
              <a:chOff x="0" y="0"/>
              <a:chExt cx="2146029" cy="6947999"/>
            </a:xfrm>
          </p:grpSpPr>
          <p:sp>
            <p:nvSpPr>
              <p:cNvPr id="703" name="Afgeronde rechthoek"/>
              <p:cNvSpPr/>
              <p:nvPr/>
            </p:nvSpPr>
            <p:spPr>
              <a:xfrm>
                <a:off x="0" y="0"/>
                <a:ext cx="2146030" cy="6948000"/>
              </a:xfrm>
              <a:prstGeom prst="roundRect">
                <a:avLst>
                  <a:gd name="adj" fmla="val 9701"/>
                </a:avLst>
              </a:prstGeom>
              <a:solidFill>
                <a:srgbClr val="FFFFFF"/>
              </a:solidFill>
              <a:ln w="25400" cap="flat">
                <a:solidFill>
                  <a:srgbClr val="BA0000"/>
                </a:solidFill>
                <a:prstDash val="solid"/>
                <a:round/>
              </a:ln>
              <a:effectLst/>
            </p:spPr>
            <p:txBody>
              <a:bodyPr wrap="square" lIns="45719" tIns="45719" rIns="45719" bIns="45719" numCol="1" anchor="t">
                <a:noAutofit/>
              </a:bodyPr>
              <a:lstStyle/>
              <a:p>
                <a:pPr>
                  <a:defRPr sz="900">
                    <a:latin typeface="Corbel"/>
                    <a:ea typeface="Corbel"/>
                    <a:cs typeface="Corbel"/>
                    <a:sym typeface="Corbel"/>
                  </a:defRPr>
                </a:pPr>
                <a:endParaRPr/>
              </a:p>
            </p:txBody>
          </p:sp>
          <p:sp>
            <p:nvSpPr>
              <p:cNvPr id="704" name="Klik op het pijltje naast Nieuwe dia om een nieuwe dia aan te maken. Kies een van de indelingen.…"/>
              <p:cNvSpPr txBox="1"/>
              <p:nvPr/>
            </p:nvSpPr>
            <p:spPr>
              <a:xfrm>
                <a:off x="60975" y="60975"/>
                <a:ext cx="2024079" cy="44419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a:latin typeface="Corbel"/>
                    <a:ea typeface="Corbel"/>
                    <a:cs typeface="Corbel"/>
                    <a:sym typeface="Corbel"/>
                  </a:defRPr>
                </a:pPr>
                <a:r>
                  <a:t>Klik op het pijltje naast Nieuwe dia om een nieuwe dia aan te maken. Kies een van de indelingen.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Klik op Indeling als de dia opnieuw moet worden aangepast aan de huidige indeling, of om een andere indeling toe te passen.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De tekstvakken van de dia’s hebben allen 9 niveaus.</a:t>
                </a:r>
                <a:endParaRPr>
                  <a:solidFill>
                    <a:srgbClr val="FFFFFF"/>
                  </a:solidFill>
                </a:endParaRPr>
              </a:p>
              <a:p>
                <a:pPr>
                  <a:defRPr sz="900">
                    <a:latin typeface="Corbel"/>
                    <a:ea typeface="Corbel"/>
                    <a:cs typeface="Corbel"/>
                    <a:sym typeface="Corbel"/>
                  </a:defRPr>
                </a:pPr>
                <a:r>
                  <a:t>Eerste, tweede en derde niveau hebben een opsomming. Het vierde niveau is bold en geschikt voor een kopje.</a:t>
                </a:r>
                <a:endParaRPr>
                  <a:solidFill>
                    <a:srgbClr val="FFFFFF"/>
                  </a:solidFill>
                </a:endParaRPr>
              </a:p>
              <a:p>
                <a:pPr>
                  <a:defRPr sz="900">
                    <a:latin typeface="Corbel"/>
                    <a:ea typeface="Corbel"/>
                    <a:cs typeface="Corbel"/>
                    <a:sym typeface="Corbel"/>
                  </a:defRPr>
                </a:pPr>
                <a:r>
                  <a:t>Het vijfde niveau is voor de basistekst. Zowel niveau  vier als vijf lijnen automatisch uit aan de linkerkantlijn.</a:t>
                </a:r>
                <a:endParaRPr>
                  <a:solidFill>
                    <a:srgbClr val="FFFFFF"/>
                  </a:solidFill>
                </a:endParaRPr>
              </a:p>
              <a:p>
                <a:pPr>
                  <a:defRPr sz="900">
                    <a:latin typeface="Corbel"/>
                    <a:ea typeface="Corbel"/>
                    <a:cs typeface="Corbel"/>
                    <a:sym typeface="Corbel"/>
                  </a:defRPr>
                </a:pPr>
                <a:r>
                  <a:t>Het zesde, zevende en achtste niveau lijnen uit onder resp. eerste, tweede en derde opsomming.</a:t>
                </a:r>
                <a:endParaRPr>
                  <a:solidFill>
                    <a:srgbClr val="FFFFFF"/>
                  </a:solidFill>
                </a:endParaRPr>
              </a:p>
              <a:p>
                <a:pPr>
                  <a:defRPr sz="900">
                    <a:latin typeface="Corbel"/>
                    <a:ea typeface="Corbel"/>
                    <a:cs typeface="Corbel"/>
                    <a:sym typeface="Corbel"/>
                  </a:defRPr>
                </a:pPr>
                <a:r>
                  <a:t>Het negende niveau is een kleiner lettertype dat uitlijnt aan de linkermarge. Deze is geschikt voor bijvoorbeeld een bijschrift.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Let op:  Let op: wissel van stijl met de knoppen              voor lijstniveau verhogen of verlagen, of in MS Office met verkorte toetscombinatie Alt+Shift+← of Alt+Shift+→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Gebruik dus niet de standaard opsomming- knoppen van MS Office om de stijl te veranderen!</a:t>
                </a:r>
              </a:p>
            </p:txBody>
          </p:sp>
        </p:grpSp>
        <p:pic>
          <p:nvPicPr>
            <p:cNvPr id="706" name="Afbeelding 16" descr="Afbeelding 16"/>
            <p:cNvPicPr>
              <a:picLocks noChangeAspect="1"/>
            </p:cNvPicPr>
            <p:nvPr/>
          </p:nvPicPr>
          <p:blipFill>
            <a:blip r:embed="rId2"/>
            <a:stretch>
              <a:fillRect/>
            </a:stretch>
          </p:blipFill>
          <p:spPr>
            <a:xfrm>
              <a:off x="549279" y="5717401"/>
              <a:ext cx="558801" cy="228601"/>
            </a:xfrm>
            <a:prstGeom prst="rect">
              <a:avLst/>
            </a:prstGeom>
            <a:ln w="12700" cap="flat">
              <a:noFill/>
              <a:miter lim="400000"/>
            </a:ln>
            <a:effectLst/>
          </p:spPr>
        </p:pic>
        <p:grpSp>
          <p:nvGrpSpPr>
            <p:cNvPr id="710" name="Groep 18"/>
            <p:cNvGrpSpPr/>
            <p:nvPr/>
          </p:nvGrpSpPr>
          <p:grpSpPr>
            <a:xfrm>
              <a:off x="505967" y="6568905"/>
              <a:ext cx="1003441" cy="285791"/>
              <a:chOff x="0" y="0"/>
              <a:chExt cx="1003439" cy="285790"/>
            </a:xfrm>
          </p:grpSpPr>
          <p:pic>
            <p:nvPicPr>
              <p:cNvPr id="707" name="Afbeelding 17" descr="Afbeelding 17"/>
              <p:cNvPicPr>
                <a:picLocks noChangeAspect="1"/>
              </p:cNvPicPr>
              <p:nvPr/>
            </p:nvPicPr>
            <p:blipFill>
              <a:blip r:embed="rId3"/>
              <a:stretch>
                <a:fillRect/>
              </a:stretch>
            </p:blipFill>
            <p:spPr>
              <a:xfrm>
                <a:off x="0" y="0"/>
                <a:ext cx="1003440" cy="285790"/>
              </a:xfrm>
              <a:prstGeom prst="rect">
                <a:avLst/>
              </a:prstGeom>
              <a:ln w="12700" cap="flat">
                <a:noFill/>
                <a:miter lim="400000"/>
              </a:ln>
              <a:effectLst/>
            </p:spPr>
          </p:pic>
          <p:sp>
            <p:nvSpPr>
              <p:cNvPr id="708" name="Rechte verbindingslijn 21"/>
              <p:cNvSpPr/>
              <p:nvPr/>
            </p:nvSpPr>
            <p:spPr>
              <a:xfrm flipH="1">
                <a:off x="43312" y="6228"/>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sp>
            <p:nvSpPr>
              <p:cNvPr id="709" name="Rechte verbindingslijn 23"/>
              <p:cNvSpPr/>
              <p:nvPr/>
            </p:nvSpPr>
            <p:spPr>
              <a:xfrm flipH="1" flipV="1">
                <a:off x="43312" y="6229"/>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grpSp>
      </p:grpSp>
      <p:sp>
        <p:nvSpPr>
          <p:cNvPr id="712" name="Titeltekst"/>
          <p:cNvSpPr txBox="1">
            <a:spLocks noGrp="1"/>
          </p:cNvSpPr>
          <p:nvPr>
            <p:ph type="title"/>
          </p:nvPr>
        </p:nvSpPr>
        <p:spPr>
          <a:xfrm>
            <a:off x="1042628" y="1998333"/>
            <a:ext cx="10680001" cy="1143001"/>
          </a:xfrm>
          <a:prstGeom prst="rect">
            <a:avLst/>
          </a:prstGeom>
        </p:spPr>
        <p:txBody>
          <a:bodyPr/>
          <a:lstStyle>
            <a:lvl1pPr defTabSz="914400">
              <a:lnSpc>
                <a:spcPct val="100000"/>
              </a:lnSpc>
              <a:defRPr sz="3500" b="0">
                <a:solidFill>
                  <a:srgbClr val="FF0000"/>
                </a:solidFill>
                <a:latin typeface="Corbel"/>
                <a:ea typeface="Corbel"/>
                <a:cs typeface="Corbel"/>
                <a:sym typeface="Corbel"/>
              </a:defRPr>
            </a:lvl1pPr>
          </a:lstStyle>
          <a:p>
            <a:r>
              <a:t>Titeltekst</a:t>
            </a:r>
          </a:p>
        </p:txBody>
      </p:sp>
      <p:sp>
        <p:nvSpPr>
          <p:cNvPr id="713" name="Dianummer"/>
          <p:cNvSpPr txBox="1">
            <a:spLocks noGrp="1"/>
          </p:cNvSpPr>
          <p:nvPr>
            <p:ph type="sldNum" sz="quarter" idx="2"/>
          </p:nvPr>
        </p:nvSpPr>
        <p:spPr>
          <a:xfrm>
            <a:off x="11329076" y="6489408"/>
            <a:ext cx="145902" cy="139701"/>
          </a:xfrm>
          <a:prstGeom prst="rect">
            <a:avLst/>
          </a:prstGeom>
        </p:spPr>
        <p:txBody>
          <a:bodyPr lIns="0" tIns="0" rIns="0" bIns="0" anchor="t"/>
          <a:lstStyle>
            <a:lvl1pPr algn="l">
              <a:defRPr sz="1000">
                <a:solidFill>
                  <a:srgbClr val="BEBEBE"/>
                </a:solidFill>
              </a:defRPr>
            </a:lvl1p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ekstdia: tekst">
    <p:spTree>
      <p:nvGrpSpPr>
        <p:cNvPr id="1" name=""/>
        <p:cNvGrpSpPr/>
        <p:nvPr/>
      </p:nvGrpSpPr>
      <p:grpSpPr>
        <a:xfrm>
          <a:off x="0" y="0"/>
          <a:ext cx="0" cy="0"/>
          <a:chOff x="0" y="0"/>
          <a:chExt cx="0" cy="0"/>
        </a:xfrm>
      </p:grpSpPr>
      <p:sp>
        <p:nvSpPr>
          <p:cNvPr id="41" name="Hoofdtekst - niveau één…"/>
          <p:cNvSpPr txBox="1">
            <a:spLocks noGrp="1"/>
          </p:cNvSpPr>
          <p:nvPr>
            <p:ph type="body" idx="1"/>
          </p:nvPr>
        </p:nvSpPr>
        <p:spPr>
          <a:xfrm>
            <a:off x="1079999" y="1079999"/>
            <a:ext cx="10033201" cy="5220001"/>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Leeg met logo">
    <p:spTree>
      <p:nvGrpSpPr>
        <p:cNvPr id="1" name=""/>
        <p:cNvGrpSpPr/>
        <p:nvPr/>
      </p:nvGrpSpPr>
      <p:grpSpPr>
        <a:xfrm>
          <a:off x="0" y="0"/>
          <a:ext cx="0" cy="0"/>
          <a:chOff x="0" y="0"/>
          <a:chExt cx="0" cy="0"/>
        </a:xfrm>
      </p:grpSpPr>
      <p:grpSp>
        <p:nvGrpSpPr>
          <p:cNvPr id="723" name="Groep 11"/>
          <p:cNvGrpSpPr/>
          <p:nvPr/>
        </p:nvGrpSpPr>
        <p:grpSpPr>
          <a:xfrm>
            <a:off x="243416" y="163512"/>
            <a:ext cx="567269" cy="1447801"/>
            <a:chOff x="0" y="0"/>
            <a:chExt cx="567267" cy="1447800"/>
          </a:xfrm>
        </p:grpSpPr>
        <p:sp>
          <p:nvSpPr>
            <p:cNvPr id="720" name="Freeform 7"/>
            <p:cNvSpPr/>
            <p:nvPr/>
          </p:nvSpPr>
          <p:spPr>
            <a:xfrm>
              <a:off x="-1" y="1022350"/>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248"/>
                  </a:moveTo>
                  <a:lnTo>
                    <a:pt x="6528" y="10800"/>
                  </a:lnTo>
                  <a:lnTo>
                    <a:pt x="0" y="4352"/>
                  </a:lnTo>
                  <a:lnTo>
                    <a:pt x="4352" y="0"/>
                  </a:lnTo>
                  <a:lnTo>
                    <a:pt x="10800" y="6448"/>
                  </a:lnTo>
                  <a:lnTo>
                    <a:pt x="17248" y="0"/>
                  </a:lnTo>
                  <a:lnTo>
                    <a:pt x="21600" y="4352"/>
                  </a:lnTo>
                  <a:lnTo>
                    <a:pt x="15152" y="10800"/>
                  </a:lnTo>
                  <a:lnTo>
                    <a:pt x="21600" y="17248"/>
                  </a:lnTo>
                  <a:lnTo>
                    <a:pt x="17248" y="21600"/>
                  </a:lnTo>
                  <a:lnTo>
                    <a:pt x="10800" y="15072"/>
                  </a:lnTo>
                  <a:lnTo>
                    <a:pt x="4352" y="21600"/>
                  </a:lnTo>
                  <a:lnTo>
                    <a:pt x="0" y="1724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721" name="Freeform 8"/>
            <p:cNvSpPr/>
            <p:nvPr/>
          </p:nvSpPr>
          <p:spPr>
            <a:xfrm>
              <a:off x="-1" y="-1"/>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722" name="Freeform 9"/>
            <p:cNvSpPr/>
            <p:nvPr/>
          </p:nvSpPr>
          <p:spPr>
            <a:xfrm>
              <a:off x="-1" y="511175"/>
              <a:ext cx="567269"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grpSp>
      <p:grpSp>
        <p:nvGrpSpPr>
          <p:cNvPr id="732" name="Groep 19"/>
          <p:cNvGrpSpPr/>
          <p:nvPr/>
        </p:nvGrpSpPr>
        <p:grpSpPr>
          <a:xfrm>
            <a:off x="12336832" y="-47626"/>
            <a:ext cx="2146030" cy="6948000"/>
            <a:chOff x="0" y="0"/>
            <a:chExt cx="2146029" cy="6947999"/>
          </a:xfrm>
        </p:grpSpPr>
        <p:grpSp>
          <p:nvGrpSpPr>
            <p:cNvPr id="726" name="Afgeronde rechthoek 15"/>
            <p:cNvGrpSpPr/>
            <p:nvPr/>
          </p:nvGrpSpPr>
          <p:grpSpPr>
            <a:xfrm>
              <a:off x="0" y="0"/>
              <a:ext cx="2146030" cy="6948000"/>
              <a:chOff x="0" y="0"/>
              <a:chExt cx="2146029" cy="6947999"/>
            </a:xfrm>
          </p:grpSpPr>
          <p:sp>
            <p:nvSpPr>
              <p:cNvPr id="724" name="Afgeronde rechthoek"/>
              <p:cNvSpPr/>
              <p:nvPr/>
            </p:nvSpPr>
            <p:spPr>
              <a:xfrm>
                <a:off x="0" y="0"/>
                <a:ext cx="2146030" cy="6948000"/>
              </a:xfrm>
              <a:prstGeom prst="roundRect">
                <a:avLst>
                  <a:gd name="adj" fmla="val 9701"/>
                </a:avLst>
              </a:prstGeom>
              <a:solidFill>
                <a:srgbClr val="FFFFFF"/>
              </a:solidFill>
              <a:ln w="25400" cap="flat">
                <a:solidFill>
                  <a:srgbClr val="BA0000"/>
                </a:solidFill>
                <a:prstDash val="solid"/>
                <a:round/>
              </a:ln>
              <a:effectLst/>
            </p:spPr>
            <p:txBody>
              <a:bodyPr wrap="square" lIns="45719" tIns="45719" rIns="45719" bIns="45719" numCol="1" anchor="t">
                <a:noAutofit/>
              </a:bodyPr>
              <a:lstStyle/>
              <a:p>
                <a:pPr>
                  <a:defRPr sz="900">
                    <a:latin typeface="Corbel"/>
                    <a:ea typeface="Corbel"/>
                    <a:cs typeface="Corbel"/>
                    <a:sym typeface="Corbel"/>
                  </a:defRPr>
                </a:pPr>
                <a:endParaRPr/>
              </a:p>
            </p:txBody>
          </p:sp>
          <p:sp>
            <p:nvSpPr>
              <p:cNvPr id="725" name="Klik op het pijltje naast Nieuwe dia om een nieuwe dia aan te maken. Kies een van de indelingen.…"/>
              <p:cNvSpPr txBox="1"/>
              <p:nvPr/>
            </p:nvSpPr>
            <p:spPr>
              <a:xfrm>
                <a:off x="60975" y="60975"/>
                <a:ext cx="2024079" cy="44419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a:latin typeface="Corbel"/>
                    <a:ea typeface="Corbel"/>
                    <a:cs typeface="Corbel"/>
                    <a:sym typeface="Corbel"/>
                  </a:defRPr>
                </a:pPr>
                <a:r>
                  <a:t>Klik op het pijltje naast Nieuwe dia om een nieuwe dia aan te maken. Kies een van de indelingen.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Klik op Indeling als de dia opnieuw moet worden aangepast aan de huidige indeling, of om een andere indeling toe te passen.</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De tekstvakken van de dia’s hebben allen 9 niveaus.</a:t>
                </a:r>
                <a:endParaRPr>
                  <a:solidFill>
                    <a:srgbClr val="FFFFFF"/>
                  </a:solidFill>
                </a:endParaRPr>
              </a:p>
              <a:p>
                <a:pPr>
                  <a:defRPr sz="900">
                    <a:latin typeface="Corbel"/>
                    <a:ea typeface="Corbel"/>
                    <a:cs typeface="Corbel"/>
                    <a:sym typeface="Corbel"/>
                  </a:defRPr>
                </a:pPr>
                <a:r>
                  <a:t>Eerste, tweede en derde niveau hebben een opsomming. Het vierde niveau is bold en geschikt voor een kopje.</a:t>
                </a:r>
                <a:endParaRPr>
                  <a:solidFill>
                    <a:srgbClr val="FFFFFF"/>
                  </a:solidFill>
                </a:endParaRPr>
              </a:p>
              <a:p>
                <a:pPr>
                  <a:defRPr sz="900">
                    <a:latin typeface="Corbel"/>
                    <a:ea typeface="Corbel"/>
                    <a:cs typeface="Corbel"/>
                    <a:sym typeface="Corbel"/>
                  </a:defRPr>
                </a:pPr>
                <a:r>
                  <a:t>Het vijfde niveau is voor de basistekst. Zowel niveau  vier als vijf lijnen automatisch uit aan de linkerkantlijn.</a:t>
                </a:r>
                <a:endParaRPr>
                  <a:solidFill>
                    <a:srgbClr val="FFFFFF"/>
                  </a:solidFill>
                </a:endParaRPr>
              </a:p>
              <a:p>
                <a:pPr>
                  <a:defRPr sz="900">
                    <a:latin typeface="Corbel"/>
                    <a:ea typeface="Corbel"/>
                    <a:cs typeface="Corbel"/>
                    <a:sym typeface="Corbel"/>
                  </a:defRPr>
                </a:pPr>
                <a:r>
                  <a:t>Het zesde, zevende en achtste niveau lijnen uit onder resp. eerste, tweede en derde opsomming.</a:t>
                </a:r>
                <a:endParaRPr>
                  <a:solidFill>
                    <a:srgbClr val="FFFFFF"/>
                  </a:solidFill>
                </a:endParaRPr>
              </a:p>
              <a:p>
                <a:pPr>
                  <a:defRPr sz="900">
                    <a:latin typeface="Corbel"/>
                    <a:ea typeface="Corbel"/>
                    <a:cs typeface="Corbel"/>
                    <a:sym typeface="Corbel"/>
                  </a:defRPr>
                </a:pPr>
                <a:r>
                  <a:t>Het negende niveau is een kleiner lettertype dat uitlijnt aan de linkermarge. Deze is geschikt voor bijvoorbeeld een bijschrift.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Let op:  Let op: wissel van stijl met de knoppen              voor lijstniveau verhogen of verlagen, of in MS Office met verkorte toetscombinatie Alt+Shift+← of Alt+Shift+→</a:t>
                </a: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endParaRPr>
                  <a:solidFill>
                    <a:srgbClr val="FFFFFF"/>
                  </a:solidFill>
                </a:endParaRPr>
              </a:p>
              <a:p>
                <a:pPr>
                  <a:defRPr sz="900">
                    <a:latin typeface="Corbel"/>
                    <a:ea typeface="Corbel"/>
                    <a:cs typeface="Corbel"/>
                    <a:sym typeface="Corbel"/>
                  </a:defRPr>
                </a:pPr>
                <a:r>
                  <a:t>Gebruik dus niet de standaard opsomming- knoppen van MS Office om de stijl te veranderen!</a:t>
                </a:r>
              </a:p>
            </p:txBody>
          </p:sp>
        </p:grpSp>
        <p:pic>
          <p:nvPicPr>
            <p:cNvPr id="727" name="Afbeelding 16" descr="Afbeelding 16"/>
            <p:cNvPicPr>
              <a:picLocks noChangeAspect="1"/>
            </p:cNvPicPr>
            <p:nvPr/>
          </p:nvPicPr>
          <p:blipFill>
            <a:blip r:embed="rId2"/>
            <a:stretch>
              <a:fillRect/>
            </a:stretch>
          </p:blipFill>
          <p:spPr>
            <a:xfrm>
              <a:off x="549279" y="5717401"/>
              <a:ext cx="558801" cy="228601"/>
            </a:xfrm>
            <a:prstGeom prst="rect">
              <a:avLst/>
            </a:prstGeom>
            <a:ln w="12700" cap="flat">
              <a:noFill/>
              <a:miter lim="400000"/>
            </a:ln>
            <a:effectLst/>
          </p:spPr>
        </p:pic>
        <p:grpSp>
          <p:nvGrpSpPr>
            <p:cNvPr id="731" name="Groep 18"/>
            <p:cNvGrpSpPr/>
            <p:nvPr/>
          </p:nvGrpSpPr>
          <p:grpSpPr>
            <a:xfrm>
              <a:off x="505967" y="6568905"/>
              <a:ext cx="1003441" cy="285791"/>
              <a:chOff x="0" y="0"/>
              <a:chExt cx="1003439" cy="285790"/>
            </a:xfrm>
          </p:grpSpPr>
          <p:pic>
            <p:nvPicPr>
              <p:cNvPr id="728" name="Afbeelding 17" descr="Afbeelding 17"/>
              <p:cNvPicPr>
                <a:picLocks noChangeAspect="1"/>
              </p:cNvPicPr>
              <p:nvPr/>
            </p:nvPicPr>
            <p:blipFill>
              <a:blip r:embed="rId3"/>
              <a:stretch>
                <a:fillRect/>
              </a:stretch>
            </p:blipFill>
            <p:spPr>
              <a:xfrm>
                <a:off x="0" y="0"/>
                <a:ext cx="1003440" cy="285790"/>
              </a:xfrm>
              <a:prstGeom prst="rect">
                <a:avLst/>
              </a:prstGeom>
              <a:ln w="12700" cap="flat">
                <a:noFill/>
                <a:miter lim="400000"/>
              </a:ln>
              <a:effectLst/>
            </p:spPr>
          </p:pic>
          <p:sp>
            <p:nvSpPr>
              <p:cNvPr id="729" name="Rechte verbindingslijn 21"/>
              <p:cNvSpPr/>
              <p:nvPr/>
            </p:nvSpPr>
            <p:spPr>
              <a:xfrm flipH="1">
                <a:off x="43312" y="6228"/>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sp>
            <p:nvSpPr>
              <p:cNvPr id="730" name="Rechte verbindingslijn 23"/>
              <p:cNvSpPr/>
              <p:nvPr/>
            </p:nvSpPr>
            <p:spPr>
              <a:xfrm flipH="1" flipV="1">
                <a:off x="43312" y="6229"/>
                <a:ext cx="903612" cy="279562"/>
              </a:xfrm>
              <a:prstGeom prst="line">
                <a:avLst/>
              </a:prstGeom>
              <a:noFill/>
              <a:ln w="25400" cap="flat">
                <a:solidFill>
                  <a:srgbClr val="FF0000"/>
                </a:solidFill>
                <a:prstDash val="solid"/>
                <a:round/>
              </a:ln>
              <a:effectLst/>
            </p:spPr>
            <p:txBody>
              <a:bodyPr wrap="square" lIns="45719" tIns="45719" rIns="45719" bIns="45719" numCol="1" anchor="t">
                <a:noAutofit/>
              </a:bodyPr>
              <a:lstStyle/>
              <a:p>
                <a:endParaRPr/>
              </a:p>
            </p:txBody>
          </p:sp>
        </p:grpSp>
      </p:grpSp>
      <p:sp>
        <p:nvSpPr>
          <p:cNvPr id="733" name="Dianummer"/>
          <p:cNvSpPr txBox="1">
            <a:spLocks noGrp="1"/>
          </p:cNvSpPr>
          <p:nvPr>
            <p:ph type="sldNum" sz="quarter" idx="2"/>
          </p:nvPr>
        </p:nvSpPr>
        <p:spPr>
          <a:xfrm>
            <a:off x="11329076" y="6489408"/>
            <a:ext cx="145902" cy="139701"/>
          </a:xfrm>
          <a:prstGeom prst="rect">
            <a:avLst/>
          </a:prstGeom>
        </p:spPr>
        <p:txBody>
          <a:bodyPr lIns="0" tIns="0" rIns="0" bIns="0" anchor="t"/>
          <a:lstStyle>
            <a:lvl1pPr algn="l">
              <a:defRPr sz="1000">
                <a:solidFill>
                  <a:srgbClr val="BEBEBE"/>
                </a:solidFill>
              </a:defRPr>
            </a:lvl1pPr>
          </a:lstStyle>
          <a:p>
            <a:fld id="{86CB4B4D-7CA3-9044-876B-883B54F8677D}" type="slidenum">
              <a:t>‹nr.›</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Leeg">
    <p:spTree>
      <p:nvGrpSpPr>
        <p:cNvPr id="1" name=""/>
        <p:cNvGrpSpPr/>
        <p:nvPr/>
      </p:nvGrpSpPr>
      <p:grpSpPr>
        <a:xfrm>
          <a:off x="0" y="0"/>
          <a:ext cx="0" cy="0"/>
          <a:chOff x="0" y="0"/>
          <a:chExt cx="0" cy="0"/>
        </a:xfrm>
      </p:grpSpPr>
      <p:sp>
        <p:nvSpPr>
          <p:cNvPr id="740" name="Dianummer"/>
          <p:cNvSpPr txBox="1">
            <a:spLocks noGrp="1"/>
          </p:cNvSpPr>
          <p:nvPr>
            <p:ph type="sldNum" sz="quarter" idx="2"/>
          </p:nvPr>
        </p:nvSpPr>
        <p:spPr>
          <a:xfrm>
            <a:off x="11329076" y="6489408"/>
            <a:ext cx="145902" cy="139701"/>
          </a:xfrm>
          <a:prstGeom prst="rect">
            <a:avLst/>
          </a:prstGeom>
        </p:spPr>
        <p:txBody>
          <a:bodyPr lIns="0" tIns="0" rIns="0" bIns="0" anchor="t"/>
          <a:lstStyle>
            <a:lvl1pPr algn="l">
              <a:defRPr sz="1000">
                <a:solidFill>
                  <a:srgbClr val="BEBEBE"/>
                </a:solidFill>
              </a:defRPr>
            </a:lvl1pPr>
          </a:lstStyle>
          <a:p>
            <a:fld id="{86CB4B4D-7CA3-9044-876B-883B54F8677D}" type="slidenum">
              <a:t>‹nr.›</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Titeldia">
    <p:spTree>
      <p:nvGrpSpPr>
        <p:cNvPr id="1" name=""/>
        <p:cNvGrpSpPr/>
        <p:nvPr/>
      </p:nvGrpSpPr>
      <p:grpSpPr>
        <a:xfrm>
          <a:off x="0" y="0"/>
          <a:ext cx="0" cy="0"/>
          <a:chOff x="0" y="0"/>
          <a:chExt cx="0" cy="0"/>
        </a:xfrm>
      </p:grpSpPr>
      <p:grpSp>
        <p:nvGrpSpPr>
          <p:cNvPr id="750" name="Groep 3"/>
          <p:cNvGrpSpPr/>
          <p:nvPr/>
        </p:nvGrpSpPr>
        <p:grpSpPr>
          <a:xfrm>
            <a:off x="0" y="5901412"/>
            <a:ext cx="12192001" cy="993471"/>
            <a:chOff x="0" y="0"/>
            <a:chExt cx="12192000" cy="993469"/>
          </a:xfrm>
        </p:grpSpPr>
        <p:sp>
          <p:nvSpPr>
            <p:cNvPr id="747" name="Rechthoek 4"/>
            <p:cNvSpPr/>
            <p:nvPr/>
          </p:nvSpPr>
          <p:spPr>
            <a:xfrm>
              <a:off x="0" y="-1"/>
              <a:ext cx="12192000" cy="956589"/>
            </a:xfrm>
            <a:prstGeom prst="rect">
              <a:avLst/>
            </a:prstGeom>
            <a:solidFill>
              <a:srgbClr val="FFFFFF"/>
            </a:solidFill>
            <a:ln w="12700" cap="flat">
              <a:noFill/>
              <a:miter lim="400000"/>
            </a:ln>
            <a:effectLst>
              <a:outerShdw blurRad="50800" dist="38100" dir="18900000" rotWithShape="0">
                <a:srgbClr val="000000">
                  <a:alpha val="40000"/>
                </a:srgbClr>
              </a:outerShdw>
            </a:effectLst>
          </p:spPr>
          <p:txBody>
            <a:bodyPr wrap="square" lIns="45719" tIns="45719" rIns="45719" bIns="45719" numCol="1" anchor="ctr">
              <a:noAutofit/>
            </a:bodyPr>
            <a:lstStyle/>
            <a:p>
              <a:pPr algn="ctr" defTabSz="914400">
                <a:defRPr sz="1800"/>
              </a:pPr>
              <a:endParaRPr/>
            </a:p>
          </p:txBody>
        </p:sp>
        <p:pic>
          <p:nvPicPr>
            <p:cNvPr id="748" name="Afbeelding 5" descr="Afbeelding 5"/>
            <p:cNvPicPr>
              <a:picLocks noChangeAspect="1"/>
            </p:cNvPicPr>
            <p:nvPr/>
          </p:nvPicPr>
          <p:blipFill>
            <a:blip r:embed="rId2"/>
            <a:stretch>
              <a:fillRect/>
            </a:stretch>
          </p:blipFill>
          <p:spPr>
            <a:xfrm>
              <a:off x="326389" y="164625"/>
              <a:ext cx="1177291" cy="612575"/>
            </a:xfrm>
            <a:prstGeom prst="rect">
              <a:avLst/>
            </a:prstGeom>
            <a:ln w="12700" cap="flat">
              <a:noFill/>
              <a:miter lim="400000"/>
            </a:ln>
            <a:effectLst/>
          </p:spPr>
        </p:pic>
        <p:pic>
          <p:nvPicPr>
            <p:cNvPr id="749" name="Afbeelding 6" descr="Afbeelding 6"/>
            <p:cNvPicPr>
              <a:picLocks noChangeAspect="1"/>
            </p:cNvPicPr>
            <p:nvPr/>
          </p:nvPicPr>
          <p:blipFill>
            <a:blip r:embed="rId3"/>
            <a:stretch>
              <a:fillRect/>
            </a:stretch>
          </p:blipFill>
          <p:spPr>
            <a:xfrm>
              <a:off x="10109200" y="0"/>
              <a:ext cx="2082801" cy="993470"/>
            </a:xfrm>
            <a:prstGeom prst="rect">
              <a:avLst/>
            </a:prstGeom>
            <a:ln w="12700" cap="flat">
              <a:noFill/>
              <a:miter lim="400000"/>
            </a:ln>
            <a:effectLst/>
          </p:spPr>
        </p:pic>
      </p:grpSp>
      <p:sp>
        <p:nvSpPr>
          <p:cNvPr id="751"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Titel en object">
    <p:spTree>
      <p:nvGrpSpPr>
        <p:cNvPr id="1" name=""/>
        <p:cNvGrpSpPr/>
        <p:nvPr/>
      </p:nvGrpSpPr>
      <p:grpSpPr>
        <a:xfrm>
          <a:off x="0" y="0"/>
          <a:ext cx="0" cy="0"/>
          <a:chOff x="0" y="0"/>
          <a:chExt cx="0" cy="0"/>
        </a:xfrm>
      </p:grpSpPr>
      <p:sp>
        <p:nvSpPr>
          <p:cNvPr id="758" name="Rectangle 12"/>
          <p:cNvSpPr/>
          <p:nvPr/>
        </p:nvSpPr>
        <p:spPr>
          <a:xfrm>
            <a:off x="681566" y="179387"/>
            <a:ext cx="11271253" cy="5549901"/>
          </a:xfrm>
          <a:prstGeom prst="rect">
            <a:avLst/>
          </a:prstGeom>
          <a:solidFill>
            <a:srgbClr val="FFFFFF"/>
          </a:solidFill>
          <a:ln w="12700">
            <a:miter lim="400000"/>
          </a:ln>
        </p:spPr>
        <p:txBody>
          <a:bodyPr lIns="45719" rIns="45719" anchor="ctr"/>
          <a:lstStyle/>
          <a:p>
            <a:pPr>
              <a:defRPr>
                <a:latin typeface="Calibri"/>
                <a:ea typeface="Calibri"/>
                <a:cs typeface="Calibri"/>
                <a:sym typeface="Calibri"/>
              </a:defRPr>
            </a:pPr>
            <a:endParaRPr/>
          </a:p>
        </p:txBody>
      </p:sp>
      <p:grpSp>
        <p:nvGrpSpPr>
          <p:cNvPr id="762" name="Groep 10"/>
          <p:cNvGrpSpPr/>
          <p:nvPr/>
        </p:nvGrpSpPr>
        <p:grpSpPr>
          <a:xfrm>
            <a:off x="0" y="5901412"/>
            <a:ext cx="12192001" cy="993471"/>
            <a:chOff x="0" y="0"/>
            <a:chExt cx="12192000" cy="993469"/>
          </a:xfrm>
        </p:grpSpPr>
        <p:sp>
          <p:nvSpPr>
            <p:cNvPr id="759" name="Rechthoek 9"/>
            <p:cNvSpPr/>
            <p:nvPr/>
          </p:nvSpPr>
          <p:spPr>
            <a:xfrm>
              <a:off x="0" y="-1"/>
              <a:ext cx="12192000" cy="956589"/>
            </a:xfrm>
            <a:prstGeom prst="rect">
              <a:avLst/>
            </a:prstGeom>
            <a:solidFill>
              <a:srgbClr val="FFFFFF"/>
            </a:solidFill>
            <a:ln w="12700" cap="flat">
              <a:noFill/>
              <a:miter lim="400000"/>
            </a:ln>
            <a:effectLst>
              <a:outerShdw blurRad="50800" dist="38100" dir="18900000" rotWithShape="0">
                <a:srgbClr val="000000">
                  <a:alpha val="40000"/>
                </a:srgbClr>
              </a:outerShdw>
            </a:effectLst>
          </p:spPr>
          <p:txBody>
            <a:bodyPr wrap="square" lIns="45719" tIns="45719" rIns="45719" bIns="45719" numCol="1" anchor="ctr">
              <a:noAutofit/>
            </a:bodyPr>
            <a:lstStyle/>
            <a:p>
              <a:pPr algn="ctr" defTabSz="914400">
                <a:defRPr sz="1800"/>
              </a:pPr>
              <a:endParaRPr/>
            </a:p>
          </p:txBody>
        </p:sp>
        <p:pic>
          <p:nvPicPr>
            <p:cNvPr id="760" name="Afbeelding 8" descr="Afbeelding 8"/>
            <p:cNvPicPr>
              <a:picLocks noChangeAspect="1"/>
            </p:cNvPicPr>
            <p:nvPr/>
          </p:nvPicPr>
          <p:blipFill>
            <a:blip r:embed="rId2"/>
            <a:stretch>
              <a:fillRect/>
            </a:stretch>
          </p:blipFill>
          <p:spPr>
            <a:xfrm>
              <a:off x="326389" y="164625"/>
              <a:ext cx="1177291" cy="612575"/>
            </a:xfrm>
            <a:prstGeom prst="rect">
              <a:avLst/>
            </a:prstGeom>
            <a:ln w="12700" cap="flat">
              <a:noFill/>
              <a:miter lim="400000"/>
            </a:ln>
            <a:effectLst/>
          </p:spPr>
        </p:pic>
        <p:pic>
          <p:nvPicPr>
            <p:cNvPr id="761" name="Afbeelding 5" descr="Afbeelding 5"/>
            <p:cNvPicPr>
              <a:picLocks noChangeAspect="1"/>
            </p:cNvPicPr>
            <p:nvPr/>
          </p:nvPicPr>
          <p:blipFill>
            <a:blip r:embed="rId3"/>
            <a:stretch>
              <a:fillRect/>
            </a:stretch>
          </p:blipFill>
          <p:spPr>
            <a:xfrm>
              <a:off x="10109200" y="0"/>
              <a:ext cx="2082801" cy="993470"/>
            </a:xfrm>
            <a:prstGeom prst="rect">
              <a:avLst/>
            </a:prstGeom>
            <a:ln w="12700" cap="flat">
              <a:noFill/>
              <a:miter lim="400000"/>
            </a:ln>
            <a:effectLst/>
          </p:spPr>
        </p:pic>
      </p:grpSp>
      <p:sp>
        <p:nvSpPr>
          <p:cNvPr id="763" name="Titeltekst"/>
          <p:cNvSpPr txBox="1">
            <a:spLocks noGrp="1"/>
          </p:cNvSpPr>
          <p:nvPr>
            <p:ph type="title"/>
          </p:nvPr>
        </p:nvSpPr>
        <p:spPr>
          <a:xfrm>
            <a:off x="609600" y="274638"/>
            <a:ext cx="10972800" cy="1143001"/>
          </a:xfrm>
          <a:prstGeom prst="rect">
            <a:avLst/>
          </a:prstGeom>
        </p:spPr>
        <p:txBody>
          <a:bodyPr lIns="45719" tIns="45719" rIns="45719" bIns="45719" anchor="ctr"/>
          <a:lstStyle>
            <a:lvl1pPr algn="ctr" defTabSz="914400">
              <a:lnSpc>
                <a:spcPct val="100000"/>
              </a:lnSpc>
              <a:defRPr b="0" u="sng">
                <a:solidFill>
                  <a:srgbClr val="000000"/>
                </a:solidFill>
                <a:uFill>
                  <a:solidFill>
                    <a:srgbClr val="FF0000"/>
                  </a:solidFill>
                </a:uFill>
                <a:latin typeface="Arial Rounded MT Bold"/>
                <a:ea typeface="Arial Rounded MT Bold"/>
                <a:cs typeface="Arial Rounded MT Bold"/>
                <a:sym typeface="Arial Rounded MT Bold"/>
              </a:defRPr>
            </a:lvl1pPr>
          </a:lstStyle>
          <a:p>
            <a:r>
              <a:t>Titeltekst</a:t>
            </a:r>
          </a:p>
        </p:txBody>
      </p:sp>
      <p:sp>
        <p:nvSpPr>
          <p:cNvPr id="764" name="Hoofdtekst - niveau één…"/>
          <p:cNvSpPr txBox="1">
            <a:spLocks noGrp="1"/>
          </p:cNvSpPr>
          <p:nvPr>
            <p:ph type="body" idx="1"/>
          </p:nvPr>
        </p:nvSpPr>
        <p:spPr>
          <a:xfrm>
            <a:off x="609600" y="1592262"/>
            <a:ext cx="10972800" cy="3575051"/>
          </a:xfrm>
          <a:prstGeom prst="rect">
            <a:avLst/>
          </a:prstGeom>
        </p:spPr>
        <p:txBody>
          <a:bodyPr lIns="45719" tIns="45719" rIns="45719" bIns="45719"/>
          <a:lstStyle>
            <a:lvl1pPr marL="360363" indent="-336550" defTabSz="914400">
              <a:lnSpc>
                <a:spcPct val="100000"/>
              </a:lnSpc>
              <a:spcBef>
                <a:spcPts val="600"/>
              </a:spcBef>
              <a:buClrTx/>
              <a:buSzPct val="100000"/>
              <a:buFontTx/>
              <a:buBlip>
                <a:blip r:embed="rId4"/>
              </a:buBlip>
              <a:defRPr sz="2800">
                <a:latin typeface="Verdana"/>
                <a:ea typeface="Verdana"/>
                <a:cs typeface="Verdana"/>
                <a:sym typeface="Verdana"/>
              </a:defRPr>
            </a:lvl1pPr>
            <a:lvl2pPr marL="360363" indent="-336550" defTabSz="914400">
              <a:lnSpc>
                <a:spcPct val="100000"/>
              </a:lnSpc>
              <a:spcBef>
                <a:spcPts val="600"/>
              </a:spcBef>
              <a:buClrTx/>
              <a:buSzPct val="100000"/>
              <a:buFontTx/>
              <a:buBlip>
                <a:blip r:embed="rId5"/>
              </a:buBlip>
              <a:defRPr sz="2800">
                <a:latin typeface="Verdana"/>
                <a:ea typeface="Verdana"/>
                <a:cs typeface="Verdana"/>
                <a:sym typeface="Verdana"/>
              </a:defRPr>
            </a:lvl2pPr>
            <a:lvl3pPr marL="360363" indent="-336550" defTabSz="914400">
              <a:lnSpc>
                <a:spcPct val="100000"/>
              </a:lnSpc>
              <a:spcBef>
                <a:spcPts val="600"/>
              </a:spcBef>
              <a:buClrTx/>
              <a:buSzPct val="100000"/>
              <a:buFontTx/>
              <a:buBlip>
                <a:blip r:embed="rId6"/>
              </a:buBlip>
              <a:defRPr sz="2800">
                <a:latin typeface="Verdana"/>
                <a:ea typeface="Verdana"/>
                <a:cs typeface="Verdana"/>
                <a:sym typeface="Verdana"/>
              </a:defRPr>
            </a:lvl3pPr>
            <a:lvl4pPr marL="360363" indent="-336550" defTabSz="914400">
              <a:lnSpc>
                <a:spcPct val="100000"/>
              </a:lnSpc>
              <a:spcBef>
                <a:spcPts val="600"/>
              </a:spcBef>
              <a:buClrTx/>
              <a:buSzPct val="100000"/>
              <a:buFontTx/>
              <a:buBlip>
                <a:blip r:embed="rId7"/>
              </a:buBlip>
              <a:defRPr sz="2800">
                <a:latin typeface="Verdana"/>
                <a:ea typeface="Verdana"/>
                <a:cs typeface="Verdana"/>
                <a:sym typeface="Verdana"/>
              </a:defRPr>
            </a:lvl4pPr>
            <a:lvl5pPr marL="2148839" indent="-320039" defTabSz="914400">
              <a:lnSpc>
                <a:spcPct val="100000"/>
              </a:lnSpc>
              <a:spcBef>
                <a:spcPts val="600"/>
              </a:spcBef>
              <a:buClrTx/>
              <a:buSzPct val="100000"/>
              <a:buFontTx/>
              <a:buChar char="»"/>
              <a:defRPr sz="2800">
                <a:latin typeface="Verdana"/>
                <a:ea typeface="Verdana"/>
                <a:cs typeface="Verdana"/>
                <a:sym typeface="Verdana"/>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65"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Sectiekop">
    <p:spTree>
      <p:nvGrpSpPr>
        <p:cNvPr id="1" name=""/>
        <p:cNvGrpSpPr/>
        <p:nvPr/>
      </p:nvGrpSpPr>
      <p:grpSpPr>
        <a:xfrm>
          <a:off x="0" y="0"/>
          <a:ext cx="0" cy="0"/>
          <a:chOff x="0" y="0"/>
          <a:chExt cx="0" cy="0"/>
        </a:xfrm>
      </p:grpSpPr>
      <p:sp>
        <p:nvSpPr>
          <p:cNvPr id="772" name="Rectangle 12"/>
          <p:cNvSpPr/>
          <p:nvPr/>
        </p:nvSpPr>
        <p:spPr>
          <a:xfrm>
            <a:off x="681566" y="179387"/>
            <a:ext cx="11271253" cy="5549901"/>
          </a:xfrm>
          <a:prstGeom prst="rect">
            <a:avLst/>
          </a:prstGeom>
          <a:solidFill>
            <a:srgbClr val="FFFFFF"/>
          </a:solidFill>
          <a:ln w="12700">
            <a:miter lim="400000"/>
          </a:ln>
        </p:spPr>
        <p:txBody>
          <a:bodyPr lIns="45719" rIns="45719" anchor="ctr"/>
          <a:lstStyle/>
          <a:p>
            <a:pPr>
              <a:defRPr>
                <a:latin typeface="Calibri"/>
                <a:ea typeface="Calibri"/>
                <a:cs typeface="Calibri"/>
                <a:sym typeface="Calibri"/>
              </a:defRPr>
            </a:pPr>
            <a:endParaRPr/>
          </a:p>
        </p:txBody>
      </p:sp>
      <p:grpSp>
        <p:nvGrpSpPr>
          <p:cNvPr id="776" name="Groep 10"/>
          <p:cNvGrpSpPr/>
          <p:nvPr/>
        </p:nvGrpSpPr>
        <p:grpSpPr>
          <a:xfrm>
            <a:off x="0" y="5901412"/>
            <a:ext cx="12192001" cy="993471"/>
            <a:chOff x="0" y="0"/>
            <a:chExt cx="12192000" cy="993469"/>
          </a:xfrm>
        </p:grpSpPr>
        <p:sp>
          <p:nvSpPr>
            <p:cNvPr id="773" name="Rechthoek 9"/>
            <p:cNvSpPr/>
            <p:nvPr/>
          </p:nvSpPr>
          <p:spPr>
            <a:xfrm>
              <a:off x="0" y="-1"/>
              <a:ext cx="12192000" cy="956589"/>
            </a:xfrm>
            <a:prstGeom prst="rect">
              <a:avLst/>
            </a:prstGeom>
            <a:solidFill>
              <a:srgbClr val="FFFFFF"/>
            </a:solidFill>
            <a:ln w="12700" cap="flat">
              <a:noFill/>
              <a:miter lim="400000"/>
            </a:ln>
            <a:effectLst>
              <a:outerShdw blurRad="50800" dist="38100" dir="18900000" rotWithShape="0">
                <a:srgbClr val="000000">
                  <a:alpha val="40000"/>
                </a:srgbClr>
              </a:outerShdw>
            </a:effectLst>
          </p:spPr>
          <p:txBody>
            <a:bodyPr wrap="square" lIns="45719" tIns="45719" rIns="45719" bIns="45719" numCol="1" anchor="ctr">
              <a:noAutofit/>
            </a:bodyPr>
            <a:lstStyle/>
            <a:p>
              <a:pPr algn="ctr" defTabSz="914400">
                <a:defRPr sz="1800"/>
              </a:pPr>
              <a:endParaRPr/>
            </a:p>
          </p:txBody>
        </p:sp>
        <p:pic>
          <p:nvPicPr>
            <p:cNvPr id="774" name="Afbeelding 8" descr="Afbeelding 8"/>
            <p:cNvPicPr>
              <a:picLocks noChangeAspect="1"/>
            </p:cNvPicPr>
            <p:nvPr/>
          </p:nvPicPr>
          <p:blipFill>
            <a:blip r:embed="rId2"/>
            <a:stretch>
              <a:fillRect/>
            </a:stretch>
          </p:blipFill>
          <p:spPr>
            <a:xfrm>
              <a:off x="326389" y="164625"/>
              <a:ext cx="1177291" cy="612575"/>
            </a:xfrm>
            <a:prstGeom prst="rect">
              <a:avLst/>
            </a:prstGeom>
            <a:ln w="12700" cap="flat">
              <a:noFill/>
              <a:miter lim="400000"/>
            </a:ln>
            <a:effectLst/>
          </p:spPr>
        </p:pic>
        <p:pic>
          <p:nvPicPr>
            <p:cNvPr id="775" name="Afbeelding 5" descr="Afbeelding 5"/>
            <p:cNvPicPr>
              <a:picLocks noChangeAspect="1"/>
            </p:cNvPicPr>
            <p:nvPr/>
          </p:nvPicPr>
          <p:blipFill>
            <a:blip r:embed="rId3"/>
            <a:stretch>
              <a:fillRect/>
            </a:stretch>
          </p:blipFill>
          <p:spPr>
            <a:xfrm>
              <a:off x="10109200" y="0"/>
              <a:ext cx="2082801" cy="993470"/>
            </a:xfrm>
            <a:prstGeom prst="rect">
              <a:avLst/>
            </a:prstGeom>
            <a:ln w="12700" cap="flat">
              <a:noFill/>
              <a:miter lim="400000"/>
            </a:ln>
            <a:effectLst/>
          </p:spPr>
        </p:pic>
      </p:grpSp>
      <p:sp>
        <p:nvSpPr>
          <p:cNvPr id="777" name="Titeltekst"/>
          <p:cNvSpPr txBox="1">
            <a:spLocks noGrp="1"/>
          </p:cNvSpPr>
          <p:nvPr>
            <p:ph type="title"/>
          </p:nvPr>
        </p:nvSpPr>
        <p:spPr>
          <a:xfrm>
            <a:off x="963084" y="4406901"/>
            <a:ext cx="10363201" cy="1362076"/>
          </a:xfrm>
          <a:prstGeom prst="rect">
            <a:avLst/>
          </a:prstGeom>
        </p:spPr>
        <p:txBody>
          <a:bodyPr lIns="45719" tIns="45719" rIns="45719" bIns="45719"/>
          <a:lstStyle>
            <a:lvl1pPr defTabSz="914400">
              <a:lnSpc>
                <a:spcPct val="100000"/>
              </a:lnSpc>
              <a:defRPr sz="4000" b="0" u="sng" cap="all">
                <a:solidFill>
                  <a:srgbClr val="000000"/>
                </a:solidFill>
                <a:uFill>
                  <a:solidFill>
                    <a:srgbClr val="FF0000"/>
                  </a:solidFill>
                </a:uFill>
                <a:latin typeface="Arial Rounded MT Bold"/>
                <a:ea typeface="Arial Rounded MT Bold"/>
                <a:cs typeface="Arial Rounded MT Bold"/>
                <a:sym typeface="Arial Rounded MT Bold"/>
              </a:defRPr>
            </a:lvl1pPr>
          </a:lstStyle>
          <a:p>
            <a:r>
              <a:t>Titeltekst</a:t>
            </a:r>
          </a:p>
        </p:txBody>
      </p:sp>
      <p:sp>
        <p:nvSpPr>
          <p:cNvPr id="778" name="Hoofdtekst - niveau één…"/>
          <p:cNvSpPr txBox="1">
            <a:spLocks noGrp="1"/>
          </p:cNvSpPr>
          <p:nvPr>
            <p:ph type="body" sz="quarter" idx="1"/>
          </p:nvPr>
        </p:nvSpPr>
        <p:spPr>
          <a:xfrm>
            <a:off x="963084" y="2906713"/>
            <a:ext cx="10363201" cy="1500188"/>
          </a:xfrm>
          <a:prstGeom prst="rect">
            <a:avLst/>
          </a:prstGeom>
        </p:spPr>
        <p:txBody>
          <a:bodyPr lIns="45719" tIns="45719" rIns="45719" bIns="45719" anchor="b"/>
          <a:lstStyle>
            <a:lvl1pPr marL="0" indent="0" defTabSz="914400">
              <a:lnSpc>
                <a:spcPct val="100000"/>
              </a:lnSpc>
              <a:buClrTx/>
              <a:buSzTx/>
              <a:buFontTx/>
              <a:buNone/>
              <a:defRPr sz="2000">
                <a:latin typeface="Verdana"/>
                <a:ea typeface="Verdana"/>
                <a:cs typeface="Verdana"/>
                <a:sym typeface="Verdana"/>
              </a:defRPr>
            </a:lvl1pPr>
            <a:lvl2pPr marL="0" indent="457200" defTabSz="914400">
              <a:lnSpc>
                <a:spcPct val="100000"/>
              </a:lnSpc>
              <a:buClrTx/>
              <a:buSzTx/>
              <a:buFontTx/>
              <a:buNone/>
              <a:defRPr sz="2000">
                <a:latin typeface="Verdana"/>
                <a:ea typeface="Verdana"/>
                <a:cs typeface="Verdana"/>
                <a:sym typeface="Verdana"/>
              </a:defRPr>
            </a:lvl2pPr>
            <a:lvl3pPr marL="0" indent="914400" defTabSz="914400">
              <a:lnSpc>
                <a:spcPct val="100000"/>
              </a:lnSpc>
              <a:buClrTx/>
              <a:buSzTx/>
              <a:buFontTx/>
              <a:buNone/>
              <a:defRPr sz="2000">
                <a:latin typeface="Verdana"/>
                <a:ea typeface="Verdana"/>
                <a:cs typeface="Verdana"/>
                <a:sym typeface="Verdana"/>
              </a:defRPr>
            </a:lvl3pPr>
            <a:lvl4pPr marL="0" indent="1371600" defTabSz="914400">
              <a:lnSpc>
                <a:spcPct val="100000"/>
              </a:lnSpc>
              <a:buClrTx/>
              <a:buSzTx/>
              <a:buFontTx/>
              <a:buNone/>
              <a:defRPr sz="2000">
                <a:latin typeface="Verdana"/>
                <a:ea typeface="Verdana"/>
                <a:cs typeface="Verdana"/>
                <a:sym typeface="Verdana"/>
              </a:defRPr>
            </a:lvl4pPr>
            <a:lvl5pPr marL="0" indent="1828800" defTabSz="914400">
              <a:lnSpc>
                <a:spcPct val="100000"/>
              </a:lnSpc>
              <a:buClrTx/>
              <a:buSzTx/>
              <a:buFontTx/>
              <a:buNone/>
              <a:defRPr sz="2000">
                <a:latin typeface="Verdana"/>
                <a:ea typeface="Verdana"/>
                <a:cs typeface="Verdana"/>
                <a:sym typeface="Verdana"/>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79"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Inhoud van twee">
    <p:spTree>
      <p:nvGrpSpPr>
        <p:cNvPr id="1" name=""/>
        <p:cNvGrpSpPr/>
        <p:nvPr/>
      </p:nvGrpSpPr>
      <p:grpSpPr>
        <a:xfrm>
          <a:off x="0" y="0"/>
          <a:ext cx="0" cy="0"/>
          <a:chOff x="0" y="0"/>
          <a:chExt cx="0" cy="0"/>
        </a:xfrm>
      </p:grpSpPr>
      <p:sp>
        <p:nvSpPr>
          <p:cNvPr id="786" name="Rectangle 12"/>
          <p:cNvSpPr/>
          <p:nvPr/>
        </p:nvSpPr>
        <p:spPr>
          <a:xfrm>
            <a:off x="681566" y="179387"/>
            <a:ext cx="11271253" cy="5549901"/>
          </a:xfrm>
          <a:prstGeom prst="rect">
            <a:avLst/>
          </a:prstGeom>
          <a:solidFill>
            <a:srgbClr val="FFFFFF"/>
          </a:solidFill>
          <a:ln w="12700">
            <a:miter lim="400000"/>
          </a:ln>
        </p:spPr>
        <p:txBody>
          <a:bodyPr lIns="45719" rIns="45719" anchor="ctr"/>
          <a:lstStyle/>
          <a:p>
            <a:pPr>
              <a:defRPr>
                <a:latin typeface="Calibri"/>
                <a:ea typeface="Calibri"/>
                <a:cs typeface="Calibri"/>
                <a:sym typeface="Calibri"/>
              </a:defRPr>
            </a:pPr>
            <a:endParaRPr/>
          </a:p>
        </p:txBody>
      </p:sp>
      <p:grpSp>
        <p:nvGrpSpPr>
          <p:cNvPr id="790" name="Groep 10"/>
          <p:cNvGrpSpPr/>
          <p:nvPr/>
        </p:nvGrpSpPr>
        <p:grpSpPr>
          <a:xfrm>
            <a:off x="0" y="5901412"/>
            <a:ext cx="12192001" cy="993471"/>
            <a:chOff x="0" y="0"/>
            <a:chExt cx="12192000" cy="993469"/>
          </a:xfrm>
        </p:grpSpPr>
        <p:sp>
          <p:nvSpPr>
            <p:cNvPr id="787" name="Rechthoek 9"/>
            <p:cNvSpPr/>
            <p:nvPr/>
          </p:nvSpPr>
          <p:spPr>
            <a:xfrm>
              <a:off x="0" y="-1"/>
              <a:ext cx="12192000" cy="956589"/>
            </a:xfrm>
            <a:prstGeom prst="rect">
              <a:avLst/>
            </a:prstGeom>
            <a:solidFill>
              <a:srgbClr val="FFFFFF"/>
            </a:solidFill>
            <a:ln w="12700" cap="flat">
              <a:noFill/>
              <a:miter lim="400000"/>
            </a:ln>
            <a:effectLst>
              <a:outerShdw blurRad="50800" dist="38100" dir="18900000" rotWithShape="0">
                <a:srgbClr val="000000">
                  <a:alpha val="40000"/>
                </a:srgbClr>
              </a:outerShdw>
            </a:effectLst>
          </p:spPr>
          <p:txBody>
            <a:bodyPr wrap="square" lIns="45719" tIns="45719" rIns="45719" bIns="45719" numCol="1" anchor="ctr">
              <a:noAutofit/>
            </a:bodyPr>
            <a:lstStyle/>
            <a:p>
              <a:pPr algn="ctr" defTabSz="914400">
                <a:defRPr sz="1800"/>
              </a:pPr>
              <a:endParaRPr/>
            </a:p>
          </p:txBody>
        </p:sp>
        <p:pic>
          <p:nvPicPr>
            <p:cNvPr id="788" name="Afbeelding 8" descr="Afbeelding 8"/>
            <p:cNvPicPr>
              <a:picLocks noChangeAspect="1"/>
            </p:cNvPicPr>
            <p:nvPr/>
          </p:nvPicPr>
          <p:blipFill>
            <a:blip r:embed="rId2"/>
            <a:stretch>
              <a:fillRect/>
            </a:stretch>
          </p:blipFill>
          <p:spPr>
            <a:xfrm>
              <a:off x="326389" y="164625"/>
              <a:ext cx="1177291" cy="612575"/>
            </a:xfrm>
            <a:prstGeom prst="rect">
              <a:avLst/>
            </a:prstGeom>
            <a:ln w="12700" cap="flat">
              <a:noFill/>
              <a:miter lim="400000"/>
            </a:ln>
            <a:effectLst/>
          </p:spPr>
        </p:pic>
        <p:pic>
          <p:nvPicPr>
            <p:cNvPr id="789" name="Afbeelding 5" descr="Afbeelding 5"/>
            <p:cNvPicPr>
              <a:picLocks noChangeAspect="1"/>
            </p:cNvPicPr>
            <p:nvPr/>
          </p:nvPicPr>
          <p:blipFill>
            <a:blip r:embed="rId3"/>
            <a:stretch>
              <a:fillRect/>
            </a:stretch>
          </p:blipFill>
          <p:spPr>
            <a:xfrm>
              <a:off x="10109200" y="0"/>
              <a:ext cx="2082801" cy="993470"/>
            </a:xfrm>
            <a:prstGeom prst="rect">
              <a:avLst/>
            </a:prstGeom>
            <a:ln w="12700" cap="flat">
              <a:noFill/>
              <a:miter lim="400000"/>
            </a:ln>
            <a:effectLst/>
          </p:spPr>
        </p:pic>
      </p:grpSp>
      <p:sp>
        <p:nvSpPr>
          <p:cNvPr id="791" name="Titeltekst"/>
          <p:cNvSpPr txBox="1">
            <a:spLocks noGrp="1"/>
          </p:cNvSpPr>
          <p:nvPr>
            <p:ph type="title"/>
          </p:nvPr>
        </p:nvSpPr>
        <p:spPr>
          <a:xfrm>
            <a:off x="609600" y="274638"/>
            <a:ext cx="10972800" cy="1143001"/>
          </a:xfrm>
          <a:prstGeom prst="rect">
            <a:avLst/>
          </a:prstGeom>
        </p:spPr>
        <p:txBody>
          <a:bodyPr lIns="45719" tIns="45719" rIns="45719" bIns="45719" anchor="ctr"/>
          <a:lstStyle>
            <a:lvl1pPr algn="ctr" defTabSz="914400">
              <a:lnSpc>
                <a:spcPct val="100000"/>
              </a:lnSpc>
              <a:defRPr b="0" u="sng">
                <a:solidFill>
                  <a:srgbClr val="000000"/>
                </a:solidFill>
                <a:uFill>
                  <a:solidFill>
                    <a:srgbClr val="FF0000"/>
                  </a:solidFill>
                </a:uFill>
                <a:latin typeface="Arial Rounded MT Bold"/>
                <a:ea typeface="Arial Rounded MT Bold"/>
                <a:cs typeface="Arial Rounded MT Bold"/>
                <a:sym typeface="Arial Rounded MT Bold"/>
              </a:defRPr>
            </a:lvl1pPr>
          </a:lstStyle>
          <a:p>
            <a:r>
              <a:t>Titeltekst</a:t>
            </a:r>
          </a:p>
        </p:txBody>
      </p:sp>
      <p:sp>
        <p:nvSpPr>
          <p:cNvPr id="792" name="Hoofdtekst - niveau één…"/>
          <p:cNvSpPr txBox="1">
            <a:spLocks noGrp="1"/>
          </p:cNvSpPr>
          <p:nvPr>
            <p:ph type="body" sz="half" idx="1"/>
          </p:nvPr>
        </p:nvSpPr>
        <p:spPr>
          <a:xfrm>
            <a:off x="609600" y="1592262"/>
            <a:ext cx="5384800" cy="3575051"/>
          </a:xfrm>
          <a:prstGeom prst="rect">
            <a:avLst/>
          </a:prstGeom>
        </p:spPr>
        <p:txBody>
          <a:bodyPr lIns="45719" tIns="45719" rIns="45719" bIns="45719"/>
          <a:lstStyle>
            <a:lvl1pPr marL="360363" indent="-336550" defTabSz="914400">
              <a:lnSpc>
                <a:spcPct val="100000"/>
              </a:lnSpc>
              <a:spcBef>
                <a:spcPts val="600"/>
              </a:spcBef>
              <a:buClrTx/>
              <a:buSzPct val="100000"/>
              <a:buFontTx/>
              <a:buBlip>
                <a:blip r:embed="rId4"/>
              </a:buBlip>
              <a:defRPr sz="2800">
                <a:latin typeface="Verdana"/>
                <a:ea typeface="Verdana"/>
                <a:cs typeface="Verdana"/>
                <a:sym typeface="Verdana"/>
              </a:defRPr>
            </a:lvl1pPr>
            <a:lvl2pPr marL="360363" indent="-336550" defTabSz="914400">
              <a:lnSpc>
                <a:spcPct val="100000"/>
              </a:lnSpc>
              <a:spcBef>
                <a:spcPts val="600"/>
              </a:spcBef>
              <a:buClrTx/>
              <a:buSzPct val="100000"/>
              <a:buFontTx/>
              <a:buBlip>
                <a:blip r:embed="rId5"/>
              </a:buBlip>
              <a:defRPr sz="2800">
                <a:latin typeface="Verdana"/>
                <a:ea typeface="Verdana"/>
                <a:cs typeface="Verdana"/>
                <a:sym typeface="Verdana"/>
              </a:defRPr>
            </a:lvl2pPr>
            <a:lvl3pPr marL="0" indent="23812" defTabSz="914400">
              <a:lnSpc>
                <a:spcPct val="100000"/>
              </a:lnSpc>
              <a:spcBef>
                <a:spcPts val="600"/>
              </a:spcBef>
              <a:buClrTx/>
              <a:buSzTx/>
              <a:buFontTx/>
              <a:buNone/>
              <a:defRPr sz="2800">
                <a:latin typeface="Verdana"/>
                <a:ea typeface="Verdana"/>
                <a:cs typeface="Verdana"/>
                <a:sym typeface="Verdana"/>
              </a:defRPr>
            </a:lvl3pPr>
            <a:lvl4pPr marL="360363" indent="-336550" defTabSz="914400">
              <a:lnSpc>
                <a:spcPct val="100000"/>
              </a:lnSpc>
              <a:spcBef>
                <a:spcPts val="600"/>
              </a:spcBef>
              <a:buClrTx/>
              <a:buSzPct val="100000"/>
              <a:buFontTx/>
              <a:buBlip>
                <a:blip r:embed="rId6"/>
              </a:buBlip>
              <a:defRPr sz="2800">
                <a:latin typeface="Verdana"/>
                <a:ea typeface="Verdana"/>
                <a:cs typeface="Verdana"/>
                <a:sym typeface="Verdana"/>
              </a:defRPr>
            </a:lvl4pPr>
            <a:lvl5pPr marL="2184400" indent="-355600" defTabSz="914400">
              <a:lnSpc>
                <a:spcPct val="100000"/>
              </a:lnSpc>
              <a:spcBef>
                <a:spcPts val="600"/>
              </a:spcBef>
              <a:buClrTx/>
              <a:buSzPct val="100000"/>
              <a:buFontTx/>
              <a:buChar char="»"/>
              <a:defRPr sz="2800">
                <a:latin typeface="Verdana"/>
                <a:ea typeface="Verdana"/>
                <a:cs typeface="Verdana"/>
                <a:sym typeface="Verdana"/>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93"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Vergelijking">
    <p:spTree>
      <p:nvGrpSpPr>
        <p:cNvPr id="1" name=""/>
        <p:cNvGrpSpPr/>
        <p:nvPr/>
      </p:nvGrpSpPr>
      <p:grpSpPr>
        <a:xfrm>
          <a:off x="0" y="0"/>
          <a:ext cx="0" cy="0"/>
          <a:chOff x="0" y="0"/>
          <a:chExt cx="0" cy="0"/>
        </a:xfrm>
      </p:grpSpPr>
      <p:sp>
        <p:nvSpPr>
          <p:cNvPr id="800" name="Rectangle 12"/>
          <p:cNvSpPr/>
          <p:nvPr/>
        </p:nvSpPr>
        <p:spPr>
          <a:xfrm>
            <a:off x="681566" y="179387"/>
            <a:ext cx="11271253" cy="5549901"/>
          </a:xfrm>
          <a:prstGeom prst="rect">
            <a:avLst/>
          </a:prstGeom>
          <a:solidFill>
            <a:srgbClr val="FFFFFF"/>
          </a:solidFill>
          <a:ln w="12700">
            <a:miter lim="400000"/>
          </a:ln>
        </p:spPr>
        <p:txBody>
          <a:bodyPr lIns="45719" rIns="45719" anchor="ctr"/>
          <a:lstStyle/>
          <a:p>
            <a:pPr>
              <a:defRPr>
                <a:latin typeface="Calibri"/>
                <a:ea typeface="Calibri"/>
                <a:cs typeface="Calibri"/>
                <a:sym typeface="Calibri"/>
              </a:defRPr>
            </a:pPr>
            <a:endParaRPr/>
          </a:p>
        </p:txBody>
      </p:sp>
      <p:grpSp>
        <p:nvGrpSpPr>
          <p:cNvPr id="804" name="Groep 10"/>
          <p:cNvGrpSpPr/>
          <p:nvPr/>
        </p:nvGrpSpPr>
        <p:grpSpPr>
          <a:xfrm>
            <a:off x="0" y="5901412"/>
            <a:ext cx="12192001" cy="993471"/>
            <a:chOff x="0" y="0"/>
            <a:chExt cx="12192000" cy="993469"/>
          </a:xfrm>
        </p:grpSpPr>
        <p:sp>
          <p:nvSpPr>
            <p:cNvPr id="801" name="Rechthoek 9"/>
            <p:cNvSpPr/>
            <p:nvPr/>
          </p:nvSpPr>
          <p:spPr>
            <a:xfrm>
              <a:off x="0" y="-1"/>
              <a:ext cx="12192000" cy="956589"/>
            </a:xfrm>
            <a:prstGeom prst="rect">
              <a:avLst/>
            </a:prstGeom>
            <a:solidFill>
              <a:srgbClr val="FFFFFF"/>
            </a:solidFill>
            <a:ln w="12700" cap="flat">
              <a:noFill/>
              <a:miter lim="400000"/>
            </a:ln>
            <a:effectLst>
              <a:outerShdw blurRad="50800" dist="38100" dir="18900000" rotWithShape="0">
                <a:srgbClr val="000000">
                  <a:alpha val="40000"/>
                </a:srgbClr>
              </a:outerShdw>
            </a:effectLst>
          </p:spPr>
          <p:txBody>
            <a:bodyPr wrap="square" lIns="45719" tIns="45719" rIns="45719" bIns="45719" numCol="1" anchor="ctr">
              <a:noAutofit/>
            </a:bodyPr>
            <a:lstStyle/>
            <a:p>
              <a:pPr algn="ctr" defTabSz="914400">
                <a:defRPr sz="1800"/>
              </a:pPr>
              <a:endParaRPr/>
            </a:p>
          </p:txBody>
        </p:sp>
        <p:pic>
          <p:nvPicPr>
            <p:cNvPr id="802" name="Afbeelding 8" descr="Afbeelding 8"/>
            <p:cNvPicPr>
              <a:picLocks noChangeAspect="1"/>
            </p:cNvPicPr>
            <p:nvPr/>
          </p:nvPicPr>
          <p:blipFill>
            <a:blip r:embed="rId2"/>
            <a:stretch>
              <a:fillRect/>
            </a:stretch>
          </p:blipFill>
          <p:spPr>
            <a:xfrm>
              <a:off x="326389" y="164625"/>
              <a:ext cx="1177291" cy="612575"/>
            </a:xfrm>
            <a:prstGeom prst="rect">
              <a:avLst/>
            </a:prstGeom>
            <a:ln w="12700" cap="flat">
              <a:noFill/>
              <a:miter lim="400000"/>
            </a:ln>
            <a:effectLst/>
          </p:spPr>
        </p:pic>
        <p:pic>
          <p:nvPicPr>
            <p:cNvPr id="803" name="Afbeelding 5" descr="Afbeelding 5"/>
            <p:cNvPicPr>
              <a:picLocks noChangeAspect="1"/>
            </p:cNvPicPr>
            <p:nvPr/>
          </p:nvPicPr>
          <p:blipFill>
            <a:blip r:embed="rId3"/>
            <a:stretch>
              <a:fillRect/>
            </a:stretch>
          </p:blipFill>
          <p:spPr>
            <a:xfrm>
              <a:off x="10109200" y="0"/>
              <a:ext cx="2082801" cy="993470"/>
            </a:xfrm>
            <a:prstGeom prst="rect">
              <a:avLst/>
            </a:prstGeom>
            <a:ln w="12700" cap="flat">
              <a:noFill/>
              <a:miter lim="400000"/>
            </a:ln>
            <a:effectLst/>
          </p:spPr>
        </p:pic>
      </p:grpSp>
      <p:sp>
        <p:nvSpPr>
          <p:cNvPr id="805" name="Titeltekst"/>
          <p:cNvSpPr txBox="1">
            <a:spLocks noGrp="1"/>
          </p:cNvSpPr>
          <p:nvPr>
            <p:ph type="title"/>
          </p:nvPr>
        </p:nvSpPr>
        <p:spPr>
          <a:xfrm>
            <a:off x="609600" y="274638"/>
            <a:ext cx="10972800" cy="1143001"/>
          </a:xfrm>
          <a:prstGeom prst="rect">
            <a:avLst/>
          </a:prstGeom>
        </p:spPr>
        <p:txBody>
          <a:bodyPr lIns="45719" tIns="45719" rIns="45719" bIns="45719" anchor="ctr"/>
          <a:lstStyle>
            <a:lvl1pPr algn="ctr" defTabSz="914400">
              <a:lnSpc>
                <a:spcPct val="100000"/>
              </a:lnSpc>
              <a:defRPr b="0" u="sng">
                <a:solidFill>
                  <a:srgbClr val="000000"/>
                </a:solidFill>
                <a:uFill>
                  <a:solidFill>
                    <a:srgbClr val="FF0000"/>
                  </a:solidFill>
                </a:uFill>
                <a:latin typeface="Arial Rounded MT Bold"/>
                <a:ea typeface="Arial Rounded MT Bold"/>
                <a:cs typeface="Arial Rounded MT Bold"/>
                <a:sym typeface="Arial Rounded MT Bold"/>
              </a:defRPr>
            </a:lvl1pPr>
          </a:lstStyle>
          <a:p>
            <a:r>
              <a:t>Titeltekst</a:t>
            </a:r>
          </a:p>
        </p:txBody>
      </p:sp>
      <p:sp>
        <p:nvSpPr>
          <p:cNvPr id="806" name="Hoofdtekst - niveau één…"/>
          <p:cNvSpPr txBox="1">
            <a:spLocks noGrp="1"/>
          </p:cNvSpPr>
          <p:nvPr>
            <p:ph type="body" sz="quarter" idx="1"/>
          </p:nvPr>
        </p:nvSpPr>
        <p:spPr>
          <a:xfrm>
            <a:off x="609600" y="1535112"/>
            <a:ext cx="5386917" cy="639763"/>
          </a:xfrm>
          <a:prstGeom prst="rect">
            <a:avLst/>
          </a:prstGeom>
        </p:spPr>
        <p:txBody>
          <a:bodyPr lIns="45719" tIns="45719" rIns="45719" bIns="45719" anchor="b"/>
          <a:lstStyle>
            <a:lvl1pPr marL="0" indent="0" defTabSz="914400">
              <a:lnSpc>
                <a:spcPct val="100000"/>
              </a:lnSpc>
              <a:spcBef>
                <a:spcPts val="500"/>
              </a:spcBef>
              <a:buClrTx/>
              <a:buSzTx/>
              <a:buFontTx/>
              <a:buNone/>
              <a:defRPr b="1">
                <a:latin typeface="Verdana"/>
                <a:ea typeface="Verdana"/>
                <a:cs typeface="Verdana"/>
                <a:sym typeface="Verdana"/>
              </a:defRPr>
            </a:lvl1pPr>
            <a:lvl2pPr marL="0" indent="457200" defTabSz="914400">
              <a:lnSpc>
                <a:spcPct val="100000"/>
              </a:lnSpc>
              <a:spcBef>
                <a:spcPts val="500"/>
              </a:spcBef>
              <a:buClrTx/>
              <a:buSzTx/>
              <a:buFontTx/>
              <a:buNone/>
              <a:defRPr b="1">
                <a:latin typeface="Verdana"/>
                <a:ea typeface="Verdana"/>
                <a:cs typeface="Verdana"/>
                <a:sym typeface="Verdana"/>
              </a:defRPr>
            </a:lvl2pPr>
            <a:lvl3pPr marL="0" indent="914400" defTabSz="914400">
              <a:lnSpc>
                <a:spcPct val="100000"/>
              </a:lnSpc>
              <a:spcBef>
                <a:spcPts val="500"/>
              </a:spcBef>
              <a:buClrTx/>
              <a:buSzTx/>
              <a:buFontTx/>
              <a:buNone/>
              <a:defRPr b="1">
                <a:latin typeface="Verdana"/>
                <a:ea typeface="Verdana"/>
                <a:cs typeface="Verdana"/>
                <a:sym typeface="Verdana"/>
              </a:defRPr>
            </a:lvl3pPr>
            <a:lvl4pPr marL="0" indent="1371600" defTabSz="914400">
              <a:lnSpc>
                <a:spcPct val="100000"/>
              </a:lnSpc>
              <a:spcBef>
                <a:spcPts val="500"/>
              </a:spcBef>
              <a:buClrTx/>
              <a:buSzTx/>
              <a:buFontTx/>
              <a:buNone/>
              <a:defRPr b="1">
                <a:latin typeface="Verdana"/>
                <a:ea typeface="Verdana"/>
                <a:cs typeface="Verdana"/>
                <a:sym typeface="Verdana"/>
              </a:defRPr>
            </a:lvl4pPr>
            <a:lvl5pPr marL="0" indent="1828800" defTabSz="914400">
              <a:lnSpc>
                <a:spcPct val="100000"/>
              </a:lnSpc>
              <a:spcBef>
                <a:spcPts val="500"/>
              </a:spcBef>
              <a:buClrTx/>
              <a:buSzTx/>
              <a:buFontTx/>
              <a:buNone/>
              <a:defRPr b="1">
                <a:latin typeface="Verdana"/>
                <a:ea typeface="Verdana"/>
                <a:cs typeface="Verdana"/>
                <a:sym typeface="Verdana"/>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807" name="Tijdelijke aanduiding voor tekst 4"/>
          <p:cNvSpPr>
            <a:spLocks noGrp="1"/>
          </p:cNvSpPr>
          <p:nvPr>
            <p:ph type="body" sz="quarter" idx="13"/>
          </p:nvPr>
        </p:nvSpPr>
        <p:spPr>
          <a:xfrm>
            <a:off x="6193368" y="1535112"/>
            <a:ext cx="5389034" cy="639763"/>
          </a:xfrm>
          <a:prstGeom prst="rect">
            <a:avLst/>
          </a:prstGeom>
        </p:spPr>
        <p:txBody>
          <a:bodyPr lIns="45719" tIns="45719" rIns="45719" bIns="45719" anchor="b"/>
          <a:lstStyle/>
          <a:p>
            <a:pPr marL="0" indent="0" defTabSz="914400">
              <a:lnSpc>
                <a:spcPct val="100000"/>
              </a:lnSpc>
              <a:spcBef>
                <a:spcPts val="500"/>
              </a:spcBef>
              <a:buClrTx/>
              <a:buSzTx/>
              <a:buFontTx/>
              <a:buNone/>
              <a:defRPr b="1">
                <a:latin typeface="Verdana"/>
                <a:ea typeface="Verdana"/>
                <a:cs typeface="Verdana"/>
                <a:sym typeface="Verdana"/>
              </a:defRPr>
            </a:pPr>
            <a:endParaRPr/>
          </a:p>
        </p:txBody>
      </p:sp>
      <p:sp>
        <p:nvSpPr>
          <p:cNvPr id="808"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Alleen titel">
    <p:spTree>
      <p:nvGrpSpPr>
        <p:cNvPr id="1" name=""/>
        <p:cNvGrpSpPr/>
        <p:nvPr/>
      </p:nvGrpSpPr>
      <p:grpSpPr>
        <a:xfrm>
          <a:off x="0" y="0"/>
          <a:ext cx="0" cy="0"/>
          <a:chOff x="0" y="0"/>
          <a:chExt cx="0" cy="0"/>
        </a:xfrm>
      </p:grpSpPr>
      <p:sp>
        <p:nvSpPr>
          <p:cNvPr id="815" name="Rectangle 12"/>
          <p:cNvSpPr/>
          <p:nvPr/>
        </p:nvSpPr>
        <p:spPr>
          <a:xfrm>
            <a:off x="681566" y="179387"/>
            <a:ext cx="11271253" cy="5549901"/>
          </a:xfrm>
          <a:prstGeom prst="rect">
            <a:avLst/>
          </a:prstGeom>
          <a:solidFill>
            <a:srgbClr val="FFFFFF"/>
          </a:solidFill>
          <a:ln w="12700">
            <a:miter lim="400000"/>
          </a:ln>
        </p:spPr>
        <p:txBody>
          <a:bodyPr lIns="45719" rIns="45719" anchor="ctr"/>
          <a:lstStyle/>
          <a:p>
            <a:pPr>
              <a:defRPr>
                <a:latin typeface="Calibri"/>
                <a:ea typeface="Calibri"/>
                <a:cs typeface="Calibri"/>
                <a:sym typeface="Calibri"/>
              </a:defRPr>
            </a:pPr>
            <a:endParaRPr/>
          </a:p>
        </p:txBody>
      </p:sp>
      <p:grpSp>
        <p:nvGrpSpPr>
          <p:cNvPr id="819" name="Groep 10"/>
          <p:cNvGrpSpPr/>
          <p:nvPr/>
        </p:nvGrpSpPr>
        <p:grpSpPr>
          <a:xfrm>
            <a:off x="0" y="5901412"/>
            <a:ext cx="12192001" cy="993471"/>
            <a:chOff x="0" y="0"/>
            <a:chExt cx="12192000" cy="993469"/>
          </a:xfrm>
        </p:grpSpPr>
        <p:sp>
          <p:nvSpPr>
            <p:cNvPr id="816" name="Rechthoek 9"/>
            <p:cNvSpPr/>
            <p:nvPr/>
          </p:nvSpPr>
          <p:spPr>
            <a:xfrm>
              <a:off x="0" y="-1"/>
              <a:ext cx="12192000" cy="956589"/>
            </a:xfrm>
            <a:prstGeom prst="rect">
              <a:avLst/>
            </a:prstGeom>
            <a:solidFill>
              <a:srgbClr val="FFFFFF"/>
            </a:solidFill>
            <a:ln w="12700" cap="flat">
              <a:noFill/>
              <a:miter lim="400000"/>
            </a:ln>
            <a:effectLst>
              <a:outerShdw blurRad="50800" dist="38100" dir="18900000" rotWithShape="0">
                <a:srgbClr val="000000">
                  <a:alpha val="40000"/>
                </a:srgbClr>
              </a:outerShdw>
            </a:effectLst>
          </p:spPr>
          <p:txBody>
            <a:bodyPr wrap="square" lIns="45719" tIns="45719" rIns="45719" bIns="45719" numCol="1" anchor="ctr">
              <a:noAutofit/>
            </a:bodyPr>
            <a:lstStyle/>
            <a:p>
              <a:pPr algn="ctr" defTabSz="914400">
                <a:defRPr sz="1800"/>
              </a:pPr>
              <a:endParaRPr/>
            </a:p>
          </p:txBody>
        </p:sp>
        <p:pic>
          <p:nvPicPr>
            <p:cNvPr id="817" name="Afbeelding 8" descr="Afbeelding 8"/>
            <p:cNvPicPr>
              <a:picLocks noChangeAspect="1"/>
            </p:cNvPicPr>
            <p:nvPr/>
          </p:nvPicPr>
          <p:blipFill>
            <a:blip r:embed="rId2"/>
            <a:stretch>
              <a:fillRect/>
            </a:stretch>
          </p:blipFill>
          <p:spPr>
            <a:xfrm>
              <a:off x="326389" y="164625"/>
              <a:ext cx="1177291" cy="612575"/>
            </a:xfrm>
            <a:prstGeom prst="rect">
              <a:avLst/>
            </a:prstGeom>
            <a:ln w="12700" cap="flat">
              <a:noFill/>
              <a:miter lim="400000"/>
            </a:ln>
            <a:effectLst/>
          </p:spPr>
        </p:pic>
        <p:pic>
          <p:nvPicPr>
            <p:cNvPr id="818" name="Afbeelding 5" descr="Afbeelding 5"/>
            <p:cNvPicPr>
              <a:picLocks noChangeAspect="1"/>
            </p:cNvPicPr>
            <p:nvPr/>
          </p:nvPicPr>
          <p:blipFill>
            <a:blip r:embed="rId3"/>
            <a:stretch>
              <a:fillRect/>
            </a:stretch>
          </p:blipFill>
          <p:spPr>
            <a:xfrm>
              <a:off x="10109200" y="0"/>
              <a:ext cx="2082801" cy="993470"/>
            </a:xfrm>
            <a:prstGeom prst="rect">
              <a:avLst/>
            </a:prstGeom>
            <a:ln w="12700" cap="flat">
              <a:noFill/>
              <a:miter lim="400000"/>
            </a:ln>
            <a:effectLst/>
          </p:spPr>
        </p:pic>
      </p:grpSp>
      <p:sp>
        <p:nvSpPr>
          <p:cNvPr id="820" name="Titeltekst"/>
          <p:cNvSpPr txBox="1">
            <a:spLocks noGrp="1"/>
          </p:cNvSpPr>
          <p:nvPr>
            <p:ph type="title"/>
          </p:nvPr>
        </p:nvSpPr>
        <p:spPr>
          <a:xfrm>
            <a:off x="609600" y="274638"/>
            <a:ext cx="10972800" cy="1143001"/>
          </a:xfrm>
          <a:prstGeom prst="rect">
            <a:avLst/>
          </a:prstGeom>
        </p:spPr>
        <p:txBody>
          <a:bodyPr lIns="45719" tIns="45719" rIns="45719" bIns="45719" anchor="ctr"/>
          <a:lstStyle>
            <a:lvl1pPr algn="ctr" defTabSz="914400">
              <a:lnSpc>
                <a:spcPct val="100000"/>
              </a:lnSpc>
              <a:defRPr b="0" u="sng">
                <a:solidFill>
                  <a:srgbClr val="000000"/>
                </a:solidFill>
                <a:uFill>
                  <a:solidFill>
                    <a:srgbClr val="FF0000"/>
                  </a:solidFill>
                </a:uFill>
                <a:latin typeface="Arial Rounded MT Bold"/>
                <a:ea typeface="Arial Rounded MT Bold"/>
                <a:cs typeface="Arial Rounded MT Bold"/>
                <a:sym typeface="Arial Rounded MT Bold"/>
              </a:defRPr>
            </a:lvl1pPr>
          </a:lstStyle>
          <a:p>
            <a:r>
              <a:t>Titeltekst</a:t>
            </a:r>
          </a:p>
        </p:txBody>
      </p:sp>
      <p:sp>
        <p:nvSpPr>
          <p:cNvPr id="821"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Leeg">
    <p:spTree>
      <p:nvGrpSpPr>
        <p:cNvPr id="1" name=""/>
        <p:cNvGrpSpPr/>
        <p:nvPr/>
      </p:nvGrpSpPr>
      <p:grpSpPr>
        <a:xfrm>
          <a:off x="0" y="0"/>
          <a:ext cx="0" cy="0"/>
          <a:chOff x="0" y="0"/>
          <a:chExt cx="0" cy="0"/>
        </a:xfrm>
      </p:grpSpPr>
      <p:sp>
        <p:nvSpPr>
          <p:cNvPr id="828" name="Rectangle 12"/>
          <p:cNvSpPr/>
          <p:nvPr/>
        </p:nvSpPr>
        <p:spPr>
          <a:xfrm>
            <a:off x="681566" y="179387"/>
            <a:ext cx="11271253" cy="5549901"/>
          </a:xfrm>
          <a:prstGeom prst="rect">
            <a:avLst/>
          </a:prstGeom>
          <a:solidFill>
            <a:srgbClr val="FFFFFF"/>
          </a:solidFill>
          <a:ln w="12700">
            <a:miter lim="400000"/>
          </a:ln>
        </p:spPr>
        <p:txBody>
          <a:bodyPr lIns="45719" rIns="45719" anchor="ctr"/>
          <a:lstStyle/>
          <a:p>
            <a:pPr>
              <a:defRPr>
                <a:latin typeface="Calibri"/>
                <a:ea typeface="Calibri"/>
                <a:cs typeface="Calibri"/>
                <a:sym typeface="Calibri"/>
              </a:defRPr>
            </a:pPr>
            <a:endParaRPr/>
          </a:p>
        </p:txBody>
      </p:sp>
      <p:grpSp>
        <p:nvGrpSpPr>
          <p:cNvPr id="832" name="Groep 10"/>
          <p:cNvGrpSpPr/>
          <p:nvPr/>
        </p:nvGrpSpPr>
        <p:grpSpPr>
          <a:xfrm>
            <a:off x="0" y="5901412"/>
            <a:ext cx="12192001" cy="993471"/>
            <a:chOff x="0" y="0"/>
            <a:chExt cx="12192000" cy="993469"/>
          </a:xfrm>
        </p:grpSpPr>
        <p:sp>
          <p:nvSpPr>
            <p:cNvPr id="829" name="Rechthoek 9"/>
            <p:cNvSpPr/>
            <p:nvPr/>
          </p:nvSpPr>
          <p:spPr>
            <a:xfrm>
              <a:off x="0" y="-1"/>
              <a:ext cx="12192000" cy="956589"/>
            </a:xfrm>
            <a:prstGeom prst="rect">
              <a:avLst/>
            </a:prstGeom>
            <a:solidFill>
              <a:srgbClr val="FFFFFF"/>
            </a:solidFill>
            <a:ln w="12700" cap="flat">
              <a:noFill/>
              <a:miter lim="400000"/>
            </a:ln>
            <a:effectLst>
              <a:outerShdw blurRad="50800" dist="38100" dir="18900000" rotWithShape="0">
                <a:srgbClr val="000000">
                  <a:alpha val="40000"/>
                </a:srgbClr>
              </a:outerShdw>
            </a:effectLst>
          </p:spPr>
          <p:txBody>
            <a:bodyPr wrap="square" lIns="45719" tIns="45719" rIns="45719" bIns="45719" numCol="1" anchor="ctr">
              <a:noAutofit/>
            </a:bodyPr>
            <a:lstStyle/>
            <a:p>
              <a:pPr algn="ctr" defTabSz="914400">
                <a:defRPr sz="1800"/>
              </a:pPr>
              <a:endParaRPr/>
            </a:p>
          </p:txBody>
        </p:sp>
        <p:pic>
          <p:nvPicPr>
            <p:cNvPr id="830" name="Afbeelding 8" descr="Afbeelding 8"/>
            <p:cNvPicPr>
              <a:picLocks noChangeAspect="1"/>
            </p:cNvPicPr>
            <p:nvPr/>
          </p:nvPicPr>
          <p:blipFill>
            <a:blip r:embed="rId2"/>
            <a:stretch>
              <a:fillRect/>
            </a:stretch>
          </p:blipFill>
          <p:spPr>
            <a:xfrm>
              <a:off x="326389" y="164625"/>
              <a:ext cx="1177291" cy="612575"/>
            </a:xfrm>
            <a:prstGeom prst="rect">
              <a:avLst/>
            </a:prstGeom>
            <a:ln w="12700" cap="flat">
              <a:noFill/>
              <a:miter lim="400000"/>
            </a:ln>
            <a:effectLst/>
          </p:spPr>
        </p:pic>
        <p:pic>
          <p:nvPicPr>
            <p:cNvPr id="831" name="Afbeelding 5" descr="Afbeelding 5"/>
            <p:cNvPicPr>
              <a:picLocks noChangeAspect="1"/>
            </p:cNvPicPr>
            <p:nvPr/>
          </p:nvPicPr>
          <p:blipFill>
            <a:blip r:embed="rId3"/>
            <a:stretch>
              <a:fillRect/>
            </a:stretch>
          </p:blipFill>
          <p:spPr>
            <a:xfrm>
              <a:off x="10109200" y="0"/>
              <a:ext cx="2082801" cy="993470"/>
            </a:xfrm>
            <a:prstGeom prst="rect">
              <a:avLst/>
            </a:prstGeom>
            <a:ln w="12700" cap="flat">
              <a:noFill/>
              <a:miter lim="400000"/>
            </a:ln>
            <a:effectLst/>
          </p:spPr>
        </p:pic>
      </p:grpSp>
      <p:sp>
        <p:nvSpPr>
          <p:cNvPr id="833"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Inhoud met bijschrift">
    <p:spTree>
      <p:nvGrpSpPr>
        <p:cNvPr id="1" name=""/>
        <p:cNvGrpSpPr/>
        <p:nvPr/>
      </p:nvGrpSpPr>
      <p:grpSpPr>
        <a:xfrm>
          <a:off x="0" y="0"/>
          <a:ext cx="0" cy="0"/>
          <a:chOff x="0" y="0"/>
          <a:chExt cx="0" cy="0"/>
        </a:xfrm>
      </p:grpSpPr>
      <p:sp>
        <p:nvSpPr>
          <p:cNvPr id="840" name="Rectangle 12"/>
          <p:cNvSpPr/>
          <p:nvPr/>
        </p:nvSpPr>
        <p:spPr>
          <a:xfrm>
            <a:off x="681566" y="179387"/>
            <a:ext cx="11271253" cy="5549901"/>
          </a:xfrm>
          <a:prstGeom prst="rect">
            <a:avLst/>
          </a:prstGeom>
          <a:solidFill>
            <a:srgbClr val="FFFFFF"/>
          </a:solidFill>
          <a:ln w="12700">
            <a:miter lim="400000"/>
          </a:ln>
        </p:spPr>
        <p:txBody>
          <a:bodyPr lIns="45719" rIns="45719" anchor="ctr"/>
          <a:lstStyle/>
          <a:p>
            <a:pPr>
              <a:defRPr>
                <a:latin typeface="Calibri"/>
                <a:ea typeface="Calibri"/>
                <a:cs typeface="Calibri"/>
                <a:sym typeface="Calibri"/>
              </a:defRPr>
            </a:pPr>
            <a:endParaRPr/>
          </a:p>
        </p:txBody>
      </p:sp>
      <p:grpSp>
        <p:nvGrpSpPr>
          <p:cNvPr id="844" name="Groep 10"/>
          <p:cNvGrpSpPr/>
          <p:nvPr/>
        </p:nvGrpSpPr>
        <p:grpSpPr>
          <a:xfrm>
            <a:off x="0" y="5901412"/>
            <a:ext cx="12192001" cy="993471"/>
            <a:chOff x="0" y="0"/>
            <a:chExt cx="12192000" cy="993469"/>
          </a:xfrm>
        </p:grpSpPr>
        <p:sp>
          <p:nvSpPr>
            <p:cNvPr id="841" name="Rechthoek 9"/>
            <p:cNvSpPr/>
            <p:nvPr/>
          </p:nvSpPr>
          <p:spPr>
            <a:xfrm>
              <a:off x="0" y="-1"/>
              <a:ext cx="12192000" cy="956589"/>
            </a:xfrm>
            <a:prstGeom prst="rect">
              <a:avLst/>
            </a:prstGeom>
            <a:solidFill>
              <a:srgbClr val="FFFFFF"/>
            </a:solidFill>
            <a:ln w="12700" cap="flat">
              <a:noFill/>
              <a:miter lim="400000"/>
            </a:ln>
            <a:effectLst>
              <a:outerShdw blurRad="50800" dist="38100" dir="18900000" rotWithShape="0">
                <a:srgbClr val="000000">
                  <a:alpha val="40000"/>
                </a:srgbClr>
              </a:outerShdw>
            </a:effectLst>
          </p:spPr>
          <p:txBody>
            <a:bodyPr wrap="square" lIns="45719" tIns="45719" rIns="45719" bIns="45719" numCol="1" anchor="ctr">
              <a:noAutofit/>
            </a:bodyPr>
            <a:lstStyle/>
            <a:p>
              <a:pPr algn="ctr" defTabSz="914400">
                <a:defRPr sz="1800"/>
              </a:pPr>
              <a:endParaRPr/>
            </a:p>
          </p:txBody>
        </p:sp>
        <p:pic>
          <p:nvPicPr>
            <p:cNvPr id="842" name="Afbeelding 8" descr="Afbeelding 8"/>
            <p:cNvPicPr>
              <a:picLocks noChangeAspect="1"/>
            </p:cNvPicPr>
            <p:nvPr/>
          </p:nvPicPr>
          <p:blipFill>
            <a:blip r:embed="rId2"/>
            <a:stretch>
              <a:fillRect/>
            </a:stretch>
          </p:blipFill>
          <p:spPr>
            <a:xfrm>
              <a:off x="326389" y="164625"/>
              <a:ext cx="1177291" cy="612575"/>
            </a:xfrm>
            <a:prstGeom prst="rect">
              <a:avLst/>
            </a:prstGeom>
            <a:ln w="12700" cap="flat">
              <a:noFill/>
              <a:miter lim="400000"/>
            </a:ln>
            <a:effectLst/>
          </p:spPr>
        </p:pic>
        <p:pic>
          <p:nvPicPr>
            <p:cNvPr id="843" name="Afbeelding 5" descr="Afbeelding 5"/>
            <p:cNvPicPr>
              <a:picLocks noChangeAspect="1"/>
            </p:cNvPicPr>
            <p:nvPr/>
          </p:nvPicPr>
          <p:blipFill>
            <a:blip r:embed="rId3"/>
            <a:stretch>
              <a:fillRect/>
            </a:stretch>
          </p:blipFill>
          <p:spPr>
            <a:xfrm>
              <a:off x="10109200" y="0"/>
              <a:ext cx="2082801" cy="993470"/>
            </a:xfrm>
            <a:prstGeom prst="rect">
              <a:avLst/>
            </a:prstGeom>
            <a:ln w="12700" cap="flat">
              <a:noFill/>
              <a:miter lim="400000"/>
            </a:ln>
            <a:effectLst/>
          </p:spPr>
        </p:pic>
      </p:grpSp>
      <p:sp>
        <p:nvSpPr>
          <p:cNvPr id="845" name="Titeltekst"/>
          <p:cNvSpPr txBox="1">
            <a:spLocks noGrp="1"/>
          </p:cNvSpPr>
          <p:nvPr>
            <p:ph type="title"/>
          </p:nvPr>
        </p:nvSpPr>
        <p:spPr>
          <a:xfrm>
            <a:off x="609601" y="273050"/>
            <a:ext cx="4011084" cy="1162050"/>
          </a:xfrm>
          <a:prstGeom prst="rect">
            <a:avLst/>
          </a:prstGeom>
        </p:spPr>
        <p:txBody>
          <a:bodyPr lIns="45719" tIns="45719" rIns="45719" bIns="45719" anchor="b"/>
          <a:lstStyle>
            <a:lvl1pPr defTabSz="914400">
              <a:lnSpc>
                <a:spcPct val="100000"/>
              </a:lnSpc>
              <a:defRPr sz="2000" b="0" u="sng">
                <a:solidFill>
                  <a:srgbClr val="000000"/>
                </a:solidFill>
                <a:uFill>
                  <a:solidFill>
                    <a:srgbClr val="FF0000"/>
                  </a:solidFill>
                </a:uFill>
                <a:latin typeface="Arial Rounded MT Bold"/>
                <a:ea typeface="Arial Rounded MT Bold"/>
                <a:cs typeface="Arial Rounded MT Bold"/>
                <a:sym typeface="Arial Rounded MT Bold"/>
              </a:defRPr>
            </a:lvl1pPr>
          </a:lstStyle>
          <a:p>
            <a:r>
              <a:t>Titeltekst</a:t>
            </a:r>
          </a:p>
        </p:txBody>
      </p:sp>
      <p:sp>
        <p:nvSpPr>
          <p:cNvPr id="846" name="Hoofdtekst - niveau één…"/>
          <p:cNvSpPr txBox="1">
            <a:spLocks noGrp="1"/>
          </p:cNvSpPr>
          <p:nvPr>
            <p:ph type="body" idx="1"/>
          </p:nvPr>
        </p:nvSpPr>
        <p:spPr>
          <a:xfrm>
            <a:off x="4766733" y="273050"/>
            <a:ext cx="6815667" cy="5644193"/>
          </a:xfrm>
          <a:prstGeom prst="rect">
            <a:avLst/>
          </a:prstGeom>
        </p:spPr>
        <p:txBody>
          <a:bodyPr lIns="45719" tIns="45719" rIns="45719" bIns="45719"/>
          <a:lstStyle>
            <a:lvl1pPr marL="360363" indent="-336550" defTabSz="914400">
              <a:lnSpc>
                <a:spcPct val="100000"/>
              </a:lnSpc>
              <a:spcBef>
                <a:spcPts val="700"/>
              </a:spcBef>
              <a:buClrTx/>
              <a:buSzPct val="100000"/>
              <a:buFontTx/>
              <a:buBlip>
                <a:blip r:embed="rId4"/>
              </a:buBlip>
              <a:defRPr sz="3200">
                <a:latin typeface="Verdana"/>
                <a:ea typeface="Verdana"/>
                <a:cs typeface="Verdana"/>
                <a:sym typeface="Verdana"/>
              </a:defRPr>
            </a:lvl1pPr>
            <a:lvl2pPr marL="360363" indent="-336550" defTabSz="914400">
              <a:lnSpc>
                <a:spcPct val="100000"/>
              </a:lnSpc>
              <a:spcBef>
                <a:spcPts val="700"/>
              </a:spcBef>
              <a:buClrTx/>
              <a:buSzPct val="100000"/>
              <a:buFontTx/>
              <a:buBlip>
                <a:blip r:embed="rId5"/>
              </a:buBlip>
              <a:defRPr sz="3200">
                <a:latin typeface="Verdana"/>
                <a:ea typeface="Verdana"/>
                <a:cs typeface="Verdana"/>
                <a:sym typeface="Verdana"/>
              </a:defRPr>
            </a:lvl2pPr>
            <a:lvl3pPr marL="360363" indent="-336550" defTabSz="914400">
              <a:lnSpc>
                <a:spcPct val="100000"/>
              </a:lnSpc>
              <a:spcBef>
                <a:spcPts val="700"/>
              </a:spcBef>
              <a:buClrTx/>
              <a:buSzPct val="100000"/>
              <a:buFontTx/>
              <a:buBlip>
                <a:blip r:embed="rId6"/>
              </a:buBlip>
              <a:defRPr sz="3200">
                <a:latin typeface="Verdana"/>
                <a:ea typeface="Verdana"/>
                <a:cs typeface="Verdana"/>
                <a:sym typeface="Verdana"/>
              </a:defRPr>
            </a:lvl3pPr>
            <a:lvl4pPr marL="360363" indent="-336550" defTabSz="914400">
              <a:lnSpc>
                <a:spcPct val="100000"/>
              </a:lnSpc>
              <a:spcBef>
                <a:spcPts val="700"/>
              </a:spcBef>
              <a:buClrTx/>
              <a:buSzPct val="100000"/>
              <a:buFontTx/>
              <a:buBlip>
                <a:blip r:embed="rId7"/>
              </a:buBlip>
              <a:defRPr sz="3200">
                <a:latin typeface="Verdana"/>
                <a:ea typeface="Verdana"/>
                <a:cs typeface="Verdana"/>
                <a:sym typeface="Verdana"/>
              </a:defRPr>
            </a:lvl4pPr>
            <a:lvl5pPr marL="2194560" indent="-365760" defTabSz="914400">
              <a:lnSpc>
                <a:spcPct val="100000"/>
              </a:lnSpc>
              <a:spcBef>
                <a:spcPts val="700"/>
              </a:spcBef>
              <a:buClrTx/>
              <a:buSzPct val="100000"/>
              <a:buFontTx/>
              <a:buChar char="»"/>
              <a:defRPr sz="3200">
                <a:latin typeface="Verdana"/>
                <a:ea typeface="Verdana"/>
                <a:cs typeface="Verdana"/>
                <a:sym typeface="Verdana"/>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847" name="Tijdelijke aanduiding voor tekst 3"/>
          <p:cNvSpPr>
            <a:spLocks noGrp="1"/>
          </p:cNvSpPr>
          <p:nvPr>
            <p:ph type="body" sz="half" idx="13"/>
          </p:nvPr>
        </p:nvSpPr>
        <p:spPr>
          <a:xfrm>
            <a:off x="609600" y="1435101"/>
            <a:ext cx="4011085" cy="4482142"/>
          </a:xfrm>
          <a:prstGeom prst="rect">
            <a:avLst/>
          </a:prstGeom>
        </p:spPr>
        <p:txBody>
          <a:bodyPr lIns="45719" tIns="45719" rIns="45719" bIns="45719"/>
          <a:lstStyle/>
          <a:p>
            <a:pPr marL="0" indent="0" defTabSz="914400">
              <a:lnSpc>
                <a:spcPct val="100000"/>
              </a:lnSpc>
              <a:spcBef>
                <a:spcPts val="300"/>
              </a:spcBef>
              <a:buClrTx/>
              <a:buSzTx/>
              <a:buFontTx/>
              <a:buNone/>
              <a:defRPr sz="1400">
                <a:latin typeface="Verdana"/>
                <a:ea typeface="Verdana"/>
                <a:cs typeface="Verdana"/>
                <a:sym typeface="Verdana"/>
              </a:defRPr>
            </a:pPr>
            <a:endParaRPr/>
          </a:p>
        </p:txBody>
      </p:sp>
      <p:sp>
        <p:nvSpPr>
          <p:cNvPr id="848"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ekstdia: beeld">
    <p:spTree>
      <p:nvGrpSpPr>
        <p:cNvPr id="1" name=""/>
        <p:cNvGrpSpPr/>
        <p:nvPr/>
      </p:nvGrpSpPr>
      <p:grpSpPr>
        <a:xfrm>
          <a:off x="0" y="0"/>
          <a:ext cx="0" cy="0"/>
          <a:chOff x="0" y="0"/>
          <a:chExt cx="0" cy="0"/>
        </a:xfrm>
      </p:grpSpPr>
      <p:sp>
        <p:nvSpPr>
          <p:cNvPr id="4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Afbeelding met bijschrift">
    <p:spTree>
      <p:nvGrpSpPr>
        <p:cNvPr id="1" name=""/>
        <p:cNvGrpSpPr/>
        <p:nvPr/>
      </p:nvGrpSpPr>
      <p:grpSpPr>
        <a:xfrm>
          <a:off x="0" y="0"/>
          <a:ext cx="0" cy="0"/>
          <a:chOff x="0" y="0"/>
          <a:chExt cx="0" cy="0"/>
        </a:xfrm>
      </p:grpSpPr>
      <p:sp>
        <p:nvSpPr>
          <p:cNvPr id="855" name="Rectangle 12"/>
          <p:cNvSpPr/>
          <p:nvPr/>
        </p:nvSpPr>
        <p:spPr>
          <a:xfrm>
            <a:off x="681566" y="179387"/>
            <a:ext cx="11271253" cy="5549901"/>
          </a:xfrm>
          <a:prstGeom prst="rect">
            <a:avLst/>
          </a:prstGeom>
          <a:solidFill>
            <a:srgbClr val="FFFFFF"/>
          </a:solidFill>
          <a:ln w="12700">
            <a:miter lim="400000"/>
          </a:ln>
        </p:spPr>
        <p:txBody>
          <a:bodyPr lIns="45719" rIns="45719" anchor="ctr"/>
          <a:lstStyle/>
          <a:p>
            <a:pPr>
              <a:defRPr>
                <a:latin typeface="Calibri"/>
                <a:ea typeface="Calibri"/>
                <a:cs typeface="Calibri"/>
                <a:sym typeface="Calibri"/>
              </a:defRPr>
            </a:pPr>
            <a:endParaRPr/>
          </a:p>
        </p:txBody>
      </p:sp>
      <p:grpSp>
        <p:nvGrpSpPr>
          <p:cNvPr id="859" name="Groep 10"/>
          <p:cNvGrpSpPr/>
          <p:nvPr/>
        </p:nvGrpSpPr>
        <p:grpSpPr>
          <a:xfrm>
            <a:off x="0" y="5901412"/>
            <a:ext cx="12192001" cy="993471"/>
            <a:chOff x="0" y="0"/>
            <a:chExt cx="12192000" cy="993469"/>
          </a:xfrm>
        </p:grpSpPr>
        <p:sp>
          <p:nvSpPr>
            <p:cNvPr id="856" name="Rechthoek 9"/>
            <p:cNvSpPr/>
            <p:nvPr/>
          </p:nvSpPr>
          <p:spPr>
            <a:xfrm>
              <a:off x="0" y="-1"/>
              <a:ext cx="12192000" cy="956589"/>
            </a:xfrm>
            <a:prstGeom prst="rect">
              <a:avLst/>
            </a:prstGeom>
            <a:solidFill>
              <a:srgbClr val="FFFFFF"/>
            </a:solidFill>
            <a:ln w="12700" cap="flat">
              <a:noFill/>
              <a:miter lim="400000"/>
            </a:ln>
            <a:effectLst>
              <a:outerShdw blurRad="50800" dist="38100" dir="18900000" rotWithShape="0">
                <a:srgbClr val="000000">
                  <a:alpha val="40000"/>
                </a:srgbClr>
              </a:outerShdw>
            </a:effectLst>
          </p:spPr>
          <p:txBody>
            <a:bodyPr wrap="square" lIns="45719" tIns="45719" rIns="45719" bIns="45719" numCol="1" anchor="ctr">
              <a:noAutofit/>
            </a:bodyPr>
            <a:lstStyle/>
            <a:p>
              <a:pPr algn="ctr" defTabSz="914400">
                <a:defRPr sz="1800"/>
              </a:pPr>
              <a:endParaRPr/>
            </a:p>
          </p:txBody>
        </p:sp>
        <p:pic>
          <p:nvPicPr>
            <p:cNvPr id="857" name="Afbeelding 8" descr="Afbeelding 8"/>
            <p:cNvPicPr>
              <a:picLocks noChangeAspect="1"/>
            </p:cNvPicPr>
            <p:nvPr/>
          </p:nvPicPr>
          <p:blipFill>
            <a:blip r:embed="rId2"/>
            <a:stretch>
              <a:fillRect/>
            </a:stretch>
          </p:blipFill>
          <p:spPr>
            <a:xfrm>
              <a:off x="326389" y="164625"/>
              <a:ext cx="1177291" cy="612575"/>
            </a:xfrm>
            <a:prstGeom prst="rect">
              <a:avLst/>
            </a:prstGeom>
            <a:ln w="12700" cap="flat">
              <a:noFill/>
              <a:miter lim="400000"/>
            </a:ln>
            <a:effectLst/>
          </p:spPr>
        </p:pic>
        <p:pic>
          <p:nvPicPr>
            <p:cNvPr id="858" name="Afbeelding 5" descr="Afbeelding 5"/>
            <p:cNvPicPr>
              <a:picLocks noChangeAspect="1"/>
            </p:cNvPicPr>
            <p:nvPr/>
          </p:nvPicPr>
          <p:blipFill>
            <a:blip r:embed="rId3"/>
            <a:stretch>
              <a:fillRect/>
            </a:stretch>
          </p:blipFill>
          <p:spPr>
            <a:xfrm>
              <a:off x="10109200" y="0"/>
              <a:ext cx="2082801" cy="993470"/>
            </a:xfrm>
            <a:prstGeom prst="rect">
              <a:avLst/>
            </a:prstGeom>
            <a:ln w="12700" cap="flat">
              <a:noFill/>
              <a:miter lim="400000"/>
            </a:ln>
            <a:effectLst/>
          </p:spPr>
        </p:pic>
      </p:grpSp>
      <p:sp>
        <p:nvSpPr>
          <p:cNvPr id="860" name="Titeltekst"/>
          <p:cNvSpPr txBox="1">
            <a:spLocks noGrp="1"/>
          </p:cNvSpPr>
          <p:nvPr>
            <p:ph type="title"/>
          </p:nvPr>
        </p:nvSpPr>
        <p:spPr>
          <a:xfrm>
            <a:off x="2389716" y="4800600"/>
            <a:ext cx="7315201" cy="566738"/>
          </a:xfrm>
          <a:prstGeom prst="rect">
            <a:avLst/>
          </a:prstGeom>
        </p:spPr>
        <p:txBody>
          <a:bodyPr lIns="45719" tIns="45719" rIns="45719" bIns="45719" anchor="b"/>
          <a:lstStyle>
            <a:lvl1pPr defTabSz="914400">
              <a:lnSpc>
                <a:spcPct val="100000"/>
              </a:lnSpc>
              <a:defRPr sz="2000" b="0" u="sng">
                <a:solidFill>
                  <a:srgbClr val="000000"/>
                </a:solidFill>
                <a:uFill>
                  <a:solidFill>
                    <a:srgbClr val="FF0000"/>
                  </a:solidFill>
                </a:uFill>
                <a:latin typeface="Arial Rounded MT Bold"/>
                <a:ea typeface="Arial Rounded MT Bold"/>
                <a:cs typeface="Arial Rounded MT Bold"/>
                <a:sym typeface="Arial Rounded MT Bold"/>
              </a:defRPr>
            </a:lvl1pPr>
          </a:lstStyle>
          <a:p>
            <a:r>
              <a:t>Titeltekst</a:t>
            </a:r>
          </a:p>
        </p:txBody>
      </p:sp>
      <p:sp>
        <p:nvSpPr>
          <p:cNvPr id="861" name="Tijdelijke aanduiding voor afbeelding 2"/>
          <p:cNvSpPr>
            <a:spLocks noGrp="1"/>
          </p:cNvSpPr>
          <p:nvPr>
            <p:ph type="pic" sz="half" idx="13"/>
          </p:nvPr>
        </p:nvSpPr>
        <p:spPr>
          <a:xfrm>
            <a:off x="2389716" y="612775"/>
            <a:ext cx="7315201" cy="4114800"/>
          </a:xfrm>
          <a:prstGeom prst="rect">
            <a:avLst/>
          </a:prstGeom>
        </p:spPr>
        <p:txBody>
          <a:bodyPr lIns="91439" tIns="45719" rIns="91439" bIns="45719">
            <a:noAutofit/>
          </a:bodyPr>
          <a:lstStyle/>
          <a:p>
            <a:endParaRPr/>
          </a:p>
        </p:txBody>
      </p:sp>
      <p:sp>
        <p:nvSpPr>
          <p:cNvPr id="862" name="Hoofdtekst - niveau één…"/>
          <p:cNvSpPr txBox="1">
            <a:spLocks noGrp="1"/>
          </p:cNvSpPr>
          <p:nvPr>
            <p:ph type="body" sz="quarter" idx="1"/>
          </p:nvPr>
        </p:nvSpPr>
        <p:spPr>
          <a:xfrm>
            <a:off x="2389716" y="5367337"/>
            <a:ext cx="7315201" cy="549905"/>
          </a:xfrm>
          <a:prstGeom prst="rect">
            <a:avLst/>
          </a:prstGeom>
        </p:spPr>
        <p:txBody>
          <a:bodyPr lIns="45719" tIns="45719" rIns="45719" bIns="45719"/>
          <a:lstStyle>
            <a:lvl1pPr marL="0" indent="0" defTabSz="914400">
              <a:lnSpc>
                <a:spcPct val="100000"/>
              </a:lnSpc>
              <a:spcBef>
                <a:spcPts val="300"/>
              </a:spcBef>
              <a:buClrTx/>
              <a:buSzTx/>
              <a:buFontTx/>
              <a:buNone/>
              <a:defRPr sz="1400">
                <a:latin typeface="Verdana"/>
                <a:ea typeface="Verdana"/>
                <a:cs typeface="Verdana"/>
                <a:sym typeface="Verdana"/>
              </a:defRPr>
            </a:lvl1pPr>
            <a:lvl2pPr marL="0" indent="457200" defTabSz="914400">
              <a:lnSpc>
                <a:spcPct val="100000"/>
              </a:lnSpc>
              <a:spcBef>
                <a:spcPts val="300"/>
              </a:spcBef>
              <a:buClrTx/>
              <a:buSzTx/>
              <a:buFontTx/>
              <a:buNone/>
              <a:defRPr sz="1400">
                <a:latin typeface="Verdana"/>
                <a:ea typeface="Verdana"/>
                <a:cs typeface="Verdana"/>
                <a:sym typeface="Verdana"/>
              </a:defRPr>
            </a:lvl2pPr>
            <a:lvl3pPr marL="0" indent="914400" defTabSz="914400">
              <a:lnSpc>
                <a:spcPct val="100000"/>
              </a:lnSpc>
              <a:spcBef>
                <a:spcPts val="300"/>
              </a:spcBef>
              <a:buClrTx/>
              <a:buSzTx/>
              <a:buFontTx/>
              <a:buNone/>
              <a:defRPr sz="1400">
                <a:latin typeface="Verdana"/>
                <a:ea typeface="Verdana"/>
                <a:cs typeface="Verdana"/>
                <a:sym typeface="Verdana"/>
              </a:defRPr>
            </a:lvl3pPr>
            <a:lvl4pPr marL="0" indent="1371600" defTabSz="914400">
              <a:lnSpc>
                <a:spcPct val="100000"/>
              </a:lnSpc>
              <a:spcBef>
                <a:spcPts val="300"/>
              </a:spcBef>
              <a:buClrTx/>
              <a:buSzTx/>
              <a:buFontTx/>
              <a:buNone/>
              <a:defRPr sz="1400">
                <a:latin typeface="Verdana"/>
                <a:ea typeface="Verdana"/>
                <a:cs typeface="Verdana"/>
                <a:sym typeface="Verdana"/>
              </a:defRPr>
            </a:lvl4pPr>
            <a:lvl5pPr marL="0" indent="1828800" defTabSz="914400">
              <a:lnSpc>
                <a:spcPct val="100000"/>
              </a:lnSpc>
              <a:spcBef>
                <a:spcPts val="300"/>
              </a:spcBef>
              <a:buClrTx/>
              <a:buSzTx/>
              <a:buFontTx/>
              <a:buNone/>
              <a:defRPr sz="1400">
                <a:latin typeface="Verdana"/>
                <a:ea typeface="Verdana"/>
                <a:cs typeface="Verdana"/>
                <a:sym typeface="Verdana"/>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863"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ekstdia: titel met tekst">
    <p:spTree>
      <p:nvGrpSpPr>
        <p:cNvPr id="1" name=""/>
        <p:cNvGrpSpPr/>
        <p:nvPr/>
      </p:nvGrpSpPr>
      <p:grpSpPr>
        <a:xfrm>
          <a:off x="0" y="0"/>
          <a:ext cx="0" cy="0"/>
          <a:chOff x="0" y="0"/>
          <a:chExt cx="0" cy="0"/>
        </a:xfrm>
      </p:grpSpPr>
      <p:sp>
        <p:nvSpPr>
          <p:cNvPr id="870" name="Titeltekst"/>
          <p:cNvSpPr txBox="1">
            <a:spLocks noGrp="1"/>
          </p:cNvSpPr>
          <p:nvPr>
            <p:ph type="title"/>
          </p:nvPr>
        </p:nvSpPr>
        <p:spPr>
          <a:prstGeom prst="rect">
            <a:avLst/>
          </a:prstGeom>
        </p:spPr>
        <p:txBody>
          <a:bodyPr/>
          <a:lstStyle/>
          <a:p>
            <a:r>
              <a:t>Titeltekst</a:t>
            </a:r>
          </a:p>
        </p:txBody>
      </p:sp>
      <p:sp>
        <p:nvSpPr>
          <p:cNvPr id="871"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87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ekstdia: titel met tekst 2k">
    <p:spTree>
      <p:nvGrpSpPr>
        <p:cNvPr id="1" name=""/>
        <p:cNvGrpSpPr/>
        <p:nvPr/>
      </p:nvGrpSpPr>
      <p:grpSpPr>
        <a:xfrm>
          <a:off x="0" y="0"/>
          <a:ext cx="0" cy="0"/>
          <a:chOff x="0" y="0"/>
          <a:chExt cx="0" cy="0"/>
        </a:xfrm>
      </p:grpSpPr>
      <p:sp>
        <p:nvSpPr>
          <p:cNvPr id="879" name="Titeltekst"/>
          <p:cNvSpPr txBox="1">
            <a:spLocks noGrp="1"/>
          </p:cNvSpPr>
          <p:nvPr>
            <p:ph type="title"/>
          </p:nvPr>
        </p:nvSpPr>
        <p:spPr>
          <a:prstGeom prst="rect">
            <a:avLst/>
          </a:prstGeom>
        </p:spPr>
        <p:txBody>
          <a:bodyPr/>
          <a:lstStyle/>
          <a:p>
            <a:r>
              <a:t>Titeltekst</a:t>
            </a:r>
          </a:p>
        </p:txBody>
      </p:sp>
      <p:sp>
        <p:nvSpPr>
          <p:cNvPr id="880" name="Hoofdtekst - niveau één…"/>
          <p:cNvSpPr txBox="1">
            <a:spLocks noGrp="1"/>
          </p:cNvSpPr>
          <p:nvPr>
            <p:ph type="body" sz="half" idx="1"/>
          </p:nvPr>
        </p:nvSpPr>
        <p:spPr>
          <a:xfrm>
            <a:off x="1079999" y="1800000"/>
            <a:ext cx="4860001" cy="4500001"/>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88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ekstdia: titel ">
    <p:spTree>
      <p:nvGrpSpPr>
        <p:cNvPr id="1" name=""/>
        <p:cNvGrpSpPr/>
        <p:nvPr/>
      </p:nvGrpSpPr>
      <p:grpSpPr>
        <a:xfrm>
          <a:off x="0" y="0"/>
          <a:ext cx="0" cy="0"/>
          <a:chOff x="0" y="0"/>
          <a:chExt cx="0" cy="0"/>
        </a:xfrm>
      </p:grpSpPr>
      <p:sp>
        <p:nvSpPr>
          <p:cNvPr id="888" name="Titeltekst"/>
          <p:cNvSpPr txBox="1">
            <a:spLocks noGrp="1"/>
          </p:cNvSpPr>
          <p:nvPr>
            <p:ph type="title"/>
          </p:nvPr>
        </p:nvSpPr>
        <p:spPr>
          <a:prstGeom prst="rect">
            <a:avLst/>
          </a:prstGeom>
        </p:spPr>
        <p:txBody>
          <a:bodyPr/>
          <a:lstStyle/>
          <a:p>
            <a:r>
              <a:t>Titeltekst</a:t>
            </a:r>
          </a:p>
        </p:txBody>
      </p:sp>
      <p:sp>
        <p:nvSpPr>
          <p:cNvPr id="88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ekstdia: tekst">
    <p:spTree>
      <p:nvGrpSpPr>
        <p:cNvPr id="1" name=""/>
        <p:cNvGrpSpPr/>
        <p:nvPr/>
      </p:nvGrpSpPr>
      <p:grpSpPr>
        <a:xfrm>
          <a:off x="0" y="0"/>
          <a:ext cx="0" cy="0"/>
          <a:chOff x="0" y="0"/>
          <a:chExt cx="0" cy="0"/>
        </a:xfrm>
      </p:grpSpPr>
      <p:sp>
        <p:nvSpPr>
          <p:cNvPr id="896" name="Hoofdtekst - niveau één…"/>
          <p:cNvSpPr txBox="1">
            <a:spLocks noGrp="1"/>
          </p:cNvSpPr>
          <p:nvPr>
            <p:ph type="body" idx="1"/>
          </p:nvPr>
        </p:nvSpPr>
        <p:spPr>
          <a:xfrm>
            <a:off x="1079999" y="1079999"/>
            <a:ext cx="10033201" cy="5220001"/>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89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Tekstdia: beeld">
    <p:spTree>
      <p:nvGrpSpPr>
        <p:cNvPr id="1" name=""/>
        <p:cNvGrpSpPr/>
        <p:nvPr/>
      </p:nvGrpSpPr>
      <p:grpSpPr>
        <a:xfrm>
          <a:off x="0" y="0"/>
          <a:ext cx="0" cy="0"/>
          <a:chOff x="0" y="0"/>
          <a:chExt cx="0" cy="0"/>
        </a:xfrm>
      </p:grpSpPr>
      <p:sp>
        <p:nvSpPr>
          <p:cNvPr id="90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ekstdia: aflopend beeld">
    <p:spTree>
      <p:nvGrpSpPr>
        <p:cNvPr id="1" name=""/>
        <p:cNvGrpSpPr/>
        <p:nvPr/>
      </p:nvGrpSpPr>
      <p:grpSpPr>
        <a:xfrm>
          <a:off x="0" y="0"/>
          <a:ext cx="0" cy="0"/>
          <a:chOff x="0" y="0"/>
          <a:chExt cx="0" cy="0"/>
        </a:xfrm>
      </p:grpSpPr>
      <p:sp>
        <p:nvSpPr>
          <p:cNvPr id="911" name="Rechthoek 7"/>
          <p:cNvSpPr/>
          <p:nvPr/>
        </p:nvSpPr>
        <p:spPr>
          <a:xfrm>
            <a:off x="1" y="0"/>
            <a:ext cx="12192001"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grpSp>
        <p:nvGrpSpPr>
          <p:cNvPr id="914" name="Groep 1"/>
          <p:cNvGrpSpPr/>
          <p:nvPr/>
        </p:nvGrpSpPr>
        <p:grpSpPr>
          <a:xfrm>
            <a:off x="-7375" y="6415994"/>
            <a:ext cx="4949826" cy="449262"/>
            <a:chOff x="0" y="0"/>
            <a:chExt cx="4949825" cy="449260"/>
          </a:xfrm>
        </p:grpSpPr>
        <p:sp>
          <p:nvSpPr>
            <p:cNvPr id="912" name="Freeform 5"/>
            <p:cNvSpPr/>
            <p:nvPr/>
          </p:nvSpPr>
          <p:spPr>
            <a:xfrm>
              <a:off x="-1" y="0"/>
              <a:ext cx="2692045" cy="4492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8087" y="0"/>
                  </a:lnTo>
                  <a:lnTo>
                    <a:pt x="18179" y="31"/>
                  </a:lnTo>
                  <a:lnTo>
                    <a:pt x="18273" y="61"/>
                  </a:lnTo>
                  <a:lnTo>
                    <a:pt x="18363" y="112"/>
                  </a:lnTo>
                  <a:lnTo>
                    <a:pt x="18452" y="174"/>
                  </a:lnTo>
                  <a:lnTo>
                    <a:pt x="18632" y="337"/>
                  </a:lnTo>
                  <a:lnTo>
                    <a:pt x="18721" y="449"/>
                  </a:lnTo>
                  <a:lnTo>
                    <a:pt x="18808" y="551"/>
                  </a:lnTo>
                  <a:lnTo>
                    <a:pt x="18895" y="684"/>
                  </a:lnTo>
                  <a:lnTo>
                    <a:pt x="19065" y="970"/>
                  </a:lnTo>
                  <a:lnTo>
                    <a:pt x="19151" y="1123"/>
                  </a:lnTo>
                  <a:lnTo>
                    <a:pt x="19234" y="1317"/>
                  </a:lnTo>
                  <a:lnTo>
                    <a:pt x="19318" y="1490"/>
                  </a:lnTo>
                  <a:lnTo>
                    <a:pt x="19396" y="1695"/>
                  </a:lnTo>
                  <a:lnTo>
                    <a:pt x="19480" y="1909"/>
                  </a:lnTo>
                  <a:lnTo>
                    <a:pt x="19558" y="2123"/>
                  </a:lnTo>
                  <a:lnTo>
                    <a:pt x="19635" y="2368"/>
                  </a:lnTo>
                  <a:lnTo>
                    <a:pt x="19711" y="2603"/>
                  </a:lnTo>
                  <a:lnTo>
                    <a:pt x="19790" y="2858"/>
                  </a:lnTo>
                  <a:lnTo>
                    <a:pt x="19863" y="3134"/>
                  </a:lnTo>
                  <a:lnTo>
                    <a:pt x="19938" y="3399"/>
                  </a:lnTo>
                  <a:lnTo>
                    <a:pt x="20010" y="3685"/>
                  </a:lnTo>
                  <a:lnTo>
                    <a:pt x="20081" y="3991"/>
                  </a:lnTo>
                  <a:lnTo>
                    <a:pt x="20153" y="4287"/>
                  </a:lnTo>
                  <a:lnTo>
                    <a:pt x="20221" y="4604"/>
                  </a:lnTo>
                  <a:lnTo>
                    <a:pt x="20354" y="5278"/>
                  </a:lnTo>
                  <a:lnTo>
                    <a:pt x="20420" y="5604"/>
                  </a:lnTo>
                  <a:lnTo>
                    <a:pt x="20482" y="5972"/>
                  </a:lnTo>
                  <a:lnTo>
                    <a:pt x="20545" y="6319"/>
                  </a:lnTo>
                  <a:lnTo>
                    <a:pt x="20606" y="6707"/>
                  </a:lnTo>
                  <a:lnTo>
                    <a:pt x="20722" y="7462"/>
                  </a:lnTo>
                  <a:lnTo>
                    <a:pt x="20778" y="7860"/>
                  </a:lnTo>
                  <a:lnTo>
                    <a:pt x="20831" y="8258"/>
                  </a:lnTo>
                  <a:lnTo>
                    <a:pt x="20884" y="8677"/>
                  </a:lnTo>
                  <a:lnTo>
                    <a:pt x="20935" y="9105"/>
                  </a:lnTo>
                  <a:lnTo>
                    <a:pt x="20985" y="9534"/>
                  </a:lnTo>
                  <a:lnTo>
                    <a:pt x="21032" y="9963"/>
                  </a:lnTo>
                  <a:lnTo>
                    <a:pt x="21078" y="10402"/>
                  </a:lnTo>
                  <a:lnTo>
                    <a:pt x="21123" y="10851"/>
                  </a:lnTo>
                  <a:lnTo>
                    <a:pt x="21165" y="11310"/>
                  </a:lnTo>
                  <a:lnTo>
                    <a:pt x="21205" y="11770"/>
                  </a:lnTo>
                  <a:lnTo>
                    <a:pt x="21245" y="12250"/>
                  </a:lnTo>
                  <a:lnTo>
                    <a:pt x="21281" y="12709"/>
                  </a:lnTo>
                  <a:lnTo>
                    <a:pt x="21317" y="13199"/>
                  </a:lnTo>
                  <a:lnTo>
                    <a:pt x="21351" y="13689"/>
                  </a:lnTo>
                  <a:lnTo>
                    <a:pt x="21382" y="14179"/>
                  </a:lnTo>
                  <a:lnTo>
                    <a:pt x="21413" y="14679"/>
                  </a:lnTo>
                  <a:lnTo>
                    <a:pt x="21438" y="15179"/>
                  </a:lnTo>
                  <a:lnTo>
                    <a:pt x="21465" y="15690"/>
                  </a:lnTo>
                  <a:lnTo>
                    <a:pt x="21486" y="16200"/>
                  </a:lnTo>
                  <a:lnTo>
                    <a:pt x="21508" y="16721"/>
                  </a:lnTo>
                  <a:lnTo>
                    <a:pt x="21528" y="17251"/>
                  </a:lnTo>
                  <a:lnTo>
                    <a:pt x="21544" y="17772"/>
                  </a:lnTo>
                  <a:lnTo>
                    <a:pt x="21561" y="18313"/>
                  </a:lnTo>
                  <a:lnTo>
                    <a:pt x="21581" y="19395"/>
                  </a:lnTo>
                  <a:lnTo>
                    <a:pt x="21590" y="19946"/>
                  </a:lnTo>
                  <a:lnTo>
                    <a:pt x="21595" y="20487"/>
                  </a:lnTo>
                  <a:lnTo>
                    <a:pt x="21600" y="21049"/>
                  </a:lnTo>
                  <a:lnTo>
                    <a:pt x="21600" y="21600"/>
                  </a:lnTo>
                  <a:close/>
                </a:path>
              </a:pathLst>
            </a:custGeom>
            <a:solidFill>
              <a:srgbClr val="00A9F3"/>
            </a:solidFill>
            <a:ln w="12700" cap="flat">
              <a:noFill/>
              <a:miter lim="400000"/>
            </a:ln>
            <a:effectLst/>
          </p:spPr>
          <p:txBody>
            <a:bodyPr wrap="square" lIns="45719" tIns="45719" rIns="45719" bIns="45719" numCol="1" anchor="t">
              <a:noAutofit/>
            </a:bodyPr>
            <a:lstStyle/>
            <a:p>
              <a:pPr>
                <a:defRPr sz="1800"/>
              </a:pPr>
              <a:endParaRPr/>
            </a:p>
          </p:txBody>
        </p:sp>
        <p:sp>
          <p:nvSpPr>
            <p:cNvPr id="913" name="Freeform 5"/>
            <p:cNvSpPr/>
            <p:nvPr/>
          </p:nvSpPr>
          <p:spPr>
            <a:xfrm>
              <a:off x="2257780" y="0"/>
              <a:ext cx="2692045" cy="4492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8087" y="0"/>
                  </a:lnTo>
                  <a:lnTo>
                    <a:pt x="18179" y="31"/>
                  </a:lnTo>
                  <a:lnTo>
                    <a:pt x="18273" y="61"/>
                  </a:lnTo>
                  <a:lnTo>
                    <a:pt x="18363" y="112"/>
                  </a:lnTo>
                  <a:lnTo>
                    <a:pt x="18452" y="174"/>
                  </a:lnTo>
                  <a:lnTo>
                    <a:pt x="18632" y="337"/>
                  </a:lnTo>
                  <a:lnTo>
                    <a:pt x="18721" y="449"/>
                  </a:lnTo>
                  <a:lnTo>
                    <a:pt x="18808" y="551"/>
                  </a:lnTo>
                  <a:lnTo>
                    <a:pt x="18895" y="684"/>
                  </a:lnTo>
                  <a:lnTo>
                    <a:pt x="19065" y="970"/>
                  </a:lnTo>
                  <a:lnTo>
                    <a:pt x="19151" y="1123"/>
                  </a:lnTo>
                  <a:lnTo>
                    <a:pt x="19234" y="1317"/>
                  </a:lnTo>
                  <a:lnTo>
                    <a:pt x="19318" y="1490"/>
                  </a:lnTo>
                  <a:lnTo>
                    <a:pt x="19396" y="1695"/>
                  </a:lnTo>
                  <a:lnTo>
                    <a:pt x="19480" y="1909"/>
                  </a:lnTo>
                  <a:lnTo>
                    <a:pt x="19558" y="2123"/>
                  </a:lnTo>
                  <a:lnTo>
                    <a:pt x="19635" y="2368"/>
                  </a:lnTo>
                  <a:lnTo>
                    <a:pt x="19711" y="2603"/>
                  </a:lnTo>
                  <a:lnTo>
                    <a:pt x="19790" y="2858"/>
                  </a:lnTo>
                  <a:lnTo>
                    <a:pt x="19863" y="3134"/>
                  </a:lnTo>
                  <a:lnTo>
                    <a:pt x="19938" y="3399"/>
                  </a:lnTo>
                  <a:lnTo>
                    <a:pt x="20010" y="3685"/>
                  </a:lnTo>
                  <a:lnTo>
                    <a:pt x="20081" y="3991"/>
                  </a:lnTo>
                  <a:lnTo>
                    <a:pt x="20153" y="4287"/>
                  </a:lnTo>
                  <a:lnTo>
                    <a:pt x="20221" y="4604"/>
                  </a:lnTo>
                  <a:lnTo>
                    <a:pt x="20354" y="5278"/>
                  </a:lnTo>
                  <a:lnTo>
                    <a:pt x="20420" y="5604"/>
                  </a:lnTo>
                  <a:lnTo>
                    <a:pt x="20482" y="5972"/>
                  </a:lnTo>
                  <a:lnTo>
                    <a:pt x="20545" y="6319"/>
                  </a:lnTo>
                  <a:lnTo>
                    <a:pt x="20606" y="6707"/>
                  </a:lnTo>
                  <a:lnTo>
                    <a:pt x="20722" y="7462"/>
                  </a:lnTo>
                  <a:lnTo>
                    <a:pt x="20778" y="7860"/>
                  </a:lnTo>
                  <a:lnTo>
                    <a:pt x="20831" y="8258"/>
                  </a:lnTo>
                  <a:lnTo>
                    <a:pt x="20884" y="8677"/>
                  </a:lnTo>
                  <a:lnTo>
                    <a:pt x="20935" y="9105"/>
                  </a:lnTo>
                  <a:lnTo>
                    <a:pt x="20985" y="9534"/>
                  </a:lnTo>
                  <a:lnTo>
                    <a:pt x="21032" y="9963"/>
                  </a:lnTo>
                  <a:lnTo>
                    <a:pt x="21078" y="10402"/>
                  </a:lnTo>
                  <a:lnTo>
                    <a:pt x="21123" y="10851"/>
                  </a:lnTo>
                  <a:lnTo>
                    <a:pt x="21165" y="11310"/>
                  </a:lnTo>
                  <a:lnTo>
                    <a:pt x="21205" y="11770"/>
                  </a:lnTo>
                  <a:lnTo>
                    <a:pt x="21245" y="12250"/>
                  </a:lnTo>
                  <a:lnTo>
                    <a:pt x="21281" y="12709"/>
                  </a:lnTo>
                  <a:lnTo>
                    <a:pt x="21317" y="13199"/>
                  </a:lnTo>
                  <a:lnTo>
                    <a:pt x="21351" y="13689"/>
                  </a:lnTo>
                  <a:lnTo>
                    <a:pt x="21382" y="14179"/>
                  </a:lnTo>
                  <a:lnTo>
                    <a:pt x="21413" y="14679"/>
                  </a:lnTo>
                  <a:lnTo>
                    <a:pt x="21438" y="15179"/>
                  </a:lnTo>
                  <a:lnTo>
                    <a:pt x="21465" y="15690"/>
                  </a:lnTo>
                  <a:lnTo>
                    <a:pt x="21486" y="16200"/>
                  </a:lnTo>
                  <a:lnTo>
                    <a:pt x="21508" y="16721"/>
                  </a:lnTo>
                  <a:lnTo>
                    <a:pt x="21528" y="17251"/>
                  </a:lnTo>
                  <a:lnTo>
                    <a:pt x="21544" y="17772"/>
                  </a:lnTo>
                  <a:lnTo>
                    <a:pt x="21561" y="18313"/>
                  </a:lnTo>
                  <a:lnTo>
                    <a:pt x="21581" y="19395"/>
                  </a:lnTo>
                  <a:lnTo>
                    <a:pt x="21590" y="19946"/>
                  </a:lnTo>
                  <a:lnTo>
                    <a:pt x="21595" y="20487"/>
                  </a:lnTo>
                  <a:lnTo>
                    <a:pt x="21600" y="21049"/>
                  </a:lnTo>
                  <a:lnTo>
                    <a:pt x="21600" y="21600"/>
                  </a:lnTo>
                  <a:close/>
                </a:path>
              </a:pathLst>
            </a:custGeom>
            <a:solidFill>
              <a:srgbClr val="00A9F3"/>
            </a:solidFill>
            <a:ln w="12700" cap="flat">
              <a:noFill/>
              <a:miter lim="400000"/>
            </a:ln>
            <a:effectLst/>
          </p:spPr>
          <p:txBody>
            <a:bodyPr wrap="square" lIns="45719" tIns="45719" rIns="45719" bIns="45719" numCol="1" anchor="t">
              <a:noAutofit/>
            </a:bodyPr>
            <a:lstStyle/>
            <a:p>
              <a:pPr>
                <a:defRPr sz="1800"/>
              </a:pPr>
              <a:endParaRPr/>
            </a:p>
          </p:txBody>
        </p:sp>
      </p:grpSp>
      <p:pic>
        <p:nvPicPr>
          <p:cNvPr id="915" name="Afbeelding 17" descr="Afbeelding 17"/>
          <p:cNvPicPr>
            <a:picLocks noChangeAspect="1"/>
          </p:cNvPicPr>
          <p:nvPr/>
        </p:nvPicPr>
        <p:blipFill>
          <a:blip r:embed="rId2"/>
          <a:stretch>
            <a:fillRect/>
          </a:stretch>
        </p:blipFill>
        <p:spPr>
          <a:xfrm>
            <a:off x="485775" y="0"/>
            <a:ext cx="2149475" cy="1228725"/>
          </a:xfrm>
          <a:prstGeom prst="rect">
            <a:avLst/>
          </a:prstGeom>
          <a:ln w="12700">
            <a:miter lim="400000"/>
          </a:ln>
        </p:spPr>
      </p:pic>
      <p:sp>
        <p:nvSpPr>
          <p:cNvPr id="91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1__Hoofdstuk alleen tekst">
    <p:spTree>
      <p:nvGrpSpPr>
        <p:cNvPr id="1" name=""/>
        <p:cNvGrpSpPr/>
        <p:nvPr/>
      </p:nvGrpSpPr>
      <p:grpSpPr>
        <a:xfrm>
          <a:off x="0" y="0"/>
          <a:ext cx="0" cy="0"/>
          <a:chOff x="0" y="0"/>
          <a:chExt cx="0" cy="0"/>
        </a:xfrm>
      </p:grpSpPr>
      <p:sp>
        <p:nvSpPr>
          <p:cNvPr id="923" name="Rechthoek 9"/>
          <p:cNvSpPr/>
          <p:nvPr/>
        </p:nvSpPr>
        <p:spPr>
          <a:xfrm>
            <a:off x="250" y="828241"/>
            <a:ext cx="12208685" cy="5671611"/>
          </a:xfrm>
          <a:prstGeom prst="rect">
            <a:avLst/>
          </a:prstGeom>
          <a:solidFill>
            <a:srgbClr val="275937"/>
          </a:solidFill>
          <a:ln w="12700">
            <a:miter lim="400000"/>
          </a:ln>
        </p:spPr>
        <p:txBody>
          <a:bodyPr lIns="45719" rIns="45719" anchor="ctr"/>
          <a:lstStyle/>
          <a:p>
            <a:pPr algn="ctr">
              <a:defRPr>
                <a:solidFill>
                  <a:srgbClr val="FFFFFF"/>
                </a:solidFill>
              </a:defRPr>
            </a:pPr>
            <a:endParaRPr/>
          </a:p>
        </p:txBody>
      </p:sp>
      <p:sp>
        <p:nvSpPr>
          <p:cNvPr id="924" name="Titeltekst"/>
          <p:cNvSpPr txBox="1">
            <a:spLocks noGrp="1"/>
          </p:cNvSpPr>
          <p:nvPr>
            <p:ph type="title"/>
          </p:nvPr>
        </p:nvSpPr>
        <p:spPr>
          <a:xfrm>
            <a:off x="590550" y="1171764"/>
            <a:ext cx="10954905" cy="1235235"/>
          </a:xfrm>
          <a:prstGeom prst="rect">
            <a:avLst/>
          </a:prstGeom>
        </p:spPr>
        <p:txBody>
          <a:bodyPr/>
          <a:lstStyle>
            <a:lvl1pPr>
              <a:defRPr>
                <a:solidFill>
                  <a:srgbClr val="FFFFFF"/>
                </a:solidFill>
              </a:defRPr>
            </a:lvl1pPr>
          </a:lstStyle>
          <a:p>
            <a:r>
              <a:t>Titeltekst</a:t>
            </a:r>
          </a:p>
        </p:txBody>
      </p:sp>
      <p:sp>
        <p:nvSpPr>
          <p:cNvPr id="925" name="Hoofdtekst - niveau één…"/>
          <p:cNvSpPr txBox="1">
            <a:spLocks noGrp="1"/>
          </p:cNvSpPr>
          <p:nvPr>
            <p:ph type="body" sz="half" idx="1"/>
          </p:nvPr>
        </p:nvSpPr>
        <p:spPr>
          <a:xfrm>
            <a:off x="590551" y="2413591"/>
            <a:ext cx="10954905" cy="1550154"/>
          </a:xfrm>
          <a:prstGeom prst="rect">
            <a:avLst/>
          </a:prstGeom>
        </p:spPr>
        <p:txBody>
          <a:bodyPr/>
          <a:lstStyle>
            <a:lvl1pPr marL="285750" indent="-285750">
              <a:defRPr sz="1800">
                <a:solidFill>
                  <a:srgbClr val="FFFFFF"/>
                </a:solidFill>
              </a:defRPr>
            </a:lvl1pPr>
            <a:lvl2pPr marL="0" indent="457200">
              <a:buSzTx/>
              <a:buNone/>
              <a:defRPr sz="1800">
                <a:solidFill>
                  <a:srgbClr val="FFFFFF"/>
                </a:solidFill>
              </a:defRPr>
            </a:lvl2pPr>
            <a:lvl3pPr marL="0" indent="914400">
              <a:buSzTx/>
              <a:buNone/>
              <a:defRPr sz="1800">
                <a:solidFill>
                  <a:srgbClr val="FFFFFF"/>
                </a:solidFill>
              </a:defRPr>
            </a:lvl3pPr>
            <a:lvl4pPr marL="0" indent="1371600">
              <a:buSzTx/>
              <a:buNone/>
              <a:defRPr sz="1800">
                <a:solidFill>
                  <a:srgbClr val="FFFFFF"/>
                </a:solidFill>
              </a:defRPr>
            </a:lvl4pPr>
            <a:lvl5pPr marL="0" indent="1828800">
              <a:buSzTx/>
              <a:buNone/>
              <a:defRPr sz="1800">
                <a:solidFill>
                  <a:srgbClr val="FFFFFF"/>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pic>
        <p:nvPicPr>
          <p:cNvPr id="926" name="Afbeelding 6" descr="Afbeelding 6"/>
          <p:cNvPicPr>
            <a:picLocks noChangeAspect="1"/>
          </p:cNvPicPr>
          <p:nvPr/>
        </p:nvPicPr>
        <p:blipFill>
          <a:blip r:embed="rId2"/>
          <a:stretch>
            <a:fillRect/>
          </a:stretch>
        </p:blipFill>
        <p:spPr>
          <a:xfrm>
            <a:off x="314782" y="-2"/>
            <a:ext cx="4060866" cy="898526"/>
          </a:xfrm>
          <a:prstGeom prst="rect">
            <a:avLst/>
          </a:prstGeom>
          <a:ln w="12700">
            <a:miter lim="400000"/>
          </a:ln>
        </p:spPr>
      </p:pic>
      <p:sp>
        <p:nvSpPr>
          <p:cNvPr id="927" name="Rechthoek 12"/>
          <p:cNvSpPr/>
          <p:nvPr/>
        </p:nvSpPr>
        <p:spPr>
          <a:xfrm>
            <a:off x="0" y="6506109"/>
            <a:ext cx="12192000" cy="358150"/>
          </a:xfrm>
          <a:prstGeom prst="rect">
            <a:avLst/>
          </a:prstGeom>
          <a:solidFill>
            <a:srgbClr val="FFFFFF"/>
          </a:solidFill>
          <a:ln w="12700">
            <a:solidFill>
              <a:srgbClr val="FFFFFF"/>
            </a:solidFill>
            <a:miter/>
          </a:ln>
        </p:spPr>
        <p:txBody>
          <a:bodyPr lIns="45719" rIns="45719" anchor="ctr"/>
          <a:lstStyle/>
          <a:p>
            <a:pPr algn="ctr"/>
            <a:endParaRPr/>
          </a:p>
        </p:txBody>
      </p:sp>
      <p:sp>
        <p:nvSpPr>
          <p:cNvPr id="928"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935" name="Titeltekst"/>
          <p:cNvSpPr txBox="1">
            <a:spLocks noGrp="1"/>
          </p:cNvSpPr>
          <p:nvPr>
            <p:ph type="title"/>
          </p:nvPr>
        </p:nvSpPr>
        <p:spPr>
          <a:xfrm>
            <a:off x="1079500" y="1079500"/>
            <a:ext cx="10033000" cy="720725"/>
          </a:xfrm>
          <a:prstGeom prst="rect">
            <a:avLst/>
          </a:prstGeom>
        </p:spPr>
        <p:txBody>
          <a:bodyPr/>
          <a:lstStyle/>
          <a:p>
            <a:r>
              <a:t>Titeltekst</a:t>
            </a:r>
          </a:p>
        </p:txBody>
      </p:sp>
      <p:sp>
        <p:nvSpPr>
          <p:cNvPr id="936" name="Hoofdtekst - niveau één…"/>
          <p:cNvSpPr txBox="1">
            <a:spLocks noGrp="1"/>
          </p:cNvSpPr>
          <p:nvPr>
            <p:ph type="body" idx="1"/>
          </p:nvPr>
        </p:nvSpPr>
        <p:spPr>
          <a:xfrm>
            <a:off x="601133" y="1811338"/>
            <a:ext cx="10964335" cy="4305685"/>
          </a:xfrm>
          <a:prstGeom prst="rect">
            <a:avLst/>
          </a:prstGeom>
        </p:spPr>
        <p:txBody>
          <a:bodyPr/>
          <a:lstStyle>
            <a:lvl1pPr marL="285750" indent="-285750">
              <a:lnSpc>
                <a:spcPts val="2400"/>
              </a:lnSpc>
              <a:defRPr sz="1600"/>
            </a:lvl1pPr>
            <a:lvl2pPr marL="0" indent="457200">
              <a:lnSpc>
                <a:spcPts val="2400"/>
              </a:lnSpc>
              <a:buSzTx/>
              <a:buNone/>
              <a:defRPr sz="1600"/>
            </a:lvl2pPr>
            <a:lvl3pPr marL="0" indent="914400">
              <a:lnSpc>
                <a:spcPts val="2400"/>
              </a:lnSpc>
              <a:buSzTx/>
              <a:buNone/>
              <a:defRPr sz="1600"/>
            </a:lvl3pPr>
            <a:lvl4pPr marL="0" indent="1371600">
              <a:lnSpc>
                <a:spcPts val="2400"/>
              </a:lnSpc>
              <a:buSzTx/>
              <a:buNone/>
              <a:defRPr sz="1600"/>
            </a:lvl4pPr>
            <a:lvl5pPr marL="0" indent="1828800">
              <a:lnSpc>
                <a:spcPts val="2400"/>
              </a:lnSpc>
              <a:buSzTx/>
              <a:buNone/>
              <a:defRPr sz="16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937"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Volgdia met opsomming">
    <p:spTree>
      <p:nvGrpSpPr>
        <p:cNvPr id="1" name=""/>
        <p:cNvGrpSpPr/>
        <p:nvPr/>
      </p:nvGrpSpPr>
      <p:grpSpPr>
        <a:xfrm>
          <a:off x="0" y="0"/>
          <a:ext cx="0" cy="0"/>
          <a:chOff x="0" y="0"/>
          <a:chExt cx="0" cy="0"/>
        </a:xfrm>
      </p:grpSpPr>
      <p:sp>
        <p:nvSpPr>
          <p:cNvPr id="944" name="Titeltekst"/>
          <p:cNvSpPr txBox="1">
            <a:spLocks noGrp="1"/>
          </p:cNvSpPr>
          <p:nvPr>
            <p:ph type="title"/>
          </p:nvPr>
        </p:nvSpPr>
        <p:spPr>
          <a:xfrm>
            <a:off x="623999" y="1295998"/>
            <a:ext cx="11203201" cy="400111"/>
          </a:xfrm>
          <a:prstGeom prst="rect">
            <a:avLst/>
          </a:prstGeom>
        </p:spPr>
        <p:txBody>
          <a:bodyPr/>
          <a:lstStyle/>
          <a:p>
            <a:r>
              <a:t>Titeltekst</a:t>
            </a:r>
          </a:p>
        </p:txBody>
      </p:sp>
      <p:sp>
        <p:nvSpPr>
          <p:cNvPr id="945" name="Hoofdtekst - niveau één…"/>
          <p:cNvSpPr txBox="1">
            <a:spLocks noGrp="1"/>
          </p:cNvSpPr>
          <p:nvPr>
            <p:ph type="body" idx="1"/>
          </p:nvPr>
        </p:nvSpPr>
        <p:spPr>
          <a:xfrm>
            <a:off x="624417" y="2070000"/>
            <a:ext cx="11203200" cy="4140001"/>
          </a:xfrm>
          <a:prstGeom prst="rect">
            <a:avLst/>
          </a:prstGeom>
        </p:spPr>
        <p:txBody>
          <a:bodyPr/>
          <a:lstStyle>
            <a:lvl4pPr marL="1370012" indent="-381000">
              <a:buChar char="–"/>
            </a:lvl4pPr>
            <a:lvl5pPr marL="1774825" indent="-428625">
              <a:buChar cha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946"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ekstdia: aflopend beeld">
    <p:spTree>
      <p:nvGrpSpPr>
        <p:cNvPr id="1" name=""/>
        <p:cNvGrpSpPr/>
        <p:nvPr/>
      </p:nvGrpSpPr>
      <p:grpSpPr>
        <a:xfrm>
          <a:off x="0" y="0"/>
          <a:ext cx="0" cy="0"/>
          <a:chOff x="0" y="0"/>
          <a:chExt cx="0" cy="0"/>
        </a:xfrm>
      </p:grpSpPr>
      <p:sp>
        <p:nvSpPr>
          <p:cNvPr id="56" name="Rechthoek 7"/>
          <p:cNvSpPr/>
          <p:nvPr/>
        </p:nvSpPr>
        <p:spPr>
          <a:xfrm>
            <a:off x="1" y="0"/>
            <a:ext cx="12192001"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grpSp>
        <p:nvGrpSpPr>
          <p:cNvPr id="59" name="Groep 1"/>
          <p:cNvGrpSpPr/>
          <p:nvPr/>
        </p:nvGrpSpPr>
        <p:grpSpPr>
          <a:xfrm>
            <a:off x="-7375" y="6415994"/>
            <a:ext cx="4949826" cy="449262"/>
            <a:chOff x="0" y="0"/>
            <a:chExt cx="4949825" cy="449260"/>
          </a:xfrm>
        </p:grpSpPr>
        <p:sp>
          <p:nvSpPr>
            <p:cNvPr id="57" name="Freeform 5"/>
            <p:cNvSpPr/>
            <p:nvPr/>
          </p:nvSpPr>
          <p:spPr>
            <a:xfrm>
              <a:off x="-1" y="0"/>
              <a:ext cx="2692045" cy="4492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8087" y="0"/>
                  </a:lnTo>
                  <a:lnTo>
                    <a:pt x="18179" y="31"/>
                  </a:lnTo>
                  <a:lnTo>
                    <a:pt x="18273" y="61"/>
                  </a:lnTo>
                  <a:lnTo>
                    <a:pt x="18363" y="112"/>
                  </a:lnTo>
                  <a:lnTo>
                    <a:pt x="18452" y="174"/>
                  </a:lnTo>
                  <a:lnTo>
                    <a:pt x="18632" y="337"/>
                  </a:lnTo>
                  <a:lnTo>
                    <a:pt x="18721" y="449"/>
                  </a:lnTo>
                  <a:lnTo>
                    <a:pt x="18808" y="551"/>
                  </a:lnTo>
                  <a:lnTo>
                    <a:pt x="18895" y="684"/>
                  </a:lnTo>
                  <a:lnTo>
                    <a:pt x="19065" y="970"/>
                  </a:lnTo>
                  <a:lnTo>
                    <a:pt x="19151" y="1123"/>
                  </a:lnTo>
                  <a:lnTo>
                    <a:pt x="19234" y="1317"/>
                  </a:lnTo>
                  <a:lnTo>
                    <a:pt x="19318" y="1490"/>
                  </a:lnTo>
                  <a:lnTo>
                    <a:pt x="19396" y="1695"/>
                  </a:lnTo>
                  <a:lnTo>
                    <a:pt x="19480" y="1909"/>
                  </a:lnTo>
                  <a:lnTo>
                    <a:pt x="19558" y="2123"/>
                  </a:lnTo>
                  <a:lnTo>
                    <a:pt x="19635" y="2368"/>
                  </a:lnTo>
                  <a:lnTo>
                    <a:pt x="19711" y="2603"/>
                  </a:lnTo>
                  <a:lnTo>
                    <a:pt x="19790" y="2858"/>
                  </a:lnTo>
                  <a:lnTo>
                    <a:pt x="19863" y="3134"/>
                  </a:lnTo>
                  <a:lnTo>
                    <a:pt x="19938" y="3399"/>
                  </a:lnTo>
                  <a:lnTo>
                    <a:pt x="20010" y="3685"/>
                  </a:lnTo>
                  <a:lnTo>
                    <a:pt x="20081" y="3991"/>
                  </a:lnTo>
                  <a:lnTo>
                    <a:pt x="20153" y="4287"/>
                  </a:lnTo>
                  <a:lnTo>
                    <a:pt x="20221" y="4604"/>
                  </a:lnTo>
                  <a:lnTo>
                    <a:pt x="20354" y="5278"/>
                  </a:lnTo>
                  <a:lnTo>
                    <a:pt x="20420" y="5604"/>
                  </a:lnTo>
                  <a:lnTo>
                    <a:pt x="20482" y="5972"/>
                  </a:lnTo>
                  <a:lnTo>
                    <a:pt x="20545" y="6319"/>
                  </a:lnTo>
                  <a:lnTo>
                    <a:pt x="20606" y="6707"/>
                  </a:lnTo>
                  <a:lnTo>
                    <a:pt x="20722" y="7462"/>
                  </a:lnTo>
                  <a:lnTo>
                    <a:pt x="20778" y="7860"/>
                  </a:lnTo>
                  <a:lnTo>
                    <a:pt x="20831" y="8258"/>
                  </a:lnTo>
                  <a:lnTo>
                    <a:pt x="20884" y="8677"/>
                  </a:lnTo>
                  <a:lnTo>
                    <a:pt x="20935" y="9105"/>
                  </a:lnTo>
                  <a:lnTo>
                    <a:pt x="20985" y="9534"/>
                  </a:lnTo>
                  <a:lnTo>
                    <a:pt x="21032" y="9963"/>
                  </a:lnTo>
                  <a:lnTo>
                    <a:pt x="21078" y="10402"/>
                  </a:lnTo>
                  <a:lnTo>
                    <a:pt x="21123" y="10851"/>
                  </a:lnTo>
                  <a:lnTo>
                    <a:pt x="21165" y="11310"/>
                  </a:lnTo>
                  <a:lnTo>
                    <a:pt x="21205" y="11770"/>
                  </a:lnTo>
                  <a:lnTo>
                    <a:pt x="21245" y="12250"/>
                  </a:lnTo>
                  <a:lnTo>
                    <a:pt x="21281" y="12709"/>
                  </a:lnTo>
                  <a:lnTo>
                    <a:pt x="21317" y="13199"/>
                  </a:lnTo>
                  <a:lnTo>
                    <a:pt x="21351" y="13689"/>
                  </a:lnTo>
                  <a:lnTo>
                    <a:pt x="21382" y="14179"/>
                  </a:lnTo>
                  <a:lnTo>
                    <a:pt x="21413" y="14679"/>
                  </a:lnTo>
                  <a:lnTo>
                    <a:pt x="21438" y="15179"/>
                  </a:lnTo>
                  <a:lnTo>
                    <a:pt x="21465" y="15690"/>
                  </a:lnTo>
                  <a:lnTo>
                    <a:pt x="21486" y="16200"/>
                  </a:lnTo>
                  <a:lnTo>
                    <a:pt x="21508" y="16721"/>
                  </a:lnTo>
                  <a:lnTo>
                    <a:pt x="21528" y="17251"/>
                  </a:lnTo>
                  <a:lnTo>
                    <a:pt x="21544" y="17772"/>
                  </a:lnTo>
                  <a:lnTo>
                    <a:pt x="21561" y="18313"/>
                  </a:lnTo>
                  <a:lnTo>
                    <a:pt x="21581" y="19395"/>
                  </a:lnTo>
                  <a:lnTo>
                    <a:pt x="21590" y="19946"/>
                  </a:lnTo>
                  <a:lnTo>
                    <a:pt x="21595" y="20487"/>
                  </a:lnTo>
                  <a:lnTo>
                    <a:pt x="21600" y="21049"/>
                  </a:lnTo>
                  <a:lnTo>
                    <a:pt x="21600" y="21600"/>
                  </a:lnTo>
                  <a:close/>
                </a:path>
              </a:pathLst>
            </a:custGeom>
            <a:solidFill>
              <a:srgbClr val="00A9F3"/>
            </a:solidFill>
            <a:ln w="12700" cap="flat">
              <a:noFill/>
              <a:miter lim="400000"/>
            </a:ln>
            <a:effectLst/>
          </p:spPr>
          <p:txBody>
            <a:bodyPr wrap="square" lIns="45719" tIns="45719" rIns="45719" bIns="45719" numCol="1" anchor="t">
              <a:noAutofit/>
            </a:bodyPr>
            <a:lstStyle/>
            <a:p>
              <a:pPr>
                <a:defRPr sz="1800"/>
              </a:pPr>
              <a:endParaRPr/>
            </a:p>
          </p:txBody>
        </p:sp>
        <p:sp>
          <p:nvSpPr>
            <p:cNvPr id="58" name="Freeform 5"/>
            <p:cNvSpPr/>
            <p:nvPr/>
          </p:nvSpPr>
          <p:spPr>
            <a:xfrm>
              <a:off x="2257780" y="0"/>
              <a:ext cx="2692045" cy="4492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8087" y="0"/>
                  </a:lnTo>
                  <a:lnTo>
                    <a:pt x="18179" y="31"/>
                  </a:lnTo>
                  <a:lnTo>
                    <a:pt x="18273" y="61"/>
                  </a:lnTo>
                  <a:lnTo>
                    <a:pt x="18363" y="112"/>
                  </a:lnTo>
                  <a:lnTo>
                    <a:pt x="18452" y="174"/>
                  </a:lnTo>
                  <a:lnTo>
                    <a:pt x="18632" y="337"/>
                  </a:lnTo>
                  <a:lnTo>
                    <a:pt x="18721" y="449"/>
                  </a:lnTo>
                  <a:lnTo>
                    <a:pt x="18808" y="551"/>
                  </a:lnTo>
                  <a:lnTo>
                    <a:pt x="18895" y="684"/>
                  </a:lnTo>
                  <a:lnTo>
                    <a:pt x="19065" y="970"/>
                  </a:lnTo>
                  <a:lnTo>
                    <a:pt x="19151" y="1123"/>
                  </a:lnTo>
                  <a:lnTo>
                    <a:pt x="19234" y="1317"/>
                  </a:lnTo>
                  <a:lnTo>
                    <a:pt x="19318" y="1490"/>
                  </a:lnTo>
                  <a:lnTo>
                    <a:pt x="19396" y="1695"/>
                  </a:lnTo>
                  <a:lnTo>
                    <a:pt x="19480" y="1909"/>
                  </a:lnTo>
                  <a:lnTo>
                    <a:pt x="19558" y="2123"/>
                  </a:lnTo>
                  <a:lnTo>
                    <a:pt x="19635" y="2368"/>
                  </a:lnTo>
                  <a:lnTo>
                    <a:pt x="19711" y="2603"/>
                  </a:lnTo>
                  <a:lnTo>
                    <a:pt x="19790" y="2858"/>
                  </a:lnTo>
                  <a:lnTo>
                    <a:pt x="19863" y="3134"/>
                  </a:lnTo>
                  <a:lnTo>
                    <a:pt x="19938" y="3399"/>
                  </a:lnTo>
                  <a:lnTo>
                    <a:pt x="20010" y="3685"/>
                  </a:lnTo>
                  <a:lnTo>
                    <a:pt x="20081" y="3991"/>
                  </a:lnTo>
                  <a:lnTo>
                    <a:pt x="20153" y="4287"/>
                  </a:lnTo>
                  <a:lnTo>
                    <a:pt x="20221" y="4604"/>
                  </a:lnTo>
                  <a:lnTo>
                    <a:pt x="20354" y="5278"/>
                  </a:lnTo>
                  <a:lnTo>
                    <a:pt x="20420" y="5604"/>
                  </a:lnTo>
                  <a:lnTo>
                    <a:pt x="20482" y="5972"/>
                  </a:lnTo>
                  <a:lnTo>
                    <a:pt x="20545" y="6319"/>
                  </a:lnTo>
                  <a:lnTo>
                    <a:pt x="20606" y="6707"/>
                  </a:lnTo>
                  <a:lnTo>
                    <a:pt x="20722" y="7462"/>
                  </a:lnTo>
                  <a:lnTo>
                    <a:pt x="20778" y="7860"/>
                  </a:lnTo>
                  <a:lnTo>
                    <a:pt x="20831" y="8258"/>
                  </a:lnTo>
                  <a:lnTo>
                    <a:pt x="20884" y="8677"/>
                  </a:lnTo>
                  <a:lnTo>
                    <a:pt x="20935" y="9105"/>
                  </a:lnTo>
                  <a:lnTo>
                    <a:pt x="20985" y="9534"/>
                  </a:lnTo>
                  <a:lnTo>
                    <a:pt x="21032" y="9963"/>
                  </a:lnTo>
                  <a:lnTo>
                    <a:pt x="21078" y="10402"/>
                  </a:lnTo>
                  <a:lnTo>
                    <a:pt x="21123" y="10851"/>
                  </a:lnTo>
                  <a:lnTo>
                    <a:pt x="21165" y="11310"/>
                  </a:lnTo>
                  <a:lnTo>
                    <a:pt x="21205" y="11770"/>
                  </a:lnTo>
                  <a:lnTo>
                    <a:pt x="21245" y="12250"/>
                  </a:lnTo>
                  <a:lnTo>
                    <a:pt x="21281" y="12709"/>
                  </a:lnTo>
                  <a:lnTo>
                    <a:pt x="21317" y="13199"/>
                  </a:lnTo>
                  <a:lnTo>
                    <a:pt x="21351" y="13689"/>
                  </a:lnTo>
                  <a:lnTo>
                    <a:pt x="21382" y="14179"/>
                  </a:lnTo>
                  <a:lnTo>
                    <a:pt x="21413" y="14679"/>
                  </a:lnTo>
                  <a:lnTo>
                    <a:pt x="21438" y="15179"/>
                  </a:lnTo>
                  <a:lnTo>
                    <a:pt x="21465" y="15690"/>
                  </a:lnTo>
                  <a:lnTo>
                    <a:pt x="21486" y="16200"/>
                  </a:lnTo>
                  <a:lnTo>
                    <a:pt x="21508" y="16721"/>
                  </a:lnTo>
                  <a:lnTo>
                    <a:pt x="21528" y="17251"/>
                  </a:lnTo>
                  <a:lnTo>
                    <a:pt x="21544" y="17772"/>
                  </a:lnTo>
                  <a:lnTo>
                    <a:pt x="21561" y="18313"/>
                  </a:lnTo>
                  <a:lnTo>
                    <a:pt x="21581" y="19395"/>
                  </a:lnTo>
                  <a:lnTo>
                    <a:pt x="21590" y="19946"/>
                  </a:lnTo>
                  <a:lnTo>
                    <a:pt x="21595" y="20487"/>
                  </a:lnTo>
                  <a:lnTo>
                    <a:pt x="21600" y="21049"/>
                  </a:lnTo>
                  <a:lnTo>
                    <a:pt x="21600" y="21600"/>
                  </a:lnTo>
                  <a:close/>
                </a:path>
              </a:pathLst>
            </a:custGeom>
            <a:solidFill>
              <a:srgbClr val="00A9F3"/>
            </a:solidFill>
            <a:ln w="12700" cap="flat">
              <a:noFill/>
              <a:miter lim="400000"/>
            </a:ln>
            <a:effectLst/>
          </p:spPr>
          <p:txBody>
            <a:bodyPr wrap="square" lIns="45719" tIns="45719" rIns="45719" bIns="45719" numCol="1" anchor="t">
              <a:noAutofit/>
            </a:bodyPr>
            <a:lstStyle/>
            <a:p>
              <a:pPr>
                <a:defRPr sz="1800"/>
              </a:pPr>
              <a:endParaRPr/>
            </a:p>
          </p:txBody>
        </p:sp>
      </p:grpSp>
      <p:pic>
        <p:nvPicPr>
          <p:cNvPr id="60" name="Afbeelding 17" descr="Afbeelding 17"/>
          <p:cNvPicPr>
            <a:picLocks noChangeAspect="1"/>
          </p:cNvPicPr>
          <p:nvPr/>
        </p:nvPicPr>
        <p:blipFill>
          <a:blip r:embed="rId2"/>
          <a:stretch>
            <a:fillRect/>
          </a:stretch>
        </p:blipFill>
        <p:spPr>
          <a:xfrm>
            <a:off x="485775" y="0"/>
            <a:ext cx="2149475" cy="1228725"/>
          </a:xfrm>
          <a:prstGeom prst="rect">
            <a:avLst/>
          </a:prstGeom>
          <a:ln w="12700">
            <a:miter lim="400000"/>
          </a:ln>
        </p:spPr>
      </p:pic>
      <p:sp>
        <p:nvSpPr>
          <p:cNvPr id="6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__Hoofdstuk alleen tekst">
    <p:spTree>
      <p:nvGrpSpPr>
        <p:cNvPr id="1" name=""/>
        <p:cNvGrpSpPr/>
        <p:nvPr/>
      </p:nvGrpSpPr>
      <p:grpSpPr>
        <a:xfrm>
          <a:off x="0" y="0"/>
          <a:ext cx="0" cy="0"/>
          <a:chOff x="0" y="0"/>
          <a:chExt cx="0" cy="0"/>
        </a:xfrm>
      </p:grpSpPr>
      <p:sp>
        <p:nvSpPr>
          <p:cNvPr id="68" name="Rechthoek 9"/>
          <p:cNvSpPr/>
          <p:nvPr/>
        </p:nvSpPr>
        <p:spPr>
          <a:xfrm>
            <a:off x="250" y="828241"/>
            <a:ext cx="12208685" cy="5671611"/>
          </a:xfrm>
          <a:prstGeom prst="rect">
            <a:avLst/>
          </a:prstGeom>
          <a:solidFill>
            <a:srgbClr val="275937"/>
          </a:solidFill>
          <a:ln w="12700">
            <a:miter lim="400000"/>
          </a:ln>
        </p:spPr>
        <p:txBody>
          <a:bodyPr lIns="45719" rIns="45719" anchor="ctr"/>
          <a:lstStyle/>
          <a:p>
            <a:pPr algn="ctr">
              <a:defRPr>
                <a:solidFill>
                  <a:srgbClr val="FFFFFF"/>
                </a:solidFill>
              </a:defRPr>
            </a:pPr>
            <a:endParaRPr/>
          </a:p>
        </p:txBody>
      </p:sp>
      <p:sp>
        <p:nvSpPr>
          <p:cNvPr id="69" name="Titeltekst"/>
          <p:cNvSpPr txBox="1">
            <a:spLocks noGrp="1"/>
          </p:cNvSpPr>
          <p:nvPr>
            <p:ph type="title"/>
          </p:nvPr>
        </p:nvSpPr>
        <p:spPr>
          <a:xfrm>
            <a:off x="590550" y="1171764"/>
            <a:ext cx="10954905" cy="1235235"/>
          </a:xfrm>
          <a:prstGeom prst="rect">
            <a:avLst/>
          </a:prstGeom>
        </p:spPr>
        <p:txBody>
          <a:bodyPr/>
          <a:lstStyle>
            <a:lvl1pPr>
              <a:defRPr>
                <a:solidFill>
                  <a:srgbClr val="FFFFFF"/>
                </a:solidFill>
              </a:defRPr>
            </a:lvl1pPr>
          </a:lstStyle>
          <a:p>
            <a:r>
              <a:t>Titeltekst</a:t>
            </a:r>
          </a:p>
        </p:txBody>
      </p:sp>
      <p:sp>
        <p:nvSpPr>
          <p:cNvPr id="70" name="Hoofdtekst - niveau één…"/>
          <p:cNvSpPr txBox="1">
            <a:spLocks noGrp="1"/>
          </p:cNvSpPr>
          <p:nvPr>
            <p:ph type="body" sz="half" idx="1"/>
          </p:nvPr>
        </p:nvSpPr>
        <p:spPr>
          <a:xfrm>
            <a:off x="590551" y="2413591"/>
            <a:ext cx="10954905" cy="1550154"/>
          </a:xfrm>
          <a:prstGeom prst="rect">
            <a:avLst/>
          </a:prstGeom>
        </p:spPr>
        <p:txBody>
          <a:bodyPr/>
          <a:lstStyle>
            <a:lvl1pPr marL="285750" indent="-285750">
              <a:defRPr sz="1800">
                <a:solidFill>
                  <a:srgbClr val="FFFFFF"/>
                </a:solidFill>
              </a:defRPr>
            </a:lvl1pPr>
            <a:lvl2pPr marL="0" indent="457200">
              <a:buSzTx/>
              <a:buNone/>
              <a:defRPr sz="1800">
                <a:solidFill>
                  <a:srgbClr val="FFFFFF"/>
                </a:solidFill>
              </a:defRPr>
            </a:lvl2pPr>
            <a:lvl3pPr marL="0" indent="914400">
              <a:buSzTx/>
              <a:buNone/>
              <a:defRPr sz="1800">
                <a:solidFill>
                  <a:srgbClr val="FFFFFF"/>
                </a:solidFill>
              </a:defRPr>
            </a:lvl3pPr>
            <a:lvl4pPr marL="0" indent="1371600">
              <a:buSzTx/>
              <a:buNone/>
              <a:defRPr sz="1800">
                <a:solidFill>
                  <a:srgbClr val="FFFFFF"/>
                </a:solidFill>
              </a:defRPr>
            </a:lvl4pPr>
            <a:lvl5pPr marL="0" indent="1828800">
              <a:buSzTx/>
              <a:buNone/>
              <a:defRPr sz="1800">
                <a:solidFill>
                  <a:srgbClr val="FFFFFF"/>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pic>
        <p:nvPicPr>
          <p:cNvPr id="71" name="Afbeelding 6" descr="Afbeelding 6"/>
          <p:cNvPicPr>
            <a:picLocks noChangeAspect="1"/>
          </p:cNvPicPr>
          <p:nvPr/>
        </p:nvPicPr>
        <p:blipFill>
          <a:blip r:embed="rId2"/>
          <a:stretch>
            <a:fillRect/>
          </a:stretch>
        </p:blipFill>
        <p:spPr>
          <a:xfrm>
            <a:off x="314782" y="-2"/>
            <a:ext cx="4060866" cy="898526"/>
          </a:xfrm>
          <a:prstGeom prst="rect">
            <a:avLst/>
          </a:prstGeom>
          <a:ln w="12700">
            <a:miter lim="400000"/>
          </a:ln>
        </p:spPr>
      </p:pic>
      <p:sp>
        <p:nvSpPr>
          <p:cNvPr id="72" name="Rechthoek 12"/>
          <p:cNvSpPr/>
          <p:nvPr/>
        </p:nvSpPr>
        <p:spPr>
          <a:xfrm>
            <a:off x="0" y="6506109"/>
            <a:ext cx="12192000" cy="358150"/>
          </a:xfrm>
          <a:prstGeom prst="rect">
            <a:avLst/>
          </a:prstGeom>
          <a:solidFill>
            <a:srgbClr val="FFFFFF"/>
          </a:solidFill>
          <a:ln w="12700">
            <a:solidFill>
              <a:srgbClr val="FFFFFF"/>
            </a:solidFill>
            <a:miter/>
          </a:ln>
        </p:spPr>
        <p:txBody>
          <a:bodyPr lIns="45719" rIns="45719" anchor="ctr"/>
          <a:lstStyle/>
          <a:p>
            <a:pPr algn="ctr"/>
            <a:endParaRPr/>
          </a:p>
        </p:txBody>
      </p:sp>
      <p:sp>
        <p:nvSpPr>
          <p:cNvPr id="73"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eldia: VNG">
    <p:spTree>
      <p:nvGrpSpPr>
        <p:cNvPr id="1" name=""/>
        <p:cNvGrpSpPr/>
        <p:nvPr/>
      </p:nvGrpSpPr>
      <p:grpSpPr>
        <a:xfrm>
          <a:off x="0" y="0"/>
          <a:ext cx="0" cy="0"/>
          <a:chOff x="0" y="0"/>
          <a:chExt cx="0" cy="0"/>
        </a:xfrm>
      </p:grpSpPr>
      <p:grpSp>
        <p:nvGrpSpPr>
          <p:cNvPr id="82" name="Groeperen 3"/>
          <p:cNvGrpSpPr/>
          <p:nvPr/>
        </p:nvGrpSpPr>
        <p:grpSpPr>
          <a:xfrm>
            <a:off x="7356474" y="1871661"/>
            <a:ext cx="4845041" cy="4319590"/>
            <a:chOff x="0" y="-1"/>
            <a:chExt cx="4845039" cy="4319588"/>
          </a:xfrm>
        </p:grpSpPr>
        <p:sp>
          <p:nvSpPr>
            <p:cNvPr id="80" name="Uitstel 4"/>
            <p:cNvSpPr/>
            <p:nvPr/>
          </p:nvSpPr>
          <p:spPr>
            <a:xfrm rot="10800000">
              <a:off x="-1" y="-2"/>
              <a:ext cx="4321177" cy="43195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cubicBezTo>
                    <a:pt x="16765" y="0"/>
                    <a:pt x="21600" y="4835"/>
                    <a:pt x="21600" y="10800"/>
                  </a:cubicBezTo>
                  <a:cubicBezTo>
                    <a:pt x="21600" y="16765"/>
                    <a:pt x="16765" y="21600"/>
                    <a:pt x="10800" y="21600"/>
                  </a:cubicBezTo>
                  <a:lnTo>
                    <a:pt x="0" y="21600"/>
                  </a:lnTo>
                  <a:close/>
                </a:path>
              </a:pathLst>
            </a:custGeom>
            <a:solidFill>
              <a:srgbClr val="002C64"/>
            </a:solidFill>
            <a:ln w="12700" cap="flat">
              <a:noFill/>
              <a:miter lim="400000"/>
            </a:ln>
            <a:effectLst/>
          </p:spPr>
          <p:txBody>
            <a:bodyPr wrap="square" lIns="45719" tIns="45719" rIns="45719" bIns="45719" numCol="1" anchor="ctr">
              <a:noAutofit/>
            </a:bodyPr>
            <a:lstStyle/>
            <a:p>
              <a:pPr algn="ctr">
                <a:defRPr sz="1800">
                  <a:solidFill>
                    <a:srgbClr val="FFFFFF"/>
                  </a:solidFill>
                </a:defRPr>
              </a:pPr>
              <a:endParaRPr/>
            </a:p>
          </p:txBody>
        </p:sp>
        <p:sp>
          <p:nvSpPr>
            <p:cNvPr id="81" name="Rechthoek 5"/>
            <p:cNvSpPr/>
            <p:nvPr/>
          </p:nvSpPr>
          <p:spPr>
            <a:xfrm>
              <a:off x="4268777" y="-1"/>
              <a:ext cx="576263" cy="4319589"/>
            </a:xfrm>
            <a:prstGeom prst="rect">
              <a:avLst/>
            </a:prstGeom>
            <a:solidFill>
              <a:srgbClr val="002C64"/>
            </a:solidFill>
            <a:ln w="12700" cap="flat">
              <a:noFill/>
              <a:miter lim="400000"/>
            </a:ln>
            <a:effectLst/>
          </p:spPr>
          <p:txBody>
            <a:bodyPr wrap="square" lIns="45719" tIns="45719" rIns="45719" bIns="45719" numCol="1" anchor="ctr">
              <a:noAutofit/>
            </a:bodyPr>
            <a:lstStyle/>
            <a:p>
              <a:pPr algn="ctr">
                <a:defRPr sz="1800">
                  <a:solidFill>
                    <a:srgbClr val="FFFFFF"/>
                  </a:solidFill>
                </a:defRPr>
              </a:pPr>
              <a:endParaRPr/>
            </a:p>
          </p:txBody>
        </p:sp>
      </p:grpSp>
      <p:sp>
        <p:nvSpPr>
          <p:cNvPr id="83" name="Freeform 5"/>
          <p:cNvSpPr/>
          <p:nvPr/>
        </p:nvSpPr>
        <p:spPr>
          <a:xfrm>
            <a:off x="-1" y="5238750"/>
            <a:ext cx="9702801" cy="16192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8087" y="0"/>
                </a:lnTo>
                <a:lnTo>
                  <a:pt x="18179" y="31"/>
                </a:lnTo>
                <a:lnTo>
                  <a:pt x="18273" y="61"/>
                </a:lnTo>
                <a:lnTo>
                  <a:pt x="18363" y="112"/>
                </a:lnTo>
                <a:lnTo>
                  <a:pt x="18452" y="174"/>
                </a:lnTo>
                <a:lnTo>
                  <a:pt x="18632" y="337"/>
                </a:lnTo>
                <a:lnTo>
                  <a:pt x="18721" y="449"/>
                </a:lnTo>
                <a:lnTo>
                  <a:pt x="18808" y="551"/>
                </a:lnTo>
                <a:lnTo>
                  <a:pt x="18895" y="684"/>
                </a:lnTo>
                <a:lnTo>
                  <a:pt x="19065" y="970"/>
                </a:lnTo>
                <a:lnTo>
                  <a:pt x="19151" y="1123"/>
                </a:lnTo>
                <a:lnTo>
                  <a:pt x="19234" y="1317"/>
                </a:lnTo>
                <a:lnTo>
                  <a:pt x="19318" y="1490"/>
                </a:lnTo>
                <a:lnTo>
                  <a:pt x="19396" y="1695"/>
                </a:lnTo>
                <a:lnTo>
                  <a:pt x="19480" y="1909"/>
                </a:lnTo>
                <a:lnTo>
                  <a:pt x="19558" y="2123"/>
                </a:lnTo>
                <a:lnTo>
                  <a:pt x="19635" y="2368"/>
                </a:lnTo>
                <a:lnTo>
                  <a:pt x="19711" y="2603"/>
                </a:lnTo>
                <a:lnTo>
                  <a:pt x="19790" y="2858"/>
                </a:lnTo>
                <a:lnTo>
                  <a:pt x="19863" y="3134"/>
                </a:lnTo>
                <a:lnTo>
                  <a:pt x="19938" y="3399"/>
                </a:lnTo>
                <a:lnTo>
                  <a:pt x="20010" y="3685"/>
                </a:lnTo>
                <a:lnTo>
                  <a:pt x="20081" y="3991"/>
                </a:lnTo>
                <a:lnTo>
                  <a:pt x="20153" y="4287"/>
                </a:lnTo>
                <a:lnTo>
                  <a:pt x="20221" y="4604"/>
                </a:lnTo>
                <a:lnTo>
                  <a:pt x="20354" y="5278"/>
                </a:lnTo>
                <a:lnTo>
                  <a:pt x="20420" y="5604"/>
                </a:lnTo>
                <a:lnTo>
                  <a:pt x="20482" y="5972"/>
                </a:lnTo>
                <a:lnTo>
                  <a:pt x="20545" y="6319"/>
                </a:lnTo>
                <a:lnTo>
                  <a:pt x="20606" y="6707"/>
                </a:lnTo>
                <a:lnTo>
                  <a:pt x="20722" y="7462"/>
                </a:lnTo>
                <a:lnTo>
                  <a:pt x="20778" y="7860"/>
                </a:lnTo>
                <a:lnTo>
                  <a:pt x="20831" y="8258"/>
                </a:lnTo>
                <a:lnTo>
                  <a:pt x="20884" y="8677"/>
                </a:lnTo>
                <a:lnTo>
                  <a:pt x="20935" y="9105"/>
                </a:lnTo>
                <a:lnTo>
                  <a:pt x="20985" y="9534"/>
                </a:lnTo>
                <a:lnTo>
                  <a:pt x="21032" y="9963"/>
                </a:lnTo>
                <a:lnTo>
                  <a:pt x="21078" y="10402"/>
                </a:lnTo>
                <a:lnTo>
                  <a:pt x="21123" y="10851"/>
                </a:lnTo>
                <a:lnTo>
                  <a:pt x="21165" y="11310"/>
                </a:lnTo>
                <a:lnTo>
                  <a:pt x="21205" y="11770"/>
                </a:lnTo>
                <a:lnTo>
                  <a:pt x="21245" y="12250"/>
                </a:lnTo>
                <a:lnTo>
                  <a:pt x="21281" y="12709"/>
                </a:lnTo>
                <a:lnTo>
                  <a:pt x="21317" y="13199"/>
                </a:lnTo>
                <a:lnTo>
                  <a:pt x="21351" y="13689"/>
                </a:lnTo>
                <a:lnTo>
                  <a:pt x="21382" y="14179"/>
                </a:lnTo>
                <a:lnTo>
                  <a:pt x="21412" y="14679"/>
                </a:lnTo>
                <a:lnTo>
                  <a:pt x="21438" y="15179"/>
                </a:lnTo>
                <a:lnTo>
                  <a:pt x="21465" y="15690"/>
                </a:lnTo>
                <a:lnTo>
                  <a:pt x="21486" y="16200"/>
                </a:lnTo>
                <a:lnTo>
                  <a:pt x="21508" y="16721"/>
                </a:lnTo>
                <a:lnTo>
                  <a:pt x="21528" y="17251"/>
                </a:lnTo>
                <a:lnTo>
                  <a:pt x="21544" y="17772"/>
                </a:lnTo>
                <a:lnTo>
                  <a:pt x="21561" y="18313"/>
                </a:lnTo>
                <a:lnTo>
                  <a:pt x="21581" y="19395"/>
                </a:lnTo>
                <a:lnTo>
                  <a:pt x="21590" y="19946"/>
                </a:lnTo>
                <a:lnTo>
                  <a:pt x="21595" y="20487"/>
                </a:lnTo>
                <a:lnTo>
                  <a:pt x="21600" y="21049"/>
                </a:lnTo>
                <a:lnTo>
                  <a:pt x="21600" y="21600"/>
                </a:lnTo>
                <a:close/>
              </a:path>
            </a:pathLst>
          </a:custGeom>
          <a:solidFill>
            <a:srgbClr val="00A9F3"/>
          </a:solidFill>
          <a:ln w="12700">
            <a:miter lim="400000"/>
          </a:ln>
        </p:spPr>
        <p:txBody>
          <a:bodyPr lIns="45719" rIns="45719"/>
          <a:lstStyle/>
          <a:p>
            <a:pPr>
              <a:defRPr>
                <a:latin typeface="Calibri"/>
                <a:ea typeface="Calibri"/>
                <a:cs typeface="Calibri"/>
                <a:sym typeface="Calibri"/>
              </a:defRPr>
            </a:pPr>
            <a:endParaRPr/>
          </a:p>
        </p:txBody>
      </p:sp>
      <p:sp>
        <p:nvSpPr>
          <p:cNvPr id="84" name="Titeltekst"/>
          <p:cNvSpPr txBox="1">
            <a:spLocks noGrp="1"/>
          </p:cNvSpPr>
          <p:nvPr>
            <p:ph type="title"/>
          </p:nvPr>
        </p:nvSpPr>
        <p:spPr>
          <a:xfrm>
            <a:off x="1079999" y="2159999"/>
            <a:ext cx="6120002" cy="1440001"/>
          </a:xfrm>
          <a:prstGeom prst="rect">
            <a:avLst/>
          </a:prstGeom>
        </p:spPr>
        <p:txBody>
          <a:bodyPr anchor="b"/>
          <a:lstStyle>
            <a:lvl1pPr>
              <a:defRPr sz="4800"/>
            </a:lvl1pPr>
          </a:lstStyle>
          <a:p>
            <a:r>
              <a:t>Titeltekst</a:t>
            </a:r>
          </a:p>
        </p:txBody>
      </p:sp>
      <p:sp>
        <p:nvSpPr>
          <p:cNvPr id="85" name="Hoofdtekst - niveau één…"/>
          <p:cNvSpPr txBox="1">
            <a:spLocks noGrp="1"/>
          </p:cNvSpPr>
          <p:nvPr>
            <p:ph type="body" sz="quarter" idx="1"/>
          </p:nvPr>
        </p:nvSpPr>
        <p:spPr>
          <a:xfrm>
            <a:off x="1079999" y="3959940"/>
            <a:ext cx="6120002" cy="1080001"/>
          </a:xfrm>
          <a:prstGeom prst="rect">
            <a:avLst/>
          </a:prstGeom>
        </p:spPr>
        <p:txBody>
          <a:bodyPr/>
          <a:lstStyle>
            <a:lvl1pPr marL="0" indent="0">
              <a:buClrTx/>
              <a:buSzTx/>
              <a:buFontTx/>
              <a:buNone/>
            </a:lvl1pPr>
            <a:lvl2pPr marL="0" indent="457200">
              <a:buClrTx/>
              <a:buSzTx/>
              <a:buFontTx/>
              <a:buNone/>
            </a:lvl2pPr>
            <a:lvl3pPr marL="0" indent="914400">
              <a:buClrTx/>
              <a:buSzTx/>
              <a:buFontTx/>
              <a:buNone/>
            </a:lvl3pPr>
            <a:lvl4pPr marL="0" indent="1371600">
              <a:buClrTx/>
              <a:buSzTx/>
              <a:buFontTx/>
              <a:buNone/>
            </a:lvl4pPr>
            <a:lvl5pPr marL="0" indent="1828800">
              <a:buClrTx/>
              <a:buSzTx/>
              <a:buFontTx/>
              <a:buNone/>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86"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eldia met ruimte voor eigen f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3" name="Rechthoek 29"/>
          <p:cNvSpPr/>
          <p:nvPr/>
        </p:nvSpPr>
        <p:spPr>
          <a:xfrm>
            <a:off x="0" y="0"/>
            <a:ext cx="1051200" cy="6858000"/>
          </a:xfrm>
          <a:prstGeom prst="rect">
            <a:avLst/>
          </a:prstGeom>
          <a:solidFill>
            <a:srgbClr val="FFFFFF"/>
          </a:solidFill>
          <a:ln w="12700">
            <a:miter lim="400000"/>
          </a:ln>
        </p:spPr>
        <p:txBody>
          <a:bodyPr lIns="45719" rIns="45719" anchor="ctr"/>
          <a:lstStyle/>
          <a:p>
            <a:pPr algn="ctr">
              <a:defRPr>
                <a:solidFill>
                  <a:srgbClr val="FFFFFF"/>
                </a:solidFill>
                <a:latin typeface="Corbel"/>
                <a:ea typeface="Corbel"/>
                <a:cs typeface="Corbel"/>
                <a:sym typeface="Corbel"/>
              </a:defRPr>
            </a:pPr>
            <a:endParaRPr/>
          </a:p>
        </p:txBody>
      </p:sp>
      <p:grpSp>
        <p:nvGrpSpPr>
          <p:cNvPr id="114" name="Groep 8"/>
          <p:cNvGrpSpPr/>
          <p:nvPr/>
        </p:nvGrpSpPr>
        <p:grpSpPr>
          <a:xfrm>
            <a:off x="243417" y="108649"/>
            <a:ext cx="3418417" cy="1447801"/>
            <a:chOff x="0" y="0"/>
            <a:chExt cx="3418416" cy="1447800"/>
          </a:xfrm>
        </p:grpSpPr>
        <p:sp>
          <p:nvSpPr>
            <p:cNvPr id="94" name="Freeform 7"/>
            <p:cNvSpPr/>
            <p:nvPr/>
          </p:nvSpPr>
          <p:spPr>
            <a:xfrm>
              <a:off x="0" y="1022350"/>
              <a:ext cx="567267"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248"/>
                  </a:moveTo>
                  <a:lnTo>
                    <a:pt x="6528" y="10800"/>
                  </a:lnTo>
                  <a:lnTo>
                    <a:pt x="0" y="4352"/>
                  </a:lnTo>
                  <a:lnTo>
                    <a:pt x="4352" y="0"/>
                  </a:lnTo>
                  <a:lnTo>
                    <a:pt x="10800" y="6448"/>
                  </a:lnTo>
                  <a:lnTo>
                    <a:pt x="17248" y="0"/>
                  </a:lnTo>
                  <a:lnTo>
                    <a:pt x="21600" y="4352"/>
                  </a:lnTo>
                  <a:lnTo>
                    <a:pt x="15152" y="10800"/>
                  </a:lnTo>
                  <a:lnTo>
                    <a:pt x="21600" y="17248"/>
                  </a:lnTo>
                  <a:lnTo>
                    <a:pt x="17248" y="21600"/>
                  </a:lnTo>
                  <a:lnTo>
                    <a:pt x="10800" y="15072"/>
                  </a:lnTo>
                  <a:lnTo>
                    <a:pt x="4352" y="21600"/>
                  </a:lnTo>
                  <a:lnTo>
                    <a:pt x="0" y="1724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95" name="Freeform 8"/>
            <p:cNvSpPr/>
            <p:nvPr/>
          </p:nvSpPr>
          <p:spPr>
            <a:xfrm>
              <a:off x="0" y="-1"/>
              <a:ext cx="567267"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96" name="Freeform 9"/>
            <p:cNvSpPr/>
            <p:nvPr/>
          </p:nvSpPr>
          <p:spPr>
            <a:xfrm>
              <a:off x="0" y="511175"/>
              <a:ext cx="567267" cy="425451"/>
            </a:xfrm>
            <a:custGeom>
              <a:avLst/>
              <a:gdLst/>
              <a:ahLst/>
              <a:cxnLst>
                <a:cxn ang="0">
                  <a:pos x="wd2" y="hd2"/>
                </a:cxn>
                <a:cxn ang="5400000">
                  <a:pos x="wd2" y="hd2"/>
                </a:cxn>
                <a:cxn ang="10800000">
                  <a:pos x="wd2" y="hd2"/>
                </a:cxn>
                <a:cxn ang="16200000">
                  <a:pos x="wd2" y="hd2"/>
                </a:cxn>
              </a:cxnLst>
              <a:rect l="0" t="0" r="r" b="b"/>
              <a:pathLst>
                <a:path w="21600" h="21600" extrusionOk="0">
                  <a:moveTo>
                    <a:pt x="0" y="17328"/>
                  </a:moveTo>
                  <a:lnTo>
                    <a:pt x="6528" y="10800"/>
                  </a:lnTo>
                  <a:lnTo>
                    <a:pt x="0" y="4352"/>
                  </a:lnTo>
                  <a:lnTo>
                    <a:pt x="4352" y="0"/>
                  </a:lnTo>
                  <a:lnTo>
                    <a:pt x="10800" y="6528"/>
                  </a:lnTo>
                  <a:lnTo>
                    <a:pt x="17248" y="0"/>
                  </a:lnTo>
                  <a:lnTo>
                    <a:pt x="21600" y="4352"/>
                  </a:lnTo>
                  <a:lnTo>
                    <a:pt x="15152" y="10800"/>
                  </a:lnTo>
                  <a:lnTo>
                    <a:pt x="21600" y="17328"/>
                  </a:lnTo>
                  <a:lnTo>
                    <a:pt x="17248" y="21600"/>
                  </a:lnTo>
                  <a:lnTo>
                    <a:pt x="10800" y="15152"/>
                  </a:lnTo>
                  <a:lnTo>
                    <a:pt x="4352" y="21600"/>
                  </a:lnTo>
                  <a:lnTo>
                    <a:pt x="0" y="17328"/>
                  </a:lnTo>
                  <a:close/>
                </a:path>
              </a:pathLst>
            </a:custGeom>
            <a:solidFill>
              <a:srgbClr val="FF0000"/>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97" name="Freeform 10"/>
            <p:cNvSpPr/>
            <p:nvPr/>
          </p:nvSpPr>
          <p:spPr>
            <a:xfrm>
              <a:off x="1132416" y="20637"/>
              <a:ext cx="285751" cy="241301"/>
            </a:xfrm>
            <a:custGeom>
              <a:avLst/>
              <a:gdLst/>
              <a:ahLst/>
              <a:cxnLst>
                <a:cxn ang="0">
                  <a:pos x="wd2" y="hd2"/>
                </a:cxn>
                <a:cxn ang="5400000">
                  <a:pos x="wd2" y="hd2"/>
                </a:cxn>
                <a:cxn ang="10800000">
                  <a:pos x="wd2" y="hd2"/>
                </a:cxn>
                <a:cxn ang="16200000">
                  <a:pos x="wd2" y="hd2"/>
                </a:cxn>
              </a:cxnLst>
              <a:rect l="0" t="0" r="r" b="b"/>
              <a:pathLst>
                <a:path w="21600" h="21600" extrusionOk="0">
                  <a:moveTo>
                    <a:pt x="21600" y="19574"/>
                  </a:moveTo>
                  <a:cubicBezTo>
                    <a:pt x="18827" y="20918"/>
                    <a:pt x="15652" y="21600"/>
                    <a:pt x="12119" y="21600"/>
                  </a:cubicBezTo>
                  <a:cubicBezTo>
                    <a:pt x="5053" y="21600"/>
                    <a:pt x="0" y="17308"/>
                    <a:pt x="0" y="10890"/>
                  </a:cubicBezTo>
                  <a:cubicBezTo>
                    <a:pt x="0" y="4292"/>
                    <a:pt x="5053" y="0"/>
                    <a:pt x="12119" y="0"/>
                  </a:cubicBezTo>
                  <a:cubicBezTo>
                    <a:pt x="15607" y="0"/>
                    <a:pt x="18760" y="662"/>
                    <a:pt x="21153" y="2587"/>
                  </a:cubicBezTo>
                  <a:cubicBezTo>
                    <a:pt x="18134" y="5315"/>
                    <a:pt x="18134" y="5315"/>
                    <a:pt x="18134" y="5315"/>
                  </a:cubicBezTo>
                  <a:cubicBezTo>
                    <a:pt x="16681" y="4031"/>
                    <a:pt x="14445" y="3309"/>
                    <a:pt x="12142" y="3309"/>
                  </a:cubicBezTo>
                  <a:cubicBezTo>
                    <a:pt x="7424" y="3309"/>
                    <a:pt x="4271" y="6558"/>
                    <a:pt x="4271" y="10650"/>
                  </a:cubicBezTo>
                  <a:cubicBezTo>
                    <a:pt x="4271" y="15042"/>
                    <a:pt x="7424" y="18291"/>
                    <a:pt x="12142" y="18291"/>
                  </a:cubicBezTo>
                  <a:cubicBezTo>
                    <a:pt x="14221" y="18291"/>
                    <a:pt x="16099" y="17950"/>
                    <a:pt x="17530" y="17228"/>
                  </a:cubicBezTo>
                  <a:cubicBezTo>
                    <a:pt x="17530" y="12374"/>
                    <a:pt x="17530" y="12374"/>
                    <a:pt x="17530" y="12374"/>
                  </a:cubicBezTo>
                  <a:cubicBezTo>
                    <a:pt x="12835" y="12374"/>
                    <a:pt x="12835" y="12374"/>
                    <a:pt x="12835" y="12374"/>
                  </a:cubicBezTo>
                  <a:cubicBezTo>
                    <a:pt x="12835" y="9065"/>
                    <a:pt x="12835" y="9065"/>
                    <a:pt x="12835" y="9065"/>
                  </a:cubicBezTo>
                  <a:cubicBezTo>
                    <a:pt x="21600" y="9065"/>
                    <a:pt x="21600" y="9065"/>
                    <a:pt x="21600" y="9065"/>
                  </a:cubicBezTo>
                  <a:lnTo>
                    <a:pt x="21600" y="19574"/>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98" name="Freeform 11"/>
            <p:cNvSpPr/>
            <p:nvPr/>
          </p:nvSpPr>
          <p:spPr>
            <a:xfrm>
              <a:off x="1468966" y="96837"/>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676" y="15623"/>
                    <a:pt x="8069" y="17487"/>
                    <a:pt x="11076" y="17487"/>
                  </a:cubicBezTo>
                  <a:cubicBezTo>
                    <a:pt x="13715" y="17487"/>
                    <a:pt x="15464" y="16274"/>
                    <a:pt x="16783"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31" y="5740"/>
                    <a:pt x="14175" y="3847"/>
                    <a:pt x="10831" y="3847"/>
                  </a:cubicBezTo>
                  <a:cubicBezTo>
                    <a:pt x="7670"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99" name="Freeform 12"/>
            <p:cNvSpPr/>
            <p:nvPr/>
          </p:nvSpPr>
          <p:spPr>
            <a:xfrm>
              <a:off x="1725082" y="96837"/>
              <a:ext cx="319619" cy="158751"/>
            </a:xfrm>
            <a:custGeom>
              <a:avLst/>
              <a:gdLst/>
              <a:ahLst/>
              <a:cxnLst>
                <a:cxn ang="0">
                  <a:pos x="wd2" y="hd2"/>
                </a:cxn>
                <a:cxn ang="5400000">
                  <a:pos x="wd2" y="hd2"/>
                </a:cxn>
                <a:cxn ang="10800000">
                  <a:pos x="wd2" y="hd2"/>
                </a:cxn>
                <a:cxn ang="16200000">
                  <a:pos x="wd2" y="hd2"/>
                </a:cxn>
              </a:cxnLst>
              <a:rect l="0" t="0" r="r" b="b"/>
              <a:pathLst>
                <a:path w="21600" h="21600" extrusionOk="0">
                  <a:moveTo>
                    <a:pt x="0" y="516"/>
                  </a:moveTo>
                  <a:cubicBezTo>
                    <a:pt x="3306" y="516"/>
                    <a:pt x="3306" y="516"/>
                    <a:pt x="3306" y="516"/>
                  </a:cubicBezTo>
                  <a:cubicBezTo>
                    <a:pt x="3306" y="3822"/>
                    <a:pt x="3306" y="3822"/>
                    <a:pt x="3306" y="3822"/>
                  </a:cubicBezTo>
                  <a:cubicBezTo>
                    <a:pt x="3366" y="3822"/>
                    <a:pt x="3366" y="3822"/>
                    <a:pt x="3366" y="3822"/>
                  </a:cubicBezTo>
                  <a:cubicBezTo>
                    <a:pt x="3967" y="1851"/>
                    <a:pt x="5310" y="0"/>
                    <a:pt x="7634" y="0"/>
                  </a:cubicBezTo>
                  <a:cubicBezTo>
                    <a:pt x="9778" y="0"/>
                    <a:pt x="11261" y="1274"/>
                    <a:pt x="11982" y="3913"/>
                  </a:cubicBezTo>
                  <a:cubicBezTo>
                    <a:pt x="13004" y="1213"/>
                    <a:pt x="14487" y="0"/>
                    <a:pt x="16571" y="0"/>
                  </a:cubicBezTo>
                  <a:cubicBezTo>
                    <a:pt x="20298" y="0"/>
                    <a:pt x="21600" y="4004"/>
                    <a:pt x="21600" y="9040"/>
                  </a:cubicBezTo>
                  <a:cubicBezTo>
                    <a:pt x="21600" y="21600"/>
                    <a:pt x="21600" y="21600"/>
                    <a:pt x="21600" y="21600"/>
                  </a:cubicBezTo>
                  <a:cubicBezTo>
                    <a:pt x="18114" y="21600"/>
                    <a:pt x="18114" y="21600"/>
                    <a:pt x="18114" y="21600"/>
                  </a:cubicBezTo>
                  <a:cubicBezTo>
                    <a:pt x="18114" y="9647"/>
                    <a:pt x="18114" y="9647"/>
                    <a:pt x="18114" y="9647"/>
                  </a:cubicBezTo>
                  <a:cubicBezTo>
                    <a:pt x="18114" y="7008"/>
                    <a:pt x="17593" y="4733"/>
                    <a:pt x="15529" y="4733"/>
                  </a:cubicBezTo>
                  <a:cubicBezTo>
                    <a:pt x="13345" y="4733"/>
                    <a:pt x="12543" y="7463"/>
                    <a:pt x="12543" y="10193"/>
                  </a:cubicBezTo>
                  <a:cubicBezTo>
                    <a:pt x="12543" y="21600"/>
                    <a:pt x="12543" y="21600"/>
                    <a:pt x="12543" y="21600"/>
                  </a:cubicBezTo>
                  <a:cubicBezTo>
                    <a:pt x="9057" y="21600"/>
                    <a:pt x="9057" y="21600"/>
                    <a:pt x="9057" y="21600"/>
                  </a:cubicBezTo>
                  <a:cubicBezTo>
                    <a:pt x="9057" y="9040"/>
                    <a:pt x="9057" y="9040"/>
                    <a:pt x="9057" y="9040"/>
                  </a:cubicBezTo>
                  <a:cubicBezTo>
                    <a:pt x="9057" y="6462"/>
                    <a:pt x="8355" y="4733"/>
                    <a:pt x="6672" y="4733"/>
                  </a:cubicBezTo>
                  <a:cubicBezTo>
                    <a:pt x="4388" y="4733"/>
                    <a:pt x="3486" y="7281"/>
                    <a:pt x="3486" y="10102"/>
                  </a:cubicBezTo>
                  <a:cubicBezTo>
                    <a:pt x="3486" y="21600"/>
                    <a:pt x="3486" y="21600"/>
                    <a:pt x="3486" y="21600"/>
                  </a:cubicBezTo>
                  <a:cubicBezTo>
                    <a:pt x="0" y="21600"/>
                    <a:pt x="0" y="21600"/>
                    <a:pt x="0" y="21600"/>
                  </a:cubicBezTo>
                  <a:lnTo>
                    <a:pt x="0" y="516"/>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00" name="Freeform 13"/>
            <p:cNvSpPr/>
            <p:nvPr/>
          </p:nvSpPr>
          <p:spPr>
            <a:xfrm>
              <a:off x="2091266" y="96837"/>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676" y="15623"/>
                    <a:pt x="8100" y="17487"/>
                    <a:pt x="11076" y="17487"/>
                  </a:cubicBezTo>
                  <a:cubicBezTo>
                    <a:pt x="13745" y="17487"/>
                    <a:pt x="15464" y="16274"/>
                    <a:pt x="16814"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31" y="5740"/>
                    <a:pt x="14175" y="3847"/>
                    <a:pt x="10861" y="3847"/>
                  </a:cubicBezTo>
                  <a:cubicBezTo>
                    <a:pt x="7701"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01" name="Freeform 14"/>
            <p:cNvSpPr/>
            <p:nvPr/>
          </p:nvSpPr>
          <p:spPr>
            <a:xfrm>
              <a:off x="2338916" y="96837"/>
              <a:ext cx="209551"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676" y="15623"/>
                    <a:pt x="8069" y="17487"/>
                    <a:pt x="11045" y="17487"/>
                  </a:cubicBezTo>
                  <a:cubicBezTo>
                    <a:pt x="13715" y="17487"/>
                    <a:pt x="15464" y="16274"/>
                    <a:pt x="16783"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00" y="5740"/>
                    <a:pt x="14175" y="3847"/>
                    <a:pt x="10831" y="3847"/>
                  </a:cubicBezTo>
                  <a:cubicBezTo>
                    <a:pt x="7670"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02" name="Freeform 15"/>
            <p:cNvSpPr/>
            <p:nvPr/>
          </p:nvSpPr>
          <p:spPr>
            <a:xfrm>
              <a:off x="2595033" y="96837"/>
              <a:ext cx="190501" cy="158751"/>
            </a:xfrm>
            <a:custGeom>
              <a:avLst/>
              <a:gdLst/>
              <a:ahLst/>
              <a:cxnLst>
                <a:cxn ang="0">
                  <a:pos x="wd2" y="hd2"/>
                </a:cxn>
                <a:cxn ang="5400000">
                  <a:pos x="wd2" y="hd2"/>
                </a:cxn>
                <a:cxn ang="10800000">
                  <a:pos x="wd2" y="hd2"/>
                </a:cxn>
                <a:cxn ang="16200000">
                  <a:pos x="wd2" y="hd2"/>
                </a:cxn>
              </a:cxnLst>
              <a:rect l="0" t="0" r="r" b="b"/>
              <a:pathLst>
                <a:path w="21600" h="21600" extrusionOk="0">
                  <a:moveTo>
                    <a:pt x="0" y="516"/>
                  </a:moveTo>
                  <a:cubicBezTo>
                    <a:pt x="5613" y="516"/>
                    <a:pt x="5613" y="516"/>
                    <a:pt x="5613" y="516"/>
                  </a:cubicBezTo>
                  <a:cubicBezTo>
                    <a:pt x="5613" y="3913"/>
                    <a:pt x="5613" y="3913"/>
                    <a:pt x="5613" y="3913"/>
                  </a:cubicBezTo>
                  <a:cubicBezTo>
                    <a:pt x="5715" y="3913"/>
                    <a:pt x="5715" y="3913"/>
                    <a:pt x="5715" y="3913"/>
                  </a:cubicBezTo>
                  <a:cubicBezTo>
                    <a:pt x="6803" y="1790"/>
                    <a:pt x="9014" y="0"/>
                    <a:pt x="12960" y="0"/>
                  </a:cubicBezTo>
                  <a:cubicBezTo>
                    <a:pt x="19321" y="0"/>
                    <a:pt x="21600" y="4004"/>
                    <a:pt x="21600" y="8282"/>
                  </a:cubicBezTo>
                  <a:cubicBezTo>
                    <a:pt x="21600" y="21600"/>
                    <a:pt x="21600" y="21600"/>
                    <a:pt x="21600" y="21600"/>
                  </a:cubicBezTo>
                  <a:cubicBezTo>
                    <a:pt x="15681" y="21600"/>
                    <a:pt x="15681" y="21600"/>
                    <a:pt x="15681" y="21600"/>
                  </a:cubicBezTo>
                  <a:cubicBezTo>
                    <a:pt x="15681" y="10921"/>
                    <a:pt x="15681" y="10921"/>
                    <a:pt x="15681" y="10921"/>
                  </a:cubicBezTo>
                  <a:cubicBezTo>
                    <a:pt x="15681" y="8616"/>
                    <a:pt x="15477" y="4733"/>
                    <a:pt x="11327" y="4733"/>
                  </a:cubicBezTo>
                  <a:cubicBezTo>
                    <a:pt x="7449" y="4733"/>
                    <a:pt x="5919" y="7281"/>
                    <a:pt x="5919" y="10102"/>
                  </a:cubicBezTo>
                  <a:cubicBezTo>
                    <a:pt x="5919" y="21600"/>
                    <a:pt x="5919" y="21600"/>
                    <a:pt x="5919" y="21600"/>
                  </a:cubicBezTo>
                  <a:cubicBezTo>
                    <a:pt x="0" y="21600"/>
                    <a:pt x="0" y="21600"/>
                    <a:pt x="0" y="21600"/>
                  </a:cubicBezTo>
                  <a:lnTo>
                    <a:pt x="0" y="516"/>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03" name="Freeform 16"/>
            <p:cNvSpPr/>
            <p:nvPr/>
          </p:nvSpPr>
          <p:spPr>
            <a:xfrm>
              <a:off x="2819400" y="55562"/>
              <a:ext cx="150285" cy="204789"/>
            </a:xfrm>
            <a:custGeom>
              <a:avLst/>
              <a:gdLst/>
              <a:ahLst/>
              <a:cxnLst>
                <a:cxn ang="0">
                  <a:pos x="wd2" y="hd2"/>
                </a:cxn>
                <a:cxn ang="5400000">
                  <a:pos x="wd2" y="hd2"/>
                </a:cxn>
                <a:cxn ang="10800000">
                  <a:pos x="wd2" y="hd2"/>
                </a:cxn>
                <a:cxn ang="16200000">
                  <a:pos x="wd2" y="hd2"/>
                </a:cxn>
              </a:cxnLst>
              <a:rect l="0" t="0" r="r" b="b"/>
              <a:pathLst>
                <a:path w="21600" h="21600" extrusionOk="0">
                  <a:moveTo>
                    <a:pt x="0" y="8248"/>
                  </a:moveTo>
                  <a:cubicBezTo>
                    <a:pt x="0" y="4750"/>
                    <a:pt x="0" y="4750"/>
                    <a:pt x="0" y="4750"/>
                  </a:cubicBezTo>
                  <a:cubicBezTo>
                    <a:pt x="6080" y="4750"/>
                    <a:pt x="6080" y="4750"/>
                    <a:pt x="6080" y="4750"/>
                  </a:cubicBezTo>
                  <a:cubicBezTo>
                    <a:pt x="6080" y="0"/>
                    <a:pt x="6080" y="0"/>
                    <a:pt x="6080" y="0"/>
                  </a:cubicBezTo>
                  <a:cubicBezTo>
                    <a:pt x="13479" y="0"/>
                    <a:pt x="13479" y="0"/>
                    <a:pt x="13479" y="0"/>
                  </a:cubicBezTo>
                  <a:cubicBezTo>
                    <a:pt x="13479" y="4750"/>
                    <a:pt x="13479" y="4750"/>
                    <a:pt x="13479" y="4750"/>
                  </a:cubicBezTo>
                  <a:cubicBezTo>
                    <a:pt x="21600" y="4750"/>
                    <a:pt x="21600" y="4750"/>
                    <a:pt x="21600" y="4750"/>
                  </a:cubicBezTo>
                  <a:cubicBezTo>
                    <a:pt x="21600" y="8248"/>
                    <a:pt x="21600" y="8248"/>
                    <a:pt x="21600" y="8248"/>
                  </a:cubicBezTo>
                  <a:cubicBezTo>
                    <a:pt x="13479" y="8248"/>
                    <a:pt x="13479" y="8248"/>
                    <a:pt x="13479" y="8248"/>
                  </a:cubicBezTo>
                  <a:cubicBezTo>
                    <a:pt x="13479" y="15432"/>
                    <a:pt x="13479" y="15432"/>
                    <a:pt x="13479" y="15432"/>
                  </a:cubicBezTo>
                  <a:cubicBezTo>
                    <a:pt x="13479" y="17086"/>
                    <a:pt x="14329" y="18102"/>
                    <a:pt x="17603" y="18102"/>
                  </a:cubicBezTo>
                  <a:cubicBezTo>
                    <a:pt x="18879" y="18102"/>
                    <a:pt x="20665" y="17961"/>
                    <a:pt x="21600" y="17582"/>
                  </a:cubicBezTo>
                  <a:cubicBezTo>
                    <a:pt x="21600" y="21056"/>
                    <a:pt x="21600" y="21056"/>
                    <a:pt x="21600" y="21056"/>
                  </a:cubicBezTo>
                  <a:cubicBezTo>
                    <a:pt x="20069" y="21458"/>
                    <a:pt x="17476" y="21600"/>
                    <a:pt x="15775" y="21600"/>
                  </a:cubicBezTo>
                  <a:cubicBezTo>
                    <a:pt x="7909" y="21600"/>
                    <a:pt x="6080" y="19639"/>
                    <a:pt x="6080" y="15786"/>
                  </a:cubicBezTo>
                  <a:cubicBezTo>
                    <a:pt x="6080" y="8248"/>
                    <a:pt x="6080" y="8248"/>
                    <a:pt x="6080" y="8248"/>
                  </a:cubicBezTo>
                  <a:lnTo>
                    <a:pt x="0" y="8248"/>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04" name="Freeform 17"/>
            <p:cNvSpPr/>
            <p:nvPr/>
          </p:nvSpPr>
          <p:spPr>
            <a:xfrm>
              <a:off x="3001433" y="96837"/>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08" y="12605"/>
                  </a:moveTo>
                  <a:cubicBezTo>
                    <a:pt x="5676" y="15623"/>
                    <a:pt x="8069" y="17487"/>
                    <a:pt x="11045" y="17487"/>
                  </a:cubicBezTo>
                  <a:cubicBezTo>
                    <a:pt x="13715" y="17487"/>
                    <a:pt x="15464" y="16274"/>
                    <a:pt x="16783" y="14706"/>
                  </a:cubicBezTo>
                  <a:cubicBezTo>
                    <a:pt x="20618" y="17487"/>
                    <a:pt x="20618" y="17487"/>
                    <a:pt x="20618" y="17487"/>
                  </a:cubicBezTo>
                  <a:cubicBezTo>
                    <a:pt x="18133" y="20446"/>
                    <a:pt x="14973" y="21600"/>
                    <a:pt x="11598" y="21600"/>
                  </a:cubicBezTo>
                  <a:cubicBezTo>
                    <a:pt x="5155" y="21600"/>
                    <a:pt x="0" y="17250"/>
                    <a:pt x="0" y="10800"/>
                  </a:cubicBezTo>
                  <a:cubicBezTo>
                    <a:pt x="0" y="4320"/>
                    <a:pt x="5155" y="0"/>
                    <a:pt x="11598" y="0"/>
                  </a:cubicBezTo>
                  <a:cubicBezTo>
                    <a:pt x="17550" y="0"/>
                    <a:pt x="21600" y="4024"/>
                    <a:pt x="21600" y="11185"/>
                  </a:cubicBezTo>
                  <a:cubicBezTo>
                    <a:pt x="21600" y="12605"/>
                    <a:pt x="21600" y="12605"/>
                    <a:pt x="21600" y="12605"/>
                  </a:cubicBezTo>
                  <a:lnTo>
                    <a:pt x="5308" y="12605"/>
                  </a:lnTo>
                  <a:close/>
                  <a:moveTo>
                    <a:pt x="16261" y="8729"/>
                  </a:moveTo>
                  <a:cubicBezTo>
                    <a:pt x="16200" y="5740"/>
                    <a:pt x="14175" y="3847"/>
                    <a:pt x="10831" y="3847"/>
                  </a:cubicBezTo>
                  <a:cubicBezTo>
                    <a:pt x="7670" y="3847"/>
                    <a:pt x="5707" y="5770"/>
                    <a:pt x="5308"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05" name="Freeform 18"/>
            <p:cNvSpPr/>
            <p:nvPr/>
          </p:nvSpPr>
          <p:spPr>
            <a:xfrm>
              <a:off x="1113366" y="366712"/>
              <a:ext cx="311152" cy="230190"/>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12490" y="0"/>
                  </a:lnTo>
                  <a:lnTo>
                    <a:pt x="21600" y="21600"/>
                  </a:lnTo>
                  <a:lnTo>
                    <a:pt x="17339" y="21600"/>
                  </a:lnTo>
                  <a:lnTo>
                    <a:pt x="15429" y="16684"/>
                  </a:lnTo>
                  <a:lnTo>
                    <a:pt x="6171" y="16684"/>
                  </a:lnTo>
                  <a:lnTo>
                    <a:pt x="4261" y="21600"/>
                  </a:lnTo>
                  <a:lnTo>
                    <a:pt x="0" y="21600"/>
                  </a:lnTo>
                  <a:lnTo>
                    <a:pt x="9257" y="0"/>
                  </a:lnTo>
                  <a:close/>
                  <a:moveTo>
                    <a:pt x="14106" y="13407"/>
                  </a:moveTo>
                  <a:lnTo>
                    <a:pt x="10873" y="4618"/>
                  </a:lnTo>
                  <a:lnTo>
                    <a:pt x="7494" y="13407"/>
                  </a:lnTo>
                  <a:lnTo>
                    <a:pt x="14106" y="13407"/>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06" name="Freeform 19"/>
            <p:cNvSpPr/>
            <p:nvPr/>
          </p:nvSpPr>
          <p:spPr>
            <a:xfrm>
              <a:off x="1452033" y="436562"/>
              <a:ext cx="321734" cy="160339"/>
            </a:xfrm>
            <a:custGeom>
              <a:avLst/>
              <a:gdLst/>
              <a:ahLst/>
              <a:cxnLst>
                <a:cxn ang="0">
                  <a:pos x="wd2" y="hd2"/>
                </a:cxn>
                <a:cxn ang="5400000">
                  <a:pos x="wd2" y="hd2"/>
                </a:cxn>
                <a:cxn ang="10800000">
                  <a:pos x="wd2" y="hd2"/>
                </a:cxn>
                <a:cxn ang="16200000">
                  <a:pos x="wd2" y="hd2"/>
                </a:cxn>
              </a:cxnLst>
              <a:rect l="0" t="0" r="r" b="b"/>
              <a:pathLst>
                <a:path w="21600" h="21600" extrusionOk="0">
                  <a:moveTo>
                    <a:pt x="0" y="515"/>
                  </a:moveTo>
                  <a:cubicBezTo>
                    <a:pt x="3306" y="515"/>
                    <a:pt x="3306" y="515"/>
                    <a:pt x="3306" y="515"/>
                  </a:cubicBezTo>
                  <a:cubicBezTo>
                    <a:pt x="3306" y="3817"/>
                    <a:pt x="3306" y="3817"/>
                    <a:pt x="3306" y="3817"/>
                  </a:cubicBezTo>
                  <a:cubicBezTo>
                    <a:pt x="3366" y="3817"/>
                    <a:pt x="3366" y="3817"/>
                    <a:pt x="3366" y="3817"/>
                  </a:cubicBezTo>
                  <a:cubicBezTo>
                    <a:pt x="3987" y="1848"/>
                    <a:pt x="5310" y="0"/>
                    <a:pt x="7634" y="0"/>
                  </a:cubicBezTo>
                  <a:cubicBezTo>
                    <a:pt x="9778" y="0"/>
                    <a:pt x="11261" y="1272"/>
                    <a:pt x="12002" y="3908"/>
                  </a:cubicBezTo>
                  <a:cubicBezTo>
                    <a:pt x="13004" y="1212"/>
                    <a:pt x="14487" y="0"/>
                    <a:pt x="16571" y="0"/>
                  </a:cubicBezTo>
                  <a:cubicBezTo>
                    <a:pt x="20298" y="0"/>
                    <a:pt x="21600" y="3999"/>
                    <a:pt x="21600" y="9028"/>
                  </a:cubicBezTo>
                  <a:cubicBezTo>
                    <a:pt x="21600" y="21600"/>
                    <a:pt x="21600" y="21600"/>
                    <a:pt x="21600" y="21600"/>
                  </a:cubicBezTo>
                  <a:cubicBezTo>
                    <a:pt x="18114" y="21600"/>
                    <a:pt x="18114" y="21600"/>
                    <a:pt x="18114" y="21600"/>
                  </a:cubicBezTo>
                  <a:cubicBezTo>
                    <a:pt x="18114" y="9664"/>
                    <a:pt x="18114" y="9664"/>
                    <a:pt x="18114" y="9664"/>
                  </a:cubicBezTo>
                  <a:cubicBezTo>
                    <a:pt x="18114" y="7028"/>
                    <a:pt x="17593" y="4726"/>
                    <a:pt x="15529" y="4726"/>
                  </a:cubicBezTo>
                  <a:cubicBezTo>
                    <a:pt x="13365" y="4726"/>
                    <a:pt x="12543" y="7452"/>
                    <a:pt x="12543" y="10179"/>
                  </a:cubicBezTo>
                  <a:cubicBezTo>
                    <a:pt x="12543" y="21600"/>
                    <a:pt x="12543" y="21600"/>
                    <a:pt x="12543" y="21600"/>
                  </a:cubicBezTo>
                  <a:cubicBezTo>
                    <a:pt x="9057" y="21600"/>
                    <a:pt x="9057" y="21600"/>
                    <a:pt x="9057" y="21600"/>
                  </a:cubicBezTo>
                  <a:cubicBezTo>
                    <a:pt x="9057" y="9028"/>
                    <a:pt x="9057" y="9028"/>
                    <a:pt x="9057" y="9028"/>
                  </a:cubicBezTo>
                  <a:cubicBezTo>
                    <a:pt x="9057" y="6453"/>
                    <a:pt x="8355" y="4726"/>
                    <a:pt x="6672" y="4726"/>
                  </a:cubicBezTo>
                  <a:cubicBezTo>
                    <a:pt x="4388" y="4726"/>
                    <a:pt x="3486" y="7271"/>
                    <a:pt x="3486" y="10088"/>
                  </a:cubicBezTo>
                  <a:cubicBezTo>
                    <a:pt x="3486" y="21600"/>
                    <a:pt x="3486" y="21600"/>
                    <a:pt x="3486" y="21600"/>
                  </a:cubicBezTo>
                  <a:cubicBezTo>
                    <a:pt x="0" y="21600"/>
                    <a:pt x="0" y="21600"/>
                    <a:pt x="0" y="21600"/>
                  </a:cubicBezTo>
                  <a:lnTo>
                    <a:pt x="0" y="51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07" name="Freeform 20"/>
            <p:cNvSpPr/>
            <p:nvPr/>
          </p:nvSpPr>
          <p:spPr>
            <a:xfrm>
              <a:off x="1811866" y="436562"/>
              <a:ext cx="169335" cy="163514"/>
            </a:xfrm>
            <a:custGeom>
              <a:avLst/>
              <a:gdLst/>
              <a:ahLst/>
              <a:cxnLst>
                <a:cxn ang="0">
                  <a:pos x="wd2" y="hd2"/>
                </a:cxn>
                <a:cxn ang="5400000">
                  <a:pos x="wd2" y="hd2"/>
                </a:cxn>
                <a:cxn ang="10800000">
                  <a:pos x="wd2" y="hd2"/>
                </a:cxn>
                <a:cxn ang="16200000">
                  <a:pos x="wd2" y="hd2"/>
                </a:cxn>
              </a:cxnLst>
              <a:rect l="0" t="0" r="r" b="b"/>
              <a:pathLst>
                <a:path w="21600" h="21600" extrusionOk="0">
                  <a:moveTo>
                    <a:pt x="16408" y="6214"/>
                  </a:moveTo>
                  <a:cubicBezTo>
                    <a:pt x="15120" y="4853"/>
                    <a:pt x="13491" y="4113"/>
                    <a:pt x="11255" y="4113"/>
                  </a:cubicBezTo>
                  <a:cubicBezTo>
                    <a:pt x="9474" y="4113"/>
                    <a:pt x="7389" y="4764"/>
                    <a:pt x="7389" y="6302"/>
                  </a:cubicBezTo>
                  <a:cubicBezTo>
                    <a:pt x="7389" y="9972"/>
                    <a:pt x="21600" y="6983"/>
                    <a:pt x="21600" y="15002"/>
                  </a:cubicBezTo>
                  <a:cubicBezTo>
                    <a:pt x="21600" y="19884"/>
                    <a:pt x="15651" y="21600"/>
                    <a:pt x="10269" y="21600"/>
                  </a:cubicBezTo>
                  <a:cubicBezTo>
                    <a:pt x="6177" y="21600"/>
                    <a:pt x="2691" y="20772"/>
                    <a:pt x="0" y="18434"/>
                  </a:cubicBezTo>
                  <a:cubicBezTo>
                    <a:pt x="4396" y="15209"/>
                    <a:pt x="4396" y="15209"/>
                    <a:pt x="4396" y="15209"/>
                  </a:cubicBezTo>
                  <a:cubicBezTo>
                    <a:pt x="6101" y="16659"/>
                    <a:pt x="7844" y="17753"/>
                    <a:pt x="10648" y="17753"/>
                  </a:cubicBezTo>
                  <a:cubicBezTo>
                    <a:pt x="12543" y="17753"/>
                    <a:pt x="15044" y="17014"/>
                    <a:pt x="15044" y="15386"/>
                  </a:cubicBezTo>
                  <a:cubicBezTo>
                    <a:pt x="15044" y="11125"/>
                    <a:pt x="796" y="14469"/>
                    <a:pt x="796" y="6628"/>
                  </a:cubicBezTo>
                  <a:cubicBezTo>
                    <a:pt x="796" y="2042"/>
                    <a:pt x="6101" y="0"/>
                    <a:pt x="11406" y="0"/>
                  </a:cubicBezTo>
                  <a:cubicBezTo>
                    <a:pt x="14931" y="0"/>
                    <a:pt x="18644" y="858"/>
                    <a:pt x="20804" y="3136"/>
                  </a:cubicBezTo>
                  <a:lnTo>
                    <a:pt x="16408" y="6214"/>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08" name="Freeform 21"/>
            <p:cNvSpPr/>
            <p:nvPr/>
          </p:nvSpPr>
          <p:spPr>
            <a:xfrm>
              <a:off x="1996016" y="396874"/>
              <a:ext cx="152401" cy="203201"/>
            </a:xfrm>
            <a:custGeom>
              <a:avLst/>
              <a:gdLst/>
              <a:ahLst/>
              <a:cxnLst>
                <a:cxn ang="0">
                  <a:pos x="wd2" y="hd2"/>
                </a:cxn>
                <a:cxn ang="5400000">
                  <a:pos x="wd2" y="hd2"/>
                </a:cxn>
                <a:cxn ang="10800000">
                  <a:pos x="wd2" y="hd2"/>
                </a:cxn>
                <a:cxn ang="16200000">
                  <a:pos x="wd2" y="hd2"/>
                </a:cxn>
              </a:cxnLst>
              <a:rect l="0" t="0" r="r" b="b"/>
              <a:pathLst>
                <a:path w="21600" h="21600" extrusionOk="0">
                  <a:moveTo>
                    <a:pt x="0" y="8248"/>
                  </a:moveTo>
                  <a:cubicBezTo>
                    <a:pt x="0" y="4750"/>
                    <a:pt x="0" y="4750"/>
                    <a:pt x="0" y="4750"/>
                  </a:cubicBezTo>
                  <a:cubicBezTo>
                    <a:pt x="6068" y="4750"/>
                    <a:pt x="6068" y="4750"/>
                    <a:pt x="6068" y="4750"/>
                  </a:cubicBezTo>
                  <a:cubicBezTo>
                    <a:pt x="6068" y="0"/>
                    <a:pt x="6068" y="0"/>
                    <a:pt x="6068" y="0"/>
                  </a:cubicBezTo>
                  <a:cubicBezTo>
                    <a:pt x="13452" y="0"/>
                    <a:pt x="13452" y="0"/>
                    <a:pt x="13452" y="0"/>
                  </a:cubicBezTo>
                  <a:cubicBezTo>
                    <a:pt x="13452" y="4750"/>
                    <a:pt x="13452" y="4750"/>
                    <a:pt x="13452" y="4750"/>
                  </a:cubicBezTo>
                  <a:cubicBezTo>
                    <a:pt x="21600" y="4750"/>
                    <a:pt x="21600" y="4750"/>
                    <a:pt x="21600" y="4750"/>
                  </a:cubicBezTo>
                  <a:cubicBezTo>
                    <a:pt x="21600" y="8248"/>
                    <a:pt x="21600" y="8248"/>
                    <a:pt x="21600" y="8248"/>
                  </a:cubicBezTo>
                  <a:cubicBezTo>
                    <a:pt x="13452" y="8248"/>
                    <a:pt x="13452" y="8248"/>
                    <a:pt x="13452" y="8248"/>
                  </a:cubicBezTo>
                  <a:cubicBezTo>
                    <a:pt x="13452" y="15432"/>
                    <a:pt x="13452" y="15432"/>
                    <a:pt x="13452" y="15432"/>
                  </a:cubicBezTo>
                  <a:cubicBezTo>
                    <a:pt x="13452" y="17086"/>
                    <a:pt x="14343" y="18102"/>
                    <a:pt x="17569" y="18102"/>
                  </a:cubicBezTo>
                  <a:cubicBezTo>
                    <a:pt x="18884" y="18102"/>
                    <a:pt x="20666" y="17961"/>
                    <a:pt x="21600" y="17582"/>
                  </a:cubicBezTo>
                  <a:cubicBezTo>
                    <a:pt x="21600" y="21056"/>
                    <a:pt x="21600" y="21056"/>
                    <a:pt x="21600" y="21056"/>
                  </a:cubicBezTo>
                  <a:cubicBezTo>
                    <a:pt x="20030" y="21458"/>
                    <a:pt x="17484" y="21600"/>
                    <a:pt x="15744" y="21600"/>
                  </a:cubicBezTo>
                  <a:cubicBezTo>
                    <a:pt x="7936" y="21600"/>
                    <a:pt x="6068" y="19639"/>
                    <a:pt x="6068" y="15786"/>
                  </a:cubicBezTo>
                  <a:cubicBezTo>
                    <a:pt x="6068" y="8248"/>
                    <a:pt x="6068" y="8248"/>
                    <a:pt x="6068" y="8248"/>
                  </a:cubicBezTo>
                  <a:lnTo>
                    <a:pt x="0" y="8248"/>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09" name="Freeform 22"/>
            <p:cNvSpPr/>
            <p:nvPr/>
          </p:nvSpPr>
          <p:spPr>
            <a:xfrm>
              <a:off x="2178049" y="436562"/>
              <a:ext cx="209552" cy="163514"/>
            </a:xfrm>
            <a:custGeom>
              <a:avLst/>
              <a:gdLst/>
              <a:ahLst/>
              <a:cxnLst>
                <a:cxn ang="0">
                  <a:pos x="wd2" y="hd2"/>
                </a:cxn>
                <a:cxn ang="5400000">
                  <a:pos x="wd2" y="hd2"/>
                </a:cxn>
                <a:cxn ang="10800000">
                  <a:pos x="wd2" y="hd2"/>
                </a:cxn>
                <a:cxn ang="16200000">
                  <a:pos x="wd2" y="hd2"/>
                </a:cxn>
              </a:cxnLst>
              <a:rect l="0" t="0" r="r" b="b"/>
              <a:pathLst>
                <a:path w="21600" h="21600" extrusionOk="0">
                  <a:moveTo>
                    <a:pt x="5339" y="12605"/>
                  </a:moveTo>
                  <a:cubicBezTo>
                    <a:pt x="5707" y="15653"/>
                    <a:pt x="8100" y="17487"/>
                    <a:pt x="11076" y="17487"/>
                  </a:cubicBezTo>
                  <a:cubicBezTo>
                    <a:pt x="13745" y="17487"/>
                    <a:pt x="15464" y="16274"/>
                    <a:pt x="16814" y="14706"/>
                  </a:cubicBezTo>
                  <a:cubicBezTo>
                    <a:pt x="20618" y="17487"/>
                    <a:pt x="20618" y="17487"/>
                    <a:pt x="20618" y="17487"/>
                  </a:cubicBezTo>
                  <a:cubicBezTo>
                    <a:pt x="18133" y="20446"/>
                    <a:pt x="14973" y="21600"/>
                    <a:pt x="11598" y="21600"/>
                  </a:cubicBezTo>
                  <a:cubicBezTo>
                    <a:pt x="5155" y="21600"/>
                    <a:pt x="0" y="17280"/>
                    <a:pt x="0" y="10800"/>
                  </a:cubicBezTo>
                  <a:cubicBezTo>
                    <a:pt x="0" y="4320"/>
                    <a:pt x="5155" y="0"/>
                    <a:pt x="11598" y="0"/>
                  </a:cubicBezTo>
                  <a:cubicBezTo>
                    <a:pt x="17550" y="0"/>
                    <a:pt x="21600" y="4024"/>
                    <a:pt x="21600" y="11185"/>
                  </a:cubicBezTo>
                  <a:cubicBezTo>
                    <a:pt x="21600" y="12605"/>
                    <a:pt x="21600" y="12605"/>
                    <a:pt x="21600" y="12605"/>
                  </a:cubicBezTo>
                  <a:lnTo>
                    <a:pt x="5339" y="12605"/>
                  </a:lnTo>
                  <a:close/>
                  <a:moveTo>
                    <a:pt x="16261" y="8729"/>
                  </a:moveTo>
                  <a:cubicBezTo>
                    <a:pt x="16231" y="5740"/>
                    <a:pt x="14175" y="3847"/>
                    <a:pt x="10861" y="3847"/>
                  </a:cubicBezTo>
                  <a:cubicBezTo>
                    <a:pt x="7701" y="3847"/>
                    <a:pt x="5737" y="5770"/>
                    <a:pt x="5339" y="8729"/>
                  </a:cubicBezTo>
                  <a:lnTo>
                    <a:pt x="16261" y="8729"/>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10" name="Freeform 23"/>
            <p:cNvSpPr/>
            <p:nvPr/>
          </p:nvSpPr>
          <p:spPr>
            <a:xfrm>
              <a:off x="2436282" y="436562"/>
              <a:ext cx="131235" cy="160339"/>
            </a:xfrm>
            <a:custGeom>
              <a:avLst/>
              <a:gdLst/>
              <a:ahLst/>
              <a:cxnLst>
                <a:cxn ang="0">
                  <a:pos x="wd2" y="hd2"/>
                </a:cxn>
                <a:cxn ang="5400000">
                  <a:pos x="wd2" y="hd2"/>
                </a:cxn>
                <a:cxn ang="10800000">
                  <a:pos x="wd2" y="hd2"/>
                </a:cxn>
                <a:cxn ang="16200000">
                  <a:pos x="wd2" y="hd2"/>
                </a:cxn>
              </a:cxnLst>
              <a:rect l="0" t="0" r="r" b="b"/>
              <a:pathLst>
                <a:path w="21600" h="21600" extrusionOk="0">
                  <a:moveTo>
                    <a:pt x="0" y="515"/>
                  </a:moveTo>
                  <a:cubicBezTo>
                    <a:pt x="8446" y="515"/>
                    <a:pt x="8446" y="515"/>
                    <a:pt x="8446" y="515"/>
                  </a:cubicBezTo>
                  <a:cubicBezTo>
                    <a:pt x="8446" y="3847"/>
                    <a:pt x="8446" y="3847"/>
                    <a:pt x="8446" y="3847"/>
                  </a:cubicBezTo>
                  <a:cubicBezTo>
                    <a:pt x="8591" y="3847"/>
                    <a:pt x="8591" y="3847"/>
                    <a:pt x="8591" y="3847"/>
                  </a:cubicBezTo>
                  <a:cubicBezTo>
                    <a:pt x="10436" y="1454"/>
                    <a:pt x="14173" y="0"/>
                    <a:pt x="18591" y="0"/>
                  </a:cubicBezTo>
                  <a:cubicBezTo>
                    <a:pt x="19658" y="0"/>
                    <a:pt x="20629" y="121"/>
                    <a:pt x="21600" y="303"/>
                  </a:cubicBezTo>
                  <a:cubicBezTo>
                    <a:pt x="21600" y="5392"/>
                    <a:pt x="21600" y="5392"/>
                    <a:pt x="21600" y="5392"/>
                  </a:cubicBezTo>
                  <a:cubicBezTo>
                    <a:pt x="20192" y="5180"/>
                    <a:pt x="18882" y="4999"/>
                    <a:pt x="17523" y="4999"/>
                  </a:cubicBezTo>
                  <a:cubicBezTo>
                    <a:pt x="9611" y="4999"/>
                    <a:pt x="8446" y="9179"/>
                    <a:pt x="8446" y="10300"/>
                  </a:cubicBezTo>
                  <a:cubicBezTo>
                    <a:pt x="8446" y="21600"/>
                    <a:pt x="8446" y="21600"/>
                    <a:pt x="8446" y="21600"/>
                  </a:cubicBezTo>
                  <a:cubicBezTo>
                    <a:pt x="0" y="21600"/>
                    <a:pt x="0" y="21600"/>
                    <a:pt x="0" y="21600"/>
                  </a:cubicBezTo>
                  <a:lnTo>
                    <a:pt x="0" y="51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11" name="Freeform 24"/>
            <p:cNvSpPr/>
            <p:nvPr/>
          </p:nvSpPr>
          <p:spPr>
            <a:xfrm>
              <a:off x="2586566" y="352424"/>
              <a:ext cx="222252" cy="247652"/>
            </a:xfrm>
            <a:custGeom>
              <a:avLst/>
              <a:gdLst/>
              <a:ahLst/>
              <a:cxnLst>
                <a:cxn ang="0">
                  <a:pos x="wd2" y="hd2"/>
                </a:cxn>
                <a:cxn ang="5400000">
                  <a:pos x="wd2" y="hd2"/>
                </a:cxn>
                <a:cxn ang="10800000">
                  <a:pos x="wd2" y="hd2"/>
                </a:cxn>
                <a:cxn ang="16200000">
                  <a:pos x="wd2" y="hd2"/>
                </a:cxn>
              </a:cxnLst>
              <a:rect l="0" t="0" r="r" b="b"/>
              <a:pathLst>
                <a:path w="21600" h="21600" extrusionOk="0">
                  <a:moveTo>
                    <a:pt x="16848" y="19232"/>
                  </a:moveTo>
                  <a:cubicBezTo>
                    <a:pt x="16762" y="19232"/>
                    <a:pt x="16762" y="19232"/>
                    <a:pt x="16762" y="19232"/>
                  </a:cubicBezTo>
                  <a:cubicBezTo>
                    <a:pt x="15293" y="20863"/>
                    <a:pt x="12672" y="21600"/>
                    <a:pt x="9878" y="21600"/>
                  </a:cubicBezTo>
                  <a:cubicBezTo>
                    <a:pt x="3715" y="21600"/>
                    <a:pt x="0" y="18514"/>
                    <a:pt x="0" y="14516"/>
                  </a:cubicBezTo>
                  <a:cubicBezTo>
                    <a:pt x="0" y="10519"/>
                    <a:pt x="3946" y="7433"/>
                    <a:pt x="9677" y="7433"/>
                  </a:cubicBezTo>
                  <a:cubicBezTo>
                    <a:pt x="13421" y="7433"/>
                    <a:pt x="15437" y="8617"/>
                    <a:pt x="16474" y="9490"/>
                  </a:cubicBezTo>
                  <a:cubicBezTo>
                    <a:pt x="16589" y="9490"/>
                    <a:pt x="16589" y="9490"/>
                    <a:pt x="16589" y="9490"/>
                  </a:cubicBezTo>
                  <a:cubicBezTo>
                    <a:pt x="16589" y="0"/>
                    <a:pt x="16589" y="0"/>
                    <a:pt x="16589" y="0"/>
                  </a:cubicBezTo>
                  <a:cubicBezTo>
                    <a:pt x="21600" y="0"/>
                    <a:pt x="21600" y="0"/>
                    <a:pt x="21600" y="0"/>
                  </a:cubicBezTo>
                  <a:cubicBezTo>
                    <a:pt x="21600" y="21270"/>
                    <a:pt x="21600" y="21270"/>
                    <a:pt x="21600" y="21270"/>
                  </a:cubicBezTo>
                  <a:cubicBezTo>
                    <a:pt x="16848" y="21270"/>
                    <a:pt x="16848" y="21270"/>
                    <a:pt x="16848" y="21270"/>
                  </a:cubicBezTo>
                  <a:lnTo>
                    <a:pt x="16848" y="19232"/>
                  </a:lnTo>
                  <a:close/>
                  <a:moveTo>
                    <a:pt x="10886" y="18553"/>
                  </a:moveTo>
                  <a:cubicBezTo>
                    <a:pt x="14544" y="18553"/>
                    <a:pt x="16762" y="16632"/>
                    <a:pt x="16762" y="14516"/>
                  </a:cubicBezTo>
                  <a:cubicBezTo>
                    <a:pt x="16762" y="12401"/>
                    <a:pt x="14544" y="10460"/>
                    <a:pt x="10886" y="10460"/>
                  </a:cubicBezTo>
                  <a:cubicBezTo>
                    <a:pt x="7200" y="10460"/>
                    <a:pt x="5011" y="12401"/>
                    <a:pt x="5011" y="14516"/>
                  </a:cubicBezTo>
                  <a:cubicBezTo>
                    <a:pt x="5011" y="16632"/>
                    <a:pt x="7200" y="18553"/>
                    <a:pt x="10886" y="18553"/>
                  </a:cubicBezTo>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12" name="Freeform 25"/>
            <p:cNvSpPr/>
            <p:nvPr/>
          </p:nvSpPr>
          <p:spPr>
            <a:xfrm>
              <a:off x="2853266" y="436562"/>
              <a:ext cx="190501" cy="163514"/>
            </a:xfrm>
            <a:custGeom>
              <a:avLst/>
              <a:gdLst/>
              <a:ahLst/>
              <a:cxnLst>
                <a:cxn ang="0">
                  <a:pos x="wd2" y="hd2"/>
                </a:cxn>
                <a:cxn ang="5400000">
                  <a:pos x="wd2" y="hd2"/>
                </a:cxn>
                <a:cxn ang="10800000">
                  <a:pos x="wd2" y="hd2"/>
                </a:cxn>
                <a:cxn ang="16200000">
                  <a:pos x="wd2" y="hd2"/>
                </a:cxn>
              </a:cxnLst>
              <a:rect l="0" t="0" r="r" b="b"/>
              <a:pathLst>
                <a:path w="21600" h="21600" extrusionOk="0">
                  <a:moveTo>
                    <a:pt x="16310" y="18256"/>
                  </a:moveTo>
                  <a:cubicBezTo>
                    <a:pt x="16175" y="18256"/>
                    <a:pt x="16175" y="18256"/>
                    <a:pt x="16175" y="18256"/>
                  </a:cubicBezTo>
                  <a:cubicBezTo>
                    <a:pt x="14479" y="20564"/>
                    <a:pt x="11732" y="21600"/>
                    <a:pt x="8613" y="21600"/>
                  </a:cubicBezTo>
                  <a:cubicBezTo>
                    <a:pt x="4239" y="21600"/>
                    <a:pt x="0" y="19499"/>
                    <a:pt x="0" y="15416"/>
                  </a:cubicBezTo>
                  <a:cubicBezTo>
                    <a:pt x="0" y="8729"/>
                    <a:pt x="8952" y="8255"/>
                    <a:pt x="14818" y="8255"/>
                  </a:cubicBezTo>
                  <a:cubicBezTo>
                    <a:pt x="16310" y="8255"/>
                    <a:pt x="16310" y="8255"/>
                    <a:pt x="16310" y="8255"/>
                  </a:cubicBezTo>
                  <a:cubicBezTo>
                    <a:pt x="16310" y="7723"/>
                    <a:pt x="16310" y="7723"/>
                    <a:pt x="16310" y="7723"/>
                  </a:cubicBezTo>
                  <a:cubicBezTo>
                    <a:pt x="16310" y="5178"/>
                    <a:pt x="14038" y="3847"/>
                    <a:pt x="10919" y="3847"/>
                  </a:cubicBezTo>
                  <a:cubicBezTo>
                    <a:pt x="8443" y="3847"/>
                    <a:pt x="6171" y="4705"/>
                    <a:pt x="4612" y="6007"/>
                  </a:cubicBezTo>
                  <a:cubicBezTo>
                    <a:pt x="1526" y="3284"/>
                    <a:pt x="1526" y="3284"/>
                    <a:pt x="1526" y="3284"/>
                  </a:cubicBezTo>
                  <a:cubicBezTo>
                    <a:pt x="4137" y="976"/>
                    <a:pt x="7799" y="0"/>
                    <a:pt x="11529" y="0"/>
                  </a:cubicBezTo>
                  <a:cubicBezTo>
                    <a:pt x="21600" y="0"/>
                    <a:pt x="21600" y="6332"/>
                    <a:pt x="21600" y="9261"/>
                  </a:cubicBezTo>
                  <a:cubicBezTo>
                    <a:pt x="21600" y="21097"/>
                    <a:pt x="21600" y="21097"/>
                    <a:pt x="21600" y="21097"/>
                  </a:cubicBezTo>
                  <a:cubicBezTo>
                    <a:pt x="16310" y="21097"/>
                    <a:pt x="16310" y="21097"/>
                    <a:pt x="16310" y="21097"/>
                  </a:cubicBezTo>
                  <a:lnTo>
                    <a:pt x="16310" y="18256"/>
                  </a:lnTo>
                  <a:close/>
                  <a:moveTo>
                    <a:pt x="15971" y="11865"/>
                  </a:moveTo>
                  <a:cubicBezTo>
                    <a:pt x="14750" y="11865"/>
                    <a:pt x="14750" y="11865"/>
                    <a:pt x="14750" y="11865"/>
                  </a:cubicBezTo>
                  <a:cubicBezTo>
                    <a:pt x="11495" y="11865"/>
                    <a:pt x="5900" y="12072"/>
                    <a:pt x="5900" y="15031"/>
                  </a:cubicBezTo>
                  <a:cubicBezTo>
                    <a:pt x="5900" y="16925"/>
                    <a:pt x="8104" y="17753"/>
                    <a:pt x="10003" y="17753"/>
                  </a:cubicBezTo>
                  <a:cubicBezTo>
                    <a:pt x="14038" y="17753"/>
                    <a:pt x="15971" y="15889"/>
                    <a:pt x="15971" y="13019"/>
                  </a:cubicBezTo>
                  <a:lnTo>
                    <a:pt x="15971" y="1186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sp>
          <p:nvSpPr>
            <p:cNvPr id="113" name="Freeform 26"/>
            <p:cNvSpPr/>
            <p:nvPr/>
          </p:nvSpPr>
          <p:spPr>
            <a:xfrm>
              <a:off x="3096682" y="436562"/>
              <a:ext cx="321735" cy="160339"/>
            </a:xfrm>
            <a:custGeom>
              <a:avLst/>
              <a:gdLst/>
              <a:ahLst/>
              <a:cxnLst>
                <a:cxn ang="0">
                  <a:pos x="wd2" y="hd2"/>
                </a:cxn>
                <a:cxn ang="5400000">
                  <a:pos x="wd2" y="hd2"/>
                </a:cxn>
                <a:cxn ang="10800000">
                  <a:pos x="wd2" y="hd2"/>
                </a:cxn>
                <a:cxn ang="16200000">
                  <a:pos x="wd2" y="hd2"/>
                </a:cxn>
              </a:cxnLst>
              <a:rect l="0" t="0" r="r" b="b"/>
              <a:pathLst>
                <a:path w="21600" h="21600" extrusionOk="0">
                  <a:moveTo>
                    <a:pt x="0" y="515"/>
                  </a:moveTo>
                  <a:cubicBezTo>
                    <a:pt x="3306" y="515"/>
                    <a:pt x="3306" y="515"/>
                    <a:pt x="3306" y="515"/>
                  </a:cubicBezTo>
                  <a:cubicBezTo>
                    <a:pt x="3306" y="3817"/>
                    <a:pt x="3306" y="3817"/>
                    <a:pt x="3306" y="3817"/>
                  </a:cubicBezTo>
                  <a:cubicBezTo>
                    <a:pt x="3366" y="3817"/>
                    <a:pt x="3366" y="3817"/>
                    <a:pt x="3366" y="3817"/>
                  </a:cubicBezTo>
                  <a:cubicBezTo>
                    <a:pt x="3987" y="1848"/>
                    <a:pt x="5310" y="0"/>
                    <a:pt x="7634" y="0"/>
                  </a:cubicBezTo>
                  <a:cubicBezTo>
                    <a:pt x="9778" y="0"/>
                    <a:pt x="11261" y="1272"/>
                    <a:pt x="11982" y="3908"/>
                  </a:cubicBezTo>
                  <a:cubicBezTo>
                    <a:pt x="13004" y="1212"/>
                    <a:pt x="14487" y="0"/>
                    <a:pt x="16571" y="0"/>
                  </a:cubicBezTo>
                  <a:cubicBezTo>
                    <a:pt x="20298" y="0"/>
                    <a:pt x="21600" y="3999"/>
                    <a:pt x="21600" y="9028"/>
                  </a:cubicBezTo>
                  <a:cubicBezTo>
                    <a:pt x="21600" y="21600"/>
                    <a:pt x="21600" y="21600"/>
                    <a:pt x="21600" y="21600"/>
                  </a:cubicBezTo>
                  <a:cubicBezTo>
                    <a:pt x="18114" y="21600"/>
                    <a:pt x="18114" y="21600"/>
                    <a:pt x="18114" y="21600"/>
                  </a:cubicBezTo>
                  <a:cubicBezTo>
                    <a:pt x="18114" y="9664"/>
                    <a:pt x="18114" y="9664"/>
                    <a:pt x="18114" y="9664"/>
                  </a:cubicBezTo>
                  <a:cubicBezTo>
                    <a:pt x="18114" y="7028"/>
                    <a:pt x="17593" y="4726"/>
                    <a:pt x="15529" y="4726"/>
                  </a:cubicBezTo>
                  <a:cubicBezTo>
                    <a:pt x="13345" y="4726"/>
                    <a:pt x="12543" y="7452"/>
                    <a:pt x="12543" y="10179"/>
                  </a:cubicBezTo>
                  <a:cubicBezTo>
                    <a:pt x="12543" y="21600"/>
                    <a:pt x="12543" y="21600"/>
                    <a:pt x="12543" y="21600"/>
                  </a:cubicBezTo>
                  <a:cubicBezTo>
                    <a:pt x="9057" y="21600"/>
                    <a:pt x="9057" y="21600"/>
                    <a:pt x="9057" y="21600"/>
                  </a:cubicBezTo>
                  <a:cubicBezTo>
                    <a:pt x="9057" y="9028"/>
                    <a:pt x="9057" y="9028"/>
                    <a:pt x="9057" y="9028"/>
                  </a:cubicBezTo>
                  <a:cubicBezTo>
                    <a:pt x="9057" y="6453"/>
                    <a:pt x="8355" y="4726"/>
                    <a:pt x="6672" y="4726"/>
                  </a:cubicBezTo>
                  <a:cubicBezTo>
                    <a:pt x="4388" y="4726"/>
                    <a:pt x="3486" y="7271"/>
                    <a:pt x="3486" y="10088"/>
                  </a:cubicBezTo>
                  <a:cubicBezTo>
                    <a:pt x="3486" y="21600"/>
                    <a:pt x="3486" y="21600"/>
                    <a:pt x="3486" y="21600"/>
                  </a:cubicBezTo>
                  <a:cubicBezTo>
                    <a:pt x="0" y="21600"/>
                    <a:pt x="0" y="21600"/>
                    <a:pt x="0" y="21600"/>
                  </a:cubicBezTo>
                  <a:lnTo>
                    <a:pt x="0" y="515"/>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Calibri"/>
                  <a:ea typeface="Calibri"/>
                  <a:cs typeface="Calibri"/>
                  <a:sym typeface="Calibri"/>
                </a:defRPr>
              </a:pPr>
              <a:endParaRPr/>
            </a:p>
          </p:txBody>
        </p:sp>
      </p:grpSp>
      <p:sp>
        <p:nvSpPr>
          <p:cNvPr id="115" name="Titeltekst"/>
          <p:cNvSpPr txBox="1">
            <a:spLocks noGrp="1"/>
          </p:cNvSpPr>
          <p:nvPr>
            <p:ph type="title"/>
          </p:nvPr>
        </p:nvSpPr>
        <p:spPr>
          <a:xfrm>
            <a:off x="1308059" y="1758950"/>
            <a:ext cx="9792001" cy="1836000"/>
          </a:xfrm>
          <a:prstGeom prst="rect">
            <a:avLst/>
          </a:prstGeom>
        </p:spPr>
        <p:txBody>
          <a:bodyPr/>
          <a:lstStyle>
            <a:lvl1pPr defTabSz="914238">
              <a:lnSpc>
                <a:spcPct val="100000"/>
              </a:lnSpc>
              <a:defRPr sz="5500" b="0">
                <a:solidFill>
                  <a:srgbClr val="FFFFFF"/>
                </a:solidFill>
                <a:latin typeface="Corbel"/>
                <a:ea typeface="Corbel"/>
                <a:cs typeface="Corbel"/>
                <a:sym typeface="Corbel"/>
              </a:defRPr>
            </a:lvl1pPr>
          </a:lstStyle>
          <a:p>
            <a:r>
              <a:t>Titeltekst</a:t>
            </a:r>
          </a:p>
        </p:txBody>
      </p:sp>
      <p:sp>
        <p:nvSpPr>
          <p:cNvPr id="116" name="Hoofdtekst - niveau één…"/>
          <p:cNvSpPr txBox="1">
            <a:spLocks noGrp="1"/>
          </p:cNvSpPr>
          <p:nvPr>
            <p:ph type="body" sz="half" idx="1"/>
          </p:nvPr>
        </p:nvSpPr>
        <p:spPr>
          <a:xfrm>
            <a:off x="1308059" y="3603787"/>
            <a:ext cx="9792001" cy="1752601"/>
          </a:xfrm>
          <a:prstGeom prst="rect">
            <a:avLst/>
          </a:prstGeom>
        </p:spPr>
        <p:txBody>
          <a:bodyPr/>
          <a:lstStyle>
            <a:lvl1pPr marL="0" indent="0" defTabSz="914238">
              <a:lnSpc>
                <a:spcPct val="100000"/>
              </a:lnSpc>
              <a:spcBef>
                <a:spcPts val="0"/>
              </a:spcBef>
              <a:buClrTx/>
              <a:buSzTx/>
              <a:buFontTx/>
              <a:buNone/>
              <a:defRPr sz="3500">
                <a:solidFill>
                  <a:srgbClr val="FFFFFF"/>
                </a:solidFill>
                <a:latin typeface="Corbel"/>
                <a:ea typeface="Corbel"/>
                <a:cs typeface="Corbel"/>
                <a:sym typeface="Corbel"/>
              </a:defRPr>
            </a:lvl1pPr>
            <a:lvl2pPr marL="0" indent="457118" defTabSz="914238">
              <a:lnSpc>
                <a:spcPct val="100000"/>
              </a:lnSpc>
              <a:spcBef>
                <a:spcPts val="0"/>
              </a:spcBef>
              <a:buClrTx/>
              <a:buSzTx/>
              <a:buFontTx/>
              <a:buNone/>
              <a:defRPr sz="3500">
                <a:solidFill>
                  <a:srgbClr val="FFFFFF"/>
                </a:solidFill>
                <a:latin typeface="Corbel"/>
                <a:ea typeface="Corbel"/>
                <a:cs typeface="Corbel"/>
                <a:sym typeface="Corbel"/>
              </a:defRPr>
            </a:lvl2pPr>
            <a:lvl3pPr marL="0" indent="914238" defTabSz="914238">
              <a:lnSpc>
                <a:spcPct val="100000"/>
              </a:lnSpc>
              <a:spcBef>
                <a:spcPts val="0"/>
              </a:spcBef>
              <a:buClrTx/>
              <a:buSzTx/>
              <a:buFontTx/>
              <a:buNone/>
              <a:defRPr sz="3500">
                <a:solidFill>
                  <a:srgbClr val="FFFFFF"/>
                </a:solidFill>
                <a:latin typeface="Corbel"/>
                <a:ea typeface="Corbel"/>
                <a:cs typeface="Corbel"/>
                <a:sym typeface="Corbel"/>
              </a:defRPr>
            </a:lvl3pPr>
            <a:lvl4pPr marL="0" indent="1371357" defTabSz="914238">
              <a:lnSpc>
                <a:spcPct val="100000"/>
              </a:lnSpc>
              <a:spcBef>
                <a:spcPts val="0"/>
              </a:spcBef>
              <a:buClrTx/>
              <a:buSzTx/>
              <a:buFontTx/>
              <a:buNone/>
              <a:defRPr sz="3500">
                <a:solidFill>
                  <a:srgbClr val="FFFFFF"/>
                </a:solidFill>
                <a:latin typeface="Corbel"/>
                <a:ea typeface="Corbel"/>
                <a:cs typeface="Corbel"/>
                <a:sym typeface="Corbel"/>
              </a:defRPr>
            </a:lvl4pPr>
            <a:lvl5pPr marL="0" indent="1828476" defTabSz="914238">
              <a:lnSpc>
                <a:spcPct val="100000"/>
              </a:lnSpc>
              <a:spcBef>
                <a:spcPts val="0"/>
              </a:spcBef>
              <a:buClrTx/>
              <a:buSzTx/>
              <a:buFontTx/>
              <a:buNone/>
              <a:defRPr sz="3500">
                <a:solidFill>
                  <a:srgbClr val="FFFFFF"/>
                </a:solidFill>
                <a:latin typeface="Corbel"/>
                <a:ea typeface="Corbel"/>
                <a:cs typeface="Corbel"/>
                <a:sym typeface="Corbe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grpSp>
        <p:nvGrpSpPr>
          <p:cNvPr id="119" name="Afgeronde rechthoek 32"/>
          <p:cNvGrpSpPr/>
          <p:nvPr/>
        </p:nvGrpSpPr>
        <p:grpSpPr>
          <a:xfrm>
            <a:off x="-2308592" y="98558"/>
            <a:ext cx="2146031" cy="4770637"/>
            <a:chOff x="0" y="0"/>
            <a:chExt cx="2146029" cy="4770635"/>
          </a:xfrm>
        </p:grpSpPr>
        <p:sp>
          <p:nvSpPr>
            <p:cNvPr id="117" name="Afgeronde rechthoek"/>
            <p:cNvSpPr/>
            <p:nvPr/>
          </p:nvSpPr>
          <p:spPr>
            <a:xfrm>
              <a:off x="0" y="0"/>
              <a:ext cx="2146030" cy="4770636"/>
            </a:xfrm>
            <a:prstGeom prst="roundRect">
              <a:avLst>
                <a:gd name="adj" fmla="val 9701"/>
              </a:avLst>
            </a:prstGeom>
            <a:solidFill>
              <a:srgbClr val="FFFFFF"/>
            </a:solidFill>
            <a:ln w="25400" cap="flat">
              <a:solidFill>
                <a:srgbClr val="BA0000"/>
              </a:solidFill>
              <a:prstDash val="solid"/>
              <a:round/>
            </a:ln>
            <a:effectLst/>
          </p:spPr>
          <p:txBody>
            <a:bodyPr wrap="square" lIns="45719" tIns="45719" rIns="45719" bIns="45719" numCol="1" anchor="t">
              <a:noAutofit/>
            </a:bodyPr>
            <a:lstStyle/>
            <a:p>
              <a:pPr>
                <a:defRPr sz="1000">
                  <a:latin typeface="Corbel"/>
                  <a:ea typeface="Corbel"/>
                  <a:cs typeface="Corbel"/>
                  <a:sym typeface="Corbel"/>
                </a:defRPr>
              </a:pPr>
              <a:endParaRPr/>
            </a:p>
          </p:txBody>
        </p:sp>
        <p:sp>
          <p:nvSpPr>
            <p:cNvPr id="118" name="Deze dia  is zo gemaakt dat je zelf een afbeelding kan invoegen.…"/>
            <p:cNvSpPr txBox="1"/>
            <p:nvPr/>
          </p:nvSpPr>
          <p:spPr>
            <a:xfrm>
              <a:off x="60975" y="60975"/>
              <a:ext cx="2024079" cy="28854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1" tIns="45711" rIns="45711" bIns="45711" numCol="1" anchor="t">
              <a:spAutoFit/>
            </a:bodyPr>
            <a:lstStyle/>
            <a:p>
              <a:pPr>
                <a:defRPr sz="1000">
                  <a:latin typeface="Corbel"/>
                  <a:ea typeface="Corbel"/>
                  <a:cs typeface="Corbel"/>
                  <a:sym typeface="Corbel"/>
                </a:defRPr>
              </a:pPr>
              <a:r>
                <a:t>Deze dia  is zo gemaakt dat je zelf een afbeelding kan invoegen. </a:t>
              </a:r>
              <a:endParaRPr>
                <a:solidFill>
                  <a:srgbClr val="FFFFFF"/>
                </a:solidFill>
              </a:endParaRPr>
            </a:p>
            <a:p>
              <a:pPr>
                <a:defRPr sz="1000">
                  <a:latin typeface="Corbel"/>
                  <a:ea typeface="Corbel"/>
                  <a:cs typeface="Corbel"/>
                  <a:sym typeface="Corbel"/>
                </a:defRPr>
              </a:pPr>
              <a:endParaRPr>
                <a:solidFill>
                  <a:srgbClr val="FFFFFF"/>
                </a:solidFill>
              </a:endParaRPr>
            </a:p>
            <a:p>
              <a:pPr>
                <a:defRPr sz="1000">
                  <a:latin typeface="Corbel"/>
                  <a:ea typeface="Corbel"/>
                  <a:cs typeface="Corbel"/>
                  <a:sym typeface="Corbel"/>
                </a:defRPr>
              </a:pPr>
              <a:r>
                <a:t>Klik met de rechtermuisknop in de achtergrond en kies Achtergrond opmaken. Klik op Opvulling met figuur of bitmappatroon en dan op Invoegen uit bestand. Kies de afbeelding en klik op Invoegen en Sluiten.</a:t>
              </a:r>
              <a:endParaRPr>
                <a:solidFill>
                  <a:srgbClr val="FFFFFF"/>
                </a:solidFill>
              </a:endParaRPr>
            </a:p>
            <a:p>
              <a:pPr>
                <a:defRPr sz="1000">
                  <a:latin typeface="Corbel"/>
                  <a:ea typeface="Corbel"/>
                  <a:cs typeface="Corbel"/>
                  <a:sym typeface="Corbel"/>
                </a:defRPr>
              </a:pPr>
              <a:endParaRPr>
                <a:solidFill>
                  <a:srgbClr val="FFFFFF"/>
                </a:solidFill>
              </a:endParaRPr>
            </a:p>
            <a:p>
              <a:pPr>
                <a:defRPr sz="1000">
                  <a:latin typeface="Corbel"/>
                  <a:ea typeface="Corbel"/>
                  <a:cs typeface="Corbel"/>
                  <a:sym typeface="Corbel"/>
                </a:defRPr>
              </a:pPr>
              <a:r>
                <a:t>Klik niet op Overal toepassen omdat de afbeelding dan op alle dia’s komt. Met ctrl + z kan je dit ongedaan maken.</a:t>
              </a:r>
              <a:endParaRPr>
                <a:solidFill>
                  <a:srgbClr val="FFFFFF"/>
                </a:solidFill>
              </a:endParaRPr>
            </a:p>
            <a:p>
              <a:pPr>
                <a:defRPr sz="1000">
                  <a:latin typeface="Corbel"/>
                  <a:ea typeface="Corbel"/>
                  <a:cs typeface="Corbel"/>
                  <a:sym typeface="Corbel"/>
                </a:defRPr>
              </a:pPr>
              <a:endParaRPr>
                <a:solidFill>
                  <a:srgbClr val="FFFFFF"/>
                </a:solidFill>
              </a:endParaRPr>
            </a:p>
            <a:p>
              <a:pPr>
                <a:defRPr sz="1000">
                  <a:latin typeface="Corbel"/>
                  <a:ea typeface="Corbel"/>
                  <a:cs typeface="Corbel"/>
                  <a:sym typeface="Corbel"/>
                </a:defRPr>
              </a:pPr>
              <a:r>
                <a:t>Voor het mooiste resultaat is de beeldverhouding 1024 x 768 pixels. Het beeld blijft dan scherp en vervormt niet.</a:t>
              </a:r>
              <a:endParaRPr>
                <a:solidFill>
                  <a:srgbClr val="FFFFFF"/>
                </a:solidFill>
              </a:endParaRPr>
            </a:p>
          </p:txBody>
        </p:sp>
      </p:grpSp>
      <p:sp>
        <p:nvSpPr>
          <p:cNvPr id="120"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fbeelding 13" descr="Afbeelding 13"/>
          <p:cNvPicPr>
            <a:picLocks noChangeAspect="1"/>
          </p:cNvPicPr>
          <p:nvPr/>
        </p:nvPicPr>
        <p:blipFill>
          <a:blip r:embed="rId61"/>
          <a:stretch>
            <a:fillRect/>
          </a:stretch>
        </p:blipFill>
        <p:spPr>
          <a:xfrm>
            <a:off x="485775" y="0"/>
            <a:ext cx="2149475" cy="1228725"/>
          </a:xfrm>
          <a:prstGeom prst="rect">
            <a:avLst/>
          </a:prstGeom>
          <a:ln w="12700">
            <a:miter lim="400000"/>
          </a:ln>
        </p:spPr>
      </p:pic>
      <p:grpSp>
        <p:nvGrpSpPr>
          <p:cNvPr id="5" name="Groep 1"/>
          <p:cNvGrpSpPr/>
          <p:nvPr/>
        </p:nvGrpSpPr>
        <p:grpSpPr>
          <a:xfrm>
            <a:off x="-7375" y="6415994"/>
            <a:ext cx="4949826" cy="449262"/>
            <a:chOff x="0" y="0"/>
            <a:chExt cx="4949825" cy="449260"/>
          </a:xfrm>
        </p:grpSpPr>
        <p:sp>
          <p:nvSpPr>
            <p:cNvPr id="3" name="Freeform 5"/>
            <p:cNvSpPr/>
            <p:nvPr/>
          </p:nvSpPr>
          <p:spPr>
            <a:xfrm>
              <a:off x="-1" y="0"/>
              <a:ext cx="2692045" cy="4492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8087" y="0"/>
                  </a:lnTo>
                  <a:lnTo>
                    <a:pt x="18179" y="31"/>
                  </a:lnTo>
                  <a:lnTo>
                    <a:pt x="18273" y="61"/>
                  </a:lnTo>
                  <a:lnTo>
                    <a:pt x="18363" y="112"/>
                  </a:lnTo>
                  <a:lnTo>
                    <a:pt x="18452" y="174"/>
                  </a:lnTo>
                  <a:lnTo>
                    <a:pt x="18632" y="337"/>
                  </a:lnTo>
                  <a:lnTo>
                    <a:pt x="18721" y="449"/>
                  </a:lnTo>
                  <a:lnTo>
                    <a:pt x="18808" y="551"/>
                  </a:lnTo>
                  <a:lnTo>
                    <a:pt x="18895" y="684"/>
                  </a:lnTo>
                  <a:lnTo>
                    <a:pt x="19065" y="970"/>
                  </a:lnTo>
                  <a:lnTo>
                    <a:pt x="19151" y="1123"/>
                  </a:lnTo>
                  <a:lnTo>
                    <a:pt x="19234" y="1317"/>
                  </a:lnTo>
                  <a:lnTo>
                    <a:pt x="19318" y="1490"/>
                  </a:lnTo>
                  <a:lnTo>
                    <a:pt x="19396" y="1695"/>
                  </a:lnTo>
                  <a:lnTo>
                    <a:pt x="19480" y="1909"/>
                  </a:lnTo>
                  <a:lnTo>
                    <a:pt x="19558" y="2123"/>
                  </a:lnTo>
                  <a:lnTo>
                    <a:pt x="19635" y="2368"/>
                  </a:lnTo>
                  <a:lnTo>
                    <a:pt x="19711" y="2603"/>
                  </a:lnTo>
                  <a:lnTo>
                    <a:pt x="19790" y="2858"/>
                  </a:lnTo>
                  <a:lnTo>
                    <a:pt x="19863" y="3134"/>
                  </a:lnTo>
                  <a:lnTo>
                    <a:pt x="19938" y="3399"/>
                  </a:lnTo>
                  <a:lnTo>
                    <a:pt x="20010" y="3685"/>
                  </a:lnTo>
                  <a:lnTo>
                    <a:pt x="20081" y="3991"/>
                  </a:lnTo>
                  <a:lnTo>
                    <a:pt x="20153" y="4287"/>
                  </a:lnTo>
                  <a:lnTo>
                    <a:pt x="20221" y="4604"/>
                  </a:lnTo>
                  <a:lnTo>
                    <a:pt x="20354" y="5278"/>
                  </a:lnTo>
                  <a:lnTo>
                    <a:pt x="20420" y="5604"/>
                  </a:lnTo>
                  <a:lnTo>
                    <a:pt x="20482" y="5972"/>
                  </a:lnTo>
                  <a:lnTo>
                    <a:pt x="20545" y="6319"/>
                  </a:lnTo>
                  <a:lnTo>
                    <a:pt x="20606" y="6707"/>
                  </a:lnTo>
                  <a:lnTo>
                    <a:pt x="20722" y="7462"/>
                  </a:lnTo>
                  <a:lnTo>
                    <a:pt x="20778" y="7860"/>
                  </a:lnTo>
                  <a:lnTo>
                    <a:pt x="20831" y="8258"/>
                  </a:lnTo>
                  <a:lnTo>
                    <a:pt x="20884" y="8677"/>
                  </a:lnTo>
                  <a:lnTo>
                    <a:pt x="20935" y="9105"/>
                  </a:lnTo>
                  <a:lnTo>
                    <a:pt x="20985" y="9534"/>
                  </a:lnTo>
                  <a:lnTo>
                    <a:pt x="21032" y="9963"/>
                  </a:lnTo>
                  <a:lnTo>
                    <a:pt x="21078" y="10402"/>
                  </a:lnTo>
                  <a:lnTo>
                    <a:pt x="21123" y="10851"/>
                  </a:lnTo>
                  <a:lnTo>
                    <a:pt x="21165" y="11310"/>
                  </a:lnTo>
                  <a:lnTo>
                    <a:pt x="21205" y="11770"/>
                  </a:lnTo>
                  <a:lnTo>
                    <a:pt x="21245" y="12250"/>
                  </a:lnTo>
                  <a:lnTo>
                    <a:pt x="21281" y="12709"/>
                  </a:lnTo>
                  <a:lnTo>
                    <a:pt x="21317" y="13199"/>
                  </a:lnTo>
                  <a:lnTo>
                    <a:pt x="21351" y="13689"/>
                  </a:lnTo>
                  <a:lnTo>
                    <a:pt x="21382" y="14179"/>
                  </a:lnTo>
                  <a:lnTo>
                    <a:pt x="21413" y="14679"/>
                  </a:lnTo>
                  <a:lnTo>
                    <a:pt x="21438" y="15179"/>
                  </a:lnTo>
                  <a:lnTo>
                    <a:pt x="21465" y="15690"/>
                  </a:lnTo>
                  <a:lnTo>
                    <a:pt x="21486" y="16200"/>
                  </a:lnTo>
                  <a:lnTo>
                    <a:pt x="21508" y="16721"/>
                  </a:lnTo>
                  <a:lnTo>
                    <a:pt x="21528" y="17251"/>
                  </a:lnTo>
                  <a:lnTo>
                    <a:pt x="21544" y="17772"/>
                  </a:lnTo>
                  <a:lnTo>
                    <a:pt x="21561" y="18313"/>
                  </a:lnTo>
                  <a:lnTo>
                    <a:pt x="21581" y="19395"/>
                  </a:lnTo>
                  <a:lnTo>
                    <a:pt x="21590" y="19946"/>
                  </a:lnTo>
                  <a:lnTo>
                    <a:pt x="21595" y="20487"/>
                  </a:lnTo>
                  <a:lnTo>
                    <a:pt x="21600" y="21049"/>
                  </a:lnTo>
                  <a:lnTo>
                    <a:pt x="21600" y="21600"/>
                  </a:lnTo>
                  <a:close/>
                </a:path>
              </a:pathLst>
            </a:custGeom>
            <a:solidFill>
              <a:srgbClr val="00A9F3"/>
            </a:solidFill>
            <a:ln w="12700" cap="flat">
              <a:noFill/>
              <a:miter lim="400000"/>
            </a:ln>
            <a:effectLst/>
          </p:spPr>
          <p:txBody>
            <a:bodyPr wrap="square" lIns="45719" tIns="45719" rIns="45719" bIns="45719" numCol="1" anchor="t">
              <a:noAutofit/>
            </a:bodyPr>
            <a:lstStyle/>
            <a:p>
              <a:pPr>
                <a:defRPr sz="1800"/>
              </a:pPr>
              <a:endParaRPr/>
            </a:p>
          </p:txBody>
        </p:sp>
        <p:sp>
          <p:nvSpPr>
            <p:cNvPr id="4" name="Freeform 5"/>
            <p:cNvSpPr/>
            <p:nvPr/>
          </p:nvSpPr>
          <p:spPr>
            <a:xfrm>
              <a:off x="2257780" y="0"/>
              <a:ext cx="2692045" cy="4492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8087" y="0"/>
                  </a:lnTo>
                  <a:lnTo>
                    <a:pt x="18179" y="31"/>
                  </a:lnTo>
                  <a:lnTo>
                    <a:pt x="18273" y="61"/>
                  </a:lnTo>
                  <a:lnTo>
                    <a:pt x="18363" y="112"/>
                  </a:lnTo>
                  <a:lnTo>
                    <a:pt x="18452" y="174"/>
                  </a:lnTo>
                  <a:lnTo>
                    <a:pt x="18632" y="337"/>
                  </a:lnTo>
                  <a:lnTo>
                    <a:pt x="18721" y="449"/>
                  </a:lnTo>
                  <a:lnTo>
                    <a:pt x="18808" y="551"/>
                  </a:lnTo>
                  <a:lnTo>
                    <a:pt x="18895" y="684"/>
                  </a:lnTo>
                  <a:lnTo>
                    <a:pt x="19065" y="970"/>
                  </a:lnTo>
                  <a:lnTo>
                    <a:pt x="19151" y="1123"/>
                  </a:lnTo>
                  <a:lnTo>
                    <a:pt x="19234" y="1317"/>
                  </a:lnTo>
                  <a:lnTo>
                    <a:pt x="19318" y="1490"/>
                  </a:lnTo>
                  <a:lnTo>
                    <a:pt x="19396" y="1695"/>
                  </a:lnTo>
                  <a:lnTo>
                    <a:pt x="19480" y="1909"/>
                  </a:lnTo>
                  <a:lnTo>
                    <a:pt x="19558" y="2123"/>
                  </a:lnTo>
                  <a:lnTo>
                    <a:pt x="19635" y="2368"/>
                  </a:lnTo>
                  <a:lnTo>
                    <a:pt x="19711" y="2603"/>
                  </a:lnTo>
                  <a:lnTo>
                    <a:pt x="19790" y="2858"/>
                  </a:lnTo>
                  <a:lnTo>
                    <a:pt x="19863" y="3134"/>
                  </a:lnTo>
                  <a:lnTo>
                    <a:pt x="19938" y="3399"/>
                  </a:lnTo>
                  <a:lnTo>
                    <a:pt x="20010" y="3685"/>
                  </a:lnTo>
                  <a:lnTo>
                    <a:pt x="20081" y="3991"/>
                  </a:lnTo>
                  <a:lnTo>
                    <a:pt x="20153" y="4287"/>
                  </a:lnTo>
                  <a:lnTo>
                    <a:pt x="20221" y="4604"/>
                  </a:lnTo>
                  <a:lnTo>
                    <a:pt x="20354" y="5278"/>
                  </a:lnTo>
                  <a:lnTo>
                    <a:pt x="20420" y="5604"/>
                  </a:lnTo>
                  <a:lnTo>
                    <a:pt x="20482" y="5972"/>
                  </a:lnTo>
                  <a:lnTo>
                    <a:pt x="20545" y="6319"/>
                  </a:lnTo>
                  <a:lnTo>
                    <a:pt x="20606" y="6707"/>
                  </a:lnTo>
                  <a:lnTo>
                    <a:pt x="20722" y="7462"/>
                  </a:lnTo>
                  <a:lnTo>
                    <a:pt x="20778" y="7860"/>
                  </a:lnTo>
                  <a:lnTo>
                    <a:pt x="20831" y="8258"/>
                  </a:lnTo>
                  <a:lnTo>
                    <a:pt x="20884" y="8677"/>
                  </a:lnTo>
                  <a:lnTo>
                    <a:pt x="20935" y="9105"/>
                  </a:lnTo>
                  <a:lnTo>
                    <a:pt x="20985" y="9534"/>
                  </a:lnTo>
                  <a:lnTo>
                    <a:pt x="21032" y="9963"/>
                  </a:lnTo>
                  <a:lnTo>
                    <a:pt x="21078" y="10402"/>
                  </a:lnTo>
                  <a:lnTo>
                    <a:pt x="21123" y="10851"/>
                  </a:lnTo>
                  <a:lnTo>
                    <a:pt x="21165" y="11310"/>
                  </a:lnTo>
                  <a:lnTo>
                    <a:pt x="21205" y="11770"/>
                  </a:lnTo>
                  <a:lnTo>
                    <a:pt x="21245" y="12250"/>
                  </a:lnTo>
                  <a:lnTo>
                    <a:pt x="21281" y="12709"/>
                  </a:lnTo>
                  <a:lnTo>
                    <a:pt x="21317" y="13199"/>
                  </a:lnTo>
                  <a:lnTo>
                    <a:pt x="21351" y="13689"/>
                  </a:lnTo>
                  <a:lnTo>
                    <a:pt x="21382" y="14179"/>
                  </a:lnTo>
                  <a:lnTo>
                    <a:pt x="21413" y="14679"/>
                  </a:lnTo>
                  <a:lnTo>
                    <a:pt x="21438" y="15179"/>
                  </a:lnTo>
                  <a:lnTo>
                    <a:pt x="21465" y="15690"/>
                  </a:lnTo>
                  <a:lnTo>
                    <a:pt x="21486" y="16200"/>
                  </a:lnTo>
                  <a:lnTo>
                    <a:pt x="21508" y="16721"/>
                  </a:lnTo>
                  <a:lnTo>
                    <a:pt x="21528" y="17251"/>
                  </a:lnTo>
                  <a:lnTo>
                    <a:pt x="21544" y="17772"/>
                  </a:lnTo>
                  <a:lnTo>
                    <a:pt x="21561" y="18313"/>
                  </a:lnTo>
                  <a:lnTo>
                    <a:pt x="21581" y="19395"/>
                  </a:lnTo>
                  <a:lnTo>
                    <a:pt x="21590" y="19946"/>
                  </a:lnTo>
                  <a:lnTo>
                    <a:pt x="21595" y="20487"/>
                  </a:lnTo>
                  <a:lnTo>
                    <a:pt x="21600" y="21049"/>
                  </a:lnTo>
                  <a:lnTo>
                    <a:pt x="21600" y="21600"/>
                  </a:lnTo>
                  <a:close/>
                </a:path>
              </a:pathLst>
            </a:custGeom>
            <a:solidFill>
              <a:srgbClr val="00A9F3"/>
            </a:solidFill>
            <a:ln w="12700" cap="flat">
              <a:noFill/>
              <a:miter lim="400000"/>
            </a:ln>
            <a:effectLst/>
          </p:spPr>
          <p:txBody>
            <a:bodyPr wrap="square" lIns="45719" tIns="45719" rIns="45719" bIns="45719" numCol="1" anchor="t">
              <a:noAutofit/>
            </a:bodyPr>
            <a:lstStyle/>
            <a:p>
              <a:pPr>
                <a:defRPr sz="1800"/>
              </a:pPr>
              <a:endParaRPr/>
            </a:p>
          </p:txBody>
        </p:sp>
      </p:grpSp>
      <p:sp>
        <p:nvSpPr>
          <p:cNvPr id="6" name="Titeltekst"/>
          <p:cNvSpPr txBox="1">
            <a:spLocks noGrp="1"/>
          </p:cNvSpPr>
          <p:nvPr>
            <p:ph type="title"/>
          </p:nvPr>
        </p:nvSpPr>
        <p:spPr>
          <a:xfrm>
            <a:off x="1079999" y="1079999"/>
            <a:ext cx="10033201" cy="720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Titeltekst</a:t>
            </a:r>
          </a:p>
        </p:txBody>
      </p:sp>
      <p:sp>
        <p:nvSpPr>
          <p:cNvPr id="7" name="Hoofdtekst - niveau één…"/>
          <p:cNvSpPr txBox="1">
            <a:spLocks noGrp="1"/>
          </p:cNvSpPr>
          <p:nvPr>
            <p:ph type="body" idx="1"/>
          </p:nvPr>
        </p:nvSpPr>
        <p:spPr>
          <a:xfrm>
            <a:off x="1079500" y="1800225"/>
            <a:ext cx="10033000" cy="4500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8" name="Dianummer"/>
          <p:cNvSpPr txBox="1">
            <a:spLocks noGrp="1"/>
          </p:cNvSpPr>
          <p:nvPr>
            <p:ph type="sldNum" sz="quarter" idx="2"/>
          </p:nvPr>
        </p:nvSpPr>
        <p:spPr>
          <a:xfrm>
            <a:off x="11857914" y="6463936"/>
            <a:ext cx="263982" cy="269241"/>
          </a:xfrm>
          <a:prstGeom prst="rect">
            <a:avLst/>
          </a:prstGeom>
          <a:ln w="12700">
            <a:miter lim="400000"/>
          </a:ln>
        </p:spPr>
        <p:txBody>
          <a:bodyPr wrap="none" lIns="45719" rIns="45719" anchor="ctr">
            <a:spAutoFit/>
          </a:bodyPr>
          <a:lstStyle>
            <a:lvl1pPr algn="r">
              <a:defRPr sz="1200">
                <a:solidFill>
                  <a:srgbClr val="888888"/>
                </a:solidFill>
                <a:latin typeface="Calibri"/>
                <a:ea typeface="Calibri"/>
                <a:cs typeface="Calibri"/>
                <a:sym typeface="Calibri"/>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Lst>
  <p:transition spd="med"/>
  <p:txStyles>
    <p:titleStyle>
      <a:lvl1pPr marL="0" marR="0" indent="0" algn="l" defTabSz="912812" rtl="0" latinLnBrk="0">
        <a:lnSpc>
          <a:spcPct val="90000"/>
        </a:lnSpc>
        <a:spcBef>
          <a:spcPts val="0"/>
        </a:spcBef>
        <a:spcAft>
          <a:spcPts val="0"/>
        </a:spcAft>
        <a:buClrTx/>
        <a:buSzTx/>
        <a:buFontTx/>
        <a:buNone/>
        <a:tabLst/>
        <a:defRPr sz="3200" b="1" i="0" u="none" strike="noStrike" cap="none" spc="0" baseline="0">
          <a:solidFill>
            <a:srgbClr val="00A9F3"/>
          </a:solidFill>
          <a:uFillTx/>
          <a:latin typeface="+mj-lt"/>
          <a:ea typeface="+mj-ea"/>
          <a:cs typeface="+mj-cs"/>
          <a:sym typeface="Arial"/>
        </a:defRPr>
      </a:lvl1pPr>
      <a:lvl2pPr marL="0" marR="0" indent="0" algn="l" defTabSz="912812" rtl="0" latinLnBrk="0">
        <a:lnSpc>
          <a:spcPct val="90000"/>
        </a:lnSpc>
        <a:spcBef>
          <a:spcPts val="0"/>
        </a:spcBef>
        <a:spcAft>
          <a:spcPts val="0"/>
        </a:spcAft>
        <a:buClrTx/>
        <a:buSzTx/>
        <a:buFontTx/>
        <a:buNone/>
        <a:tabLst/>
        <a:defRPr sz="3200" b="1" i="0" u="none" strike="noStrike" cap="none" spc="0" baseline="0">
          <a:solidFill>
            <a:srgbClr val="00A9F3"/>
          </a:solidFill>
          <a:uFillTx/>
          <a:latin typeface="+mj-lt"/>
          <a:ea typeface="+mj-ea"/>
          <a:cs typeface="+mj-cs"/>
          <a:sym typeface="Arial"/>
        </a:defRPr>
      </a:lvl2pPr>
      <a:lvl3pPr marL="0" marR="0" indent="0" algn="l" defTabSz="912812" rtl="0" latinLnBrk="0">
        <a:lnSpc>
          <a:spcPct val="90000"/>
        </a:lnSpc>
        <a:spcBef>
          <a:spcPts val="0"/>
        </a:spcBef>
        <a:spcAft>
          <a:spcPts val="0"/>
        </a:spcAft>
        <a:buClrTx/>
        <a:buSzTx/>
        <a:buFontTx/>
        <a:buNone/>
        <a:tabLst/>
        <a:defRPr sz="3200" b="1" i="0" u="none" strike="noStrike" cap="none" spc="0" baseline="0">
          <a:solidFill>
            <a:srgbClr val="00A9F3"/>
          </a:solidFill>
          <a:uFillTx/>
          <a:latin typeface="+mj-lt"/>
          <a:ea typeface="+mj-ea"/>
          <a:cs typeface="+mj-cs"/>
          <a:sym typeface="Arial"/>
        </a:defRPr>
      </a:lvl3pPr>
      <a:lvl4pPr marL="0" marR="0" indent="0" algn="l" defTabSz="912812" rtl="0" latinLnBrk="0">
        <a:lnSpc>
          <a:spcPct val="90000"/>
        </a:lnSpc>
        <a:spcBef>
          <a:spcPts val="0"/>
        </a:spcBef>
        <a:spcAft>
          <a:spcPts val="0"/>
        </a:spcAft>
        <a:buClrTx/>
        <a:buSzTx/>
        <a:buFontTx/>
        <a:buNone/>
        <a:tabLst/>
        <a:defRPr sz="3200" b="1" i="0" u="none" strike="noStrike" cap="none" spc="0" baseline="0">
          <a:solidFill>
            <a:srgbClr val="00A9F3"/>
          </a:solidFill>
          <a:uFillTx/>
          <a:latin typeface="+mj-lt"/>
          <a:ea typeface="+mj-ea"/>
          <a:cs typeface="+mj-cs"/>
          <a:sym typeface="Arial"/>
        </a:defRPr>
      </a:lvl4pPr>
      <a:lvl5pPr marL="0" marR="0" indent="0" algn="l" defTabSz="912812" rtl="0" latinLnBrk="0">
        <a:lnSpc>
          <a:spcPct val="90000"/>
        </a:lnSpc>
        <a:spcBef>
          <a:spcPts val="0"/>
        </a:spcBef>
        <a:spcAft>
          <a:spcPts val="0"/>
        </a:spcAft>
        <a:buClrTx/>
        <a:buSzTx/>
        <a:buFontTx/>
        <a:buNone/>
        <a:tabLst/>
        <a:defRPr sz="3200" b="1" i="0" u="none" strike="noStrike" cap="none" spc="0" baseline="0">
          <a:solidFill>
            <a:srgbClr val="00A9F3"/>
          </a:solidFill>
          <a:uFillTx/>
          <a:latin typeface="+mj-lt"/>
          <a:ea typeface="+mj-ea"/>
          <a:cs typeface="+mj-cs"/>
          <a:sym typeface="Arial"/>
        </a:defRPr>
      </a:lvl5pPr>
      <a:lvl6pPr marL="0" marR="0" indent="457200" algn="l" defTabSz="912812" rtl="0" latinLnBrk="0">
        <a:lnSpc>
          <a:spcPct val="90000"/>
        </a:lnSpc>
        <a:spcBef>
          <a:spcPts val="0"/>
        </a:spcBef>
        <a:spcAft>
          <a:spcPts val="0"/>
        </a:spcAft>
        <a:buClrTx/>
        <a:buSzTx/>
        <a:buFontTx/>
        <a:buNone/>
        <a:tabLst/>
        <a:defRPr sz="3200" b="1" i="0" u="none" strike="noStrike" cap="none" spc="0" baseline="0">
          <a:solidFill>
            <a:srgbClr val="00A9F3"/>
          </a:solidFill>
          <a:uFillTx/>
          <a:latin typeface="+mj-lt"/>
          <a:ea typeface="+mj-ea"/>
          <a:cs typeface="+mj-cs"/>
          <a:sym typeface="Arial"/>
        </a:defRPr>
      </a:lvl6pPr>
      <a:lvl7pPr marL="0" marR="0" indent="914400" algn="l" defTabSz="912812" rtl="0" latinLnBrk="0">
        <a:lnSpc>
          <a:spcPct val="90000"/>
        </a:lnSpc>
        <a:spcBef>
          <a:spcPts val="0"/>
        </a:spcBef>
        <a:spcAft>
          <a:spcPts val="0"/>
        </a:spcAft>
        <a:buClrTx/>
        <a:buSzTx/>
        <a:buFontTx/>
        <a:buNone/>
        <a:tabLst/>
        <a:defRPr sz="3200" b="1" i="0" u="none" strike="noStrike" cap="none" spc="0" baseline="0">
          <a:solidFill>
            <a:srgbClr val="00A9F3"/>
          </a:solidFill>
          <a:uFillTx/>
          <a:latin typeface="+mj-lt"/>
          <a:ea typeface="+mj-ea"/>
          <a:cs typeface="+mj-cs"/>
          <a:sym typeface="Arial"/>
        </a:defRPr>
      </a:lvl7pPr>
      <a:lvl8pPr marL="0" marR="0" indent="1371600" algn="l" defTabSz="912812" rtl="0" latinLnBrk="0">
        <a:lnSpc>
          <a:spcPct val="90000"/>
        </a:lnSpc>
        <a:spcBef>
          <a:spcPts val="0"/>
        </a:spcBef>
        <a:spcAft>
          <a:spcPts val="0"/>
        </a:spcAft>
        <a:buClrTx/>
        <a:buSzTx/>
        <a:buFontTx/>
        <a:buNone/>
        <a:tabLst/>
        <a:defRPr sz="3200" b="1" i="0" u="none" strike="noStrike" cap="none" spc="0" baseline="0">
          <a:solidFill>
            <a:srgbClr val="00A9F3"/>
          </a:solidFill>
          <a:uFillTx/>
          <a:latin typeface="+mj-lt"/>
          <a:ea typeface="+mj-ea"/>
          <a:cs typeface="+mj-cs"/>
          <a:sym typeface="Arial"/>
        </a:defRPr>
      </a:lvl8pPr>
      <a:lvl9pPr marL="0" marR="0" indent="1828800" algn="l" defTabSz="912812" rtl="0" latinLnBrk="0">
        <a:lnSpc>
          <a:spcPct val="90000"/>
        </a:lnSpc>
        <a:spcBef>
          <a:spcPts val="0"/>
        </a:spcBef>
        <a:spcAft>
          <a:spcPts val="0"/>
        </a:spcAft>
        <a:buClrTx/>
        <a:buSzTx/>
        <a:buFontTx/>
        <a:buNone/>
        <a:tabLst/>
        <a:defRPr sz="3200" b="1" i="0" u="none" strike="noStrike" cap="none" spc="0" baseline="0">
          <a:solidFill>
            <a:srgbClr val="00A9F3"/>
          </a:solidFill>
          <a:uFillTx/>
          <a:latin typeface="+mj-lt"/>
          <a:ea typeface="+mj-ea"/>
          <a:cs typeface="+mj-cs"/>
          <a:sym typeface="Arial"/>
        </a:defRPr>
      </a:lvl9pPr>
    </p:titleStyle>
    <p:bodyStyle>
      <a:lvl1pPr marL="268288" marR="0" indent="-268288" algn="l" defTabSz="912812" rtl="0" latinLnBrk="0">
        <a:lnSpc>
          <a:spcPct val="90000"/>
        </a:lnSpc>
        <a:spcBef>
          <a:spcPts val="400"/>
        </a:spcBef>
        <a:spcAft>
          <a:spcPts val="0"/>
        </a:spcAft>
        <a:buClr>
          <a:srgbClr val="00A9F3"/>
        </a:buClr>
        <a:buSzPct val="80000"/>
        <a:buFont typeface="Arial"/>
        <a:buChar char="•"/>
        <a:tabLst/>
        <a:defRPr sz="2400" b="0" i="0" u="none" strike="noStrike" cap="none" spc="0" baseline="0">
          <a:solidFill>
            <a:srgbClr val="000000"/>
          </a:solidFill>
          <a:uFillTx/>
          <a:latin typeface="+mj-lt"/>
          <a:ea typeface="+mj-ea"/>
          <a:cs typeface="+mj-cs"/>
          <a:sym typeface="Arial"/>
        </a:defRPr>
      </a:lvl1pPr>
      <a:lvl2pPr marL="564284" marR="0" indent="-294409" algn="l" defTabSz="912812" rtl="0" latinLnBrk="0">
        <a:lnSpc>
          <a:spcPct val="90000"/>
        </a:lnSpc>
        <a:spcBef>
          <a:spcPts val="400"/>
        </a:spcBef>
        <a:spcAft>
          <a:spcPts val="0"/>
        </a:spcAft>
        <a:buClr>
          <a:srgbClr val="00A9F3"/>
        </a:buClr>
        <a:buSzPct val="80000"/>
        <a:buFont typeface="Arial"/>
        <a:buChar char="•"/>
        <a:tabLst/>
        <a:defRPr sz="2400" b="0" i="0" u="none" strike="noStrike" cap="none" spc="0" baseline="0">
          <a:solidFill>
            <a:srgbClr val="000000"/>
          </a:solidFill>
          <a:uFillTx/>
          <a:latin typeface="+mj-lt"/>
          <a:ea typeface="+mj-ea"/>
          <a:cs typeface="+mj-cs"/>
          <a:sym typeface="Arial"/>
        </a:defRPr>
      </a:lvl2pPr>
      <a:lvl3pPr marL="863600" marR="0" indent="-323850" algn="l" defTabSz="912812" rtl="0" latinLnBrk="0">
        <a:lnSpc>
          <a:spcPct val="90000"/>
        </a:lnSpc>
        <a:spcBef>
          <a:spcPts val="400"/>
        </a:spcBef>
        <a:spcAft>
          <a:spcPts val="0"/>
        </a:spcAft>
        <a:buClr>
          <a:srgbClr val="00A9F3"/>
        </a:buClr>
        <a:buSzPct val="80000"/>
        <a:buFont typeface="Arial"/>
        <a:buChar char="•"/>
        <a:tabLst/>
        <a:defRPr sz="2400" b="0" i="0" u="none" strike="noStrike" cap="none" spc="0" baseline="0">
          <a:solidFill>
            <a:srgbClr val="000000"/>
          </a:solidFill>
          <a:uFillTx/>
          <a:latin typeface="+mj-lt"/>
          <a:ea typeface="+mj-ea"/>
          <a:cs typeface="+mj-cs"/>
          <a:sym typeface="Arial"/>
        </a:defRPr>
      </a:lvl3pPr>
      <a:lvl4pPr marL="1169458" marR="0" indent="-359833" algn="l" defTabSz="912812" rtl="0" latinLnBrk="0">
        <a:lnSpc>
          <a:spcPct val="90000"/>
        </a:lnSpc>
        <a:spcBef>
          <a:spcPts val="400"/>
        </a:spcBef>
        <a:spcAft>
          <a:spcPts val="0"/>
        </a:spcAft>
        <a:buClr>
          <a:srgbClr val="00A9F3"/>
        </a:buClr>
        <a:buSzPct val="80000"/>
        <a:buFont typeface="Arial"/>
        <a:buChar char="•"/>
        <a:tabLst/>
        <a:defRPr sz="2400" b="0" i="0" u="none" strike="noStrike" cap="none" spc="0" baseline="0">
          <a:solidFill>
            <a:srgbClr val="000000"/>
          </a:solidFill>
          <a:uFillTx/>
          <a:latin typeface="+mj-lt"/>
          <a:ea typeface="+mj-ea"/>
          <a:cs typeface="+mj-cs"/>
          <a:sym typeface="Arial"/>
        </a:defRPr>
      </a:lvl4pPr>
      <a:lvl5pPr marL="1483518" marR="0" indent="-402431" algn="l" defTabSz="912812" rtl="0" latinLnBrk="0">
        <a:lnSpc>
          <a:spcPct val="90000"/>
        </a:lnSpc>
        <a:spcBef>
          <a:spcPts val="400"/>
        </a:spcBef>
        <a:spcAft>
          <a:spcPts val="0"/>
        </a:spcAft>
        <a:buClr>
          <a:srgbClr val="00A9F3"/>
        </a:buClr>
        <a:buSzPct val="80000"/>
        <a:buFont typeface="Arial"/>
        <a:buChar char="•"/>
        <a:tabLst/>
        <a:defRPr sz="2400" b="0" i="0" u="none" strike="noStrike" cap="none" spc="0" baseline="0">
          <a:solidFill>
            <a:srgbClr val="000000"/>
          </a:solidFill>
          <a:uFillTx/>
          <a:latin typeface="+mj-lt"/>
          <a:ea typeface="+mj-ea"/>
          <a:cs typeface="+mj-cs"/>
          <a:sym typeface="Arial"/>
        </a:defRPr>
      </a:lvl5pPr>
      <a:lvl6pPr marL="2590670" marR="0" indent="-304785" algn="l" defTabSz="912812" rtl="0" latinLnBrk="0">
        <a:lnSpc>
          <a:spcPct val="90000"/>
        </a:lnSpc>
        <a:spcBef>
          <a:spcPts val="400"/>
        </a:spcBef>
        <a:spcAft>
          <a:spcPts val="0"/>
        </a:spcAft>
        <a:buClr>
          <a:srgbClr val="00A9F3"/>
        </a:buClr>
        <a:buSzPct val="100000"/>
        <a:buFont typeface="Arial"/>
        <a:buChar char="•"/>
        <a:tabLst/>
        <a:defRPr sz="2400" b="0" i="0" u="none" strike="noStrike" cap="none" spc="0" baseline="0">
          <a:solidFill>
            <a:srgbClr val="000000"/>
          </a:solidFill>
          <a:uFillTx/>
          <a:latin typeface="+mj-lt"/>
          <a:ea typeface="+mj-ea"/>
          <a:cs typeface="+mj-cs"/>
          <a:sym typeface="Arial"/>
        </a:defRPr>
      </a:lvl6pPr>
      <a:lvl7pPr marL="3047848" marR="0" indent="-304785" algn="l" defTabSz="912812" rtl="0" latinLnBrk="0">
        <a:lnSpc>
          <a:spcPct val="90000"/>
        </a:lnSpc>
        <a:spcBef>
          <a:spcPts val="400"/>
        </a:spcBef>
        <a:spcAft>
          <a:spcPts val="0"/>
        </a:spcAft>
        <a:buClr>
          <a:srgbClr val="00A9F3"/>
        </a:buClr>
        <a:buSzPct val="100000"/>
        <a:buFont typeface="Arial"/>
        <a:buChar char="•"/>
        <a:tabLst/>
        <a:defRPr sz="2400" b="0" i="0" u="none" strike="noStrike" cap="none" spc="0" baseline="0">
          <a:solidFill>
            <a:srgbClr val="000000"/>
          </a:solidFill>
          <a:uFillTx/>
          <a:latin typeface="+mj-lt"/>
          <a:ea typeface="+mj-ea"/>
          <a:cs typeface="+mj-cs"/>
          <a:sym typeface="Arial"/>
        </a:defRPr>
      </a:lvl7pPr>
      <a:lvl8pPr marL="3505025" marR="0" indent="-304785" algn="l" defTabSz="912812" rtl="0" latinLnBrk="0">
        <a:lnSpc>
          <a:spcPct val="90000"/>
        </a:lnSpc>
        <a:spcBef>
          <a:spcPts val="400"/>
        </a:spcBef>
        <a:spcAft>
          <a:spcPts val="0"/>
        </a:spcAft>
        <a:buClr>
          <a:srgbClr val="00A9F3"/>
        </a:buClr>
        <a:buSzPct val="100000"/>
        <a:buFont typeface="Arial"/>
        <a:buChar char="•"/>
        <a:tabLst/>
        <a:defRPr sz="2400" b="0" i="0" u="none" strike="noStrike" cap="none" spc="0" baseline="0">
          <a:solidFill>
            <a:srgbClr val="000000"/>
          </a:solidFill>
          <a:uFillTx/>
          <a:latin typeface="+mj-lt"/>
          <a:ea typeface="+mj-ea"/>
          <a:cs typeface="+mj-cs"/>
          <a:sym typeface="Arial"/>
        </a:defRPr>
      </a:lvl8pPr>
      <a:lvl9pPr marL="3962202" marR="0" indent="-304785" algn="l" defTabSz="912812" rtl="0" latinLnBrk="0">
        <a:lnSpc>
          <a:spcPct val="90000"/>
        </a:lnSpc>
        <a:spcBef>
          <a:spcPts val="400"/>
        </a:spcBef>
        <a:spcAft>
          <a:spcPts val="0"/>
        </a:spcAft>
        <a:buClr>
          <a:srgbClr val="00A9F3"/>
        </a:buClr>
        <a:buSzPct val="100000"/>
        <a:buFont typeface="Arial"/>
        <a:buChar char="•"/>
        <a:tabLst/>
        <a:defRPr sz="2400" b="0" i="0" u="none" strike="noStrike" cap="none" spc="0" baseline="0">
          <a:solidFill>
            <a:srgbClr val="000000"/>
          </a:solidFill>
          <a:uFillTx/>
          <a:latin typeface="+mj-lt"/>
          <a:ea typeface="+mj-ea"/>
          <a:cs typeface="+mj-cs"/>
          <a:sym typeface="Arial"/>
        </a:defRPr>
      </a:lvl9pPr>
    </p:bodyStyle>
    <p:otherStyle>
      <a:lvl1pPr marL="0" marR="0" indent="0" algn="r" defTabSz="91281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5612" algn="r" defTabSz="91281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2812" algn="r" defTabSz="91281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0012" algn="r" defTabSz="91281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7213" algn="r" defTabSz="91281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281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281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281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281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vng.nl/artikelen/dienstverlening-de-start-van-de-serviceketen" TargetMode="External"/><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toolkitomgevingswet.nl/" TargetMode="External"/><Relationship Id="rId2" Type="http://schemas.openxmlformats.org/officeDocument/2006/relationships/hyperlink" Target="https://vng.nl/artikelen/communicatie-omgevingswet-en-wkb"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forum.vng.nl/"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vng.nl/artikelen/online-sessies-communicatie-omgevingswe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ng.nl/artikelen/online-sessies-communicatie-omgevingswe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 name="Titel 1"/>
          <p:cNvSpPr txBox="1">
            <a:spLocks noGrp="1"/>
          </p:cNvSpPr>
          <p:nvPr>
            <p:ph type="title"/>
          </p:nvPr>
        </p:nvSpPr>
        <p:spPr>
          <a:xfrm>
            <a:off x="843153" y="2410211"/>
            <a:ext cx="8300847" cy="2037578"/>
          </a:xfrm>
          <a:prstGeom prst="rect">
            <a:avLst/>
          </a:prstGeom>
        </p:spPr>
        <p:txBody>
          <a:bodyPr anchor="t">
            <a:normAutofit fontScale="90000"/>
          </a:bodyPr>
          <a:lstStyle/>
          <a:p>
            <a:pPr defTabSz="529431">
              <a:tabLst>
                <a:tab pos="711200" algn="l"/>
              </a:tabLst>
              <a:defRPr sz="2784"/>
            </a:pPr>
            <a:r>
              <a:rPr lang="nl-NL" dirty="0"/>
              <a:t>Producten serviceketen: </a:t>
            </a:r>
            <a:br>
              <a:rPr lang="nl-NL" dirty="0"/>
            </a:br>
            <a:br>
              <a:rPr lang="nl-NL" dirty="0"/>
            </a:br>
            <a:r>
              <a:rPr lang="nl-NL" dirty="0"/>
              <a:t>Website / voorbeeldteksten</a:t>
            </a:r>
            <a:br>
              <a:rPr dirty="0"/>
            </a:br>
            <a:br>
              <a:rPr dirty="0"/>
            </a:br>
            <a:br>
              <a:rPr dirty="0"/>
            </a:br>
            <a:br>
              <a:rPr dirty="0"/>
            </a:br>
            <a:br>
              <a:rPr dirty="0"/>
            </a:br>
            <a:r>
              <a:rPr lang="nl-NL" sz="1392" dirty="0">
                <a:solidFill>
                  <a:srgbClr val="FFFFFF"/>
                </a:solidFill>
              </a:rPr>
              <a:t>maart Ver</a:t>
            </a:r>
            <a:r>
              <a:rPr lang="nl-NL" sz="1392" dirty="0">
                <a:solidFill>
                  <a:schemeClr val="tx1"/>
                </a:solidFill>
              </a:rPr>
              <a:t>5 oktober</a:t>
            </a:r>
            <a:r>
              <a:rPr sz="1392" dirty="0">
                <a:solidFill>
                  <a:srgbClr val="FFFFFF"/>
                </a:solidFill>
              </a:rPr>
              <a:t>23</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 name="Titel 1"/>
          <p:cNvSpPr txBox="1">
            <a:spLocks noGrp="1"/>
          </p:cNvSpPr>
          <p:nvPr>
            <p:ph type="title"/>
          </p:nvPr>
        </p:nvSpPr>
        <p:spPr>
          <a:xfrm>
            <a:off x="390452" y="1109980"/>
            <a:ext cx="10033201" cy="720001"/>
          </a:xfrm>
          <a:prstGeom prst="rect">
            <a:avLst/>
          </a:prstGeom>
        </p:spPr>
        <p:txBody>
          <a:bodyPr/>
          <a:lstStyle>
            <a:lvl1pPr algn="ctr"/>
          </a:lstStyle>
          <a:p>
            <a:r>
              <a:rPr lang="nl-NL" dirty="0"/>
              <a:t>De belangrijkste aandachtspunten</a:t>
            </a:r>
            <a:endParaRPr dirty="0"/>
          </a:p>
        </p:txBody>
      </p:sp>
      <p:sp>
        <p:nvSpPr>
          <p:cNvPr id="968" name="Tijdelijke aanduiding voor inhoud 2"/>
          <p:cNvSpPr txBox="1">
            <a:spLocks noGrp="1"/>
          </p:cNvSpPr>
          <p:nvPr>
            <p:ph type="body" idx="1"/>
          </p:nvPr>
        </p:nvSpPr>
        <p:spPr>
          <a:xfrm>
            <a:off x="1174093" y="2231149"/>
            <a:ext cx="10033000" cy="4500563"/>
          </a:xfrm>
          <a:prstGeom prst="rect">
            <a:avLst/>
          </a:prstGeom>
        </p:spPr>
        <p:txBody>
          <a:bodyPr>
            <a:normAutofit/>
          </a:bodyPr>
          <a:lstStyle/>
          <a:p>
            <a:pPr lvl="1">
              <a:defRPr sz="2200"/>
            </a:pPr>
            <a:r>
              <a:rPr lang="nl-NL" sz="1800" dirty="0">
                <a:latin typeface="Calibri" panose="020F0502020204030204" pitchFamily="34" charset="0"/>
                <a:ea typeface="Calibri" panose="020F0502020204030204" pitchFamily="34" charset="0"/>
                <a:cs typeface="Times New Roman" panose="02020603050405020304" pitchFamily="18" charset="0"/>
              </a:rPr>
              <a:t>Werk nauw samen met de communicatieadviseurs binnen je organisatie. Zij hebben jullie inhoudelijke kennis nodig om te komen tot goede communicatie </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lvl="1">
              <a:defRPr sz="2200"/>
            </a:pPr>
            <a:r>
              <a:rPr lang="nl-NL" sz="1800" dirty="0">
                <a:latin typeface="Calibri" panose="020F0502020204030204" pitchFamily="34" charset="0"/>
                <a:ea typeface="Calibri" panose="020F0502020204030204" pitchFamily="34" charset="0"/>
                <a:cs typeface="Times New Roman" panose="02020603050405020304" pitchFamily="18" charset="0"/>
              </a:rPr>
              <a:t>Maak in ieder geval een landingspagina waarop basic informatie staat (landelijke campagne activeert informatie opzoeken)</a:t>
            </a:r>
            <a:br>
              <a:rPr lang="nl-NL" sz="1800" dirty="0">
                <a:latin typeface="Calibri" panose="020F0502020204030204" pitchFamily="34" charset="0"/>
                <a:ea typeface="Calibri" panose="020F0502020204030204" pitchFamily="34" charset="0"/>
                <a:cs typeface="Times New Roman" panose="02020603050405020304" pitchFamily="18" charset="0"/>
              </a:rPr>
            </a:br>
            <a:endParaRPr lang="nl-NL" sz="1800" dirty="0">
              <a:latin typeface="Calibri" panose="020F0502020204030204" pitchFamily="34" charset="0"/>
              <a:ea typeface="Calibri" panose="020F0502020204030204" pitchFamily="34" charset="0"/>
              <a:cs typeface="Times New Roman" panose="02020603050405020304" pitchFamily="18" charset="0"/>
            </a:endParaRPr>
          </a:p>
          <a:p>
            <a:pPr lvl="1">
              <a:defRPr sz="2200"/>
            </a:pPr>
            <a:r>
              <a:rPr lang="nl-NL" sz="1800" dirty="0">
                <a:effectLst/>
                <a:latin typeface="Calibri" panose="020F0502020204030204" pitchFamily="34" charset="0"/>
                <a:ea typeface="Calibri" panose="020F0502020204030204" pitchFamily="34" charset="0"/>
                <a:cs typeface="Times New Roman" panose="02020603050405020304" pitchFamily="18" charset="0"/>
              </a:rPr>
              <a:t>Betrek je Omgevingsdienst hierbij wanneer zij ook een </a:t>
            </a:r>
            <a:r>
              <a:rPr lang="nl-NL" sz="1800" dirty="0">
                <a:latin typeface="Calibri" panose="020F0502020204030204" pitchFamily="34" charset="0"/>
                <a:ea typeface="Calibri" panose="020F0502020204030204" pitchFamily="34" charset="0"/>
                <a:cs typeface="Times New Roman" panose="02020603050405020304" pitchFamily="18" charset="0"/>
              </a:rPr>
              <a:t>actieve rol hebben in bijvoorbeeld </a:t>
            </a:r>
            <a:r>
              <a:rPr lang="nl-NL" sz="1800" dirty="0" err="1">
                <a:latin typeface="Calibri" panose="020F0502020204030204" pitchFamily="34" charset="0"/>
                <a:ea typeface="Calibri" panose="020F0502020204030204" pitchFamily="34" charset="0"/>
                <a:cs typeface="Times New Roman" panose="02020603050405020304" pitchFamily="18" charset="0"/>
              </a:rPr>
              <a:t>vergunningafhandeling</a:t>
            </a:r>
            <a:br>
              <a:rPr lang="nl-NL" sz="1800" dirty="0">
                <a:latin typeface="Calibri" panose="020F0502020204030204" pitchFamily="34" charset="0"/>
                <a:ea typeface="Calibri" panose="020F0502020204030204" pitchFamily="34" charset="0"/>
                <a:cs typeface="Times New Roman" panose="02020603050405020304" pitchFamily="18" charset="0"/>
              </a:rPr>
            </a:br>
            <a:endParaRPr lang="nl-NL" sz="1800" dirty="0">
              <a:latin typeface="Calibri" panose="020F0502020204030204" pitchFamily="34" charset="0"/>
              <a:ea typeface="Calibri" panose="020F0502020204030204" pitchFamily="34" charset="0"/>
              <a:cs typeface="Times New Roman" panose="02020603050405020304" pitchFamily="18" charset="0"/>
            </a:endParaRPr>
          </a:p>
          <a:p>
            <a:pPr lvl="1">
              <a:defRPr sz="2200"/>
            </a:pPr>
            <a:r>
              <a:rPr lang="nl-NL" sz="1800" dirty="0">
                <a:effectLst/>
                <a:latin typeface="Calibri" panose="020F0502020204030204" pitchFamily="34" charset="0"/>
                <a:ea typeface="Calibri" panose="020F0502020204030204" pitchFamily="34" charset="0"/>
                <a:cs typeface="Times New Roman" panose="02020603050405020304" pitchFamily="18" charset="0"/>
              </a:rPr>
              <a:t>Ga in gesprek met de manager dienstverlening. KCC-, front- en backoffice medewerkers gaan vrage</a:t>
            </a:r>
            <a:r>
              <a:rPr lang="nl-NL" sz="1800" dirty="0">
                <a:latin typeface="Calibri" panose="020F0502020204030204" pitchFamily="34" charset="0"/>
                <a:ea typeface="Calibri" panose="020F0502020204030204" pitchFamily="34" charset="0"/>
                <a:cs typeface="Times New Roman" panose="02020603050405020304" pitchFamily="18" charset="0"/>
              </a:rPr>
              <a:t>n krijgen over de </a:t>
            </a:r>
            <a:r>
              <a:rPr lang="nl-NL" sz="1800" dirty="0" err="1">
                <a:latin typeface="Calibri" panose="020F0502020204030204" pitchFamily="34" charset="0"/>
                <a:ea typeface="Calibri" panose="020F0502020204030204" pitchFamily="34" charset="0"/>
                <a:cs typeface="Times New Roman" panose="02020603050405020304" pitchFamily="18" charset="0"/>
              </a:rPr>
              <a:t>Wkb</a:t>
            </a:r>
            <a:r>
              <a:rPr lang="nl-NL" sz="1800" dirty="0">
                <a:latin typeface="Calibri" panose="020F0502020204030204" pitchFamily="34" charset="0"/>
                <a:ea typeface="Calibri" panose="020F0502020204030204" pitchFamily="34" charset="0"/>
                <a:cs typeface="Times New Roman" panose="02020603050405020304" pitchFamily="18" charset="0"/>
              </a:rPr>
              <a:t> en Omgevingswet. Waar kunnen zij informatie vinden, en wat moet er in het systeem komen</a:t>
            </a:r>
          </a:p>
          <a:p>
            <a:pPr marL="269875" lvl="1" indent="0">
              <a:buNone/>
              <a:defRPr sz="2200"/>
            </a:pPr>
            <a:br>
              <a:rPr lang="nl-NL" sz="1800" b="1" u="sng" dirty="0">
                <a:effectLst/>
                <a:latin typeface="Calibri" panose="020F0502020204030204" pitchFamily="34" charset="0"/>
                <a:ea typeface="Calibri" panose="020F0502020204030204" pitchFamily="34" charset="0"/>
                <a:cs typeface="Times New Roman" panose="02020603050405020304" pitchFamily="18" charset="0"/>
              </a:rPr>
            </a:br>
            <a:endParaRPr lang="nl-NL" b="1" dirty="0"/>
          </a:p>
        </p:txBody>
      </p:sp>
    </p:spTree>
    <p:extLst>
      <p:ext uri="{BB962C8B-B14F-4D97-AF65-F5344CB8AC3E}">
        <p14:creationId xmlns:p14="http://schemas.microsoft.com/office/powerpoint/2010/main" val="259383379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 name="Titel 1"/>
          <p:cNvSpPr txBox="1">
            <a:spLocks noGrp="1"/>
          </p:cNvSpPr>
          <p:nvPr>
            <p:ph type="title"/>
          </p:nvPr>
        </p:nvSpPr>
        <p:spPr>
          <a:xfrm>
            <a:off x="570334" y="1259881"/>
            <a:ext cx="10033201" cy="720001"/>
          </a:xfrm>
          <a:prstGeom prst="rect">
            <a:avLst/>
          </a:prstGeom>
        </p:spPr>
        <p:txBody>
          <a:bodyPr/>
          <a:lstStyle>
            <a:lvl1pPr algn="ctr"/>
          </a:lstStyle>
          <a:p>
            <a:r>
              <a:rPr lang="nl-NL" dirty="0"/>
              <a:t>De belangrijkste aandachtspunten </a:t>
            </a:r>
            <a:endParaRPr dirty="0"/>
          </a:p>
        </p:txBody>
      </p:sp>
      <p:sp>
        <p:nvSpPr>
          <p:cNvPr id="968" name="Tijdelijke aanduiding voor inhoud 2"/>
          <p:cNvSpPr txBox="1">
            <a:spLocks noGrp="1"/>
          </p:cNvSpPr>
          <p:nvPr>
            <p:ph type="body" idx="1"/>
          </p:nvPr>
        </p:nvSpPr>
        <p:spPr>
          <a:xfrm>
            <a:off x="1237156" y="2357437"/>
            <a:ext cx="10033000" cy="4500563"/>
          </a:xfrm>
          <a:prstGeom prst="rect">
            <a:avLst/>
          </a:prstGeom>
        </p:spPr>
        <p:txBody>
          <a:bodyPr>
            <a:normAutofit/>
          </a:bodyPr>
          <a:lstStyle/>
          <a:p>
            <a:pPr lvl="1">
              <a:buFont typeface="Arial" panose="020B0604020202020204" pitchFamily="34" charset="0"/>
              <a:buChar char="•"/>
              <a:defRPr sz="2200"/>
            </a:pPr>
            <a:r>
              <a:rPr lang="nl-NL" sz="1800" dirty="0">
                <a:latin typeface="Calibri" panose="020F0502020204030204" pitchFamily="34" charset="0"/>
                <a:cs typeface="Calibri" panose="020F0502020204030204" pitchFamily="34" charset="0"/>
              </a:rPr>
              <a:t>Maak gebruik van de producten die er zijn (handleiding communicatie, voorbeeldteksten). </a:t>
            </a:r>
            <a:br>
              <a:rPr lang="nl-NL" sz="1800" dirty="0">
                <a:latin typeface="Calibri" panose="020F0502020204030204" pitchFamily="34" charset="0"/>
                <a:cs typeface="Calibri" panose="020F0502020204030204" pitchFamily="34" charset="0"/>
              </a:rPr>
            </a:br>
            <a:r>
              <a:rPr lang="nl-NL" sz="1800" dirty="0">
                <a:latin typeface="Calibri" panose="020F0502020204030204" pitchFamily="34" charset="0"/>
                <a:cs typeface="Calibri" panose="020F0502020204030204" pitchFamily="34" charset="0"/>
              </a:rPr>
              <a:t>Let op: deze zijn generiek, en moeten altijd aangepast worden aan de lokale situatie</a:t>
            </a:r>
            <a:br>
              <a:rPr lang="nl-NL" sz="1800" dirty="0">
                <a:latin typeface="Calibri" panose="020F0502020204030204" pitchFamily="34" charset="0"/>
                <a:cs typeface="Calibri" panose="020F0502020204030204" pitchFamily="34" charset="0"/>
              </a:rPr>
            </a:br>
            <a:endParaRPr lang="nl-NL" sz="1800" dirty="0">
              <a:latin typeface="Calibri" panose="020F0502020204030204" pitchFamily="34" charset="0"/>
              <a:cs typeface="Calibri" panose="020F0502020204030204" pitchFamily="34" charset="0"/>
            </a:endParaRPr>
          </a:p>
          <a:p>
            <a:pPr lvl="1">
              <a:buFont typeface="Arial" panose="020B0604020202020204" pitchFamily="34" charset="0"/>
              <a:buChar char="•"/>
              <a:defRPr sz="2200"/>
            </a:pPr>
            <a:r>
              <a:rPr lang="nl-NL" sz="1800" dirty="0">
                <a:latin typeface="Calibri" panose="020F0502020204030204" pitchFamily="34" charset="0"/>
                <a:cs typeface="Calibri" panose="020F0502020204030204" pitchFamily="34" charset="0"/>
              </a:rPr>
              <a:t>Wees realistisch. Doe aan verwachtingsmanagement. Het wordt in eerste instantie niet gemakkelijker of mooier. IWT is een komma en geen punt (doorontwikkeling)</a:t>
            </a:r>
            <a:br>
              <a:rPr lang="nl-NL" sz="1800" dirty="0">
                <a:latin typeface="Calibri" panose="020F0502020204030204" pitchFamily="34" charset="0"/>
                <a:cs typeface="Calibri" panose="020F0502020204030204" pitchFamily="34" charset="0"/>
              </a:rPr>
            </a:br>
            <a:endParaRPr lang="nl-NL" sz="1800" dirty="0">
              <a:latin typeface="Calibri" panose="020F0502020204030204" pitchFamily="34" charset="0"/>
              <a:cs typeface="Calibri" panose="020F0502020204030204" pitchFamily="34" charset="0"/>
            </a:endParaRPr>
          </a:p>
          <a:p>
            <a:pPr lvl="1">
              <a:buFont typeface="Arial" panose="020B0604020202020204" pitchFamily="34" charset="0"/>
              <a:buChar char="•"/>
              <a:defRPr sz="2200"/>
            </a:pPr>
            <a:r>
              <a:rPr lang="nl-NL" sz="1800" dirty="0">
                <a:latin typeface="Calibri" panose="020F0502020204030204" pitchFamily="34" charset="0"/>
                <a:cs typeface="Calibri" panose="020F0502020204030204" pitchFamily="34" charset="0"/>
              </a:rPr>
              <a:t>Gebruik de ervaringen van andere gemeenten die net een stapje verder zijn of werk regionaal samen. Check de handleiding communicatie of het forum VNG voor inspiratie uit het land</a:t>
            </a:r>
          </a:p>
        </p:txBody>
      </p:sp>
    </p:spTree>
    <p:extLst>
      <p:ext uri="{BB962C8B-B14F-4D97-AF65-F5344CB8AC3E}">
        <p14:creationId xmlns:p14="http://schemas.microsoft.com/office/powerpoint/2010/main" val="202672789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schermopname, Lettertype, document&#10;&#10;Automatisch gegenereerde beschrijving">
            <a:extLst>
              <a:ext uri="{FF2B5EF4-FFF2-40B4-BE49-F238E27FC236}">
                <a16:creationId xmlns:a16="http://schemas.microsoft.com/office/drawing/2014/main" id="{5E96D8D4-49F4-9BC5-DEB1-23B0A0BEA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704" y="1296491"/>
            <a:ext cx="7772400" cy="3311434"/>
          </a:xfrm>
          <a:prstGeom prst="rect">
            <a:avLst/>
          </a:prstGeom>
        </p:spPr>
      </p:pic>
      <p:sp>
        <p:nvSpPr>
          <p:cNvPr id="967" name="Titel 1"/>
          <p:cNvSpPr txBox="1">
            <a:spLocks noGrp="1"/>
          </p:cNvSpPr>
          <p:nvPr>
            <p:ph type="title"/>
          </p:nvPr>
        </p:nvSpPr>
        <p:spPr>
          <a:xfrm>
            <a:off x="1639575" y="576490"/>
            <a:ext cx="2947415" cy="720001"/>
          </a:xfrm>
          <a:prstGeom prst="rect">
            <a:avLst/>
          </a:prstGeom>
        </p:spPr>
        <p:txBody>
          <a:bodyPr/>
          <a:lstStyle>
            <a:lvl1pPr algn="ctr"/>
          </a:lstStyle>
          <a:p>
            <a:r>
              <a:rPr lang="nl-NL" dirty="0"/>
              <a:t>Producten</a:t>
            </a:r>
            <a:endParaRPr dirty="0"/>
          </a:p>
        </p:txBody>
      </p:sp>
      <p:sp>
        <p:nvSpPr>
          <p:cNvPr id="8" name="Ovaal 7">
            <a:extLst>
              <a:ext uri="{FF2B5EF4-FFF2-40B4-BE49-F238E27FC236}">
                <a16:creationId xmlns:a16="http://schemas.microsoft.com/office/drawing/2014/main" id="{C3F4558D-8016-E4D4-A35A-DFC3137F05C7}"/>
              </a:ext>
            </a:extLst>
          </p:cNvPr>
          <p:cNvSpPr/>
          <p:nvPr/>
        </p:nvSpPr>
        <p:spPr>
          <a:xfrm>
            <a:off x="6673315" y="1893937"/>
            <a:ext cx="2500665" cy="893379"/>
          </a:xfrm>
          <a:prstGeom prst="ellipse">
            <a:avLst/>
          </a:prstGeom>
          <a:noFill/>
          <a:ln w="28575" cap="flat">
            <a:solidFill>
              <a:schemeClr val="accent6">
                <a:lumMod val="60000"/>
                <a:lumOff val="4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2812" rtl="0" fontAlgn="auto" latinLnBrk="0" hangingPunct="0">
              <a:lnSpc>
                <a:spcPct val="100000"/>
              </a:lnSpc>
              <a:spcBef>
                <a:spcPts val="0"/>
              </a:spcBef>
              <a:spcAft>
                <a:spcPts val="0"/>
              </a:spcAft>
              <a:buClrTx/>
              <a:buSzTx/>
              <a:buFontTx/>
              <a:buNone/>
              <a:tabLst/>
            </a:pPr>
            <a:endParaRPr kumimoji="0" lang="nl-NL" sz="2400" b="0" i="0" u="none" strike="noStrike" cap="none" spc="0" normalizeH="0" baseline="0">
              <a:ln>
                <a:noFill/>
              </a:ln>
              <a:solidFill>
                <a:srgbClr val="000000"/>
              </a:solidFill>
              <a:effectLst/>
              <a:uFillTx/>
              <a:latin typeface="+mj-lt"/>
              <a:ea typeface="+mj-ea"/>
              <a:cs typeface="+mj-cs"/>
              <a:sym typeface="Arial"/>
            </a:endParaRPr>
          </a:p>
        </p:txBody>
      </p:sp>
      <p:sp>
        <p:nvSpPr>
          <p:cNvPr id="12" name="Tekstvak 11">
            <a:extLst>
              <a:ext uri="{FF2B5EF4-FFF2-40B4-BE49-F238E27FC236}">
                <a16:creationId xmlns:a16="http://schemas.microsoft.com/office/drawing/2014/main" id="{D3013966-B9AC-9A7A-88A9-22685B4B75CE}"/>
              </a:ext>
            </a:extLst>
          </p:cNvPr>
          <p:cNvSpPr txBox="1"/>
          <p:nvPr/>
        </p:nvSpPr>
        <p:spPr>
          <a:xfrm>
            <a:off x="1905098" y="5327926"/>
            <a:ext cx="917263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nl-NL" sz="1200" dirty="0">
                <a:latin typeface="Calibri" panose="020F0502020204030204" pitchFamily="34" charset="0"/>
                <a:cs typeface="Calibri" panose="020F0502020204030204" pitchFamily="34" charset="0"/>
                <a:hlinkClick r:id="rId3"/>
              </a:rPr>
              <a:t>https://vng.nl/artikelen/dienstverlening-de-start-van-de-serviceketen</a:t>
            </a:r>
            <a:endParaRPr lang="nl-NL"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439809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schermopname, Lettertype, document&#10;&#10;Automatisch gegenereerde beschrijving">
            <a:extLst>
              <a:ext uri="{FF2B5EF4-FFF2-40B4-BE49-F238E27FC236}">
                <a16:creationId xmlns:a16="http://schemas.microsoft.com/office/drawing/2014/main" id="{5E96D8D4-49F4-9BC5-DEB1-23B0A0BEA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704" y="1296491"/>
            <a:ext cx="7772400" cy="3311434"/>
          </a:xfrm>
          <a:prstGeom prst="rect">
            <a:avLst/>
          </a:prstGeom>
        </p:spPr>
      </p:pic>
      <p:sp>
        <p:nvSpPr>
          <p:cNvPr id="10" name="Explosie 1 9">
            <a:extLst>
              <a:ext uri="{FF2B5EF4-FFF2-40B4-BE49-F238E27FC236}">
                <a16:creationId xmlns:a16="http://schemas.microsoft.com/office/drawing/2014/main" id="{C2A773BD-5A33-073C-A84C-C08ECF9C8270}"/>
              </a:ext>
            </a:extLst>
          </p:cNvPr>
          <p:cNvSpPr/>
          <p:nvPr/>
        </p:nvSpPr>
        <p:spPr>
          <a:xfrm rot="184857">
            <a:off x="2826953" y="3139094"/>
            <a:ext cx="5781017" cy="3247828"/>
          </a:xfrm>
          <a:prstGeom prst="irregularSeal1">
            <a:avLst/>
          </a:prstGeom>
          <a:solidFill>
            <a:schemeClr val="accent4">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2812" rtl="0" fontAlgn="auto" latinLnBrk="0" hangingPunct="0">
              <a:lnSpc>
                <a:spcPct val="100000"/>
              </a:lnSpc>
              <a:spcBef>
                <a:spcPts val="0"/>
              </a:spcBef>
              <a:spcAft>
                <a:spcPts val="0"/>
              </a:spcAft>
              <a:buClrTx/>
              <a:buSzTx/>
              <a:buFontTx/>
              <a:buNone/>
              <a:tabLst/>
            </a:pPr>
            <a:endParaRPr kumimoji="0" lang="nl-NL" sz="2400" b="0" i="0" u="none" strike="noStrike" cap="none" spc="0" normalizeH="0" baseline="0">
              <a:solidFill>
                <a:srgbClr val="000000"/>
              </a:solidFill>
              <a:effectLst/>
              <a:uFillTx/>
              <a:latin typeface="+mj-lt"/>
              <a:ea typeface="+mj-ea"/>
              <a:cs typeface="+mj-cs"/>
              <a:sym typeface="Arial"/>
            </a:endParaRPr>
          </a:p>
        </p:txBody>
      </p:sp>
      <p:sp>
        <p:nvSpPr>
          <p:cNvPr id="967" name="Titel 1"/>
          <p:cNvSpPr txBox="1">
            <a:spLocks noGrp="1"/>
          </p:cNvSpPr>
          <p:nvPr>
            <p:ph type="title"/>
          </p:nvPr>
        </p:nvSpPr>
        <p:spPr>
          <a:xfrm>
            <a:off x="1639575" y="576490"/>
            <a:ext cx="2947415" cy="720001"/>
          </a:xfrm>
          <a:prstGeom prst="rect">
            <a:avLst/>
          </a:prstGeom>
        </p:spPr>
        <p:txBody>
          <a:bodyPr/>
          <a:lstStyle>
            <a:lvl1pPr algn="ctr"/>
          </a:lstStyle>
          <a:p>
            <a:r>
              <a:rPr lang="nl-NL" dirty="0"/>
              <a:t>Producten</a:t>
            </a:r>
            <a:endParaRPr dirty="0"/>
          </a:p>
        </p:txBody>
      </p:sp>
      <p:sp>
        <p:nvSpPr>
          <p:cNvPr id="7" name="Tekstvak 6">
            <a:extLst>
              <a:ext uri="{FF2B5EF4-FFF2-40B4-BE49-F238E27FC236}">
                <a16:creationId xmlns:a16="http://schemas.microsoft.com/office/drawing/2014/main" id="{748BB958-4874-F171-EAB5-7B2B05EC2325}"/>
              </a:ext>
            </a:extLst>
          </p:cNvPr>
          <p:cNvSpPr txBox="1"/>
          <p:nvPr/>
        </p:nvSpPr>
        <p:spPr>
          <a:xfrm rot="184857">
            <a:off x="3679494" y="4388328"/>
            <a:ext cx="6108490"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1"/>
            <a:r>
              <a:rPr lang="nl-NL" sz="1400" b="1" dirty="0">
                <a:latin typeface="Calibri" panose="020F0502020204030204" pitchFamily="34" charset="0"/>
                <a:cs typeface="Calibri" panose="020F0502020204030204" pitchFamily="34" charset="0"/>
              </a:rPr>
              <a:t>En binnenkort ook</a:t>
            </a:r>
            <a:r>
              <a:rPr lang="nl-NL" sz="1400" dirty="0">
                <a:latin typeface="Calibri" panose="020F0502020204030204" pitchFamily="34" charset="0"/>
                <a:cs typeface="Calibri" panose="020F0502020204030204" pitchFamily="34" charset="0"/>
              </a:rPr>
              <a:t>: </a:t>
            </a:r>
          </a:p>
          <a:p>
            <a:pPr lvl="2"/>
            <a:r>
              <a:rPr lang="nl-NL" sz="1400" dirty="0">
                <a:latin typeface="Calibri" panose="020F0502020204030204" pitchFamily="34" charset="0"/>
                <a:cs typeface="Calibri" panose="020F0502020204030204" pitchFamily="34" charset="0"/>
              </a:rPr>
              <a:t>• Voorbeeldtekst bedrijfsleven</a:t>
            </a:r>
          </a:p>
          <a:p>
            <a:pPr lvl="2"/>
            <a:r>
              <a:rPr lang="nl-NL" sz="1400" dirty="0">
                <a:latin typeface="Calibri" panose="020F0502020204030204" pitchFamily="34" charset="0"/>
                <a:cs typeface="Calibri" panose="020F0502020204030204" pitchFamily="34" charset="0"/>
              </a:rPr>
              <a:t>• Handreiking voor topactiviteiten </a:t>
            </a:r>
          </a:p>
          <a:p>
            <a:pPr lvl="2"/>
            <a:r>
              <a:rPr lang="nl-NL" sz="1400" dirty="0">
                <a:latin typeface="Calibri" panose="020F0502020204030204" pitchFamily="34" charset="0"/>
                <a:cs typeface="Calibri" panose="020F0502020204030204" pitchFamily="34" charset="0"/>
              </a:rPr>
              <a:t>• Handreiking participatie</a:t>
            </a:r>
          </a:p>
        </p:txBody>
      </p:sp>
      <p:sp>
        <p:nvSpPr>
          <p:cNvPr id="8" name="Ovaal 7">
            <a:extLst>
              <a:ext uri="{FF2B5EF4-FFF2-40B4-BE49-F238E27FC236}">
                <a16:creationId xmlns:a16="http://schemas.microsoft.com/office/drawing/2014/main" id="{C3F4558D-8016-E4D4-A35A-DFC3137F05C7}"/>
              </a:ext>
            </a:extLst>
          </p:cNvPr>
          <p:cNvSpPr/>
          <p:nvPr/>
        </p:nvSpPr>
        <p:spPr>
          <a:xfrm>
            <a:off x="6673315" y="1893937"/>
            <a:ext cx="2500665" cy="893379"/>
          </a:xfrm>
          <a:prstGeom prst="ellipse">
            <a:avLst/>
          </a:prstGeom>
          <a:noFill/>
          <a:ln w="28575" cap="flat">
            <a:solidFill>
              <a:schemeClr val="accent6">
                <a:lumMod val="60000"/>
                <a:lumOff val="4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2812" rtl="0" fontAlgn="auto" latinLnBrk="0" hangingPunct="0">
              <a:lnSpc>
                <a:spcPct val="100000"/>
              </a:lnSpc>
              <a:spcBef>
                <a:spcPts val="0"/>
              </a:spcBef>
              <a:spcAft>
                <a:spcPts val="0"/>
              </a:spcAft>
              <a:buClrTx/>
              <a:buSzTx/>
              <a:buFontTx/>
              <a:buNone/>
              <a:tabLst/>
            </a:pPr>
            <a:endParaRPr kumimoji="0" lang="nl-NL" sz="2400" b="0" i="0" u="none" strike="noStrike" cap="none" spc="0" normalizeH="0" baseline="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148618029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010D64-C8D4-0FEA-41F7-32A522658074}"/>
              </a:ext>
            </a:extLst>
          </p:cNvPr>
          <p:cNvSpPr>
            <a:spLocks noGrp="1"/>
          </p:cNvSpPr>
          <p:nvPr>
            <p:ph type="title"/>
          </p:nvPr>
        </p:nvSpPr>
        <p:spPr>
          <a:xfrm>
            <a:off x="1079999" y="1079999"/>
            <a:ext cx="9347855" cy="720001"/>
          </a:xfrm>
        </p:spPr>
        <p:txBody>
          <a:bodyPr/>
          <a:lstStyle/>
          <a:p>
            <a:r>
              <a:rPr lang="nl-NL" dirty="0"/>
              <a:t>Overige producten communicatie</a:t>
            </a:r>
          </a:p>
        </p:txBody>
      </p:sp>
      <p:sp>
        <p:nvSpPr>
          <p:cNvPr id="3" name="Tijdelijke aanduiding voor tekst 2">
            <a:extLst>
              <a:ext uri="{FF2B5EF4-FFF2-40B4-BE49-F238E27FC236}">
                <a16:creationId xmlns:a16="http://schemas.microsoft.com/office/drawing/2014/main" id="{92756D86-EC50-9025-59CE-4DD8F192D6F0}"/>
              </a:ext>
            </a:extLst>
          </p:cNvPr>
          <p:cNvSpPr>
            <a:spLocks noGrp="1"/>
          </p:cNvSpPr>
          <p:nvPr>
            <p:ph type="body" sz="half" idx="1"/>
          </p:nvPr>
        </p:nvSpPr>
        <p:spPr>
          <a:xfrm>
            <a:off x="1079999" y="1800000"/>
            <a:ext cx="9347856" cy="4500001"/>
          </a:xfrm>
        </p:spPr>
        <p:txBody>
          <a:bodyPr>
            <a:normAutofit fontScale="92500" lnSpcReduction="10000"/>
          </a:bodyPr>
          <a:lstStyle/>
          <a:p>
            <a:endParaRPr lang="nl-NL" sz="1800" dirty="0">
              <a:latin typeface="Calibri" panose="020F0502020204030204" pitchFamily="34" charset="0"/>
              <a:cs typeface="Calibri" panose="020F0502020204030204" pitchFamily="34" charset="0"/>
            </a:endParaRPr>
          </a:p>
          <a:p>
            <a:endParaRPr lang="nl-NL" sz="1800" dirty="0">
              <a:latin typeface="Calibri" panose="020F0502020204030204" pitchFamily="34" charset="0"/>
              <a:cs typeface="Calibri" panose="020F0502020204030204" pitchFamily="34" charset="0"/>
            </a:endParaRPr>
          </a:p>
          <a:p>
            <a:r>
              <a:rPr lang="nl-NL" sz="1800" dirty="0">
                <a:latin typeface="Calibri" panose="020F0502020204030204" pitchFamily="34" charset="0"/>
                <a:cs typeface="Calibri" panose="020F0502020204030204" pitchFamily="34" charset="0"/>
              </a:rPr>
              <a:t>Handreiking communicatie</a:t>
            </a:r>
            <a:br>
              <a:rPr lang="nl-NL" sz="1800" dirty="0">
                <a:latin typeface="Calibri" panose="020F0502020204030204" pitchFamily="34" charset="0"/>
                <a:cs typeface="Calibri" panose="020F0502020204030204" pitchFamily="34" charset="0"/>
              </a:rPr>
            </a:br>
            <a:r>
              <a:rPr lang="nl-NL" sz="1200" dirty="0">
                <a:latin typeface="Calibri" panose="020F0502020204030204" pitchFamily="34" charset="0"/>
                <a:cs typeface="Calibri" panose="020F0502020204030204" pitchFamily="34" charset="0"/>
                <a:hlinkClick r:id="rId2"/>
              </a:rPr>
              <a:t>https://vng.nl/artikelen/communicatie-omgevingswet-en-wkb</a:t>
            </a:r>
            <a:br>
              <a:rPr lang="nl-NL" sz="1200" dirty="0">
                <a:latin typeface="Calibri" panose="020F0502020204030204" pitchFamily="34" charset="0"/>
                <a:cs typeface="Calibri" panose="020F0502020204030204" pitchFamily="34" charset="0"/>
              </a:rPr>
            </a:br>
            <a:br>
              <a:rPr lang="nl-NL" sz="1200" dirty="0">
                <a:latin typeface="Calibri" panose="020F0502020204030204" pitchFamily="34" charset="0"/>
                <a:cs typeface="Calibri" panose="020F0502020204030204" pitchFamily="34" charset="0"/>
              </a:rPr>
            </a:br>
            <a:endParaRPr lang="nl-NL" sz="1200" dirty="0">
              <a:latin typeface="Calibri" panose="020F0502020204030204" pitchFamily="34" charset="0"/>
              <a:cs typeface="Calibri" panose="020F0502020204030204" pitchFamily="34" charset="0"/>
            </a:endParaRPr>
          </a:p>
          <a:p>
            <a:pPr lvl="1"/>
            <a:r>
              <a:rPr lang="nl-NL" sz="1600" dirty="0">
                <a:latin typeface="Calibri" panose="020F0502020204030204" pitchFamily="34" charset="0"/>
                <a:cs typeface="Calibri" panose="020F0502020204030204" pitchFamily="34" charset="0"/>
              </a:rPr>
              <a:t>Standaardbrieven</a:t>
            </a:r>
          </a:p>
          <a:p>
            <a:pPr lvl="1"/>
            <a:r>
              <a:rPr lang="nl-NL" sz="1600" dirty="0">
                <a:latin typeface="Calibri" panose="020F0502020204030204" pitchFamily="34" charset="0"/>
                <a:cs typeface="Calibri" panose="020F0502020204030204" pitchFamily="34" charset="0"/>
              </a:rPr>
              <a:t>Handreikingen</a:t>
            </a:r>
          </a:p>
          <a:p>
            <a:pPr lvl="1"/>
            <a:r>
              <a:rPr lang="nl-NL" sz="1600" dirty="0">
                <a:latin typeface="Calibri" panose="020F0502020204030204" pitchFamily="34" charset="0"/>
                <a:cs typeface="Calibri" panose="020F0502020204030204" pitchFamily="34" charset="0"/>
              </a:rPr>
              <a:t>Voorbeelden uit het land</a:t>
            </a:r>
          </a:p>
          <a:p>
            <a:pPr marL="269875" lvl="1" indent="0">
              <a:buNone/>
            </a:pPr>
            <a:br>
              <a:rPr lang="nl-NL" sz="1800" dirty="0">
                <a:latin typeface="Calibri" panose="020F0502020204030204" pitchFamily="34" charset="0"/>
                <a:cs typeface="Calibri" panose="020F0502020204030204" pitchFamily="34" charset="0"/>
              </a:rPr>
            </a:br>
            <a:endParaRPr lang="nl-NL" sz="1800" dirty="0">
              <a:latin typeface="Calibri" panose="020F0502020204030204" pitchFamily="34" charset="0"/>
              <a:cs typeface="Calibri" panose="020F0502020204030204" pitchFamily="34" charset="0"/>
            </a:endParaRPr>
          </a:p>
          <a:p>
            <a:pPr marL="259629" indent="-285750">
              <a:buFont typeface="Arial" panose="020B0604020202020204" pitchFamily="34" charset="0"/>
              <a:buChar char="•"/>
            </a:pPr>
            <a:r>
              <a:rPr lang="nl-NL" sz="1800" dirty="0">
                <a:latin typeface="Calibri" panose="020F0502020204030204" pitchFamily="34" charset="0"/>
                <a:cs typeface="Calibri" panose="020F0502020204030204" pitchFamily="34" charset="0"/>
              </a:rPr>
              <a:t>Toolkit Omgevingswet</a:t>
            </a:r>
          </a:p>
          <a:p>
            <a:pPr marL="269875" lvl="1" indent="0">
              <a:buNone/>
            </a:pPr>
            <a:r>
              <a:rPr lang="nl-NL" sz="1200" dirty="0">
                <a:latin typeface="Calibri" panose="020F0502020204030204" pitchFamily="34" charset="0"/>
                <a:cs typeface="Calibri" panose="020F0502020204030204" pitchFamily="34" charset="0"/>
                <a:hlinkClick r:id="rId3"/>
              </a:rPr>
              <a:t>https://www.toolkitomgevingswet.nl</a:t>
            </a:r>
            <a:endParaRPr lang="nl-NL" sz="1200" dirty="0">
              <a:latin typeface="Calibri" panose="020F0502020204030204" pitchFamily="34" charset="0"/>
              <a:cs typeface="Calibri" panose="020F0502020204030204" pitchFamily="34" charset="0"/>
            </a:endParaRPr>
          </a:p>
          <a:p>
            <a:pPr marL="269875" lvl="1" indent="0">
              <a:buNone/>
            </a:pPr>
            <a:r>
              <a:rPr lang="nl-NL" sz="1200" dirty="0">
                <a:latin typeface="Calibri" panose="020F0502020204030204" pitchFamily="34" charset="0"/>
                <a:cs typeface="Calibri" panose="020F0502020204030204" pitchFamily="34" charset="0"/>
              </a:rPr>
              <a:t> </a:t>
            </a:r>
          </a:p>
          <a:p>
            <a:pPr marL="269875" lvl="1" indent="0">
              <a:buNone/>
            </a:pPr>
            <a:endParaRPr lang="nl-NL" sz="1200" dirty="0">
              <a:latin typeface="Calibri" panose="020F0502020204030204" pitchFamily="34" charset="0"/>
              <a:cs typeface="Calibri" panose="020F0502020204030204" pitchFamily="34" charset="0"/>
            </a:endParaRPr>
          </a:p>
          <a:p>
            <a:pPr marL="259629" indent="-285750">
              <a:buFont typeface="Arial" panose="020B0604020202020204" pitchFamily="34" charset="0"/>
              <a:buChar char="•"/>
            </a:pPr>
            <a:r>
              <a:rPr lang="nl-NL" sz="1800" dirty="0">
                <a:latin typeface="Calibri" panose="020F0502020204030204" pitchFamily="34" charset="0"/>
                <a:cs typeface="Calibri" panose="020F0502020204030204" pitchFamily="34" charset="0"/>
              </a:rPr>
              <a:t>Forum VNG</a:t>
            </a:r>
          </a:p>
          <a:p>
            <a:pPr marL="269875" lvl="1" indent="0">
              <a:buNone/>
            </a:pPr>
            <a:r>
              <a:rPr lang="nl-NL" sz="1200" dirty="0">
                <a:latin typeface="Calibri" panose="020F0502020204030204" pitchFamily="34" charset="0"/>
                <a:cs typeface="Calibri" panose="020F0502020204030204" pitchFamily="34" charset="0"/>
                <a:hlinkClick r:id="rId4"/>
              </a:rPr>
              <a:t>https://forum.vng.nl</a:t>
            </a:r>
            <a:br>
              <a:rPr lang="nl-NL" sz="1200" dirty="0">
                <a:latin typeface="Calibri" panose="020F0502020204030204" pitchFamily="34" charset="0"/>
                <a:cs typeface="Calibri" panose="020F0502020204030204" pitchFamily="34" charset="0"/>
              </a:rPr>
            </a:br>
            <a:br>
              <a:rPr lang="nl-NL" sz="1200" dirty="0">
                <a:latin typeface="Calibri" panose="020F0502020204030204" pitchFamily="34" charset="0"/>
                <a:cs typeface="Calibri" panose="020F0502020204030204" pitchFamily="34" charset="0"/>
              </a:rPr>
            </a:br>
            <a:endParaRPr lang="nl-NL" sz="1200" dirty="0">
              <a:latin typeface="Calibri" panose="020F0502020204030204" pitchFamily="34" charset="0"/>
              <a:cs typeface="Calibri" panose="020F0502020204030204" pitchFamily="34" charset="0"/>
            </a:endParaRPr>
          </a:p>
          <a:p>
            <a:pPr marL="269875" lvl="1" indent="0">
              <a:buNone/>
            </a:pPr>
            <a:endParaRPr lang="nl-NL" sz="1200" dirty="0">
              <a:latin typeface="Calibri" panose="020F0502020204030204" pitchFamily="34" charset="0"/>
              <a:cs typeface="Calibri" panose="020F0502020204030204" pitchFamily="34" charset="0"/>
            </a:endParaRPr>
          </a:p>
          <a:p>
            <a:pPr marL="269875" lvl="1" indent="0">
              <a:buNone/>
            </a:pPr>
            <a:br>
              <a:rPr lang="nl-NL" sz="1800" dirty="0">
                <a:latin typeface="Calibri" panose="020F0502020204030204" pitchFamily="34" charset="0"/>
                <a:cs typeface="Calibri" panose="020F0502020204030204" pitchFamily="34" charset="0"/>
              </a:rPr>
            </a:br>
            <a:endParaRPr lang="nl-NL" sz="1800" dirty="0">
              <a:latin typeface="Calibri" panose="020F0502020204030204" pitchFamily="34" charset="0"/>
              <a:cs typeface="Calibri" panose="020F0502020204030204" pitchFamily="34" charset="0"/>
            </a:endParaRPr>
          </a:p>
          <a:p>
            <a:pPr marL="539750" lvl="2" indent="0">
              <a:buNone/>
            </a:pPr>
            <a:endParaRPr lang="nl-NL" sz="1300" dirty="0">
              <a:latin typeface="Calibri" panose="020F0502020204030204" pitchFamily="34" charset="0"/>
              <a:cs typeface="Calibri" panose="020F0502020204030204" pitchFamily="34" charset="0"/>
            </a:endParaRPr>
          </a:p>
          <a:p>
            <a:pPr marL="539750" lvl="2" indent="0">
              <a:buNone/>
            </a:pPr>
            <a:endParaRPr lang="nl-NL" sz="1300" dirty="0">
              <a:latin typeface="Calibri" panose="020F0502020204030204" pitchFamily="34" charset="0"/>
              <a:cs typeface="Calibri" panose="020F0502020204030204" pitchFamily="34" charset="0"/>
            </a:endParaRPr>
          </a:p>
          <a:p>
            <a:pPr marL="539750" lvl="2" indent="0">
              <a:buNone/>
            </a:pPr>
            <a:endParaRPr lang="nl-NL" sz="1300" dirty="0">
              <a:latin typeface="Calibri" panose="020F0502020204030204" pitchFamily="34" charset="0"/>
              <a:cs typeface="Calibri" panose="020F0502020204030204" pitchFamily="34" charset="0"/>
            </a:endParaRPr>
          </a:p>
          <a:p>
            <a:endParaRPr lang="nl-NL" sz="1800" dirty="0">
              <a:latin typeface="Calibri" panose="020F0502020204030204" pitchFamily="34" charset="0"/>
              <a:cs typeface="Calibri" panose="020F0502020204030204" pitchFamily="34" charset="0"/>
            </a:endParaRPr>
          </a:p>
          <a:p>
            <a:pPr marL="0" indent="0">
              <a:buNone/>
            </a:pPr>
            <a:endParaRPr lang="nl-NL" sz="1200" dirty="0">
              <a:latin typeface="Calibri" panose="020F0502020204030204" pitchFamily="34" charset="0"/>
              <a:cs typeface="Calibri" panose="020F0502020204030204" pitchFamily="34" charset="0"/>
            </a:endParaRPr>
          </a:p>
        </p:txBody>
      </p:sp>
      <p:pic>
        <p:nvPicPr>
          <p:cNvPr id="7" name="Afbeelding 6" descr="Afbeelding met tekst, schermopname, Lettertype, document&#10;&#10;Automatisch gegenereerde beschrijving">
            <a:extLst>
              <a:ext uri="{FF2B5EF4-FFF2-40B4-BE49-F238E27FC236}">
                <a16:creationId xmlns:a16="http://schemas.microsoft.com/office/drawing/2014/main" id="{4DB8433B-7E31-EE1E-69BC-C30677E347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8936" y="1712682"/>
            <a:ext cx="3039524" cy="5085358"/>
          </a:xfrm>
          <a:prstGeom prst="rect">
            <a:avLst/>
          </a:prstGeom>
        </p:spPr>
      </p:pic>
    </p:spTree>
    <p:extLst>
      <p:ext uri="{BB962C8B-B14F-4D97-AF65-F5344CB8AC3E}">
        <p14:creationId xmlns:p14="http://schemas.microsoft.com/office/powerpoint/2010/main" val="40609971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010D64-C8D4-0FEA-41F7-32A522658074}"/>
              </a:ext>
            </a:extLst>
          </p:cNvPr>
          <p:cNvSpPr>
            <a:spLocks noGrp="1"/>
          </p:cNvSpPr>
          <p:nvPr>
            <p:ph type="title"/>
          </p:nvPr>
        </p:nvSpPr>
        <p:spPr/>
        <p:txBody>
          <a:bodyPr/>
          <a:lstStyle/>
          <a:p>
            <a:r>
              <a:rPr lang="nl-NL" dirty="0"/>
              <a:t>Vind elkaar!</a:t>
            </a:r>
          </a:p>
        </p:txBody>
      </p:sp>
      <p:sp>
        <p:nvSpPr>
          <p:cNvPr id="3" name="Tijdelijke aanduiding voor tekst 2">
            <a:extLst>
              <a:ext uri="{FF2B5EF4-FFF2-40B4-BE49-F238E27FC236}">
                <a16:creationId xmlns:a16="http://schemas.microsoft.com/office/drawing/2014/main" id="{92756D86-EC50-9025-59CE-4DD8F192D6F0}"/>
              </a:ext>
            </a:extLst>
          </p:cNvPr>
          <p:cNvSpPr>
            <a:spLocks noGrp="1"/>
          </p:cNvSpPr>
          <p:nvPr>
            <p:ph type="body" sz="half" idx="1"/>
          </p:nvPr>
        </p:nvSpPr>
        <p:spPr>
          <a:xfrm>
            <a:off x="1079999" y="1800000"/>
            <a:ext cx="9347856" cy="4500001"/>
          </a:xfrm>
        </p:spPr>
        <p:txBody>
          <a:bodyPr>
            <a:normAutofit/>
          </a:bodyPr>
          <a:lstStyle/>
          <a:p>
            <a:endParaRPr lang="nl-NL" sz="1800" dirty="0">
              <a:latin typeface="Calibri" panose="020F0502020204030204" pitchFamily="34" charset="0"/>
              <a:cs typeface="Calibri" panose="020F0502020204030204" pitchFamily="34" charset="0"/>
            </a:endParaRPr>
          </a:p>
          <a:p>
            <a:r>
              <a:rPr lang="nl-NL" sz="1800" dirty="0">
                <a:latin typeface="Calibri" panose="020F0502020204030204" pitchFamily="34" charset="0"/>
                <a:cs typeface="Calibri" panose="020F0502020204030204" pitchFamily="34" charset="0"/>
              </a:rPr>
              <a:t>Spreekuur communicatie (elke woensdagochtend om 10 uur)</a:t>
            </a:r>
          </a:p>
          <a:p>
            <a:r>
              <a:rPr lang="nl-NL" sz="1200" dirty="0">
                <a:latin typeface="Calibri" panose="020F0502020204030204" pitchFamily="34" charset="0"/>
                <a:cs typeface="Calibri" panose="020F0502020204030204" pitchFamily="34" charset="0"/>
                <a:hlinkClick r:id="rId2"/>
              </a:rPr>
              <a:t>https://vng.nl/artikelen/online-sessies-communicatie-omgevingswet</a:t>
            </a:r>
            <a:br>
              <a:rPr lang="nl-NL" sz="1200" dirty="0">
                <a:latin typeface="Calibri" panose="020F0502020204030204" pitchFamily="34" charset="0"/>
                <a:cs typeface="Calibri" panose="020F0502020204030204" pitchFamily="34" charset="0"/>
              </a:rPr>
            </a:br>
            <a:br>
              <a:rPr lang="nl-NL" sz="1800" dirty="0">
                <a:latin typeface="Calibri" panose="020F0502020204030204" pitchFamily="34" charset="0"/>
                <a:cs typeface="Calibri" panose="020F0502020204030204" pitchFamily="34" charset="0"/>
              </a:rPr>
            </a:br>
            <a:endParaRPr lang="nl-NL" sz="1800" dirty="0">
              <a:latin typeface="Calibri" panose="020F0502020204030204" pitchFamily="34" charset="0"/>
              <a:cs typeface="Calibri" panose="020F0502020204030204" pitchFamily="34" charset="0"/>
            </a:endParaRPr>
          </a:p>
          <a:p>
            <a:r>
              <a:rPr lang="nl-NL" sz="1800" dirty="0" err="1">
                <a:latin typeface="Calibri" panose="020F0502020204030204" pitchFamily="34" charset="0"/>
                <a:cs typeface="Calibri" panose="020F0502020204030204" pitchFamily="34" charset="0"/>
              </a:rPr>
              <a:t>Rondetafel</a:t>
            </a:r>
            <a:r>
              <a:rPr lang="nl-NL" sz="1800" dirty="0">
                <a:latin typeface="Calibri" panose="020F0502020204030204" pitchFamily="34" charset="0"/>
                <a:cs typeface="Calibri" panose="020F0502020204030204" pitchFamily="34" charset="0"/>
              </a:rPr>
              <a:t> gesprekken (17 en 26 oktober)</a:t>
            </a:r>
          </a:p>
          <a:p>
            <a:r>
              <a:rPr lang="nl-NL" sz="1200" dirty="0">
                <a:latin typeface="Calibri" panose="020F0502020204030204" pitchFamily="34" charset="0"/>
                <a:cs typeface="Calibri" panose="020F0502020204030204" pitchFamily="34" charset="0"/>
                <a:hlinkClick r:id="rId2"/>
              </a:rPr>
              <a:t>https://vng.nl/artikelen/online-sessies-communicatie-omgevingswet</a:t>
            </a:r>
            <a:endParaRPr lang="nl-NL" sz="1200" dirty="0">
              <a:latin typeface="Calibri" panose="020F0502020204030204" pitchFamily="34" charset="0"/>
              <a:cs typeface="Calibri" panose="020F0502020204030204" pitchFamily="34" charset="0"/>
            </a:endParaRPr>
          </a:p>
          <a:p>
            <a:endParaRPr lang="nl-NL" sz="1800" dirty="0">
              <a:latin typeface="Calibri" panose="020F0502020204030204" pitchFamily="34" charset="0"/>
              <a:cs typeface="Calibri" panose="020F0502020204030204" pitchFamily="34" charset="0"/>
            </a:endParaRPr>
          </a:p>
          <a:p>
            <a:pPr marL="0" indent="0">
              <a:buNone/>
            </a:pPr>
            <a:endParaRPr lang="nl-NL" sz="1800" dirty="0">
              <a:latin typeface="Calibri" panose="020F0502020204030204" pitchFamily="34" charset="0"/>
              <a:cs typeface="Calibri" panose="020F0502020204030204" pitchFamily="34" charset="0"/>
            </a:endParaRPr>
          </a:p>
          <a:p>
            <a:endParaRPr lang="nl-NL"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801755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010D64-C8D4-0FEA-41F7-32A522658074}"/>
              </a:ext>
            </a:extLst>
          </p:cNvPr>
          <p:cNvSpPr>
            <a:spLocks noGrp="1"/>
          </p:cNvSpPr>
          <p:nvPr>
            <p:ph type="title"/>
          </p:nvPr>
        </p:nvSpPr>
        <p:spPr/>
        <p:txBody>
          <a:bodyPr/>
          <a:lstStyle/>
          <a:p>
            <a:r>
              <a:rPr lang="nl-NL" dirty="0"/>
              <a:t>Vind elkaar!</a:t>
            </a:r>
          </a:p>
        </p:txBody>
      </p:sp>
      <p:sp>
        <p:nvSpPr>
          <p:cNvPr id="3" name="Tijdelijke aanduiding voor tekst 2">
            <a:extLst>
              <a:ext uri="{FF2B5EF4-FFF2-40B4-BE49-F238E27FC236}">
                <a16:creationId xmlns:a16="http://schemas.microsoft.com/office/drawing/2014/main" id="{92756D86-EC50-9025-59CE-4DD8F192D6F0}"/>
              </a:ext>
            </a:extLst>
          </p:cNvPr>
          <p:cNvSpPr>
            <a:spLocks noGrp="1"/>
          </p:cNvSpPr>
          <p:nvPr>
            <p:ph type="body" sz="half" idx="1"/>
          </p:nvPr>
        </p:nvSpPr>
        <p:spPr>
          <a:xfrm>
            <a:off x="1079999" y="1800000"/>
            <a:ext cx="9347856" cy="4500001"/>
          </a:xfrm>
        </p:spPr>
        <p:txBody>
          <a:bodyPr>
            <a:normAutofit/>
          </a:bodyPr>
          <a:lstStyle/>
          <a:p>
            <a:r>
              <a:rPr lang="nl-NL" sz="1800" dirty="0">
                <a:latin typeface="Calibri" panose="020F0502020204030204" pitchFamily="34" charset="0"/>
                <a:cs typeface="Calibri" panose="020F0502020204030204" pitchFamily="34" charset="0"/>
              </a:rPr>
              <a:t>Netwerksessies communicatie</a:t>
            </a:r>
            <a:br>
              <a:rPr lang="nl-NL" sz="1800" dirty="0">
                <a:latin typeface="Calibri" panose="020F0502020204030204" pitchFamily="34" charset="0"/>
                <a:cs typeface="Calibri" panose="020F0502020204030204" pitchFamily="34" charset="0"/>
              </a:rPr>
            </a:br>
            <a:r>
              <a:rPr lang="nl-NL" sz="1200" dirty="0">
                <a:latin typeface="Calibri" panose="020F0502020204030204" pitchFamily="34" charset="0"/>
                <a:cs typeface="Calibri" panose="020F0502020204030204" pitchFamily="34" charset="0"/>
                <a:hlinkClick r:id="rId2"/>
              </a:rPr>
              <a:t>https://vng.nl/artikelen/online-sessies-communicatie-omgevingswet</a:t>
            </a:r>
            <a:endParaRPr lang="nl-NL" sz="1200" dirty="0">
              <a:latin typeface="Calibri" panose="020F0502020204030204" pitchFamily="34" charset="0"/>
              <a:cs typeface="Calibri" panose="020F0502020204030204" pitchFamily="34" charset="0"/>
            </a:endParaRPr>
          </a:p>
          <a:p>
            <a:endParaRPr lang="nl-NL" sz="1800" dirty="0">
              <a:latin typeface="Calibri" panose="020F0502020204030204" pitchFamily="34" charset="0"/>
              <a:cs typeface="Calibri" panose="020F0502020204030204" pitchFamily="34" charset="0"/>
            </a:endParaRPr>
          </a:p>
          <a:p>
            <a:pPr lvl="2"/>
            <a:endParaRPr lang="nl-NL" sz="1200" dirty="0">
              <a:latin typeface="Calibri" panose="020F0502020204030204" pitchFamily="34" charset="0"/>
              <a:cs typeface="Calibri" panose="020F0502020204030204" pitchFamily="34" charset="0"/>
            </a:endParaRPr>
          </a:p>
        </p:txBody>
      </p:sp>
      <p:pic>
        <p:nvPicPr>
          <p:cNvPr id="5" name="Afbeelding 4" descr="Afbeelding met tekst, schermopname, Lettertype, nummer&#10;&#10;Automatisch gegenereerde beschrijving">
            <a:extLst>
              <a:ext uri="{FF2B5EF4-FFF2-40B4-BE49-F238E27FC236}">
                <a16:creationId xmlns:a16="http://schemas.microsoft.com/office/drawing/2014/main" id="{7ADC2912-98D9-075B-9E37-177726164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626" y="2520001"/>
            <a:ext cx="7772400" cy="2913376"/>
          </a:xfrm>
          <a:prstGeom prst="rect">
            <a:avLst/>
          </a:prstGeom>
        </p:spPr>
      </p:pic>
    </p:spTree>
    <p:extLst>
      <p:ext uri="{BB962C8B-B14F-4D97-AF65-F5344CB8AC3E}">
        <p14:creationId xmlns:p14="http://schemas.microsoft.com/office/powerpoint/2010/main" val="23009123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010D64-C8D4-0FEA-41F7-32A522658074}"/>
              </a:ext>
            </a:extLst>
          </p:cNvPr>
          <p:cNvSpPr>
            <a:spLocks noGrp="1"/>
          </p:cNvSpPr>
          <p:nvPr>
            <p:ph type="title"/>
          </p:nvPr>
        </p:nvSpPr>
        <p:spPr>
          <a:xfrm>
            <a:off x="2158799" y="2859137"/>
            <a:ext cx="10033201" cy="720001"/>
          </a:xfrm>
        </p:spPr>
        <p:txBody>
          <a:bodyPr/>
          <a:lstStyle/>
          <a:p>
            <a:r>
              <a:rPr lang="nl-NL" dirty="0"/>
              <a:t>Dank voor jullie aandacht</a:t>
            </a:r>
          </a:p>
        </p:txBody>
      </p:sp>
    </p:spTree>
    <p:extLst>
      <p:ext uri="{BB962C8B-B14F-4D97-AF65-F5344CB8AC3E}">
        <p14:creationId xmlns:p14="http://schemas.microsoft.com/office/powerpoint/2010/main" val="717607298"/>
      </p:ext>
    </p:extLst>
  </p:cSld>
  <p:clrMapOvr>
    <a:masterClrMapping/>
  </p:clrMapOvr>
  <p:transition spd="med"/>
</p:sld>
</file>

<file path=ppt/theme/theme1.xml><?xml version="1.0" encoding="utf-8"?>
<a:theme xmlns:a="http://schemas.openxmlformats.org/drawingml/2006/main" name="VNG_Basis - kopie">
  <a:themeElements>
    <a:clrScheme name="VNG_Basis - kopie">
      <a:dk1>
        <a:srgbClr val="000000"/>
      </a:dk1>
      <a:lt1>
        <a:srgbClr val="FFFFFF"/>
      </a:lt1>
      <a:dk2>
        <a:srgbClr val="A7A7A7"/>
      </a:dk2>
      <a:lt2>
        <a:srgbClr val="535353"/>
      </a:lt2>
      <a:accent1>
        <a:srgbClr val="8EBAE5"/>
      </a:accent1>
      <a:accent2>
        <a:srgbClr val="3DB7E4"/>
      </a:accent2>
      <a:accent3>
        <a:srgbClr val="002F5F"/>
      </a:accent3>
      <a:accent4>
        <a:srgbClr val="F0AB00"/>
      </a:accent4>
      <a:accent5>
        <a:srgbClr val="00853C"/>
      </a:accent5>
      <a:accent6>
        <a:srgbClr val="C20015"/>
      </a:accent6>
      <a:hlink>
        <a:srgbClr val="0000FF"/>
      </a:hlink>
      <a:folHlink>
        <a:srgbClr val="FF00FF"/>
      </a:folHlink>
    </a:clrScheme>
    <a:fontScheme name="VNG_Basis - kopie">
      <a:majorFont>
        <a:latin typeface="Arial"/>
        <a:ea typeface="Arial"/>
        <a:cs typeface="Arial"/>
      </a:majorFont>
      <a:minorFont>
        <a:latin typeface="Helvetica"/>
        <a:ea typeface="Helvetica"/>
        <a:cs typeface="Helvetica"/>
      </a:minorFont>
    </a:fontScheme>
    <a:fmtScheme name="VNG_Basis - kopi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281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281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VNG_Basis - kopie">
  <a:themeElements>
    <a:clrScheme name="VNG_Basis - kopie">
      <a:dk1>
        <a:srgbClr val="000000"/>
      </a:dk1>
      <a:lt1>
        <a:srgbClr val="FFFFFF"/>
      </a:lt1>
      <a:dk2>
        <a:srgbClr val="A7A7A7"/>
      </a:dk2>
      <a:lt2>
        <a:srgbClr val="535353"/>
      </a:lt2>
      <a:accent1>
        <a:srgbClr val="8EBAE5"/>
      </a:accent1>
      <a:accent2>
        <a:srgbClr val="3DB7E4"/>
      </a:accent2>
      <a:accent3>
        <a:srgbClr val="002F5F"/>
      </a:accent3>
      <a:accent4>
        <a:srgbClr val="F0AB00"/>
      </a:accent4>
      <a:accent5>
        <a:srgbClr val="00853C"/>
      </a:accent5>
      <a:accent6>
        <a:srgbClr val="C20015"/>
      </a:accent6>
      <a:hlink>
        <a:srgbClr val="0000FF"/>
      </a:hlink>
      <a:folHlink>
        <a:srgbClr val="FF00FF"/>
      </a:folHlink>
    </a:clrScheme>
    <a:fontScheme name="VNG_Basis - kopie">
      <a:majorFont>
        <a:latin typeface="Arial"/>
        <a:ea typeface="Arial"/>
        <a:cs typeface="Arial"/>
      </a:majorFont>
      <a:minorFont>
        <a:latin typeface="Helvetica"/>
        <a:ea typeface="Helvetica"/>
        <a:cs typeface="Helvetica"/>
      </a:minorFont>
    </a:fontScheme>
    <a:fmtScheme name="VNG_Basis - kopi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281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281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2344</TotalTime>
  <Words>374</Words>
  <Application>Microsoft Macintosh PowerPoint</Application>
  <PresentationFormat>Breedbeeld</PresentationFormat>
  <Paragraphs>51</Paragraphs>
  <Slides>9</Slides>
  <Notes>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9</vt:i4>
      </vt:variant>
    </vt:vector>
  </HeadingPairs>
  <TitlesOfParts>
    <vt:vector size="17" baseType="lpstr">
      <vt:lpstr>Arial</vt:lpstr>
      <vt:lpstr>Arial Rounded MT Bold</vt:lpstr>
      <vt:lpstr>Calibri</vt:lpstr>
      <vt:lpstr>Corbel</vt:lpstr>
      <vt:lpstr>Lucida Sans</vt:lpstr>
      <vt:lpstr>Verdana</vt:lpstr>
      <vt:lpstr>Wingdings</vt:lpstr>
      <vt:lpstr>VNG_Basis - kopie</vt:lpstr>
      <vt:lpstr>Producten serviceketen:   Website / voorbeeldteksten     maart Ver5 oktober23</vt:lpstr>
      <vt:lpstr>De belangrijkste aandachtspunten</vt:lpstr>
      <vt:lpstr>De belangrijkste aandachtspunten </vt:lpstr>
      <vt:lpstr>Producten</vt:lpstr>
      <vt:lpstr>Producten</vt:lpstr>
      <vt:lpstr>Overige producten communicatie</vt:lpstr>
      <vt:lpstr>Vind elkaar!</vt:lpstr>
      <vt:lpstr>Vind elkaar!</vt:lpstr>
      <vt:lpstr>Dank voor jullie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Contouren communicatie Omgevingswet en Wkb     maart 2023</dc:title>
  <dc:creator>Lotte Hoek</dc:creator>
  <cp:lastModifiedBy>Josien Dragt</cp:lastModifiedBy>
  <cp:revision>25</cp:revision>
  <dcterms:modified xsi:type="dcterms:W3CDTF">2023-10-06T07:22:16Z</dcterms:modified>
</cp:coreProperties>
</file>