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6" r:id="rId5"/>
    <p:sldId id="899" r:id="rId6"/>
    <p:sldId id="632" r:id="rId7"/>
    <p:sldId id="893" r:id="rId8"/>
    <p:sldId id="894" r:id="rId9"/>
    <p:sldId id="900" r:id="rId10"/>
    <p:sldId id="901"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B7159E-240C-3D25-7ADB-011AE86E8370}" name="Silvija van Dalen" initials="SvD" userId="Silvija van Dalen"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9095F9-0538-4B42-8A38-8BBF65D4E776}" v="3" dt="2023-08-31T10:56:01.105"/>
    <p1510:client id="{4DED8B9D-D82D-9DB6-7324-ACD1998F426C}" v="13" dt="2023-08-31T08:44:35.418"/>
    <p1510:client id="{A5165F48-C0D4-4D58-BB75-55798DE1C332}" v="3" dt="2023-08-30T10:17:48.740"/>
    <p1510:client id="{B69844E8-EDF1-4EF7-8C29-95F30DD9CA2E}" v="7" dt="2023-08-30T10:19:05.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6"/>
  </p:normalViewPr>
  <p:slideViewPr>
    <p:cSldViewPr snapToGrid="0">
      <p:cViewPr varScale="1">
        <p:scale>
          <a:sx n="112" d="100"/>
          <a:sy n="112" d="100"/>
        </p:scale>
        <p:origin x="5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Van Neerven" userId="S::emma.vanneerven@vng.nl::7dbee093-ec80-4df3-bc0e-4d90d3569e29" providerId="AD" clId="Web-{109095F9-0538-4B42-8A38-8BBF65D4E776}"/>
    <pc:docChg chg="modSld">
      <pc:chgData name="Emma Van Neerven" userId="S::emma.vanneerven@vng.nl::7dbee093-ec80-4df3-bc0e-4d90d3569e29" providerId="AD" clId="Web-{109095F9-0538-4B42-8A38-8BBF65D4E776}" dt="2023-08-31T10:56:01.105" v="2" actId="20577"/>
      <pc:docMkLst>
        <pc:docMk/>
      </pc:docMkLst>
      <pc:sldChg chg="modSp">
        <pc:chgData name="Emma Van Neerven" userId="S::emma.vanneerven@vng.nl::7dbee093-ec80-4df3-bc0e-4d90d3569e29" providerId="AD" clId="Web-{109095F9-0538-4B42-8A38-8BBF65D4E776}" dt="2023-08-31T10:56:01.105" v="2" actId="20577"/>
        <pc:sldMkLst>
          <pc:docMk/>
          <pc:sldMk cId="24484547" sldId="632"/>
        </pc:sldMkLst>
        <pc:spChg chg="mod">
          <ac:chgData name="Emma Van Neerven" userId="S::emma.vanneerven@vng.nl::7dbee093-ec80-4df3-bc0e-4d90d3569e29" providerId="AD" clId="Web-{109095F9-0538-4B42-8A38-8BBF65D4E776}" dt="2023-08-31T10:56:01.105" v="2" actId="20577"/>
          <ac:spMkLst>
            <pc:docMk/>
            <pc:sldMk cId="24484547" sldId="632"/>
            <ac:spMk id="5" creationId="{6746E05B-B81F-48AF-9E14-DF31B95F88D8}"/>
          </ac:spMkLst>
        </pc:spChg>
      </pc:sldChg>
      <pc:sldChg chg="modSp">
        <pc:chgData name="Emma Van Neerven" userId="S::emma.vanneerven@vng.nl::7dbee093-ec80-4df3-bc0e-4d90d3569e29" providerId="AD" clId="Web-{109095F9-0538-4B42-8A38-8BBF65D4E776}" dt="2023-08-31T10:33:08.109" v="0" actId="20577"/>
        <pc:sldMkLst>
          <pc:docMk/>
          <pc:sldMk cId="3060399651" sldId="899"/>
        </pc:sldMkLst>
        <pc:spChg chg="mod">
          <ac:chgData name="Emma Van Neerven" userId="S::emma.vanneerven@vng.nl::7dbee093-ec80-4df3-bc0e-4d90d3569e29" providerId="AD" clId="Web-{109095F9-0538-4B42-8A38-8BBF65D4E776}" dt="2023-08-31T10:33:08.109" v="0" actId="20577"/>
          <ac:spMkLst>
            <pc:docMk/>
            <pc:sldMk cId="3060399651" sldId="899"/>
            <ac:spMk id="5" creationId="{6746E05B-B81F-48AF-9E14-DF31B95F88D8}"/>
          </ac:spMkLst>
        </pc:spChg>
      </pc:sldChg>
    </pc:docChg>
  </pc:docChgLst>
  <pc:docChgLst>
    <pc:chgData name="Emma Van Neerven" userId="S::emma.vanneerven@vng.nl::7dbee093-ec80-4df3-bc0e-4d90d3569e29" providerId="AD" clId="Web-{B69844E8-EDF1-4EF7-8C29-95F30DD9CA2E}"/>
    <pc:docChg chg="modSld">
      <pc:chgData name="Emma Van Neerven" userId="S::emma.vanneerven@vng.nl::7dbee093-ec80-4df3-bc0e-4d90d3569e29" providerId="AD" clId="Web-{B69844E8-EDF1-4EF7-8C29-95F30DD9CA2E}" dt="2023-08-30T10:19:05.571" v="6" actId="20577"/>
      <pc:docMkLst>
        <pc:docMk/>
      </pc:docMkLst>
      <pc:sldChg chg="modSp">
        <pc:chgData name="Emma Van Neerven" userId="S::emma.vanneerven@vng.nl::7dbee093-ec80-4df3-bc0e-4d90d3569e29" providerId="AD" clId="Web-{B69844E8-EDF1-4EF7-8C29-95F30DD9CA2E}" dt="2023-08-30T10:19:05.571" v="6" actId="20577"/>
        <pc:sldMkLst>
          <pc:docMk/>
          <pc:sldMk cId="3060399651" sldId="899"/>
        </pc:sldMkLst>
        <pc:spChg chg="mod">
          <ac:chgData name="Emma Van Neerven" userId="S::emma.vanneerven@vng.nl::7dbee093-ec80-4df3-bc0e-4d90d3569e29" providerId="AD" clId="Web-{B69844E8-EDF1-4EF7-8C29-95F30DD9CA2E}" dt="2023-08-30T10:19:05.571" v="6" actId="20577"/>
          <ac:spMkLst>
            <pc:docMk/>
            <pc:sldMk cId="3060399651" sldId="899"/>
            <ac:spMk id="5" creationId="{6746E05B-B81F-48AF-9E14-DF31B95F88D8}"/>
          </ac:spMkLst>
        </pc:spChg>
      </pc:sldChg>
    </pc:docChg>
  </pc:docChgLst>
  <pc:docChgLst>
    <pc:chgData name="Emma Van Neerven" userId="S::emma.vanneerven@vng.nl::7dbee093-ec80-4df3-bc0e-4d90d3569e29" providerId="AD" clId="Web-{A5165F48-C0D4-4D58-BB75-55798DE1C332}"/>
    <pc:docChg chg="modSld">
      <pc:chgData name="Emma Van Neerven" userId="S::emma.vanneerven@vng.nl::7dbee093-ec80-4df3-bc0e-4d90d3569e29" providerId="AD" clId="Web-{A5165F48-C0D4-4D58-BB75-55798DE1C332}" dt="2023-08-30T10:17:48.740" v="2" actId="20577"/>
      <pc:docMkLst>
        <pc:docMk/>
      </pc:docMkLst>
      <pc:sldChg chg="modSp">
        <pc:chgData name="Emma Van Neerven" userId="S::emma.vanneerven@vng.nl::7dbee093-ec80-4df3-bc0e-4d90d3569e29" providerId="AD" clId="Web-{A5165F48-C0D4-4D58-BB75-55798DE1C332}" dt="2023-08-30T10:17:48.740" v="2" actId="20577"/>
        <pc:sldMkLst>
          <pc:docMk/>
          <pc:sldMk cId="24484547" sldId="632"/>
        </pc:sldMkLst>
        <pc:spChg chg="mod">
          <ac:chgData name="Emma Van Neerven" userId="S::emma.vanneerven@vng.nl::7dbee093-ec80-4df3-bc0e-4d90d3569e29" providerId="AD" clId="Web-{A5165F48-C0D4-4D58-BB75-55798DE1C332}" dt="2023-08-30T10:17:48.740" v="2" actId="20577"/>
          <ac:spMkLst>
            <pc:docMk/>
            <pc:sldMk cId="24484547" sldId="632"/>
            <ac:spMk id="5" creationId="{6746E05B-B81F-48AF-9E14-DF31B95F88D8}"/>
          </ac:spMkLst>
        </pc:spChg>
      </pc:sldChg>
    </pc:docChg>
  </pc:docChgLst>
  <pc:docChgLst>
    <pc:chgData name="Emma Van Neerven" userId="S::emma.vanneerven@vng.nl::7dbee093-ec80-4df3-bc0e-4d90d3569e29" providerId="AD" clId="Web-{4DED8B9D-D82D-9DB6-7324-ACD1998F426C}"/>
    <pc:docChg chg="modSld">
      <pc:chgData name="Emma Van Neerven" userId="S::emma.vanneerven@vng.nl::7dbee093-ec80-4df3-bc0e-4d90d3569e29" providerId="AD" clId="Web-{4DED8B9D-D82D-9DB6-7324-ACD1998F426C}" dt="2023-08-31T08:44:35.418" v="12" actId="20577"/>
      <pc:docMkLst>
        <pc:docMk/>
      </pc:docMkLst>
      <pc:sldChg chg="modSp">
        <pc:chgData name="Emma Van Neerven" userId="S::emma.vanneerven@vng.nl::7dbee093-ec80-4df3-bc0e-4d90d3569e29" providerId="AD" clId="Web-{4DED8B9D-D82D-9DB6-7324-ACD1998F426C}" dt="2023-08-31T08:29:51.304" v="6" actId="20577"/>
        <pc:sldMkLst>
          <pc:docMk/>
          <pc:sldMk cId="825691015" sldId="256"/>
        </pc:sldMkLst>
        <pc:spChg chg="mod">
          <ac:chgData name="Emma Van Neerven" userId="S::emma.vanneerven@vng.nl::7dbee093-ec80-4df3-bc0e-4d90d3569e29" providerId="AD" clId="Web-{4DED8B9D-D82D-9DB6-7324-ACD1998F426C}" dt="2023-08-31T08:29:51.304" v="6" actId="20577"/>
          <ac:spMkLst>
            <pc:docMk/>
            <pc:sldMk cId="825691015" sldId="256"/>
            <ac:spMk id="2" creationId="{796E6D97-6DD1-C33E-1C15-DF3CEB523F82}"/>
          </ac:spMkLst>
        </pc:spChg>
      </pc:sldChg>
      <pc:sldChg chg="modSp">
        <pc:chgData name="Emma Van Neerven" userId="S::emma.vanneerven@vng.nl::7dbee093-ec80-4df3-bc0e-4d90d3569e29" providerId="AD" clId="Web-{4DED8B9D-D82D-9DB6-7324-ACD1998F426C}" dt="2023-08-31T08:36:21.366" v="8" actId="20577"/>
        <pc:sldMkLst>
          <pc:docMk/>
          <pc:sldMk cId="4046937572" sldId="893"/>
        </pc:sldMkLst>
        <pc:spChg chg="mod">
          <ac:chgData name="Emma Van Neerven" userId="S::emma.vanneerven@vng.nl::7dbee093-ec80-4df3-bc0e-4d90d3569e29" providerId="AD" clId="Web-{4DED8B9D-D82D-9DB6-7324-ACD1998F426C}" dt="2023-08-31T08:36:21.366" v="8" actId="20577"/>
          <ac:spMkLst>
            <pc:docMk/>
            <pc:sldMk cId="4046937572" sldId="893"/>
            <ac:spMk id="3" creationId="{BB8FC376-334B-5D48-AE9C-3ADF26AC8AFC}"/>
          </ac:spMkLst>
        </pc:spChg>
      </pc:sldChg>
      <pc:sldChg chg="modSp">
        <pc:chgData name="Emma Van Neerven" userId="S::emma.vanneerven@vng.nl::7dbee093-ec80-4df3-bc0e-4d90d3569e29" providerId="AD" clId="Web-{4DED8B9D-D82D-9DB6-7324-ACD1998F426C}" dt="2023-08-31T08:44:35.418" v="12" actId="20577"/>
        <pc:sldMkLst>
          <pc:docMk/>
          <pc:sldMk cId="3145927064" sldId="901"/>
        </pc:sldMkLst>
        <pc:spChg chg="mod">
          <ac:chgData name="Emma Van Neerven" userId="S::emma.vanneerven@vng.nl::7dbee093-ec80-4df3-bc0e-4d90d3569e29" providerId="AD" clId="Web-{4DED8B9D-D82D-9DB6-7324-ACD1998F426C}" dt="2023-08-31T08:44:35.418" v="12" actId="20577"/>
          <ac:spMkLst>
            <pc:docMk/>
            <pc:sldMk cId="3145927064" sldId="901"/>
            <ac:spMk id="3" creationId="{BB8FC376-334B-5D48-AE9C-3ADF26AC8AF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F44AA-EE96-E843-BD9E-DA85BD16463E}" type="datetimeFigureOut">
              <a:rPr lang="nl-NL" smtClean="0"/>
              <a:t>03-10-2023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89AC7-E559-8F42-B1E1-8DDCB6774E21}" type="slidenum">
              <a:rPr lang="nl-NL" smtClean="0"/>
              <a:t>‹nr.›</a:t>
            </a:fld>
            <a:endParaRPr lang="nl-NL"/>
          </a:p>
        </p:txBody>
      </p:sp>
    </p:spTree>
    <p:extLst>
      <p:ext uri="{BB962C8B-B14F-4D97-AF65-F5344CB8AC3E}">
        <p14:creationId xmlns:p14="http://schemas.microsoft.com/office/powerpoint/2010/main" val="429429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2</a:t>
            </a:fld>
            <a:endParaRPr lang="nl-NL" altLang="en-US"/>
          </a:p>
        </p:txBody>
      </p:sp>
    </p:spTree>
    <p:extLst>
      <p:ext uri="{BB962C8B-B14F-4D97-AF65-F5344CB8AC3E}">
        <p14:creationId xmlns:p14="http://schemas.microsoft.com/office/powerpoint/2010/main" val="282163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3</a:t>
            </a:fld>
            <a:endParaRPr lang="nl-NL" altLang="en-US"/>
          </a:p>
        </p:txBody>
      </p:sp>
    </p:spTree>
    <p:extLst>
      <p:ext uri="{BB962C8B-B14F-4D97-AF65-F5344CB8AC3E}">
        <p14:creationId xmlns:p14="http://schemas.microsoft.com/office/powerpoint/2010/main" val="295147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24EB4-1945-55E5-5044-11164A30F44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7FFD770-E245-5E40-6A42-28A1737F8B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445D01E-B40C-B6BD-B09E-2B47E4E0059E}"/>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5" name="Tijdelijke aanduiding voor voettekst 4">
            <a:extLst>
              <a:ext uri="{FF2B5EF4-FFF2-40B4-BE49-F238E27FC236}">
                <a16:creationId xmlns:a16="http://schemas.microsoft.com/office/drawing/2014/main" id="{15B17E5E-58B5-8BCD-A68C-AA08C02F42F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602C43-E705-4259-FB44-3CC7D707ED0D}"/>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350955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2D83C-5E2D-9236-6981-3EE840F9E1B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B4A498C-A016-501E-83A5-2CBBB4A6289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5B16912-4DCD-EA67-20F4-1DB593EEFB23}"/>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5" name="Tijdelijke aanduiding voor voettekst 4">
            <a:extLst>
              <a:ext uri="{FF2B5EF4-FFF2-40B4-BE49-F238E27FC236}">
                <a16:creationId xmlns:a16="http://schemas.microsoft.com/office/drawing/2014/main" id="{016D50E8-4353-C7A1-CA02-390CFA042AF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819B68-0959-D3B0-F4B4-5054A3F64D56}"/>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107488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F26E15F-4A04-D23B-6BC6-52AB1C37FF2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A3016C7-1696-6A87-A7F7-ED8C9F0F7C8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D1DFA0E-C0D2-C429-1546-159CBB3ACA0E}"/>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5" name="Tijdelijke aanduiding voor voettekst 4">
            <a:extLst>
              <a:ext uri="{FF2B5EF4-FFF2-40B4-BE49-F238E27FC236}">
                <a16:creationId xmlns:a16="http://schemas.microsoft.com/office/drawing/2014/main" id="{24F2B662-8E98-A4E3-6625-846E349C42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8D252A-C9B6-63A3-73F6-02DF262561C6}"/>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42750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0E95C0-8750-27E5-A468-34E22C16BA0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0E47EB4-CEF4-1A15-C24A-A6108405DF0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99A8071-4B27-548F-A31C-65DEDDCD1D35}"/>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5" name="Tijdelijke aanduiding voor voettekst 4">
            <a:extLst>
              <a:ext uri="{FF2B5EF4-FFF2-40B4-BE49-F238E27FC236}">
                <a16:creationId xmlns:a16="http://schemas.microsoft.com/office/drawing/2014/main" id="{951AB75A-D872-6CAA-A0E1-8DBBCA4D051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F38A62-A773-AB3E-0BED-B0E6D849E741}"/>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423561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B362C-F63F-837B-2D74-FB1032C969A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A240421-833F-8D66-A055-4DE549654D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6E245CC-FFC7-8C9C-4FD6-2E33A00ABDDD}"/>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5" name="Tijdelijke aanduiding voor voettekst 4">
            <a:extLst>
              <a:ext uri="{FF2B5EF4-FFF2-40B4-BE49-F238E27FC236}">
                <a16:creationId xmlns:a16="http://schemas.microsoft.com/office/drawing/2014/main" id="{3ED52E07-4EA8-BD08-4B50-5A319C987C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0A240C4-381C-73C1-E244-8E5D8C9A712E}"/>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309395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0620AD-38D6-555D-BB18-F5DE8485932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2596665-BE30-33AB-2452-AFA56498971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119970C-57B2-19AB-25B4-5072CDE7868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50B188F-1D9B-CFF1-C22E-FC2142FF6319}"/>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6" name="Tijdelijke aanduiding voor voettekst 5">
            <a:extLst>
              <a:ext uri="{FF2B5EF4-FFF2-40B4-BE49-F238E27FC236}">
                <a16:creationId xmlns:a16="http://schemas.microsoft.com/office/drawing/2014/main" id="{09F67BF9-E119-81FA-4507-6C9C6189F54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AB2D3C4-F15E-412E-7C01-67E14A06C679}"/>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337943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416284-5AD7-F100-BF22-8AA8F7F5949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49ADF15-634D-CC72-2154-E80F67434A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FE37D31-B26D-7287-2BE6-B02F1A3C326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5D7CDF9-4A77-9F03-FAF4-BE971A5D3E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E13127A-F096-B6AD-3350-A8292690E63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A7A96E0-07C1-FBB3-8D55-7911DB80325F}"/>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8" name="Tijdelijke aanduiding voor voettekst 7">
            <a:extLst>
              <a:ext uri="{FF2B5EF4-FFF2-40B4-BE49-F238E27FC236}">
                <a16:creationId xmlns:a16="http://schemas.microsoft.com/office/drawing/2014/main" id="{343527C4-B5D4-91FB-552A-64C36F0140B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92BB234-818A-6286-54B7-A1C71BD08BF4}"/>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172051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53F2F-6509-2E25-CBDA-E89F287CE62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31EB1BB-22B9-6989-D09A-AF8243FFEC69}"/>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4" name="Tijdelijke aanduiding voor voettekst 3">
            <a:extLst>
              <a:ext uri="{FF2B5EF4-FFF2-40B4-BE49-F238E27FC236}">
                <a16:creationId xmlns:a16="http://schemas.microsoft.com/office/drawing/2014/main" id="{A2C38806-A296-4533-D6FB-7A58D555C52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061D9A9-768A-D372-8574-87586201E54D}"/>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374332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59712A0-041F-6B9B-C95F-9B3A3AED5CD5}"/>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3" name="Tijdelijke aanduiding voor voettekst 2">
            <a:extLst>
              <a:ext uri="{FF2B5EF4-FFF2-40B4-BE49-F238E27FC236}">
                <a16:creationId xmlns:a16="http://schemas.microsoft.com/office/drawing/2014/main" id="{2080746A-021F-4557-4006-81767612376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EE436D4-0446-B52C-DF57-E69C18C4DFB1}"/>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121786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0DF37-DF55-E59B-BDE4-BBD8D65AF03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17A15FF-FAC0-D72E-6195-DBEB73932F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F8E5B36-2755-90D9-4CF3-D3C488736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8BF39D2-8592-98A0-418E-740E7FEC851D}"/>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6" name="Tijdelijke aanduiding voor voettekst 5">
            <a:extLst>
              <a:ext uri="{FF2B5EF4-FFF2-40B4-BE49-F238E27FC236}">
                <a16:creationId xmlns:a16="http://schemas.microsoft.com/office/drawing/2014/main" id="{CE278478-4486-2E4B-FA25-94417C03622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A61435F-959D-FE2A-A855-F04959571FF4}"/>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377955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BEF1C9-968B-B6B1-38E9-8547B9E66C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21D5EE9-682C-794B-DA0B-342FD21DE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F79138F-6A07-C475-7D16-D2E3B8B6E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5B28013-73ED-0632-77CB-E812ADE2AB81}"/>
              </a:ext>
            </a:extLst>
          </p:cNvPr>
          <p:cNvSpPr>
            <a:spLocks noGrp="1"/>
          </p:cNvSpPr>
          <p:nvPr>
            <p:ph type="dt" sz="half" idx="10"/>
          </p:nvPr>
        </p:nvSpPr>
        <p:spPr/>
        <p:txBody>
          <a:bodyPr/>
          <a:lstStyle/>
          <a:p>
            <a:fld id="{6D8EE2B7-675E-9E4D-9B15-211247F11567}" type="datetimeFigureOut">
              <a:rPr lang="nl-NL" smtClean="0"/>
              <a:t>03-10-2023</a:t>
            </a:fld>
            <a:endParaRPr lang="nl-NL"/>
          </a:p>
        </p:txBody>
      </p:sp>
      <p:sp>
        <p:nvSpPr>
          <p:cNvPr id="6" name="Tijdelijke aanduiding voor voettekst 5">
            <a:extLst>
              <a:ext uri="{FF2B5EF4-FFF2-40B4-BE49-F238E27FC236}">
                <a16:creationId xmlns:a16="http://schemas.microsoft.com/office/drawing/2014/main" id="{91A9393E-AF07-DFEE-6CDA-CF648E59CA2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CCF556C-BAA4-4A0C-A83C-3629300BDBAA}"/>
              </a:ext>
            </a:extLst>
          </p:cNvPr>
          <p:cNvSpPr>
            <a:spLocks noGrp="1"/>
          </p:cNvSpPr>
          <p:nvPr>
            <p:ph type="sldNum" sz="quarter" idx="12"/>
          </p:nvPr>
        </p:nvSpPr>
        <p:spPr/>
        <p:txBody>
          <a:bodyPr/>
          <a:lstStyle/>
          <a:p>
            <a:fld id="{731B016C-4C62-C649-A842-982CB058BADC}" type="slidenum">
              <a:rPr lang="nl-NL" smtClean="0"/>
              <a:t>‹nr.›</a:t>
            </a:fld>
            <a:endParaRPr lang="nl-NL"/>
          </a:p>
        </p:txBody>
      </p:sp>
    </p:spTree>
    <p:extLst>
      <p:ext uri="{BB962C8B-B14F-4D97-AF65-F5344CB8AC3E}">
        <p14:creationId xmlns:p14="http://schemas.microsoft.com/office/powerpoint/2010/main" val="2644925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F82C31B-463C-489E-C920-7F132E4765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A6BC69A-5591-EB7D-512B-0770CF347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91BE728-CDE8-D6D8-579A-E63CC498EA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EE2B7-675E-9E4D-9B15-211247F11567}" type="datetimeFigureOut">
              <a:rPr lang="nl-NL" smtClean="0"/>
              <a:t>03-10-2023</a:t>
            </a:fld>
            <a:endParaRPr lang="nl-NL"/>
          </a:p>
        </p:txBody>
      </p:sp>
      <p:sp>
        <p:nvSpPr>
          <p:cNvPr id="5" name="Tijdelijke aanduiding voor voettekst 4">
            <a:extLst>
              <a:ext uri="{FF2B5EF4-FFF2-40B4-BE49-F238E27FC236}">
                <a16:creationId xmlns:a16="http://schemas.microsoft.com/office/drawing/2014/main" id="{795CEE70-EA19-59F0-1730-C3F049BE01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4935E75-0468-F1F9-D8F8-615695121D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B016C-4C62-C649-A842-982CB058BADC}" type="slidenum">
              <a:rPr lang="nl-NL" smtClean="0"/>
              <a:t>‹nr.›</a:t>
            </a:fld>
            <a:endParaRPr lang="nl-NL"/>
          </a:p>
        </p:txBody>
      </p:sp>
    </p:spTree>
    <p:extLst>
      <p:ext uri="{BB962C8B-B14F-4D97-AF65-F5344CB8AC3E}">
        <p14:creationId xmlns:p14="http://schemas.microsoft.com/office/powerpoint/2010/main" val="4112215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bOKmQQR1Ro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vng.nl/sites/default/files/2022-03/dennis_handreiking_professionals_202109_def.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hCptLuyWn1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vng.nl/artikelen/dennis-help-werkgevers-aan-passend-personeel"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D75BD7B-83C1-69F4-5B15-225C11364364}"/>
              </a:ext>
            </a:extLst>
          </p:cNvPr>
          <p:cNvPicPr>
            <a:picLocks noChangeAspect="1"/>
          </p:cNvPicPr>
          <p:nvPr/>
        </p:nvPicPr>
        <p:blipFill>
          <a:blip r:embed="rId2"/>
          <a:srcRect/>
          <a:stretch/>
        </p:blipFill>
        <p:spPr>
          <a:xfrm>
            <a:off x="8031214" y="1785937"/>
            <a:ext cx="3513086" cy="4800553"/>
          </a:xfrm>
          <a:prstGeom prst="rect">
            <a:avLst/>
          </a:prstGeom>
        </p:spPr>
      </p:pic>
      <p:sp>
        <p:nvSpPr>
          <p:cNvPr id="2" name="Titel 1">
            <a:extLst>
              <a:ext uri="{FF2B5EF4-FFF2-40B4-BE49-F238E27FC236}">
                <a16:creationId xmlns:a16="http://schemas.microsoft.com/office/drawing/2014/main" id="{796E6D97-6DD1-C33E-1C15-DF3CEB523F82}"/>
              </a:ext>
            </a:extLst>
          </p:cNvPr>
          <p:cNvSpPr>
            <a:spLocks noGrp="1"/>
          </p:cNvSpPr>
          <p:nvPr>
            <p:ph type="ctrTitle"/>
          </p:nvPr>
        </p:nvSpPr>
        <p:spPr>
          <a:xfrm>
            <a:off x="1447800" y="1529080"/>
            <a:ext cx="6402229" cy="2387600"/>
          </a:xfrm>
        </p:spPr>
        <p:txBody>
          <a:bodyPr>
            <a:normAutofit/>
          </a:bodyPr>
          <a:lstStyle/>
          <a:p>
            <a:r>
              <a:rPr lang="nl-NL" sz="4400" dirty="0" err="1">
                <a:latin typeface="Arial"/>
                <a:cs typeface="Arial"/>
              </a:rPr>
              <a:t>Onboarding</a:t>
            </a:r>
            <a:br>
              <a:rPr lang="nl-NL" sz="4400" dirty="0">
                <a:latin typeface="Arial"/>
                <a:cs typeface="Arial"/>
              </a:rPr>
            </a:br>
            <a:r>
              <a:rPr lang="nl-NL" sz="4400" dirty="0">
                <a:latin typeface="Arial"/>
                <a:cs typeface="Arial"/>
              </a:rPr>
              <a:t>instrumentengids Dennis</a:t>
            </a:r>
            <a:br>
              <a:rPr lang="nl-NL" sz="4400" dirty="0">
                <a:latin typeface="Arial" panose="020B0604020202020204" pitchFamily="34" charset="0"/>
                <a:cs typeface="Arial" panose="020B0604020202020204" pitchFamily="34" charset="0"/>
              </a:rPr>
            </a:br>
            <a:r>
              <a:rPr lang="nl-NL" sz="1100" dirty="0">
                <a:latin typeface="Arial"/>
                <a:cs typeface="Arial"/>
              </a:rPr>
              <a:t>23 juni 2023 </a:t>
            </a:r>
            <a:endParaRPr lang="nl-NL" sz="1000">
              <a:latin typeface="Arial" panose="020B0604020202020204" pitchFamily="34" charset="0"/>
              <a:cs typeface="Arial" panose="020B0604020202020204" pitchFamily="34" charset="0"/>
            </a:endParaRPr>
          </a:p>
        </p:txBody>
      </p:sp>
      <p:pic>
        <p:nvPicPr>
          <p:cNvPr id="8" name="Afbeelding 7">
            <a:extLst>
              <a:ext uri="{FF2B5EF4-FFF2-40B4-BE49-F238E27FC236}">
                <a16:creationId xmlns:a16="http://schemas.microsoft.com/office/drawing/2014/main" id="{0340899F-9DA4-E5E6-6641-BBB6F0FB013D}"/>
              </a:ext>
            </a:extLst>
          </p:cNvPr>
          <p:cNvPicPr>
            <a:picLocks noChangeAspect="1"/>
          </p:cNvPicPr>
          <p:nvPr/>
        </p:nvPicPr>
        <p:blipFill>
          <a:blip r:embed="rId3"/>
          <a:stretch>
            <a:fillRect/>
          </a:stretch>
        </p:blipFill>
        <p:spPr>
          <a:xfrm>
            <a:off x="353959" y="536904"/>
            <a:ext cx="5057775" cy="992176"/>
          </a:xfrm>
          <a:prstGeom prst="rect">
            <a:avLst/>
          </a:prstGeom>
        </p:spPr>
      </p:pic>
    </p:spTree>
    <p:extLst>
      <p:ext uri="{BB962C8B-B14F-4D97-AF65-F5344CB8AC3E}">
        <p14:creationId xmlns:p14="http://schemas.microsoft.com/office/powerpoint/2010/main" val="82569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444F1-F48D-43DC-936A-525471364F74}"/>
              </a:ext>
            </a:extLst>
          </p:cNvPr>
          <p:cNvSpPr>
            <a:spLocks noGrp="1"/>
          </p:cNvSpPr>
          <p:nvPr>
            <p:ph type="title"/>
          </p:nvPr>
        </p:nvSpPr>
        <p:spPr>
          <a:xfrm>
            <a:off x="1231032" y="787056"/>
            <a:ext cx="10033200" cy="720000"/>
          </a:xfrm>
        </p:spPr>
        <p:txBody>
          <a:bodyPr/>
          <a:lstStyle/>
          <a:p>
            <a:r>
              <a:rPr lang="nl-NL" dirty="0">
                <a:latin typeface="Arial" panose="020B0604020202020204" pitchFamily="34" charset="0"/>
                <a:cs typeface="Arial" panose="020B0604020202020204" pitchFamily="34" charset="0"/>
              </a:rPr>
              <a:t>Welkom bij instrumentengids Dennis</a:t>
            </a:r>
          </a:p>
        </p:txBody>
      </p:sp>
      <p:sp>
        <p:nvSpPr>
          <p:cNvPr id="5" name="Tijdelijke aanduiding voor inhoud 4">
            <a:extLst>
              <a:ext uri="{FF2B5EF4-FFF2-40B4-BE49-F238E27FC236}">
                <a16:creationId xmlns:a16="http://schemas.microsoft.com/office/drawing/2014/main" id="{6746E05B-B81F-48AF-9E14-DF31B95F88D8}"/>
              </a:ext>
            </a:extLst>
          </p:cNvPr>
          <p:cNvSpPr>
            <a:spLocks noGrp="1"/>
          </p:cNvSpPr>
          <p:nvPr>
            <p:ph idx="1"/>
          </p:nvPr>
        </p:nvSpPr>
        <p:spPr>
          <a:xfrm>
            <a:off x="800842" y="2021866"/>
            <a:ext cx="10033000" cy="4500563"/>
          </a:xfrm>
        </p:spPr>
        <p:txBody>
          <a:bodyPr vert="horz" lIns="91440" tIns="45720" rIns="91440" bIns="45720" rtlCol="0" anchor="t">
            <a:normAutofit/>
          </a:bodyPr>
          <a:lstStyle/>
          <a:p>
            <a:pPr lvl="1"/>
            <a:endParaRPr lang="nl-NL" sz="2000" dirty="0">
              <a:latin typeface="Arial" panose="020B0604020202020204" pitchFamily="34" charset="0"/>
              <a:cs typeface="Arial" panose="020B0604020202020204" pitchFamily="34" charset="0"/>
            </a:endParaRPr>
          </a:p>
          <a:p>
            <a:pPr lvl="1">
              <a:lnSpc>
                <a:spcPct val="130000"/>
              </a:lnSpc>
            </a:pPr>
            <a:r>
              <a:rPr lang="nl-NL" sz="1800" dirty="0">
                <a:latin typeface="Arial" panose="020B0604020202020204" pitchFamily="34" charset="0"/>
                <a:cs typeface="Arial" panose="020B0604020202020204" pitchFamily="34" charset="0"/>
              </a:rPr>
              <a:t>Jouw organisatie gebruikt instrumentengids Dennis of gaat dat binnenkort doen. Dat is goed nieuws</a:t>
            </a:r>
            <a:r>
              <a:rPr lang="nl-NL" sz="1800" dirty="0">
                <a:effectLst/>
                <a:latin typeface="Segoe UI" panose="020B0502040204020203" pitchFamily="34" charset="0"/>
              </a:rPr>
              <a:t>.</a:t>
            </a:r>
            <a:endParaRPr lang="nl-NL" sz="1800" dirty="0">
              <a:latin typeface="Arial" panose="020B0604020202020204" pitchFamily="34" charset="0"/>
              <a:cs typeface="Arial" panose="020B0604020202020204" pitchFamily="34" charset="0"/>
            </a:endParaRPr>
          </a:p>
          <a:p>
            <a:pPr lvl="1">
              <a:lnSpc>
                <a:spcPct val="130000"/>
              </a:lnSpc>
            </a:pPr>
            <a:endParaRPr lang="nl-NL" sz="1800" dirty="0">
              <a:latin typeface="Arial" panose="020B0604020202020204" pitchFamily="34" charset="0"/>
              <a:cs typeface="Arial" panose="020B0604020202020204" pitchFamily="34" charset="0"/>
            </a:endParaRPr>
          </a:p>
          <a:p>
            <a:pPr lvl="1">
              <a:lnSpc>
                <a:spcPct val="130000"/>
              </a:lnSpc>
            </a:pPr>
            <a:r>
              <a:rPr lang="nl-NL" sz="1800" dirty="0">
                <a:latin typeface="Arial"/>
                <a:cs typeface="Arial"/>
              </a:rPr>
              <a:t>Deze </a:t>
            </a:r>
            <a:r>
              <a:rPr lang="nl-NL" sz="1800">
                <a:latin typeface="Arial"/>
                <a:cs typeface="Arial"/>
              </a:rPr>
              <a:t>onboardingspresentatie</a:t>
            </a:r>
            <a:r>
              <a:rPr lang="nl-NL" sz="1800" dirty="0">
                <a:latin typeface="Arial"/>
                <a:cs typeface="Arial"/>
              </a:rPr>
              <a:t> helpt jou in 3 stappen om instrumentengids Dennis op de juiste manier te gebruiken. </a:t>
            </a:r>
            <a:endParaRPr lang="nl-NL" sz="1800" dirty="0">
              <a:latin typeface="Arial" panose="020B0604020202020204" pitchFamily="34" charset="0"/>
              <a:cs typeface="Arial" panose="020B0604020202020204" pitchFamily="34" charset="0"/>
            </a:endParaRPr>
          </a:p>
          <a:p>
            <a:pPr lvl="1">
              <a:lnSpc>
                <a:spcPct val="130000"/>
              </a:lnSpc>
            </a:pPr>
            <a:endParaRPr lang="nl-NL" sz="1800" dirty="0">
              <a:latin typeface="Arial" panose="020B0604020202020204" pitchFamily="34" charset="0"/>
              <a:cs typeface="Arial" panose="020B0604020202020204" pitchFamily="34" charset="0"/>
            </a:endParaRPr>
          </a:p>
          <a:p>
            <a:pPr lvl="1">
              <a:lnSpc>
                <a:spcPct val="130000"/>
              </a:lnSpc>
            </a:pPr>
            <a:r>
              <a:rPr lang="nl-NL" sz="1800" dirty="0">
                <a:latin typeface="Arial" panose="020B0604020202020204" pitchFamily="34" charset="0"/>
                <a:cs typeface="Arial" panose="020B0604020202020204" pitchFamily="34" charset="0"/>
              </a:rPr>
              <a:t>Volg de stappen in de presentatie. In totaal ben je in ca. 30 minuten volledig voorbereid en kun je aan de slag met Dennis!</a:t>
            </a:r>
          </a:p>
          <a:p>
            <a:pPr marL="269875" lvl="1" indent="0">
              <a:buNone/>
            </a:pPr>
            <a:endParaRPr lang="nl-NL" sz="2400" dirty="0"/>
          </a:p>
        </p:txBody>
      </p:sp>
      <p:pic>
        <p:nvPicPr>
          <p:cNvPr id="4" name="Afbeelding 3">
            <a:extLst>
              <a:ext uri="{FF2B5EF4-FFF2-40B4-BE49-F238E27FC236}">
                <a16:creationId xmlns:a16="http://schemas.microsoft.com/office/drawing/2014/main" id="{C4B9C88F-658C-75EF-7085-C9BBE5277D39}"/>
              </a:ext>
            </a:extLst>
          </p:cNvPr>
          <p:cNvPicPr>
            <a:picLocks noChangeAspect="1"/>
          </p:cNvPicPr>
          <p:nvPr/>
        </p:nvPicPr>
        <p:blipFill>
          <a:blip r:embed="rId3"/>
          <a:srcRect/>
          <a:stretch/>
        </p:blipFill>
        <p:spPr>
          <a:xfrm>
            <a:off x="7396162" y="5709629"/>
            <a:ext cx="4143375" cy="812800"/>
          </a:xfrm>
          <a:prstGeom prst="rect">
            <a:avLst/>
          </a:prstGeom>
        </p:spPr>
      </p:pic>
    </p:spTree>
    <p:extLst>
      <p:ext uri="{BB962C8B-B14F-4D97-AF65-F5344CB8AC3E}">
        <p14:creationId xmlns:p14="http://schemas.microsoft.com/office/powerpoint/2010/main" val="306039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444F1-F48D-43DC-936A-525471364F74}"/>
              </a:ext>
            </a:extLst>
          </p:cNvPr>
          <p:cNvSpPr>
            <a:spLocks noGrp="1"/>
          </p:cNvSpPr>
          <p:nvPr>
            <p:ph type="title"/>
          </p:nvPr>
        </p:nvSpPr>
        <p:spPr>
          <a:xfrm>
            <a:off x="1308184" y="621321"/>
            <a:ext cx="10033200" cy="720000"/>
          </a:xfrm>
        </p:spPr>
        <p:txBody>
          <a:bodyPr/>
          <a:lstStyle/>
          <a:p>
            <a:r>
              <a:rPr lang="nl-NL" dirty="0">
                <a:latin typeface="Arial" panose="020B0604020202020204" pitchFamily="34" charset="0"/>
                <a:cs typeface="Arial" panose="020B0604020202020204" pitchFamily="34" charset="0"/>
              </a:rPr>
              <a:t>Wat is Dennis?</a:t>
            </a:r>
          </a:p>
        </p:txBody>
      </p:sp>
      <p:sp>
        <p:nvSpPr>
          <p:cNvPr id="5" name="Tijdelijke aanduiding voor inhoud 4">
            <a:extLst>
              <a:ext uri="{FF2B5EF4-FFF2-40B4-BE49-F238E27FC236}">
                <a16:creationId xmlns:a16="http://schemas.microsoft.com/office/drawing/2014/main" id="{6746E05B-B81F-48AF-9E14-DF31B95F88D8}"/>
              </a:ext>
            </a:extLst>
          </p:cNvPr>
          <p:cNvSpPr>
            <a:spLocks noGrp="1"/>
          </p:cNvSpPr>
          <p:nvPr>
            <p:ph idx="1"/>
          </p:nvPr>
        </p:nvSpPr>
        <p:spPr>
          <a:xfrm>
            <a:off x="1079500" y="981321"/>
            <a:ext cx="10033000" cy="4500563"/>
          </a:xfrm>
        </p:spPr>
        <p:txBody>
          <a:bodyPr vert="horz" lIns="91440" tIns="45720" rIns="91440" bIns="45720" rtlCol="0" anchor="t">
            <a:noAutofit/>
          </a:bodyPr>
          <a:lstStyle/>
          <a:p>
            <a:pPr marL="269875" lvl="1" indent="0">
              <a:lnSpc>
                <a:spcPct val="130000"/>
              </a:lnSpc>
              <a:buNone/>
            </a:pPr>
            <a:endParaRPr lang="nl-NL" sz="1800" dirty="0">
              <a:latin typeface="Arial" panose="020B0604020202020204" pitchFamily="34" charset="0"/>
              <a:cs typeface="Arial" panose="020B0604020202020204" pitchFamily="34" charset="0"/>
            </a:endParaRPr>
          </a:p>
          <a:p>
            <a:pPr marL="555625" lvl="1" indent="-285750">
              <a:lnSpc>
                <a:spcPct val="130000"/>
              </a:lnSpc>
            </a:pPr>
            <a:r>
              <a:rPr lang="nl-NL" sz="1800" dirty="0">
                <a:latin typeface="Arial"/>
                <a:cs typeface="Arial"/>
              </a:rPr>
              <a:t>Instrumentengids Dennis is hét digitale platform voor adviseurs van arbeidsmarktregio’s die samen met (potentiële) werkgevers werken aan bemiddeling van werkzoekenden. Adviseurs en werkgevers kunnen in Dennis op een snelle en eenvoudige manier instrumenten en leerwerktrajecten bekijken en delen. </a:t>
            </a:r>
            <a:endParaRPr lang="nl-NL" sz="1800" dirty="0">
              <a:latin typeface="Arial" panose="020B0604020202020204" pitchFamily="34" charset="0"/>
              <a:cs typeface="Arial" panose="020B0604020202020204" pitchFamily="34" charset="0"/>
            </a:endParaRPr>
          </a:p>
          <a:p>
            <a:pPr marL="555625" lvl="1" indent="-285750">
              <a:lnSpc>
                <a:spcPct val="130000"/>
              </a:lnSpc>
            </a:pPr>
            <a:r>
              <a:rPr lang="nl-NL" sz="1800" dirty="0">
                <a:latin typeface="Arial" panose="020B0604020202020204" pitchFamily="34" charset="0"/>
                <a:cs typeface="Arial" panose="020B0604020202020204" pitchFamily="34" charset="0"/>
              </a:rPr>
              <a:t>Arbeidsmarktregio’s kunnen zelf instrumenten en trajecten toevoegen aan Dennis. Professionals zien met filters in één oogopslag welke lokale, regionale en landelijke instrumenten op het gebied van werkgeversdienstverlening van toepassing zijn voor een specifieke werkzoekende.</a:t>
            </a:r>
          </a:p>
          <a:p>
            <a:pPr marL="555625" lvl="1" indent="-285750">
              <a:lnSpc>
                <a:spcPct val="130000"/>
              </a:lnSpc>
            </a:pPr>
            <a:r>
              <a:rPr lang="nl-NL" sz="1800" dirty="0">
                <a:latin typeface="Arial"/>
                <a:cs typeface="Arial"/>
              </a:rPr>
              <a:t>Naast maatwerk faciliteert Dennis beleidsmatige verbeteringen door het aanbod inzichtelijk </a:t>
            </a:r>
            <a:r>
              <a:rPr lang="nl-NL" sz="1800">
                <a:latin typeface="Arial"/>
                <a:cs typeface="Arial"/>
              </a:rPr>
              <a:t>en transparant te maken. Ook wordt zichtbaar of het instrumentenaanbod optimaal is. </a:t>
            </a:r>
            <a:endParaRPr lang="nl-NL" sz="1800">
              <a:latin typeface="Arial" panose="020B0604020202020204" pitchFamily="34" charset="0"/>
              <a:cs typeface="Arial" panose="020B0604020202020204" pitchFamily="34" charset="0"/>
            </a:endParaRPr>
          </a:p>
          <a:p>
            <a:pPr marL="555625" lvl="1" indent="-285750">
              <a:lnSpc>
                <a:spcPct val="130000"/>
              </a:lnSpc>
            </a:pPr>
            <a:r>
              <a:rPr lang="nl-NL" sz="1800" dirty="0">
                <a:latin typeface="Arial" panose="020B0604020202020204" pitchFamily="34" charset="0"/>
                <a:cs typeface="Arial" panose="020B0604020202020204" pitchFamily="34" charset="0"/>
              </a:rPr>
              <a:t>Dennis staat voor Doen met kennis.</a:t>
            </a:r>
          </a:p>
        </p:txBody>
      </p:sp>
      <p:pic>
        <p:nvPicPr>
          <p:cNvPr id="3" name="Afbeelding 2">
            <a:extLst>
              <a:ext uri="{FF2B5EF4-FFF2-40B4-BE49-F238E27FC236}">
                <a16:creationId xmlns:a16="http://schemas.microsoft.com/office/drawing/2014/main" id="{41A4C093-2BBB-D5FA-0BFA-C22869C5EC6D}"/>
              </a:ext>
            </a:extLst>
          </p:cNvPr>
          <p:cNvPicPr>
            <a:picLocks noChangeAspect="1"/>
          </p:cNvPicPr>
          <p:nvPr/>
        </p:nvPicPr>
        <p:blipFill>
          <a:blip r:embed="rId3"/>
          <a:srcRect/>
          <a:stretch/>
        </p:blipFill>
        <p:spPr>
          <a:xfrm>
            <a:off x="7396162" y="5709629"/>
            <a:ext cx="4143375" cy="812800"/>
          </a:xfrm>
          <a:prstGeom prst="rect">
            <a:avLst/>
          </a:prstGeom>
        </p:spPr>
      </p:pic>
    </p:spTree>
    <p:extLst>
      <p:ext uri="{BB962C8B-B14F-4D97-AF65-F5344CB8AC3E}">
        <p14:creationId xmlns:p14="http://schemas.microsoft.com/office/powerpoint/2010/main" val="2448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1351-3BE3-2142-B1FB-C746F3A6B660}"/>
              </a:ext>
            </a:extLst>
          </p:cNvPr>
          <p:cNvSpPr>
            <a:spLocks noGrp="1"/>
          </p:cNvSpPr>
          <p:nvPr>
            <p:ph type="title"/>
          </p:nvPr>
        </p:nvSpPr>
        <p:spPr>
          <a:xfrm>
            <a:off x="880791" y="748007"/>
            <a:ext cx="10033200" cy="720000"/>
          </a:xfrm>
        </p:spPr>
        <p:txBody>
          <a:bodyPr>
            <a:noAutofit/>
          </a:bodyPr>
          <a:lstStyle/>
          <a:p>
            <a:r>
              <a:rPr lang="nl-NL" sz="3200" dirty="0">
                <a:latin typeface="Arial" panose="020B0604020202020204" pitchFamily="34" charset="0"/>
                <a:cs typeface="Arial" panose="020B0604020202020204" pitchFamily="34" charset="0"/>
              </a:rPr>
              <a:t>Stap 1 – Bekijk de video van Gemeente Voorst over werken met Dennis</a:t>
            </a:r>
            <a:endParaRPr lang="en-NL"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8FC376-334B-5D48-AE9C-3ADF26AC8AFC}"/>
              </a:ext>
            </a:extLst>
          </p:cNvPr>
          <p:cNvSpPr>
            <a:spLocks noGrp="1"/>
          </p:cNvSpPr>
          <p:nvPr>
            <p:ph idx="1"/>
          </p:nvPr>
        </p:nvSpPr>
        <p:spPr>
          <a:xfrm>
            <a:off x="880791" y="1792310"/>
            <a:ext cx="10201559" cy="4500563"/>
          </a:xfrm>
        </p:spPr>
        <p:txBody>
          <a:bodyPr vert="horz" lIns="91440" tIns="45720" rIns="91440" bIns="45720" rtlCol="0" anchor="t">
            <a:normAutofit/>
          </a:bodyPr>
          <a:lstStyle/>
          <a:p>
            <a:pPr marL="0" indent="0">
              <a:lnSpc>
                <a:spcPct val="130000"/>
              </a:lnSpc>
              <a:buNone/>
            </a:pPr>
            <a:r>
              <a:rPr lang="nl-NL" sz="1800" dirty="0">
                <a:latin typeface="Arial"/>
                <a:cs typeface="Arial"/>
              </a:rPr>
              <a:t>In de video vertelt Linda </a:t>
            </a:r>
            <a:r>
              <a:rPr lang="nl-NL" sz="1800" dirty="0" err="1">
                <a:latin typeface="Arial"/>
                <a:cs typeface="Arial"/>
              </a:rPr>
              <a:t>Hamstra</a:t>
            </a:r>
            <a:r>
              <a:rPr lang="nl-NL" sz="1800" dirty="0">
                <a:latin typeface="Arial"/>
                <a:cs typeface="Arial"/>
              </a:rPr>
              <a:t> van </a:t>
            </a:r>
            <a:r>
              <a:rPr lang="nl-NL" sz="1800" dirty="0" err="1">
                <a:latin typeface="Arial"/>
                <a:cs typeface="Arial"/>
              </a:rPr>
              <a:t>Swaaij</a:t>
            </a:r>
            <a:r>
              <a:rPr lang="nl-NL" sz="1800" dirty="0">
                <a:latin typeface="Arial"/>
                <a:cs typeface="Arial"/>
              </a:rPr>
              <a:t> hoe ze Dennis gebruikt in haar werk. Zij is accountmanager Werkgeversdiensten bij gemeente Voorst, die onderdeel is van arbeidsmarktregio Stedendriehoek &amp; Noordwest Veluwe.</a:t>
            </a:r>
            <a:endParaRPr lang="nl-NL" sz="1400" dirty="0">
              <a:latin typeface="Arial"/>
              <a:cs typeface="Arial"/>
              <a:hlinkClick r:id="rId2"/>
            </a:endParaRPr>
          </a:p>
          <a:p>
            <a:pPr marL="0" indent="0">
              <a:buNone/>
            </a:pPr>
            <a:endParaRPr lang="nl-NL" sz="1400" dirty="0">
              <a:latin typeface="Arial" panose="020B0604020202020204" pitchFamily="34" charset="0"/>
              <a:cs typeface="Arial" panose="020B0604020202020204" pitchFamily="34" charset="0"/>
              <a:hlinkClick r:id="rId2"/>
            </a:endParaRPr>
          </a:p>
          <a:p>
            <a:pPr marL="0" indent="0">
              <a:buNone/>
            </a:pPr>
            <a:r>
              <a:rPr lang="nl-NL" sz="1400" dirty="0">
                <a:latin typeface="Arial" panose="020B0604020202020204" pitchFamily="34" charset="0"/>
                <a:cs typeface="Arial" panose="020B0604020202020204" pitchFamily="34" charset="0"/>
                <a:hlinkClick r:id="rId2"/>
              </a:rPr>
              <a:t>https://www.youtube.com/watch?v=bOKmQQR1Row</a:t>
            </a:r>
            <a:r>
              <a:rPr lang="nl-NL" sz="1400" dirty="0">
                <a:latin typeface="Arial" panose="020B0604020202020204" pitchFamily="34" charset="0"/>
                <a:cs typeface="Arial" panose="020B0604020202020204" pitchFamily="34" charset="0"/>
              </a:rPr>
              <a:t> </a:t>
            </a:r>
            <a:endParaRPr lang="nl-NL" sz="2000" dirty="0">
              <a:latin typeface="Arial" panose="020B0604020202020204" pitchFamily="34" charset="0"/>
              <a:cs typeface="Arial" panose="020B0604020202020204" pitchFamily="34" charset="0"/>
            </a:endParaRPr>
          </a:p>
          <a:p>
            <a:endParaRPr lang="nl-NL" dirty="0"/>
          </a:p>
        </p:txBody>
      </p:sp>
      <p:pic>
        <p:nvPicPr>
          <p:cNvPr id="4" name="Afbeelding 3">
            <a:extLst>
              <a:ext uri="{FF2B5EF4-FFF2-40B4-BE49-F238E27FC236}">
                <a16:creationId xmlns:a16="http://schemas.microsoft.com/office/drawing/2014/main" id="{3F1B1CE3-D4E9-542F-E1B5-9987F80D1D03}"/>
              </a:ext>
            </a:extLst>
          </p:cNvPr>
          <p:cNvPicPr>
            <a:picLocks noChangeAspect="1"/>
          </p:cNvPicPr>
          <p:nvPr/>
        </p:nvPicPr>
        <p:blipFill>
          <a:blip r:embed="rId3"/>
          <a:srcRect/>
          <a:stretch/>
        </p:blipFill>
        <p:spPr>
          <a:xfrm>
            <a:off x="7396162" y="5709629"/>
            <a:ext cx="4143375" cy="812800"/>
          </a:xfrm>
          <a:prstGeom prst="rect">
            <a:avLst/>
          </a:prstGeom>
        </p:spPr>
      </p:pic>
    </p:spTree>
    <p:extLst>
      <p:ext uri="{BB962C8B-B14F-4D97-AF65-F5344CB8AC3E}">
        <p14:creationId xmlns:p14="http://schemas.microsoft.com/office/powerpoint/2010/main" val="404693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1351-3BE3-2142-B1FB-C746F3A6B660}"/>
              </a:ext>
            </a:extLst>
          </p:cNvPr>
          <p:cNvSpPr>
            <a:spLocks noGrp="1"/>
          </p:cNvSpPr>
          <p:nvPr>
            <p:ph type="title"/>
          </p:nvPr>
        </p:nvSpPr>
        <p:spPr>
          <a:xfrm>
            <a:off x="995220" y="489066"/>
            <a:ext cx="10033200" cy="720000"/>
          </a:xfrm>
        </p:spPr>
        <p:txBody>
          <a:bodyPr>
            <a:normAutofit/>
          </a:bodyPr>
          <a:lstStyle/>
          <a:p>
            <a:r>
              <a:rPr lang="nl-NL" sz="3200">
                <a:latin typeface="Arial" panose="020B0604020202020204" pitchFamily="34" charset="0"/>
                <a:cs typeface="Arial" panose="020B0604020202020204" pitchFamily="34" charset="0"/>
              </a:rPr>
              <a:t>Stap 2 – Lees de handreiking Dennis</a:t>
            </a:r>
            <a:endParaRPr lang="en-NL"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8FC376-334B-5D48-AE9C-3ADF26AC8AFC}"/>
              </a:ext>
            </a:extLst>
          </p:cNvPr>
          <p:cNvSpPr>
            <a:spLocks noGrp="1"/>
          </p:cNvSpPr>
          <p:nvPr>
            <p:ph idx="1"/>
          </p:nvPr>
        </p:nvSpPr>
        <p:spPr>
          <a:xfrm>
            <a:off x="995221" y="1615466"/>
            <a:ext cx="6614302" cy="4500563"/>
          </a:xfrm>
        </p:spPr>
        <p:txBody>
          <a:bodyPr>
            <a:normAutofit fontScale="85000" lnSpcReduction="10000"/>
          </a:bodyPr>
          <a:lstStyle/>
          <a:p>
            <a:pPr marL="0" indent="0">
              <a:lnSpc>
                <a:spcPct val="140000"/>
              </a:lnSpc>
              <a:buNone/>
            </a:pPr>
            <a:r>
              <a:rPr lang="nl-NL" sz="1800" dirty="0">
                <a:latin typeface="Arial" panose="020B0604020202020204" pitchFamily="34" charset="0"/>
                <a:cs typeface="Arial" panose="020B0604020202020204" pitchFamily="34" charset="0"/>
              </a:rPr>
              <a:t>De handreiking Dennis voor de professional geeft in 20 pagina’s uitleg en informatie over:</a:t>
            </a:r>
          </a:p>
          <a:p>
            <a:pPr>
              <a:lnSpc>
                <a:spcPct val="140000"/>
              </a:lnSpc>
            </a:pPr>
            <a:r>
              <a:rPr lang="nl-NL" sz="1800" dirty="0">
                <a:latin typeface="Arial" panose="020B0604020202020204" pitchFamily="34" charset="0"/>
                <a:cs typeface="Arial" panose="020B0604020202020204" pitchFamily="34" charset="0"/>
              </a:rPr>
              <a:t>wat Dennis precies is</a:t>
            </a:r>
          </a:p>
          <a:p>
            <a:pPr>
              <a:lnSpc>
                <a:spcPct val="140000"/>
              </a:lnSpc>
            </a:pPr>
            <a:r>
              <a:rPr lang="nl-NL" sz="1800" dirty="0">
                <a:latin typeface="Arial" panose="020B0604020202020204" pitchFamily="34" charset="0"/>
                <a:cs typeface="Arial" panose="020B0604020202020204" pitchFamily="34" charset="0"/>
              </a:rPr>
              <a:t>de functionaliteiten </a:t>
            </a:r>
          </a:p>
          <a:p>
            <a:pPr>
              <a:lnSpc>
                <a:spcPct val="140000"/>
              </a:lnSpc>
            </a:pPr>
            <a:r>
              <a:rPr lang="nl-NL" sz="1800" dirty="0">
                <a:latin typeface="Arial" panose="020B0604020202020204" pitchFamily="34" charset="0"/>
                <a:cs typeface="Arial" panose="020B0604020202020204" pitchFamily="34" charset="0"/>
              </a:rPr>
              <a:t>de instrumentenfilters </a:t>
            </a:r>
          </a:p>
          <a:p>
            <a:pPr>
              <a:lnSpc>
                <a:spcPct val="140000"/>
              </a:lnSpc>
            </a:pPr>
            <a:r>
              <a:rPr lang="nl-NL" sz="1800" dirty="0">
                <a:latin typeface="Arial" panose="020B0604020202020204" pitchFamily="34" charset="0"/>
                <a:cs typeface="Arial" panose="020B0604020202020204" pitchFamily="34" charset="0"/>
              </a:rPr>
              <a:t>de leerwerktrajecten</a:t>
            </a:r>
          </a:p>
          <a:p>
            <a:pPr marL="0" indent="0">
              <a:lnSpc>
                <a:spcPct val="140000"/>
              </a:lnSpc>
              <a:buNone/>
            </a:pPr>
            <a:endParaRPr lang="nl-NL" sz="2000" dirty="0">
              <a:latin typeface="Arial" panose="020B0604020202020204" pitchFamily="34" charset="0"/>
              <a:cs typeface="Arial" panose="020B0604020202020204" pitchFamily="34" charset="0"/>
            </a:endParaRPr>
          </a:p>
          <a:p>
            <a:pPr marL="0" indent="0">
              <a:lnSpc>
                <a:spcPct val="140000"/>
              </a:lnSpc>
              <a:buNone/>
            </a:pPr>
            <a:endParaRPr lang="nl-NL" sz="2000" dirty="0">
              <a:latin typeface="Arial" panose="020B0604020202020204" pitchFamily="34" charset="0"/>
              <a:cs typeface="Arial" panose="020B0604020202020204" pitchFamily="34" charset="0"/>
            </a:endParaRPr>
          </a:p>
          <a:p>
            <a:pPr marL="0" indent="0">
              <a:buNone/>
            </a:pPr>
            <a:endParaRPr lang="nl-NL" sz="1400" dirty="0">
              <a:solidFill>
                <a:schemeClr val="bg2"/>
              </a:solidFill>
              <a:latin typeface="Arial" panose="020B0604020202020204" pitchFamily="34" charset="0"/>
              <a:cs typeface="Arial" panose="020B0604020202020204" pitchFamily="34" charset="0"/>
              <a:hlinkClick r:id="rId2"/>
            </a:endParaRPr>
          </a:p>
          <a:p>
            <a:pPr marL="0" indent="0">
              <a:buNone/>
            </a:pPr>
            <a:endParaRPr lang="nl-NL" sz="1400" dirty="0">
              <a:solidFill>
                <a:schemeClr val="bg2"/>
              </a:solidFill>
              <a:latin typeface="Arial" panose="020B0604020202020204" pitchFamily="34" charset="0"/>
              <a:cs typeface="Arial" panose="020B0604020202020204" pitchFamily="34" charset="0"/>
              <a:hlinkClick r:id="rId2"/>
            </a:endParaRPr>
          </a:p>
          <a:p>
            <a:pPr marL="0" indent="0">
              <a:buNone/>
            </a:pPr>
            <a:endParaRPr lang="nl-NL" sz="1400" dirty="0">
              <a:solidFill>
                <a:schemeClr val="bg2"/>
              </a:solidFill>
              <a:latin typeface="Arial" panose="020B0604020202020204" pitchFamily="34" charset="0"/>
              <a:cs typeface="Arial" panose="020B0604020202020204" pitchFamily="34" charset="0"/>
              <a:hlinkClick r:id="rId2"/>
            </a:endParaRPr>
          </a:p>
          <a:p>
            <a:pPr marL="0" indent="0">
              <a:buNone/>
            </a:pPr>
            <a:r>
              <a:rPr lang="nl-NL" sz="1600" dirty="0" err="1">
                <a:solidFill>
                  <a:srgbClr val="0070C0"/>
                </a:solidFill>
                <a:cs typeface="Arial" panose="020B0604020202020204" pitchFamily="34" charset="0"/>
              </a:rPr>
              <a:t>https</a:t>
            </a:r>
            <a:r>
              <a:rPr lang="nl-NL" sz="1600" dirty="0">
                <a:solidFill>
                  <a:srgbClr val="0070C0"/>
                </a:solidFill>
                <a:cs typeface="Arial" panose="020B0604020202020204" pitchFamily="34" charset="0"/>
              </a:rPr>
              <a:t>://</a:t>
            </a:r>
            <a:r>
              <a:rPr lang="nl-NL" sz="1600" dirty="0" err="1">
                <a:solidFill>
                  <a:srgbClr val="0070C0"/>
                </a:solidFill>
                <a:cs typeface="Arial" panose="020B0604020202020204" pitchFamily="34" charset="0"/>
              </a:rPr>
              <a:t>vng.nl</a:t>
            </a:r>
            <a:r>
              <a:rPr lang="nl-NL" sz="1600" dirty="0">
                <a:solidFill>
                  <a:srgbClr val="0070C0"/>
                </a:solidFill>
                <a:cs typeface="Arial" panose="020B0604020202020204" pitchFamily="34" charset="0"/>
              </a:rPr>
              <a:t>/sites/default/files/2023-10/dennis_handreiking_professionals_2023</a:t>
            </a:r>
            <a:r>
              <a:rPr lang="nl-NL" sz="1400" dirty="0">
                <a:solidFill>
                  <a:srgbClr val="0070C0"/>
                </a:solidFill>
                <a:latin typeface="Arial" panose="020B0604020202020204" pitchFamily="34" charset="0"/>
                <a:cs typeface="Arial" panose="020B0604020202020204" pitchFamily="34" charset="0"/>
              </a:rPr>
              <a:t>.pdf</a:t>
            </a:r>
            <a:endParaRPr lang="nl-NL" sz="2000" dirty="0">
              <a:solidFill>
                <a:srgbClr val="0070C0"/>
              </a:solidFill>
              <a:latin typeface="Arial" panose="020B0604020202020204" pitchFamily="34" charset="0"/>
              <a:cs typeface="Arial" panose="020B0604020202020204" pitchFamily="34" charset="0"/>
            </a:endParaRPr>
          </a:p>
          <a:p>
            <a:pPr marL="0" indent="0">
              <a:buNone/>
            </a:pPr>
            <a:endParaRPr lang="nl-NL" sz="2000" dirty="0">
              <a:latin typeface="Arial" panose="020B0604020202020204" pitchFamily="34" charset="0"/>
              <a:cs typeface="Arial" panose="020B0604020202020204" pitchFamily="34" charset="0"/>
            </a:endParaRPr>
          </a:p>
          <a:p>
            <a:endParaRPr lang="nl-NL" dirty="0"/>
          </a:p>
          <a:p>
            <a:pPr marL="0" indent="0">
              <a:buNone/>
            </a:pPr>
            <a:endParaRPr lang="nl-NL" dirty="0"/>
          </a:p>
          <a:p>
            <a:endParaRPr lang="nl-NL" dirty="0"/>
          </a:p>
        </p:txBody>
      </p:sp>
      <p:pic>
        <p:nvPicPr>
          <p:cNvPr id="4" name="Afbeelding 3">
            <a:extLst>
              <a:ext uri="{FF2B5EF4-FFF2-40B4-BE49-F238E27FC236}">
                <a16:creationId xmlns:a16="http://schemas.microsoft.com/office/drawing/2014/main" id="{9B9E248E-36DC-DE8F-75FC-9076A087A38B}"/>
              </a:ext>
            </a:extLst>
          </p:cNvPr>
          <p:cNvPicPr>
            <a:picLocks noChangeAspect="1"/>
          </p:cNvPicPr>
          <p:nvPr/>
        </p:nvPicPr>
        <p:blipFill>
          <a:blip r:embed="rId3"/>
          <a:srcRect/>
          <a:stretch/>
        </p:blipFill>
        <p:spPr>
          <a:xfrm>
            <a:off x="7728343" y="5706346"/>
            <a:ext cx="4143375" cy="812800"/>
          </a:xfrm>
          <a:prstGeom prst="rect">
            <a:avLst/>
          </a:prstGeom>
        </p:spPr>
      </p:pic>
      <p:pic>
        <p:nvPicPr>
          <p:cNvPr id="6" name="Afbeelding 5">
            <a:hlinkClick r:id="rId2"/>
            <a:extLst>
              <a:ext uri="{FF2B5EF4-FFF2-40B4-BE49-F238E27FC236}">
                <a16:creationId xmlns:a16="http://schemas.microsoft.com/office/drawing/2014/main" id="{C0E2D2DD-620D-DE2D-C041-DC414E4A0EC3}"/>
              </a:ext>
            </a:extLst>
          </p:cNvPr>
          <p:cNvPicPr>
            <a:picLocks noChangeAspect="1"/>
          </p:cNvPicPr>
          <p:nvPr/>
        </p:nvPicPr>
        <p:blipFill>
          <a:blip r:embed="rId4"/>
          <a:srcRect/>
          <a:stretch/>
        </p:blipFill>
        <p:spPr>
          <a:xfrm>
            <a:off x="7609523" y="1807977"/>
            <a:ext cx="2531118" cy="3681199"/>
          </a:xfrm>
          <a:prstGeom prst="rect">
            <a:avLst/>
          </a:prstGeom>
        </p:spPr>
      </p:pic>
    </p:spTree>
    <p:extLst>
      <p:ext uri="{BB962C8B-B14F-4D97-AF65-F5344CB8AC3E}">
        <p14:creationId xmlns:p14="http://schemas.microsoft.com/office/powerpoint/2010/main" val="1207393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1351-3BE3-2142-B1FB-C746F3A6B660}"/>
              </a:ext>
            </a:extLst>
          </p:cNvPr>
          <p:cNvSpPr>
            <a:spLocks noGrp="1"/>
          </p:cNvSpPr>
          <p:nvPr>
            <p:ph type="title"/>
          </p:nvPr>
        </p:nvSpPr>
        <p:spPr>
          <a:xfrm>
            <a:off x="995220" y="489066"/>
            <a:ext cx="10033200" cy="720000"/>
          </a:xfrm>
        </p:spPr>
        <p:txBody>
          <a:bodyPr>
            <a:normAutofit/>
          </a:bodyPr>
          <a:lstStyle/>
          <a:p>
            <a:r>
              <a:rPr lang="nl-NL" sz="3200" dirty="0">
                <a:latin typeface="Arial" panose="020B0604020202020204" pitchFamily="34" charset="0"/>
                <a:cs typeface="Arial" panose="020B0604020202020204" pitchFamily="34" charset="0"/>
              </a:rPr>
              <a:t>Stap 3 – Bekijk de instructievideo Dennis</a:t>
            </a:r>
            <a:endParaRPr lang="en-NL"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8FC376-334B-5D48-AE9C-3ADF26AC8AFC}"/>
              </a:ext>
            </a:extLst>
          </p:cNvPr>
          <p:cNvSpPr>
            <a:spLocks noGrp="1"/>
          </p:cNvSpPr>
          <p:nvPr>
            <p:ph idx="1"/>
          </p:nvPr>
        </p:nvSpPr>
        <p:spPr>
          <a:xfrm>
            <a:off x="995220" y="1615466"/>
            <a:ext cx="10201559" cy="4500563"/>
          </a:xfrm>
        </p:spPr>
        <p:txBody>
          <a:bodyPr>
            <a:normAutofit/>
          </a:bodyPr>
          <a:lstStyle/>
          <a:p>
            <a:pPr marL="0" indent="0">
              <a:lnSpc>
                <a:spcPct val="130000"/>
              </a:lnSpc>
              <a:buNone/>
            </a:pPr>
            <a:r>
              <a:rPr lang="nl-NL" sz="1800" dirty="0">
                <a:latin typeface="Arial" panose="020B0604020202020204" pitchFamily="34" charset="0"/>
                <a:cs typeface="Arial" panose="020B0604020202020204" pitchFamily="34" charset="0"/>
              </a:rPr>
              <a:t>De instructievideo Front-end Dennis geeft een uitgebreidere uitleg over het praktische gebruik van instrumentengids Dennis.</a:t>
            </a:r>
          </a:p>
          <a:p>
            <a:pPr marL="0" indent="0">
              <a:lnSpc>
                <a:spcPct val="130000"/>
              </a:lnSpc>
              <a:buNone/>
            </a:pPr>
            <a:endParaRPr lang="nl-NL" sz="1400" dirty="0">
              <a:solidFill>
                <a:schemeClr val="bg2"/>
              </a:solidFill>
              <a:latin typeface="Arial" panose="020B0604020202020204" pitchFamily="34" charset="0"/>
              <a:cs typeface="Arial" panose="020B0604020202020204" pitchFamily="34" charset="0"/>
              <a:hlinkClick r:id="rId2"/>
            </a:endParaRPr>
          </a:p>
          <a:p>
            <a:pPr marL="0" indent="0">
              <a:buNone/>
            </a:pPr>
            <a:r>
              <a:rPr lang="nl-NL" sz="1600" dirty="0" err="1">
                <a:solidFill>
                  <a:srgbClr val="0070C0"/>
                </a:solidFill>
                <a:cs typeface="Arial" panose="020B0604020202020204" pitchFamily="34" charset="0"/>
              </a:rPr>
              <a:t>https</a:t>
            </a:r>
            <a:r>
              <a:rPr lang="nl-NL" sz="1600" dirty="0">
                <a:solidFill>
                  <a:srgbClr val="0070C0"/>
                </a:solidFill>
                <a:cs typeface="Arial" panose="020B0604020202020204" pitchFamily="34" charset="0"/>
              </a:rPr>
              <a:t>://</a:t>
            </a:r>
            <a:r>
              <a:rPr lang="nl-NL" sz="1600" dirty="0" err="1">
                <a:solidFill>
                  <a:srgbClr val="0070C0"/>
                </a:solidFill>
                <a:cs typeface="Arial" panose="020B0604020202020204" pitchFamily="34" charset="0"/>
              </a:rPr>
              <a:t>www.youtube.com</a:t>
            </a:r>
            <a:r>
              <a:rPr lang="nl-NL" sz="1600" dirty="0">
                <a:solidFill>
                  <a:srgbClr val="0070C0"/>
                </a:solidFill>
                <a:cs typeface="Arial" panose="020B0604020202020204" pitchFamily="34" charset="0"/>
              </a:rPr>
              <a:t>/</a:t>
            </a:r>
            <a:r>
              <a:rPr lang="nl-NL" sz="1600" dirty="0" err="1">
                <a:solidFill>
                  <a:srgbClr val="0070C0"/>
                </a:solidFill>
                <a:cs typeface="Arial" panose="020B0604020202020204" pitchFamily="34" charset="0"/>
              </a:rPr>
              <a:t>watch?v</a:t>
            </a:r>
            <a:r>
              <a:rPr lang="nl-NL" sz="1600" dirty="0">
                <a:solidFill>
                  <a:srgbClr val="0070C0"/>
                </a:solidFill>
                <a:cs typeface="Arial" panose="020B0604020202020204" pitchFamily="34" charset="0"/>
              </a:rPr>
              <a:t>=tuhXKOUEC9w</a:t>
            </a:r>
            <a:endParaRPr lang="nl-NL" sz="1600" dirty="0">
              <a:solidFill>
                <a:srgbClr val="0070C0"/>
              </a:solidFill>
            </a:endParaRPr>
          </a:p>
          <a:p>
            <a:endParaRPr lang="nl-NL" sz="2000" dirty="0">
              <a:latin typeface="Arial" panose="020B0604020202020204" pitchFamily="34" charset="0"/>
              <a:cs typeface="Arial" panose="020B0604020202020204" pitchFamily="34" charset="0"/>
            </a:endParaRPr>
          </a:p>
          <a:p>
            <a:endParaRPr lang="nl-NL" sz="2000" dirty="0">
              <a:solidFill>
                <a:schemeClr val="bg2"/>
              </a:solidFill>
              <a:latin typeface="Arial" panose="020B0604020202020204" pitchFamily="34" charset="0"/>
              <a:cs typeface="Arial" panose="020B0604020202020204" pitchFamily="34" charset="0"/>
            </a:endParaRPr>
          </a:p>
          <a:p>
            <a:pPr marL="0" indent="0">
              <a:buNone/>
            </a:pPr>
            <a:endParaRPr lang="nl-NL" sz="2000" dirty="0">
              <a:latin typeface="Arial" panose="020B0604020202020204" pitchFamily="34" charset="0"/>
              <a:cs typeface="Arial" panose="020B0604020202020204" pitchFamily="34" charset="0"/>
            </a:endParaRPr>
          </a:p>
          <a:p>
            <a:endParaRPr lang="nl-NL" dirty="0"/>
          </a:p>
          <a:p>
            <a:pPr marL="0" indent="0">
              <a:buNone/>
            </a:pPr>
            <a:endParaRPr lang="nl-NL" dirty="0"/>
          </a:p>
          <a:p>
            <a:endParaRPr lang="nl-NL" dirty="0"/>
          </a:p>
        </p:txBody>
      </p:sp>
      <p:pic>
        <p:nvPicPr>
          <p:cNvPr id="4" name="Afbeelding 3">
            <a:extLst>
              <a:ext uri="{FF2B5EF4-FFF2-40B4-BE49-F238E27FC236}">
                <a16:creationId xmlns:a16="http://schemas.microsoft.com/office/drawing/2014/main" id="{9B9E248E-36DC-DE8F-75FC-9076A087A38B}"/>
              </a:ext>
            </a:extLst>
          </p:cNvPr>
          <p:cNvPicPr>
            <a:picLocks noChangeAspect="1"/>
          </p:cNvPicPr>
          <p:nvPr/>
        </p:nvPicPr>
        <p:blipFill>
          <a:blip r:embed="rId3"/>
          <a:srcRect/>
          <a:stretch/>
        </p:blipFill>
        <p:spPr>
          <a:xfrm>
            <a:off x="7396162" y="5709629"/>
            <a:ext cx="4143375" cy="812800"/>
          </a:xfrm>
          <a:prstGeom prst="rect">
            <a:avLst/>
          </a:prstGeom>
        </p:spPr>
      </p:pic>
    </p:spTree>
    <p:extLst>
      <p:ext uri="{BB962C8B-B14F-4D97-AF65-F5344CB8AC3E}">
        <p14:creationId xmlns:p14="http://schemas.microsoft.com/office/powerpoint/2010/main" val="203039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1351-3BE3-2142-B1FB-C746F3A6B660}"/>
              </a:ext>
            </a:extLst>
          </p:cNvPr>
          <p:cNvSpPr>
            <a:spLocks noGrp="1"/>
          </p:cNvSpPr>
          <p:nvPr>
            <p:ph type="title"/>
          </p:nvPr>
        </p:nvSpPr>
        <p:spPr>
          <a:xfrm>
            <a:off x="995220" y="489066"/>
            <a:ext cx="10033200" cy="720000"/>
          </a:xfrm>
        </p:spPr>
        <p:txBody>
          <a:bodyPr>
            <a:normAutofit/>
          </a:bodyPr>
          <a:lstStyle/>
          <a:p>
            <a:r>
              <a:rPr lang="nl-NL" sz="3200" dirty="0">
                <a:latin typeface="Arial" panose="020B0604020202020204" pitchFamily="34" charset="0"/>
                <a:cs typeface="Arial" panose="020B0604020202020204" pitchFamily="34" charset="0"/>
              </a:rPr>
              <a:t>Meer weten?</a:t>
            </a:r>
            <a:endParaRPr lang="en-NL"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B8FC376-334B-5D48-AE9C-3ADF26AC8AFC}"/>
              </a:ext>
            </a:extLst>
          </p:cNvPr>
          <p:cNvSpPr>
            <a:spLocks noGrp="1"/>
          </p:cNvSpPr>
          <p:nvPr>
            <p:ph idx="1"/>
          </p:nvPr>
        </p:nvSpPr>
        <p:spPr>
          <a:xfrm>
            <a:off x="995220" y="1615466"/>
            <a:ext cx="10201559" cy="4500563"/>
          </a:xfrm>
        </p:spPr>
        <p:txBody>
          <a:bodyPr vert="horz" lIns="91440" tIns="45720" rIns="91440" bIns="45720" rtlCol="0" anchor="t">
            <a:normAutofit/>
          </a:bodyPr>
          <a:lstStyle/>
          <a:p>
            <a:pPr marL="0" indent="0">
              <a:buNone/>
            </a:pPr>
            <a:r>
              <a:rPr lang="nl-NL" sz="1800">
                <a:latin typeface="Arial"/>
                <a:cs typeface="Arial"/>
              </a:rPr>
              <a:t>Bekijk de VNG projectpagina Dennis &amp; Eva voor meer achtergrondinformatie, artikelen en video’s.</a:t>
            </a:r>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endParaRPr lang="nl-NL" sz="1800" dirty="0"/>
          </a:p>
          <a:p>
            <a:pPr marL="0" indent="0">
              <a:buNone/>
            </a:pPr>
            <a:r>
              <a:rPr lang="nl-NL" sz="1400" dirty="0">
                <a:latin typeface="Arial" panose="020B0604020202020204" pitchFamily="34" charset="0"/>
                <a:cs typeface="Arial" panose="020B0604020202020204" pitchFamily="34" charset="0"/>
                <a:hlinkClick r:id="rId2"/>
              </a:rPr>
              <a:t>https://vng.nl/artikelen/dennis-help-werkgevers-aan-passend-personeel</a:t>
            </a:r>
            <a:r>
              <a:rPr lang="nl-NL" sz="1400" dirty="0">
                <a:latin typeface="Arial" panose="020B0604020202020204" pitchFamily="34" charset="0"/>
                <a:cs typeface="Arial" panose="020B0604020202020204" pitchFamily="34" charset="0"/>
              </a:rPr>
              <a:t> </a:t>
            </a:r>
            <a:endParaRPr lang="nl-NL" sz="1800" dirty="0"/>
          </a:p>
          <a:p>
            <a:pPr marL="0" indent="0">
              <a:lnSpc>
                <a:spcPct val="130000"/>
              </a:lnSpc>
              <a:buNone/>
            </a:pPr>
            <a:endParaRPr lang="nl-NL" sz="1800" dirty="0"/>
          </a:p>
          <a:p>
            <a:pPr marL="0" indent="0">
              <a:buNone/>
            </a:pPr>
            <a:endParaRPr lang="nl-NL" dirty="0"/>
          </a:p>
          <a:p>
            <a:endParaRPr lang="nl-NL" dirty="0"/>
          </a:p>
          <a:p>
            <a:endParaRPr lang="nl-NL" sz="2000" dirty="0">
              <a:latin typeface="Arial" panose="020B0604020202020204" pitchFamily="34" charset="0"/>
              <a:cs typeface="Arial" panose="020B0604020202020204" pitchFamily="34" charset="0"/>
            </a:endParaRPr>
          </a:p>
          <a:p>
            <a:endParaRPr lang="nl-NL" sz="2000" dirty="0">
              <a:solidFill>
                <a:schemeClr val="bg2"/>
              </a:solidFill>
              <a:latin typeface="Arial" panose="020B0604020202020204" pitchFamily="34" charset="0"/>
              <a:cs typeface="Arial" panose="020B0604020202020204" pitchFamily="34" charset="0"/>
            </a:endParaRPr>
          </a:p>
          <a:p>
            <a:pPr marL="0" indent="0">
              <a:buNone/>
            </a:pPr>
            <a:endParaRPr lang="nl-NL" sz="2000" dirty="0">
              <a:latin typeface="Arial" panose="020B0604020202020204" pitchFamily="34" charset="0"/>
              <a:cs typeface="Arial" panose="020B0604020202020204" pitchFamily="34" charset="0"/>
            </a:endParaRPr>
          </a:p>
          <a:p>
            <a:endParaRPr lang="nl-NL" dirty="0"/>
          </a:p>
          <a:p>
            <a:pPr marL="0" indent="0">
              <a:buNone/>
            </a:pPr>
            <a:endParaRPr lang="nl-NL" dirty="0"/>
          </a:p>
          <a:p>
            <a:endParaRPr lang="nl-NL" dirty="0"/>
          </a:p>
        </p:txBody>
      </p:sp>
      <p:pic>
        <p:nvPicPr>
          <p:cNvPr id="4" name="Afbeelding 3">
            <a:extLst>
              <a:ext uri="{FF2B5EF4-FFF2-40B4-BE49-F238E27FC236}">
                <a16:creationId xmlns:a16="http://schemas.microsoft.com/office/drawing/2014/main" id="{9B9E248E-36DC-DE8F-75FC-9076A087A38B}"/>
              </a:ext>
            </a:extLst>
          </p:cNvPr>
          <p:cNvPicPr>
            <a:picLocks noChangeAspect="1"/>
          </p:cNvPicPr>
          <p:nvPr/>
        </p:nvPicPr>
        <p:blipFill>
          <a:blip r:embed="rId3"/>
          <a:srcRect/>
          <a:stretch/>
        </p:blipFill>
        <p:spPr>
          <a:xfrm>
            <a:off x="7396162" y="5709629"/>
            <a:ext cx="4143375" cy="812800"/>
          </a:xfrm>
          <a:prstGeom prst="rect">
            <a:avLst/>
          </a:prstGeom>
        </p:spPr>
      </p:pic>
      <p:pic>
        <p:nvPicPr>
          <p:cNvPr id="6" name="Afbeelding 5">
            <a:hlinkClick r:id="rId2"/>
            <a:extLst>
              <a:ext uri="{FF2B5EF4-FFF2-40B4-BE49-F238E27FC236}">
                <a16:creationId xmlns:a16="http://schemas.microsoft.com/office/drawing/2014/main" id="{8765BE33-2255-53B8-832F-B2F7521BA329}"/>
              </a:ext>
            </a:extLst>
          </p:cNvPr>
          <p:cNvPicPr>
            <a:picLocks noChangeAspect="1"/>
          </p:cNvPicPr>
          <p:nvPr/>
        </p:nvPicPr>
        <p:blipFill rotWithShape="1">
          <a:blip r:embed="rId4"/>
          <a:srcRect l="2886" r="2886"/>
          <a:stretch/>
        </p:blipFill>
        <p:spPr>
          <a:xfrm>
            <a:off x="1257299" y="2168184"/>
            <a:ext cx="5105401" cy="2899115"/>
          </a:xfrm>
          <a:prstGeom prst="rect">
            <a:avLst/>
          </a:prstGeom>
        </p:spPr>
      </p:pic>
      <p:pic>
        <p:nvPicPr>
          <p:cNvPr id="5" name="Afbeelding 4">
            <a:extLst>
              <a:ext uri="{FF2B5EF4-FFF2-40B4-BE49-F238E27FC236}">
                <a16:creationId xmlns:a16="http://schemas.microsoft.com/office/drawing/2014/main" id="{A0F9F23F-CB14-78E3-0712-13FC38226A0F}"/>
              </a:ext>
            </a:extLst>
          </p:cNvPr>
          <p:cNvPicPr>
            <a:picLocks noChangeAspect="1"/>
          </p:cNvPicPr>
          <p:nvPr/>
        </p:nvPicPr>
        <p:blipFill>
          <a:blip r:embed="rId5"/>
          <a:stretch>
            <a:fillRect/>
          </a:stretch>
        </p:blipFill>
        <p:spPr>
          <a:xfrm>
            <a:off x="830015" y="5793525"/>
            <a:ext cx="1246435" cy="721207"/>
          </a:xfrm>
          <a:prstGeom prst="rect">
            <a:avLst/>
          </a:prstGeom>
        </p:spPr>
      </p:pic>
    </p:spTree>
    <p:extLst>
      <p:ext uri="{BB962C8B-B14F-4D97-AF65-F5344CB8AC3E}">
        <p14:creationId xmlns:p14="http://schemas.microsoft.com/office/powerpoint/2010/main" val="314592706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D749D77F007D498F49259874427083" ma:contentTypeVersion="17" ma:contentTypeDescription="Create a new document." ma:contentTypeScope="" ma:versionID="24546f931d0e58d142eacdf6a33d406d">
  <xsd:schema xmlns:xsd="http://www.w3.org/2001/XMLSchema" xmlns:xs="http://www.w3.org/2001/XMLSchema" xmlns:p="http://schemas.microsoft.com/office/2006/metadata/properties" xmlns:ns2="bf69b00d-c6b5-44ef-9537-8cf8f493e278" xmlns:ns3="09f10033-7ab6-46c7-8279-3fb9aab0dcfb" targetNamespace="http://schemas.microsoft.com/office/2006/metadata/properties" ma:root="true" ma:fieldsID="766f7e5c4d4e57c497ff91f04edefdf1" ns2:_="" ns3:_="">
    <xsd:import namespace="bf69b00d-c6b5-44ef-9537-8cf8f493e278"/>
    <xsd:import namespace="09f10033-7ab6-46c7-8279-3fb9aab0dcf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69b00d-c6b5-44ef-9537-8cf8f493e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9bed0e-432a-4091-b929-67b863917b6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f10033-7ab6-46c7-8279-3fb9aab0dcf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933327c-c46f-4364-9434-aec8dd1d8061}" ma:internalName="TaxCatchAll" ma:showField="CatchAllData" ma:web="09f10033-7ab6-46c7-8279-3fb9aab0dc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9f10033-7ab6-46c7-8279-3fb9aab0dcfb" xsi:nil="true"/>
    <lcf76f155ced4ddcb4097134ff3c332f xmlns="bf69b00d-c6b5-44ef-9537-8cf8f493e27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3CA868-11B3-48E4-BFF2-B7B12F8FB7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69b00d-c6b5-44ef-9537-8cf8f493e278"/>
    <ds:schemaRef ds:uri="09f10033-7ab6-46c7-8279-3fb9aab0dc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23EFB5-6C3D-46D6-9957-151237E77AF5}">
  <ds:schemaRefs>
    <ds:schemaRef ds:uri="http://schemas.microsoft.com/office/2006/metadata/properties"/>
    <ds:schemaRef ds:uri="http://schemas.microsoft.com/office/infopath/2007/PartnerControls"/>
    <ds:schemaRef ds:uri="09f10033-7ab6-46c7-8279-3fb9aab0dcfb"/>
    <ds:schemaRef ds:uri="bf69b00d-c6b5-44ef-9537-8cf8f493e278"/>
  </ds:schemaRefs>
</ds:datastoreItem>
</file>

<file path=customXml/itemProps3.xml><?xml version="1.0" encoding="utf-8"?>
<ds:datastoreItem xmlns:ds="http://schemas.openxmlformats.org/officeDocument/2006/customXml" ds:itemID="{D1641E9B-A149-48DE-B3A2-38864DDF59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239</TotalTime>
  <Words>366</Words>
  <Application>Microsoft Macintosh PowerPoint</Application>
  <PresentationFormat>Breedbeeld</PresentationFormat>
  <Paragraphs>61</Paragraphs>
  <Slides>7</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Segoe UI</vt:lpstr>
      <vt:lpstr>Kantoorthema</vt:lpstr>
      <vt:lpstr>Onboarding instrumentengids Dennis 23 juni 2023 </vt:lpstr>
      <vt:lpstr>Welkom bij instrumentengids Dennis</vt:lpstr>
      <vt:lpstr>Wat is Dennis?</vt:lpstr>
      <vt:lpstr>Stap 1 – Bekijk de video van Gemeente Voorst over werken met Dennis</vt:lpstr>
      <vt:lpstr>Stap 2 – Lees de handreiking Dennis</vt:lpstr>
      <vt:lpstr>Stap 3 – Bekijk de instructievideo Dennis</vt:lpstr>
      <vt:lpstr>Meer weten?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Onboarding instrumentengids Eva 23 juni 2023 </dc:title>
  <dc:creator>Jikke Kuijpers</dc:creator>
  <cp:lastModifiedBy>Jikke Kuijpers</cp:lastModifiedBy>
  <cp:revision>24</cp:revision>
  <dcterms:created xsi:type="dcterms:W3CDTF">2023-06-23T10:13:57Z</dcterms:created>
  <dcterms:modified xsi:type="dcterms:W3CDTF">2023-10-03T09:59:47Z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0x01010032D749D77F007D498F49259874427083</vt:lpwstr>
  </property>
  <property fmtid="{D5CDD505-2E9C-101B-9397-08002B2CF9AE}" pid="3" name="MediaServiceImageTags">
    <vt:lpwstr/>
  </property>
</Properties>
</file>