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6" r:id="rId6"/>
    <p:sldId id="257" r:id="rId7"/>
    <p:sldId id="258" r:id="rId8"/>
    <p:sldId id="259" r:id="rId9"/>
    <p:sldId id="260" r:id="rId10"/>
    <p:sldId id="261" r:id="rId11"/>
    <p:sldId id="266" r:id="rId12"/>
    <p:sldId id="263" r:id="rId13"/>
    <p:sldId id="264"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DA8268-1E64-4144-A78C-1D6E87B33AA2}" v="5" dt="2023-09-29T07:40:58.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365" y="5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Verhoef" userId="47608b38-ed6f-4418-b4af-c3c8021aea2c" providerId="ADAL" clId="{4BDA8268-1E64-4144-A78C-1D6E87B33AA2}"/>
    <pc:docChg chg="undo custSel delSld modSld">
      <pc:chgData name="Chris Verhoef" userId="47608b38-ed6f-4418-b4af-c3c8021aea2c" providerId="ADAL" clId="{4BDA8268-1E64-4144-A78C-1D6E87B33AA2}" dt="2023-09-29T07:41:22.043" v="126" actId="478"/>
      <pc:docMkLst>
        <pc:docMk/>
      </pc:docMkLst>
      <pc:sldChg chg="del">
        <pc:chgData name="Chris Verhoef" userId="47608b38-ed6f-4418-b4af-c3c8021aea2c" providerId="ADAL" clId="{4BDA8268-1E64-4144-A78C-1D6E87B33AA2}" dt="2023-09-29T07:40:45.844" v="120" actId="47"/>
        <pc:sldMkLst>
          <pc:docMk/>
          <pc:sldMk cId="2358281381" sldId="262"/>
        </pc:sldMkLst>
      </pc:sldChg>
      <pc:sldChg chg="addSp delSp modSp mod">
        <pc:chgData name="Chris Verhoef" userId="47608b38-ed6f-4418-b4af-c3c8021aea2c" providerId="ADAL" clId="{4BDA8268-1E64-4144-A78C-1D6E87B33AA2}" dt="2023-09-29T07:41:22.043" v="126" actId="478"/>
        <pc:sldMkLst>
          <pc:docMk/>
          <pc:sldMk cId="3401790699" sldId="266"/>
        </pc:sldMkLst>
        <pc:spChg chg="add del mod">
          <ac:chgData name="Chris Verhoef" userId="47608b38-ed6f-4418-b4af-c3c8021aea2c" providerId="ADAL" clId="{4BDA8268-1E64-4144-A78C-1D6E87B33AA2}" dt="2023-09-29T07:37:44.615" v="119" actId="478"/>
          <ac:spMkLst>
            <pc:docMk/>
            <pc:sldMk cId="3401790699" sldId="266"/>
            <ac:spMk id="2" creationId="{67E1BC12-C99D-556C-98EB-FFF194FD67E9}"/>
          </ac:spMkLst>
        </pc:spChg>
        <pc:spChg chg="add del mod">
          <ac:chgData name="Chris Verhoef" userId="47608b38-ed6f-4418-b4af-c3c8021aea2c" providerId="ADAL" clId="{4BDA8268-1E64-4144-A78C-1D6E87B33AA2}" dt="2023-09-29T07:37:44.615" v="119" actId="478"/>
          <ac:spMkLst>
            <pc:docMk/>
            <pc:sldMk cId="3401790699" sldId="266"/>
            <ac:spMk id="3" creationId="{3D997A3D-78F9-295A-646F-A130405F8976}"/>
          </ac:spMkLst>
        </pc:spChg>
        <pc:spChg chg="add del mod">
          <ac:chgData name="Chris Verhoef" userId="47608b38-ed6f-4418-b4af-c3c8021aea2c" providerId="ADAL" clId="{4BDA8268-1E64-4144-A78C-1D6E87B33AA2}" dt="2023-09-29T07:37:44.615" v="119" actId="478"/>
          <ac:spMkLst>
            <pc:docMk/>
            <pc:sldMk cId="3401790699" sldId="266"/>
            <ac:spMk id="6" creationId="{069AC3DE-85E5-2B86-301E-E23E82D2608E}"/>
          </ac:spMkLst>
        </pc:spChg>
        <pc:spChg chg="add del mod">
          <ac:chgData name="Chris Verhoef" userId="47608b38-ed6f-4418-b4af-c3c8021aea2c" providerId="ADAL" clId="{4BDA8268-1E64-4144-A78C-1D6E87B33AA2}" dt="2023-09-29T07:37:44.615" v="119" actId="478"/>
          <ac:spMkLst>
            <pc:docMk/>
            <pc:sldMk cId="3401790699" sldId="266"/>
            <ac:spMk id="7" creationId="{D1C62B88-B07A-77F5-8191-F28D211E5B13}"/>
          </ac:spMkLst>
        </pc:spChg>
        <pc:spChg chg="del">
          <ac:chgData name="Chris Verhoef" userId="47608b38-ed6f-4418-b4af-c3c8021aea2c" providerId="ADAL" clId="{4BDA8268-1E64-4144-A78C-1D6E87B33AA2}" dt="2023-09-29T07:41:22.043" v="126" actId="478"/>
          <ac:spMkLst>
            <pc:docMk/>
            <pc:sldMk cId="3401790699" sldId="266"/>
            <ac:spMk id="33" creationId="{273DA450-DB04-4448-A0F1-B4B0E6E9AF01}"/>
          </ac:spMkLst>
        </pc:spChg>
        <pc:spChg chg="del">
          <ac:chgData name="Chris Verhoef" userId="47608b38-ed6f-4418-b4af-c3c8021aea2c" providerId="ADAL" clId="{4BDA8268-1E64-4144-A78C-1D6E87B33AA2}" dt="2023-09-29T07:37:44.615" v="119" actId="478"/>
          <ac:spMkLst>
            <pc:docMk/>
            <pc:sldMk cId="3401790699" sldId="266"/>
            <ac:spMk id="34" creationId="{556F2C62-C374-4EAA-BA00-B58EACCDD139}"/>
          </ac:spMkLst>
        </pc:spChg>
        <pc:spChg chg="del mod">
          <ac:chgData name="Chris Verhoef" userId="47608b38-ed6f-4418-b4af-c3c8021aea2c" providerId="ADAL" clId="{4BDA8268-1E64-4144-A78C-1D6E87B33AA2}" dt="2023-09-29T07:37:44.615" v="119" actId="478"/>
          <ac:spMkLst>
            <pc:docMk/>
            <pc:sldMk cId="3401790699" sldId="266"/>
            <ac:spMk id="35" creationId="{E51E0654-4A61-400A-9812-369203672EE8}"/>
          </ac:spMkLst>
        </pc:spChg>
        <pc:spChg chg="del mod">
          <ac:chgData name="Chris Verhoef" userId="47608b38-ed6f-4418-b4af-c3c8021aea2c" providerId="ADAL" clId="{4BDA8268-1E64-4144-A78C-1D6E87B33AA2}" dt="2023-09-29T07:37:44.615" v="119" actId="478"/>
          <ac:spMkLst>
            <pc:docMk/>
            <pc:sldMk cId="3401790699" sldId="266"/>
            <ac:spMk id="36" creationId="{24BBA559-86D9-4F21-BD62-CAE1298845BC}"/>
          </ac:spMkLst>
        </pc:spChg>
        <pc:spChg chg="del mod">
          <ac:chgData name="Chris Verhoef" userId="47608b38-ed6f-4418-b4af-c3c8021aea2c" providerId="ADAL" clId="{4BDA8268-1E64-4144-A78C-1D6E87B33AA2}" dt="2023-09-29T07:37:44.615" v="119" actId="478"/>
          <ac:spMkLst>
            <pc:docMk/>
            <pc:sldMk cId="3401790699" sldId="266"/>
            <ac:spMk id="37" creationId="{651B68DB-433D-4B2A-B7E6-EC16CF4B9DC2}"/>
          </ac:spMkLst>
        </pc:spChg>
        <pc:spChg chg="del mod">
          <ac:chgData name="Chris Verhoef" userId="47608b38-ed6f-4418-b4af-c3c8021aea2c" providerId="ADAL" clId="{4BDA8268-1E64-4144-A78C-1D6E87B33AA2}" dt="2023-09-29T07:37:44.615" v="119" actId="478"/>
          <ac:spMkLst>
            <pc:docMk/>
            <pc:sldMk cId="3401790699" sldId="266"/>
            <ac:spMk id="38" creationId="{6B7FEFDD-AE71-4474-8966-A93C5D4B438D}"/>
          </ac:spMkLst>
        </pc:spChg>
        <pc:spChg chg="del mod">
          <ac:chgData name="Chris Verhoef" userId="47608b38-ed6f-4418-b4af-c3c8021aea2c" providerId="ADAL" clId="{4BDA8268-1E64-4144-A78C-1D6E87B33AA2}" dt="2023-09-29T07:37:44.615" v="119" actId="478"/>
          <ac:spMkLst>
            <pc:docMk/>
            <pc:sldMk cId="3401790699" sldId="266"/>
            <ac:spMk id="39" creationId="{36631C77-6D82-4167-957A-0BDB21E519B2}"/>
          </ac:spMkLst>
        </pc:spChg>
        <pc:spChg chg="del mod">
          <ac:chgData name="Chris Verhoef" userId="47608b38-ed6f-4418-b4af-c3c8021aea2c" providerId="ADAL" clId="{4BDA8268-1E64-4144-A78C-1D6E87B33AA2}" dt="2023-09-29T07:37:44.615" v="119" actId="478"/>
          <ac:spMkLst>
            <pc:docMk/>
            <pc:sldMk cId="3401790699" sldId="266"/>
            <ac:spMk id="40" creationId="{E71CFAD7-9434-4830-86CF-BFABAC167D30}"/>
          </ac:spMkLst>
        </pc:spChg>
        <pc:spChg chg="del mod">
          <ac:chgData name="Chris Verhoef" userId="47608b38-ed6f-4418-b4af-c3c8021aea2c" providerId="ADAL" clId="{4BDA8268-1E64-4144-A78C-1D6E87B33AA2}" dt="2023-09-29T07:37:44.615" v="119" actId="478"/>
          <ac:spMkLst>
            <pc:docMk/>
            <pc:sldMk cId="3401790699" sldId="266"/>
            <ac:spMk id="41" creationId="{FED40230-D4A3-4D95-9DE2-CFB6270D87C9}"/>
          </ac:spMkLst>
        </pc:spChg>
        <pc:spChg chg="del mod">
          <ac:chgData name="Chris Verhoef" userId="47608b38-ed6f-4418-b4af-c3c8021aea2c" providerId="ADAL" clId="{4BDA8268-1E64-4144-A78C-1D6E87B33AA2}" dt="2023-09-29T07:37:44.615" v="119" actId="478"/>
          <ac:spMkLst>
            <pc:docMk/>
            <pc:sldMk cId="3401790699" sldId="266"/>
            <ac:spMk id="42" creationId="{3C7D6AED-2A13-4775-9FE9-90CF90F6B63C}"/>
          </ac:spMkLst>
        </pc:spChg>
        <pc:spChg chg="del mod">
          <ac:chgData name="Chris Verhoef" userId="47608b38-ed6f-4418-b4af-c3c8021aea2c" providerId="ADAL" clId="{4BDA8268-1E64-4144-A78C-1D6E87B33AA2}" dt="2023-09-29T07:37:44.615" v="119" actId="478"/>
          <ac:spMkLst>
            <pc:docMk/>
            <pc:sldMk cId="3401790699" sldId="266"/>
            <ac:spMk id="43" creationId="{10A935C9-6586-4FE7-9E9A-F114B956A4CA}"/>
          </ac:spMkLst>
        </pc:spChg>
        <pc:spChg chg="del mod">
          <ac:chgData name="Chris Verhoef" userId="47608b38-ed6f-4418-b4af-c3c8021aea2c" providerId="ADAL" clId="{4BDA8268-1E64-4144-A78C-1D6E87B33AA2}" dt="2023-09-29T07:37:44.615" v="119" actId="478"/>
          <ac:spMkLst>
            <pc:docMk/>
            <pc:sldMk cId="3401790699" sldId="266"/>
            <ac:spMk id="44" creationId="{3784014D-A553-4068-9A5C-00C0B725228D}"/>
          </ac:spMkLst>
        </pc:spChg>
        <pc:spChg chg="del mod">
          <ac:chgData name="Chris Verhoef" userId="47608b38-ed6f-4418-b4af-c3c8021aea2c" providerId="ADAL" clId="{4BDA8268-1E64-4144-A78C-1D6E87B33AA2}" dt="2023-09-29T07:37:44.615" v="119" actId="478"/>
          <ac:spMkLst>
            <pc:docMk/>
            <pc:sldMk cId="3401790699" sldId="266"/>
            <ac:spMk id="45" creationId="{B137F515-7A21-4B7D-AFC6-4B3D2BF1ADAE}"/>
          </ac:spMkLst>
        </pc:spChg>
        <pc:spChg chg="del mod">
          <ac:chgData name="Chris Verhoef" userId="47608b38-ed6f-4418-b4af-c3c8021aea2c" providerId="ADAL" clId="{4BDA8268-1E64-4144-A78C-1D6E87B33AA2}" dt="2023-09-29T07:37:44.615" v="119" actId="478"/>
          <ac:spMkLst>
            <pc:docMk/>
            <pc:sldMk cId="3401790699" sldId="266"/>
            <ac:spMk id="46" creationId="{408AB727-A29A-48EB-BAFC-1516BC095961}"/>
          </ac:spMkLst>
        </pc:spChg>
        <pc:spChg chg="del mod">
          <ac:chgData name="Chris Verhoef" userId="47608b38-ed6f-4418-b4af-c3c8021aea2c" providerId="ADAL" clId="{4BDA8268-1E64-4144-A78C-1D6E87B33AA2}" dt="2023-09-29T07:37:44.615" v="119" actId="478"/>
          <ac:spMkLst>
            <pc:docMk/>
            <pc:sldMk cId="3401790699" sldId="266"/>
            <ac:spMk id="47" creationId="{6FF50A1F-F8F2-46B1-8895-884E2E781E62}"/>
          </ac:spMkLst>
        </pc:spChg>
        <pc:spChg chg="del mod">
          <ac:chgData name="Chris Verhoef" userId="47608b38-ed6f-4418-b4af-c3c8021aea2c" providerId="ADAL" clId="{4BDA8268-1E64-4144-A78C-1D6E87B33AA2}" dt="2023-09-29T07:37:44.615" v="119" actId="478"/>
          <ac:spMkLst>
            <pc:docMk/>
            <pc:sldMk cId="3401790699" sldId="266"/>
            <ac:spMk id="48" creationId="{071346C4-1A67-4A96-9D73-1B91861E0814}"/>
          </ac:spMkLst>
        </pc:spChg>
        <pc:spChg chg="del mod">
          <ac:chgData name="Chris Verhoef" userId="47608b38-ed6f-4418-b4af-c3c8021aea2c" providerId="ADAL" clId="{4BDA8268-1E64-4144-A78C-1D6E87B33AA2}" dt="2023-09-29T07:37:44.615" v="119" actId="478"/>
          <ac:spMkLst>
            <pc:docMk/>
            <pc:sldMk cId="3401790699" sldId="266"/>
            <ac:spMk id="49" creationId="{A9C4DD88-0496-49B0-8CDA-F87B1A3C5693}"/>
          </ac:spMkLst>
        </pc:spChg>
        <pc:spChg chg="del mod">
          <ac:chgData name="Chris Verhoef" userId="47608b38-ed6f-4418-b4af-c3c8021aea2c" providerId="ADAL" clId="{4BDA8268-1E64-4144-A78C-1D6E87B33AA2}" dt="2023-09-29T07:37:44.615" v="119" actId="478"/>
          <ac:spMkLst>
            <pc:docMk/>
            <pc:sldMk cId="3401790699" sldId="266"/>
            <ac:spMk id="50" creationId="{F89EC9AE-F5A2-43FF-9C47-D9584E4F8C09}"/>
          </ac:spMkLst>
        </pc:spChg>
        <pc:spChg chg="del mod">
          <ac:chgData name="Chris Verhoef" userId="47608b38-ed6f-4418-b4af-c3c8021aea2c" providerId="ADAL" clId="{4BDA8268-1E64-4144-A78C-1D6E87B33AA2}" dt="2023-09-29T07:37:44.615" v="119" actId="478"/>
          <ac:spMkLst>
            <pc:docMk/>
            <pc:sldMk cId="3401790699" sldId="266"/>
            <ac:spMk id="51" creationId="{F3881644-DDF1-4985-8030-90F8AF8DB33A}"/>
          </ac:spMkLst>
        </pc:spChg>
        <pc:spChg chg="del mod">
          <ac:chgData name="Chris Verhoef" userId="47608b38-ed6f-4418-b4af-c3c8021aea2c" providerId="ADAL" clId="{4BDA8268-1E64-4144-A78C-1D6E87B33AA2}" dt="2023-09-29T07:37:44.615" v="119" actId="478"/>
          <ac:spMkLst>
            <pc:docMk/>
            <pc:sldMk cId="3401790699" sldId="266"/>
            <ac:spMk id="52" creationId="{2799E128-D485-421D-A1F1-8AB180CD9DB9}"/>
          </ac:spMkLst>
        </pc:spChg>
        <pc:spChg chg="del mod">
          <ac:chgData name="Chris Verhoef" userId="47608b38-ed6f-4418-b4af-c3c8021aea2c" providerId="ADAL" clId="{4BDA8268-1E64-4144-A78C-1D6E87B33AA2}" dt="2023-09-29T07:37:44.615" v="119" actId="478"/>
          <ac:spMkLst>
            <pc:docMk/>
            <pc:sldMk cId="3401790699" sldId="266"/>
            <ac:spMk id="53" creationId="{ECAA5C7B-7324-43C5-AEF0-E5471FF543B3}"/>
          </ac:spMkLst>
        </pc:spChg>
        <pc:spChg chg="del mod">
          <ac:chgData name="Chris Verhoef" userId="47608b38-ed6f-4418-b4af-c3c8021aea2c" providerId="ADAL" clId="{4BDA8268-1E64-4144-A78C-1D6E87B33AA2}" dt="2023-09-29T07:37:44.615" v="119" actId="478"/>
          <ac:spMkLst>
            <pc:docMk/>
            <pc:sldMk cId="3401790699" sldId="266"/>
            <ac:spMk id="54" creationId="{18BB0A3D-CF73-4B98-A471-02F279FF0904}"/>
          </ac:spMkLst>
        </pc:spChg>
        <pc:spChg chg="del mod">
          <ac:chgData name="Chris Verhoef" userId="47608b38-ed6f-4418-b4af-c3c8021aea2c" providerId="ADAL" clId="{4BDA8268-1E64-4144-A78C-1D6E87B33AA2}" dt="2023-09-29T07:37:44.615" v="119" actId="478"/>
          <ac:spMkLst>
            <pc:docMk/>
            <pc:sldMk cId="3401790699" sldId="266"/>
            <ac:spMk id="55" creationId="{18BBB8EA-3E13-4F55-BD10-5B26768B2710}"/>
          </ac:spMkLst>
        </pc:spChg>
        <pc:spChg chg="del mod">
          <ac:chgData name="Chris Verhoef" userId="47608b38-ed6f-4418-b4af-c3c8021aea2c" providerId="ADAL" clId="{4BDA8268-1E64-4144-A78C-1D6E87B33AA2}" dt="2023-09-29T07:37:44.615" v="119" actId="478"/>
          <ac:spMkLst>
            <pc:docMk/>
            <pc:sldMk cId="3401790699" sldId="266"/>
            <ac:spMk id="56" creationId="{191C7E41-5B5D-4ABA-8320-086D50778412}"/>
          </ac:spMkLst>
        </pc:spChg>
        <pc:spChg chg="del mod">
          <ac:chgData name="Chris Verhoef" userId="47608b38-ed6f-4418-b4af-c3c8021aea2c" providerId="ADAL" clId="{4BDA8268-1E64-4144-A78C-1D6E87B33AA2}" dt="2023-09-29T07:37:44.615" v="119" actId="478"/>
          <ac:spMkLst>
            <pc:docMk/>
            <pc:sldMk cId="3401790699" sldId="266"/>
            <ac:spMk id="57" creationId="{0A45F290-CEF8-4A77-8A91-CCFF822C3CDF}"/>
          </ac:spMkLst>
        </pc:spChg>
        <pc:spChg chg="del mod">
          <ac:chgData name="Chris Verhoef" userId="47608b38-ed6f-4418-b4af-c3c8021aea2c" providerId="ADAL" clId="{4BDA8268-1E64-4144-A78C-1D6E87B33AA2}" dt="2023-09-29T07:37:44.615" v="119" actId="478"/>
          <ac:spMkLst>
            <pc:docMk/>
            <pc:sldMk cId="3401790699" sldId="266"/>
            <ac:spMk id="58" creationId="{28636E2D-BDB8-4AE9-900F-E298DCD9E5AB}"/>
          </ac:spMkLst>
        </pc:spChg>
        <pc:spChg chg="del mod">
          <ac:chgData name="Chris Verhoef" userId="47608b38-ed6f-4418-b4af-c3c8021aea2c" providerId="ADAL" clId="{4BDA8268-1E64-4144-A78C-1D6E87B33AA2}" dt="2023-09-29T07:37:44.615" v="119" actId="478"/>
          <ac:spMkLst>
            <pc:docMk/>
            <pc:sldMk cId="3401790699" sldId="266"/>
            <ac:spMk id="59" creationId="{7A6AF860-9C74-4FF8-881A-3FA248052B90}"/>
          </ac:spMkLst>
        </pc:spChg>
        <pc:spChg chg="del mod">
          <ac:chgData name="Chris Verhoef" userId="47608b38-ed6f-4418-b4af-c3c8021aea2c" providerId="ADAL" clId="{4BDA8268-1E64-4144-A78C-1D6E87B33AA2}" dt="2023-09-29T07:37:44.615" v="119" actId="478"/>
          <ac:spMkLst>
            <pc:docMk/>
            <pc:sldMk cId="3401790699" sldId="266"/>
            <ac:spMk id="60" creationId="{F3095243-B435-458A-B873-82BD40348045}"/>
          </ac:spMkLst>
        </pc:spChg>
        <pc:spChg chg="del mod">
          <ac:chgData name="Chris Verhoef" userId="47608b38-ed6f-4418-b4af-c3c8021aea2c" providerId="ADAL" clId="{4BDA8268-1E64-4144-A78C-1D6E87B33AA2}" dt="2023-09-29T07:37:44.615" v="119" actId="478"/>
          <ac:spMkLst>
            <pc:docMk/>
            <pc:sldMk cId="3401790699" sldId="266"/>
            <ac:spMk id="61" creationId="{BB524C2A-0726-4F47-A51C-D80D9272402B}"/>
          </ac:spMkLst>
        </pc:spChg>
        <pc:spChg chg="del mod">
          <ac:chgData name="Chris Verhoef" userId="47608b38-ed6f-4418-b4af-c3c8021aea2c" providerId="ADAL" clId="{4BDA8268-1E64-4144-A78C-1D6E87B33AA2}" dt="2023-09-29T07:37:44.615" v="119" actId="478"/>
          <ac:spMkLst>
            <pc:docMk/>
            <pc:sldMk cId="3401790699" sldId="266"/>
            <ac:spMk id="62" creationId="{23AA6E78-ECBB-4704-8FE6-ED3845C04AB2}"/>
          </ac:spMkLst>
        </pc:spChg>
        <pc:spChg chg="del mod">
          <ac:chgData name="Chris Verhoef" userId="47608b38-ed6f-4418-b4af-c3c8021aea2c" providerId="ADAL" clId="{4BDA8268-1E64-4144-A78C-1D6E87B33AA2}" dt="2023-09-29T07:37:44.615" v="119" actId="478"/>
          <ac:spMkLst>
            <pc:docMk/>
            <pc:sldMk cId="3401790699" sldId="266"/>
            <ac:spMk id="63" creationId="{AEB37B85-1CF0-4823-A7A8-9F833962C36E}"/>
          </ac:spMkLst>
        </pc:spChg>
        <pc:picChg chg="add mod">
          <ac:chgData name="Chris Verhoef" userId="47608b38-ed6f-4418-b4af-c3c8021aea2c" providerId="ADAL" clId="{4BDA8268-1E64-4144-A78C-1D6E87B33AA2}" dt="2023-09-29T07:41:15.165" v="125" actId="1076"/>
          <ac:picMkLst>
            <pc:docMk/>
            <pc:sldMk cId="3401790699" sldId="266"/>
            <ac:picMk id="9" creationId="{F4C9709A-64D5-F4A9-373E-2E7B521E4198}"/>
          </ac:picMkLst>
        </pc:picChg>
        <pc:cxnChg chg="add del mod">
          <ac:chgData name="Chris Verhoef" userId="47608b38-ed6f-4418-b4af-c3c8021aea2c" providerId="ADAL" clId="{4BDA8268-1E64-4144-A78C-1D6E87B33AA2}" dt="2023-09-29T07:37:44.615" v="119" actId="478"/>
          <ac:cxnSpMkLst>
            <pc:docMk/>
            <pc:sldMk cId="3401790699" sldId="266"/>
            <ac:cxnSpMk id="5" creationId="{F0AAB588-2567-2973-ECD1-DE7CA6D01FBF}"/>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680BF2-102F-4999-921B-DA4C2678484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14B39F4-1124-4F12-9300-D88FF908CC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E16869A-141C-4FCB-B0A9-C6472B91FDC6}"/>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5" name="Tijdelijke aanduiding voor voettekst 4">
            <a:extLst>
              <a:ext uri="{FF2B5EF4-FFF2-40B4-BE49-F238E27FC236}">
                <a16:creationId xmlns:a16="http://schemas.microsoft.com/office/drawing/2014/main" id="{EB6AFDDB-2DC3-47A9-ABC3-FF0ED8934AF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CA03B79-3794-4BC3-B772-0184267412CA}"/>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72186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DBB69B-E199-46F9-9C26-2E41E31BD55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30FE748-94AD-4582-906C-D36EBFC1AC9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DA66F9A-08CB-4982-9F8E-DA7BDAEC13BC}"/>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5" name="Tijdelijke aanduiding voor voettekst 4">
            <a:extLst>
              <a:ext uri="{FF2B5EF4-FFF2-40B4-BE49-F238E27FC236}">
                <a16:creationId xmlns:a16="http://schemas.microsoft.com/office/drawing/2014/main" id="{14E39BF0-655F-45EF-B5A4-431CE5FA42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3AAE2BA-6F02-4352-9720-28CB6233CF5C}"/>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374588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7380D4D-5F57-4995-8D14-C162B68AF31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08C02D6-BD46-4B29-A906-7647A40B9DD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68FD57-80D4-4099-9729-DAC6CD6E0B72}"/>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5" name="Tijdelijke aanduiding voor voettekst 4">
            <a:extLst>
              <a:ext uri="{FF2B5EF4-FFF2-40B4-BE49-F238E27FC236}">
                <a16:creationId xmlns:a16="http://schemas.microsoft.com/office/drawing/2014/main" id="{BD090123-88E1-4427-B2A9-9F58425775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452DEA-3652-454A-9697-FC7BD01F9D99}"/>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364610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976307-F7A3-4C59-A284-860D7F8E3DD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28E469-6635-4CA6-99E8-CBD35F2097F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8C5736-3360-4C75-B259-AC4615F31934}"/>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5" name="Tijdelijke aanduiding voor voettekst 4">
            <a:extLst>
              <a:ext uri="{FF2B5EF4-FFF2-40B4-BE49-F238E27FC236}">
                <a16:creationId xmlns:a16="http://schemas.microsoft.com/office/drawing/2014/main" id="{D144A5AE-9968-46FC-BAAF-8D255E39A88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2C6845-1A51-4717-A60B-3D9D043FD943}"/>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108536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E1973E-A3A1-413E-8D5E-B3E2F15C3EE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E885FCD-8B93-4E97-A9CE-2465B473EA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39C3713-D217-4046-9D91-0B1D3A571236}"/>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5" name="Tijdelijke aanduiding voor voettekst 4">
            <a:extLst>
              <a:ext uri="{FF2B5EF4-FFF2-40B4-BE49-F238E27FC236}">
                <a16:creationId xmlns:a16="http://schemas.microsoft.com/office/drawing/2014/main" id="{0E34CE03-7553-407D-A051-FB36C02536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82787C4-8E83-4637-BFA0-CE4D5473F1EE}"/>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88957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FD560-8994-49EC-9C3D-80053A096FF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A649EC-F70E-4AF5-8CCA-D026C7FC988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CCC7731-9AA8-4A7D-8750-A59696329E1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DDA30DE-5DEF-4D89-B1E6-664CD56092B8}"/>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6" name="Tijdelijke aanduiding voor voettekst 5">
            <a:extLst>
              <a:ext uri="{FF2B5EF4-FFF2-40B4-BE49-F238E27FC236}">
                <a16:creationId xmlns:a16="http://schemas.microsoft.com/office/drawing/2014/main" id="{094D53DD-B175-43B4-9EC9-E25B5780760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1B1D494-7B43-47E8-8F59-75733E869B81}"/>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67973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26695E-8F0E-4A95-9BD2-501F11FF06D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B0C124C-D2E4-4923-9254-6B2DDAAE54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3998BCE-B74C-4844-95DD-F44D89050E8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43FF323-6864-43E9-A83A-004552631F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58AD559-35B8-4F6D-8290-E5BFE50636C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598E716-F2CC-4FA1-836C-F6BF9A77971E}"/>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8" name="Tijdelijke aanduiding voor voettekst 7">
            <a:extLst>
              <a:ext uri="{FF2B5EF4-FFF2-40B4-BE49-F238E27FC236}">
                <a16:creationId xmlns:a16="http://schemas.microsoft.com/office/drawing/2014/main" id="{7A8D503A-82CD-4C53-827C-ACAC0C3D6FA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FCC9535-09A1-4F38-8B3C-EC3792FF037B}"/>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3264123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4EA9C0-4BAB-4064-89D8-E956FEDC158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0BF660F-A9E6-4191-99B2-3D2E8096166E}"/>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4" name="Tijdelijke aanduiding voor voettekst 3">
            <a:extLst>
              <a:ext uri="{FF2B5EF4-FFF2-40B4-BE49-F238E27FC236}">
                <a16:creationId xmlns:a16="http://schemas.microsoft.com/office/drawing/2014/main" id="{13CE8FBB-51D7-4C7D-8A6B-4CCCCF9CF21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78F66B6-52BB-4B09-97BE-F3DFA04D30BE}"/>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405746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45F5160-E8ED-465C-B971-80E427B6056B}"/>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3" name="Tijdelijke aanduiding voor voettekst 2">
            <a:extLst>
              <a:ext uri="{FF2B5EF4-FFF2-40B4-BE49-F238E27FC236}">
                <a16:creationId xmlns:a16="http://schemas.microsoft.com/office/drawing/2014/main" id="{CA933A05-DBFE-41DA-8E76-B2471E4462B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3957B78-EC39-4639-AD33-EA51AE31997A}"/>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13428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63BABE-5BAD-4F82-B04D-1B4FA542C4B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5F53880-58E9-4FD1-8FA9-9A4E15A61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BEB7B42-E97F-4821-9816-C269CA579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DE7EBCC-7B70-487A-836C-95F51EECED59}"/>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6" name="Tijdelijke aanduiding voor voettekst 5">
            <a:extLst>
              <a:ext uri="{FF2B5EF4-FFF2-40B4-BE49-F238E27FC236}">
                <a16:creationId xmlns:a16="http://schemas.microsoft.com/office/drawing/2014/main" id="{2B336674-982B-4E2F-9BBB-5877E83AF58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5A0597B-9FAC-4A17-9E9A-93D4A8961260}"/>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2157229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6693DE-B599-4349-B6FB-26D93B516F6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9053564-2A5C-4EF7-8FD4-79F2A01E8D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14E3A73-B221-4ED9-9875-5C8F12EEE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0C5F37E-4FF9-438C-AE45-9EB69AD8E7DB}"/>
              </a:ext>
            </a:extLst>
          </p:cNvPr>
          <p:cNvSpPr>
            <a:spLocks noGrp="1"/>
          </p:cNvSpPr>
          <p:nvPr>
            <p:ph type="dt" sz="half" idx="10"/>
          </p:nvPr>
        </p:nvSpPr>
        <p:spPr/>
        <p:txBody>
          <a:bodyPr/>
          <a:lstStyle/>
          <a:p>
            <a:fld id="{732B45FB-2561-42F5-9A27-9306D059B722}" type="datetimeFigureOut">
              <a:rPr lang="nl-NL" smtClean="0"/>
              <a:t>29-9-2023</a:t>
            </a:fld>
            <a:endParaRPr lang="nl-NL"/>
          </a:p>
        </p:txBody>
      </p:sp>
      <p:sp>
        <p:nvSpPr>
          <p:cNvPr id="6" name="Tijdelijke aanduiding voor voettekst 5">
            <a:extLst>
              <a:ext uri="{FF2B5EF4-FFF2-40B4-BE49-F238E27FC236}">
                <a16:creationId xmlns:a16="http://schemas.microsoft.com/office/drawing/2014/main" id="{F32A08D7-7378-476A-B1F7-0C621D5469D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F337A2-3C29-4277-9E6C-A56EFD3DDB60}"/>
              </a:ext>
            </a:extLst>
          </p:cNvPr>
          <p:cNvSpPr>
            <a:spLocks noGrp="1"/>
          </p:cNvSpPr>
          <p:nvPr>
            <p:ph type="sldNum" sz="quarter" idx="12"/>
          </p:nvPr>
        </p:nvSpPr>
        <p:spPr/>
        <p:txBody>
          <a:bodyPr/>
          <a:lstStyle/>
          <a:p>
            <a:fld id="{0F916D38-1C4A-4511-9BA0-E0411E0F4079}" type="slidenum">
              <a:rPr lang="nl-NL" smtClean="0"/>
              <a:t>‹#›</a:t>
            </a:fld>
            <a:endParaRPr lang="nl-NL"/>
          </a:p>
        </p:txBody>
      </p:sp>
    </p:spTree>
    <p:extLst>
      <p:ext uri="{BB962C8B-B14F-4D97-AF65-F5344CB8AC3E}">
        <p14:creationId xmlns:p14="http://schemas.microsoft.com/office/powerpoint/2010/main" val="218530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503EC6C-149F-45D4-8611-9CB2EC0E41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0ECE2CC-0632-494A-BF1C-C18462929F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09210FD-7207-4989-99B9-063F19AF9E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B45FB-2561-42F5-9A27-9306D059B722}" type="datetimeFigureOut">
              <a:rPr lang="nl-NL" smtClean="0"/>
              <a:t>29-9-2023</a:t>
            </a:fld>
            <a:endParaRPr lang="nl-NL"/>
          </a:p>
        </p:txBody>
      </p:sp>
      <p:sp>
        <p:nvSpPr>
          <p:cNvPr id="5" name="Tijdelijke aanduiding voor voettekst 4">
            <a:extLst>
              <a:ext uri="{FF2B5EF4-FFF2-40B4-BE49-F238E27FC236}">
                <a16:creationId xmlns:a16="http://schemas.microsoft.com/office/drawing/2014/main" id="{BC6A3383-171D-4259-A0D6-0019367CF0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CBA5DC3-CC61-4CF9-B45B-31FC6D56FB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16D38-1C4A-4511-9BA0-E0411E0F4079}" type="slidenum">
              <a:rPr lang="nl-NL" smtClean="0"/>
              <a:t>‹#›</a:t>
            </a:fld>
            <a:endParaRPr lang="nl-NL"/>
          </a:p>
        </p:txBody>
      </p:sp>
    </p:spTree>
    <p:extLst>
      <p:ext uri="{BB962C8B-B14F-4D97-AF65-F5344CB8AC3E}">
        <p14:creationId xmlns:p14="http://schemas.microsoft.com/office/powerpoint/2010/main" val="3363248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ADA071-2827-4197-927F-899A2919C68F}"/>
              </a:ext>
            </a:extLst>
          </p:cNvPr>
          <p:cNvSpPr>
            <a:spLocks noGrp="1"/>
          </p:cNvSpPr>
          <p:nvPr>
            <p:ph type="ctrTitle"/>
          </p:nvPr>
        </p:nvSpPr>
        <p:spPr>
          <a:xfrm>
            <a:off x="2217962" y="2010591"/>
            <a:ext cx="7756071" cy="1770017"/>
          </a:xfrm>
        </p:spPr>
        <p:txBody>
          <a:bodyPr rtlCol="0">
            <a:normAutofit fontScale="90000"/>
          </a:bodyPr>
          <a:lstStyle/>
          <a:p>
            <a:pPr algn="ctr" rtl="0"/>
            <a:r>
              <a:rPr lang="nl-NL" sz="5000" b="1" dirty="0">
                <a:latin typeface="Arial" panose="020B0604020202020204" pitchFamily="34" charset="0"/>
                <a:cs typeface="Arial" panose="020B0604020202020204" pitchFamily="34" charset="0"/>
              </a:rPr>
              <a:t>Wet Modernisering Elektronisch </a:t>
            </a:r>
            <a:br>
              <a:rPr lang="nl-NL" sz="5000" b="1" dirty="0">
                <a:latin typeface="Arial" panose="020B0604020202020204" pitchFamily="34" charset="0"/>
                <a:cs typeface="Arial" panose="020B0604020202020204" pitchFamily="34" charset="0"/>
              </a:rPr>
            </a:br>
            <a:r>
              <a:rPr lang="nl-NL" sz="5000" b="1" dirty="0">
                <a:latin typeface="Arial" panose="020B0604020202020204" pitchFamily="34" charset="0"/>
                <a:cs typeface="Arial" panose="020B0604020202020204" pitchFamily="34" charset="0"/>
              </a:rPr>
              <a:t>Bestuurlijk Verkeer</a:t>
            </a:r>
          </a:p>
        </p:txBody>
      </p:sp>
      <p:sp>
        <p:nvSpPr>
          <p:cNvPr id="3" name="Subtitel 2">
            <a:extLst>
              <a:ext uri="{FF2B5EF4-FFF2-40B4-BE49-F238E27FC236}">
                <a16:creationId xmlns:a16="http://schemas.microsoft.com/office/drawing/2014/main" id="{6411780F-49E0-4128-9881-EF8C25647BA8}"/>
              </a:ext>
            </a:extLst>
          </p:cNvPr>
          <p:cNvSpPr>
            <a:spLocks noGrp="1"/>
          </p:cNvSpPr>
          <p:nvPr>
            <p:ph type="subTitle" idx="1"/>
          </p:nvPr>
        </p:nvSpPr>
        <p:spPr>
          <a:xfrm>
            <a:off x="3625112" y="3780608"/>
            <a:ext cx="4941770" cy="396660"/>
          </a:xfrm>
        </p:spPr>
        <p:txBody>
          <a:bodyPr rtlCol="0">
            <a:noAutofit/>
          </a:bodyPr>
          <a:lstStyle/>
          <a:p>
            <a:pPr algn="ctr" rtl="0"/>
            <a:r>
              <a:rPr lang="nl-NL" sz="4000" dirty="0">
                <a:latin typeface="Arial" panose="020B0604020202020204" pitchFamily="34" charset="0"/>
                <a:cs typeface="Arial" panose="020B0604020202020204" pitchFamily="34" charset="0"/>
              </a:rPr>
              <a:t>WMEBV</a:t>
            </a:r>
          </a:p>
        </p:txBody>
      </p:sp>
      <p:sp>
        <p:nvSpPr>
          <p:cNvPr id="4" name="Tekstvak 3">
            <a:extLst>
              <a:ext uri="{FF2B5EF4-FFF2-40B4-BE49-F238E27FC236}">
                <a16:creationId xmlns:a16="http://schemas.microsoft.com/office/drawing/2014/main" id="{48EB7C22-65DB-4FE4-B7B5-02AEAFD267C9}"/>
              </a:ext>
            </a:extLst>
          </p:cNvPr>
          <p:cNvSpPr txBox="1"/>
          <p:nvPr/>
        </p:nvSpPr>
        <p:spPr>
          <a:xfrm>
            <a:off x="1724605" y="4904294"/>
            <a:ext cx="8742784" cy="646331"/>
          </a:xfrm>
          <a:prstGeom prst="rect">
            <a:avLst/>
          </a:prstGeom>
          <a:noFill/>
        </p:spPr>
        <p:txBody>
          <a:bodyPr wrap="square" rtlCol="0">
            <a:spAutoFit/>
          </a:bodyPr>
          <a:lstStyle/>
          <a:p>
            <a:pPr algn="ctr"/>
            <a:r>
              <a:rPr lang="nl-NL" i="1" dirty="0">
                <a:latin typeface="Arial" panose="020B0604020202020204" pitchFamily="34" charset="0"/>
                <a:cs typeface="Arial" panose="020B0604020202020204" pitchFamily="34" charset="0"/>
              </a:rPr>
              <a:t>Deze presentatie is blanco opgemaakt zodat u hem makkelijk in uw eigen format kunt plaatsen.</a:t>
            </a:r>
          </a:p>
        </p:txBody>
      </p:sp>
    </p:spTree>
    <p:extLst>
      <p:ext uri="{BB962C8B-B14F-4D97-AF65-F5344CB8AC3E}">
        <p14:creationId xmlns:p14="http://schemas.microsoft.com/office/powerpoint/2010/main" val="2345626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65F2419-496D-4290-832B-7CAD81FA4218}"/>
              </a:ext>
            </a:extLst>
          </p:cNvPr>
          <p:cNvSpPr txBox="1"/>
          <p:nvPr/>
        </p:nvSpPr>
        <p:spPr>
          <a:xfrm>
            <a:off x="990600" y="1917733"/>
            <a:ext cx="6096000" cy="3231654"/>
          </a:xfrm>
          <a:prstGeom prst="rect">
            <a:avLst/>
          </a:prstGeom>
          <a:noFill/>
        </p:spPr>
        <p:txBody>
          <a:bodyPr wrap="square">
            <a:spAutoFit/>
          </a:bodyPr>
          <a:lstStyle/>
          <a:p>
            <a:r>
              <a:rPr lang="nl-NL" sz="1200" b="1" dirty="0">
                <a:solidFill>
                  <a:schemeClr val="tx1">
                    <a:lumMod val="75000"/>
                    <a:lumOff val="25000"/>
                  </a:schemeClr>
                </a:solidFill>
                <a:latin typeface="Arial" panose="020B0604020202020204" pitchFamily="34" charset="0"/>
                <a:cs typeface="Arial" panose="020B0604020202020204" pitchFamily="34" charset="0"/>
              </a:rPr>
              <a:t>Passende ondersteuning bij communicatie!</a:t>
            </a:r>
          </a:p>
          <a:p>
            <a:endParaRPr lang="nl-NL" sz="1200" b="1"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Passend</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Afgestemd op de doelgroepen en hun vaardigheden (lezen, schrijven, omgaan met digitale apparaten)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De ondersteuning is </a:t>
            </a:r>
            <a:r>
              <a:rPr lang="nl-NL" sz="1200" b="1" dirty="0">
                <a:solidFill>
                  <a:schemeClr val="tx1">
                    <a:lumMod val="75000"/>
                    <a:lumOff val="25000"/>
                  </a:schemeClr>
                </a:solidFill>
                <a:latin typeface="Arial" panose="020B0604020202020204" pitchFamily="34" charset="0"/>
                <a:cs typeface="Arial" panose="020B0604020202020204" pitchFamily="34" charset="0"/>
              </a:rPr>
              <a:t>generiek</a:t>
            </a:r>
            <a:r>
              <a:rPr lang="nl-NL" sz="1200" dirty="0">
                <a:solidFill>
                  <a:schemeClr val="tx1">
                    <a:lumMod val="75000"/>
                    <a:lumOff val="25000"/>
                  </a:schemeClr>
                </a:solidFill>
                <a:latin typeface="Arial" panose="020B0604020202020204" pitchFamily="34" charset="0"/>
                <a:cs typeface="Arial" panose="020B0604020202020204" pitchFamily="34" charset="0"/>
              </a:rPr>
              <a:t> </a:t>
            </a:r>
            <a:r>
              <a:rPr lang="nl-NL" sz="1200" i="1" dirty="0">
                <a:solidFill>
                  <a:schemeClr val="tx1">
                    <a:lumMod val="75000"/>
                    <a:lumOff val="25000"/>
                  </a:schemeClr>
                </a:solidFill>
                <a:latin typeface="Arial" panose="020B0604020202020204" pitchFamily="34" charset="0"/>
                <a:cs typeface="Arial" panose="020B0604020202020204" pitchFamily="34" charset="0"/>
              </a:rPr>
              <a:t>(zoals informatie op de website) </a:t>
            </a:r>
            <a:r>
              <a:rPr lang="nl-NL" sz="1200" dirty="0">
                <a:solidFill>
                  <a:schemeClr val="tx1">
                    <a:lumMod val="75000"/>
                    <a:lumOff val="25000"/>
                  </a:schemeClr>
                </a:solidFill>
                <a:latin typeface="Arial" panose="020B0604020202020204" pitchFamily="34" charset="0"/>
                <a:cs typeface="Arial" panose="020B0604020202020204" pitchFamily="34" charset="0"/>
              </a:rPr>
              <a:t>en </a:t>
            </a:r>
            <a:r>
              <a:rPr lang="nl-NL" sz="1200" b="1" dirty="0">
                <a:solidFill>
                  <a:schemeClr val="tx1">
                    <a:lumMod val="75000"/>
                    <a:lumOff val="25000"/>
                  </a:schemeClr>
                </a:solidFill>
                <a:latin typeface="Arial" panose="020B0604020202020204" pitchFamily="34" charset="0"/>
                <a:cs typeface="Arial" panose="020B0604020202020204" pitchFamily="34" charset="0"/>
              </a:rPr>
              <a:t>persoonlijk</a:t>
            </a:r>
            <a:r>
              <a:rPr lang="nl-NL" sz="1200" dirty="0">
                <a:solidFill>
                  <a:schemeClr val="tx1">
                    <a:lumMod val="75000"/>
                    <a:lumOff val="25000"/>
                  </a:schemeClr>
                </a:solidFill>
                <a:latin typeface="Arial" panose="020B0604020202020204" pitchFamily="34" charset="0"/>
                <a:cs typeface="Arial" panose="020B0604020202020204" pitchFamily="34" charset="0"/>
              </a:rPr>
              <a:t> </a:t>
            </a:r>
            <a:r>
              <a:rPr lang="nl-NL" sz="1200" i="1" dirty="0">
                <a:solidFill>
                  <a:schemeClr val="tx1">
                    <a:lumMod val="75000"/>
                    <a:lumOff val="25000"/>
                  </a:schemeClr>
                </a:solidFill>
                <a:latin typeface="Arial" panose="020B0604020202020204" pitchFamily="34" charset="0"/>
                <a:cs typeface="Arial" panose="020B0604020202020204" pitchFamily="34" charset="0"/>
              </a:rPr>
              <a:t>(zoals hulp aan de telefoon of balie, faciliteren van machtiging)</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Maatwerk is niet verplicht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Beleid opstellen en publiceren op de website </a:t>
            </a:r>
            <a:r>
              <a:rPr lang="nl-NL" sz="1200" i="1" dirty="0">
                <a:solidFill>
                  <a:schemeClr val="tx1">
                    <a:lumMod val="75000"/>
                    <a:lumOff val="25000"/>
                  </a:schemeClr>
                </a:solidFill>
                <a:latin typeface="Arial" panose="020B0604020202020204" pitchFamily="34" charset="0"/>
                <a:cs typeface="Arial" panose="020B0604020202020204" pitchFamily="34" charset="0"/>
              </a:rPr>
              <a:t>(bijvoorbeeld regels of een handreiking)</a:t>
            </a:r>
          </a:p>
          <a:p>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Hoe inkaderen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Wat is de visie op dienstverlening?</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Data over klantgedrag samenbrengen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Begrijpen wat de belemmeringen zijn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Beleid maken op passende ondersteuning</a:t>
            </a:r>
          </a:p>
          <a:p>
            <a:endParaRPr lang="nl-NL"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Titel 1">
            <a:extLst>
              <a:ext uri="{FF2B5EF4-FFF2-40B4-BE49-F238E27FC236}">
                <a16:creationId xmlns:a16="http://schemas.microsoft.com/office/drawing/2014/main" id="{3CEB2861-BECE-4ECF-9D68-37F97A569175}"/>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ZORGPLICHT</a:t>
            </a:r>
          </a:p>
        </p:txBody>
      </p:sp>
    </p:spTree>
    <p:extLst>
      <p:ext uri="{BB962C8B-B14F-4D97-AF65-F5344CB8AC3E}">
        <p14:creationId xmlns:p14="http://schemas.microsoft.com/office/powerpoint/2010/main" val="11135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el 2">
            <a:extLst>
              <a:ext uri="{FF2B5EF4-FFF2-40B4-BE49-F238E27FC236}">
                <a16:creationId xmlns:a16="http://schemas.microsoft.com/office/drawing/2014/main" id="{E059E404-C58F-49AE-9E6D-EE51EB9D553A}"/>
              </a:ext>
              <a:ext uri="{C183D7F6-B498-43B3-948B-1728B52AA6E4}">
                <adec:decorative xmlns:adec="http://schemas.microsoft.com/office/drawing/2017/decorative" val="0"/>
              </a:ext>
            </a:extLst>
          </p:cNvPr>
          <p:cNvSpPr txBox="1">
            <a:spLocks/>
          </p:cNvSpPr>
          <p:nvPr/>
        </p:nvSpPr>
        <p:spPr>
          <a:xfrm>
            <a:off x="1291862" y="2034539"/>
            <a:ext cx="8158843" cy="359854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Symbol" panose="05050102010706020507" pitchFamily="18" charset="2"/>
              <a:buChar char=""/>
            </a:pPr>
            <a:r>
              <a:rPr lang="nl-NL" sz="1200" dirty="0">
                <a:latin typeface="Arial" panose="020B0604020202020204" pitchFamily="34" charset="0"/>
                <a:cs typeface="Arial" panose="020B0604020202020204" pitchFamily="34" charset="0"/>
              </a:rPr>
              <a:t>Wijziging van de Algemene wet Bestuursrecht</a:t>
            </a:r>
          </a:p>
          <a:p>
            <a:pPr marL="285750" indent="-285750" algn="l">
              <a:buFont typeface="Symbol" panose="05050102010706020507" pitchFamily="18" charset="2"/>
              <a:buChar char=""/>
            </a:pPr>
            <a:r>
              <a:rPr lang="nl-NL" sz="1200" dirty="0">
                <a:latin typeface="Arial" panose="020B0604020202020204" pitchFamily="34" charset="0"/>
                <a:cs typeface="Arial" panose="020B0604020202020204" pitchFamily="34" charset="0"/>
              </a:rPr>
              <a:t>Het recht op digitaal communiceren met bestuursorganen</a:t>
            </a:r>
          </a:p>
          <a:p>
            <a:pPr marL="285750" indent="-285750" algn="l">
              <a:buFont typeface="Symbol" panose="05050102010706020507" pitchFamily="18" charset="2"/>
              <a:buChar char=""/>
            </a:pPr>
            <a:r>
              <a:rPr lang="nl-NL" sz="1200" dirty="0">
                <a:latin typeface="Arial" panose="020B0604020202020204" pitchFamily="34" charset="0"/>
                <a:cs typeface="Arial" panose="020B0604020202020204" pitchFamily="34" charset="0"/>
              </a:rPr>
              <a:t>Het verplicht openstellen van digitale kanalen voor ieder formeel bericht gericht aan het bestuursorgaan</a:t>
            </a:r>
          </a:p>
          <a:p>
            <a:pPr marL="285750" indent="-285750" algn="l">
              <a:buFont typeface="Symbol" panose="05050102010706020507" pitchFamily="18" charset="2"/>
              <a:buChar char=""/>
            </a:pPr>
            <a:r>
              <a:rPr lang="nl-NL" sz="1200" dirty="0">
                <a:latin typeface="Arial" panose="020B0604020202020204" pitchFamily="34" charset="0"/>
                <a:cs typeface="Arial" panose="020B0604020202020204" pitchFamily="34" charset="0"/>
              </a:rPr>
              <a:t>Het aanpassen van digitale kanalen zodat het aan de wettelijk gestelde eisen voldoet</a:t>
            </a:r>
          </a:p>
          <a:p>
            <a:pPr algn="l"/>
            <a:endParaRPr lang="nl-NL" sz="1200" dirty="0">
              <a:latin typeface="Arial" panose="020B0604020202020204" pitchFamily="34" charset="0"/>
              <a:cs typeface="Arial" panose="020B0604020202020204" pitchFamily="34" charset="0"/>
            </a:endParaRPr>
          </a:p>
          <a:p>
            <a:pPr algn="l"/>
            <a:r>
              <a:rPr lang="nl-NL" sz="1200" b="1" dirty="0">
                <a:latin typeface="Arial" panose="020B0604020202020204" pitchFamily="34" charset="0"/>
                <a:cs typeface="Arial" panose="020B0604020202020204" pitchFamily="34" charset="0"/>
              </a:rPr>
              <a:t>Ingangsdatum 1 juli 2024</a:t>
            </a:r>
          </a:p>
          <a:p>
            <a:pPr algn="l"/>
            <a:r>
              <a:rPr lang="nl-NL" sz="1200" b="1" dirty="0">
                <a:latin typeface="Arial" panose="020B0604020202020204" pitchFamily="34" charset="0"/>
                <a:cs typeface="Arial" panose="020B0604020202020204" pitchFamily="34" charset="0"/>
              </a:rPr>
              <a:t>Zorgplicht ingangsdatum 1 januari 2024</a:t>
            </a:r>
          </a:p>
          <a:p>
            <a:endParaRPr lang="nl-NL" sz="1200" dirty="0">
              <a:latin typeface="Arial" panose="020B0604020202020204" pitchFamily="34" charset="0"/>
              <a:cs typeface="Arial" panose="020B0604020202020204" pitchFamily="34" charset="0"/>
            </a:endParaRPr>
          </a:p>
          <a:p>
            <a:endParaRPr lang="nl-NL" sz="1200" dirty="0">
              <a:latin typeface="Arial" panose="020B0604020202020204" pitchFamily="34" charset="0"/>
              <a:cs typeface="Arial" panose="020B0604020202020204" pitchFamily="34" charset="0"/>
            </a:endParaRPr>
          </a:p>
        </p:txBody>
      </p:sp>
      <p:sp>
        <p:nvSpPr>
          <p:cNvPr id="5" name="Tijdelijke aanduiding voor dianummer 3">
            <a:extLst>
              <a:ext uri="{FF2B5EF4-FFF2-40B4-BE49-F238E27FC236}">
                <a16:creationId xmlns:a16="http://schemas.microsoft.com/office/drawing/2014/main" id="{2EC3772F-65A4-4D2E-8C65-F7D1DC20E506}"/>
              </a:ext>
            </a:extLst>
          </p:cNvPr>
          <p:cNvSpPr>
            <a:spLocks noGrp="1"/>
          </p:cNvSpPr>
          <p:nvPr>
            <p:ph type="sldNum" sz="quarter" idx="12"/>
          </p:nvPr>
        </p:nvSpPr>
        <p:spPr>
          <a:xfrm>
            <a:off x="5536305" y="6356350"/>
            <a:ext cx="987552" cy="365125"/>
          </a:xfrm>
        </p:spPr>
        <p:txBody>
          <a:bodyPr rtlCol="0"/>
          <a:lstStyle/>
          <a:p>
            <a:pPr rtl="0"/>
            <a:fld id="{19B51A1E-902D-48AF-9020-955120F399B6}" type="slidenum">
              <a:rPr lang="nl-NL" smtClean="0"/>
              <a:pPr/>
              <a:t>2</a:t>
            </a:fld>
            <a:endParaRPr lang="nl-NL"/>
          </a:p>
        </p:txBody>
      </p:sp>
      <p:sp>
        <p:nvSpPr>
          <p:cNvPr id="6" name="Titel 1">
            <a:extLst>
              <a:ext uri="{FF2B5EF4-FFF2-40B4-BE49-F238E27FC236}">
                <a16:creationId xmlns:a16="http://schemas.microsoft.com/office/drawing/2014/main" id="{0FEC0085-607E-400D-9216-404C289DB8E8}"/>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2800" cap="all" spc="150" dirty="0">
                <a:solidFill>
                  <a:schemeClr val="tx1">
                    <a:lumMod val="75000"/>
                    <a:lumOff val="25000"/>
                  </a:schemeClr>
                </a:solidFill>
                <a:latin typeface="Arial" panose="020B0604020202020204" pitchFamily="34" charset="0"/>
                <a:cs typeface="Arial" panose="020B0604020202020204" pitchFamily="34" charset="0"/>
              </a:rPr>
              <a:t>Wat is de Wmebv</a:t>
            </a:r>
          </a:p>
        </p:txBody>
      </p:sp>
    </p:spTree>
    <p:extLst>
      <p:ext uri="{BB962C8B-B14F-4D97-AF65-F5344CB8AC3E}">
        <p14:creationId xmlns:p14="http://schemas.microsoft.com/office/powerpoint/2010/main" val="85767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3">
            <a:extLst>
              <a:ext uri="{FF2B5EF4-FFF2-40B4-BE49-F238E27FC236}">
                <a16:creationId xmlns:a16="http://schemas.microsoft.com/office/drawing/2014/main" id="{DA254C26-5273-499D-A1CD-C653DDDC4CE8}"/>
              </a:ext>
            </a:extLst>
          </p:cNvPr>
          <p:cNvSpPr txBox="1">
            <a:spLocks/>
          </p:cNvSpPr>
          <p:nvPr/>
        </p:nvSpPr>
        <p:spPr>
          <a:xfrm>
            <a:off x="1485664" y="1987421"/>
            <a:ext cx="8572736" cy="4267200"/>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nl-NL" sz="1200" b="1" dirty="0">
                <a:solidFill>
                  <a:prstClr val="black"/>
                </a:solidFill>
                <a:latin typeface="Arial" panose="020B0604020202020204" pitchFamily="34" charset="0"/>
                <a:cs typeface="Arial" panose="020B0604020202020204" pitchFamily="34" charset="0"/>
              </a:rPr>
              <a:t>Bestuurlijk verkeer is een bericht met rechtsgevolg:</a:t>
            </a:r>
          </a:p>
          <a:p>
            <a:pPr>
              <a:buFont typeface="Symbol" panose="05050102010706020507" pitchFamily="18" charset="2"/>
              <a:buChar char=""/>
              <a:defRPr/>
            </a:pPr>
            <a:r>
              <a:rPr lang="nl-NL" sz="1200" dirty="0">
                <a:solidFill>
                  <a:prstClr val="black"/>
                </a:solidFill>
                <a:latin typeface="Arial" panose="020B0604020202020204" pitchFamily="34" charset="0"/>
                <a:cs typeface="Arial" panose="020B0604020202020204" pitchFamily="34" charset="0"/>
              </a:rPr>
              <a:t>Aanvraag</a:t>
            </a:r>
          </a:p>
          <a:p>
            <a:pPr>
              <a:buFont typeface="Symbol" panose="05050102010706020507" pitchFamily="18" charset="2"/>
              <a:buChar char=""/>
              <a:defRPr/>
            </a:pPr>
            <a:r>
              <a:rPr lang="nl-NL" sz="1200" dirty="0">
                <a:solidFill>
                  <a:prstClr val="black"/>
                </a:solidFill>
                <a:latin typeface="Arial" panose="020B0604020202020204" pitchFamily="34" charset="0"/>
                <a:cs typeface="Arial" panose="020B0604020202020204" pitchFamily="34" charset="0"/>
              </a:rPr>
              <a:t>Klacht</a:t>
            </a:r>
          </a:p>
          <a:p>
            <a:pPr>
              <a:buFont typeface="Symbol" panose="05050102010706020507" pitchFamily="18" charset="2"/>
              <a:buChar char=""/>
              <a:defRPr/>
            </a:pPr>
            <a:r>
              <a:rPr lang="nl-NL" sz="1200" dirty="0">
                <a:solidFill>
                  <a:prstClr val="black"/>
                </a:solidFill>
                <a:latin typeface="Arial" panose="020B0604020202020204" pitchFamily="34" charset="0"/>
                <a:cs typeface="Arial" panose="020B0604020202020204" pitchFamily="34" charset="0"/>
              </a:rPr>
              <a:t>Bezwaar </a:t>
            </a:r>
          </a:p>
          <a:p>
            <a:pPr>
              <a:buFont typeface="Symbol" panose="05050102010706020507" pitchFamily="18" charset="2"/>
              <a:buChar char=""/>
              <a:defRPr/>
            </a:pPr>
            <a:r>
              <a:rPr lang="nl-NL" sz="1200" dirty="0">
                <a:solidFill>
                  <a:prstClr val="black"/>
                </a:solidFill>
                <a:latin typeface="Arial" panose="020B0604020202020204" pitchFamily="34" charset="0"/>
                <a:cs typeface="Arial" panose="020B0604020202020204" pitchFamily="34" charset="0"/>
              </a:rPr>
              <a:t>Beroep </a:t>
            </a:r>
          </a:p>
          <a:p>
            <a:pPr>
              <a:buFont typeface="Symbol" panose="05050102010706020507" pitchFamily="18" charset="2"/>
              <a:buChar char=""/>
              <a:defRPr/>
            </a:pPr>
            <a:r>
              <a:rPr lang="nl-NL" sz="1200" dirty="0">
                <a:solidFill>
                  <a:prstClr val="black"/>
                </a:solidFill>
                <a:latin typeface="Arial" panose="020B0604020202020204" pitchFamily="34" charset="0"/>
                <a:cs typeface="Arial" panose="020B0604020202020204" pitchFamily="34" charset="0"/>
              </a:rPr>
              <a:t>Melding</a:t>
            </a:r>
          </a:p>
          <a:p>
            <a:pPr marL="0" indent="0">
              <a:buFont typeface="Arial" panose="020B0604020202020204" pitchFamily="34" charset="0"/>
              <a:buNone/>
              <a:defRPr/>
            </a:pPr>
            <a:endParaRPr lang="nl-NL" sz="120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nl-NL" sz="1200" dirty="0">
                <a:solidFill>
                  <a:prstClr val="black"/>
                </a:solidFill>
                <a:latin typeface="Arial" panose="020B0604020202020204" pitchFamily="34" charset="0"/>
                <a:cs typeface="Arial" panose="020B0604020202020204" pitchFamily="34" charset="0"/>
              </a:rPr>
              <a:t>Dit houdt in dat er voor </a:t>
            </a:r>
            <a:r>
              <a:rPr lang="nl-NL" sz="1200" u="sng" dirty="0">
                <a:solidFill>
                  <a:prstClr val="black"/>
                </a:solidFill>
                <a:latin typeface="Arial" panose="020B0604020202020204" pitchFamily="34" charset="0"/>
                <a:cs typeface="Arial" panose="020B0604020202020204" pitchFamily="34" charset="0"/>
              </a:rPr>
              <a:t>ieder officieel bericht</a:t>
            </a:r>
            <a:r>
              <a:rPr lang="nl-NL" sz="1200" i="1" u="sng" dirty="0">
                <a:solidFill>
                  <a:prstClr val="black"/>
                </a:solidFill>
                <a:latin typeface="Arial" panose="020B0604020202020204" pitchFamily="34" charset="0"/>
                <a:cs typeface="Arial" panose="020B0604020202020204" pitchFamily="34" charset="0"/>
              </a:rPr>
              <a:t> </a:t>
            </a:r>
            <a:r>
              <a:rPr lang="nl-NL" sz="1200" dirty="0">
                <a:solidFill>
                  <a:prstClr val="black"/>
                </a:solidFill>
                <a:latin typeface="Arial" panose="020B0604020202020204" pitchFamily="34" charset="0"/>
                <a:cs typeface="Arial" panose="020B0604020202020204" pitchFamily="34" charset="0"/>
              </a:rPr>
              <a:t>gericht </a:t>
            </a:r>
            <a:r>
              <a:rPr lang="nl-NL" sz="1200" b="1" dirty="0">
                <a:solidFill>
                  <a:prstClr val="black"/>
                </a:solidFill>
                <a:latin typeface="Arial" panose="020B0604020202020204" pitchFamily="34" charset="0"/>
                <a:cs typeface="Arial" panose="020B0604020202020204" pitchFamily="34" charset="0"/>
              </a:rPr>
              <a:t>aan </a:t>
            </a:r>
            <a:r>
              <a:rPr lang="nl-NL" sz="1200" dirty="0">
                <a:solidFill>
                  <a:prstClr val="black"/>
                </a:solidFill>
                <a:latin typeface="Arial" panose="020B0604020202020204" pitchFamily="34" charset="0"/>
                <a:cs typeface="Arial" panose="020B0604020202020204" pitchFamily="34" charset="0"/>
              </a:rPr>
              <a:t>een bestuursorgaan er een elektronisch kanaal beschikbaar wordt gesteld. Het bestuursorgaan bepaalt zelf welk kanaal daarvoor wordt gebruikt. Hierbij mag er voor ieder verkeer een ander, of eenzelfde, elektronische weg worden aangewezen.</a:t>
            </a:r>
          </a:p>
          <a:p>
            <a:pPr marL="0" indent="0">
              <a:buFont typeface="Arial" panose="020B0604020202020204" pitchFamily="34" charset="0"/>
              <a:buNone/>
              <a:defRPr/>
            </a:pPr>
            <a:endParaRPr lang="nl-NL" sz="1200" dirty="0">
              <a:solidFill>
                <a:prstClr val="black"/>
              </a:solidFill>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nl-NL" sz="1200" dirty="0">
                <a:solidFill>
                  <a:prstClr val="black"/>
                </a:solidFill>
                <a:latin typeface="Arial" panose="020B0604020202020204" pitchFamily="34" charset="0"/>
                <a:cs typeface="Arial" panose="020B0604020202020204" pitchFamily="34" charset="0"/>
              </a:rPr>
              <a:t>Berichten dienen te allen tijde middels brief te worden kunnen aangevraagd en/of verzonden.</a:t>
            </a:r>
          </a:p>
          <a:p>
            <a:pPr marL="0" indent="0">
              <a:buFont typeface="Arial" panose="020B0604020202020204" pitchFamily="34" charset="0"/>
              <a:buNone/>
              <a:defRPr/>
            </a:pPr>
            <a:endParaRPr lang="nl-NL" sz="1200" dirty="0">
              <a:solidFill>
                <a:prstClr val="black"/>
              </a:solidFill>
              <a:latin typeface="Arial" panose="020B0604020202020204" pitchFamily="34" charset="0"/>
              <a:cs typeface="Arial" panose="020B0604020202020204" pitchFamily="34" charset="0"/>
            </a:endParaRPr>
          </a:p>
        </p:txBody>
      </p:sp>
      <p:sp>
        <p:nvSpPr>
          <p:cNvPr id="4" name="Titel 1">
            <a:extLst>
              <a:ext uri="{FF2B5EF4-FFF2-40B4-BE49-F238E27FC236}">
                <a16:creationId xmlns:a16="http://schemas.microsoft.com/office/drawing/2014/main" id="{C6F80DD8-1B17-4E11-BAD9-EB27892A2C8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BESTUURLIJK VERKEER</a:t>
            </a:r>
          </a:p>
        </p:txBody>
      </p:sp>
    </p:spTree>
    <p:extLst>
      <p:ext uri="{BB962C8B-B14F-4D97-AF65-F5344CB8AC3E}">
        <p14:creationId xmlns:p14="http://schemas.microsoft.com/office/powerpoint/2010/main" val="380368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5CB750D2-4ECF-4C70-9069-C721750D0F9C}"/>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EISEN WMEBV</a:t>
            </a:r>
          </a:p>
        </p:txBody>
      </p:sp>
      <p:sp>
        <p:nvSpPr>
          <p:cNvPr id="4" name="Tekstvak 3">
            <a:extLst>
              <a:ext uri="{FF2B5EF4-FFF2-40B4-BE49-F238E27FC236}">
                <a16:creationId xmlns:a16="http://schemas.microsoft.com/office/drawing/2014/main" id="{6C230DF6-56BD-41A5-8507-9D2AF16DF3D1}"/>
              </a:ext>
            </a:extLst>
          </p:cNvPr>
          <p:cNvSpPr txBox="1"/>
          <p:nvPr/>
        </p:nvSpPr>
        <p:spPr>
          <a:xfrm>
            <a:off x="838200" y="2121778"/>
            <a:ext cx="6102220" cy="3970318"/>
          </a:xfrm>
          <a:prstGeom prst="rect">
            <a:avLst/>
          </a:prstGeom>
          <a:noFill/>
        </p:spPr>
        <p:txBody>
          <a:bodyPr wrap="square">
            <a:spAutoFit/>
          </a:bodyPr>
          <a:lstStyle/>
          <a:p>
            <a:r>
              <a:rPr lang="nl-NL" sz="1200" b="1" dirty="0">
                <a:latin typeface="Arial" panose="020B0604020202020204" pitchFamily="34" charset="0"/>
                <a:cs typeface="Arial" panose="020B0604020202020204" pitchFamily="34" charset="0"/>
              </a:rPr>
              <a:t>Formeel bericht</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Beschikking</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Bekendmaking</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Kennisgeving</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Bezwaarschrift</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Klacht</a:t>
            </a:r>
          </a:p>
          <a:p>
            <a:endParaRPr lang="nl-NL" sz="1200" dirty="0">
              <a:latin typeface="Arial" panose="020B0604020202020204" pitchFamily="34" charset="0"/>
              <a:cs typeface="Arial" panose="020B0604020202020204" pitchFamily="34" charset="0"/>
            </a:endParaRPr>
          </a:p>
          <a:p>
            <a:r>
              <a:rPr lang="nl-NL" sz="1200" b="1" dirty="0">
                <a:latin typeface="Arial" panose="020B0604020202020204" pitchFamily="34" charset="0"/>
                <a:cs typeface="Arial" panose="020B0604020202020204" pitchFamily="34" charset="0"/>
              </a:rPr>
              <a:t>Voor ontvangst</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Wijze van aanleveren formele berichten bekendmaken</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Elektronisch de formele berichten kunnen ontvangen</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Geen onnodige belemmeringen</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Geen gegevens afdwingen zonder grondslag</a:t>
            </a:r>
          </a:p>
          <a:p>
            <a:pPr>
              <a:buFontTx/>
              <a:buChar char="-"/>
            </a:pPr>
            <a:endParaRPr lang="nl-NL" sz="1200" dirty="0">
              <a:latin typeface="Arial" panose="020B0604020202020204" pitchFamily="34" charset="0"/>
              <a:cs typeface="Arial" panose="020B0604020202020204" pitchFamily="34" charset="0"/>
            </a:endParaRPr>
          </a:p>
          <a:p>
            <a:r>
              <a:rPr lang="nl-NL" sz="1200" b="1" dirty="0">
                <a:latin typeface="Arial" panose="020B0604020202020204" pitchFamily="34" charset="0"/>
                <a:cs typeface="Arial" panose="020B0604020202020204" pitchFamily="34" charset="0"/>
              </a:rPr>
              <a:t>Na ontvangst</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Ontvangstbevestiging</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Terug tonen gegevens</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Eventueel doorgeleiden of afwijzing mededelen</a:t>
            </a:r>
          </a:p>
          <a:p>
            <a:pPr marL="285750" indent="-285750">
              <a:buFont typeface="Symbol" panose="05050102010706020507" pitchFamily="18" charset="2"/>
              <a:buChar char=""/>
            </a:pPr>
            <a:r>
              <a:rPr lang="nl-NL" sz="1200" dirty="0" err="1">
                <a:latin typeface="Arial" panose="020B0604020202020204" pitchFamily="34" charset="0"/>
                <a:cs typeface="Arial" panose="020B0604020202020204" pitchFamily="34" charset="0"/>
              </a:rPr>
              <a:t>Bewijsl</a:t>
            </a:r>
            <a:endParaRPr lang="nl-NL" sz="1200" dirty="0">
              <a:latin typeface="Arial" panose="020B0604020202020204" pitchFamily="34" charset="0"/>
              <a:cs typeface="Arial" panose="020B0604020202020204" pitchFamily="34" charset="0"/>
            </a:endParaRPr>
          </a:p>
          <a:p>
            <a:pPr>
              <a:buFontTx/>
              <a:buChar char="-"/>
            </a:pPr>
            <a:endParaRPr lang="nl-NL" sz="1200" dirty="0">
              <a:latin typeface="Arial" panose="020B0604020202020204" pitchFamily="34" charset="0"/>
              <a:cs typeface="Arial" panose="020B0604020202020204" pitchFamily="34" charset="0"/>
            </a:endParaRPr>
          </a:p>
          <a:p>
            <a:pPr>
              <a:buFontTx/>
              <a:buChar char="-"/>
            </a:pPr>
            <a:endParaRPr lang="nl-NL" sz="1200" dirty="0">
              <a:latin typeface="Arial" panose="020B0604020202020204" pitchFamily="34" charset="0"/>
              <a:cs typeface="Arial" panose="020B0604020202020204" pitchFamily="34" charset="0"/>
            </a:endParaRPr>
          </a:p>
          <a:p>
            <a:endParaRPr lang="nl-NL" sz="1200" dirty="0">
              <a:latin typeface="Arial" panose="020B0604020202020204" pitchFamily="34" charset="0"/>
              <a:cs typeface="Arial" panose="020B0604020202020204" pitchFamily="34" charset="0"/>
            </a:endParaRPr>
          </a:p>
        </p:txBody>
      </p:sp>
      <p:sp>
        <p:nvSpPr>
          <p:cNvPr id="5" name="Tekstvak 4">
            <a:extLst>
              <a:ext uri="{FF2B5EF4-FFF2-40B4-BE49-F238E27FC236}">
                <a16:creationId xmlns:a16="http://schemas.microsoft.com/office/drawing/2014/main" id="{11D3BF6F-C41F-4151-A685-72B32DF38061}"/>
              </a:ext>
            </a:extLst>
          </p:cNvPr>
          <p:cNvSpPr txBox="1"/>
          <p:nvPr/>
        </p:nvSpPr>
        <p:spPr>
          <a:xfrm>
            <a:off x="5906677" y="2459504"/>
            <a:ext cx="6102220" cy="1569660"/>
          </a:xfrm>
          <a:prstGeom prst="rect">
            <a:avLst/>
          </a:prstGeom>
          <a:noFill/>
        </p:spPr>
        <p:txBody>
          <a:bodyPr wrap="square">
            <a:spAutoFit/>
          </a:bodyPr>
          <a:lstStyle/>
          <a:p>
            <a:r>
              <a:rPr lang="nl-NL" sz="1200" b="1" dirty="0">
                <a:latin typeface="Arial" panose="020B0604020202020204" pitchFamily="34" charset="0"/>
                <a:cs typeface="Arial" panose="020B0604020202020204" pitchFamily="34" charset="0"/>
              </a:rPr>
              <a:t>Uitgaande formele berichten</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Notificeren</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Eventueel opnieuw verzenden als verzenden of ontvangst mislukt is.</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Bewijzen (loggegevens)</a:t>
            </a:r>
          </a:p>
          <a:p>
            <a:pPr>
              <a:buFontTx/>
              <a:buChar char="-"/>
            </a:pPr>
            <a:endParaRPr lang="nl-NL" sz="1200" b="1" dirty="0">
              <a:latin typeface="Arial" panose="020B0604020202020204" pitchFamily="34" charset="0"/>
              <a:cs typeface="Arial" panose="020B0604020202020204" pitchFamily="34" charset="0"/>
            </a:endParaRPr>
          </a:p>
          <a:p>
            <a:pPr>
              <a:buFontTx/>
              <a:buChar char="-"/>
            </a:pPr>
            <a:endParaRPr lang="nl-NL" sz="1200" b="1" dirty="0">
              <a:latin typeface="Arial" panose="020B0604020202020204" pitchFamily="34" charset="0"/>
              <a:cs typeface="Arial" panose="020B0604020202020204" pitchFamily="34" charset="0"/>
            </a:endParaRPr>
          </a:p>
          <a:p>
            <a:r>
              <a:rPr lang="nl-NL" sz="1200" b="1" dirty="0">
                <a:latin typeface="Arial" panose="020B0604020202020204" pitchFamily="34" charset="0"/>
                <a:cs typeface="Arial" panose="020B0604020202020204" pitchFamily="34" charset="0"/>
              </a:rPr>
              <a:t>Overige</a:t>
            </a:r>
          </a:p>
          <a:p>
            <a:pPr marL="285750" indent="-285750">
              <a:buFont typeface="Symbol" panose="05050102010706020507" pitchFamily="18" charset="2"/>
              <a:buChar char=""/>
            </a:pPr>
            <a:r>
              <a:rPr lang="nl-NL" sz="1200" dirty="0">
                <a:latin typeface="Arial" panose="020B0604020202020204" pitchFamily="34" charset="0"/>
                <a:cs typeface="Arial" panose="020B0604020202020204" pitchFamily="34" charset="0"/>
              </a:rPr>
              <a:t>Zorgplicht, passend invullen</a:t>
            </a:r>
          </a:p>
        </p:txBody>
      </p:sp>
    </p:spTree>
    <p:extLst>
      <p:ext uri="{BB962C8B-B14F-4D97-AF65-F5344CB8AC3E}">
        <p14:creationId xmlns:p14="http://schemas.microsoft.com/office/powerpoint/2010/main" val="3414212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BE52E698-A26F-4091-8813-38D0D94DC9C1}"/>
              </a:ext>
            </a:extLst>
          </p:cNvPr>
          <p:cNvSpPr txBox="1"/>
          <p:nvPr/>
        </p:nvSpPr>
        <p:spPr>
          <a:xfrm>
            <a:off x="838200" y="1599228"/>
            <a:ext cx="6281056" cy="5447645"/>
          </a:xfrm>
          <a:prstGeom prst="rect">
            <a:avLst/>
          </a:prstGeom>
          <a:noFill/>
        </p:spPr>
        <p:txBody>
          <a:bodyPr wrap="square">
            <a:spAutoFit/>
          </a:bodyPr>
          <a:lstStyle/>
          <a:p>
            <a:endPar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Digitaal kunnen ontvangen:</a:t>
            </a:r>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r>
              <a:rPr lang="nl-NL" sz="1200" i="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S</a:t>
            </a: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pecifiek webformulier (</a:t>
            </a:r>
            <a:r>
              <a:rPr lang="nl-NL" sz="1200" dirty="0" err="1">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Digi</a:t>
            </a: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-D / e-Herkenning)</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Uploadmogelijkheid voor aanleveren documenten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Mijnomgeving</a:t>
            </a:r>
          </a:p>
          <a:p>
            <a:pPr marL="285750" indent="-285750">
              <a:buFont typeface="Symbol" panose="05050102010706020507" pitchFamily="18" charset="2"/>
              <a:buChar char=""/>
            </a:pPr>
            <a:r>
              <a:rPr lang="nl-NL" sz="1200" dirty="0" err="1">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Berichtenbox</a:t>
            </a: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 (bijvoorbeeld </a:t>
            </a:r>
            <a:r>
              <a:rPr lang="nl-NL" sz="1200" dirty="0" err="1">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MijnOverheid</a:t>
            </a: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E-mailkanaal</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Een generiek contactformulier met uploadmogelijkheid</a:t>
            </a:r>
            <a:endParaRPr lang="nl-NL" sz="1200" i="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Wijze van indienen bekend maken:</a:t>
            </a:r>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Aanwijzing kanalen d.m.v. formeel besluit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Burger informeren over het aangewezen digitale kanaal (website)</a:t>
            </a: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Digitale weg moet veilig zijn. Belastende of onveilige berichten mogen worden geweigerd. </a:t>
            </a:r>
          </a:p>
          <a:p>
            <a:pPr marL="285750" indent="-285750">
              <a:buFont typeface="Symbol" panose="05050102010706020507" pitchFamily="18" charset="2"/>
              <a:buChar char=""/>
            </a:pPr>
            <a:endPar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Geen technische eisen stellen die onnodig belemmerend zijn</a:t>
            </a:r>
          </a:p>
          <a:p>
            <a:pPr marL="285750" indent="-285750">
              <a:buFont typeface="Symbol" panose="05050102010706020507" pitchFamily="18" charset="2"/>
              <a:buChar char=""/>
            </a:pPr>
            <a:endPar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Geen gegevens afdwingen zonder grondslag </a:t>
            </a:r>
            <a:r>
              <a:rPr lang="nl-NL" sz="1200" i="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(alleen noodzakelijke gegevens opvragen) </a:t>
            </a:r>
          </a:p>
          <a:p>
            <a:pPr marL="285750" indent="-285750">
              <a:buFont typeface="Symbol" panose="05050102010706020507" pitchFamily="18" charset="2"/>
              <a:buChar char=""/>
            </a:pPr>
            <a:endPar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Bevoegdheid gemeente: verlenging indieningstermijn bij storing + bekendmaken op website</a:t>
            </a:r>
          </a:p>
          <a:p>
            <a:pPr marL="285750" indent="-285750">
              <a:buFont typeface="Arial" panose="020B0604020202020204" pitchFamily="34" charset="0"/>
              <a:buChar char="•"/>
            </a:pPr>
            <a:endParaRPr lang="nl-NL" sz="1200" b="1" dirty="0">
              <a:latin typeface="Arial" panose="020B0604020202020204" pitchFamily="34" charset="0"/>
              <a:ea typeface="Verdana" panose="020B0604030504040204" pitchFamily="34" charset="0"/>
              <a:cs typeface="Arial" panose="020B0604020202020204" pitchFamily="34" charset="0"/>
            </a:endParaRPr>
          </a:p>
          <a:p>
            <a:pPr marL="285750" indent="-285750">
              <a:buFont typeface="Symbol" panose="05050102010706020507" pitchFamily="18" charset="2"/>
              <a:buChar char=""/>
            </a:pPr>
            <a:endParaRPr lang="nl-NL" sz="1200" dirty="0">
              <a:latin typeface="Arial" panose="020B0604020202020204" pitchFamily="34" charset="0"/>
              <a:ea typeface="Verdana" panose="020B0604030504040204" pitchFamily="34" charset="0"/>
              <a:cs typeface="Arial" panose="020B0604020202020204" pitchFamily="34" charset="0"/>
            </a:endParaRPr>
          </a:p>
          <a:p>
            <a:endParaRPr lang="nl-NL" sz="1200" dirty="0">
              <a:latin typeface="Arial" panose="020B0604020202020204" pitchFamily="34" charset="0"/>
              <a:ea typeface="Verdana" panose="020B0604030504040204" pitchFamily="34" charset="0"/>
              <a:cs typeface="Arial" panose="020B0604020202020204" pitchFamily="34" charset="0"/>
            </a:endParaRPr>
          </a:p>
          <a:p>
            <a:endParaRPr lang="nl-NL" sz="1200" dirty="0">
              <a:latin typeface="Arial" panose="020B0604020202020204" pitchFamily="34" charset="0"/>
              <a:cs typeface="Arial" panose="020B0604020202020204" pitchFamily="34" charset="0"/>
            </a:endParaRPr>
          </a:p>
        </p:txBody>
      </p:sp>
      <p:sp>
        <p:nvSpPr>
          <p:cNvPr id="8" name="Titel 1">
            <a:extLst>
              <a:ext uri="{FF2B5EF4-FFF2-40B4-BE49-F238E27FC236}">
                <a16:creationId xmlns:a16="http://schemas.microsoft.com/office/drawing/2014/main" id="{0C226C86-A92E-4591-80CA-8BE1ED81544F}"/>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Voor ontvangst</a:t>
            </a:r>
          </a:p>
        </p:txBody>
      </p:sp>
    </p:spTree>
    <p:extLst>
      <p:ext uri="{BB962C8B-B14F-4D97-AF65-F5344CB8AC3E}">
        <p14:creationId xmlns:p14="http://schemas.microsoft.com/office/powerpoint/2010/main" val="277617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90B8CF95-5394-4F53-959F-4896C001C557}"/>
              </a:ext>
            </a:extLst>
          </p:cNvPr>
          <p:cNvSpPr txBox="1"/>
          <p:nvPr/>
        </p:nvSpPr>
        <p:spPr>
          <a:xfrm>
            <a:off x="903515" y="1690688"/>
            <a:ext cx="5519057" cy="4339650"/>
          </a:xfrm>
          <a:prstGeom prst="rect">
            <a:avLst/>
          </a:prstGeom>
          <a:noFill/>
        </p:spPr>
        <p:txBody>
          <a:bodyPr wrap="square" rtlCol="0">
            <a:spAutoFit/>
          </a:bodyPr>
          <a:lstStyle/>
          <a:p>
            <a:pPr marL="285750" indent="-285750">
              <a:buFont typeface="Symbol" panose="05050102010706020507" pitchFamily="18" charset="2"/>
              <a:buChar char=""/>
            </a:pPr>
            <a:r>
              <a:rPr lang="nl-NL" sz="1200" b="1" dirty="0">
                <a:solidFill>
                  <a:schemeClr val="tx1">
                    <a:lumMod val="75000"/>
                    <a:lumOff val="25000"/>
                  </a:schemeClr>
                </a:solidFill>
                <a:latin typeface="Arial" panose="020B0604020202020204" pitchFamily="34" charset="0"/>
                <a:cs typeface="Arial" panose="020B0604020202020204" pitchFamily="34" charset="0"/>
              </a:rPr>
              <a:t>Ontvangstbevestiging versturen</a:t>
            </a:r>
          </a:p>
          <a:p>
            <a:pPr marL="285750" indent="-285750">
              <a:buFont typeface="Symbol" panose="05050102010706020507" pitchFamily="18" charset="2"/>
              <a:buChar char=""/>
            </a:pPr>
            <a:r>
              <a:rPr lang="nl-NL" sz="1200" b="1" dirty="0">
                <a:solidFill>
                  <a:schemeClr val="tx1">
                    <a:lumMod val="75000"/>
                    <a:lumOff val="25000"/>
                  </a:schemeClr>
                </a:solidFill>
                <a:latin typeface="Arial" panose="020B0604020202020204" pitchFamily="34" charset="0"/>
                <a:cs typeface="Arial" panose="020B0604020202020204" pitchFamily="34" charset="0"/>
              </a:rPr>
              <a:t>Bericht intern doorgeleiden óf afwijzing mededelen</a:t>
            </a:r>
          </a:p>
          <a:p>
            <a:endParaRPr lang="nl-NL" sz="1200" b="1"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Interne doorgeleiding verplicht bij</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Het bericht zonder nadere bewerking behandeld kan worden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Het een bezwaarschrift of beroepsschrift is</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Voor het type bericht geen wijze van verzending is aangewezen</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Aanvang wettelijke behandeltermijn schuift op naar tijdstip van interne doorgeleiding</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Mededeling aan afzender van de doorgeleiding en tijdstip waarop de termijn aanvangt</a:t>
            </a: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Bij afwijzing verkeerd ingezonden bericht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Mededeling aan afzender onder vermelding van de juiste wijze van indienen</a:t>
            </a: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Terug tonen ingevulde gegevens webformulier</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Downloaden tijdens het aanvraagproces</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Inzage via mijnomgeving</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Toezendingen afschrift</a:t>
            </a: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Bewijslast gemeente</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Loggegevens systeem</a:t>
            </a:r>
          </a:p>
        </p:txBody>
      </p:sp>
      <p:sp>
        <p:nvSpPr>
          <p:cNvPr id="3" name="Titel 1">
            <a:extLst>
              <a:ext uri="{FF2B5EF4-FFF2-40B4-BE49-F238E27FC236}">
                <a16:creationId xmlns:a16="http://schemas.microsoft.com/office/drawing/2014/main" id="{4FD8AC90-975E-4EA9-A0CF-1A579658C0E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Na ontvangst</a:t>
            </a:r>
          </a:p>
        </p:txBody>
      </p:sp>
    </p:spTree>
    <p:extLst>
      <p:ext uri="{BB962C8B-B14F-4D97-AF65-F5344CB8AC3E}">
        <p14:creationId xmlns:p14="http://schemas.microsoft.com/office/powerpoint/2010/main" val="33852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808FB83-8DE5-4EFD-A987-ED1323CC0120}"/>
              </a:ext>
            </a:extLst>
          </p:cNvPr>
          <p:cNvSpPr txBox="1"/>
          <p:nvPr/>
        </p:nvSpPr>
        <p:spPr>
          <a:xfrm>
            <a:off x="990600" y="2264813"/>
            <a:ext cx="6242956" cy="3231654"/>
          </a:xfrm>
          <a:prstGeom prst="rect">
            <a:avLst/>
          </a:prstGeom>
          <a:noFill/>
        </p:spPr>
        <p:txBody>
          <a:bodyPr wrap="square">
            <a:spAutoFit/>
          </a:bodyPr>
          <a:lstStyle/>
          <a:p>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Notificeren inclusief:</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Afzender (aanduiding)</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Aard van het bericht (ontvangstbevestiging, beschikking, betalingsverplichting etc.)</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cs typeface="Arial" panose="020B0604020202020204" pitchFamily="34" charset="0"/>
              </a:rPr>
              <a:t>Reactietermijn</a:t>
            </a:r>
          </a:p>
          <a:p>
            <a:endPar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Opnieuw verzenden digitale bericht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Minimaal eenmaal opnieuw verzenden bij niet-bezorgd bericht/notificatie</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Inspanningsverplichting gemeente juiste e-mailadres</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Notificatie op andere wijze verzenden</a:t>
            </a: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Bewijslast gemeente</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Tijdstip van verzending of ontvangst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De verzending met de samenhangende ontvangstbevestiging of notificatie</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Tijdstip inlog geadresseerde om kennis te nemen van een aan hem gezonden bericht</a:t>
            </a:r>
          </a:p>
          <a:p>
            <a:pPr marL="285750" indent="-285750">
              <a:buFont typeface="Symbol" panose="05050102010706020507" pitchFamily="18" charset="2"/>
              <a:buChar char=""/>
            </a:pPr>
            <a:r>
              <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Ontvangen meldingen van formele berichten die niet konden worden bezorgd</a:t>
            </a:r>
          </a:p>
          <a:p>
            <a:pPr marL="285750" indent="-285750">
              <a:buFont typeface="Symbol" panose="05050102010706020507" pitchFamily="18" charset="2"/>
              <a:buChar char=""/>
            </a:pPr>
            <a:endParaRPr lang="nl-NL" sz="1200" dirty="0">
              <a:latin typeface="Arial" panose="020B0604020202020204" pitchFamily="34" charset="0"/>
              <a:ea typeface="Verdana" panose="020B0604030504040204" pitchFamily="34" charset="0"/>
              <a:cs typeface="Arial" panose="020B0604020202020204" pitchFamily="34" charset="0"/>
            </a:endParaRPr>
          </a:p>
          <a:p>
            <a:endParaRPr lang="nl-NL" sz="1200" dirty="0">
              <a:latin typeface="Arial" panose="020B0604020202020204" pitchFamily="34" charset="0"/>
              <a:ea typeface="Verdana" panose="020B0604030504040204" pitchFamily="34" charset="0"/>
              <a:cs typeface="Arial" panose="020B0604020202020204" pitchFamily="34" charset="0"/>
            </a:endParaRPr>
          </a:p>
        </p:txBody>
      </p:sp>
      <p:sp>
        <p:nvSpPr>
          <p:cNvPr id="4" name="Titel 1">
            <a:extLst>
              <a:ext uri="{FF2B5EF4-FFF2-40B4-BE49-F238E27FC236}">
                <a16:creationId xmlns:a16="http://schemas.microsoft.com/office/drawing/2014/main" id="{DF00CC6C-789A-499B-B5BC-21D316229121}"/>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uitgaand</a:t>
            </a:r>
          </a:p>
        </p:txBody>
      </p:sp>
    </p:spTree>
    <p:extLst>
      <p:ext uri="{BB962C8B-B14F-4D97-AF65-F5344CB8AC3E}">
        <p14:creationId xmlns:p14="http://schemas.microsoft.com/office/powerpoint/2010/main" val="150243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screenshot of a computer&#10;&#10;Description automatically generated">
            <a:extLst>
              <a:ext uri="{FF2B5EF4-FFF2-40B4-BE49-F238E27FC236}">
                <a16:creationId xmlns:a16="http://schemas.microsoft.com/office/drawing/2014/main" id="{F4C9709A-64D5-F4A9-373E-2E7B521E41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925" y="-593125"/>
            <a:ext cx="12192000" cy="6858000"/>
          </a:xfrm>
          <a:prstGeom prst="rect">
            <a:avLst/>
          </a:prstGeom>
        </p:spPr>
      </p:pic>
    </p:spTree>
    <p:extLst>
      <p:ext uri="{BB962C8B-B14F-4D97-AF65-F5344CB8AC3E}">
        <p14:creationId xmlns:p14="http://schemas.microsoft.com/office/powerpoint/2010/main" val="340179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07CC87F9-87E6-442D-9E03-D277CB1BB5A1}"/>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2800" kern="1200" cap="all" spc="150" baseline="0" dirty="0">
                <a:solidFill>
                  <a:schemeClr val="tx1">
                    <a:lumMod val="75000"/>
                    <a:lumOff val="25000"/>
                  </a:schemeClr>
                </a:solidFill>
                <a:latin typeface="+mj-lt"/>
                <a:ea typeface="+mj-ea"/>
                <a:cs typeface="+mj-cs"/>
              </a:defRPr>
            </a:lvl1pPr>
          </a:lstStyle>
          <a:p>
            <a:r>
              <a:rPr lang="nl-NL" dirty="0">
                <a:latin typeface="Arial" panose="020B0604020202020204" pitchFamily="34" charset="0"/>
                <a:cs typeface="Arial" panose="020B0604020202020204" pitchFamily="34" charset="0"/>
              </a:rPr>
              <a:t>Afdeling 2.3 </a:t>
            </a:r>
            <a:r>
              <a:rPr lang="nl-NL" dirty="0" err="1">
                <a:latin typeface="Arial" panose="020B0604020202020204" pitchFamily="34" charset="0"/>
                <a:cs typeface="Arial" panose="020B0604020202020204" pitchFamily="34" charset="0"/>
              </a:rPr>
              <a:t>awb</a:t>
            </a:r>
            <a:endParaRPr lang="nl-NL" dirty="0">
              <a:latin typeface="Arial" panose="020B0604020202020204" pitchFamily="34" charset="0"/>
              <a:cs typeface="Arial" panose="020B0604020202020204" pitchFamily="34" charset="0"/>
            </a:endParaRPr>
          </a:p>
        </p:txBody>
      </p:sp>
      <p:sp>
        <p:nvSpPr>
          <p:cNvPr id="4" name="Tekstvak 3">
            <a:extLst>
              <a:ext uri="{FF2B5EF4-FFF2-40B4-BE49-F238E27FC236}">
                <a16:creationId xmlns:a16="http://schemas.microsoft.com/office/drawing/2014/main" id="{E13837E9-DB32-4EC8-811C-F5FB8D55B3B6}"/>
              </a:ext>
            </a:extLst>
          </p:cNvPr>
          <p:cNvSpPr txBox="1"/>
          <p:nvPr/>
        </p:nvSpPr>
        <p:spPr>
          <a:xfrm>
            <a:off x="1219200" y="1700213"/>
            <a:ext cx="9753600" cy="5447645"/>
          </a:xfrm>
          <a:prstGeom prst="rect">
            <a:avLst/>
          </a:prstGeom>
          <a:noFill/>
        </p:spPr>
        <p:txBody>
          <a:bodyPr wrap="square">
            <a:spAutoFit/>
          </a:bodyPr>
          <a:lstStyle/>
          <a:p>
            <a:r>
              <a:rPr lang="nl-NL" sz="1200" b="1" dirty="0">
                <a:solidFill>
                  <a:schemeClr val="tx1">
                    <a:lumMod val="75000"/>
                    <a:lumOff val="25000"/>
                  </a:schemeClr>
                </a:solidFill>
                <a:latin typeface="Arial" panose="020B0604020202020204" pitchFamily="34" charset="0"/>
                <a:cs typeface="Arial" panose="020B0604020202020204" pitchFamily="34" charset="0"/>
              </a:rPr>
              <a:t>Welke soorten berichten vallen onder afdeling 2.3. </a:t>
            </a:r>
            <a:r>
              <a:rPr lang="nl-NL" sz="1200" b="1" dirty="0" err="1">
                <a:solidFill>
                  <a:schemeClr val="tx1">
                    <a:lumMod val="75000"/>
                    <a:lumOff val="25000"/>
                  </a:schemeClr>
                </a:solidFill>
                <a:latin typeface="Arial" panose="020B0604020202020204" pitchFamily="34" charset="0"/>
                <a:cs typeface="Arial" panose="020B0604020202020204" pitchFamily="34" charset="0"/>
              </a:rPr>
              <a:t>Awb</a:t>
            </a:r>
            <a:r>
              <a:rPr lang="nl-NL" sz="1200" b="1" dirty="0">
                <a:solidFill>
                  <a:schemeClr val="tx1">
                    <a:lumMod val="75000"/>
                    <a:lumOff val="25000"/>
                  </a:schemeClr>
                </a:solidFill>
                <a:latin typeface="Arial" panose="020B0604020202020204" pitchFamily="34" charset="0"/>
                <a:cs typeface="Arial" panose="020B0604020202020204" pitchFamily="34" charset="0"/>
              </a:rPr>
              <a:t>?</a:t>
            </a:r>
          </a:p>
          <a:p>
            <a:r>
              <a:rPr lang="nl-NL" sz="1200" dirty="0">
                <a:solidFill>
                  <a:schemeClr val="tx1">
                    <a:lumMod val="75000"/>
                    <a:lumOff val="25000"/>
                  </a:schemeClr>
                </a:solidFill>
                <a:latin typeface="Arial" panose="020B0604020202020204" pitchFamily="34" charset="0"/>
                <a:cs typeface="Arial" panose="020B0604020202020204" pitchFamily="34" charset="0"/>
              </a:rPr>
              <a:t>De waarborgen van afdeling 2.3 </a:t>
            </a:r>
            <a:r>
              <a:rPr lang="nl-NL" sz="1200" dirty="0" err="1">
                <a:solidFill>
                  <a:schemeClr val="tx1">
                    <a:lumMod val="75000"/>
                    <a:lumOff val="25000"/>
                  </a:schemeClr>
                </a:solidFill>
                <a:latin typeface="Arial" panose="020B0604020202020204" pitchFamily="34" charset="0"/>
                <a:cs typeface="Arial" panose="020B0604020202020204" pitchFamily="34" charset="0"/>
              </a:rPr>
              <a:t>Awb</a:t>
            </a:r>
            <a:r>
              <a:rPr lang="nl-NL" sz="1200" dirty="0">
                <a:solidFill>
                  <a:schemeClr val="tx1">
                    <a:lumMod val="75000"/>
                    <a:lumOff val="25000"/>
                  </a:schemeClr>
                </a:solidFill>
                <a:latin typeface="Arial" panose="020B0604020202020204" pitchFamily="34" charset="0"/>
                <a:cs typeface="Arial" panose="020B0604020202020204" pitchFamily="34" charset="0"/>
              </a:rPr>
              <a:t> gelden alleen voor berichten die deel uitmaken van een procedure over een besluit, een klacht of een melding. Te denken valt aan een aanvraag, een bezwaarschrift, een zienswijze, een antwoord op door het bestuursorgaan gestelde aanvullende vragen. Dit betreffen geen activiteiten zoals het verhuren, verkopen of beheren van vastgoed. Dus geen: bedrijventerrein verhuren of verkopen, sportaccommodatie verhuur, grondexploitatie overeenkomst, volkstuinverhuur etc.</a:t>
            </a:r>
          </a:p>
          <a:p>
            <a:r>
              <a:rPr lang="nl-NL" sz="1200" dirty="0">
                <a:solidFill>
                  <a:schemeClr val="tx1">
                    <a:lumMod val="75000"/>
                    <a:lumOff val="25000"/>
                  </a:schemeClr>
                </a:solidFill>
                <a:latin typeface="Arial" panose="020B0604020202020204" pitchFamily="34" charset="0"/>
                <a:cs typeface="Arial" panose="020B0604020202020204" pitchFamily="34" charset="0"/>
              </a:rPr>
              <a:t> </a:t>
            </a:r>
          </a:p>
          <a:p>
            <a:r>
              <a:rPr lang="nl-NL" sz="1200" b="1" dirty="0">
                <a:solidFill>
                  <a:schemeClr val="tx1">
                    <a:lumMod val="75000"/>
                    <a:lumOff val="25000"/>
                  </a:schemeClr>
                </a:solidFill>
                <a:latin typeface="Arial" panose="020B0604020202020204" pitchFamily="34" charset="0"/>
                <a:cs typeface="Arial" panose="020B0604020202020204" pitchFamily="34" charset="0"/>
              </a:rPr>
              <a:t>Zijn de verplichtingen voorvloeiend uit afdeling 2.3 </a:t>
            </a:r>
            <a:r>
              <a:rPr lang="nl-NL" sz="1200" b="1" dirty="0" err="1">
                <a:solidFill>
                  <a:schemeClr val="tx1">
                    <a:lumMod val="75000"/>
                    <a:lumOff val="25000"/>
                  </a:schemeClr>
                </a:solidFill>
                <a:latin typeface="Arial" panose="020B0604020202020204" pitchFamily="34" charset="0"/>
                <a:cs typeface="Arial" panose="020B0604020202020204" pitchFamily="34" charset="0"/>
              </a:rPr>
              <a:t>Awb</a:t>
            </a:r>
            <a:r>
              <a:rPr lang="nl-NL" sz="1200" b="1" dirty="0">
                <a:solidFill>
                  <a:schemeClr val="tx1">
                    <a:lumMod val="75000"/>
                    <a:lumOff val="25000"/>
                  </a:schemeClr>
                </a:solidFill>
                <a:latin typeface="Arial" panose="020B0604020202020204" pitchFamily="34" charset="0"/>
                <a:cs typeface="Arial" panose="020B0604020202020204" pitchFamily="34" charset="0"/>
              </a:rPr>
              <a:t> in overeenstemming met andere wetten, bijvoorbeeld de Dienstenwet of de Archiefwet?</a:t>
            </a:r>
          </a:p>
          <a:p>
            <a:r>
              <a:rPr lang="nl-NL" sz="1200" dirty="0">
                <a:solidFill>
                  <a:schemeClr val="tx1">
                    <a:lumMod val="75000"/>
                    <a:lumOff val="25000"/>
                  </a:schemeClr>
                </a:solidFill>
                <a:latin typeface="Arial" panose="020B0604020202020204" pitchFamily="34" charset="0"/>
                <a:cs typeface="Arial" panose="020B0604020202020204" pitchFamily="34" charset="0"/>
              </a:rPr>
              <a:t>Ja. Er is bij de Dienstenwet rekening gehouden met eventuele e-formulieren. </a:t>
            </a:r>
            <a:br>
              <a:rPr lang="nl-NL" sz="1200" dirty="0">
                <a:solidFill>
                  <a:schemeClr val="tx1">
                    <a:lumMod val="75000"/>
                    <a:lumOff val="25000"/>
                  </a:schemeClr>
                </a:solidFill>
                <a:latin typeface="Arial" panose="020B0604020202020204" pitchFamily="34" charset="0"/>
                <a:cs typeface="Arial" panose="020B0604020202020204" pitchFamily="34" charset="0"/>
              </a:rPr>
            </a:br>
            <a:r>
              <a:rPr lang="nl-NL" sz="1200" dirty="0">
                <a:solidFill>
                  <a:schemeClr val="tx1">
                    <a:lumMod val="75000"/>
                    <a:lumOff val="25000"/>
                  </a:schemeClr>
                </a:solidFill>
                <a:latin typeface="Arial" panose="020B0604020202020204" pitchFamily="34" charset="0"/>
                <a:cs typeface="Arial" panose="020B0604020202020204" pitchFamily="34" charset="0"/>
              </a:rPr>
              <a:t>De Archiefwet regelt het bewaren en het vernietigen van overheidsinformatie. Krachtens de Archiefwet worden selectielijsten opgesteld waarin wordt bepaald hoe lang gegevens bewaard dienen te worden. Voor de gegevens die nodig zijn om aan de bewijslast te kunnen voldoen dient dus aangegeven te worden dat ze lang genoeg worden bewaard.</a:t>
            </a:r>
          </a:p>
          <a:p>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Schrijft de wet MEBV (onderdeel van de </a:t>
            </a:r>
            <a:r>
              <a:rPr lang="nl-NL" sz="1200" b="1" dirty="0" err="1">
                <a:solidFill>
                  <a:schemeClr val="tx1">
                    <a:lumMod val="75000"/>
                    <a:lumOff val="25000"/>
                  </a:schemeClr>
                </a:solidFill>
                <a:latin typeface="Arial" panose="020B0604020202020204" pitchFamily="34" charset="0"/>
                <a:cs typeface="Arial" panose="020B0604020202020204" pitchFamily="34" charset="0"/>
              </a:rPr>
              <a:t>Awb</a:t>
            </a:r>
            <a:r>
              <a:rPr lang="nl-NL" sz="1200" b="1" dirty="0">
                <a:solidFill>
                  <a:schemeClr val="tx1">
                    <a:lumMod val="75000"/>
                    <a:lumOff val="25000"/>
                  </a:schemeClr>
                </a:solidFill>
                <a:latin typeface="Arial" panose="020B0604020202020204" pitchFamily="34" charset="0"/>
                <a:cs typeface="Arial" panose="020B0604020202020204" pitchFamily="34" charset="0"/>
              </a:rPr>
              <a:t>) ook voor welke betrouwbaarheidsniveaus per product of dienst vereist zijn?</a:t>
            </a:r>
          </a:p>
          <a:p>
            <a:r>
              <a:rPr lang="nl-NL" sz="1200" dirty="0">
                <a:solidFill>
                  <a:schemeClr val="tx1">
                    <a:lumMod val="75000"/>
                    <a:lumOff val="25000"/>
                  </a:schemeClr>
                </a:solidFill>
                <a:latin typeface="Arial" panose="020B0604020202020204" pitchFamily="34" charset="0"/>
                <a:cs typeface="Arial" panose="020B0604020202020204" pitchFamily="34" charset="0"/>
              </a:rPr>
              <a:t>Nee alleen dat het voldoende betrouwbaar en vertrouwelijk geschiedt. Wat daaronder verstaan moet worden, bepaalt het bestuursorgaan primair zelf. </a:t>
            </a:r>
            <a:br>
              <a:rPr lang="nl-NL" sz="1200" dirty="0">
                <a:solidFill>
                  <a:schemeClr val="tx1">
                    <a:lumMod val="75000"/>
                    <a:lumOff val="25000"/>
                  </a:schemeClr>
                </a:solidFill>
                <a:latin typeface="Arial" panose="020B0604020202020204" pitchFamily="34" charset="0"/>
                <a:cs typeface="Arial" panose="020B0604020202020204" pitchFamily="34" charset="0"/>
              </a:rPr>
            </a:br>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i="1" dirty="0">
                <a:solidFill>
                  <a:schemeClr val="tx1">
                    <a:lumMod val="75000"/>
                    <a:lumOff val="25000"/>
                  </a:schemeClr>
                </a:solidFill>
                <a:latin typeface="Arial" panose="020B0604020202020204" pitchFamily="34" charset="0"/>
                <a:cs typeface="Arial" panose="020B0604020202020204" pitchFamily="34" charset="0"/>
              </a:rPr>
              <a:t>Hulp hierbij: handreiking ‘Betrouwbaarheidsniveaus voor digitale dienstverlening’ van het Forum Standaardisatie. </a:t>
            </a:r>
          </a:p>
          <a:p>
            <a:r>
              <a:rPr lang="nl-NL" sz="1200" i="1" dirty="0">
                <a:solidFill>
                  <a:schemeClr val="tx1">
                    <a:lumMod val="75000"/>
                    <a:lumOff val="25000"/>
                  </a:schemeClr>
                </a:solidFill>
                <a:latin typeface="Arial" panose="020B0604020202020204" pitchFamily="34" charset="0"/>
                <a:cs typeface="Arial" panose="020B0604020202020204" pitchFamily="34" charset="0"/>
              </a:rPr>
              <a:t>Let op: het hulpmiddel van het Forum wordt na de inwerkingtreding van de Wet Digitale Overheid vervangen door de Regeling betrouwbaarheidsniveaus authenticatie elektronische dienstverlening.</a:t>
            </a:r>
          </a:p>
          <a:p>
            <a:endParaRPr lang="nl-NL" sz="1200" dirty="0">
              <a:solidFill>
                <a:schemeClr val="tx1">
                  <a:lumMod val="75000"/>
                  <a:lumOff val="25000"/>
                </a:schemeClr>
              </a:solidFill>
              <a:latin typeface="Arial" panose="020B0604020202020204" pitchFamily="34" charset="0"/>
              <a:cs typeface="Arial" panose="020B0604020202020204" pitchFamily="34" charset="0"/>
            </a:endParaRPr>
          </a:p>
          <a:p>
            <a:r>
              <a:rPr lang="nl-NL" sz="1200" b="1" dirty="0">
                <a:solidFill>
                  <a:schemeClr val="tx1">
                    <a:lumMod val="75000"/>
                    <a:lumOff val="25000"/>
                  </a:schemeClr>
                </a:solidFill>
                <a:latin typeface="Arial" panose="020B0604020202020204" pitchFamily="34" charset="0"/>
                <a:cs typeface="Arial" panose="020B0604020202020204" pitchFamily="34" charset="0"/>
              </a:rPr>
              <a:t>Voldoet het gebruik van sociale media aan de </a:t>
            </a:r>
            <a:r>
              <a:rPr lang="nl-NL" sz="1200" b="1" dirty="0" err="1">
                <a:solidFill>
                  <a:schemeClr val="tx1">
                    <a:lumMod val="75000"/>
                    <a:lumOff val="25000"/>
                  </a:schemeClr>
                </a:solidFill>
                <a:latin typeface="Arial" panose="020B0604020202020204" pitchFamily="34" charset="0"/>
                <a:cs typeface="Arial" panose="020B0604020202020204" pitchFamily="34" charset="0"/>
              </a:rPr>
              <a:t>Awb</a:t>
            </a:r>
            <a:r>
              <a:rPr lang="nl-NL" sz="1200" b="1" dirty="0">
                <a:solidFill>
                  <a:schemeClr val="tx1">
                    <a:lumMod val="75000"/>
                    <a:lumOff val="25000"/>
                  </a:schemeClr>
                </a:solidFill>
                <a:latin typeface="Arial" panose="020B0604020202020204" pitchFamily="34" charset="0"/>
                <a:cs typeface="Arial" panose="020B0604020202020204" pitchFamily="34" charset="0"/>
              </a:rPr>
              <a:t> of is dit slechts mogelijk voor informele berichten?</a:t>
            </a:r>
          </a:p>
          <a:p>
            <a:r>
              <a:rPr lang="nl-NL" sz="1200" dirty="0" err="1">
                <a:solidFill>
                  <a:schemeClr val="tx1">
                    <a:lumMod val="75000"/>
                    <a:lumOff val="25000"/>
                  </a:schemeClr>
                </a:solidFill>
                <a:latin typeface="Arial" panose="020B0604020202020204" pitchFamily="34" charset="0"/>
                <a:cs typeface="Arial" panose="020B0604020202020204" pitchFamily="34" charset="0"/>
              </a:rPr>
              <a:t>Social</a:t>
            </a:r>
            <a:r>
              <a:rPr lang="nl-NL" sz="1200" dirty="0">
                <a:solidFill>
                  <a:schemeClr val="tx1">
                    <a:lumMod val="75000"/>
                    <a:lumOff val="25000"/>
                  </a:schemeClr>
                </a:solidFill>
                <a:latin typeface="Arial" panose="020B0604020202020204" pitchFamily="34" charset="0"/>
                <a:cs typeface="Arial" panose="020B0604020202020204" pitchFamily="34" charset="0"/>
              </a:rPr>
              <a:t> media is een handige manier om kleine vragen of informele berichten te beantwoorden. In de regel zal berichtenverkeer via </a:t>
            </a:r>
            <a:r>
              <a:rPr lang="nl-NL" sz="1200" dirty="0" err="1">
                <a:solidFill>
                  <a:schemeClr val="tx1">
                    <a:lumMod val="75000"/>
                    <a:lumOff val="25000"/>
                  </a:schemeClr>
                </a:solidFill>
                <a:latin typeface="Arial" panose="020B0604020202020204" pitchFamily="34" charset="0"/>
                <a:cs typeface="Arial" panose="020B0604020202020204" pitchFamily="34" charset="0"/>
              </a:rPr>
              <a:t>social</a:t>
            </a:r>
            <a:r>
              <a:rPr lang="nl-NL" sz="1200" dirty="0">
                <a:solidFill>
                  <a:schemeClr val="tx1">
                    <a:lumMod val="75000"/>
                    <a:lumOff val="25000"/>
                  </a:schemeClr>
                </a:solidFill>
                <a:latin typeface="Arial" panose="020B0604020202020204" pitchFamily="34" charset="0"/>
                <a:cs typeface="Arial" panose="020B0604020202020204" pitchFamily="34" charset="0"/>
              </a:rPr>
              <a:t> media niet aan afdeling 2.3 </a:t>
            </a:r>
            <a:r>
              <a:rPr lang="nl-NL" sz="1200" dirty="0" err="1">
                <a:solidFill>
                  <a:schemeClr val="tx1">
                    <a:lumMod val="75000"/>
                    <a:lumOff val="25000"/>
                  </a:schemeClr>
                </a:solidFill>
                <a:latin typeface="Arial" panose="020B0604020202020204" pitchFamily="34" charset="0"/>
                <a:cs typeface="Arial" panose="020B0604020202020204" pitchFamily="34" charset="0"/>
              </a:rPr>
              <a:t>Awb</a:t>
            </a:r>
            <a:r>
              <a:rPr lang="nl-NL" sz="1200" dirty="0">
                <a:solidFill>
                  <a:schemeClr val="tx1">
                    <a:lumMod val="75000"/>
                    <a:lumOff val="25000"/>
                  </a:schemeClr>
                </a:solidFill>
                <a:latin typeface="Arial" panose="020B0604020202020204" pitchFamily="34" charset="0"/>
                <a:cs typeface="Arial" panose="020B0604020202020204" pitchFamily="34" charset="0"/>
              </a:rPr>
              <a:t> hoeven te voldoen, behalve als een </a:t>
            </a:r>
            <a:r>
              <a:rPr lang="nl-NL" sz="1200" dirty="0" err="1">
                <a:solidFill>
                  <a:schemeClr val="tx1">
                    <a:lumMod val="75000"/>
                    <a:lumOff val="25000"/>
                  </a:schemeClr>
                </a:solidFill>
                <a:latin typeface="Arial" panose="020B0604020202020204" pitchFamily="34" charset="0"/>
                <a:cs typeface="Arial" panose="020B0604020202020204" pitchFamily="34" charset="0"/>
              </a:rPr>
              <a:t>social</a:t>
            </a:r>
            <a:r>
              <a:rPr lang="nl-NL" sz="1200" dirty="0">
                <a:solidFill>
                  <a:schemeClr val="tx1">
                    <a:lumMod val="75000"/>
                    <a:lumOff val="25000"/>
                  </a:schemeClr>
                </a:solidFill>
                <a:latin typeface="Arial" panose="020B0604020202020204" pitchFamily="34" charset="0"/>
                <a:cs typeface="Arial" panose="020B0604020202020204" pitchFamily="34" charset="0"/>
              </a:rPr>
              <a:t> media kanaal is aangewezen als kanaal om formele berichten in te dienen. Dit wordt echter afgeraden; bij de huidige stand van de techniek zijn </a:t>
            </a:r>
            <a:r>
              <a:rPr lang="nl-NL" sz="1200" dirty="0" err="1">
                <a:solidFill>
                  <a:schemeClr val="tx1">
                    <a:lumMod val="75000"/>
                    <a:lumOff val="25000"/>
                  </a:schemeClr>
                </a:solidFill>
                <a:latin typeface="Arial" panose="020B0604020202020204" pitchFamily="34" charset="0"/>
                <a:cs typeface="Arial" panose="020B0604020202020204" pitchFamily="34" charset="0"/>
              </a:rPr>
              <a:t>social</a:t>
            </a:r>
            <a:r>
              <a:rPr lang="nl-NL" sz="1200" dirty="0">
                <a:solidFill>
                  <a:schemeClr val="tx1">
                    <a:lumMod val="75000"/>
                    <a:lumOff val="25000"/>
                  </a:schemeClr>
                </a:solidFill>
                <a:latin typeface="Arial" panose="020B0604020202020204" pitchFamily="34" charset="0"/>
                <a:cs typeface="Arial" panose="020B0604020202020204" pitchFamily="34" charset="0"/>
              </a:rPr>
              <a:t> media niet voldoende betrouwbaar en vertrouwelijk</a:t>
            </a:r>
          </a:p>
          <a:p>
            <a:endParaRPr lang="nl-NL" sz="1200" dirty="0">
              <a:latin typeface="Arial" panose="020B0604020202020204" pitchFamily="34" charset="0"/>
              <a:cs typeface="Arial" panose="020B0604020202020204" pitchFamily="34" charset="0"/>
            </a:endParaRPr>
          </a:p>
          <a:p>
            <a:pPr marL="285750" indent="-285750">
              <a:buFont typeface="Symbol" panose="05050102010706020507" pitchFamily="18" charset="2"/>
              <a:buChar char=""/>
            </a:pPr>
            <a:endParaRPr lang="nl-NL" sz="1200"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endParaRPr>
          </a:p>
          <a:p>
            <a:endParaRPr lang="nl-NL"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90447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B4AB67CF64C449987FF7ECD44AD42D" ma:contentTypeVersion="6" ma:contentTypeDescription="Een nieuw document maken." ma:contentTypeScope="" ma:versionID="d21cc234adb9bd30e4f2ff6584c5a464">
  <xsd:schema xmlns:xsd="http://www.w3.org/2001/XMLSchema" xmlns:xs="http://www.w3.org/2001/XMLSchema" xmlns:p="http://schemas.microsoft.com/office/2006/metadata/properties" xmlns:ns2="a7b932ba-9e3b-4a00-a4ed-8e1443778100" xmlns:ns3="109a1c62-b735-4e33-bac1-0b52c453f9ac" targetNamespace="http://schemas.microsoft.com/office/2006/metadata/properties" ma:root="true" ma:fieldsID="61842c8b38705c68bc8a7a8736bc0a31" ns2:_="" ns3:_="">
    <xsd:import namespace="a7b932ba-9e3b-4a00-a4ed-8e1443778100"/>
    <xsd:import namespace="109a1c62-b735-4e33-bac1-0b52c453f9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b932ba-9e3b-4a00-a4ed-8e14437781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9a1c62-b735-4e33-bac1-0b52c453f9ac"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F39F2A-169F-4FF9-BDE1-C8C2C993DDF4}">
  <ds:schemaRefs>
    <ds:schemaRef ds:uri="http://schemas.microsoft.com/sharepoint/v3/contenttype/forms"/>
  </ds:schemaRefs>
</ds:datastoreItem>
</file>

<file path=customXml/itemProps2.xml><?xml version="1.0" encoding="utf-8"?>
<ds:datastoreItem xmlns:ds="http://schemas.openxmlformats.org/officeDocument/2006/customXml" ds:itemID="{06909446-4E03-473F-8C87-207385AFA7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b932ba-9e3b-4a00-a4ed-8e1443778100"/>
    <ds:schemaRef ds:uri="109a1c62-b735-4e33-bac1-0b52c453f9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2DE387-F727-4916-BD0D-D84875654C1E}">
  <ds:schemaRefs>
    <ds:schemaRef ds:uri="http://purl.org/dc/dcmitype/"/>
    <ds:schemaRef ds:uri="http://purl.org/dc/elements/1.1/"/>
    <ds:schemaRef ds:uri="http://schemas.openxmlformats.org/package/2006/metadata/core-properties"/>
    <ds:schemaRef ds:uri="http://purl.org/dc/terms/"/>
    <ds:schemaRef ds:uri="a7b932ba-9e3b-4a00-a4ed-8e1443778100"/>
    <ds:schemaRef ds:uri="http://www.w3.org/XML/1998/namespace"/>
    <ds:schemaRef ds:uri="http://schemas.microsoft.com/office/2006/documentManagement/types"/>
    <ds:schemaRef ds:uri="http://schemas.microsoft.com/office/infopath/2007/PartnerControls"/>
    <ds:schemaRef ds:uri="109a1c62-b735-4e33-bac1-0b52c453f9ac"/>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40</TotalTime>
  <Words>941</Words>
  <Application>Microsoft Office PowerPoint</Application>
  <PresentationFormat>Widescreen</PresentationFormat>
  <Paragraphs>142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Kantoorthema</vt:lpstr>
      <vt:lpstr>Wet Modernisering Elektronisch  Bestuurlijk Verkeer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Jade del Monte Lyon</dc:creator>
  <cp:lastModifiedBy>Chris Verhoef</cp:lastModifiedBy>
  <cp:revision>3</cp:revision>
  <dcterms:created xsi:type="dcterms:W3CDTF">2022-02-03T11:58:34Z</dcterms:created>
  <dcterms:modified xsi:type="dcterms:W3CDTF">2023-09-29T07:41:26Z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0x010100E7B4AB67CF64C449987FF7ECD44AD42D</vt:lpwstr>
  </property>
  <property fmtid="{D5CDD505-2E9C-101B-9397-08002B2CF9AE}" pid="3" name="MSIP_Label_e463cba9-5f6c-478d-9329-7b2295e4e8ed_Enabled">
    <vt:lpwstr>true</vt:lpwstr>
  </property>
  <property fmtid="{D5CDD505-2E9C-101B-9397-08002B2CF9AE}" pid="4" name="MSIP_Label_e463cba9-5f6c-478d-9329-7b2295e4e8ed_SetDate">
    <vt:lpwstr>2023-09-22T10:05:30Z</vt:lpwstr>
  </property>
  <property fmtid="{D5CDD505-2E9C-101B-9397-08002B2CF9AE}" pid="5" name="MSIP_Label_e463cba9-5f6c-478d-9329-7b2295e4e8ed_Method">
    <vt:lpwstr>Standard</vt:lpwstr>
  </property>
  <property fmtid="{D5CDD505-2E9C-101B-9397-08002B2CF9AE}" pid="6" name="MSIP_Label_e463cba9-5f6c-478d-9329-7b2295e4e8ed_Name">
    <vt:lpwstr>All Employees_2</vt:lpwstr>
  </property>
  <property fmtid="{D5CDD505-2E9C-101B-9397-08002B2CF9AE}" pid="7" name="MSIP_Label_e463cba9-5f6c-478d-9329-7b2295e4e8ed_SiteId">
    <vt:lpwstr>33440fc6-b7c7-412c-bb73-0e70b0198d5a</vt:lpwstr>
  </property>
  <property fmtid="{D5CDD505-2E9C-101B-9397-08002B2CF9AE}" pid="8" name="MSIP_Label_e463cba9-5f6c-478d-9329-7b2295e4e8ed_ActionId">
    <vt:lpwstr>222ee36f-c67a-4e03-8fb0-42c3e1b3f705</vt:lpwstr>
  </property>
  <property fmtid="{D5CDD505-2E9C-101B-9397-08002B2CF9AE}" pid="9" name="MSIP_Label_e463cba9-5f6c-478d-9329-7b2295e4e8ed_ContentBits">
    <vt:lpwstr>0</vt:lpwstr>
  </property>
</Properties>
</file>