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8" r:id="rId5"/>
  </p:sldMasterIdLst>
  <p:notesMasterIdLst>
    <p:notesMasterId r:id="rId56"/>
  </p:notesMasterIdLst>
  <p:sldIdLst>
    <p:sldId id="279" r:id="rId6"/>
    <p:sldId id="890" r:id="rId7"/>
    <p:sldId id="846" r:id="rId8"/>
    <p:sldId id="824" r:id="rId9"/>
    <p:sldId id="858" r:id="rId10"/>
    <p:sldId id="898" r:id="rId11"/>
    <p:sldId id="847" r:id="rId12"/>
    <p:sldId id="859" r:id="rId13"/>
    <p:sldId id="825" r:id="rId14"/>
    <p:sldId id="861" r:id="rId15"/>
    <p:sldId id="860" r:id="rId16"/>
    <p:sldId id="908" r:id="rId17"/>
    <p:sldId id="849" r:id="rId18"/>
    <p:sldId id="848" r:id="rId19"/>
    <p:sldId id="850" r:id="rId20"/>
    <p:sldId id="900" r:id="rId21"/>
    <p:sldId id="901" r:id="rId22"/>
    <p:sldId id="903" r:id="rId23"/>
    <p:sldId id="904" r:id="rId24"/>
    <p:sldId id="907" r:id="rId25"/>
    <p:sldId id="885" r:id="rId26"/>
    <p:sldId id="839" r:id="rId27"/>
    <p:sldId id="891" r:id="rId28"/>
    <p:sldId id="892" r:id="rId29"/>
    <p:sldId id="851" r:id="rId30"/>
    <p:sldId id="852" r:id="rId31"/>
    <p:sldId id="857" r:id="rId32"/>
    <p:sldId id="870" r:id="rId33"/>
    <p:sldId id="875" r:id="rId34"/>
    <p:sldId id="884" r:id="rId35"/>
    <p:sldId id="893" r:id="rId36"/>
    <p:sldId id="895" r:id="rId37"/>
    <p:sldId id="829" r:id="rId38"/>
    <p:sldId id="879" r:id="rId39"/>
    <p:sldId id="910" r:id="rId40"/>
    <p:sldId id="889" r:id="rId41"/>
    <p:sldId id="881" r:id="rId42"/>
    <p:sldId id="897" r:id="rId43"/>
    <p:sldId id="914" r:id="rId44"/>
    <p:sldId id="855" r:id="rId45"/>
    <p:sldId id="828" r:id="rId46"/>
    <p:sldId id="912" r:id="rId47"/>
    <p:sldId id="911" r:id="rId48"/>
    <p:sldId id="854" r:id="rId49"/>
    <p:sldId id="827" r:id="rId50"/>
    <p:sldId id="906" r:id="rId51"/>
    <p:sldId id="905" r:id="rId52"/>
    <p:sldId id="856" r:id="rId53"/>
    <p:sldId id="822" r:id="rId54"/>
    <p:sldId id="915" r:id="rId55"/>
  </p:sldIdLst>
  <p:sldSz cx="12192000" cy="6858000"/>
  <p:notesSz cx="7104063"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844E34-A20C-0C6A-A8C5-C58F9F5F0043}" name="Wimfred Grashoff" initials="WG" userId="S::wimfred.grashoff@vng.nl::677750f6-4251-4cff-92a7-0f7b8a40eacb" providerId="AD"/>
  <p188:author id="{15B60557-A129-6519-B2FE-67957A134710}" name="A.C. Kloosterboer" initials="AK" userId="A.C. Kloosterboer" providerId="None"/>
  <p188:author id="{61F6CAC8-D2BA-E392-ED4F-DD1C47D3EEF7}" name="Paul Jansen" initials="PJ" userId="S::Paul.Jansen@vng.nl::3f01b57e-9125-4aa2-a37d-68a34429bb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9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55"/>
    <p:restoredTop sz="58691"/>
  </p:normalViewPr>
  <p:slideViewPr>
    <p:cSldViewPr snapToGrid="0">
      <p:cViewPr varScale="1">
        <p:scale>
          <a:sx n="45" d="100"/>
          <a:sy n="45" d="100"/>
        </p:scale>
        <p:origin x="1623" y="33"/>
      </p:cViewPr>
      <p:guideLst/>
    </p:cSldViewPr>
  </p:slideViewPr>
  <p:notesTextViewPr>
    <p:cViewPr>
      <p:scale>
        <a:sx n="1" d="1"/>
        <a:sy n="1" d="1"/>
      </p:scale>
      <p:origin x="0" y="0"/>
    </p:cViewPr>
  </p:notesTextViewPr>
  <p:notesViewPr>
    <p:cSldViewPr snapToGrid="0">
      <p:cViewPr varScale="1">
        <p:scale>
          <a:sx n="93" d="100"/>
          <a:sy n="93" d="100"/>
        </p:scale>
        <p:origin x="3560"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l-NL"/>
          </a:p>
        </p:txBody>
      </p:sp>
      <p:sp>
        <p:nvSpPr>
          <p:cNvPr id="3" name="Tijdelijke aanduiding voo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832CB42-6CDA-D743-9C63-8D9F47C840A1}" type="datetimeFigureOut">
              <a:rPr lang="nl-NL" smtClean="0"/>
              <a:t>10-7-2023</a:t>
            </a:fld>
            <a:endParaRPr lang="nl-NL"/>
          </a:p>
        </p:txBody>
      </p:sp>
      <p:sp>
        <p:nvSpPr>
          <p:cNvPr id="4" name="Tijdelijke aanduiding voor dia-afbeelding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nl-NL"/>
          </a:p>
        </p:txBody>
      </p:sp>
      <p:sp>
        <p:nvSpPr>
          <p:cNvPr id="5" name="Tijdelijke aanduiding voor notiti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51A84459-DF00-094F-A301-67CE2D4FA0B8}" type="slidenum">
              <a:rPr lang="nl-NL" smtClean="0"/>
              <a:t>‹nr.›</a:t>
            </a:fld>
            <a:endParaRPr lang="nl-NL"/>
          </a:p>
        </p:txBody>
      </p:sp>
    </p:spTree>
    <p:extLst>
      <p:ext uri="{BB962C8B-B14F-4D97-AF65-F5344CB8AC3E}">
        <p14:creationId xmlns:p14="http://schemas.microsoft.com/office/powerpoint/2010/main" val="288870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officielebekendmakingen.n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1</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125666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NL" dirty="0"/>
              <a:t>Meerdere redacteuren geven in dit voorbeeld input voor verbetering.</a:t>
            </a:r>
          </a:p>
          <a:p>
            <a:pPr defTabSz="990752">
              <a:defRPr/>
            </a:pPr>
            <a:endParaRPr lang="nl-NL" dirty="0"/>
          </a:p>
          <a:p>
            <a:r>
              <a:rPr lang="nl-NL" dirty="0"/>
              <a:t>Redacteur 1 voegt een (genummerde) stap toe (groen), verwijdert een gehele stap (rood) en wijzigt elementen in andere stappen. Dit leidt ook tot </a:t>
            </a:r>
            <a:r>
              <a:rPr lang="nl-NL" dirty="0" err="1"/>
              <a:t>hernummeringen</a:t>
            </a:r>
            <a:r>
              <a:rPr lang="nl-NL" dirty="0"/>
              <a:t>.</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10</a:t>
            </a:fld>
            <a:endParaRPr lang="nl-NL"/>
          </a:p>
        </p:txBody>
      </p:sp>
    </p:spTree>
    <p:extLst>
      <p:ext uri="{BB962C8B-B14F-4D97-AF65-F5344CB8AC3E}">
        <p14:creationId xmlns:p14="http://schemas.microsoft.com/office/powerpoint/2010/main" val="118225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NL" dirty="0"/>
              <a:t>Ook redacteur 2 voegt toe, verwijdert en wijzigt.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11</a:t>
            </a:fld>
            <a:endParaRPr lang="nl-NL"/>
          </a:p>
        </p:txBody>
      </p:sp>
    </p:spTree>
    <p:extLst>
      <p:ext uri="{BB962C8B-B14F-4D97-AF65-F5344CB8AC3E}">
        <p14:creationId xmlns:p14="http://schemas.microsoft.com/office/powerpoint/2010/main" val="252357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u beide versies nu naast elkaar legt (en iedereen zal dit herkennen vanuit de eigen praktijk) dan ziet u bijvoorbeeld dat de ene redacteur iets heeft verwijderd wat de ander juist had aangepast. Die wijzigingen kunnen dus niet tegelijk doorgevoerd worden. Dit vraagt een afweging van de penvoerder hoe deze tegenstelling op te lossen. </a:t>
            </a:r>
          </a:p>
          <a:p>
            <a:endParaRPr lang="nl-NL" dirty="0"/>
          </a:p>
          <a:p>
            <a:r>
              <a:rPr lang="nl-NL" dirty="0"/>
              <a:t>Dit is (bewust) een wat simplistisch voorbeeld, maar het is wel in essentie waar het om gaat bij parallel wijzigen van het omgevingsplan.</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12</a:t>
            </a:fld>
            <a:endParaRPr lang="nl-NL"/>
          </a:p>
        </p:txBody>
      </p:sp>
    </p:spTree>
    <p:extLst>
      <p:ext uri="{BB962C8B-B14F-4D97-AF65-F5344CB8AC3E}">
        <p14:creationId xmlns:p14="http://schemas.microsoft.com/office/powerpoint/2010/main" val="3724478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sheet toont de ‘normale’ werkwijze die we uit talloze werkprocessen kennen: u heeft een huidige versie die ‘gepubliceerd’ is, daar maakt u een kopie van en die ’werkversie’ gaat u bewerken. De bewerking is hier gevisualiseerd door het rode streepje. Uiteindelijk vervangt u de huidige versie door de nieuwe versie. </a:t>
            </a:r>
          </a:p>
          <a:p>
            <a:endParaRPr lang="nl-NL" dirty="0"/>
          </a:p>
          <a:p>
            <a:r>
              <a:rPr lang="nl-NL" dirty="0"/>
              <a:t>Bij het omgevingsplan is het natuurlijk complexer en dat lichten we in de volgende sheets toe.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13</a:t>
            </a:fld>
            <a:endParaRPr lang="nl-NL"/>
          </a:p>
        </p:txBody>
      </p:sp>
    </p:spTree>
    <p:extLst>
      <p:ext uri="{BB962C8B-B14F-4D97-AF65-F5344CB8AC3E}">
        <p14:creationId xmlns:p14="http://schemas.microsoft.com/office/powerpoint/2010/main" val="46066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14</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704789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NL" sz="1300" dirty="0">
                <a:latin typeface="Segoe UI" panose="020B0502040204020203" pitchFamily="34" charset="0"/>
              </a:rPr>
              <a:t>In blauw ziet u het vigerende plan (we zullen later in deze presentatie zien dat we dit eigenlijk ‘het laatst besloten plan’ moeten noemen). In dat plan staan bijvoorbeeld in wit de regels over wonen en in geel de regels over bomen kappen. We bewerken de werkversie of werkkopie van dat plan in onze eigen lokale software. </a:t>
            </a:r>
          </a:p>
          <a:p>
            <a:pPr defTabSz="990752">
              <a:defRPr/>
            </a:pPr>
            <a:endParaRPr lang="nl-NL" sz="1300" dirty="0">
              <a:latin typeface="Segoe UI" panose="020B0502040204020203" pitchFamily="34" charset="0"/>
            </a:endParaRPr>
          </a:p>
          <a:p>
            <a:pPr defTabSz="990752">
              <a:defRPr/>
            </a:pPr>
            <a:r>
              <a:rPr lang="nl-NL" sz="1300" dirty="0">
                <a:latin typeface="Segoe UI" panose="020B0502040204020203" pitchFamily="34" charset="0"/>
              </a:rPr>
              <a:t>We passen bijvoorbeeld de doorsnede voor het kappen van een boom aan. Ook hier is de wijziging gevisualiseerd met het rode streepje</a:t>
            </a:r>
            <a:br>
              <a:rPr lang="nl-NL" sz="1300" dirty="0">
                <a:latin typeface="Segoe UI" panose="020B0502040204020203" pitchFamily="34" charset="0"/>
              </a:rPr>
            </a:br>
            <a:r>
              <a:rPr lang="nl-NL" sz="1300" dirty="0">
                <a:latin typeface="Segoe UI" panose="020B0502040204020203" pitchFamily="34" charset="0"/>
              </a:rPr>
              <a:t>We zetten dan niet zomaar de nieuwe versie over de Landelijke voorziening heen, maar we doen dit met een </a:t>
            </a:r>
            <a:r>
              <a:rPr lang="nl-NL" sz="1300" b="1" dirty="0">
                <a:latin typeface="Segoe UI" panose="020B0502040204020203" pitchFamily="34" charset="0"/>
              </a:rPr>
              <a:t>Wijzigingsbesluit.</a:t>
            </a:r>
            <a:r>
              <a:rPr lang="nl-NL" sz="1300" dirty="0">
                <a:latin typeface="Segoe UI" panose="020B0502040204020203" pitchFamily="34" charset="0"/>
              </a:rPr>
              <a:t> </a:t>
            </a:r>
            <a:br>
              <a:rPr lang="nl-NL" sz="1300" dirty="0">
                <a:latin typeface="Segoe UI" panose="020B0502040204020203" pitchFamily="34" charset="0"/>
              </a:rPr>
            </a:br>
            <a:endParaRPr lang="nl-NL" sz="1300" dirty="0">
              <a:latin typeface="Segoe UI" panose="020B0502040204020203" pitchFamily="34" charset="0"/>
            </a:endParaRPr>
          </a:p>
          <a:p>
            <a:pPr defTabSz="990752">
              <a:defRPr/>
            </a:pPr>
            <a:r>
              <a:rPr lang="nl-NL" sz="1300" dirty="0">
                <a:latin typeface="Segoe UI" panose="020B0502040204020203" pitchFamily="34" charset="0"/>
              </a:rPr>
              <a:t>Let op: een wijziging kan ook gaan over de verandering van een werkingsgebied. Bijvoorbeeld van regels over bouwen. Een wijziging kan dus meer zijn dan alleen de wijziging van de tekst van een artikel of lid.  </a:t>
            </a:r>
            <a:endParaRPr lang="nl-NL" dirty="0"/>
          </a:p>
          <a:p>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15</a:t>
            </a:fld>
            <a:endParaRPr lang="nl-NL"/>
          </a:p>
        </p:txBody>
      </p:sp>
    </p:spTree>
    <p:extLst>
      <p:ext uri="{BB962C8B-B14F-4D97-AF65-F5344CB8AC3E}">
        <p14:creationId xmlns:p14="http://schemas.microsoft.com/office/powerpoint/2010/main" val="3220064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sheet zet nog even de essentie van een Wijzigingsbesluit op een rij. </a:t>
            </a:r>
          </a:p>
          <a:p>
            <a:endParaRPr lang="nl-NL" dirty="0"/>
          </a:p>
          <a:p>
            <a:r>
              <a:rPr lang="nl-NL" dirty="0"/>
              <a:t>Het Wijzigingsbesluit bevat een instructie over wat moet worden gewijzigd in het plan.</a:t>
            </a:r>
          </a:p>
          <a:p>
            <a:endParaRPr lang="nl-NL" dirty="0"/>
          </a:p>
          <a:p>
            <a:pPr marL="185766" indent="-185766">
              <a:buFontTx/>
              <a:buChar char="-"/>
            </a:pPr>
            <a:r>
              <a:rPr lang="nl-NL" dirty="0"/>
              <a:t>Voor tekst gaat dit m.b.v. renvooiweergave</a:t>
            </a:r>
          </a:p>
          <a:p>
            <a:pPr marL="185766" indent="-185766">
              <a:buFontTx/>
              <a:buChar char="-"/>
            </a:pPr>
            <a:r>
              <a:rPr lang="nl-NL" dirty="0"/>
              <a:t>Vooralsnog gaan we werken met het </a:t>
            </a:r>
            <a:r>
              <a:rPr lang="nl-NL" b="1" i="0" baseline="0" dirty="0"/>
              <a:t>vervangen</a:t>
            </a:r>
            <a:r>
              <a:rPr lang="nl-NL" dirty="0"/>
              <a:t> van geometrieën en niet met het wijzigen ervan.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16</a:t>
            </a:fld>
            <a:endParaRPr lang="nl-NL"/>
          </a:p>
        </p:txBody>
      </p:sp>
    </p:spTree>
    <p:extLst>
      <p:ext uri="{BB962C8B-B14F-4D97-AF65-F5344CB8AC3E}">
        <p14:creationId xmlns:p14="http://schemas.microsoft.com/office/powerpoint/2010/main" val="3428239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Wijzigingsbesluit publiceren we in het gemeenteblad. Hier ziet u een voorbeeld. In dit besluit zien we een aantal artikelen, gevolgd door een exacte duiding van hetgeen wordt gewijzigd in het plan.</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17</a:t>
            </a:fld>
            <a:endParaRPr lang="nl-NL"/>
          </a:p>
        </p:txBody>
      </p:sp>
    </p:spTree>
    <p:extLst>
      <p:ext uri="{BB962C8B-B14F-4D97-AF65-F5344CB8AC3E}">
        <p14:creationId xmlns:p14="http://schemas.microsoft.com/office/powerpoint/2010/main" val="50159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rood gearceerde gaat vervallen; het groene wordt ingevoegd. En dat kan zijn in de titel, de nummering of de inhoud.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18</a:t>
            </a:fld>
            <a:endParaRPr lang="nl-NL"/>
          </a:p>
        </p:txBody>
      </p:sp>
    </p:spTree>
    <p:extLst>
      <p:ext uri="{BB962C8B-B14F-4D97-AF65-F5344CB8AC3E}">
        <p14:creationId xmlns:p14="http://schemas.microsoft.com/office/powerpoint/2010/main" val="3129728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werkingsgebieden wordt een geometrie verwijderd en een geometrie toegevoegd. Via de hyperlinks kunt u de oude en de nieuwe geometrie bekijken (naast elkaar, maar vooralsnog niet ‘over elkaar heen’ of als verschilweergave in één beeld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19</a:t>
            </a:fld>
            <a:endParaRPr lang="nl-NL"/>
          </a:p>
        </p:txBody>
      </p:sp>
    </p:spTree>
    <p:extLst>
      <p:ext uri="{BB962C8B-B14F-4D97-AF65-F5344CB8AC3E}">
        <p14:creationId xmlns:p14="http://schemas.microsoft.com/office/powerpoint/2010/main" val="426724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500" dirty="0"/>
              <a:t>‘Wordt vervolgd’: dit is niet de laatste sessie over dit onderwerp. </a:t>
            </a:r>
          </a:p>
          <a:p>
            <a:endParaRPr lang="nl-NL" sz="1500" dirty="0"/>
          </a:p>
          <a:p>
            <a:r>
              <a:rPr lang="nl-NL" sz="1500" dirty="0"/>
              <a:t>NB: deze presentatie bevat een aantal animaties. Bekijken in presentatiemodus wordt dus aangeraden (naast het lezen van deze notities).</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2</a:t>
            </a:fld>
            <a:endParaRPr lang="nl-NL"/>
          </a:p>
        </p:txBody>
      </p:sp>
    </p:spTree>
    <p:extLst>
      <p:ext uri="{BB962C8B-B14F-4D97-AF65-F5344CB8AC3E}">
        <p14:creationId xmlns:p14="http://schemas.microsoft.com/office/powerpoint/2010/main" val="943438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Bij het wijzigen van het omgevingsplan moet u dus werken met Wijzigingsbesluiten die was/wordt-informatie geven. </a:t>
            </a:r>
          </a:p>
          <a:p>
            <a:pPr defTabSz="989033" eaLnBrk="0" fontAlgn="base" hangingPunct="0">
              <a:spcBef>
                <a:spcPct val="30000"/>
              </a:spcBef>
              <a:spcAft>
                <a:spcPct val="0"/>
              </a:spcAft>
              <a:defRPr/>
            </a:pPr>
            <a:r>
              <a:rPr lang="nl-NL" dirty="0"/>
              <a:t>In de volgende sheets gaan we in op het </a:t>
            </a:r>
            <a:r>
              <a:rPr lang="nl-NL" b="0" i="1" baseline="0" dirty="0"/>
              <a:t>parallel </a:t>
            </a:r>
            <a:r>
              <a:rPr lang="nl-NL" dirty="0"/>
              <a:t>wijzigen van het omgevingsplan, zodat duidelijk wordt wat we nodig zullen hebben van de plansoftware.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20</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384707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sheet toont een model voor ‘parallel wijzigen’. </a:t>
            </a:r>
          </a:p>
          <a:p>
            <a:endParaRPr lang="nl-NL" dirty="0"/>
          </a:p>
          <a:p>
            <a:r>
              <a:rPr lang="nl-NL" dirty="0"/>
              <a:t>Wijzigingstraject 1 loopt boven. Wijzigingstraject 2 loopt beneden. </a:t>
            </a:r>
          </a:p>
          <a:p>
            <a:r>
              <a:rPr lang="nl-NL" dirty="0"/>
              <a:t>Wijzigingstraject 2 voorziet in het invoegen van een nieuw onderdeel, hier gevisualiseerd met een blauwe lijn, met het nummer 2. </a:t>
            </a:r>
          </a:p>
          <a:p>
            <a:endParaRPr lang="nl-NL" dirty="0"/>
          </a:p>
          <a:p>
            <a:r>
              <a:rPr lang="nl-NL" dirty="0"/>
              <a:t>Beide trajecten doorlopen ‘onafhankelijk’ van elkaar het proces; beide zijn begonnen met dezelfde basis.</a:t>
            </a:r>
          </a:p>
          <a:p>
            <a:endParaRPr lang="nl-NL" dirty="0"/>
          </a:p>
          <a:p>
            <a:pPr defTabSz="990752">
              <a:defRPr/>
            </a:pPr>
            <a:r>
              <a:rPr lang="nl-NL" dirty="0"/>
              <a:t>In dit voorbeeld zien we twee wijzigingstrajecten; in de praktijk zijn dat er vaak nog veel meer. </a:t>
            </a:r>
          </a:p>
          <a:p>
            <a:endParaRPr lang="nl-NL" dirty="0"/>
          </a:p>
          <a:p>
            <a:br>
              <a:rPr lang="nl-NL" dirty="0"/>
            </a:br>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21</a:t>
            </a:fld>
            <a:endParaRPr lang="nl-NL"/>
          </a:p>
        </p:txBody>
      </p:sp>
    </p:spTree>
    <p:extLst>
      <p:ext uri="{BB962C8B-B14F-4D97-AF65-F5344CB8AC3E}">
        <p14:creationId xmlns:p14="http://schemas.microsoft.com/office/powerpoint/2010/main" val="144567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NL" dirty="0"/>
              <a:t>In dit voorbeeld valt het besluit in het onderste wijzigingstraject eerder dan het besluit in het bovenste traject. </a:t>
            </a:r>
          </a:p>
          <a:p>
            <a:pPr defTabSz="990752">
              <a:defRPr/>
            </a:pPr>
            <a:endParaRPr lang="nl-NL" dirty="0"/>
          </a:p>
          <a:p>
            <a:pPr defTabSz="990752">
              <a:defRPr/>
            </a:pPr>
            <a:r>
              <a:rPr lang="nl-NL" dirty="0"/>
              <a:t>Voor wie werkt aan het bovenste traject betekent dit dus dat gedurende het traject het vigerende plan is gewijzigd: het artikel 2 dat wordt gewijzigd, is door het eerdere besluit artikel 3 geworden. </a:t>
            </a:r>
          </a:p>
          <a:p>
            <a:pPr defTabSz="990752">
              <a:defRPr/>
            </a:pPr>
            <a:r>
              <a:rPr lang="nl-NL" dirty="0"/>
              <a:t>Het Wijzigingsbesluit van het bovenste traject levert daardoor een conflict op omdat het niet verwerkt kan worden als men gaat publiceren: de nummering klopt immers niet meer.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22</a:t>
            </a:fld>
            <a:endParaRPr lang="nl-NL"/>
          </a:p>
        </p:txBody>
      </p:sp>
    </p:spTree>
    <p:extLst>
      <p:ext uri="{BB962C8B-B14F-4D97-AF65-F5344CB8AC3E}">
        <p14:creationId xmlns:p14="http://schemas.microsoft.com/office/powerpoint/2010/main" val="2253027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je wijzigingsspoor moet u er dus kennis van hebben dat ‘de laatst besloten regeling’ is gewijzigd. </a:t>
            </a:r>
          </a:p>
          <a:p>
            <a:r>
              <a:rPr lang="nl-NL" dirty="0"/>
              <a:t>In dit voorbeeld is er een ’onderdeel 2’ tussengevoegd en daar moet het besluit op aangepast worden voor verwerkbaarheid. </a:t>
            </a:r>
          </a:p>
          <a:p>
            <a:r>
              <a:rPr lang="nl-NL" dirty="0"/>
              <a:t>Dat noemen we nu </a:t>
            </a:r>
            <a:r>
              <a:rPr lang="nl-NL" b="1" i="0" baseline="0" dirty="0"/>
              <a:t>synchroniseren</a:t>
            </a:r>
            <a:r>
              <a:rPr lang="nl-NL" dirty="0"/>
              <a:t>.</a:t>
            </a:r>
          </a:p>
          <a:p>
            <a:endParaRPr lang="nl-NL" dirty="0"/>
          </a:p>
          <a:p>
            <a:r>
              <a:rPr lang="nl-NL" dirty="0"/>
              <a:t>We spreken hier bewust over de ‘laatst besloten regeling’ (of het ‘laatst besloten plan’). Daarmee bedoelen we de </a:t>
            </a:r>
            <a:r>
              <a:rPr lang="nl-NL" dirty="0" err="1"/>
              <a:t>regelingversie</a:t>
            </a:r>
            <a:r>
              <a:rPr lang="nl-NL" dirty="0"/>
              <a:t> die is ontstaan door het laatste besluit dat de gemeente heeft genomen. Dit kan dus een </a:t>
            </a:r>
            <a:r>
              <a:rPr lang="nl-NL" dirty="0" err="1"/>
              <a:t>regelingversie</a:t>
            </a:r>
            <a:r>
              <a:rPr lang="nl-NL" dirty="0"/>
              <a:t> zijn die niet vandaag in werking is, maar die pas over enige tijd in werking treedt (immers: het omgevingsplan treedt op zijn vroegst 4 weken na besluitvorming inwerking (soms 2+4 weken, soms nog langer).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23</a:t>
            </a:fld>
            <a:endParaRPr lang="nl-NL"/>
          </a:p>
        </p:txBody>
      </p:sp>
    </p:spTree>
    <p:extLst>
      <p:ext uri="{BB962C8B-B14F-4D97-AF65-F5344CB8AC3E}">
        <p14:creationId xmlns:p14="http://schemas.microsoft.com/office/powerpoint/2010/main" val="4115669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sheet vat de essentie van parallel wijzigen samen:</a:t>
            </a:r>
          </a:p>
          <a:p>
            <a:endParaRPr lang="nl-NL" dirty="0"/>
          </a:p>
          <a:p>
            <a:pPr marL="185766" indent="-185766">
              <a:buFontTx/>
              <a:buChar char="-"/>
            </a:pPr>
            <a:r>
              <a:rPr lang="nl-NL" dirty="0"/>
              <a:t>Onafhankelijk kunnen werken in kopieën</a:t>
            </a:r>
          </a:p>
          <a:p>
            <a:pPr marL="185766" indent="-185766">
              <a:buFontTx/>
              <a:buChar char="-"/>
            </a:pPr>
            <a:r>
              <a:rPr lang="nl-NL" dirty="0"/>
              <a:t>Kunnen synchroniseren vóór opstellen van het Wijzigingsbesluit</a:t>
            </a:r>
          </a:p>
          <a:p>
            <a:endParaRPr lang="nl-NL" dirty="0"/>
          </a:p>
          <a:p>
            <a:r>
              <a:rPr lang="nl-NL" dirty="0"/>
              <a:t>De wijze waarop softwareleveranciers dit gaan vormgeven, mogen ze zelf invullen, maar de essentie is dat gebruikers moeten kunnen wijzigen in een kopie (of in iets dat zich gedraagt als een kopie). </a:t>
            </a:r>
          </a:p>
          <a:p>
            <a:r>
              <a:rPr lang="nl-NL" dirty="0"/>
              <a:t>Die wijzigingen overschrijven dus niet het vigerende plan. Vervolgens moet men ‘synchroniseren’ alvorens het Wijzigingsbesluit kan worden vormgegeven. </a:t>
            </a:r>
          </a:p>
          <a:p>
            <a:endParaRPr lang="nl-NL" dirty="0"/>
          </a:p>
          <a:p>
            <a:r>
              <a:rPr lang="nl-NL" dirty="0"/>
              <a:t>Dit is niet iets wat nu al zichtbaar is in de plansoftware; dit is de weg die is ontworpen en die geïmplementeerd zal worden. </a:t>
            </a:r>
          </a:p>
          <a:p>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24</a:t>
            </a:fld>
            <a:endParaRPr lang="nl-NL"/>
          </a:p>
        </p:txBody>
      </p:sp>
    </p:spTree>
    <p:extLst>
      <p:ext uri="{BB962C8B-B14F-4D97-AF65-F5344CB8AC3E}">
        <p14:creationId xmlns:p14="http://schemas.microsoft.com/office/powerpoint/2010/main" val="3851055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25</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829381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figuur leggen we de relatie tussen de werkwijze beschrijving in de vorige sheets en het wijzigingsproces zoals beschreven door VNG, onder andere in de Gemma. </a:t>
            </a:r>
          </a:p>
          <a:p>
            <a:endParaRPr lang="nl-NL" dirty="0"/>
          </a:p>
          <a:p>
            <a:r>
              <a:rPr lang="nl-NL" dirty="0"/>
              <a:t>Bij de rood omlijnde stappen speelt het meest wat in de voorgaande sheets is besproken.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26</a:t>
            </a:fld>
            <a:endParaRPr lang="nl-NL"/>
          </a:p>
        </p:txBody>
      </p:sp>
    </p:spTree>
    <p:extLst>
      <p:ext uri="{BB962C8B-B14F-4D97-AF65-F5344CB8AC3E}">
        <p14:creationId xmlns:p14="http://schemas.microsoft.com/office/powerpoint/2010/main" val="1181504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Voorgaande brengt ons tot de vraag: wat hebben we nodig van de plansoftware?</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27</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955279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Je moet afzonderlijke wijzigingstrajecten kunnen aanmaken in de software. Veel softwarepakketten ondersteunen dit inmiddels al op enige manier.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28</a:t>
            </a:fld>
            <a:endParaRPr lang="nl-NL"/>
          </a:p>
        </p:txBody>
      </p:sp>
    </p:spTree>
    <p:extLst>
      <p:ext uri="{BB962C8B-B14F-4D97-AF65-F5344CB8AC3E}">
        <p14:creationId xmlns:p14="http://schemas.microsoft.com/office/powerpoint/2010/main" val="940493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Je moet onafhankelijk kunnen werken per wijzigingstraject.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29</a:t>
            </a:fld>
            <a:endParaRPr lang="nl-NL"/>
          </a:p>
        </p:txBody>
      </p:sp>
    </p:spTree>
    <p:extLst>
      <p:ext uri="{BB962C8B-B14F-4D97-AF65-F5344CB8AC3E}">
        <p14:creationId xmlns:p14="http://schemas.microsoft.com/office/powerpoint/2010/main" val="211189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3</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256073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3. Een besluit moet je ook voor een afzonderlijk traject kunnen genereren. U moet kunnen zeggen: welke concept-wijzigingen wil ik opnemen in mijn besluit?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30</a:t>
            </a:fld>
            <a:endParaRPr lang="nl-NL"/>
          </a:p>
        </p:txBody>
      </p:sp>
    </p:spTree>
    <p:extLst>
      <p:ext uri="{BB962C8B-B14F-4D97-AF65-F5344CB8AC3E}">
        <p14:creationId xmlns:p14="http://schemas.microsoft.com/office/powerpoint/2010/main" val="2606691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 Als er sprake is van ’inhalen’ dan is de synchronisatiefunctie nodig; hier weergegeven met de roze cirkel en pijl.</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31</a:t>
            </a:fld>
            <a:endParaRPr lang="nl-NL"/>
          </a:p>
        </p:txBody>
      </p:sp>
    </p:spTree>
    <p:extLst>
      <p:ext uri="{BB962C8B-B14F-4D97-AF65-F5344CB8AC3E}">
        <p14:creationId xmlns:p14="http://schemas.microsoft.com/office/powerpoint/2010/main" val="190907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 En ten slotte: conflicten moet gesignaleerd worden vóór het opstellen van een Wijzigingsbesluit. </a:t>
            </a:r>
          </a:p>
          <a:p>
            <a:endParaRPr lang="nl-NL" dirty="0"/>
          </a:p>
          <a:p>
            <a:r>
              <a:rPr lang="nl-NL" dirty="0"/>
              <a:t>De software zal in dit voorbeeld dan aangeven ‘Uw collega heeft een groen balkje ingevoegd in artikel 3 en u wilt een rood balkje toevoegen in artikel 3; u moet besluiten hoe u wilt omgaan met deze conflicterende wijzigingen.’</a:t>
            </a:r>
          </a:p>
          <a:p>
            <a:r>
              <a:rPr lang="nl-NL" dirty="0"/>
              <a:t>Vergelijkbaar met het eerdere voorbeeld uit het kookboek.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32</a:t>
            </a:fld>
            <a:endParaRPr lang="nl-NL"/>
          </a:p>
        </p:txBody>
      </p:sp>
    </p:spTree>
    <p:extLst>
      <p:ext uri="{BB962C8B-B14F-4D97-AF65-F5344CB8AC3E}">
        <p14:creationId xmlns:p14="http://schemas.microsoft.com/office/powerpoint/2010/main" val="3118223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Sommige parallelle wijzigingen zullen tot weinig problemen leiden; bij andere wordt meer aandacht gevraagd.</a:t>
            </a:r>
          </a:p>
          <a:p>
            <a:endParaRPr lang="nl-NL" dirty="0"/>
          </a:p>
          <a:p>
            <a:r>
              <a:rPr lang="nl-NL" dirty="0"/>
              <a:t>De situaties onder ‘Als meer wijzigingstrajecten…’ zijn precies de situaties waarin de conflictsignalering- en synchronisatiefunctie nodig zijn, die aan de orde kwamen in de vorige sheets. </a:t>
            </a:r>
          </a:p>
          <a:p>
            <a:endParaRPr lang="nl-NL" dirty="0"/>
          </a:p>
          <a:p>
            <a:pPr defTabSz="990752">
              <a:defRPr/>
            </a:pPr>
            <a:r>
              <a:rPr lang="nl-NL" dirty="0"/>
              <a:t>Belangrijk is de notie dat de plansoftware niet alle situaties bij parallel wijzigen en besluiten geautomatiseerd gaat oplossen. Vaak zal het gaan om signalering, en is ‘handmatig’ een correctie gewenst.</a:t>
            </a:r>
          </a:p>
          <a:p>
            <a:pPr defTabSz="990752">
              <a:defRPr/>
            </a:pPr>
            <a:endParaRPr lang="nl-NL" dirty="0"/>
          </a:p>
          <a:p>
            <a:pPr defTabSz="990752">
              <a:defRPr/>
            </a:pPr>
            <a:r>
              <a:rPr lang="nl-NL" dirty="0"/>
              <a:t>Twee dingen zijn belangrijk om goed te kunnen omgaan met parallel wijzigen:</a:t>
            </a:r>
          </a:p>
          <a:p>
            <a:pPr marL="185766" indent="-185766" defTabSz="990752">
              <a:buFontTx/>
              <a:buChar char="-"/>
              <a:defRPr/>
            </a:pPr>
            <a:r>
              <a:rPr lang="nl-NL" dirty="0"/>
              <a:t>Een ‘penvoerder’, iemand die regie voert en beslissingen neemt (of laat nemen)</a:t>
            </a:r>
          </a:p>
          <a:p>
            <a:pPr marL="185766" indent="-185766" defTabSz="990752">
              <a:buFontTx/>
              <a:buChar char="-"/>
              <a:defRPr/>
            </a:pPr>
            <a:r>
              <a:rPr lang="nl-NL" dirty="0"/>
              <a:t>Een goede basisstructuur voor het plan. Dat mag een tijdelijke structuur zijn, maar als iedereen zonder basisstructuur zelf een stukje plan gaat ‘bedenken’ en aan het werk gaat wordt het makkelijk een chaos. Ook opdrachtnemers (stedenbouwkundig adviesbureaus) moeten beginnen met een goede basis en goede kaders.</a:t>
            </a:r>
          </a:p>
          <a:p>
            <a:endParaRPr lang="nl-NL" dirty="0"/>
          </a:p>
          <a:p>
            <a:endParaRPr lang="nl-NL" dirty="0"/>
          </a:p>
          <a:p>
            <a:r>
              <a:rPr lang="nl-NL" dirty="0"/>
              <a:t>De navolgende sheets gaan in op meerdere besluiten die gelijktijdig in de raad worden aangenomen en (achtereenvolgens) verwerkt moeten worden.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33</a:t>
            </a:fld>
            <a:endParaRPr lang="nl-NL"/>
          </a:p>
        </p:txBody>
      </p:sp>
    </p:spTree>
    <p:extLst>
      <p:ext uri="{BB962C8B-B14F-4D97-AF65-F5344CB8AC3E}">
        <p14:creationId xmlns:p14="http://schemas.microsoft.com/office/powerpoint/2010/main" val="2923844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34</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411015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 aan het begin van deze al presentatie is aangegeven: parallel besluiten houdt in dat besluitvorming over meerdere afzonderlijke planwijzigingen in één raadsvergadering plaatsvindt. </a:t>
            </a:r>
          </a:p>
          <a:p>
            <a:endParaRPr lang="nl-NL" dirty="0"/>
          </a:p>
          <a:p>
            <a:r>
              <a:rPr lang="nl-NL" dirty="0"/>
              <a:t>In dit voorbeeld: u bent op verschillende momenten aan drie wijzigingstrajecten begonnen en die komen nu samen in </a:t>
            </a:r>
          </a:p>
          <a:p>
            <a:pPr marL="185766" indent="-185766">
              <a:buFontTx/>
              <a:buChar char="-"/>
            </a:pPr>
            <a:r>
              <a:rPr lang="nl-NL" dirty="0"/>
              <a:t>een besluit om het witte deel te wijzigen</a:t>
            </a:r>
          </a:p>
          <a:p>
            <a:pPr marL="185766" indent="-185766">
              <a:buFontTx/>
              <a:buChar char="-"/>
            </a:pPr>
            <a:r>
              <a:rPr lang="nl-NL" dirty="0"/>
              <a:t>een besluit om een blauw nummertje 2 toe te voegen </a:t>
            </a:r>
          </a:p>
          <a:p>
            <a:r>
              <a:rPr lang="nl-NL" dirty="0"/>
              <a:t>en </a:t>
            </a:r>
          </a:p>
          <a:p>
            <a:pPr marL="185766" indent="-185766">
              <a:buFontTx/>
              <a:buChar char="-"/>
            </a:pPr>
            <a:r>
              <a:rPr lang="nl-NL" dirty="0"/>
              <a:t>een besluit om in de oude nummer 2 iets rood te maken.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35</a:t>
            </a:fld>
            <a:endParaRPr lang="nl-NL"/>
          </a:p>
        </p:txBody>
      </p:sp>
    </p:spTree>
    <p:extLst>
      <p:ext uri="{BB962C8B-B14F-4D97-AF65-F5344CB8AC3E}">
        <p14:creationId xmlns:p14="http://schemas.microsoft.com/office/powerpoint/2010/main" val="3055442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twee scenario’s om met deze situatie om te gaan: </a:t>
            </a:r>
          </a:p>
          <a:p>
            <a:endParaRPr lang="nl-NL" dirty="0"/>
          </a:p>
          <a:p>
            <a:pPr marL="247688" indent="-247688">
              <a:buAutoNum type="arabicPeriod"/>
            </a:pPr>
            <a:r>
              <a:rPr lang="nl-NL" dirty="0"/>
              <a:t>Verwerk ze als losse besluiten (dit wordt verderop in deze presentatie toegelicht)</a:t>
            </a:r>
          </a:p>
          <a:p>
            <a:pPr marL="247688" indent="-247688">
              <a:buAutoNum type="arabicPeriod"/>
            </a:pPr>
            <a:endParaRPr lang="nl-NL" dirty="0"/>
          </a:p>
          <a:p>
            <a:pPr marL="247688" indent="-247688">
              <a:buAutoNum type="arabicPeriod"/>
            </a:pPr>
            <a:r>
              <a:rPr lang="nl-NL" dirty="0"/>
              <a:t>Probeer ze in één besluit te vatten voordat u ze aanbiedt aan de raad of het college. </a:t>
            </a:r>
            <a:br>
              <a:rPr lang="nl-NL" dirty="0"/>
            </a:br>
            <a:r>
              <a:rPr lang="nl-NL" dirty="0"/>
              <a:t>Let wel: Of dit kan en wenselijk is, is zeer afhankelijk van de specifieke situatie. Als er trajecten tussen zitten met een hoog risico op vertragingen in besluitvorming, op beroep, etc., dan is combineren in één besluit meestal niet wenselijk. Maar het samenvoegen van ‘niet gevoelige’ wijzigingen in één besluit is mogelijk wel een te overwegen optie.</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36</a:t>
            </a:fld>
            <a:endParaRPr lang="nl-NL"/>
          </a:p>
        </p:txBody>
      </p:sp>
    </p:spTree>
    <p:extLst>
      <p:ext uri="{BB962C8B-B14F-4D97-AF65-F5344CB8AC3E}">
        <p14:creationId xmlns:p14="http://schemas.microsoft.com/office/powerpoint/2010/main" val="1424475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sheet gaat dieper in op het eerste scenario: het verwerken van parallelle besluiten in navolgende wijzigingen. </a:t>
            </a:r>
          </a:p>
          <a:p>
            <a:endParaRPr lang="nl-NL" dirty="0"/>
          </a:p>
          <a:p>
            <a:r>
              <a:rPr lang="nl-NL" dirty="0"/>
              <a:t>De huidige STOP-versie kan per kalenderdag maar één vaststellingsbesluit voor een bepaalde regeling verwerken (voor voorbereidings- en ontwerpbesluiten geldt dat niet; dat kunnen er wel meerdere per dag zijn). </a:t>
            </a:r>
          </a:p>
          <a:p>
            <a:r>
              <a:rPr lang="nl-NL" dirty="0"/>
              <a:t>Dit betekent dat de gemeente deze dus op navolgende dagen moet verwerken. </a:t>
            </a:r>
          </a:p>
          <a:p>
            <a:endParaRPr lang="nl-NL" dirty="0"/>
          </a:p>
          <a:p>
            <a:r>
              <a:rPr lang="nl-NL" dirty="0"/>
              <a:t>Hierbij treedt bij het derde besluit de situatie op die eerder in deze presentatie aan de orde kwam: het besluit ‘past’ niet meer op de laatst besloten versie van het plan.</a:t>
            </a:r>
          </a:p>
          <a:p>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37</a:t>
            </a:fld>
            <a:endParaRPr lang="nl-NL"/>
          </a:p>
        </p:txBody>
      </p:sp>
    </p:spTree>
    <p:extLst>
      <p:ext uri="{BB962C8B-B14F-4D97-AF65-F5344CB8AC3E}">
        <p14:creationId xmlns:p14="http://schemas.microsoft.com/office/powerpoint/2010/main" val="3177296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NL" dirty="0"/>
              <a:t>Ook hiervoor is een functie nodig in de plansoftware: het ‘technisch kunnen aanpassen’ van een besluit voor publicatie. </a:t>
            </a:r>
          </a:p>
          <a:p>
            <a:pPr defTabSz="990752">
              <a:defRPr/>
            </a:pPr>
            <a:r>
              <a:rPr lang="nl-NL" dirty="0"/>
              <a:t>In dit voorbeeld: de ‘nummer 2’ uit het bovenste aan de raad voorgelegde besluit moet worden gewijzigd in een ‘nummer 3’</a:t>
            </a:r>
          </a:p>
          <a:p>
            <a:pPr defTabSz="990752">
              <a:defRPr/>
            </a:pPr>
            <a:endParaRPr lang="nl-NL" dirty="0"/>
          </a:p>
          <a:p>
            <a:pPr defTabSz="990752">
              <a:defRPr/>
            </a:pPr>
            <a:r>
              <a:rPr lang="nl-NL" dirty="0"/>
              <a:t>Juridisch mag er natuurlijk niets wijzigen, maar ambtelijk mogen wel technische aanpassingen worden gedaan om het besluit verwerkbaar te maken. (vergelijkbaar met hoe nu wordt gewerkt met wat wel de ‘secretarieoplossing’ wordt genoemd)</a:t>
            </a:r>
          </a:p>
          <a:p>
            <a:pPr defTabSz="990752">
              <a:defRPr/>
            </a:pPr>
            <a:endParaRPr lang="nl-NL" dirty="0"/>
          </a:p>
          <a:p>
            <a:pPr defTabSz="990752">
              <a:defRPr/>
            </a:pPr>
            <a:r>
              <a:rPr lang="nl-NL" dirty="0"/>
              <a:t>Ook deze functie is als behoefte neergelegd bij de plansoftwareleveranciers. </a:t>
            </a:r>
          </a:p>
          <a:p>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38</a:t>
            </a:fld>
            <a:endParaRPr lang="nl-NL"/>
          </a:p>
        </p:txBody>
      </p:sp>
    </p:spTree>
    <p:extLst>
      <p:ext uri="{BB962C8B-B14F-4D97-AF65-F5344CB8AC3E}">
        <p14:creationId xmlns:p14="http://schemas.microsoft.com/office/powerpoint/2010/main" val="2297350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sheet geeft nog de essentie van ‘parallel besluiten’: </a:t>
            </a:r>
          </a:p>
          <a:p>
            <a:endParaRPr lang="nl-NL" dirty="0"/>
          </a:p>
          <a:p>
            <a:pPr marL="185766" indent="-185766">
              <a:buFontTx/>
              <a:buChar char="-"/>
            </a:pPr>
            <a:r>
              <a:rPr lang="nl-NL" dirty="0"/>
              <a:t>Overweeg samenvoegen. Soms kan het, soms kan het niet. </a:t>
            </a:r>
          </a:p>
          <a:p>
            <a:pPr marL="185766" indent="-185766">
              <a:buFontTx/>
              <a:buChar char="-"/>
            </a:pPr>
            <a:r>
              <a:rPr lang="nl-NL" dirty="0"/>
              <a:t>Eén voor één verwerken kan nu maar met één vaststellingsbesluit per 24 uur. Dat betekent verwerken op navolgende dagen (NB: onder de STOP-release B zal het wel mogelijk zijn om meerdere besluiten per dag te verwerken.) </a:t>
            </a:r>
          </a:p>
          <a:p>
            <a:pPr marL="185766" indent="-185766">
              <a:buFontTx/>
              <a:buChar char="-"/>
            </a:pPr>
            <a:r>
              <a:rPr lang="nl-NL" dirty="0"/>
              <a:t>En indien er een stapeling is, kan het nodig zijn om een besluit ’technisch aan te passen’. Dit kan ook betrekking hebben op geometrieën.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39</a:t>
            </a:fld>
            <a:endParaRPr lang="nl-NL"/>
          </a:p>
        </p:txBody>
      </p:sp>
    </p:spTree>
    <p:extLst>
      <p:ext uri="{BB962C8B-B14F-4D97-AF65-F5344CB8AC3E}">
        <p14:creationId xmlns:p14="http://schemas.microsoft.com/office/powerpoint/2010/main" val="294260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Parallel wijzigen en besluiten is de naamgeving die wij gekozen hebben en die we consequent hanteren in onze communicatie.</a:t>
            </a:r>
          </a:p>
          <a:p>
            <a:r>
              <a:rPr lang="nl-NL" dirty="0"/>
              <a:t>Het wordt ook wel eens ‘samenloop’ genoemd, maar dat is een juridisch begrip voor twee wijzigingen op eenzelfde artikel. ‘Parallel besluiten’ strekt breder. </a:t>
            </a:r>
          </a:p>
          <a:p>
            <a:endParaRPr lang="nl-NL" dirty="0"/>
          </a:p>
          <a:p>
            <a:r>
              <a:rPr lang="nl-NL" dirty="0"/>
              <a:t>Parallel wijzigen betreft dus het gehele proces waarin we meerdere wijzigingstrajecten gelijktijdig moeten uitvoeren, en de relaties daarbij managen.</a:t>
            </a:r>
          </a:p>
          <a:p>
            <a:r>
              <a:rPr lang="nl-NL" dirty="0"/>
              <a:t>Parallel besluiten ziet toe op de situatie waarin we echt ‘gelijktijdig’ meerdere wijzigingsbesluiten nemen over het plan.</a:t>
            </a:r>
          </a:p>
          <a:p>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4</a:t>
            </a:fld>
            <a:endParaRPr lang="nl-NL"/>
          </a:p>
        </p:txBody>
      </p:sp>
    </p:spTree>
    <p:extLst>
      <p:ext uri="{BB962C8B-B14F-4D97-AF65-F5344CB8AC3E}">
        <p14:creationId xmlns:p14="http://schemas.microsoft.com/office/powerpoint/2010/main" val="3709353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Het is zinvol om dit soort zaken uit te werken in juridische voorbeelden. </a:t>
            </a:r>
          </a:p>
          <a:p>
            <a:pPr defTabSz="989033" eaLnBrk="0" fontAlgn="base" hangingPunct="0">
              <a:spcBef>
                <a:spcPct val="30000"/>
              </a:spcBef>
              <a:spcAft>
                <a:spcPct val="0"/>
              </a:spcAft>
              <a:defRPr/>
            </a:pPr>
            <a:r>
              <a:rPr lang="nl-NL" dirty="0"/>
              <a:t>Deze zijn nog niet af bij het opstellen van deze presentatie. </a:t>
            </a:r>
          </a:p>
          <a:p>
            <a:pPr defTabSz="989033" eaLnBrk="0" fontAlgn="base" hangingPunct="0">
              <a:spcBef>
                <a:spcPct val="30000"/>
              </a:spcBef>
              <a:spcAft>
                <a:spcPct val="0"/>
              </a:spcAft>
              <a:defRPr/>
            </a:pPr>
            <a:r>
              <a:rPr lang="nl-NL" dirty="0"/>
              <a:t>VNG werkt aan het uitschrijven van een voorbeeld tot op het niveau van een Wijzigingsbesluit.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40</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505325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het op te stellen voorbeeld is het bovenstaand scenario genomen en uitgeschreven. </a:t>
            </a:r>
          </a:p>
          <a:p>
            <a:r>
              <a:rPr lang="nl-NL" dirty="0"/>
              <a:t>De contouren staan, maar we vonden het nog niet rijp om te delen in deze sessie. </a:t>
            </a:r>
          </a:p>
          <a:p>
            <a:endParaRPr lang="nl-NL" dirty="0"/>
          </a:p>
          <a:p>
            <a:r>
              <a:rPr lang="nl-NL" dirty="0"/>
              <a:t>We zullen het voorbeeld later publiceren zodat u zich er een beeld bij kunt vormen en er ook mee getest en geoefend kan worden door planleveranciers. </a:t>
            </a:r>
          </a:p>
          <a:p>
            <a:r>
              <a:rPr lang="nl-NL" dirty="0"/>
              <a:t>Dit zal waarschijnlijk na de zomervakantie zijn.</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41</a:t>
            </a:fld>
            <a:endParaRPr lang="nl-NL"/>
          </a:p>
        </p:txBody>
      </p:sp>
    </p:spTree>
    <p:extLst>
      <p:ext uri="{BB962C8B-B14F-4D97-AF65-F5344CB8AC3E}">
        <p14:creationId xmlns:p14="http://schemas.microsoft.com/office/powerpoint/2010/main" val="3925898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De presentatie tot nu toe ging met name over de techniek van het wijzigen van een plan. Maar parallel wijzigen raakt ook de manier van werken </a:t>
            </a:r>
          </a:p>
          <a:p>
            <a:pPr defTabSz="989033" eaLnBrk="0" fontAlgn="base" hangingPunct="0">
              <a:spcBef>
                <a:spcPct val="30000"/>
              </a:spcBef>
              <a:spcAft>
                <a:spcPct val="0"/>
              </a:spcAft>
              <a:defRPr/>
            </a:pPr>
            <a:r>
              <a:rPr lang="nl-NL" dirty="0"/>
              <a:t>De gemeenten Lansingerland en Deventer geven daar in hun presentaties een toelichting op. </a:t>
            </a:r>
          </a:p>
          <a:p>
            <a:pPr defTabSz="989033" eaLnBrk="0" fontAlgn="base" hangingPunct="0">
              <a:spcBef>
                <a:spcPct val="30000"/>
              </a:spcBef>
              <a:spcAft>
                <a:spcPct val="0"/>
              </a:spcAft>
              <a:defRPr/>
            </a:pPr>
            <a:endParaRPr lang="nl-NL" dirty="0"/>
          </a:p>
          <a:p>
            <a:pPr defTabSz="989033" eaLnBrk="0" fontAlgn="base" hangingPunct="0">
              <a:spcBef>
                <a:spcPct val="30000"/>
              </a:spcBef>
              <a:spcAft>
                <a:spcPct val="0"/>
              </a:spcAft>
              <a:defRPr/>
            </a:pPr>
            <a:r>
              <a:rPr lang="nl-NL" dirty="0"/>
              <a:t>Voorafgaand daaraan nog een korte notie van twee aspecten: ‘Anders werken’ &amp; ‘Keteneffecten’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42</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765512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Anders werken:</a:t>
            </a:r>
          </a:p>
          <a:p>
            <a:endParaRPr lang="nl-NL" dirty="0"/>
          </a:p>
          <a:p>
            <a:pPr marL="185766" indent="-185766">
              <a:buFontTx/>
              <a:buChar char="-"/>
            </a:pPr>
            <a:r>
              <a:rPr lang="nl-NL" dirty="0"/>
              <a:t>Bij het doordenken van parallel wijzigen en besluiten moet geredeneerd worden vanuit de nieuwe praktijk met het omgevingsplan, en niet vanuit de huidige praktijk met bestemmingsplannen</a:t>
            </a:r>
          </a:p>
          <a:p>
            <a:pPr marL="185766" indent="-185766">
              <a:buFontTx/>
              <a:buChar char="-"/>
            </a:pPr>
            <a:r>
              <a:rPr lang="nl-NL" dirty="0"/>
              <a:t>Kort door de bocht:  ‘Het postzegelplan is straks niet meer’: </a:t>
            </a:r>
          </a:p>
          <a:p>
            <a:pPr marL="681142" lvl="1" indent="-185766">
              <a:buFontTx/>
              <a:buChar char="-"/>
            </a:pPr>
            <a:r>
              <a:rPr lang="nl-NL" dirty="0"/>
              <a:t>Bij het mogelijk maken van een woonwijk beschikt de gemeente al in het plan over de regels voor wonen en regels voor bouwen, etc.</a:t>
            </a:r>
          </a:p>
          <a:p>
            <a:pPr marL="681142" lvl="1" indent="-185766">
              <a:buFontTx/>
              <a:buChar char="-"/>
            </a:pPr>
            <a:r>
              <a:rPr lang="nl-NL" dirty="0"/>
              <a:t>De planvorming zal eruit bestaan na te gaan of deze regels bruikbaar zijn voor de gewenste wijziging (generiek toepasbaar) en of een uitbreiding van het werkingsgebied daarvan kan volstaan. Dát wordt feitelijk de wijziging. (Vanzelfsprekend is die uitbreiding dan vatbaar voor zienswijzen en beroep, etc.)</a:t>
            </a:r>
          </a:p>
          <a:p>
            <a:pPr marL="185766" indent="-185766">
              <a:buFontTx/>
              <a:buChar char="-"/>
            </a:pPr>
            <a:r>
              <a:rPr lang="nl-NL" dirty="0"/>
              <a:t>We krijgen dus te maken met een andere situatie dan nu, en dat heeft effect op het parallel wijzigen en besluiten. De exacte uitwerking daarvan moeten we nog leren.</a:t>
            </a:r>
          </a:p>
          <a:p>
            <a:endParaRPr lang="nl-NL" dirty="0"/>
          </a:p>
          <a:p>
            <a:endParaRPr lang="nl-NL" dirty="0"/>
          </a:p>
          <a:p>
            <a:r>
              <a:rPr lang="nl-NL" dirty="0"/>
              <a:t>Keteneffecten:</a:t>
            </a:r>
          </a:p>
          <a:p>
            <a:endParaRPr lang="nl-NL" dirty="0"/>
          </a:p>
          <a:p>
            <a:pPr marL="185766" indent="-185766">
              <a:buFontTx/>
              <a:buChar char="-"/>
            </a:pPr>
            <a:r>
              <a:rPr lang="nl-NL" dirty="0"/>
              <a:t>We hebben in deze presentatie de juridische regels als aanknopingspunt genomen, maar uiteraard moeten we ook oog hebben voor de ketenaspecten en met name een aantal annotaties. </a:t>
            </a:r>
          </a:p>
          <a:p>
            <a:pPr marL="185766" indent="-185766">
              <a:buFontTx/>
              <a:buChar char="-"/>
            </a:pPr>
            <a:r>
              <a:rPr lang="nl-NL" dirty="0"/>
              <a:t>Een hele belangrijke daarbij is de activiteit-annotatie en de functionele structuur: als in een wijziging van het omgevingsplan een nieuwe activiteit wordt gedefinieerd, werkt dat door in de gehele keten. Dat is niet bijzonder voor parallel wijzigen, maar het moet wel aandacht hebben.</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43</a:t>
            </a:fld>
            <a:endParaRPr lang="nl-NL"/>
          </a:p>
        </p:txBody>
      </p:sp>
    </p:spTree>
    <p:extLst>
      <p:ext uri="{BB962C8B-B14F-4D97-AF65-F5344CB8AC3E}">
        <p14:creationId xmlns:p14="http://schemas.microsoft.com/office/powerpoint/2010/main" val="1859031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44</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4915125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sheet beschrijft de zaken die in de organisatie opgepakt moeten worden om (parallel) wijzigen mogelijk te maken. De software/techniek is immers geen ‘tovermiddel’.</a:t>
            </a:r>
          </a:p>
          <a:p>
            <a:endParaRPr lang="nl-NL" dirty="0"/>
          </a:p>
          <a:p>
            <a:pPr marL="185766" indent="-185766">
              <a:buFontTx/>
              <a:buChar char="-"/>
            </a:pPr>
            <a:r>
              <a:rPr lang="nl-NL" dirty="0"/>
              <a:t>Structuur en kaders voor het plan richten de vorm in waarin wijzigingen worden opgesteld.</a:t>
            </a:r>
          </a:p>
          <a:p>
            <a:pPr marL="185766" indent="-185766">
              <a:buFontTx/>
              <a:buChar char="-"/>
            </a:pPr>
            <a:r>
              <a:rPr lang="nl-NL" dirty="0"/>
              <a:t>Regie en afstemming gedurende het proces is nodig om ongewenste conflicten en tegenstrijdigheden te voorkomen.</a:t>
            </a:r>
          </a:p>
          <a:p>
            <a:pPr marL="185766" indent="-185766">
              <a:buFontTx/>
              <a:buChar char="-"/>
            </a:pPr>
            <a:r>
              <a:rPr lang="nl-NL" dirty="0"/>
              <a:t>Bij de publicaties is regie en afstemming nodig om de besluiten op de juiste wijze te kunnen verwerken.</a:t>
            </a:r>
          </a:p>
          <a:p>
            <a:pPr marL="185766" indent="-185766">
              <a:buFontTx/>
              <a:buChar char="-"/>
            </a:pPr>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45</a:t>
            </a:fld>
            <a:endParaRPr lang="nl-NL"/>
          </a:p>
        </p:txBody>
      </p:sp>
    </p:spTree>
    <p:extLst>
      <p:ext uri="{BB962C8B-B14F-4D97-AF65-F5344CB8AC3E}">
        <p14:creationId xmlns:p14="http://schemas.microsoft.com/office/powerpoint/2010/main" val="3097844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46</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1144310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Gemeenten kunnen nu nog niet alles oefenen, maar een flink aantal zaken wel:</a:t>
            </a:r>
          </a:p>
          <a:p>
            <a:endParaRPr lang="nl-NL" dirty="0"/>
          </a:p>
          <a:p>
            <a:pPr marL="185766" indent="-185766">
              <a:buFontTx/>
              <a:buChar char="-"/>
            </a:pPr>
            <a:r>
              <a:rPr lang="nl-NL" dirty="0"/>
              <a:t>Oefenen met het omgevingsplan is nodig om dit nieuwe instrument (en de afwegingen daarbij) te leren kennen.</a:t>
            </a:r>
          </a:p>
          <a:p>
            <a:pPr marL="185766" indent="-185766">
              <a:buFontTx/>
              <a:buChar char="-"/>
            </a:pPr>
            <a:r>
              <a:rPr lang="nl-NL" dirty="0"/>
              <a:t>Meld u ook aan voor de </a:t>
            </a:r>
            <a:r>
              <a:rPr lang="nl-NL" dirty="0" err="1"/>
              <a:t>whitelist</a:t>
            </a:r>
            <a:r>
              <a:rPr lang="nl-NL" dirty="0"/>
              <a:t> om in de oefenbesluiten te kunnen zien op de oefenomgeving van </a:t>
            </a:r>
            <a:r>
              <a:rPr lang="nl-NL" dirty="0">
                <a:hlinkClick r:id="rId3"/>
              </a:rPr>
              <a:t>officielebekendmakingen.nl</a:t>
            </a:r>
            <a:br>
              <a:rPr lang="nl-NL" dirty="0"/>
            </a:br>
            <a:r>
              <a:rPr lang="nl-NL" dirty="0"/>
              <a:t>U kunt dit doen via een mail aan lvbb.dso@koop.overheid.nl</a:t>
            </a:r>
          </a:p>
          <a:p>
            <a:pPr marL="185766" indent="-185766">
              <a:buFontTx/>
              <a:buChar char="-"/>
            </a:pPr>
            <a:r>
              <a:rPr lang="nl-NL" dirty="0"/>
              <a:t>Als u parallel wijzigen gaat doordenken of ‘droogzwemmen’: Wees alert op het feit dat een omgevingsplan echt anders is dan een bestemmingsplan en besteed aandacht aan de keteneffecten (zie vorige sheets).</a:t>
            </a:r>
          </a:p>
          <a:p>
            <a:pPr marL="185766" indent="-185766">
              <a:buFontTx/>
              <a:buChar char="-"/>
            </a:pPr>
            <a:r>
              <a:rPr lang="nl-NL" dirty="0"/>
              <a:t>Ook het opstellen van een ’handboek’ of kaders voor degenen die gaan wijzigen (binnen de gemeente of daarbuiten) is heel nuttig. VNG zal hierover later nog een sessie organiseren.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47</a:t>
            </a:fld>
            <a:endParaRPr lang="nl-NL"/>
          </a:p>
        </p:txBody>
      </p:sp>
    </p:spTree>
    <p:extLst>
      <p:ext uri="{BB962C8B-B14F-4D97-AF65-F5344CB8AC3E}">
        <p14:creationId xmlns:p14="http://schemas.microsoft.com/office/powerpoint/2010/main" val="37674537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48</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4075243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49</a:t>
            </a:fld>
            <a:endParaRPr lang="nl-NL"/>
          </a:p>
        </p:txBody>
      </p:sp>
    </p:spTree>
    <p:extLst>
      <p:ext uri="{BB962C8B-B14F-4D97-AF65-F5344CB8AC3E}">
        <p14:creationId xmlns:p14="http://schemas.microsoft.com/office/powerpoint/2010/main" val="1284650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parallel wijzigen en besluiten raken we al gauw andere onderdelen. Al deze onderdelen hangen samen met het feit dat we onder de Omgevingswet gaan werken met één omgevingsplan en niet meer met losse (bestemmings-)plannen. Dat brengt tal van nieuwe uitdagingen.</a:t>
            </a:r>
          </a:p>
          <a:p>
            <a:endParaRPr lang="nl-NL" dirty="0"/>
          </a:p>
          <a:p>
            <a:r>
              <a:rPr lang="nl-NL" dirty="0"/>
              <a:t>In deze presentatie focussen we ons sec op het gelijktijdig wijzigen van het omgevingsplan. </a:t>
            </a:r>
          </a:p>
          <a:p>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5</a:t>
            </a:fld>
            <a:endParaRPr lang="nl-NL"/>
          </a:p>
        </p:txBody>
      </p:sp>
    </p:spTree>
    <p:extLst>
      <p:ext uri="{BB962C8B-B14F-4D97-AF65-F5344CB8AC3E}">
        <p14:creationId xmlns:p14="http://schemas.microsoft.com/office/powerpoint/2010/main" val="20812610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50</a:t>
            </a:fld>
            <a:endParaRPr lang="nl-NL"/>
          </a:p>
        </p:txBody>
      </p:sp>
    </p:spTree>
    <p:extLst>
      <p:ext uri="{BB962C8B-B14F-4D97-AF65-F5344CB8AC3E}">
        <p14:creationId xmlns:p14="http://schemas.microsoft.com/office/powerpoint/2010/main" val="1013026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aanloopfase hebben we een hoop te leren, maar uiteindelijk gaat het om de genoemde voordelen. </a:t>
            </a:r>
          </a:p>
          <a:p>
            <a:r>
              <a:rPr lang="nl-NL" dirty="0"/>
              <a:t>Kort door de bocht: wij moeten in het maakproces oplossen wat anders de raadpleger had moeten oplossen.</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6</a:t>
            </a:fld>
            <a:endParaRPr lang="nl-NL"/>
          </a:p>
        </p:txBody>
      </p:sp>
    </p:spTree>
    <p:extLst>
      <p:ext uri="{BB962C8B-B14F-4D97-AF65-F5344CB8AC3E}">
        <p14:creationId xmlns:p14="http://schemas.microsoft.com/office/powerpoint/2010/main" val="1301504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7</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845563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gelijktijdig werken aan en wijzigen van een document is iets wat we eigenlijk allemaal al kennen uit andere trajecten. Daarin zien we zaken en gebruiken we werkwijzen die we ook nodig hebben bij het omgevingsplan. Voor het omgevingsplan is het (deels) anders dan nu, maar niet álles is dus nieuw.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8</a:t>
            </a:fld>
            <a:endParaRPr lang="nl-NL"/>
          </a:p>
        </p:txBody>
      </p:sp>
    </p:spTree>
    <p:extLst>
      <p:ext uri="{BB962C8B-B14F-4D97-AF65-F5344CB8AC3E}">
        <p14:creationId xmlns:p14="http://schemas.microsoft.com/office/powerpoint/2010/main" val="117940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metafoor (bewust buiten het vakgebied) geven we een voorbeeld van een te wijzigen pagina uit een kookboek, dat is gepubliceerd op (bijvoorbeeld) een website.</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9</a:t>
            </a:fld>
            <a:endParaRPr lang="nl-NL"/>
          </a:p>
        </p:txBody>
      </p:sp>
    </p:spTree>
    <p:extLst>
      <p:ext uri="{BB962C8B-B14F-4D97-AF65-F5344CB8AC3E}">
        <p14:creationId xmlns:p14="http://schemas.microsoft.com/office/powerpoint/2010/main" val="266930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6368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8883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Tree>
    <p:extLst>
      <p:ext uri="{BB962C8B-B14F-4D97-AF65-F5344CB8AC3E}">
        <p14:creationId xmlns:p14="http://schemas.microsoft.com/office/powerpoint/2010/main" val="122136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2457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30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09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10/7/23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Tree>
    <p:extLst>
      <p:ext uri="{BB962C8B-B14F-4D97-AF65-F5344CB8AC3E}">
        <p14:creationId xmlns:p14="http://schemas.microsoft.com/office/powerpoint/2010/main" val="134408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a:t>Klik om de stijl te bewerken</a:t>
            </a:r>
            <a:endParaRPr lang="en-US"/>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a:p>
        </p:txBody>
      </p:sp>
    </p:spTree>
    <p:extLst>
      <p:ext uri="{BB962C8B-B14F-4D97-AF65-F5344CB8AC3E}">
        <p14:creationId xmlns:p14="http://schemas.microsoft.com/office/powerpoint/2010/main" val="43023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8595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extLst>
      <p:ext uri="{BB962C8B-B14F-4D97-AF65-F5344CB8AC3E}">
        <p14:creationId xmlns:p14="http://schemas.microsoft.com/office/powerpoint/2010/main" val="211990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032363"/>
      </p:ext>
    </p:extLst>
  </p:cSld>
  <p:clrMap bg1="lt1" tx1="dk1" bg2="lt2" tx2="dk2" accent1="accent1" accent2="accent2" accent3="accent3" accent4="accent4" accent5="accent5" accent6="accent6" hlink="hlink" folHlink="folHlink"/>
  <p:sldLayoutIdLst>
    <p:sldLayoutId id="2147483669" r:id="rId1"/>
    <p:sldLayoutId id="214748367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pre.omgevingswet.overheid.nl/orienteren/"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 Id="rId5" Type="http://schemas.openxmlformats.org/officeDocument/2006/relationships/hyperlink" Target="mailto:lvbb.dso@koop.overheid.nl" TargetMode="External"/><Relationship Id="rId4" Type="http://schemas.openxmlformats.org/officeDocument/2006/relationships/hyperlink" Target="https://zoek-eto.officielebekendmakingen.nl/uitgebreidzoeken"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0920" y="2178060"/>
            <a:ext cx="6486660" cy="1440000"/>
          </a:xfrm>
        </p:spPr>
        <p:txBody>
          <a:bodyPr/>
          <a:lstStyle/>
          <a:p>
            <a:r>
              <a:rPr lang="nl-NL" sz="3600" dirty="0"/>
              <a:t>Parallel wijzigen en besluiten</a:t>
            </a:r>
          </a:p>
        </p:txBody>
      </p:sp>
      <p:sp>
        <p:nvSpPr>
          <p:cNvPr id="3" name="Ondertitel 2"/>
          <p:cNvSpPr>
            <a:spLocks noGrp="1"/>
          </p:cNvSpPr>
          <p:nvPr>
            <p:ph type="subTitle" idx="1"/>
          </p:nvPr>
        </p:nvSpPr>
        <p:spPr>
          <a:xfrm>
            <a:off x="820920" y="3959940"/>
            <a:ext cx="6120000" cy="1440000"/>
          </a:xfrm>
        </p:spPr>
        <p:txBody>
          <a:bodyPr/>
          <a:lstStyle/>
          <a:p>
            <a:r>
              <a:rPr lang="nl-NL" dirty="0"/>
              <a:t>Netwerkbijeenkomst omgevingsplan </a:t>
            </a:r>
            <a:br>
              <a:rPr lang="nl-NL" dirty="0"/>
            </a:br>
            <a:r>
              <a:rPr lang="nl-NL" dirty="0"/>
              <a:t>30 juni 2023</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4163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1080000" y="1080000"/>
            <a:ext cx="10316546" cy="720000"/>
          </a:xfrm>
        </p:spPr>
        <p:txBody>
          <a:bodyPr/>
          <a:lstStyle/>
          <a:p>
            <a:r>
              <a:rPr lang="nl-NL" dirty="0"/>
              <a:t>Redacteur 1 stelt wijzigingen voor…</a:t>
            </a:r>
          </a:p>
        </p:txBody>
      </p:sp>
      <p:sp>
        <p:nvSpPr>
          <p:cNvPr id="4" name="Tekstvak 3">
            <a:extLst>
              <a:ext uri="{FF2B5EF4-FFF2-40B4-BE49-F238E27FC236}">
                <a16:creationId xmlns:a16="http://schemas.microsoft.com/office/drawing/2014/main" id="{0AFC0D57-93B2-4B6B-AF18-E0DBC74ADA2C}"/>
              </a:ext>
            </a:extLst>
          </p:cNvPr>
          <p:cNvSpPr txBox="1"/>
          <p:nvPr/>
        </p:nvSpPr>
        <p:spPr>
          <a:xfrm>
            <a:off x="1080000" y="1831783"/>
            <a:ext cx="9914571" cy="3970318"/>
          </a:xfrm>
          <a:custGeom>
            <a:avLst/>
            <a:gdLst>
              <a:gd name="connsiteX0" fmla="*/ 0 w 9914571"/>
              <a:gd name="connsiteY0" fmla="*/ 0 h 3970318"/>
              <a:gd name="connsiteX1" fmla="*/ 484064 w 9914571"/>
              <a:gd name="connsiteY1" fmla="*/ 0 h 3970318"/>
              <a:gd name="connsiteX2" fmla="*/ 769837 w 9914571"/>
              <a:gd name="connsiteY2" fmla="*/ 0 h 3970318"/>
              <a:gd name="connsiteX3" fmla="*/ 1551339 w 9914571"/>
              <a:gd name="connsiteY3" fmla="*/ 0 h 3970318"/>
              <a:gd name="connsiteX4" fmla="*/ 2035403 w 9914571"/>
              <a:gd name="connsiteY4" fmla="*/ 0 h 3970318"/>
              <a:gd name="connsiteX5" fmla="*/ 2519467 w 9914571"/>
              <a:gd name="connsiteY5" fmla="*/ 0 h 3970318"/>
              <a:gd name="connsiteX6" fmla="*/ 3300969 w 9914571"/>
              <a:gd name="connsiteY6" fmla="*/ 0 h 3970318"/>
              <a:gd name="connsiteX7" fmla="*/ 3685888 w 9914571"/>
              <a:gd name="connsiteY7" fmla="*/ 0 h 3970318"/>
              <a:gd name="connsiteX8" fmla="*/ 4467389 w 9914571"/>
              <a:gd name="connsiteY8" fmla="*/ 0 h 3970318"/>
              <a:gd name="connsiteX9" fmla="*/ 5248891 w 9914571"/>
              <a:gd name="connsiteY9" fmla="*/ 0 h 3970318"/>
              <a:gd name="connsiteX10" fmla="*/ 5832101 w 9914571"/>
              <a:gd name="connsiteY10" fmla="*/ 0 h 3970318"/>
              <a:gd name="connsiteX11" fmla="*/ 6613602 w 9914571"/>
              <a:gd name="connsiteY11" fmla="*/ 0 h 3970318"/>
              <a:gd name="connsiteX12" fmla="*/ 7097666 w 9914571"/>
              <a:gd name="connsiteY12" fmla="*/ 0 h 3970318"/>
              <a:gd name="connsiteX13" fmla="*/ 7581731 w 9914571"/>
              <a:gd name="connsiteY13" fmla="*/ 0 h 3970318"/>
              <a:gd name="connsiteX14" fmla="*/ 8264087 w 9914571"/>
              <a:gd name="connsiteY14" fmla="*/ 0 h 3970318"/>
              <a:gd name="connsiteX15" fmla="*/ 8748151 w 9914571"/>
              <a:gd name="connsiteY15" fmla="*/ 0 h 3970318"/>
              <a:gd name="connsiteX16" fmla="*/ 9914571 w 9914571"/>
              <a:gd name="connsiteY16" fmla="*/ 0 h 3970318"/>
              <a:gd name="connsiteX17" fmla="*/ 9914571 w 9914571"/>
              <a:gd name="connsiteY17" fmla="*/ 646595 h 3970318"/>
              <a:gd name="connsiteX18" fmla="*/ 9914571 w 9914571"/>
              <a:gd name="connsiteY18" fmla="*/ 1253486 h 3970318"/>
              <a:gd name="connsiteX19" fmla="*/ 9914571 w 9914571"/>
              <a:gd name="connsiteY19" fmla="*/ 1860378 h 3970318"/>
              <a:gd name="connsiteX20" fmla="*/ 9914571 w 9914571"/>
              <a:gd name="connsiteY20" fmla="*/ 2308456 h 3970318"/>
              <a:gd name="connsiteX21" fmla="*/ 9914571 w 9914571"/>
              <a:gd name="connsiteY21" fmla="*/ 2796238 h 3970318"/>
              <a:gd name="connsiteX22" fmla="*/ 9914571 w 9914571"/>
              <a:gd name="connsiteY22" fmla="*/ 3403130 h 3970318"/>
              <a:gd name="connsiteX23" fmla="*/ 9914571 w 9914571"/>
              <a:gd name="connsiteY23" fmla="*/ 3970318 h 3970318"/>
              <a:gd name="connsiteX24" fmla="*/ 9529652 w 9914571"/>
              <a:gd name="connsiteY24" fmla="*/ 3970318 h 3970318"/>
              <a:gd name="connsiteX25" fmla="*/ 9243879 w 9914571"/>
              <a:gd name="connsiteY25" fmla="*/ 3970318 h 3970318"/>
              <a:gd name="connsiteX26" fmla="*/ 8958107 w 9914571"/>
              <a:gd name="connsiteY26" fmla="*/ 3970318 h 3970318"/>
              <a:gd name="connsiteX27" fmla="*/ 8374896 w 9914571"/>
              <a:gd name="connsiteY27" fmla="*/ 3970318 h 3970318"/>
              <a:gd name="connsiteX28" fmla="*/ 7989978 w 9914571"/>
              <a:gd name="connsiteY28" fmla="*/ 3970318 h 3970318"/>
              <a:gd name="connsiteX29" fmla="*/ 7307622 w 9914571"/>
              <a:gd name="connsiteY29" fmla="*/ 3970318 h 3970318"/>
              <a:gd name="connsiteX30" fmla="*/ 6922703 w 9914571"/>
              <a:gd name="connsiteY30" fmla="*/ 3970318 h 3970318"/>
              <a:gd name="connsiteX31" fmla="*/ 6240348 w 9914571"/>
              <a:gd name="connsiteY31" fmla="*/ 3970318 h 3970318"/>
              <a:gd name="connsiteX32" fmla="*/ 5954575 w 9914571"/>
              <a:gd name="connsiteY32" fmla="*/ 3970318 h 3970318"/>
              <a:gd name="connsiteX33" fmla="*/ 5272219 w 9914571"/>
              <a:gd name="connsiteY33" fmla="*/ 3970318 h 3970318"/>
              <a:gd name="connsiteX34" fmla="*/ 4887300 w 9914571"/>
              <a:gd name="connsiteY34" fmla="*/ 3970318 h 3970318"/>
              <a:gd name="connsiteX35" fmla="*/ 4601527 w 9914571"/>
              <a:gd name="connsiteY35" fmla="*/ 3970318 h 3970318"/>
              <a:gd name="connsiteX36" fmla="*/ 4216609 w 9914571"/>
              <a:gd name="connsiteY36" fmla="*/ 3970318 h 3970318"/>
              <a:gd name="connsiteX37" fmla="*/ 3534253 w 9914571"/>
              <a:gd name="connsiteY37" fmla="*/ 3970318 h 3970318"/>
              <a:gd name="connsiteX38" fmla="*/ 3149334 w 9914571"/>
              <a:gd name="connsiteY38" fmla="*/ 3970318 h 3970318"/>
              <a:gd name="connsiteX39" fmla="*/ 2863561 w 9914571"/>
              <a:gd name="connsiteY39" fmla="*/ 3970318 h 3970318"/>
              <a:gd name="connsiteX40" fmla="*/ 2478643 w 9914571"/>
              <a:gd name="connsiteY40" fmla="*/ 3970318 h 3970318"/>
              <a:gd name="connsiteX41" fmla="*/ 1994578 w 9914571"/>
              <a:gd name="connsiteY41" fmla="*/ 3970318 h 3970318"/>
              <a:gd name="connsiteX42" fmla="*/ 1411368 w 9914571"/>
              <a:gd name="connsiteY42" fmla="*/ 3970318 h 3970318"/>
              <a:gd name="connsiteX43" fmla="*/ 1026450 w 9914571"/>
              <a:gd name="connsiteY43" fmla="*/ 3970318 h 3970318"/>
              <a:gd name="connsiteX44" fmla="*/ 0 w 9914571"/>
              <a:gd name="connsiteY44" fmla="*/ 3970318 h 3970318"/>
              <a:gd name="connsiteX45" fmla="*/ 0 w 9914571"/>
              <a:gd name="connsiteY45" fmla="*/ 3403130 h 3970318"/>
              <a:gd name="connsiteX46" fmla="*/ 0 w 9914571"/>
              <a:gd name="connsiteY46" fmla="*/ 2835941 h 3970318"/>
              <a:gd name="connsiteX47" fmla="*/ 0 w 9914571"/>
              <a:gd name="connsiteY47" fmla="*/ 2268753 h 3970318"/>
              <a:gd name="connsiteX48" fmla="*/ 0 w 9914571"/>
              <a:gd name="connsiteY48" fmla="*/ 1701565 h 3970318"/>
              <a:gd name="connsiteX49" fmla="*/ 0 w 9914571"/>
              <a:gd name="connsiteY49" fmla="*/ 1174080 h 3970318"/>
              <a:gd name="connsiteX50" fmla="*/ 0 w 9914571"/>
              <a:gd name="connsiteY50" fmla="*/ 567188 h 3970318"/>
              <a:gd name="connsiteX51" fmla="*/ 0 w 9914571"/>
              <a:gd name="connsiteY51" fmla="*/ 0 h 397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914571" h="3970318" extrusionOk="0">
                <a:moveTo>
                  <a:pt x="0" y="0"/>
                </a:moveTo>
                <a:cubicBezTo>
                  <a:pt x="113499" y="-43146"/>
                  <a:pt x="254135" y="10031"/>
                  <a:pt x="484064" y="0"/>
                </a:cubicBezTo>
                <a:cubicBezTo>
                  <a:pt x="713993" y="-10031"/>
                  <a:pt x="652672" y="27981"/>
                  <a:pt x="769837" y="0"/>
                </a:cubicBezTo>
                <a:cubicBezTo>
                  <a:pt x="887002" y="-27981"/>
                  <a:pt x="1375943" y="21953"/>
                  <a:pt x="1551339" y="0"/>
                </a:cubicBezTo>
                <a:cubicBezTo>
                  <a:pt x="1726735" y="-21953"/>
                  <a:pt x="1829475" y="1680"/>
                  <a:pt x="2035403" y="0"/>
                </a:cubicBezTo>
                <a:cubicBezTo>
                  <a:pt x="2241331" y="-1680"/>
                  <a:pt x="2321288" y="24681"/>
                  <a:pt x="2519467" y="0"/>
                </a:cubicBezTo>
                <a:cubicBezTo>
                  <a:pt x="2717646" y="-24681"/>
                  <a:pt x="3059262" y="17439"/>
                  <a:pt x="3300969" y="0"/>
                </a:cubicBezTo>
                <a:cubicBezTo>
                  <a:pt x="3542676" y="-17439"/>
                  <a:pt x="3545444" y="30736"/>
                  <a:pt x="3685888" y="0"/>
                </a:cubicBezTo>
                <a:cubicBezTo>
                  <a:pt x="3826332" y="-30736"/>
                  <a:pt x="4170442" y="47523"/>
                  <a:pt x="4467389" y="0"/>
                </a:cubicBezTo>
                <a:cubicBezTo>
                  <a:pt x="4764336" y="-47523"/>
                  <a:pt x="4895757" y="21486"/>
                  <a:pt x="5248891" y="0"/>
                </a:cubicBezTo>
                <a:cubicBezTo>
                  <a:pt x="5602025" y="-21486"/>
                  <a:pt x="5674532" y="61452"/>
                  <a:pt x="5832101" y="0"/>
                </a:cubicBezTo>
                <a:cubicBezTo>
                  <a:pt x="5989670" y="-61452"/>
                  <a:pt x="6411114" y="2247"/>
                  <a:pt x="6613602" y="0"/>
                </a:cubicBezTo>
                <a:cubicBezTo>
                  <a:pt x="6816090" y="-2247"/>
                  <a:pt x="6975733" y="56195"/>
                  <a:pt x="7097666" y="0"/>
                </a:cubicBezTo>
                <a:cubicBezTo>
                  <a:pt x="7219599" y="-56195"/>
                  <a:pt x="7457505" y="29761"/>
                  <a:pt x="7581731" y="0"/>
                </a:cubicBezTo>
                <a:cubicBezTo>
                  <a:pt x="7705957" y="-29761"/>
                  <a:pt x="7995433" y="50910"/>
                  <a:pt x="8264087" y="0"/>
                </a:cubicBezTo>
                <a:cubicBezTo>
                  <a:pt x="8532741" y="-50910"/>
                  <a:pt x="8627239" y="15109"/>
                  <a:pt x="8748151" y="0"/>
                </a:cubicBezTo>
                <a:cubicBezTo>
                  <a:pt x="8869063" y="-15109"/>
                  <a:pt x="9531819" y="130871"/>
                  <a:pt x="9914571" y="0"/>
                </a:cubicBezTo>
                <a:cubicBezTo>
                  <a:pt x="9981352" y="270352"/>
                  <a:pt x="9881334" y="463720"/>
                  <a:pt x="9914571" y="646595"/>
                </a:cubicBezTo>
                <a:cubicBezTo>
                  <a:pt x="9947808" y="829470"/>
                  <a:pt x="9876330" y="964325"/>
                  <a:pt x="9914571" y="1253486"/>
                </a:cubicBezTo>
                <a:cubicBezTo>
                  <a:pt x="9952812" y="1542647"/>
                  <a:pt x="9889301" y="1589176"/>
                  <a:pt x="9914571" y="1860378"/>
                </a:cubicBezTo>
                <a:cubicBezTo>
                  <a:pt x="9939841" y="2131580"/>
                  <a:pt x="9867665" y="2098579"/>
                  <a:pt x="9914571" y="2308456"/>
                </a:cubicBezTo>
                <a:cubicBezTo>
                  <a:pt x="9961477" y="2518333"/>
                  <a:pt x="9885740" y="2559922"/>
                  <a:pt x="9914571" y="2796238"/>
                </a:cubicBezTo>
                <a:cubicBezTo>
                  <a:pt x="9943402" y="3032554"/>
                  <a:pt x="9849299" y="3260630"/>
                  <a:pt x="9914571" y="3403130"/>
                </a:cubicBezTo>
                <a:cubicBezTo>
                  <a:pt x="9979843" y="3545630"/>
                  <a:pt x="9870597" y="3761565"/>
                  <a:pt x="9914571" y="3970318"/>
                </a:cubicBezTo>
                <a:cubicBezTo>
                  <a:pt x="9752009" y="3990185"/>
                  <a:pt x="9666393" y="3928657"/>
                  <a:pt x="9529652" y="3970318"/>
                </a:cubicBezTo>
                <a:cubicBezTo>
                  <a:pt x="9392911" y="4011979"/>
                  <a:pt x="9314949" y="3947099"/>
                  <a:pt x="9243879" y="3970318"/>
                </a:cubicBezTo>
                <a:cubicBezTo>
                  <a:pt x="9172809" y="3993537"/>
                  <a:pt x="9033616" y="3969108"/>
                  <a:pt x="8958107" y="3970318"/>
                </a:cubicBezTo>
                <a:cubicBezTo>
                  <a:pt x="8882598" y="3971528"/>
                  <a:pt x="8574736" y="3939260"/>
                  <a:pt x="8374896" y="3970318"/>
                </a:cubicBezTo>
                <a:cubicBezTo>
                  <a:pt x="8175056" y="4001376"/>
                  <a:pt x="8075175" y="3934491"/>
                  <a:pt x="7989978" y="3970318"/>
                </a:cubicBezTo>
                <a:cubicBezTo>
                  <a:pt x="7904781" y="4006145"/>
                  <a:pt x="7533575" y="3894122"/>
                  <a:pt x="7307622" y="3970318"/>
                </a:cubicBezTo>
                <a:cubicBezTo>
                  <a:pt x="7081669" y="4046514"/>
                  <a:pt x="7108267" y="3952214"/>
                  <a:pt x="6922703" y="3970318"/>
                </a:cubicBezTo>
                <a:cubicBezTo>
                  <a:pt x="6737139" y="3988422"/>
                  <a:pt x="6383768" y="3964127"/>
                  <a:pt x="6240348" y="3970318"/>
                </a:cubicBezTo>
                <a:cubicBezTo>
                  <a:pt x="6096929" y="3976509"/>
                  <a:pt x="6063317" y="3941560"/>
                  <a:pt x="5954575" y="3970318"/>
                </a:cubicBezTo>
                <a:cubicBezTo>
                  <a:pt x="5845833" y="3999076"/>
                  <a:pt x="5498728" y="3902393"/>
                  <a:pt x="5272219" y="3970318"/>
                </a:cubicBezTo>
                <a:cubicBezTo>
                  <a:pt x="5045710" y="4038243"/>
                  <a:pt x="5001196" y="3947270"/>
                  <a:pt x="4887300" y="3970318"/>
                </a:cubicBezTo>
                <a:cubicBezTo>
                  <a:pt x="4773404" y="3993366"/>
                  <a:pt x="4714357" y="3965630"/>
                  <a:pt x="4601527" y="3970318"/>
                </a:cubicBezTo>
                <a:cubicBezTo>
                  <a:pt x="4488697" y="3975006"/>
                  <a:pt x="4312806" y="3963475"/>
                  <a:pt x="4216609" y="3970318"/>
                </a:cubicBezTo>
                <a:cubicBezTo>
                  <a:pt x="4120412" y="3977161"/>
                  <a:pt x="3691519" y="3937971"/>
                  <a:pt x="3534253" y="3970318"/>
                </a:cubicBezTo>
                <a:cubicBezTo>
                  <a:pt x="3376987" y="4002665"/>
                  <a:pt x="3293782" y="3927671"/>
                  <a:pt x="3149334" y="3970318"/>
                </a:cubicBezTo>
                <a:cubicBezTo>
                  <a:pt x="3004886" y="4012965"/>
                  <a:pt x="2941533" y="3959661"/>
                  <a:pt x="2863561" y="3970318"/>
                </a:cubicBezTo>
                <a:cubicBezTo>
                  <a:pt x="2785589" y="3980975"/>
                  <a:pt x="2568273" y="3959486"/>
                  <a:pt x="2478643" y="3970318"/>
                </a:cubicBezTo>
                <a:cubicBezTo>
                  <a:pt x="2389013" y="3981150"/>
                  <a:pt x="2162632" y="3937379"/>
                  <a:pt x="1994578" y="3970318"/>
                </a:cubicBezTo>
                <a:cubicBezTo>
                  <a:pt x="1826524" y="4003257"/>
                  <a:pt x="1635329" y="3969867"/>
                  <a:pt x="1411368" y="3970318"/>
                </a:cubicBezTo>
                <a:cubicBezTo>
                  <a:pt x="1187407" y="3970769"/>
                  <a:pt x="1120381" y="3965854"/>
                  <a:pt x="1026450" y="3970318"/>
                </a:cubicBezTo>
                <a:cubicBezTo>
                  <a:pt x="932519" y="3974782"/>
                  <a:pt x="415530" y="3869193"/>
                  <a:pt x="0" y="3970318"/>
                </a:cubicBezTo>
                <a:cubicBezTo>
                  <a:pt x="-39478" y="3827542"/>
                  <a:pt x="33051" y="3530317"/>
                  <a:pt x="0" y="3403130"/>
                </a:cubicBezTo>
                <a:cubicBezTo>
                  <a:pt x="-33051" y="3275943"/>
                  <a:pt x="64604" y="2968139"/>
                  <a:pt x="0" y="2835941"/>
                </a:cubicBezTo>
                <a:cubicBezTo>
                  <a:pt x="-64604" y="2703743"/>
                  <a:pt x="36083" y="2471466"/>
                  <a:pt x="0" y="2268753"/>
                </a:cubicBezTo>
                <a:cubicBezTo>
                  <a:pt x="-36083" y="2066040"/>
                  <a:pt x="854" y="1859762"/>
                  <a:pt x="0" y="1701565"/>
                </a:cubicBezTo>
                <a:cubicBezTo>
                  <a:pt x="-854" y="1543368"/>
                  <a:pt x="36177" y="1427586"/>
                  <a:pt x="0" y="1174080"/>
                </a:cubicBezTo>
                <a:cubicBezTo>
                  <a:pt x="-36177" y="920574"/>
                  <a:pt x="12817" y="800141"/>
                  <a:pt x="0" y="567188"/>
                </a:cubicBezTo>
                <a:cubicBezTo>
                  <a:pt x="-12817" y="334235"/>
                  <a:pt x="33772" y="236958"/>
                  <a:pt x="0" y="0"/>
                </a:cubicBezTo>
                <a:close/>
              </a:path>
            </a:pathLst>
          </a:custGeom>
          <a:noFill/>
          <a:ln>
            <a:solidFill>
              <a:schemeClr val="accent1">
                <a:shade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r>
              <a:rPr lang="nl-NL" dirty="0">
                <a:solidFill>
                  <a:srgbClr val="00B050"/>
                </a:solidFill>
              </a:rPr>
              <a:t>1</a:t>
            </a:r>
            <a:r>
              <a:rPr lang="nl-NL" b="0" dirty="0">
                <a:solidFill>
                  <a:srgbClr val="00B050"/>
                </a:solidFill>
                <a:effectLst/>
              </a:rPr>
              <a:t>. Bak de vegetarische </a:t>
            </a:r>
            <a:r>
              <a:rPr lang="nl-NL" b="0" dirty="0" err="1">
                <a:solidFill>
                  <a:srgbClr val="00B050"/>
                </a:solidFill>
                <a:effectLst/>
              </a:rPr>
              <a:t>kipstuckjes</a:t>
            </a:r>
            <a:r>
              <a:rPr lang="nl-NL" b="0" dirty="0">
                <a:solidFill>
                  <a:srgbClr val="00B050"/>
                </a:solidFill>
                <a:effectLst/>
              </a:rPr>
              <a:t> met de gesnipperde ui 5 minuten en zet apart</a:t>
            </a:r>
          </a:p>
          <a:p>
            <a:endParaRPr lang="nl-NL" dirty="0"/>
          </a:p>
          <a:p>
            <a:r>
              <a:rPr lang="nl-NL" strike="sngStrike" dirty="0">
                <a:solidFill>
                  <a:srgbClr val="FF0000"/>
                </a:solidFill>
              </a:rPr>
              <a:t>1</a:t>
            </a:r>
            <a:r>
              <a:rPr lang="nl-NL" b="0" dirty="0">
                <a:solidFill>
                  <a:srgbClr val="00B050"/>
                </a:solidFill>
                <a:effectLst/>
              </a:rPr>
              <a:t>2</a:t>
            </a:r>
            <a:r>
              <a:rPr lang="nl-NL" b="0" dirty="0">
                <a:effectLst/>
              </a:rPr>
              <a:t>.</a:t>
            </a:r>
            <a:r>
              <a:rPr lang="nl-NL" dirty="0">
                <a:solidFill>
                  <a:srgbClr val="92D050"/>
                </a:solidFill>
              </a:rPr>
              <a:t> </a:t>
            </a:r>
            <a:r>
              <a:rPr lang="nl-NL" dirty="0"/>
              <a:t>B</a:t>
            </a:r>
            <a:r>
              <a:rPr lang="nl-NL" b="0" dirty="0">
                <a:effectLst/>
              </a:rPr>
              <a:t>ak de currypasta en sperziebonen 5 min. op hoog vuur. </a:t>
            </a:r>
          </a:p>
          <a:p>
            <a:pPr algn="ctr"/>
            <a:endParaRPr lang="nl-NL" b="1" dirty="0">
              <a:solidFill>
                <a:srgbClr val="131313"/>
              </a:solidFill>
              <a:effectLst/>
            </a:endParaRPr>
          </a:p>
          <a:p>
            <a:r>
              <a:rPr lang="nl-NL" b="0" strike="sngStrike" dirty="0">
                <a:solidFill>
                  <a:srgbClr val="FF0000"/>
                </a:solidFill>
                <a:effectLst/>
              </a:rPr>
              <a:t>2</a:t>
            </a:r>
            <a:r>
              <a:rPr lang="nl-NL" dirty="0">
                <a:solidFill>
                  <a:srgbClr val="00B050"/>
                </a:solidFill>
              </a:rPr>
              <a:t>3</a:t>
            </a:r>
            <a:r>
              <a:rPr lang="nl-NL" b="0" dirty="0">
                <a:effectLst/>
              </a:rPr>
              <a:t>. Voeg de paksoi en </a:t>
            </a:r>
            <a:r>
              <a:rPr lang="nl-NL" b="0" dirty="0" err="1">
                <a:effectLst/>
              </a:rPr>
              <a:t>jalapeñopeper</a:t>
            </a:r>
            <a:r>
              <a:rPr lang="nl-NL" b="0" dirty="0">
                <a:effectLst/>
              </a:rPr>
              <a:t> toe aan de curry en bak 2 min. mee. </a:t>
            </a:r>
            <a:endParaRPr lang="nl-NL" b="0" dirty="0">
              <a:solidFill>
                <a:srgbClr val="92D050"/>
              </a:solidFill>
              <a:effectLst/>
            </a:endParaRPr>
          </a:p>
          <a:p>
            <a:pPr algn="ctr"/>
            <a:endParaRPr lang="nl-NL" b="1" dirty="0">
              <a:solidFill>
                <a:srgbClr val="131313"/>
              </a:solidFill>
              <a:effectLst/>
            </a:endParaRPr>
          </a:p>
          <a:p>
            <a:r>
              <a:rPr lang="nl-NL" strike="sngStrike" dirty="0">
                <a:solidFill>
                  <a:srgbClr val="FF0000"/>
                </a:solidFill>
              </a:rPr>
              <a:t>3</a:t>
            </a:r>
            <a:r>
              <a:rPr lang="nl-NL" dirty="0">
                <a:solidFill>
                  <a:srgbClr val="00B050"/>
                </a:solidFill>
              </a:rPr>
              <a:t>4</a:t>
            </a:r>
            <a:r>
              <a:rPr lang="nl-NL" dirty="0"/>
              <a:t>.</a:t>
            </a:r>
            <a:r>
              <a:rPr lang="nl-NL" dirty="0">
                <a:solidFill>
                  <a:srgbClr val="92D050"/>
                </a:solidFill>
              </a:rPr>
              <a:t> </a:t>
            </a:r>
            <a:r>
              <a:rPr lang="nl-NL" b="0" strike="sngStrike" dirty="0">
                <a:solidFill>
                  <a:srgbClr val="FF0000"/>
                </a:solidFill>
                <a:effectLst/>
              </a:rPr>
              <a:t>Bak de </a:t>
            </a:r>
            <a:r>
              <a:rPr lang="nl-NL" strike="sngStrike" dirty="0">
                <a:solidFill>
                  <a:srgbClr val="FF0000"/>
                </a:solidFill>
              </a:rPr>
              <a:t>k</a:t>
            </a:r>
            <a:r>
              <a:rPr lang="nl-NL" b="0" strike="sngStrike" dirty="0">
                <a:solidFill>
                  <a:srgbClr val="FF0000"/>
                </a:solidFill>
                <a:effectLst/>
              </a:rPr>
              <a:t>ipfiletstukjes met de gesnipperde ui 2 minuten en </a:t>
            </a:r>
            <a:r>
              <a:rPr lang="nl-NL" b="0" dirty="0">
                <a:effectLst/>
              </a:rPr>
              <a:t>voeg de kokosmelk toe, zet het vuur laag en laat 3 min. zachtjes koken. </a:t>
            </a:r>
          </a:p>
          <a:p>
            <a:endParaRPr lang="nl-NL" b="1" dirty="0">
              <a:solidFill>
                <a:srgbClr val="131313"/>
              </a:solidFill>
              <a:effectLst/>
            </a:endParaRPr>
          </a:p>
          <a:p>
            <a:r>
              <a:rPr lang="nl-NL" b="0" strike="sngStrike" dirty="0">
                <a:solidFill>
                  <a:srgbClr val="FF0000"/>
                </a:solidFill>
                <a:effectLst/>
              </a:rPr>
              <a:t>4. Boen ondertussen de limoen schoon, rasp de groene schil en snijd in parten. Hak de pinda’s grof en snijd de koriander grof.</a:t>
            </a:r>
          </a:p>
          <a:p>
            <a:endParaRPr lang="nl-NL" b="0" dirty="0">
              <a:effectLst/>
            </a:endParaRPr>
          </a:p>
          <a:p>
            <a:r>
              <a:rPr lang="nl-NL" dirty="0"/>
              <a:t>5. </a:t>
            </a:r>
            <a:r>
              <a:rPr lang="nl-NL" b="0" dirty="0">
                <a:effectLst/>
              </a:rPr>
              <a:t>Verdeel de noedels over diepe borden en verdeel de curry erover. Bestrooi met de koriander, pinda’s en het limoenrasp. </a:t>
            </a:r>
          </a:p>
        </p:txBody>
      </p:sp>
      <p:sp>
        <p:nvSpPr>
          <p:cNvPr id="3" name="Toelichting met afgeronde rechthoek 2">
            <a:extLst>
              <a:ext uri="{FF2B5EF4-FFF2-40B4-BE49-F238E27FC236}">
                <a16:creationId xmlns:a16="http://schemas.microsoft.com/office/drawing/2014/main" id="{3C0D78F3-CD66-277A-CC20-32A239E2147F}"/>
              </a:ext>
            </a:extLst>
          </p:cNvPr>
          <p:cNvSpPr/>
          <p:nvPr/>
        </p:nvSpPr>
        <p:spPr>
          <a:xfrm>
            <a:off x="9760017" y="1232034"/>
            <a:ext cx="1713297" cy="279132"/>
          </a:xfrm>
          <a:prstGeom prst="wedgeRoundRectCallout">
            <a:avLst>
              <a:gd name="adj1" fmla="val -100608"/>
              <a:gd name="adj2" fmla="val 193535"/>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B050"/>
                </a:solidFill>
              </a:rPr>
              <a:t>toegevoegd</a:t>
            </a:r>
          </a:p>
        </p:txBody>
      </p:sp>
      <p:sp>
        <p:nvSpPr>
          <p:cNvPr id="6" name="Toelichting met afgeronde rechthoek 5">
            <a:extLst>
              <a:ext uri="{FF2B5EF4-FFF2-40B4-BE49-F238E27FC236}">
                <a16:creationId xmlns:a16="http://schemas.microsoft.com/office/drawing/2014/main" id="{A7FC67E8-0648-D4FA-87BA-3AFE5698E1FF}"/>
              </a:ext>
            </a:extLst>
          </p:cNvPr>
          <p:cNvSpPr/>
          <p:nvPr/>
        </p:nvSpPr>
        <p:spPr>
          <a:xfrm>
            <a:off x="10355179" y="3816942"/>
            <a:ext cx="1713297" cy="279132"/>
          </a:xfrm>
          <a:prstGeom prst="wedgeRoundRectCallout">
            <a:avLst>
              <a:gd name="adj1" fmla="val -101170"/>
              <a:gd name="adj2" fmla="val 148707"/>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FF0000"/>
                </a:solidFill>
              </a:rPr>
              <a:t>verwijderd</a:t>
            </a:r>
          </a:p>
        </p:txBody>
      </p:sp>
    </p:spTree>
    <p:extLst>
      <p:ext uri="{BB962C8B-B14F-4D97-AF65-F5344CB8AC3E}">
        <p14:creationId xmlns:p14="http://schemas.microsoft.com/office/powerpoint/2010/main" val="312112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1080000" y="1080000"/>
            <a:ext cx="10316546" cy="720000"/>
          </a:xfrm>
        </p:spPr>
        <p:txBody>
          <a:bodyPr/>
          <a:lstStyle/>
          <a:p>
            <a:r>
              <a:rPr lang="nl-NL"/>
              <a:t>Redacteur 2 ook</a:t>
            </a:r>
          </a:p>
        </p:txBody>
      </p:sp>
      <p:sp>
        <p:nvSpPr>
          <p:cNvPr id="4" name="Tekstvak 3">
            <a:extLst>
              <a:ext uri="{FF2B5EF4-FFF2-40B4-BE49-F238E27FC236}">
                <a16:creationId xmlns:a16="http://schemas.microsoft.com/office/drawing/2014/main" id="{0AFC0D57-93B2-4B6B-AF18-E0DBC74ADA2C}"/>
              </a:ext>
            </a:extLst>
          </p:cNvPr>
          <p:cNvSpPr txBox="1"/>
          <p:nvPr/>
        </p:nvSpPr>
        <p:spPr>
          <a:xfrm>
            <a:off x="1080000" y="1831783"/>
            <a:ext cx="10012543" cy="3693319"/>
          </a:xfrm>
          <a:custGeom>
            <a:avLst/>
            <a:gdLst>
              <a:gd name="connsiteX0" fmla="*/ 0 w 10012543"/>
              <a:gd name="connsiteY0" fmla="*/ 0 h 3693319"/>
              <a:gd name="connsiteX1" fmla="*/ 488848 w 10012543"/>
              <a:gd name="connsiteY1" fmla="*/ 0 h 3693319"/>
              <a:gd name="connsiteX2" fmla="*/ 777445 w 10012543"/>
              <a:gd name="connsiteY2" fmla="*/ 0 h 3693319"/>
              <a:gd name="connsiteX3" fmla="*/ 1566668 w 10012543"/>
              <a:gd name="connsiteY3" fmla="*/ 0 h 3693319"/>
              <a:gd name="connsiteX4" fmla="*/ 2055516 w 10012543"/>
              <a:gd name="connsiteY4" fmla="*/ 0 h 3693319"/>
              <a:gd name="connsiteX5" fmla="*/ 2544364 w 10012543"/>
              <a:gd name="connsiteY5" fmla="*/ 0 h 3693319"/>
              <a:gd name="connsiteX6" fmla="*/ 3333588 w 10012543"/>
              <a:gd name="connsiteY6" fmla="*/ 0 h 3693319"/>
              <a:gd name="connsiteX7" fmla="*/ 3722310 w 10012543"/>
              <a:gd name="connsiteY7" fmla="*/ 0 h 3693319"/>
              <a:gd name="connsiteX8" fmla="*/ 4511534 w 10012543"/>
              <a:gd name="connsiteY8" fmla="*/ 0 h 3693319"/>
              <a:gd name="connsiteX9" fmla="*/ 5300758 w 10012543"/>
              <a:gd name="connsiteY9" fmla="*/ 0 h 3693319"/>
              <a:gd name="connsiteX10" fmla="*/ 5889731 w 10012543"/>
              <a:gd name="connsiteY10" fmla="*/ 0 h 3693319"/>
              <a:gd name="connsiteX11" fmla="*/ 6678955 w 10012543"/>
              <a:gd name="connsiteY11" fmla="*/ 0 h 3693319"/>
              <a:gd name="connsiteX12" fmla="*/ 7167803 w 10012543"/>
              <a:gd name="connsiteY12" fmla="*/ 0 h 3693319"/>
              <a:gd name="connsiteX13" fmla="*/ 7656651 w 10012543"/>
              <a:gd name="connsiteY13" fmla="*/ 0 h 3693319"/>
              <a:gd name="connsiteX14" fmla="*/ 8345749 w 10012543"/>
              <a:gd name="connsiteY14" fmla="*/ 0 h 3693319"/>
              <a:gd name="connsiteX15" fmla="*/ 8834597 w 10012543"/>
              <a:gd name="connsiteY15" fmla="*/ 0 h 3693319"/>
              <a:gd name="connsiteX16" fmla="*/ 10012543 w 10012543"/>
              <a:gd name="connsiteY16" fmla="*/ 0 h 3693319"/>
              <a:gd name="connsiteX17" fmla="*/ 10012543 w 10012543"/>
              <a:gd name="connsiteY17" fmla="*/ 601483 h 3693319"/>
              <a:gd name="connsiteX18" fmla="*/ 10012543 w 10012543"/>
              <a:gd name="connsiteY18" fmla="*/ 1166034 h 3693319"/>
              <a:gd name="connsiteX19" fmla="*/ 10012543 w 10012543"/>
              <a:gd name="connsiteY19" fmla="*/ 1730584 h 3693319"/>
              <a:gd name="connsiteX20" fmla="*/ 10012543 w 10012543"/>
              <a:gd name="connsiteY20" fmla="*/ 2147401 h 3693319"/>
              <a:gd name="connsiteX21" fmla="*/ 10012543 w 10012543"/>
              <a:gd name="connsiteY21" fmla="*/ 2601152 h 3693319"/>
              <a:gd name="connsiteX22" fmla="*/ 10012543 w 10012543"/>
              <a:gd name="connsiteY22" fmla="*/ 3165702 h 3693319"/>
              <a:gd name="connsiteX23" fmla="*/ 10012543 w 10012543"/>
              <a:gd name="connsiteY23" fmla="*/ 3693319 h 3693319"/>
              <a:gd name="connsiteX24" fmla="*/ 9623821 w 10012543"/>
              <a:gd name="connsiteY24" fmla="*/ 3693319 h 3693319"/>
              <a:gd name="connsiteX25" fmla="*/ 9335224 w 10012543"/>
              <a:gd name="connsiteY25" fmla="*/ 3693319 h 3693319"/>
              <a:gd name="connsiteX26" fmla="*/ 9046627 w 10012543"/>
              <a:gd name="connsiteY26" fmla="*/ 3693319 h 3693319"/>
              <a:gd name="connsiteX27" fmla="*/ 8457654 w 10012543"/>
              <a:gd name="connsiteY27" fmla="*/ 3693319 h 3693319"/>
              <a:gd name="connsiteX28" fmla="*/ 8068932 w 10012543"/>
              <a:gd name="connsiteY28" fmla="*/ 3693319 h 3693319"/>
              <a:gd name="connsiteX29" fmla="*/ 7379833 w 10012543"/>
              <a:gd name="connsiteY29" fmla="*/ 3693319 h 3693319"/>
              <a:gd name="connsiteX30" fmla="*/ 6991111 w 10012543"/>
              <a:gd name="connsiteY30" fmla="*/ 3693319 h 3693319"/>
              <a:gd name="connsiteX31" fmla="*/ 6302012 w 10012543"/>
              <a:gd name="connsiteY31" fmla="*/ 3693319 h 3693319"/>
              <a:gd name="connsiteX32" fmla="*/ 6013416 w 10012543"/>
              <a:gd name="connsiteY32" fmla="*/ 3693319 h 3693319"/>
              <a:gd name="connsiteX33" fmla="*/ 5324317 w 10012543"/>
              <a:gd name="connsiteY33" fmla="*/ 3693319 h 3693319"/>
              <a:gd name="connsiteX34" fmla="*/ 4935595 w 10012543"/>
              <a:gd name="connsiteY34" fmla="*/ 3693319 h 3693319"/>
              <a:gd name="connsiteX35" fmla="*/ 4646998 w 10012543"/>
              <a:gd name="connsiteY35" fmla="*/ 3693319 h 3693319"/>
              <a:gd name="connsiteX36" fmla="*/ 4258276 w 10012543"/>
              <a:gd name="connsiteY36" fmla="*/ 3693319 h 3693319"/>
              <a:gd name="connsiteX37" fmla="*/ 3569177 w 10012543"/>
              <a:gd name="connsiteY37" fmla="*/ 3693319 h 3693319"/>
              <a:gd name="connsiteX38" fmla="*/ 3180455 w 10012543"/>
              <a:gd name="connsiteY38" fmla="*/ 3693319 h 3693319"/>
              <a:gd name="connsiteX39" fmla="*/ 2891858 w 10012543"/>
              <a:gd name="connsiteY39" fmla="*/ 3693319 h 3693319"/>
              <a:gd name="connsiteX40" fmla="*/ 2503136 w 10012543"/>
              <a:gd name="connsiteY40" fmla="*/ 3693319 h 3693319"/>
              <a:gd name="connsiteX41" fmla="*/ 2014288 w 10012543"/>
              <a:gd name="connsiteY41" fmla="*/ 3693319 h 3693319"/>
              <a:gd name="connsiteX42" fmla="*/ 1425315 w 10012543"/>
              <a:gd name="connsiteY42" fmla="*/ 3693319 h 3693319"/>
              <a:gd name="connsiteX43" fmla="*/ 1036593 w 10012543"/>
              <a:gd name="connsiteY43" fmla="*/ 3693319 h 3693319"/>
              <a:gd name="connsiteX44" fmla="*/ 0 w 10012543"/>
              <a:gd name="connsiteY44" fmla="*/ 3693319 h 3693319"/>
              <a:gd name="connsiteX45" fmla="*/ 0 w 10012543"/>
              <a:gd name="connsiteY45" fmla="*/ 3165702 h 3693319"/>
              <a:gd name="connsiteX46" fmla="*/ 0 w 10012543"/>
              <a:gd name="connsiteY46" fmla="*/ 2638085 h 3693319"/>
              <a:gd name="connsiteX47" fmla="*/ 0 w 10012543"/>
              <a:gd name="connsiteY47" fmla="*/ 2110468 h 3693319"/>
              <a:gd name="connsiteX48" fmla="*/ 0 w 10012543"/>
              <a:gd name="connsiteY48" fmla="*/ 1582851 h 3693319"/>
              <a:gd name="connsiteX49" fmla="*/ 0 w 10012543"/>
              <a:gd name="connsiteY49" fmla="*/ 1092167 h 3693319"/>
              <a:gd name="connsiteX50" fmla="*/ 0 w 10012543"/>
              <a:gd name="connsiteY50" fmla="*/ 527617 h 3693319"/>
              <a:gd name="connsiteX51" fmla="*/ 0 w 10012543"/>
              <a:gd name="connsiteY51" fmla="*/ 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12543" h="3693319" extrusionOk="0">
                <a:moveTo>
                  <a:pt x="0" y="0"/>
                </a:moveTo>
                <a:cubicBezTo>
                  <a:pt x="102271" y="-52444"/>
                  <a:pt x="248097" y="51236"/>
                  <a:pt x="488848" y="0"/>
                </a:cubicBezTo>
                <a:cubicBezTo>
                  <a:pt x="729599" y="-51236"/>
                  <a:pt x="716973" y="20242"/>
                  <a:pt x="777445" y="0"/>
                </a:cubicBezTo>
                <a:cubicBezTo>
                  <a:pt x="837917" y="-20242"/>
                  <a:pt x="1182983" y="7195"/>
                  <a:pt x="1566668" y="0"/>
                </a:cubicBezTo>
                <a:cubicBezTo>
                  <a:pt x="1950353" y="-7195"/>
                  <a:pt x="1884382" y="13373"/>
                  <a:pt x="2055516" y="0"/>
                </a:cubicBezTo>
                <a:cubicBezTo>
                  <a:pt x="2226650" y="-13373"/>
                  <a:pt x="2369254" y="54661"/>
                  <a:pt x="2544364" y="0"/>
                </a:cubicBezTo>
                <a:cubicBezTo>
                  <a:pt x="2719474" y="-54661"/>
                  <a:pt x="3049323" y="70823"/>
                  <a:pt x="3333588" y="0"/>
                </a:cubicBezTo>
                <a:cubicBezTo>
                  <a:pt x="3617853" y="-70823"/>
                  <a:pt x="3622275" y="33507"/>
                  <a:pt x="3722310" y="0"/>
                </a:cubicBezTo>
                <a:cubicBezTo>
                  <a:pt x="3822345" y="-33507"/>
                  <a:pt x="4140369" y="58427"/>
                  <a:pt x="4511534" y="0"/>
                </a:cubicBezTo>
                <a:cubicBezTo>
                  <a:pt x="4882699" y="-58427"/>
                  <a:pt x="4967572" y="31305"/>
                  <a:pt x="5300758" y="0"/>
                </a:cubicBezTo>
                <a:cubicBezTo>
                  <a:pt x="5633944" y="-31305"/>
                  <a:pt x="5698065" y="7053"/>
                  <a:pt x="5889731" y="0"/>
                </a:cubicBezTo>
                <a:cubicBezTo>
                  <a:pt x="6081397" y="-7053"/>
                  <a:pt x="6427481" y="49147"/>
                  <a:pt x="6678955" y="0"/>
                </a:cubicBezTo>
                <a:cubicBezTo>
                  <a:pt x="6930429" y="-49147"/>
                  <a:pt x="6940235" y="102"/>
                  <a:pt x="7167803" y="0"/>
                </a:cubicBezTo>
                <a:cubicBezTo>
                  <a:pt x="7395371" y="-102"/>
                  <a:pt x="7446088" y="8922"/>
                  <a:pt x="7656651" y="0"/>
                </a:cubicBezTo>
                <a:cubicBezTo>
                  <a:pt x="7867214" y="-8922"/>
                  <a:pt x="8194712" y="12423"/>
                  <a:pt x="8345749" y="0"/>
                </a:cubicBezTo>
                <a:cubicBezTo>
                  <a:pt x="8496786" y="-12423"/>
                  <a:pt x="8668001" y="41155"/>
                  <a:pt x="8834597" y="0"/>
                </a:cubicBezTo>
                <a:cubicBezTo>
                  <a:pt x="9001193" y="-41155"/>
                  <a:pt x="9656385" y="95843"/>
                  <a:pt x="10012543" y="0"/>
                </a:cubicBezTo>
                <a:cubicBezTo>
                  <a:pt x="10051426" y="268087"/>
                  <a:pt x="9946048" y="430793"/>
                  <a:pt x="10012543" y="601483"/>
                </a:cubicBezTo>
                <a:cubicBezTo>
                  <a:pt x="10079038" y="772173"/>
                  <a:pt x="9996715" y="1034231"/>
                  <a:pt x="10012543" y="1166034"/>
                </a:cubicBezTo>
                <a:cubicBezTo>
                  <a:pt x="10028371" y="1297837"/>
                  <a:pt x="9949903" y="1600009"/>
                  <a:pt x="10012543" y="1730584"/>
                </a:cubicBezTo>
                <a:cubicBezTo>
                  <a:pt x="10075183" y="1861159"/>
                  <a:pt x="9969540" y="1969316"/>
                  <a:pt x="10012543" y="2147401"/>
                </a:cubicBezTo>
                <a:cubicBezTo>
                  <a:pt x="10055546" y="2325486"/>
                  <a:pt x="9962163" y="2434747"/>
                  <a:pt x="10012543" y="2601152"/>
                </a:cubicBezTo>
                <a:cubicBezTo>
                  <a:pt x="10062923" y="2767557"/>
                  <a:pt x="9988054" y="3002117"/>
                  <a:pt x="10012543" y="3165702"/>
                </a:cubicBezTo>
                <a:cubicBezTo>
                  <a:pt x="10037032" y="3329287"/>
                  <a:pt x="10006680" y="3456482"/>
                  <a:pt x="10012543" y="3693319"/>
                </a:cubicBezTo>
                <a:cubicBezTo>
                  <a:pt x="9878370" y="3724607"/>
                  <a:pt x="9794159" y="3689409"/>
                  <a:pt x="9623821" y="3693319"/>
                </a:cubicBezTo>
                <a:cubicBezTo>
                  <a:pt x="9453483" y="3697229"/>
                  <a:pt x="9462368" y="3661086"/>
                  <a:pt x="9335224" y="3693319"/>
                </a:cubicBezTo>
                <a:cubicBezTo>
                  <a:pt x="9208080" y="3725552"/>
                  <a:pt x="9148803" y="3688989"/>
                  <a:pt x="9046627" y="3693319"/>
                </a:cubicBezTo>
                <a:cubicBezTo>
                  <a:pt x="8944451" y="3697649"/>
                  <a:pt x="8591536" y="3666210"/>
                  <a:pt x="8457654" y="3693319"/>
                </a:cubicBezTo>
                <a:cubicBezTo>
                  <a:pt x="8323772" y="3720428"/>
                  <a:pt x="8260225" y="3678367"/>
                  <a:pt x="8068932" y="3693319"/>
                </a:cubicBezTo>
                <a:cubicBezTo>
                  <a:pt x="7877639" y="3708271"/>
                  <a:pt x="7719426" y="3637314"/>
                  <a:pt x="7379833" y="3693319"/>
                </a:cubicBezTo>
                <a:cubicBezTo>
                  <a:pt x="7040240" y="3749324"/>
                  <a:pt x="7070354" y="3657935"/>
                  <a:pt x="6991111" y="3693319"/>
                </a:cubicBezTo>
                <a:cubicBezTo>
                  <a:pt x="6911868" y="3728703"/>
                  <a:pt x="6645659" y="3617034"/>
                  <a:pt x="6302012" y="3693319"/>
                </a:cubicBezTo>
                <a:cubicBezTo>
                  <a:pt x="5958365" y="3769604"/>
                  <a:pt x="6132071" y="3663455"/>
                  <a:pt x="6013416" y="3693319"/>
                </a:cubicBezTo>
                <a:cubicBezTo>
                  <a:pt x="5894761" y="3723183"/>
                  <a:pt x="5530261" y="3668007"/>
                  <a:pt x="5324317" y="3693319"/>
                </a:cubicBezTo>
                <a:cubicBezTo>
                  <a:pt x="5118373" y="3718631"/>
                  <a:pt x="5120441" y="3657647"/>
                  <a:pt x="4935595" y="3693319"/>
                </a:cubicBezTo>
                <a:cubicBezTo>
                  <a:pt x="4750749" y="3728991"/>
                  <a:pt x="4747633" y="3673143"/>
                  <a:pt x="4646998" y="3693319"/>
                </a:cubicBezTo>
                <a:cubicBezTo>
                  <a:pt x="4546363" y="3713495"/>
                  <a:pt x="4365804" y="3661889"/>
                  <a:pt x="4258276" y="3693319"/>
                </a:cubicBezTo>
                <a:cubicBezTo>
                  <a:pt x="4150748" y="3724749"/>
                  <a:pt x="3723053" y="3653654"/>
                  <a:pt x="3569177" y="3693319"/>
                </a:cubicBezTo>
                <a:cubicBezTo>
                  <a:pt x="3415301" y="3732984"/>
                  <a:pt x="3271152" y="3650615"/>
                  <a:pt x="3180455" y="3693319"/>
                </a:cubicBezTo>
                <a:cubicBezTo>
                  <a:pt x="3089758" y="3736023"/>
                  <a:pt x="2969077" y="3683731"/>
                  <a:pt x="2891858" y="3693319"/>
                </a:cubicBezTo>
                <a:cubicBezTo>
                  <a:pt x="2814639" y="3702907"/>
                  <a:pt x="2684496" y="3687978"/>
                  <a:pt x="2503136" y="3693319"/>
                </a:cubicBezTo>
                <a:cubicBezTo>
                  <a:pt x="2321776" y="3698660"/>
                  <a:pt x="2174788" y="3659400"/>
                  <a:pt x="2014288" y="3693319"/>
                </a:cubicBezTo>
                <a:cubicBezTo>
                  <a:pt x="1853788" y="3727238"/>
                  <a:pt x="1607558" y="3666652"/>
                  <a:pt x="1425315" y="3693319"/>
                </a:cubicBezTo>
                <a:cubicBezTo>
                  <a:pt x="1243072" y="3719986"/>
                  <a:pt x="1126531" y="3666968"/>
                  <a:pt x="1036593" y="3693319"/>
                </a:cubicBezTo>
                <a:cubicBezTo>
                  <a:pt x="946655" y="3719670"/>
                  <a:pt x="373258" y="3690476"/>
                  <a:pt x="0" y="3693319"/>
                </a:cubicBezTo>
                <a:cubicBezTo>
                  <a:pt x="-14882" y="3485355"/>
                  <a:pt x="18572" y="3349311"/>
                  <a:pt x="0" y="3165702"/>
                </a:cubicBezTo>
                <a:cubicBezTo>
                  <a:pt x="-18572" y="2982093"/>
                  <a:pt x="49827" y="2894934"/>
                  <a:pt x="0" y="2638085"/>
                </a:cubicBezTo>
                <a:cubicBezTo>
                  <a:pt x="-49827" y="2381236"/>
                  <a:pt x="50402" y="2363896"/>
                  <a:pt x="0" y="2110468"/>
                </a:cubicBezTo>
                <a:cubicBezTo>
                  <a:pt x="-50402" y="1857040"/>
                  <a:pt x="22731" y="1776411"/>
                  <a:pt x="0" y="1582851"/>
                </a:cubicBezTo>
                <a:cubicBezTo>
                  <a:pt x="-22731" y="1389291"/>
                  <a:pt x="35583" y="1333397"/>
                  <a:pt x="0" y="1092167"/>
                </a:cubicBezTo>
                <a:cubicBezTo>
                  <a:pt x="-35583" y="850937"/>
                  <a:pt x="14001" y="769765"/>
                  <a:pt x="0" y="527617"/>
                </a:cubicBezTo>
                <a:cubicBezTo>
                  <a:pt x="-14001" y="285469"/>
                  <a:pt x="11917" y="261530"/>
                  <a:pt x="0" y="0"/>
                </a:cubicBezTo>
                <a:close/>
              </a:path>
            </a:pathLst>
          </a:custGeom>
          <a:noFill/>
          <a:ln>
            <a:solidFill>
              <a:schemeClr val="accent1">
                <a:shade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r>
              <a:rPr lang="nl-NL"/>
              <a:t>1</a:t>
            </a:r>
            <a:r>
              <a:rPr lang="nl-NL" b="0">
                <a:effectLst/>
              </a:rPr>
              <a:t>. Verhit de olie in een wok en bak de currypasta en sperziebonen </a:t>
            </a:r>
            <a:r>
              <a:rPr lang="nl-NL" b="0" strike="sngStrike">
                <a:solidFill>
                  <a:srgbClr val="FF0000"/>
                </a:solidFill>
                <a:effectLst/>
              </a:rPr>
              <a:t>5</a:t>
            </a:r>
            <a:r>
              <a:rPr lang="nl-NL" b="0">
                <a:solidFill>
                  <a:srgbClr val="00B050"/>
                </a:solidFill>
                <a:effectLst/>
              </a:rPr>
              <a:t>3</a:t>
            </a:r>
            <a:r>
              <a:rPr lang="nl-NL" b="0">
                <a:solidFill>
                  <a:srgbClr val="92D050"/>
                </a:solidFill>
                <a:effectLst/>
              </a:rPr>
              <a:t> </a:t>
            </a:r>
            <a:r>
              <a:rPr lang="nl-NL" b="0">
                <a:effectLst/>
              </a:rPr>
              <a:t>min. op hoog vuur. </a:t>
            </a:r>
          </a:p>
          <a:p>
            <a:pPr algn="ctr"/>
            <a:endParaRPr lang="nl-NL" b="1">
              <a:solidFill>
                <a:srgbClr val="131313"/>
              </a:solidFill>
              <a:effectLst/>
            </a:endParaRPr>
          </a:p>
          <a:p>
            <a:r>
              <a:rPr lang="nl-NL" b="0">
                <a:effectLst/>
              </a:rPr>
              <a:t>2. Voeg de paksoi en </a:t>
            </a:r>
            <a:r>
              <a:rPr lang="nl-NL" b="0" err="1">
                <a:effectLst/>
              </a:rPr>
              <a:t>jalapeñopeper</a:t>
            </a:r>
            <a:r>
              <a:rPr lang="nl-NL" b="0">
                <a:effectLst/>
              </a:rPr>
              <a:t> toe aan de curry en bak 2 min. mee.</a:t>
            </a:r>
          </a:p>
          <a:p>
            <a:pPr algn="ctr"/>
            <a:endParaRPr lang="nl-NL" b="1">
              <a:solidFill>
                <a:srgbClr val="131313"/>
              </a:solidFill>
              <a:effectLst/>
            </a:endParaRPr>
          </a:p>
          <a:p>
            <a:r>
              <a:rPr lang="nl-NL" b="0">
                <a:effectLst/>
              </a:rPr>
              <a:t>3. Bak de </a:t>
            </a:r>
            <a:r>
              <a:rPr lang="nl-NL"/>
              <a:t>k</a:t>
            </a:r>
            <a:r>
              <a:rPr lang="nl-NL" b="0">
                <a:effectLst/>
              </a:rPr>
              <a:t>ipfiletstukjes met de gesnipperde ui </a:t>
            </a:r>
            <a:r>
              <a:rPr lang="nl-NL" b="0" strike="sngStrike">
                <a:solidFill>
                  <a:srgbClr val="FF0000"/>
                </a:solidFill>
                <a:effectLst/>
              </a:rPr>
              <a:t>2</a:t>
            </a:r>
            <a:r>
              <a:rPr lang="nl-NL" b="0">
                <a:solidFill>
                  <a:srgbClr val="00B050"/>
                </a:solidFill>
                <a:effectLst/>
              </a:rPr>
              <a:t>3</a:t>
            </a:r>
            <a:r>
              <a:rPr lang="nl-NL" b="0">
                <a:effectLst/>
              </a:rPr>
              <a:t> minuten</a:t>
            </a:r>
            <a:r>
              <a:rPr lang="nl-NL" b="0">
                <a:solidFill>
                  <a:srgbClr val="92D050"/>
                </a:solidFill>
                <a:effectLst/>
              </a:rPr>
              <a:t>,</a:t>
            </a:r>
            <a:r>
              <a:rPr lang="nl-NL" b="0">
                <a:effectLst/>
              </a:rPr>
              <a:t> en voeg de kokosmelk toe</a:t>
            </a:r>
            <a:r>
              <a:rPr lang="nl-NL" b="0" strike="sngStrike">
                <a:solidFill>
                  <a:srgbClr val="FF0000"/>
                </a:solidFill>
                <a:effectLst/>
              </a:rPr>
              <a:t>, zet het vuur laag en laat 3 min. zachtjes koken</a:t>
            </a:r>
            <a:r>
              <a:rPr lang="nl-NL">
                <a:solidFill>
                  <a:srgbClr val="FF0000"/>
                </a:solidFill>
              </a:rPr>
              <a:t> </a:t>
            </a:r>
            <a:r>
              <a:rPr lang="nl-NL">
                <a:solidFill>
                  <a:srgbClr val="00B050"/>
                </a:solidFill>
              </a:rPr>
              <a:t>en draai het vuur uit</a:t>
            </a:r>
            <a:r>
              <a:rPr lang="nl-NL"/>
              <a:t>.</a:t>
            </a:r>
            <a:r>
              <a:rPr lang="nl-NL">
                <a:solidFill>
                  <a:srgbClr val="FF0000"/>
                </a:solidFill>
              </a:rPr>
              <a:t> </a:t>
            </a:r>
            <a:r>
              <a:rPr lang="nl-NL" b="0">
                <a:effectLst/>
              </a:rPr>
              <a:t>Breng eventueel op smaak met zout.</a:t>
            </a:r>
          </a:p>
          <a:p>
            <a:pPr algn="ctr"/>
            <a:endParaRPr lang="nl-NL" b="1">
              <a:solidFill>
                <a:srgbClr val="131313"/>
              </a:solidFill>
              <a:effectLst/>
            </a:endParaRPr>
          </a:p>
          <a:p>
            <a:r>
              <a:rPr lang="nl-NL" b="0">
                <a:effectLst/>
              </a:rPr>
              <a:t>4. Boen ondertussen de limoen schoon, rasp de groene schil en snijd in parten. Hak de </a:t>
            </a:r>
            <a:r>
              <a:rPr lang="nl-NL" b="0" strike="sngStrike">
                <a:solidFill>
                  <a:srgbClr val="FF0000"/>
                </a:solidFill>
                <a:effectLst/>
              </a:rPr>
              <a:t>pinda’s</a:t>
            </a:r>
            <a:r>
              <a:rPr lang="nl-NL" b="0">
                <a:effectLst/>
              </a:rPr>
              <a:t> </a:t>
            </a:r>
            <a:r>
              <a:rPr lang="nl-NL" b="0">
                <a:solidFill>
                  <a:srgbClr val="00B050"/>
                </a:solidFill>
                <a:effectLst/>
              </a:rPr>
              <a:t>cashewnoten</a:t>
            </a:r>
            <a:r>
              <a:rPr lang="nl-NL" b="0">
                <a:effectLst/>
              </a:rPr>
              <a:t> grof en snijd de koriander grof.</a:t>
            </a:r>
          </a:p>
          <a:p>
            <a:endParaRPr lang="nl-NL" b="0">
              <a:effectLst/>
            </a:endParaRPr>
          </a:p>
          <a:p>
            <a:r>
              <a:rPr lang="nl-NL"/>
              <a:t>5. </a:t>
            </a:r>
            <a:r>
              <a:rPr lang="nl-NL" b="0">
                <a:effectLst/>
              </a:rPr>
              <a:t>Verdeel de noedels over diepe borden en verdeel de curry erover. Bestrooi met de </a:t>
            </a:r>
            <a:r>
              <a:rPr lang="nl-NL" b="0" strike="sngStrike">
                <a:solidFill>
                  <a:srgbClr val="FF0000"/>
                </a:solidFill>
                <a:effectLst/>
              </a:rPr>
              <a:t>koriander</a:t>
            </a:r>
            <a:r>
              <a:rPr lang="nl-NL" b="0">
                <a:effectLst/>
              </a:rPr>
              <a:t> </a:t>
            </a:r>
            <a:r>
              <a:rPr lang="nl-NL" b="0">
                <a:solidFill>
                  <a:srgbClr val="00B050"/>
                </a:solidFill>
                <a:effectLst/>
              </a:rPr>
              <a:t>peterselie</a:t>
            </a:r>
            <a:r>
              <a:rPr lang="nl-NL" b="0">
                <a:effectLst/>
              </a:rPr>
              <a:t>, pinda’s en het limoenrasp. </a:t>
            </a:r>
          </a:p>
        </p:txBody>
      </p:sp>
    </p:spTree>
    <p:extLst>
      <p:ext uri="{BB962C8B-B14F-4D97-AF65-F5344CB8AC3E}">
        <p14:creationId xmlns:p14="http://schemas.microsoft.com/office/powerpoint/2010/main" val="239310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613A38-2B67-BA65-CA0E-F7E534DD4978}"/>
              </a:ext>
            </a:extLst>
          </p:cNvPr>
          <p:cNvSpPr>
            <a:spLocks noGrp="1"/>
          </p:cNvSpPr>
          <p:nvPr>
            <p:ph type="title"/>
          </p:nvPr>
        </p:nvSpPr>
        <p:spPr/>
        <p:txBody>
          <a:bodyPr/>
          <a:lstStyle/>
          <a:p>
            <a:r>
              <a:rPr lang="nl-NL"/>
              <a:t>… en dan moeten we conflicten oplossen</a:t>
            </a:r>
          </a:p>
        </p:txBody>
      </p:sp>
      <p:sp>
        <p:nvSpPr>
          <p:cNvPr id="5" name="Tekstvak 4">
            <a:extLst>
              <a:ext uri="{FF2B5EF4-FFF2-40B4-BE49-F238E27FC236}">
                <a16:creationId xmlns:a16="http://schemas.microsoft.com/office/drawing/2014/main" id="{B1E683B0-CB43-E112-42AA-2A46553187E7}"/>
              </a:ext>
            </a:extLst>
          </p:cNvPr>
          <p:cNvSpPr txBox="1"/>
          <p:nvPr/>
        </p:nvSpPr>
        <p:spPr>
          <a:xfrm>
            <a:off x="1103058" y="1800000"/>
            <a:ext cx="4537029" cy="4401205"/>
          </a:xfrm>
          <a:custGeom>
            <a:avLst/>
            <a:gdLst>
              <a:gd name="connsiteX0" fmla="*/ 0 w 4537029"/>
              <a:gd name="connsiteY0" fmla="*/ 0 h 4401205"/>
              <a:gd name="connsiteX1" fmla="*/ 521758 w 4537029"/>
              <a:gd name="connsiteY1" fmla="*/ 0 h 4401205"/>
              <a:gd name="connsiteX2" fmla="*/ 952776 w 4537029"/>
              <a:gd name="connsiteY2" fmla="*/ 0 h 4401205"/>
              <a:gd name="connsiteX3" fmla="*/ 1610645 w 4537029"/>
              <a:gd name="connsiteY3" fmla="*/ 0 h 4401205"/>
              <a:gd name="connsiteX4" fmla="*/ 2132404 w 4537029"/>
              <a:gd name="connsiteY4" fmla="*/ 0 h 4401205"/>
              <a:gd name="connsiteX5" fmla="*/ 2654162 w 4537029"/>
              <a:gd name="connsiteY5" fmla="*/ 0 h 4401205"/>
              <a:gd name="connsiteX6" fmla="*/ 3312031 w 4537029"/>
              <a:gd name="connsiteY6" fmla="*/ 0 h 4401205"/>
              <a:gd name="connsiteX7" fmla="*/ 3788419 w 4537029"/>
              <a:gd name="connsiteY7" fmla="*/ 0 h 4401205"/>
              <a:gd name="connsiteX8" fmla="*/ 4537029 w 4537029"/>
              <a:gd name="connsiteY8" fmla="*/ 0 h 4401205"/>
              <a:gd name="connsiteX9" fmla="*/ 4537029 w 4537029"/>
              <a:gd name="connsiteY9" fmla="*/ 638175 h 4401205"/>
              <a:gd name="connsiteX10" fmla="*/ 4537029 w 4537029"/>
              <a:gd name="connsiteY10" fmla="*/ 1100301 h 4401205"/>
              <a:gd name="connsiteX11" fmla="*/ 4537029 w 4537029"/>
              <a:gd name="connsiteY11" fmla="*/ 1650452 h 4401205"/>
              <a:gd name="connsiteX12" fmla="*/ 4537029 w 4537029"/>
              <a:gd name="connsiteY12" fmla="*/ 2244615 h 4401205"/>
              <a:gd name="connsiteX13" fmla="*/ 4537029 w 4537029"/>
              <a:gd name="connsiteY13" fmla="*/ 2662729 h 4401205"/>
              <a:gd name="connsiteX14" fmla="*/ 4537029 w 4537029"/>
              <a:gd name="connsiteY14" fmla="*/ 3212880 h 4401205"/>
              <a:gd name="connsiteX15" fmla="*/ 4537029 w 4537029"/>
              <a:gd name="connsiteY15" fmla="*/ 3763030 h 4401205"/>
              <a:gd name="connsiteX16" fmla="*/ 4537029 w 4537029"/>
              <a:gd name="connsiteY16" fmla="*/ 4401205 h 4401205"/>
              <a:gd name="connsiteX17" fmla="*/ 3924530 w 4537029"/>
              <a:gd name="connsiteY17" fmla="*/ 4401205 h 4401205"/>
              <a:gd name="connsiteX18" fmla="*/ 3357401 w 4537029"/>
              <a:gd name="connsiteY18" fmla="*/ 4401205 h 4401205"/>
              <a:gd name="connsiteX19" fmla="*/ 2926384 w 4537029"/>
              <a:gd name="connsiteY19" fmla="*/ 4401205 h 4401205"/>
              <a:gd name="connsiteX20" fmla="*/ 2449996 w 4537029"/>
              <a:gd name="connsiteY20" fmla="*/ 4401205 h 4401205"/>
              <a:gd name="connsiteX21" fmla="*/ 1792126 w 4537029"/>
              <a:gd name="connsiteY21" fmla="*/ 4401205 h 4401205"/>
              <a:gd name="connsiteX22" fmla="*/ 1224998 w 4537029"/>
              <a:gd name="connsiteY22" fmla="*/ 4401205 h 4401205"/>
              <a:gd name="connsiteX23" fmla="*/ 748610 w 4537029"/>
              <a:gd name="connsiteY23" fmla="*/ 4401205 h 4401205"/>
              <a:gd name="connsiteX24" fmla="*/ 0 w 4537029"/>
              <a:gd name="connsiteY24" fmla="*/ 4401205 h 4401205"/>
              <a:gd name="connsiteX25" fmla="*/ 0 w 4537029"/>
              <a:gd name="connsiteY25" fmla="*/ 3983091 h 4401205"/>
              <a:gd name="connsiteX26" fmla="*/ 0 w 4537029"/>
              <a:gd name="connsiteY26" fmla="*/ 3564976 h 4401205"/>
              <a:gd name="connsiteX27" fmla="*/ 0 w 4537029"/>
              <a:gd name="connsiteY27" fmla="*/ 2970813 h 4401205"/>
              <a:gd name="connsiteX28" fmla="*/ 0 w 4537029"/>
              <a:gd name="connsiteY28" fmla="*/ 2508687 h 4401205"/>
              <a:gd name="connsiteX29" fmla="*/ 0 w 4537029"/>
              <a:gd name="connsiteY29" fmla="*/ 1870512 h 4401205"/>
              <a:gd name="connsiteX30" fmla="*/ 0 w 4537029"/>
              <a:gd name="connsiteY30" fmla="*/ 1364374 h 4401205"/>
              <a:gd name="connsiteX31" fmla="*/ 0 w 4537029"/>
              <a:gd name="connsiteY31" fmla="*/ 946259 h 4401205"/>
              <a:gd name="connsiteX32" fmla="*/ 0 w 4537029"/>
              <a:gd name="connsiteY32" fmla="*/ 0 h 440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37029" h="4401205" extrusionOk="0">
                <a:moveTo>
                  <a:pt x="0" y="0"/>
                </a:moveTo>
                <a:cubicBezTo>
                  <a:pt x="165120" y="-1688"/>
                  <a:pt x="416292" y="22277"/>
                  <a:pt x="521758" y="0"/>
                </a:cubicBezTo>
                <a:cubicBezTo>
                  <a:pt x="627224" y="-22277"/>
                  <a:pt x="750184" y="3767"/>
                  <a:pt x="952776" y="0"/>
                </a:cubicBezTo>
                <a:cubicBezTo>
                  <a:pt x="1155368" y="-3767"/>
                  <a:pt x="1457127" y="40604"/>
                  <a:pt x="1610645" y="0"/>
                </a:cubicBezTo>
                <a:cubicBezTo>
                  <a:pt x="1764163" y="-40604"/>
                  <a:pt x="1873289" y="45929"/>
                  <a:pt x="2132404" y="0"/>
                </a:cubicBezTo>
                <a:cubicBezTo>
                  <a:pt x="2391519" y="-45929"/>
                  <a:pt x="2422993" y="20278"/>
                  <a:pt x="2654162" y="0"/>
                </a:cubicBezTo>
                <a:cubicBezTo>
                  <a:pt x="2885331" y="-20278"/>
                  <a:pt x="3080667" y="64456"/>
                  <a:pt x="3312031" y="0"/>
                </a:cubicBezTo>
                <a:cubicBezTo>
                  <a:pt x="3543395" y="-64456"/>
                  <a:pt x="3551098" y="1047"/>
                  <a:pt x="3788419" y="0"/>
                </a:cubicBezTo>
                <a:cubicBezTo>
                  <a:pt x="4025740" y="-1047"/>
                  <a:pt x="4288213" y="87286"/>
                  <a:pt x="4537029" y="0"/>
                </a:cubicBezTo>
                <a:cubicBezTo>
                  <a:pt x="4541147" y="196182"/>
                  <a:pt x="4518021" y="368170"/>
                  <a:pt x="4537029" y="638175"/>
                </a:cubicBezTo>
                <a:cubicBezTo>
                  <a:pt x="4556037" y="908180"/>
                  <a:pt x="4517654" y="933602"/>
                  <a:pt x="4537029" y="1100301"/>
                </a:cubicBezTo>
                <a:cubicBezTo>
                  <a:pt x="4556404" y="1267000"/>
                  <a:pt x="4500734" y="1378102"/>
                  <a:pt x="4537029" y="1650452"/>
                </a:cubicBezTo>
                <a:cubicBezTo>
                  <a:pt x="4573324" y="1922802"/>
                  <a:pt x="4504118" y="2007575"/>
                  <a:pt x="4537029" y="2244615"/>
                </a:cubicBezTo>
                <a:cubicBezTo>
                  <a:pt x="4569940" y="2481655"/>
                  <a:pt x="4503226" y="2470572"/>
                  <a:pt x="4537029" y="2662729"/>
                </a:cubicBezTo>
                <a:cubicBezTo>
                  <a:pt x="4570832" y="2854886"/>
                  <a:pt x="4487993" y="3013782"/>
                  <a:pt x="4537029" y="3212880"/>
                </a:cubicBezTo>
                <a:cubicBezTo>
                  <a:pt x="4586065" y="3411978"/>
                  <a:pt x="4526144" y="3630524"/>
                  <a:pt x="4537029" y="3763030"/>
                </a:cubicBezTo>
                <a:cubicBezTo>
                  <a:pt x="4547914" y="3895536"/>
                  <a:pt x="4527810" y="4150781"/>
                  <a:pt x="4537029" y="4401205"/>
                </a:cubicBezTo>
                <a:cubicBezTo>
                  <a:pt x="4323314" y="4462756"/>
                  <a:pt x="4122036" y="4377058"/>
                  <a:pt x="3924530" y="4401205"/>
                </a:cubicBezTo>
                <a:cubicBezTo>
                  <a:pt x="3727024" y="4425352"/>
                  <a:pt x="3634312" y="4363590"/>
                  <a:pt x="3357401" y="4401205"/>
                </a:cubicBezTo>
                <a:cubicBezTo>
                  <a:pt x="3080490" y="4438820"/>
                  <a:pt x="3103854" y="4369387"/>
                  <a:pt x="2926384" y="4401205"/>
                </a:cubicBezTo>
                <a:cubicBezTo>
                  <a:pt x="2748914" y="4433023"/>
                  <a:pt x="2621627" y="4369975"/>
                  <a:pt x="2449996" y="4401205"/>
                </a:cubicBezTo>
                <a:cubicBezTo>
                  <a:pt x="2278365" y="4432435"/>
                  <a:pt x="1972097" y="4351987"/>
                  <a:pt x="1792126" y="4401205"/>
                </a:cubicBezTo>
                <a:cubicBezTo>
                  <a:pt x="1612155" y="4450423"/>
                  <a:pt x="1402620" y="4348136"/>
                  <a:pt x="1224998" y="4401205"/>
                </a:cubicBezTo>
                <a:cubicBezTo>
                  <a:pt x="1047376" y="4454274"/>
                  <a:pt x="968456" y="4364471"/>
                  <a:pt x="748610" y="4401205"/>
                </a:cubicBezTo>
                <a:cubicBezTo>
                  <a:pt x="528764" y="4437939"/>
                  <a:pt x="305493" y="4382109"/>
                  <a:pt x="0" y="4401205"/>
                </a:cubicBezTo>
                <a:cubicBezTo>
                  <a:pt x="-46622" y="4251936"/>
                  <a:pt x="34127" y="4115005"/>
                  <a:pt x="0" y="3983091"/>
                </a:cubicBezTo>
                <a:cubicBezTo>
                  <a:pt x="-34127" y="3851177"/>
                  <a:pt x="21684" y="3651796"/>
                  <a:pt x="0" y="3564976"/>
                </a:cubicBezTo>
                <a:cubicBezTo>
                  <a:pt x="-21684" y="3478157"/>
                  <a:pt x="9229" y="3109440"/>
                  <a:pt x="0" y="2970813"/>
                </a:cubicBezTo>
                <a:cubicBezTo>
                  <a:pt x="-9229" y="2832186"/>
                  <a:pt x="51474" y="2661966"/>
                  <a:pt x="0" y="2508687"/>
                </a:cubicBezTo>
                <a:cubicBezTo>
                  <a:pt x="-51474" y="2355408"/>
                  <a:pt x="21455" y="2155088"/>
                  <a:pt x="0" y="1870512"/>
                </a:cubicBezTo>
                <a:cubicBezTo>
                  <a:pt x="-21455" y="1585937"/>
                  <a:pt x="2113" y="1554267"/>
                  <a:pt x="0" y="1364374"/>
                </a:cubicBezTo>
                <a:cubicBezTo>
                  <a:pt x="-2113" y="1174481"/>
                  <a:pt x="42023" y="1113935"/>
                  <a:pt x="0" y="946259"/>
                </a:cubicBezTo>
                <a:cubicBezTo>
                  <a:pt x="-42023" y="778584"/>
                  <a:pt x="105185" y="351184"/>
                  <a:pt x="0" y="0"/>
                </a:cubicBezTo>
                <a:close/>
              </a:path>
            </a:pathLst>
          </a:custGeom>
          <a:noFill/>
          <a:ln>
            <a:solidFill>
              <a:schemeClr val="accent1">
                <a:shade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r>
              <a:rPr lang="nl-NL" sz="1400">
                <a:solidFill>
                  <a:srgbClr val="00B050"/>
                </a:solidFill>
              </a:rPr>
              <a:t>1</a:t>
            </a:r>
            <a:r>
              <a:rPr lang="nl-NL" sz="1400" b="0">
                <a:solidFill>
                  <a:srgbClr val="00B050"/>
                </a:solidFill>
                <a:effectLst/>
              </a:rPr>
              <a:t>. Bak de vegetarische </a:t>
            </a:r>
            <a:r>
              <a:rPr lang="nl-NL" sz="1400" b="0" err="1">
                <a:solidFill>
                  <a:srgbClr val="00B050"/>
                </a:solidFill>
                <a:effectLst/>
              </a:rPr>
              <a:t>kipstuckjes</a:t>
            </a:r>
            <a:r>
              <a:rPr lang="nl-NL" sz="1400" b="0">
                <a:solidFill>
                  <a:srgbClr val="00B050"/>
                </a:solidFill>
                <a:effectLst/>
              </a:rPr>
              <a:t> met de gesnipperde ui 5 minuten en zet apart</a:t>
            </a:r>
          </a:p>
          <a:p>
            <a:endParaRPr lang="nl-NL" sz="1400"/>
          </a:p>
          <a:p>
            <a:r>
              <a:rPr lang="nl-NL" sz="1400" strike="sngStrike">
                <a:solidFill>
                  <a:srgbClr val="FF0000"/>
                </a:solidFill>
              </a:rPr>
              <a:t>1</a:t>
            </a:r>
            <a:r>
              <a:rPr lang="nl-NL" sz="1400" b="0">
                <a:solidFill>
                  <a:srgbClr val="00B050"/>
                </a:solidFill>
                <a:effectLst/>
              </a:rPr>
              <a:t>2</a:t>
            </a:r>
            <a:r>
              <a:rPr lang="nl-NL" sz="1400" b="0">
                <a:effectLst/>
              </a:rPr>
              <a:t>.</a:t>
            </a:r>
            <a:r>
              <a:rPr lang="nl-NL" sz="1400">
                <a:solidFill>
                  <a:srgbClr val="92D050"/>
                </a:solidFill>
              </a:rPr>
              <a:t> </a:t>
            </a:r>
            <a:r>
              <a:rPr lang="nl-NL" sz="1400"/>
              <a:t>B</a:t>
            </a:r>
            <a:r>
              <a:rPr lang="nl-NL" sz="1400" b="0">
                <a:effectLst/>
              </a:rPr>
              <a:t>ak de currypasta en sperziebonen 5 min. op hoog vuur. </a:t>
            </a:r>
          </a:p>
          <a:p>
            <a:pPr algn="ctr"/>
            <a:endParaRPr lang="nl-NL" sz="1400" b="1">
              <a:solidFill>
                <a:srgbClr val="131313"/>
              </a:solidFill>
              <a:effectLst/>
            </a:endParaRPr>
          </a:p>
          <a:p>
            <a:r>
              <a:rPr lang="nl-NL" sz="1400" b="0" strike="sngStrike">
                <a:solidFill>
                  <a:srgbClr val="FF0000"/>
                </a:solidFill>
                <a:effectLst/>
              </a:rPr>
              <a:t>2</a:t>
            </a:r>
            <a:r>
              <a:rPr lang="nl-NL" sz="1400">
                <a:solidFill>
                  <a:srgbClr val="00B050"/>
                </a:solidFill>
              </a:rPr>
              <a:t>3</a:t>
            </a:r>
            <a:r>
              <a:rPr lang="nl-NL" sz="1400" b="0">
                <a:effectLst/>
              </a:rPr>
              <a:t>. Voeg de paksoi en </a:t>
            </a:r>
            <a:r>
              <a:rPr lang="nl-NL" sz="1400" b="0" err="1">
                <a:effectLst/>
              </a:rPr>
              <a:t>jalapeñopeper</a:t>
            </a:r>
            <a:r>
              <a:rPr lang="nl-NL" sz="1400" b="0">
                <a:effectLst/>
              </a:rPr>
              <a:t> toe aan de curry en bak 2 min. mee. </a:t>
            </a:r>
            <a:endParaRPr lang="nl-NL" sz="1400" b="0">
              <a:solidFill>
                <a:srgbClr val="92D050"/>
              </a:solidFill>
              <a:effectLst/>
            </a:endParaRPr>
          </a:p>
          <a:p>
            <a:pPr algn="ctr"/>
            <a:endParaRPr lang="nl-NL" sz="1400" b="1">
              <a:solidFill>
                <a:srgbClr val="131313"/>
              </a:solidFill>
              <a:effectLst/>
            </a:endParaRPr>
          </a:p>
          <a:p>
            <a:r>
              <a:rPr lang="nl-NL" sz="1400" strike="sngStrike">
                <a:solidFill>
                  <a:srgbClr val="FF0000"/>
                </a:solidFill>
              </a:rPr>
              <a:t>3</a:t>
            </a:r>
            <a:r>
              <a:rPr lang="nl-NL" sz="1400">
                <a:solidFill>
                  <a:srgbClr val="00B050"/>
                </a:solidFill>
              </a:rPr>
              <a:t>4</a:t>
            </a:r>
            <a:r>
              <a:rPr lang="nl-NL" sz="1400"/>
              <a:t>.</a:t>
            </a:r>
            <a:r>
              <a:rPr lang="nl-NL" sz="1400">
                <a:solidFill>
                  <a:srgbClr val="92D050"/>
                </a:solidFill>
              </a:rPr>
              <a:t> </a:t>
            </a:r>
            <a:r>
              <a:rPr lang="nl-NL" sz="1400" b="0" strike="sngStrike">
                <a:solidFill>
                  <a:srgbClr val="FF0000"/>
                </a:solidFill>
                <a:effectLst/>
              </a:rPr>
              <a:t>Bak de </a:t>
            </a:r>
            <a:r>
              <a:rPr lang="nl-NL" sz="1400" strike="sngStrike">
                <a:solidFill>
                  <a:srgbClr val="FF0000"/>
                </a:solidFill>
              </a:rPr>
              <a:t>k</a:t>
            </a:r>
            <a:r>
              <a:rPr lang="nl-NL" sz="1400" b="0" strike="sngStrike">
                <a:solidFill>
                  <a:srgbClr val="FF0000"/>
                </a:solidFill>
                <a:effectLst/>
              </a:rPr>
              <a:t>ipfiletstukjes met de gesnipperde ui 2 minuten en </a:t>
            </a:r>
            <a:r>
              <a:rPr lang="nl-NL" sz="1400" b="0">
                <a:effectLst/>
              </a:rPr>
              <a:t>voeg de kokosmelk toe, zet het vuur laag en laat 3 min. zachtjes koken. </a:t>
            </a:r>
          </a:p>
          <a:p>
            <a:endParaRPr lang="nl-NL" sz="1400" b="1">
              <a:solidFill>
                <a:srgbClr val="131313"/>
              </a:solidFill>
              <a:effectLst/>
            </a:endParaRPr>
          </a:p>
          <a:p>
            <a:r>
              <a:rPr lang="nl-NL" sz="1400" b="0" strike="sngStrike">
                <a:solidFill>
                  <a:srgbClr val="FF0000"/>
                </a:solidFill>
                <a:effectLst/>
              </a:rPr>
              <a:t>4. Boen ondertussen de limoen schoon, rasp de groene schil en snijd in parten. Hak de pinda’s grof en snijd de koriander grof.</a:t>
            </a:r>
          </a:p>
          <a:p>
            <a:endParaRPr lang="nl-NL" sz="1400" b="0">
              <a:effectLst/>
            </a:endParaRPr>
          </a:p>
          <a:p>
            <a:r>
              <a:rPr lang="nl-NL" sz="1400"/>
              <a:t>5. </a:t>
            </a:r>
            <a:r>
              <a:rPr lang="nl-NL" sz="1400" b="0">
                <a:effectLst/>
              </a:rPr>
              <a:t>Verdeel de noedels over diepe borden en verdeel de curry erover. Bestrooi met de koriander, pinda’s en het limoenrasp. </a:t>
            </a:r>
          </a:p>
        </p:txBody>
      </p:sp>
      <p:sp>
        <p:nvSpPr>
          <p:cNvPr id="6" name="Tekstvak 5">
            <a:extLst>
              <a:ext uri="{FF2B5EF4-FFF2-40B4-BE49-F238E27FC236}">
                <a16:creationId xmlns:a16="http://schemas.microsoft.com/office/drawing/2014/main" id="{1FD3BBCE-7FC3-8DB8-6F24-135B3CEF2D2E}"/>
              </a:ext>
            </a:extLst>
          </p:cNvPr>
          <p:cNvSpPr txBox="1"/>
          <p:nvPr/>
        </p:nvSpPr>
        <p:spPr>
          <a:xfrm>
            <a:off x="6551915" y="1831788"/>
            <a:ext cx="4540628" cy="3970318"/>
          </a:xfrm>
          <a:custGeom>
            <a:avLst/>
            <a:gdLst>
              <a:gd name="connsiteX0" fmla="*/ 0 w 4540628"/>
              <a:gd name="connsiteY0" fmla="*/ 0 h 3970318"/>
              <a:gd name="connsiteX1" fmla="*/ 522172 w 4540628"/>
              <a:gd name="connsiteY1" fmla="*/ 0 h 3970318"/>
              <a:gd name="connsiteX2" fmla="*/ 953532 w 4540628"/>
              <a:gd name="connsiteY2" fmla="*/ 0 h 3970318"/>
              <a:gd name="connsiteX3" fmla="*/ 1611923 w 4540628"/>
              <a:gd name="connsiteY3" fmla="*/ 0 h 3970318"/>
              <a:gd name="connsiteX4" fmla="*/ 2134095 w 4540628"/>
              <a:gd name="connsiteY4" fmla="*/ 0 h 3970318"/>
              <a:gd name="connsiteX5" fmla="*/ 2656267 w 4540628"/>
              <a:gd name="connsiteY5" fmla="*/ 0 h 3970318"/>
              <a:gd name="connsiteX6" fmla="*/ 3314658 w 4540628"/>
              <a:gd name="connsiteY6" fmla="*/ 0 h 3970318"/>
              <a:gd name="connsiteX7" fmla="*/ 3791424 w 4540628"/>
              <a:gd name="connsiteY7" fmla="*/ 0 h 3970318"/>
              <a:gd name="connsiteX8" fmla="*/ 4540628 w 4540628"/>
              <a:gd name="connsiteY8" fmla="*/ 0 h 3970318"/>
              <a:gd name="connsiteX9" fmla="*/ 4540628 w 4540628"/>
              <a:gd name="connsiteY9" fmla="*/ 646595 h 3970318"/>
              <a:gd name="connsiteX10" fmla="*/ 4540628 w 4540628"/>
              <a:gd name="connsiteY10" fmla="*/ 1134377 h 3970318"/>
              <a:gd name="connsiteX11" fmla="*/ 4540628 w 4540628"/>
              <a:gd name="connsiteY11" fmla="*/ 1701565 h 3970318"/>
              <a:gd name="connsiteX12" fmla="*/ 4540628 w 4540628"/>
              <a:gd name="connsiteY12" fmla="*/ 2308456 h 3970318"/>
              <a:gd name="connsiteX13" fmla="*/ 4540628 w 4540628"/>
              <a:gd name="connsiteY13" fmla="*/ 2756535 h 3970318"/>
              <a:gd name="connsiteX14" fmla="*/ 4540628 w 4540628"/>
              <a:gd name="connsiteY14" fmla="*/ 3323723 h 3970318"/>
              <a:gd name="connsiteX15" fmla="*/ 4540628 w 4540628"/>
              <a:gd name="connsiteY15" fmla="*/ 3970318 h 3970318"/>
              <a:gd name="connsiteX16" fmla="*/ 3973050 w 4540628"/>
              <a:gd name="connsiteY16" fmla="*/ 3970318 h 3970318"/>
              <a:gd name="connsiteX17" fmla="*/ 3314658 w 4540628"/>
              <a:gd name="connsiteY17" fmla="*/ 3970318 h 3970318"/>
              <a:gd name="connsiteX18" fmla="*/ 2747080 w 4540628"/>
              <a:gd name="connsiteY18" fmla="*/ 3970318 h 3970318"/>
              <a:gd name="connsiteX19" fmla="*/ 2315720 w 4540628"/>
              <a:gd name="connsiteY19" fmla="*/ 3970318 h 3970318"/>
              <a:gd name="connsiteX20" fmla="*/ 1838954 w 4540628"/>
              <a:gd name="connsiteY20" fmla="*/ 3970318 h 3970318"/>
              <a:gd name="connsiteX21" fmla="*/ 1180563 w 4540628"/>
              <a:gd name="connsiteY21" fmla="*/ 3970318 h 3970318"/>
              <a:gd name="connsiteX22" fmla="*/ 612985 w 4540628"/>
              <a:gd name="connsiteY22" fmla="*/ 3970318 h 3970318"/>
              <a:gd name="connsiteX23" fmla="*/ 0 w 4540628"/>
              <a:gd name="connsiteY23" fmla="*/ 3970318 h 3970318"/>
              <a:gd name="connsiteX24" fmla="*/ 0 w 4540628"/>
              <a:gd name="connsiteY24" fmla="*/ 3403130 h 3970318"/>
              <a:gd name="connsiteX25" fmla="*/ 0 w 4540628"/>
              <a:gd name="connsiteY25" fmla="*/ 2955051 h 3970318"/>
              <a:gd name="connsiteX26" fmla="*/ 0 w 4540628"/>
              <a:gd name="connsiteY26" fmla="*/ 2506972 h 3970318"/>
              <a:gd name="connsiteX27" fmla="*/ 0 w 4540628"/>
              <a:gd name="connsiteY27" fmla="*/ 1900081 h 3970318"/>
              <a:gd name="connsiteX28" fmla="*/ 0 w 4540628"/>
              <a:gd name="connsiteY28" fmla="*/ 1412299 h 3970318"/>
              <a:gd name="connsiteX29" fmla="*/ 0 w 4540628"/>
              <a:gd name="connsiteY29" fmla="*/ 765704 h 3970318"/>
              <a:gd name="connsiteX30" fmla="*/ 0 w 4540628"/>
              <a:gd name="connsiteY30" fmla="*/ 0 h 397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40628" h="3970318" extrusionOk="0">
                <a:moveTo>
                  <a:pt x="0" y="0"/>
                </a:moveTo>
                <a:cubicBezTo>
                  <a:pt x="115120" y="-47238"/>
                  <a:pt x="385740" y="36669"/>
                  <a:pt x="522172" y="0"/>
                </a:cubicBezTo>
                <a:cubicBezTo>
                  <a:pt x="658604" y="-36669"/>
                  <a:pt x="799189" y="27238"/>
                  <a:pt x="953532" y="0"/>
                </a:cubicBezTo>
                <a:cubicBezTo>
                  <a:pt x="1107875" y="-27238"/>
                  <a:pt x="1428821" y="33069"/>
                  <a:pt x="1611923" y="0"/>
                </a:cubicBezTo>
                <a:cubicBezTo>
                  <a:pt x="1795025" y="-33069"/>
                  <a:pt x="1991584" y="37504"/>
                  <a:pt x="2134095" y="0"/>
                </a:cubicBezTo>
                <a:cubicBezTo>
                  <a:pt x="2276606" y="-37504"/>
                  <a:pt x="2397749" y="47885"/>
                  <a:pt x="2656267" y="0"/>
                </a:cubicBezTo>
                <a:cubicBezTo>
                  <a:pt x="2914785" y="-47885"/>
                  <a:pt x="3023806" y="32777"/>
                  <a:pt x="3314658" y="0"/>
                </a:cubicBezTo>
                <a:cubicBezTo>
                  <a:pt x="3605510" y="-32777"/>
                  <a:pt x="3580183" y="29798"/>
                  <a:pt x="3791424" y="0"/>
                </a:cubicBezTo>
                <a:cubicBezTo>
                  <a:pt x="4002665" y="-29798"/>
                  <a:pt x="4290253" y="57776"/>
                  <a:pt x="4540628" y="0"/>
                </a:cubicBezTo>
                <a:cubicBezTo>
                  <a:pt x="4544760" y="299875"/>
                  <a:pt x="4540096" y="500867"/>
                  <a:pt x="4540628" y="646595"/>
                </a:cubicBezTo>
                <a:cubicBezTo>
                  <a:pt x="4541160" y="792323"/>
                  <a:pt x="4520657" y="890653"/>
                  <a:pt x="4540628" y="1134377"/>
                </a:cubicBezTo>
                <a:cubicBezTo>
                  <a:pt x="4560599" y="1378101"/>
                  <a:pt x="4517432" y="1498623"/>
                  <a:pt x="4540628" y="1701565"/>
                </a:cubicBezTo>
                <a:cubicBezTo>
                  <a:pt x="4563824" y="1904507"/>
                  <a:pt x="4474476" y="2009867"/>
                  <a:pt x="4540628" y="2308456"/>
                </a:cubicBezTo>
                <a:cubicBezTo>
                  <a:pt x="4606780" y="2607045"/>
                  <a:pt x="4493131" y="2553200"/>
                  <a:pt x="4540628" y="2756535"/>
                </a:cubicBezTo>
                <a:cubicBezTo>
                  <a:pt x="4588125" y="2959870"/>
                  <a:pt x="4530128" y="3160909"/>
                  <a:pt x="4540628" y="3323723"/>
                </a:cubicBezTo>
                <a:cubicBezTo>
                  <a:pt x="4551128" y="3486537"/>
                  <a:pt x="4500231" y="3820396"/>
                  <a:pt x="4540628" y="3970318"/>
                </a:cubicBezTo>
                <a:cubicBezTo>
                  <a:pt x="4407833" y="4015712"/>
                  <a:pt x="4087074" y="3953595"/>
                  <a:pt x="3973050" y="3970318"/>
                </a:cubicBezTo>
                <a:cubicBezTo>
                  <a:pt x="3859026" y="3987041"/>
                  <a:pt x="3482767" y="3901922"/>
                  <a:pt x="3314658" y="3970318"/>
                </a:cubicBezTo>
                <a:cubicBezTo>
                  <a:pt x="3146549" y="4038714"/>
                  <a:pt x="2894861" y="3911570"/>
                  <a:pt x="2747080" y="3970318"/>
                </a:cubicBezTo>
                <a:cubicBezTo>
                  <a:pt x="2599299" y="4029066"/>
                  <a:pt x="2497032" y="3941681"/>
                  <a:pt x="2315720" y="3970318"/>
                </a:cubicBezTo>
                <a:cubicBezTo>
                  <a:pt x="2134408" y="3998955"/>
                  <a:pt x="1972278" y="3957750"/>
                  <a:pt x="1838954" y="3970318"/>
                </a:cubicBezTo>
                <a:cubicBezTo>
                  <a:pt x="1705630" y="3982886"/>
                  <a:pt x="1332105" y="3924370"/>
                  <a:pt x="1180563" y="3970318"/>
                </a:cubicBezTo>
                <a:cubicBezTo>
                  <a:pt x="1029021" y="4016266"/>
                  <a:pt x="807397" y="3905616"/>
                  <a:pt x="612985" y="3970318"/>
                </a:cubicBezTo>
                <a:cubicBezTo>
                  <a:pt x="418573" y="4035020"/>
                  <a:pt x="225774" y="3950882"/>
                  <a:pt x="0" y="3970318"/>
                </a:cubicBezTo>
                <a:cubicBezTo>
                  <a:pt x="-40488" y="3775564"/>
                  <a:pt x="57945" y="3584806"/>
                  <a:pt x="0" y="3403130"/>
                </a:cubicBezTo>
                <a:cubicBezTo>
                  <a:pt x="-57945" y="3221454"/>
                  <a:pt x="5384" y="3133144"/>
                  <a:pt x="0" y="2955051"/>
                </a:cubicBezTo>
                <a:cubicBezTo>
                  <a:pt x="-5384" y="2776958"/>
                  <a:pt x="13105" y="2682967"/>
                  <a:pt x="0" y="2506972"/>
                </a:cubicBezTo>
                <a:cubicBezTo>
                  <a:pt x="-13105" y="2330977"/>
                  <a:pt x="23841" y="2085322"/>
                  <a:pt x="0" y="1900081"/>
                </a:cubicBezTo>
                <a:cubicBezTo>
                  <a:pt x="-23841" y="1714840"/>
                  <a:pt x="50822" y="1612588"/>
                  <a:pt x="0" y="1412299"/>
                </a:cubicBezTo>
                <a:cubicBezTo>
                  <a:pt x="-50822" y="1212010"/>
                  <a:pt x="64215" y="920926"/>
                  <a:pt x="0" y="765704"/>
                </a:cubicBezTo>
                <a:cubicBezTo>
                  <a:pt x="-64215" y="610482"/>
                  <a:pt x="54667" y="159587"/>
                  <a:pt x="0" y="0"/>
                </a:cubicBezTo>
                <a:close/>
              </a:path>
            </a:pathLst>
          </a:custGeom>
          <a:noFill/>
          <a:ln>
            <a:solidFill>
              <a:schemeClr val="accent1">
                <a:shade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r>
              <a:rPr lang="nl-NL" sz="1400"/>
              <a:t>1</a:t>
            </a:r>
            <a:r>
              <a:rPr lang="nl-NL" sz="1400" b="0">
                <a:effectLst/>
              </a:rPr>
              <a:t>. </a:t>
            </a:r>
            <a:r>
              <a:rPr lang="nl-NL" sz="1400"/>
              <a:t>B</a:t>
            </a:r>
            <a:r>
              <a:rPr lang="nl-NL" sz="1400" b="0">
                <a:effectLst/>
              </a:rPr>
              <a:t>ak de currypasta en sperziebonen </a:t>
            </a:r>
            <a:r>
              <a:rPr lang="nl-NL" sz="1400" b="0" strike="sngStrike">
                <a:solidFill>
                  <a:srgbClr val="FF0000"/>
                </a:solidFill>
                <a:effectLst/>
              </a:rPr>
              <a:t>5</a:t>
            </a:r>
            <a:r>
              <a:rPr lang="nl-NL" sz="1400" b="0">
                <a:solidFill>
                  <a:srgbClr val="00B050"/>
                </a:solidFill>
                <a:effectLst/>
              </a:rPr>
              <a:t>3</a:t>
            </a:r>
            <a:r>
              <a:rPr lang="nl-NL" sz="1400" b="0">
                <a:solidFill>
                  <a:srgbClr val="92D050"/>
                </a:solidFill>
                <a:effectLst/>
              </a:rPr>
              <a:t> </a:t>
            </a:r>
            <a:r>
              <a:rPr lang="nl-NL" sz="1400" b="0">
                <a:effectLst/>
              </a:rPr>
              <a:t>min. op hoog vuur. </a:t>
            </a:r>
          </a:p>
          <a:p>
            <a:pPr algn="ctr"/>
            <a:endParaRPr lang="nl-NL" sz="1400" b="1">
              <a:solidFill>
                <a:srgbClr val="131313"/>
              </a:solidFill>
              <a:effectLst/>
            </a:endParaRPr>
          </a:p>
          <a:p>
            <a:r>
              <a:rPr lang="nl-NL" sz="1400" b="0">
                <a:effectLst/>
              </a:rPr>
              <a:t>2. Voeg de paksoi en </a:t>
            </a:r>
            <a:r>
              <a:rPr lang="nl-NL" sz="1400" b="0" err="1">
                <a:effectLst/>
              </a:rPr>
              <a:t>jalapeñopeper</a:t>
            </a:r>
            <a:r>
              <a:rPr lang="nl-NL" sz="1400" b="0">
                <a:effectLst/>
              </a:rPr>
              <a:t> toe aan de curry en bak 2 min. mee.</a:t>
            </a:r>
          </a:p>
          <a:p>
            <a:pPr algn="ctr"/>
            <a:endParaRPr lang="nl-NL" sz="1400" b="1">
              <a:solidFill>
                <a:srgbClr val="131313"/>
              </a:solidFill>
              <a:effectLst/>
            </a:endParaRPr>
          </a:p>
          <a:p>
            <a:r>
              <a:rPr lang="nl-NL" sz="1400" b="0">
                <a:effectLst/>
              </a:rPr>
              <a:t>3. Bak de </a:t>
            </a:r>
            <a:r>
              <a:rPr lang="nl-NL" sz="1400"/>
              <a:t>k</a:t>
            </a:r>
            <a:r>
              <a:rPr lang="nl-NL" sz="1400" b="0">
                <a:effectLst/>
              </a:rPr>
              <a:t>ipfiletstukjes met de gesnipperde ui </a:t>
            </a:r>
            <a:r>
              <a:rPr lang="nl-NL" sz="1400" b="0" strike="sngStrike">
                <a:solidFill>
                  <a:srgbClr val="FF0000"/>
                </a:solidFill>
                <a:effectLst/>
              </a:rPr>
              <a:t>2</a:t>
            </a:r>
            <a:r>
              <a:rPr lang="nl-NL" sz="1400" b="0">
                <a:solidFill>
                  <a:srgbClr val="00B050"/>
                </a:solidFill>
                <a:effectLst/>
              </a:rPr>
              <a:t>3</a:t>
            </a:r>
            <a:r>
              <a:rPr lang="nl-NL" sz="1400" b="0">
                <a:effectLst/>
              </a:rPr>
              <a:t> minuten</a:t>
            </a:r>
            <a:r>
              <a:rPr lang="nl-NL" sz="1400" b="0">
                <a:solidFill>
                  <a:srgbClr val="92D050"/>
                </a:solidFill>
                <a:effectLst/>
              </a:rPr>
              <a:t>,</a:t>
            </a:r>
            <a:r>
              <a:rPr lang="nl-NL" sz="1400" b="0">
                <a:effectLst/>
              </a:rPr>
              <a:t> en voeg de kokosmelk toe</a:t>
            </a:r>
            <a:r>
              <a:rPr lang="nl-NL" sz="1400" b="0" strike="sngStrike">
                <a:solidFill>
                  <a:srgbClr val="FF0000"/>
                </a:solidFill>
                <a:effectLst/>
              </a:rPr>
              <a:t>, zet het vuur laag en laat 3 min. zachtjes koken</a:t>
            </a:r>
            <a:r>
              <a:rPr lang="nl-NL" sz="1400">
                <a:solidFill>
                  <a:srgbClr val="FF0000"/>
                </a:solidFill>
              </a:rPr>
              <a:t> </a:t>
            </a:r>
            <a:r>
              <a:rPr lang="nl-NL" sz="1400">
                <a:solidFill>
                  <a:srgbClr val="00B050"/>
                </a:solidFill>
              </a:rPr>
              <a:t>en draai het vuur uit</a:t>
            </a:r>
            <a:r>
              <a:rPr lang="nl-NL" sz="1400"/>
              <a:t>.</a:t>
            </a:r>
            <a:r>
              <a:rPr lang="nl-NL" sz="1400">
                <a:solidFill>
                  <a:srgbClr val="FF0000"/>
                </a:solidFill>
              </a:rPr>
              <a:t> </a:t>
            </a:r>
            <a:r>
              <a:rPr lang="nl-NL" sz="1400" b="0">
                <a:effectLst/>
              </a:rPr>
              <a:t>Breng eventueel op smaak met zout.</a:t>
            </a:r>
          </a:p>
          <a:p>
            <a:pPr algn="ctr"/>
            <a:endParaRPr lang="nl-NL" sz="1400" b="1">
              <a:solidFill>
                <a:srgbClr val="131313"/>
              </a:solidFill>
              <a:effectLst/>
            </a:endParaRPr>
          </a:p>
          <a:p>
            <a:r>
              <a:rPr lang="nl-NL" sz="1400" b="0">
                <a:effectLst/>
              </a:rPr>
              <a:t>4. Boen ondertussen de limoen schoon, rasp de groene schil en snijd in parten. Hak de </a:t>
            </a:r>
            <a:r>
              <a:rPr lang="nl-NL" sz="1400" b="0" strike="sngStrike">
                <a:solidFill>
                  <a:srgbClr val="FF0000"/>
                </a:solidFill>
                <a:effectLst/>
              </a:rPr>
              <a:t>pinda’s</a:t>
            </a:r>
            <a:r>
              <a:rPr lang="nl-NL" sz="1400" b="0">
                <a:effectLst/>
              </a:rPr>
              <a:t> </a:t>
            </a:r>
            <a:r>
              <a:rPr lang="nl-NL" sz="1400" b="0">
                <a:solidFill>
                  <a:srgbClr val="00B050"/>
                </a:solidFill>
                <a:effectLst/>
              </a:rPr>
              <a:t>cashewnoten</a:t>
            </a:r>
            <a:r>
              <a:rPr lang="nl-NL" sz="1400" b="0">
                <a:effectLst/>
              </a:rPr>
              <a:t> grof en snijd de koriander grof.</a:t>
            </a:r>
          </a:p>
          <a:p>
            <a:endParaRPr lang="nl-NL" sz="1400" b="0">
              <a:effectLst/>
            </a:endParaRPr>
          </a:p>
          <a:p>
            <a:r>
              <a:rPr lang="nl-NL" sz="1400"/>
              <a:t>5. </a:t>
            </a:r>
            <a:r>
              <a:rPr lang="nl-NL" sz="1400" b="0">
                <a:effectLst/>
              </a:rPr>
              <a:t>Verdeel de noedels over diepe borden en verdeel de curry erover. Bestrooi met de </a:t>
            </a:r>
            <a:r>
              <a:rPr lang="nl-NL" sz="1400" b="0" strike="sngStrike">
                <a:solidFill>
                  <a:srgbClr val="FF0000"/>
                </a:solidFill>
                <a:effectLst/>
              </a:rPr>
              <a:t>koriander</a:t>
            </a:r>
            <a:r>
              <a:rPr lang="nl-NL" sz="1400" b="0">
                <a:effectLst/>
              </a:rPr>
              <a:t> </a:t>
            </a:r>
            <a:r>
              <a:rPr lang="nl-NL" sz="1400" b="0">
                <a:solidFill>
                  <a:srgbClr val="00B050"/>
                </a:solidFill>
                <a:effectLst/>
              </a:rPr>
              <a:t>peterselie</a:t>
            </a:r>
            <a:r>
              <a:rPr lang="nl-NL" sz="1400" b="0">
                <a:effectLst/>
              </a:rPr>
              <a:t>, pinda’s en het limoenrasp. </a:t>
            </a:r>
          </a:p>
        </p:txBody>
      </p:sp>
      <p:grpSp>
        <p:nvGrpSpPr>
          <p:cNvPr id="25" name="Groep 24">
            <a:extLst>
              <a:ext uri="{FF2B5EF4-FFF2-40B4-BE49-F238E27FC236}">
                <a16:creationId xmlns:a16="http://schemas.microsoft.com/office/drawing/2014/main" id="{0552A707-7211-AE0A-697A-E527732C12F5}"/>
              </a:ext>
            </a:extLst>
          </p:cNvPr>
          <p:cNvGrpSpPr/>
          <p:nvPr/>
        </p:nvGrpSpPr>
        <p:grpSpPr>
          <a:xfrm>
            <a:off x="6551916" y="1722159"/>
            <a:ext cx="4310324" cy="3968755"/>
            <a:chOff x="6551916" y="1722159"/>
            <a:chExt cx="4310324" cy="3968755"/>
          </a:xfrm>
        </p:grpSpPr>
        <p:sp>
          <p:nvSpPr>
            <p:cNvPr id="7" name="Ring 6">
              <a:extLst>
                <a:ext uri="{FF2B5EF4-FFF2-40B4-BE49-F238E27FC236}">
                  <a16:creationId xmlns:a16="http://schemas.microsoft.com/office/drawing/2014/main" id="{C739C18E-498C-ABF7-1F03-CCDEBC65EAB1}"/>
                </a:ext>
              </a:extLst>
            </p:cNvPr>
            <p:cNvSpPr/>
            <p:nvPr/>
          </p:nvSpPr>
          <p:spPr>
            <a:xfrm>
              <a:off x="9531504" y="5075617"/>
              <a:ext cx="1212696" cy="615297"/>
            </a:xfrm>
            <a:prstGeom prst="donut">
              <a:avLst>
                <a:gd name="adj" fmla="val 1798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Ring 7">
              <a:extLst>
                <a:ext uri="{FF2B5EF4-FFF2-40B4-BE49-F238E27FC236}">
                  <a16:creationId xmlns:a16="http://schemas.microsoft.com/office/drawing/2014/main" id="{445B0E7F-F082-B10F-93BD-7DF01D679F42}"/>
                </a:ext>
              </a:extLst>
            </p:cNvPr>
            <p:cNvSpPr/>
            <p:nvPr/>
          </p:nvSpPr>
          <p:spPr>
            <a:xfrm>
              <a:off x="6551916" y="3398888"/>
              <a:ext cx="4310324" cy="615297"/>
            </a:xfrm>
            <a:prstGeom prst="donut">
              <a:avLst>
                <a:gd name="adj" fmla="val 1798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9" name="Ring 8">
              <a:extLst>
                <a:ext uri="{FF2B5EF4-FFF2-40B4-BE49-F238E27FC236}">
                  <a16:creationId xmlns:a16="http://schemas.microsoft.com/office/drawing/2014/main" id="{52406461-F7F1-D41B-61E1-D7EFB74C4308}"/>
                </a:ext>
              </a:extLst>
            </p:cNvPr>
            <p:cNvSpPr/>
            <p:nvPr/>
          </p:nvSpPr>
          <p:spPr>
            <a:xfrm>
              <a:off x="9327929" y="1722159"/>
              <a:ext cx="1212696" cy="615297"/>
            </a:xfrm>
            <a:prstGeom prst="donut">
              <a:avLst>
                <a:gd name="adj" fmla="val 1798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sp>
        <p:nvSpPr>
          <p:cNvPr id="10" name="Ring 9">
            <a:extLst>
              <a:ext uri="{FF2B5EF4-FFF2-40B4-BE49-F238E27FC236}">
                <a16:creationId xmlns:a16="http://schemas.microsoft.com/office/drawing/2014/main" id="{B5049DD3-4F15-DF0B-FC45-3D02AD608916}"/>
              </a:ext>
            </a:extLst>
          </p:cNvPr>
          <p:cNvSpPr/>
          <p:nvPr/>
        </p:nvSpPr>
        <p:spPr>
          <a:xfrm>
            <a:off x="837072" y="1722159"/>
            <a:ext cx="5142268" cy="615297"/>
          </a:xfrm>
          <a:prstGeom prst="donut">
            <a:avLst>
              <a:gd name="adj" fmla="val 1798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nvGrpSpPr>
          <p:cNvPr id="28" name="Groep 27">
            <a:extLst>
              <a:ext uri="{FF2B5EF4-FFF2-40B4-BE49-F238E27FC236}">
                <a16:creationId xmlns:a16="http://schemas.microsoft.com/office/drawing/2014/main" id="{469D9820-90B7-3D17-CD56-DFF7BB61F016}"/>
              </a:ext>
            </a:extLst>
          </p:cNvPr>
          <p:cNvGrpSpPr/>
          <p:nvPr/>
        </p:nvGrpSpPr>
        <p:grpSpPr>
          <a:xfrm>
            <a:off x="1041775" y="1707407"/>
            <a:ext cx="6001282" cy="1222414"/>
            <a:chOff x="1041775" y="1707407"/>
            <a:chExt cx="6001282" cy="1222414"/>
          </a:xfrm>
        </p:grpSpPr>
        <p:sp>
          <p:nvSpPr>
            <p:cNvPr id="17" name="Ring 16">
              <a:extLst>
                <a:ext uri="{FF2B5EF4-FFF2-40B4-BE49-F238E27FC236}">
                  <a16:creationId xmlns:a16="http://schemas.microsoft.com/office/drawing/2014/main" id="{CD4BF266-D292-AF4E-4068-3913CA0555EA}"/>
                </a:ext>
              </a:extLst>
            </p:cNvPr>
            <p:cNvSpPr/>
            <p:nvPr/>
          </p:nvSpPr>
          <p:spPr>
            <a:xfrm>
              <a:off x="6433457" y="1707407"/>
              <a:ext cx="609600" cy="615297"/>
            </a:xfrm>
            <a:prstGeom prst="donut">
              <a:avLst>
                <a:gd name="adj" fmla="val 179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8" name="Ring 17">
              <a:extLst>
                <a:ext uri="{FF2B5EF4-FFF2-40B4-BE49-F238E27FC236}">
                  <a16:creationId xmlns:a16="http://schemas.microsoft.com/office/drawing/2014/main" id="{269033F8-1949-8FBC-07CB-432138CD68AD}"/>
                </a:ext>
              </a:extLst>
            </p:cNvPr>
            <p:cNvSpPr/>
            <p:nvPr/>
          </p:nvSpPr>
          <p:spPr>
            <a:xfrm>
              <a:off x="1041775" y="2314524"/>
              <a:ext cx="609600" cy="615297"/>
            </a:xfrm>
            <a:prstGeom prst="donut">
              <a:avLst>
                <a:gd name="adj" fmla="val 179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19" name="Rechte verbindingslijn 18">
              <a:extLst>
                <a:ext uri="{FF2B5EF4-FFF2-40B4-BE49-F238E27FC236}">
                  <a16:creationId xmlns:a16="http://schemas.microsoft.com/office/drawing/2014/main" id="{EDDB9F2D-7ACC-084F-0103-3A2D996099DA}"/>
                </a:ext>
              </a:extLst>
            </p:cNvPr>
            <p:cNvCxnSpPr>
              <a:cxnSpLocks/>
              <a:endCxn id="17" idx="3"/>
            </p:cNvCxnSpPr>
            <p:nvPr/>
          </p:nvCxnSpPr>
          <p:spPr>
            <a:xfrm flipV="1">
              <a:off x="1623121" y="2232596"/>
              <a:ext cx="4899610" cy="364786"/>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23A7C117-C393-7DA2-D01E-804CA4FFFA09}"/>
              </a:ext>
            </a:extLst>
          </p:cNvPr>
          <p:cNvGrpSpPr/>
          <p:nvPr/>
        </p:nvGrpSpPr>
        <p:grpSpPr>
          <a:xfrm>
            <a:off x="918628" y="2952753"/>
            <a:ext cx="9814465" cy="2187131"/>
            <a:chOff x="918628" y="2952753"/>
            <a:chExt cx="9814465" cy="2187131"/>
          </a:xfrm>
        </p:grpSpPr>
        <p:sp>
          <p:nvSpPr>
            <p:cNvPr id="11" name="Ring 10">
              <a:extLst>
                <a:ext uri="{FF2B5EF4-FFF2-40B4-BE49-F238E27FC236}">
                  <a16:creationId xmlns:a16="http://schemas.microsoft.com/office/drawing/2014/main" id="{897DF582-F645-1355-4D4E-CF9E795A03C9}"/>
                </a:ext>
              </a:extLst>
            </p:cNvPr>
            <p:cNvSpPr/>
            <p:nvPr/>
          </p:nvSpPr>
          <p:spPr>
            <a:xfrm>
              <a:off x="6176429" y="4460320"/>
              <a:ext cx="1932774" cy="615297"/>
            </a:xfrm>
            <a:prstGeom prst="donut">
              <a:avLst>
                <a:gd name="adj" fmla="val 179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2" name="Ring 11">
              <a:extLst>
                <a:ext uri="{FF2B5EF4-FFF2-40B4-BE49-F238E27FC236}">
                  <a16:creationId xmlns:a16="http://schemas.microsoft.com/office/drawing/2014/main" id="{3CF6D4E0-07D2-EFFF-537C-5513DE252F45}"/>
                </a:ext>
              </a:extLst>
            </p:cNvPr>
            <p:cNvSpPr/>
            <p:nvPr/>
          </p:nvSpPr>
          <p:spPr>
            <a:xfrm>
              <a:off x="918628" y="4524587"/>
              <a:ext cx="4175885" cy="615297"/>
            </a:xfrm>
            <a:prstGeom prst="donut">
              <a:avLst>
                <a:gd name="adj" fmla="val 179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14" name="Rechte verbindingslijn 13">
              <a:extLst>
                <a:ext uri="{FF2B5EF4-FFF2-40B4-BE49-F238E27FC236}">
                  <a16:creationId xmlns:a16="http://schemas.microsoft.com/office/drawing/2014/main" id="{9462CEA2-A496-461D-EA76-136730C18604}"/>
                </a:ext>
              </a:extLst>
            </p:cNvPr>
            <p:cNvCxnSpPr>
              <a:cxnSpLocks/>
              <a:endCxn id="11" idx="2"/>
            </p:cNvCxnSpPr>
            <p:nvPr/>
          </p:nvCxnSpPr>
          <p:spPr>
            <a:xfrm flipV="1">
              <a:off x="4974771" y="4767969"/>
              <a:ext cx="1201658" cy="108831"/>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0408B8D2-427B-7D5B-084B-02DB66466646}"/>
                </a:ext>
              </a:extLst>
            </p:cNvPr>
            <p:cNvCxnSpPr>
              <a:cxnSpLocks/>
            </p:cNvCxnSpPr>
            <p:nvPr/>
          </p:nvCxnSpPr>
          <p:spPr>
            <a:xfrm flipV="1">
              <a:off x="5208885" y="3205985"/>
              <a:ext cx="4987953" cy="610962"/>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ing 21">
              <a:extLst>
                <a:ext uri="{FF2B5EF4-FFF2-40B4-BE49-F238E27FC236}">
                  <a16:creationId xmlns:a16="http://schemas.microsoft.com/office/drawing/2014/main" id="{DC90A10D-A031-7E9F-C79F-0AC776573B64}"/>
                </a:ext>
              </a:extLst>
            </p:cNvPr>
            <p:cNvSpPr/>
            <p:nvPr/>
          </p:nvSpPr>
          <p:spPr>
            <a:xfrm>
              <a:off x="10123493" y="2952753"/>
              <a:ext cx="609600" cy="615297"/>
            </a:xfrm>
            <a:prstGeom prst="donut">
              <a:avLst>
                <a:gd name="adj" fmla="val 179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4" name="Ring 23">
              <a:extLst>
                <a:ext uri="{FF2B5EF4-FFF2-40B4-BE49-F238E27FC236}">
                  <a16:creationId xmlns:a16="http://schemas.microsoft.com/office/drawing/2014/main" id="{178DCC21-E1BE-B55B-2458-37DD54312690}"/>
                </a:ext>
              </a:extLst>
            </p:cNvPr>
            <p:cNvSpPr/>
            <p:nvPr/>
          </p:nvSpPr>
          <p:spPr>
            <a:xfrm>
              <a:off x="4661743" y="3539701"/>
              <a:ext cx="609600" cy="584895"/>
            </a:xfrm>
            <a:prstGeom prst="donut">
              <a:avLst>
                <a:gd name="adj" fmla="val 179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spTree>
    <p:extLst>
      <p:ext uri="{BB962C8B-B14F-4D97-AF65-F5344CB8AC3E}">
        <p14:creationId xmlns:p14="http://schemas.microsoft.com/office/powerpoint/2010/main" val="322665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‘Normale’ werkwijze: wijzigingen in kopie voorbereiden en publiceren</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4114789"/>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591016" y="3166939"/>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Gebogen verbindingslijn 10">
            <a:extLst>
              <a:ext uri="{FF2B5EF4-FFF2-40B4-BE49-F238E27FC236}">
                <a16:creationId xmlns:a16="http://schemas.microsoft.com/office/drawing/2014/main" id="{906DCFA7-34F3-56F3-49E6-384505D70BFB}"/>
              </a:ext>
            </a:extLst>
          </p:cNvPr>
          <p:cNvCxnSpPr/>
          <p:nvPr/>
        </p:nvCxnSpPr>
        <p:spPr>
          <a:xfrm flipV="1">
            <a:off x="2027855" y="2486715"/>
            <a:ext cx="112794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588919" y="2486715"/>
            <a:ext cx="3005061"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bogen verbindingslijn 15">
            <a:extLst>
              <a:ext uri="{FF2B5EF4-FFF2-40B4-BE49-F238E27FC236}">
                <a16:creationId xmlns:a16="http://schemas.microsoft.com/office/drawing/2014/main" id="{43E18230-1ACA-3F93-FBEC-296E656AAFCA}"/>
              </a:ext>
            </a:extLst>
          </p:cNvPr>
          <p:cNvCxnSpPr>
            <a:cxnSpLocks/>
          </p:cNvCxnSpPr>
          <p:nvPr/>
        </p:nvCxnSpPr>
        <p:spPr>
          <a:xfrm>
            <a:off x="9110928" y="2486715"/>
            <a:ext cx="1103589"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Document 18">
            <a:extLst>
              <a:ext uri="{FF2B5EF4-FFF2-40B4-BE49-F238E27FC236}">
                <a16:creationId xmlns:a16="http://schemas.microsoft.com/office/drawing/2014/main" id="{D96F1743-EC51-F620-337A-4F8D7134A1A6}"/>
              </a:ext>
            </a:extLst>
          </p:cNvPr>
          <p:cNvSpPr/>
          <p:nvPr/>
        </p:nvSpPr>
        <p:spPr>
          <a:xfrm>
            <a:off x="10326411" y="3150211"/>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56425" y="33546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56425" y="35070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56425" y="36520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56425" y="3938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56425" y="4079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64898" y="1726588"/>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330307" y="19143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330307" y="20667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330307" y="221168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330307" y="24978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330307" y="263914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8" name="Document 37">
            <a:extLst>
              <a:ext uri="{FF2B5EF4-FFF2-40B4-BE49-F238E27FC236}">
                <a16:creationId xmlns:a16="http://schemas.microsoft.com/office/drawing/2014/main" id="{8C761BF8-9400-724E-A38A-EC8D07A970B0}"/>
              </a:ext>
            </a:extLst>
          </p:cNvPr>
          <p:cNvSpPr/>
          <p:nvPr/>
        </p:nvSpPr>
        <p:spPr>
          <a:xfrm>
            <a:off x="7668513" y="1726588"/>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 name="Rechte verbindingslijn 38">
            <a:extLst>
              <a:ext uri="{FF2B5EF4-FFF2-40B4-BE49-F238E27FC236}">
                <a16:creationId xmlns:a16="http://schemas.microsoft.com/office/drawing/2014/main" id="{7E07291A-0009-0741-D4A9-FBA614619E36}"/>
              </a:ext>
            </a:extLst>
          </p:cNvPr>
          <p:cNvCxnSpPr>
            <a:cxnSpLocks/>
          </p:cNvCxnSpPr>
          <p:nvPr/>
        </p:nvCxnSpPr>
        <p:spPr>
          <a:xfrm>
            <a:off x="7833922" y="19143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4E105AC-0E14-1B93-723B-D366F6D7B269}"/>
              </a:ext>
            </a:extLst>
          </p:cNvPr>
          <p:cNvCxnSpPr>
            <a:cxnSpLocks/>
          </p:cNvCxnSpPr>
          <p:nvPr/>
        </p:nvCxnSpPr>
        <p:spPr>
          <a:xfrm>
            <a:off x="7833922" y="20667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785ABA60-F0C7-149B-6D04-7C900DF26402}"/>
              </a:ext>
            </a:extLst>
          </p:cNvPr>
          <p:cNvCxnSpPr>
            <a:cxnSpLocks/>
          </p:cNvCxnSpPr>
          <p:nvPr/>
        </p:nvCxnSpPr>
        <p:spPr>
          <a:xfrm>
            <a:off x="7833922" y="221168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111CE073-D5A3-3455-FD1B-855F860DFD15}"/>
              </a:ext>
            </a:extLst>
          </p:cNvPr>
          <p:cNvCxnSpPr>
            <a:cxnSpLocks/>
          </p:cNvCxnSpPr>
          <p:nvPr/>
        </p:nvCxnSpPr>
        <p:spPr>
          <a:xfrm>
            <a:off x="7833922" y="24978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3E5FC626-5A8E-C93A-E355-97D6E0926D61}"/>
              </a:ext>
            </a:extLst>
          </p:cNvPr>
          <p:cNvCxnSpPr>
            <a:cxnSpLocks/>
          </p:cNvCxnSpPr>
          <p:nvPr/>
        </p:nvCxnSpPr>
        <p:spPr>
          <a:xfrm>
            <a:off x="7833922" y="26502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7B90D709-D42C-B8FE-3409-41EDA029793E}"/>
              </a:ext>
            </a:extLst>
          </p:cNvPr>
          <p:cNvCxnSpPr>
            <a:cxnSpLocks/>
          </p:cNvCxnSpPr>
          <p:nvPr/>
        </p:nvCxnSpPr>
        <p:spPr>
          <a:xfrm>
            <a:off x="7986322" y="2646579"/>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B4A99B00-FE33-28F2-3854-673EB62A82C2}"/>
              </a:ext>
            </a:extLst>
          </p:cNvPr>
          <p:cNvCxnSpPr>
            <a:cxnSpLocks/>
          </p:cNvCxnSpPr>
          <p:nvPr/>
        </p:nvCxnSpPr>
        <p:spPr>
          <a:xfrm>
            <a:off x="10506497" y="337095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2555BDAA-9902-C664-10E6-FF8F9498994C}"/>
              </a:ext>
            </a:extLst>
          </p:cNvPr>
          <p:cNvCxnSpPr>
            <a:cxnSpLocks/>
          </p:cNvCxnSpPr>
          <p:nvPr/>
        </p:nvCxnSpPr>
        <p:spPr>
          <a:xfrm>
            <a:off x="10506497" y="352335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4F6A52C9-3F4B-3DA2-1946-3AE2ECD034C1}"/>
              </a:ext>
            </a:extLst>
          </p:cNvPr>
          <p:cNvCxnSpPr>
            <a:cxnSpLocks/>
          </p:cNvCxnSpPr>
          <p:nvPr/>
        </p:nvCxnSpPr>
        <p:spPr>
          <a:xfrm>
            <a:off x="10506497" y="366831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68999433-CCB5-5E2B-CA5A-9E192357426C}"/>
              </a:ext>
            </a:extLst>
          </p:cNvPr>
          <p:cNvCxnSpPr>
            <a:cxnSpLocks/>
          </p:cNvCxnSpPr>
          <p:nvPr/>
        </p:nvCxnSpPr>
        <p:spPr>
          <a:xfrm>
            <a:off x="10506497" y="395453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7249BB4B-B7E8-0AE4-FDFE-9292E51C35EE}"/>
              </a:ext>
            </a:extLst>
          </p:cNvPr>
          <p:cNvCxnSpPr>
            <a:cxnSpLocks/>
          </p:cNvCxnSpPr>
          <p:nvPr/>
        </p:nvCxnSpPr>
        <p:spPr>
          <a:xfrm>
            <a:off x="10506497" y="40846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0141BB8-4113-2416-D9BD-475DD35533B9}"/>
              </a:ext>
            </a:extLst>
          </p:cNvPr>
          <p:cNvCxnSpPr>
            <a:cxnSpLocks/>
          </p:cNvCxnSpPr>
          <p:nvPr/>
        </p:nvCxnSpPr>
        <p:spPr>
          <a:xfrm>
            <a:off x="10658897" y="4080915"/>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167591" y="18326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179576" y="2458924"/>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1" name="Ovaal 60">
            <a:extLst>
              <a:ext uri="{FF2B5EF4-FFF2-40B4-BE49-F238E27FC236}">
                <a16:creationId xmlns:a16="http://schemas.microsoft.com/office/drawing/2014/main" id="{66A70902-1DDE-11B7-72AA-F71496FE1AC4}"/>
              </a:ext>
            </a:extLst>
          </p:cNvPr>
          <p:cNvSpPr/>
          <p:nvPr/>
        </p:nvSpPr>
        <p:spPr>
          <a:xfrm>
            <a:off x="7705587" y="2401252"/>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2" name="Ovaal 61">
            <a:extLst>
              <a:ext uri="{FF2B5EF4-FFF2-40B4-BE49-F238E27FC236}">
                <a16:creationId xmlns:a16="http://schemas.microsoft.com/office/drawing/2014/main" id="{CE34FE3D-B0FD-E642-6C4B-86F715AAF615}"/>
              </a:ext>
            </a:extLst>
          </p:cNvPr>
          <p:cNvSpPr/>
          <p:nvPr/>
        </p:nvSpPr>
        <p:spPr>
          <a:xfrm>
            <a:off x="7694724" y="183068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3" name="Ovaal 62">
            <a:extLst>
              <a:ext uri="{FF2B5EF4-FFF2-40B4-BE49-F238E27FC236}">
                <a16:creationId xmlns:a16="http://schemas.microsoft.com/office/drawing/2014/main" id="{12F9AEFB-F90D-7384-1BB1-83ABFCB99121}"/>
              </a:ext>
            </a:extLst>
          </p:cNvPr>
          <p:cNvSpPr/>
          <p:nvPr/>
        </p:nvSpPr>
        <p:spPr>
          <a:xfrm>
            <a:off x="592876" y="38583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12103" y="323714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5" name="Ovaal 64">
            <a:extLst>
              <a:ext uri="{FF2B5EF4-FFF2-40B4-BE49-F238E27FC236}">
                <a16:creationId xmlns:a16="http://schemas.microsoft.com/office/drawing/2014/main" id="{16FD6E21-BDA4-84B5-2AA6-AF68C5E4B40F}"/>
              </a:ext>
            </a:extLst>
          </p:cNvPr>
          <p:cNvSpPr/>
          <p:nvPr/>
        </p:nvSpPr>
        <p:spPr>
          <a:xfrm>
            <a:off x="10367299" y="327802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6" name="Ovaal 65">
            <a:extLst>
              <a:ext uri="{FF2B5EF4-FFF2-40B4-BE49-F238E27FC236}">
                <a16:creationId xmlns:a16="http://schemas.microsoft.com/office/drawing/2014/main" id="{E9EB6F7B-DB14-91C1-E8B6-0A92382BD5CF}"/>
              </a:ext>
            </a:extLst>
          </p:cNvPr>
          <p:cNvSpPr/>
          <p:nvPr/>
        </p:nvSpPr>
        <p:spPr>
          <a:xfrm>
            <a:off x="10340895" y="390549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3" name="Tekstvak 2">
            <a:extLst>
              <a:ext uri="{FF2B5EF4-FFF2-40B4-BE49-F238E27FC236}">
                <a16:creationId xmlns:a16="http://schemas.microsoft.com/office/drawing/2014/main" id="{53FC2D22-DA18-497B-5A36-399A73F459F6}"/>
              </a:ext>
            </a:extLst>
          </p:cNvPr>
          <p:cNvSpPr txBox="1"/>
          <p:nvPr/>
        </p:nvSpPr>
        <p:spPr>
          <a:xfrm>
            <a:off x="1774774" y="2075116"/>
            <a:ext cx="1390124" cy="369332"/>
          </a:xfrm>
          <a:prstGeom prst="rect">
            <a:avLst/>
          </a:prstGeom>
          <a:noFill/>
        </p:spPr>
        <p:txBody>
          <a:bodyPr wrap="none" rtlCol="0">
            <a:spAutoFit/>
          </a:bodyPr>
          <a:lstStyle/>
          <a:p>
            <a:r>
              <a:rPr lang="nl-NL"/>
              <a:t>‘werkversie’</a:t>
            </a:r>
          </a:p>
        </p:txBody>
      </p:sp>
      <p:sp>
        <p:nvSpPr>
          <p:cNvPr id="4" name="Tekstvak 3">
            <a:extLst>
              <a:ext uri="{FF2B5EF4-FFF2-40B4-BE49-F238E27FC236}">
                <a16:creationId xmlns:a16="http://schemas.microsoft.com/office/drawing/2014/main" id="{455CB77C-BCFD-A3CC-6E92-6BD1BFA3FCFB}"/>
              </a:ext>
            </a:extLst>
          </p:cNvPr>
          <p:cNvSpPr txBox="1"/>
          <p:nvPr/>
        </p:nvSpPr>
        <p:spPr>
          <a:xfrm>
            <a:off x="5725007" y="2076008"/>
            <a:ext cx="1184940" cy="369332"/>
          </a:xfrm>
          <a:prstGeom prst="rect">
            <a:avLst/>
          </a:prstGeom>
          <a:noFill/>
        </p:spPr>
        <p:txBody>
          <a:bodyPr wrap="none" rtlCol="0">
            <a:spAutoFit/>
          </a:bodyPr>
          <a:lstStyle/>
          <a:p>
            <a:r>
              <a:rPr lang="nl-NL"/>
              <a:t>bewerken</a:t>
            </a:r>
          </a:p>
        </p:txBody>
      </p:sp>
      <p:sp>
        <p:nvSpPr>
          <p:cNvPr id="6" name="Tekstvak 5">
            <a:extLst>
              <a:ext uri="{FF2B5EF4-FFF2-40B4-BE49-F238E27FC236}">
                <a16:creationId xmlns:a16="http://schemas.microsoft.com/office/drawing/2014/main" id="{83A8E25F-09AC-B548-6F0C-AE307E4455AF}"/>
              </a:ext>
            </a:extLst>
          </p:cNvPr>
          <p:cNvSpPr txBox="1"/>
          <p:nvPr/>
        </p:nvSpPr>
        <p:spPr>
          <a:xfrm>
            <a:off x="9825246" y="2083930"/>
            <a:ext cx="1667302" cy="369332"/>
          </a:xfrm>
          <a:prstGeom prst="rect">
            <a:avLst/>
          </a:prstGeom>
          <a:noFill/>
        </p:spPr>
        <p:txBody>
          <a:bodyPr wrap="square">
            <a:spAutoFit/>
          </a:bodyPr>
          <a:lstStyle/>
          <a:p>
            <a:r>
              <a:rPr lang="nl-NL"/>
              <a:t>vervangen</a:t>
            </a:r>
          </a:p>
        </p:txBody>
      </p:sp>
      <p:sp>
        <p:nvSpPr>
          <p:cNvPr id="5" name="Tekstvak 4">
            <a:extLst>
              <a:ext uri="{FF2B5EF4-FFF2-40B4-BE49-F238E27FC236}">
                <a16:creationId xmlns:a16="http://schemas.microsoft.com/office/drawing/2014/main" id="{C8623C42-377D-BCC3-9205-D36AA8FAC61F}"/>
              </a:ext>
            </a:extLst>
          </p:cNvPr>
          <p:cNvSpPr txBox="1"/>
          <p:nvPr/>
        </p:nvSpPr>
        <p:spPr>
          <a:xfrm>
            <a:off x="505460" y="4809493"/>
            <a:ext cx="1646605" cy="369332"/>
          </a:xfrm>
          <a:prstGeom prst="rect">
            <a:avLst/>
          </a:prstGeom>
          <a:noFill/>
        </p:spPr>
        <p:txBody>
          <a:bodyPr wrap="none" rtlCol="0">
            <a:spAutoFit/>
          </a:bodyPr>
          <a:lstStyle/>
          <a:p>
            <a:r>
              <a:rPr lang="nl-NL"/>
              <a:t>Huidige versie</a:t>
            </a:r>
          </a:p>
        </p:txBody>
      </p:sp>
      <p:sp>
        <p:nvSpPr>
          <p:cNvPr id="9" name="Tekstvak 8">
            <a:extLst>
              <a:ext uri="{FF2B5EF4-FFF2-40B4-BE49-F238E27FC236}">
                <a16:creationId xmlns:a16="http://schemas.microsoft.com/office/drawing/2014/main" id="{78DB6802-046D-592A-D89C-AF980BD5A3E1}"/>
              </a:ext>
            </a:extLst>
          </p:cNvPr>
          <p:cNvSpPr txBox="1"/>
          <p:nvPr/>
        </p:nvSpPr>
        <p:spPr>
          <a:xfrm>
            <a:off x="10214517" y="4828907"/>
            <a:ext cx="1646605" cy="369332"/>
          </a:xfrm>
          <a:prstGeom prst="rect">
            <a:avLst/>
          </a:prstGeom>
          <a:noFill/>
        </p:spPr>
        <p:txBody>
          <a:bodyPr wrap="square" rtlCol="0">
            <a:spAutoFit/>
          </a:bodyPr>
          <a:lstStyle/>
          <a:p>
            <a:r>
              <a:rPr lang="nl-NL"/>
              <a:t>Nieuwe Versie</a:t>
            </a:r>
          </a:p>
        </p:txBody>
      </p:sp>
    </p:spTree>
    <p:extLst>
      <p:ext uri="{BB962C8B-B14F-4D97-AF65-F5344CB8AC3E}">
        <p14:creationId xmlns:p14="http://schemas.microsoft.com/office/powerpoint/2010/main" val="297207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dirty="0"/>
              <a:t>Wijzigen omgevingsplan: </a:t>
            </a:r>
            <a:br>
              <a:rPr lang="nl-NL" sz="3600" dirty="0"/>
            </a:br>
            <a:r>
              <a:rPr lang="nl-NL" sz="3600" dirty="0"/>
              <a:t>gebruik van wijzigingsbesluiten</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01535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Wijzigen van omgevingsplan: afzonderlijk voorbereiden en dan wijzigen door </a:t>
            </a:r>
            <a:r>
              <a:rPr lang="nl-NL" u="sng"/>
              <a:t>een besluit</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5051768"/>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591016" y="4103918"/>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Gebogen verbindingslijn 10">
            <a:extLst>
              <a:ext uri="{FF2B5EF4-FFF2-40B4-BE49-F238E27FC236}">
                <a16:creationId xmlns:a16="http://schemas.microsoft.com/office/drawing/2014/main" id="{906DCFA7-34F3-56F3-49E6-384505D70BFB}"/>
              </a:ext>
            </a:extLst>
          </p:cNvPr>
          <p:cNvCxnSpPr/>
          <p:nvPr/>
        </p:nvCxnSpPr>
        <p:spPr>
          <a:xfrm flipV="1">
            <a:off x="2027855" y="3175336"/>
            <a:ext cx="112794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588919" y="3175336"/>
            <a:ext cx="3005061"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bogen verbindingslijn 15">
            <a:extLst>
              <a:ext uri="{FF2B5EF4-FFF2-40B4-BE49-F238E27FC236}">
                <a16:creationId xmlns:a16="http://schemas.microsoft.com/office/drawing/2014/main" id="{43E18230-1ACA-3F93-FBEC-296E656AAFCA}"/>
              </a:ext>
            </a:extLst>
          </p:cNvPr>
          <p:cNvCxnSpPr>
            <a:cxnSpLocks/>
          </p:cNvCxnSpPr>
          <p:nvPr/>
        </p:nvCxnSpPr>
        <p:spPr>
          <a:xfrm>
            <a:off x="9110928" y="3175336"/>
            <a:ext cx="1103589"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Document 18">
            <a:extLst>
              <a:ext uri="{FF2B5EF4-FFF2-40B4-BE49-F238E27FC236}">
                <a16:creationId xmlns:a16="http://schemas.microsoft.com/office/drawing/2014/main" id="{D96F1743-EC51-F620-337A-4F8D7134A1A6}"/>
              </a:ext>
            </a:extLst>
          </p:cNvPr>
          <p:cNvSpPr/>
          <p:nvPr/>
        </p:nvSpPr>
        <p:spPr>
          <a:xfrm>
            <a:off x="10326411" y="4087190"/>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56425" y="429164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56425" y="444404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56425" y="458901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56425" y="48752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56425" y="501647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64898" y="2415209"/>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330307" y="260293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330307" y="275533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330307" y="290030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330307" y="318651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330307" y="332776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8" name="Document 37">
            <a:extLst>
              <a:ext uri="{FF2B5EF4-FFF2-40B4-BE49-F238E27FC236}">
                <a16:creationId xmlns:a16="http://schemas.microsoft.com/office/drawing/2014/main" id="{8C761BF8-9400-724E-A38A-EC8D07A970B0}"/>
              </a:ext>
            </a:extLst>
          </p:cNvPr>
          <p:cNvSpPr/>
          <p:nvPr/>
        </p:nvSpPr>
        <p:spPr>
          <a:xfrm>
            <a:off x="7668513" y="2415209"/>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 name="Rechte verbindingslijn 38">
            <a:extLst>
              <a:ext uri="{FF2B5EF4-FFF2-40B4-BE49-F238E27FC236}">
                <a16:creationId xmlns:a16="http://schemas.microsoft.com/office/drawing/2014/main" id="{7E07291A-0009-0741-D4A9-FBA614619E36}"/>
              </a:ext>
            </a:extLst>
          </p:cNvPr>
          <p:cNvCxnSpPr>
            <a:cxnSpLocks/>
          </p:cNvCxnSpPr>
          <p:nvPr/>
        </p:nvCxnSpPr>
        <p:spPr>
          <a:xfrm>
            <a:off x="7833922" y="260293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4E105AC-0E14-1B93-723B-D366F6D7B269}"/>
              </a:ext>
            </a:extLst>
          </p:cNvPr>
          <p:cNvCxnSpPr>
            <a:cxnSpLocks/>
          </p:cNvCxnSpPr>
          <p:nvPr/>
        </p:nvCxnSpPr>
        <p:spPr>
          <a:xfrm>
            <a:off x="7833922" y="275533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785ABA60-F0C7-149B-6D04-7C900DF26402}"/>
              </a:ext>
            </a:extLst>
          </p:cNvPr>
          <p:cNvCxnSpPr>
            <a:cxnSpLocks/>
          </p:cNvCxnSpPr>
          <p:nvPr/>
        </p:nvCxnSpPr>
        <p:spPr>
          <a:xfrm>
            <a:off x="7833922" y="290030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111CE073-D5A3-3455-FD1B-855F860DFD15}"/>
              </a:ext>
            </a:extLst>
          </p:cNvPr>
          <p:cNvCxnSpPr>
            <a:cxnSpLocks/>
          </p:cNvCxnSpPr>
          <p:nvPr/>
        </p:nvCxnSpPr>
        <p:spPr>
          <a:xfrm>
            <a:off x="7833922" y="318651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3E5FC626-5A8E-C93A-E355-97D6E0926D61}"/>
              </a:ext>
            </a:extLst>
          </p:cNvPr>
          <p:cNvCxnSpPr>
            <a:cxnSpLocks/>
          </p:cNvCxnSpPr>
          <p:nvPr/>
        </p:nvCxnSpPr>
        <p:spPr>
          <a:xfrm>
            <a:off x="7833922" y="333891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7B90D709-D42C-B8FE-3409-41EDA029793E}"/>
              </a:ext>
            </a:extLst>
          </p:cNvPr>
          <p:cNvCxnSpPr>
            <a:cxnSpLocks/>
          </p:cNvCxnSpPr>
          <p:nvPr/>
        </p:nvCxnSpPr>
        <p:spPr>
          <a:xfrm>
            <a:off x="7986322" y="3335200"/>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B4A99B00-FE33-28F2-3854-673EB62A82C2}"/>
              </a:ext>
            </a:extLst>
          </p:cNvPr>
          <p:cNvCxnSpPr>
            <a:cxnSpLocks/>
          </p:cNvCxnSpPr>
          <p:nvPr/>
        </p:nvCxnSpPr>
        <p:spPr>
          <a:xfrm>
            <a:off x="10506497" y="430793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2555BDAA-9902-C664-10E6-FF8F9498994C}"/>
              </a:ext>
            </a:extLst>
          </p:cNvPr>
          <p:cNvCxnSpPr>
            <a:cxnSpLocks/>
          </p:cNvCxnSpPr>
          <p:nvPr/>
        </p:nvCxnSpPr>
        <p:spPr>
          <a:xfrm>
            <a:off x="10506497" y="446033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4F6A52C9-3F4B-3DA2-1946-3AE2ECD034C1}"/>
              </a:ext>
            </a:extLst>
          </p:cNvPr>
          <p:cNvCxnSpPr>
            <a:cxnSpLocks/>
          </p:cNvCxnSpPr>
          <p:nvPr/>
        </p:nvCxnSpPr>
        <p:spPr>
          <a:xfrm>
            <a:off x="10506497" y="46052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68999433-CCB5-5E2B-CA5A-9E192357426C}"/>
              </a:ext>
            </a:extLst>
          </p:cNvPr>
          <p:cNvCxnSpPr>
            <a:cxnSpLocks/>
          </p:cNvCxnSpPr>
          <p:nvPr/>
        </p:nvCxnSpPr>
        <p:spPr>
          <a:xfrm>
            <a:off x="10506497" y="489151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7249BB4B-B7E8-0AE4-FDFE-9292E51C35EE}"/>
              </a:ext>
            </a:extLst>
          </p:cNvPr>
          <p:cNvCxnSpPr>
            <a:cxnSpLocks/>
          </p:cNvCxnSpPr>
          <p:nvPr/>
        </p:nvCxnSpPr>
        <p:spPr>
          <a:xfrm>
            <a:off x="10506497" y="5021611"/>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0141BB8-4113-2416-D9BD-475DD35533B9}"/>
              </a:ext>
            </a:extLst>
          </p:cNvPr>
          <p:cNvCxnSpPr>
            <a:cxnSpLocks/>
          </p:cNvCxnSpPr>
          <p:nvPr/>
        </p:nvCxnSpPr>
        <p:spPr>
          <a:xfrm>
            <a:off x="10658897" y="5017894"/>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167591" y="252123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179576" y="3147545"/>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1" name="Ovaal 60">
            <a:extLst>
              <a:ext uri="{FF2B5EF4-FFF2-40B4-BE49-F238E27FC236}">
                <a16:creationId xmlns:a16="http://schemas.microsoft.com/office/drawing/2014/main" id="{66A70902-1DDE-11B7-72AA-F71496FE1AC4}"/>
              </a:ext>
            </a:extLst>
          </p:cNvPr>
          <p:cNvSpPr/>
          <p:nvPr/>
        </p:nvSpPr>
        <p:spPr>
          <a:xfrm>
            <a:off x="7705587" y="3089873"/>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2" name="Ovaal 61">
            <a:extLst>
              <a:ext uri="{FF2B5EF4-FFF2-40B4-BE49-F238E27FC236}">
                <a16:creationId xmlns:a16="http://schemas.microsoft.com/office/drawing/2014/main" id="{CE34FE3D-B0FD-E642-6C4B-86F715AAF615}"/>
              </a:ext>
            </a:extLst>
          </p:cNvPr>
          <p:cNvSpPr/>
          <p:nvPr/>
        </p:nvSpPr>
        <p:spPr>
          <a:xfrm>
            <a:off x="7694724" y="251930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3" name="Ovaal 62">
            <a:extLst>
              <a:ext uri="{FF2B5EF4-FFF2-40B4-BE49-F238E27FC236}">
                <a16:creationId xmlns:a16="http://schemas.microsoft.com/office/drawing/2014/main" id="{12F9AEFB-F90D-7384-1BB1-83ABFCB99121}"/>
              </a:ext>
            </a:extLst>
          </p:cNvPr>
          <p:cNvSpPr/>
          <p:nvPr/>
        </p:nvSpPr>
        <p:spPr>
          <a:xfrm>
            <a:off x="592876" y="479529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12103" y="417412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5" name="Ovaal 64">
            <a:extLst>
              <a:ext uri="{FF2B5EF4-FFF2-40B4-BE49-F238E27FC236}">
                <a16:creationId xmlns:a16="http://schemas.microsoft.com/office/drawing/2014/main" id="{16FD6E21-BDA4-84B5-2AA6-AF68C5E4B40F}"/>
              </a:ext>
            </a:extLst>
          </p:cNvPr>
          <p:cNvSpPr/>
          <p:nvPr/>
        </p:nvSpPr>
        <p:spPr>
          <a:xfrm>
            <a:off x="10367299" y="421500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6" name="Ovaal 65">
            <a:extLst>
              <a:ext uri="{FF2B5EF4-FFF2-40B4-BE49-F238E27FC236}">
                <a16:creationId xmlns:a16="http://schemas.microsoft.com/office/drawing/2014/main" id="{E9EB6F7B-DB14-91C1-E8B6-0A92382BD5CF}"/>
              </a:ext>
            </a:extLst>
          </p:cNvPr>
          <p:cNvSpPr/>
          <p:nvPr/>
        </p:nvSpPr>
        <p:spPr>
          <a:xfrm>
            <a:off x="10340895" y="484247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3" name="Tekstvak 2">
            <a:extLst>
              <a:ext uri="{FF2B5EF4-FFF2-40B4-BE49-F238E27FC236}">
                <a16:creationId xmlns:a16="http://schemas.microsoft.com/office/drawing/2014/main" id="{53FC2D22-DA18-497B-5A36-399A73F459F6}"/>
              </a:ext>
            </a:extLst>
          </p:cNvPr>
          <p:cNvSpPr txBox="1"/>
          <p:nvPr/>
        </p:nvSpPr>
        <p:spPr>
          <a:xfrm>
            <a:off x="1737508" y="2747444"/>
            <a:ext cx="1390124" cy="369332"/>
          </a:xfrm>
          <a:prstGeom prst="rect">
            <a:avLst/>
          </a:prstGeom>
          <a:noFill/>
        </p:spPr>
        <p:txBody>
          <a:bodyPr wrap="none" rtlCol="0">
            <a:spAutoFit/>
          </a:bodyPr>
          <a:lstStyle/>
          <a:p>
            <a:r>
              <a:rPr lang="nl-NL"/>
              <a:t>‘werkversie’</a:t>
            </a:r>
          </a:p>
        </p:txBody>
      </p:sp>
      <p:sp>
        <p:nvSpPr>
          <p:cNvPr id="4" name="Tekstvak 3">
            <a:extLst>
              <a:ext uri="{FF2B5EF4-FFF2-40B4-BE49-F238E27FC236}">
                <a16:creationId xmlns:a16="http://schemas.microsoft.com/office/drawing/2014/main" id="{455CB77C-BCFD-A3CC-6E92-6BD1BFA3FCFB}"/>
              </a:ext>
            </a:extLst>
          </p:cNvPr>
          <p:cNvSpPr txBox="1"/>
          <p:nvPr/>
        </p:nvSpPr>
        <p:spPr>
          <a:xfrm>
            <a:off x="5725007" y="2764629"/>
            <a:ext cx="1184940" cy="369332"/>
          </a:xfrm>
          <a:prstGeom prst="rect">
            <a:avLst/>
          </a:prstGeom>
          <a:noFill/>
        </p:spPr>
        <p:txBody>
          <a:bodyPr wrap="none" rtlCol="0">
            <a:spAutoFit/>
          </a:bodyPr>
          <a:lstStyle/>
          <a:p>
            <a:r>
              <a:rPr lang="nl-NL"/>
              <a:t>bewerken</a:t>
            </a:r>
          </a:p>
        </p:txBody>
      </p:sp>
      <p:sp>
        <p:nvSpPr>
          <p:cNvPr id="5" name="Document 4">
            <a:extLst>
              <a:ext uri="{FF2B5EF4-FFF2-40B4-BE49-F238E27FC236}">
                <a16:creationId xmlns:a16="http://schemas.microsoft.com/office/drawing/2014/main" id="{D1F48A4E-AEBA-7CE2-E871-C80BB773ADA1}"/>
              </a:ext>
            </a:extLst>
          </p:cNvPr>
          <p:cNvSpPr/>
          <p:nvPr/>
        </p:nvSpPr>
        <p:spPr>
          <a:xfrm>
            <a:off x="8943654" y="3029948"/>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W-Besluit</a:t>
            </a:r>
          </a:p>
        </p:txBody>
      </p:sp>
      <p:cxnSp>
        <p:nvCxnSpPr>
          <p:cNvPr id="9" name="Rechte verbindingslijn 8">
            <a:extLst>
              <a:ext uri="{FF2B5EF4-FFF2-40B4-BE49-F238E27FC236}">
                <a16:creationId xmlns:a16="http://schemas.microsoft.com/office/drawing/2014/main" id="{ED00C44B-78B8-DB52-76FA-A86B9DFAF71A}"/>
              </a:ext>
            </a:extLst>
          </p:cNvPr>
          <p:cNvCxnSpPr>
            <a:cxnSpLocks/>
          </p:cNvCxnSpPr>
          <p:nvPr/>
        </p:nvCxnSpPr>
        <p:spPr>
          <a:xfrm>
            <a:off x="9025428" y="358379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E742FFC-969B-2714-4494-D65980162ABE}"/>
              </a:ext>
            </a:extLst>
          </p:cNvPr>
          <p:cNvCxnSpPr>
            <a:cxnSpLocks/>
          </p:cNvCxnSpPr>
          <p:nvPr/>
        </p:nvCxnSpPr>
        <p:spPr>
          <a:xfrm>
            <a:off x="9177828" y="3580076"/>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DA14BE93-B4F6-6402-1009-54C63D7F998C}"/>
              </a:ext>
            </a:extLst>
          </p:cNvPr>
          <p:cNvSpPr txBox="1"/>
          <p:nvPr/>
        </p:nvSpPr>
        <p:spPr>
          <a:xfrm>
            <a:off x="8856123" y="4087190"/>
            <a:ext cx="1290009" cy="646331"/>
          </a:xfrm>
          <a:prstGeom prst="rect">
            <a:avLst/>
          </a:prstGeom>
          <a:noFill/>
        </p:spPr>
        <p:txBody>
          <a:bodyPr wrap="square">
            <a:spAutoFit/>
          </a:bodyPr>
          <a:lstStyle/>
          <a:p>
            <a:r>
              <a:rPr lang="nl-NL"/>
              <a:t>wijzigen met besluit </a:t>
            </a:r>
          </a:p>
        </p:txBody>
      </p:sp>
      <p:cxnSp>
        <p:nvCxnSpPr>
          <p:cNvPr id="6" name="Rechte verbindingslijn 5">
            <a:extLst>
              <a:ext uri="{FF2B5EF4-FFF2-40B4-BE49-F238E27FC236}">
                <a16:creationId xmlns:a16="http://schemas.microsoft.com/office/drawing/2014/main" id="{E835CFCB-1412-1321-08E9-BCC808799A0A}"/>
              </a:ext>
            </a:extLst>
          </p:cNvPr>
          <p:cNvCxnSpPr>
            <a:cxnSpLocks/>
          </p:cNvCxnSpPr>
          <p:nvPr/>
        </p:nvCxnSpPr>
        <p:spPr>
          <a:xfrm>
            <a:off x="9025428" y="346856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Ovaal 11">
            <a:extLst>
              <a:ext uri="{FF2B5EF4-FFF2-40B4-BE49-F238E27FC236}">
                <a16:creationId xmlns:a16="http://schemas.microsoft.com/office/drawing/2014/main" id="{1C129147-D504-EBFC-A633-2D469548A661}"/>
              </a:ext>
            </a:extLst>
          </p:cNvPr>
          <p:cNvSpPr/>
          <p:nvPr/>
        </p:nvSpPr>
        <p:spPr>
          <a:xfrm>
            <a:off x="8960288" y="338147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18" name="Ovaal 17">
            <a:extLst>
              <a:ext uri="{FF2B5EF4-FFF2-40B4-BE49-F238E27FC236}">
                <a16:creationId xmlns:a16="http://schemas.microsoft.com/office/drawing/2014/main" id="{F15ABCE0-6489-B498-C782-CC1AC1B18F4D}"/>
              </a:ext>
            </a:extLst>
          </p:cNvPr>
          <p:cNvSpPr/>
          <p:nvPr/>
        </p:nvSpPr>
        <p:spPr>
          <a:xfrm>
            <a:off x="2591826" y="5371430"/>
            <a:ext cx="2104352" cy="688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Landelijke voorziening</a:t>
            </a:r>
          </a:p>
        </p:txBody>
      </p:sp>
      <p:sp>
        <p:nvSpPr>
          <p:cNvPr id="20" name="Pijl links 19">
            <a:extLst>
              <a:ext uri="{FF2B5EF4-FFF2-40B4-BE49-F238E27FC236}">
                <a16:creationId xmlns:a16="http://schemas.microsoft.com/office/drawing/2014/main" id="{38A98BF9-D4C9-0DE9-54FD-9F3E9E6C8887}"/>
              </a:ext>
            </a:extLst>
          </p:cNvPr>
          <p:cNvSpPr/>
          <p:nvPr/>
        </p:nvSpPr>
        <p:spPr>
          <a:xfrm rot="12341049">
            <a:off x="2138120" y="5247611"/>
            <a:ext cx="907412" cy="5018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Pijl links 21">
            <a:extLst>
              <a:ext uri="{FF2B5EF4-FFF2-40B4-BE49-F238E27FC236}">
                <a16:creationId xmlns:a16="http://schemas.microsoft.com/office/drawing/2014/main" id="{E795CE0A-9F14-63EF-4B32-38A47489A2AD}"/>
              </a:ext>
            </a:extLst>
          </p:cNvPr>
          <p:cNvSpPr/>
          <p:nvPr/>
        </p:nvSpPr>
        <p:spPr>
          <a:xfrm rot="1803409">
            <a:off x="2225963" y="1899052"/>
            <a:ext cx="907412" cy="50187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86BBF291-9C70-706E-B5C4-0910D5D0DB25}"/>
              </a:ext>
            </a:extLst>
          </p:cNvPr>
          <p:cNvSpPr/>
          <p:nvPr/>
        </p:nvSpPr>
        <p:spPr>
          <a:xfrm>
            <a:off x="1004710" y="1553154"/>
            <a:ext cx="1981847" cy="6876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Lokale software</a:t>
            </a:r>
          </a:p>
        </p:txBody>
      </p:sp>
      <p:sp>
        <p:nvSpPr>
          <p:cNvPr id="15" name="Ring 14">
            <a:extLst>
              <a:ext uri="{FF2B5EF4-FFF2-40B4-BE49-F238E27FC236}">
                <a16:creationId xmlns:a16="http://schemas.microsoft.com/office/drawing/2014/main" id="{4F6AA20C-9FDA-3FA6-9158-0E21C4C0512D}"/>
              </a:ext>
            </a:extLst>
          </p:cNvPr>
          <p:cNvSpPr/>
          <p:nvPr/>
        </p:nvSpPr>
        <p:spPr>
          <a:xfrm>
            <a:off x="8411849" y="2415209"/>
            <a:ext cx="2178556" cy="2582408"/>
          </a:xfrm>
          <a:prstGeom prst="donut">
            <a:avLst>
              <a:gd name="adj" fmla="val 6970"/>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33120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F1DCA-6812-EE28-90B6-6CB2458B03AE}"/>
              </a:ext>
            </a:extLst>
          </p:cNvPr>
          <p:cNvSpPr>
            <a:spLocks noGrp="1"/>
          </p:cNvSpPr>
          <p:nvPr>
            <p:ph type="title"/>
          </p:nvPr>
        </p:nvSpPr>
        <p:spPr/>
        <p:txBody>
          <a:bodyPr/>
          <a:lstStyle/>
          <a:p>
            <a:r>
              <a:rPr lang="nl-NL"/>
              <a:t>Wijzigingsbesluit: </a:t>
            </a:r>
          </a:p>
        </p:txBody>
      </p:sp>
      <p:sp>
        <p:nvSpPr>
          <p:cNvPr id="3" name="Tijdelijke aanduiding voor inhoud 2">
            <a:extLst>
              <a:ext uri="{FF2B5EF4-FFF2-40B4-BE49-F238E27FC236}">
                <a16:creationId xmlns:a16="http://schemas.microsoft.com/office/drawing/2014/main" id="{00FAFD2A-96C3-0901-894D-CBCD7ADDB4DF}"/>
              </a:ext>
            </a:extLst>
          </p:cNvPr>
          <p:cNvSpPr>
            <a:spLocks noGrp="1"/>
          </p:cNvSpPr>
          <p:nvPr>
            <p:ph idx="1"/>
          </p:nvPr>
        </p:nvSpPr>
        <p:spPr>
          <a:xfrm>
            <a:off x="1080000" y="1800000"/>
            <a:ext cx="9949244" cy="4500000"/>
          </a:xfrm>
        </p:spPr>
        <p:txBody>
          <a:bodyPr/>
          <a:lstStyle/>
          <a:p>
            <a:r>
              <a:rPr lang="nl-NL"/>
              <a:t>Specificeert wat gaat </a:t>
            </a:r>
            <a:r>
              <a:rPr lang="nl-NL" b="1"/>
              <a:t>veranderen</a:t>
            </a:r>
            <a:r>
              <a:rPr lang="nl-NL"/>
              <a:t> aan de regeling</a:t>
            </a:r>
          </a:p>
          <a:p>
            <a:pPr lvl="1"/>
            <a:r>
              <a:rPr lang="nl-NL"/>
              <a:t>‘Was -&gt; Wordt’</a:t>
            </a:r>
          </a:p>
          <a:p>
            <a:pPr lvl="1"/>
            <a:endParaRPr lang="nl-NL"/>
          </a:p>
          <a:p>
            <a:r>
              <a:rPr lang="nl-NL"/>
              <a:t>Tekst</a:t>
            </a:r>
          </a:p>
          <a:p>
            <a:pPr lvl="1"/>
            <a:r>
              <a:rPr lang="nl-NL" b="1"/>
              <a:t>Renvooi</a:t>
            </a:r>
            <a:r>
              <a:rPr lang="nl-NL"/>
              <a:t>weergave</a:t>
            </a:r>
          </a:p>
          <a:p>
            <a:pPr lvl="1"/>
            <a:endParaRPr lang="nl-NL"/>
          </a:p>
          <a:p>
            <a:r>
              <a:rPr lang="nl-NL"/>
              <a:t>Geometrie</a:t>
            </a:r>
          </a:p>
          <a:p>
            <a:pPr lvl="1"/>
            <a:r>
              <a:rPr lang="nl-NL" b="1"/>
              <a:t>Vervangen</a:t>
            </a:r>
            <a:r>
              <a:rPr lang="nl-NL"/>
              <a:t> geometrieën</a:t>
            </a:r>
          </a:p>
          <a:p>
            <a:pPr lvl="1"/>
            <a:endParaRPr lang="nl-NL"/>
          </a:p>
        </p:txBody>
      </p:sp>
    </p:spTree>
    <p:extLst>
      <p:ext uri="{BB962C8B-B14F-4D97-AF65-F5344CB8AC3E}">
        <p14:creationId xmlns:p14="http://schemas.microsoft.com/office/powerpoint/2010/main" val="4060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9A357FA-A656-F239-955B-B379AF7FEB06}"/>
              </a:ext>
            </a:extLst>
          </p:cNvPr>
          <p:cNvSpPr>
            <a:spLocks noGrp="1"/>
          </p:cNvSpPr>
          <p:nvPr>
            <p:ph type="title"/>
          </p:nvPr>
        </p:nvSpPr>
        <p:spPr/>
        <p:txBody>
          <a:bodyPr/>
          <a:lstStyle/>
          <a:p>
            <a:r>
              <a:rPr lang="nl-NL"/>
              <a:t>Wijzigingsbesluit voorbeeld</a:t>
            </a:r>
          </a:p>
        </p:txBody>
      </p:sp>
      <p:pic>
        <p:nvPicPr>
          <p:cNvPr id="10" name="Afbeelding 9" descr="Afbeelding met tekst, Webpagina, Website, software&#10;&#10;Automatisch gegenereerde beschrijving">
            <a:extLst>
              <a:ext uri="{FF2B5EF4-FFF2-40B4-BE49-F238E27FC236}">
                <a16:creationId xmlns:a16="http://schemas.microsoft.com/office/drawing/2014/main" id="{C3B278A6-E252-967E-787B-523C92953791}"/>
              </a:ext>
            </a:extLst>
          </p:cNvPr>
          <p:cNvPicPr>
            <a:picLocks noChangeAspect="1"/>
          </p:cNvPicPr>
          <p:nvPr/>
        </p:nvPicPr>
        <p:blipFill rotWithShape="1">
          <a:blip r:embed="rId3"/>
          <a:srcRect t="11184"/>
          <a:stretch/>
        </p:blipFill>
        <p:spPr>
          <a:xfrm>
            <a:off x="1078800" y="1800000"/>
            <a:ext cx="8230038" cy="4724978"/>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 name="Afbeelding 1">
            <a:extLst>
              <a:ext uri="{FF2B5EF4-FFF2-40B4-BE49-F238E27FC236}">
                <a16:creationId xmlns:a16="http://schemas.microsoft.com/office/drawing/2014/main" id="{5BF5E5D1-6161-FE14-2198-8D0E783E7B3F}"/>
              </a:ext>
            </a:extLst>
          </p:cNvPr>
          <p:cNvPicPr>
            <a:picLocks noChangeAspect="1"/>
          </p:cNvPicPr>
          <p:nvPr/>
        </p:nvPicPr>
        <p:blipFill rotWithShape="1">
          <a:blip r:embed="rId4"/>
          <a:srcRect r="10079"/>
          <a:stretch/>
        </p:blipFill>
        <p:spPr>
          <a:xfrm>
            <a:off x="4827314" y="1616485"/>
            <a:ext cx="6874829" cy="466090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618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9A357FA-A656-F239-955B-B379AF7FEB06}"/>
              </a:ext>
            </a:extLst>
          </p:cNvPr>
          <p:cNvSpPr>
            <a:spLocks noGrp="1"/>
          </p:cNvSpPr>
          <p:nvPr>
            <p:ph type="title"/>
          </p:nvPr>
        </p:nvSpPr>
        <p:spPr/>
        <p:txBody>
          <a:bodyPr/>
          <a:lstStyle/>
          <a:p>
            <a:r>
              <a:rPr lang="nl-NL"/>
              <a:t>Wijzigingen in het plan gemarkeerd (‘Renvooi’)</a:t>
            </a:r>
          </a:p>
        </p:txBody>
      </p:sp>
      <p:pic>
        <p:nvPicPr>
          <p:cNvPr id="6" name="Afbeelding 5" descr="Afbeelding met tekst, Webpagina, Website, software&#10;&#10;Automatisch gegenereerde beschrijving">
            <a:extLst>
              <a:ext uri="{FF2B5EF4-FFF2-40B4-BE49-F238E27FC236}">
                <a16:creationId xmlns:a16="http://schemas.microsoft.com/office/drawing/2014/main" id="{B5E6E9CD-54EE-F3A9-CB7E-58470FCEEF09}"/>
              </a:ext>
            </a:extLst>
          </p:cNvPr>
          <p:cNvPicPr>
            <a:picLocks noChangeAspect="1"/>
          </p:cNvPicPr>
          <p:nvPr/>
        </p:nvPicPr>
        <p:blipFill rotWithShape="1">
          <a:blip r:embed="rId3"/>
          <a:srcRect l="36587" t="12583" r="-726" b="29077"/>
          <a:stretch/>
        </p:blipFill>
        <p:spPr>
          <a:xfrm>
            <a:off x="1110843" y="1629088"/>
            <a:ext cx="8384426" cy="492975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7" name="Afbeelding 6" descr="Afbeelding met tekst, Webpagina, Website, software&#10;&#10;Automatisch gegenereerde beschrijving">
            <a:extLst>
              <a:ext uri="{FF2B5EF4-FFF2-40B4-BE49-F238E27FC236}">
                <a16:creationId xmlns:a16="http://schemas.microsoft.com/office/drawing/2014/main" id="{8473B3F5-7A55-5CBA-8B30-0715B6262495}"/>
              </a:ext>
            </a:extLst>
          </p:cNvPr>
          <p:cNvPicPr>
            <a:picLocks noChangeAspect="1"/>
          </p:cNvPicPr>
          <p:nvPr/>
        </p:nvPicPr>
        <p:blipFill rotWithShape="1">
          <a:blip r:embed="rId3"/>
          <a:srcRect l="36588" t="70181" r="11281" b="2103"/>
          <a:stretch/>
        </p:blipFill>
        <p:spPr>
          <a:xfrm>
            <a:off x="3088361" y="3180645"/>
            <a:ext cx="8121631" cy="2791178"/>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226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BCF49-7CFD-32E6-53D2-F5B8CC5DB06B}"/>
              </a:ext>
            </a:extLst>
          </p:cNvPr>
          <p:cNvSpPr>
            <a:spLocks noGrp="1"/>
          </p:cNvSpPr>
          <p:nvPr>
            <p:ph type="title"/>
          </p:nvPr>
        </p:nvSpPr>
        <p:spPr/>
        <p:txBody>
          <a:bodyPr/>
          <a:lstStyle/>
          <a:p>
            <a:r>
              <a:rPr lang="nl-NL"/>
              <a:t>Wijzigen van werkingsgebieden door vervanging </a:t>
            </a:r>
          </a:p>
        </p:txBody>
      </p:sp>
      <p:pic>
        <p:nvPicPr>
          <p:cNvPr id="8" name="Afbeelding 7" descr="Afbeelding met tekst, software, Webpagina, Website&#10;&#10;Automatisch gegenereerde beschrijving">
            <a:extLst>
              <a:ext uri="{FF2B5EF4-FFF2-40B4-BE49-F238E27FC236}">
                <a16:creationId xmlns:a16="http://schemas.microsoft.com/office/drawing/2014/main" id="{F2EDE022-51A6-BE21-1B07-AB1E60840F3E}"/>
              </a:ext>
            </a:extLst>
          </p:cNvPr>
          <p:cNvPicPr>
            <a:picLocks noChangeAspect="1"/>
          </p:cNvPicPr>
          <p:nvPr/>
        </p:nvPicPr>
        <p:blipFill rotWithShape="1">
          <a:blip r:embed="rId3"/>
          <a:srcRect l="36375" t="13931" r="9681" b="58882"/>
          <a:stretch/>
        </p:blipFill>
        <p:spPr>
          <a:xfrm>
            <a:off x="842933" y="1941689"/>
            <a:ext cx="9565422" cy="311631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0" name="Afbeelding 9" descr="Afbeelding met tekst, schermopname, kaart&#10;&#10;Automatisch gegenereerde beschrijving">
            <a:extLst>
              <a:ext uri="{FF2B5EF4-FFF2-40B4-BE49-F238E27FC236}">
                <a16:creationId xmlns:a16="http://schemas.microsoft.com/office/drawing/2014/main" id="{D3861576-F2A8-9F16-81AF-BABC3D89AC2F}"/>
              </a:ext>
            </a:extLst>
          </p:cNvPr>
          <p:cNvPicPr>
            <a:picLocks noChangeAspect="1"/>
          </p:cNvPicPr>
          <p:nvPr/>
        </p:nvPicPr>
        <p:blipFill rotWithShape="1">
          <a:blip r:embed="rId4"/>
          <a:srcRect l="34264" t="28761" r="10108" b="16190"/>
          <a:stretch/>
        </p:blipFill>
        <p:spPr>
          <a:xfrm>
            <a:off x="7394222" y="3905956"/>
            <a:ext cx="4323644" cy="2765778"/>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6240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p:txBody>
          <a:bodyPr/>
          <a:lstStyle/>
          <a:p>
            <a:r>
              <a:rPr lang="nl-NL" dirty="0"/>
              <a:t>Aanleiding</a:t>
            </a:r>
          </a:p>
        </p:txBody>
      </p:sp>
      <p:sp>
        <p:nvSpPr>
          <p:cNvPr id="3" name="Tijdelijke aanduiding voor inhoud 2">
            <a:extLst>
              <a:ext uri="{FF2B5EF4-FFF2-40B4-BE49-F238E27FC236}">
                <a16:creationId xmlns:a16="http://schemas.microsoft.com/office/drawing/2014/main" id="{FB4F3AB2-F039-8A7E-9FA1-F6F7F947756F}"/>
              </a:ext>
            </a:extLst>
          </p:cNvPr>
          <p:cNvSpPr>
            <a:spLocks noGrp="1"/>
          </p:cNvSpPr>
          <p:nvPr>
            <p:ph idx="1"/>
          </p:nvPr>
        </p:nvSpPr>
        <p:spPr>
          <a:xfrm>
            <a:off x="1080000" y="1800000"/>
            <a:ext cx="9745316" cy="4500000"/>
          </a:xfrm>
        </p:spPr>
        <p:txBody>
          <a:bodyPr/>
          <a:lstStyle/>
          <a:p>
            <a:r>
              <a:rPr lang="nl-NL" sz="1800" dirty="0"/>
              <a:t>Veel </a:t>
            </a:r>
            <a:r>
              <a:rPr lang="nl-NL" sz="1800" b="1" i="1" dirty="0"/>
              <a:t>vragen</a:t>
            </a:r>
            <a:r>
              <a:rPr lang="nl-NL" sz="1800" dirty="0"/>
              <a:t> onder gemeenten over parallel wijzigen en besluiten</a:t>
            </a:r>
          </a:p>
          <a:p>
            <a:endParaRPr lang="nl-NL" sz="1800" dirty="0"/>
          </a:p>
          <a:p>
            <a:r>
              <a:rPr lang="nl-NL" sz="1800" dirty="0"/>
              <a:t>Iedereen beseft dat gelijktijdig werken aan één plan vraagt om </a:t>
            </a:r>
            <a:r>
              <a:rPr lang="nl-NL" sz="1800" b="1" i="1" dirty="0"/>
              <a:t>nieuwe werkwijzen</a:t>
            </a:r>
            <a:r>
              <a:rPr lang="nl-NL" sz="1800" dirty="0"/>
              <a:t>, maar hoe dan? </a:t>
            </a:r>
          </a:p>
          <a:p>
            <a:endParaRPr lang="nl-NL" sz="1800" dirty="0"/>
          </a:p>
          <a:p>
            <a:r>
              <a:rPr lang="nl-NL" sz="1800" b="1" dirty="0"/>
              <a:t>Huidige standaard STOP/TPOD </a:t>
            </a:r>
            <a:r>
              <a:rPr lang="nl-NL" sz="1800" dirty="0"/>
              <a:t>(release A) kent aantal beperkingen. Hoe daarmee om te gaan?  (Toekomstige ‘release B’ kent meer mogelijkheden)</a:t>
            </a:r>
          </a:p>
          <a:p>
            <a:endParaRPr lang="nl-NL" sz="1800" dirty="0"/>
          </a:p>
          <a:p>
            <a:r>
              <a:rPr lang="nl-NL" sz="1800" dirty="0"/>
              <a:t>Samen met plansoftware-leveranciers, Geonovum en KOOP hebben we de </a:t>
            </a:r>
            <a:r>
              <a:rPr lang="nl-NL" sz="1800" b="1" dirty="0"/>
              <a:t>gewenste werkwijze </a:t>
            </a:r>
            <a:r>
              <a:rPr lang="nl-NL" sz="1800" dirty="0"/>
              <a:t>en </a:t>
            </a:r>
            <a:r>
              <a:rPr lang="nl-NL" sz="1800" b="1" i="1" dirty="0"/>
              <a:t>software-ondersteuning</a:t>
            </a:r>
            <a:r>
              <a:rPr lang="nl-NL" sz="1800" dirty="0"/>
              <a:t> onderzocht en afgestemd</a:t>
            </a:r>
          </a:p>
          <a:p>
            <a:endParaRPr lang="nl-NL" sz="1800" dirty="0"/>
          </a:p>
          <a:p>
            <a:r>
              <a:rPr lang="nl-NL" sz="1800" dirty="0"/>
              <a:t>Functies in de software worden nog </a:t>
            </a:r>
            <a:r>
              <a:rPr lang="nl-NL" sz="1800" b="1" dirty="0"/>
              <a:t>gebouwd</a:t>
            </a:r>
            <a:r>
              <a:rPr lang="nl-NL" sz="1800" dirty="0"/>
              <a:t>, dus die tonen kan nog niet</a:t>
            </a:r>
          </a:p>
          <a:p>
            <a:endParaRPr lang="nl-NL" sz="1800" dirty="0"/>
          </a:p>
          <a:p>
            <a:r>
              <a:rPr lang="nl-NL" sz="1800" dirty="0"/>
              <a:t>Toch lijkt het ons belangrijk om te </a:t>
            </a:r>
            <a:r>
              <a:rPr lang="nl-NL" sz="1800" b="1" i="1" dirty="0"/>
              <a:t>schetsen hoe we parallel wijzigen en besluiten voor ons zien, </a:t>
            </a:r>
            <a:r>
              <a:rPr lang="nl-NL" sz="1800" dirty="0"/>
              <a:t>voor beeldvorming en voorbereiding bij gemeenten</a:t>
            </a:r>
          </a:p>
        </p:txBody>
      </p:sp>
      <p:sp>
        <p:nvSpPr>
          <p:cNvPr id="4" name="Ovaal 3">
            <a:extLst>
              <a:ext uri="{FF2B5EF4-FFF2-40B4-BE49-F238E27FC236}">
                <a16:creationId xmlns:a16="http://schemas.microsoft.com/office/drawing/2014/main" id="{8F3566C2-A839-5DC6-A361-7B9659B1D44B}"/>
              </a:ext>
            </a:extLst>
          </p:cNvPr>
          <p:cNvSpPr/>
          <p:nvPr/>
        </p:nvSpPr>
        <p:spPr>
          <a:xfrm>
            <a:off x="6362300" y="693019"/>
            <a:ext cx="4225490" cy="9625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Dus… Wordt vervolgd…</a:t>
            </a:r>
          </a:p>
        </p:txBody>
      </p:sp>
    </p:spTree>
    <p:extLst>
      <p:ext uri="{BB962C8B-B14F-4D97-AF65-F5344CB8AC3E}">
        <p14:creationId xmlns:p14="http://schemas.microsoft.com/office/powerpoint/2010/main" val="218484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a:t>Parallel wijzigen omgevingsplan</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4014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Parallel wijzigen: afzonderlijk voorbereiden</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3847165"/>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1" name="Gebogen verbindingslijn 10">
            <a:extLst>
              <a:ext uri="{FF2B5EF4-FFF2-40B4-BE49-F238E27FC236}">
                <a16:creationId xmlns:a16="http://schemas.microsoft.com/office/drawing/2014/main" id="{906DCFA7-34F3-56F3-49E6-384505D70BFB}"/>
              </a:ext>
            </a:extLst>
          </p:cNvPr>
          <p:cNvCxnSpPr/>
          <p:nvPr/>
        </p:nvCxnSpPr>
        <p:spPr>
          <a:xfrm flipV="1">
            <a:off x="2027855" y="2352903"/>
            <a:ext cx="112794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588919" y="2352903"/>
            <a:ext cx="3116668"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Gebogen verbindingslijn 2">
            <a:extLst>
              <a:ext uri="{FF2B5EF4-FFF2-40B4-BE49-F238E27FC236}">
                <a16:creationId xmlns:a16="http://schemas.microsoft.com/office/drawing/2014/main" id="{4ACAE77D-E61B-EE6E-B1AC-7DCC0B38FFCB}"/>
              </a:ext>
            </a:extLst>
          </p:cNvPr>
          <p:cNvCxnSpPr>
            <a:cxnSpLocks/>
          </p:cNvCxnSpPr>
          <p:nvPr/>
        </p:nvCxnSpPr>
        <p:spPr>
          <a:xfrm>
            <a:off x="2037683" y="4391703"/>
            <a:ext cx="841242" cy="681672"/>
          </a:xfrm>
          <a:prstGeom prst="bentConnector3">
            <a:avLst>
              <a:gd name="adj1" fmla="val 50000"/>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Document 4">
            <a:extLst>
              <a:ext uri="{FF2B5EF4-FFF2-40B4-BE49-F238E27FC236}">
                <a16:creationId xmlns:a16="http://schemas.microsoft.com/office/drawing/2014/main" id="{8072853F-D8B8-997A-7684-502BD007928C}"/>
              </a:ext>
            </a:extLst>
          </p:cNvPr>
          <p:cNvSpPr/>
          <p:nvPr/>
        </p:nvSpPr>
        <p:spPr>
          <a:xfrm>
            <a:off x="2977712" y="4689088"/>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E1D87783-1970-67B6-C7BB-411AFFCF0C0F}"/>
              </a:ext>
            </a:extLst>
          </p:cNvPr>
          <p:cNvCxnSpPr>
            <a:cxnSpLocks/>
          </p:cNvCxnSpPr>
          <p:nvPr/>
        </p:nvCxnSpPr>
        <p:spPr>
          <a:xfrm>
            <a:off x="3143121" y="48768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CAB18BFB-9F7E-C6C1-2268-029D7ED2CEA2}"/>
              </a:ext>
            </a:extLst>
          </p:cNvPr>
          <p:cNvCxnSpPr>
            <a:cxnSpLocks/>
          </p:cNvCxnSpPr>
          <p:nvPr/>
        </p:nvCxnSpPr>
        <p:spPr>
          <a:xfrm>
            <a:off x="3143121" y="50292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FAC7B242-971A-874C-B030-7A18DE43FDE2}"/>
              </a:ext>
            </a:extLst>
          </p:cNvPr>
          <p:cNvCxnSpPr>
            <a:cxnSpLocks/>
          </p:cNvCxnSpPr>
          <p:nvPr/>
        </p:nvCxnSpPr>
        <p:spPr>
          <a:xfrm>
            <a:off x="3143121" y="517418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4A6B51B2-2ACD-54E9-623E-058253C2E708}"/>
              </a:ext>
            </a:extLst>
          </p:cNvPr>
          <p:cNvCxnSpPr>
            <a:cxnSpLocks/>
          </p:cNvCxnSpPr>
          <p:nvPr/>
        </p:nvCxnSpPr>
        <p:spPr>
          <a:xfrm>
            <a:off x="3143121" y="54603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A34432BC-CDEF-E4CF-3724-D200E50424C8}"/>
              </a:ext>
            </a:extLst>
          </p:cNvPr>
          <p:cNvCxnSpPr>
            <a:cxnSpLocks/>
          </p:cNvCxnSpPr>
          <p:nvPr/>
        </p:nvCxnSpPr>
        <p:spPr>
          <a:xfrm>
            <a:off x="3143121" y="560164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54B6FC66-4930-1F31-9DC2-58D78B1717D5}"/>
              </a:ext>
            </a:extLst>
          </p:cNvPr>
          <p:cNvSpPr/>
          <p:nvPr/>
        </p:nvSpPr>
        <p:spPr>
          <a:xfrm>
            <a:off x="2980405" y="47951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18" name="Ovaal 17">
            <a:extLst>
              <a:ext uri="{FF2B5EF4-FFF2-40B4-BE49-F238E27FC236}">
                <a16:creationId xmlns:a16="http://schemas.microsoft.com/office/drawing/2014/main" id="{076A8793-62BC-F2E9-5FC8-0A3777203DD3}"/>
              </a:ext>
            </a:extLst>
          </p:cNvPr>
          <p:cNvSpPr/>
          <p:nvPr/>
        </p:nvSpPr>
        <p:spPr>
          <a:xfrm>
            <a:off x="2992390" y="542142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20" name="Document 19">
            <a:extLst>
              <a:ext uri="{FF2B5EF4-FFF2-40B4-BE49-F238E27FC236}">
                <a16:creationId xmlns:a16="http://schemas.microsoft.com/office/drawing/2014/main" id="{E29BA51B-74D6-8CEB-0E1D-C732AF1BA2A4}"/>
              </a:ext>
            </a:extLst>
          </p:cNvPr>
          <p:cNvSpPr/>
          <p:nvPr/>
        </p:nvSpPr>
        <p:spPr>
          <a:xfrm>
            <a:off x="4784468" y="4684575"/>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1" name="Rechte verbindingslijn 20">
            <a:extLst>
              <a:ext uri="{FF2B5EF4-FFF2-40B4-BE49-F238E27FC236}">
                <a16:creationId xmlns:a16="http://schemas.microsoft.com/office/drawing/2014/main" id="{4F6AE278-A9B0-5899-1223-CFFCDDA1A384}"/>
              </a:ext>
            </a:extLst>
          </p:cNvPr>
          <p:cNvCxnSpPr>
            <a:cxnSpLocks/>
          </p:cNvCxnSpPr>
          <p:nvPr/>
        </p:nvCxnSpPr>
        <p:spPr>
          <a:xfrm>
            <a:off x="4949877" y="483964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F8D7CA4-4ADE-C4B6-8B45-A130EACEC6E3}"/>
              </a:ext>
            </a:extLst>
          </p:cNvPr>
          <p:cNvCxnSpPr>
            <a:cxnSpLocks/>
          </p:cNvCxnSpPr>
          <p:nvPr/>
        </p:nvCxnSpPr>
        <p:spPr>
          <a:xfrm>
            <a:off x="4949877" y="499204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78EB1040-5405-B02A-27A0-E140B58E4AF7}"/>
              </a:ext>
            </a:extLst>
          </p:cNvPr>
          <p:cNvCxnSpPr>
            <a:cxnSpLocks/>
          </p:cNvCxnSpPr>
          <p:nvPr/>
        </p:nvCxnSpPr>
        <p:spPr>
          <a:xfrm>
            <a:off x="4949877" y="513700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244BC44B-3989-9496-C93F-49C991953ED0}"/>
              </a:ext>
            </a:extLst>
          </p:cNvPr>
          <p:cNvCxnSpPr>
            <a:cxnSpLocks/>
          </p:cNvCxnSpPr>
          <p:nvPr/>
        </p:nvCxnSpPr>
        <p:spPr>
          <a:xfrm>
            <a:off x="4949877" y="5646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2F807A75-06B7-B270-8BA6-ADF08A6856E4}"/>
              </a:ext>
            </a:extLst>
          </p:cNvPr>
          <p:cNvCxnSpPr>
            <a:cxnSpLocks/>
          </p:cNvCxnSpPr>
          <p:nvPr/>
        </p:nvCxnSpPr>
        <p:spPr>
          <a:xfrm>
            <a:off x="4949877" y="5787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9" name="Ovaal 58">
            <a:extLst>
              <a:ext uri="{FF2B5EF4-FFF2-40B4-BE49-F238E27FC236}">
                <a16:creationId xmlns:a16="http://schemas.microsoft.com/office/drawing/2014/main" id="{C352EED5-FACA-C1E8-B351-A84558D62532}"/>
              </a:ext>
            </a:extLst>
          </p:cNvPr>
          <p:cNvSpPr/>
          <p:nvPr/>
        </p:nvSpPr>
        <p:spPr>
          <a:xfrm>
            <a:off x="4787161" y="475794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7" name="Ovaal 66">
            <a:extLst>
              <a:ext uri="{FF2B5EF4-FFF2-40B4-BE49-F238E27FC236}">
                <a16:creationId xmlns:a16="http://schemas.microsoft.com/office/drawing/2014/main" id="{E243E690-FEB5-0CC7-C0E6-3486E3A824A9}"/>
              </a:ext>
            </a:extLst>
          </p:cNvPr>
          <p:cNvSpPr/>
          <p:nvPr/>
        </p:nvSpPr>
        <p:spPr>
          <a:xfrm>
            <a:off x="4799146" y="560727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68" name="Rechte verbindingslijn met pijl 67">
            <a:extLst>
              <a:ext uri="{FF2B5EF4-FFF2-40B4-BE49-F238E27FC236}">
                <a16:creationId xmlns:a16="http://schemas.microsoft.com/office/drawing/2014/main" id="{A40A083B-5313-6DA5-2BD4-27DDD84EC36C}"/>
              </a:ext>
            </a:extLst>
          </p:cNvPr>
          <p:cNvCxnSpPr>
            <a:cxnSpLocks/>
          </p:cNvCxnSpPr>
          <p:nvPr/>
        </p:nvCxnSpPr>
        <p:spPr>
          <a:xfrm flipV="1">
            <a:off x="4341688" y="5108774"/>
            <a:ext cx="457458" cy="4513"/>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Ovaal 76">
            <a:extLst>
              <a:ext uri="{FF2B5EF4-FFF2-40B4-BE49-F238E27FC236}">
                <a16:creationId xmlns:a16="http://schemas.microsoft.com/office/drawing/2014/main" id="{17ADD390-9633-246D-7DE5-3258E6F3517D}"/>
              </a:ext>
            </a:extLst>
          </p:cNvPr>
          <p:cNvSpPr/>
          <p:nvPr/>
        </p:nvSpPr>
        <p:spPr>
          <a:xfrm>
            <a:off x="4799146" y="526205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78" name="Rechte verbindingslijn 77">
            <a:extLst>
              <a:ext uri="{FF2B5EF4-FFF2-40B4-BE49-F238E27FC236}">
                <a16:creationId xmlns:a16="http://schemas.microsoft.com/office/drawing/2014/main" id="{001556C9-9A7A-39E6-3F79-8A835F5117EE}"/>
              </a:ext>
            </a:extLst>
          </p:cNvPr>
          <p:cNvCxnSpPr>
            <a:cxnSpLocks/>
          </p:cNvCxnSpPr>
          <p:nvPr/>
        </p:nvCxnSpPr>
        <p:spPr>
          <a:xfrm>
            <a:off x="4957312" y="5377297"/>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7" name="Document 46">
            <a:extLst>
              <a:ext uri="{FF2B5EF4-FFF2-40B4-BE49-F238E27FC236}">
                <a16:creationId xmlns:a16="http://schemas.microsoft.com/office/drawing/2014/main" id="{BDA8B096-A58E-2DC2-4E18-BAF8FEF97B37}"/>
              </a:ext>
            </a:extLst>
          </p:cNvPr>
          <p:cNvSpPr/>
          <p:nvPr/>
        </p:nvSpPr>
        <p:spPr>
          <a:xfrm>
            <a:off x="591016" y="3166939"/>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8" name="Rechte verbindingslijn 47">
            <a:extLst>
              <a:ext uri="{FF2B5EF4-FFF2-40B4-BE49-F238E27FC236}">
                <a16:creationId xmlns:a16="http://schemas.microsoft.com/office/drawing/2014/main" id="{ACE3B86A-30DD-E665-8EA1-F6F281DAB48D}"/>
              </a:ext>
            </a:extLst>
          </p:cNvPr>
          <p:cNvCxnSpPr>
            <a:cxnSpLocks/>
          </p:cNvCxnSpPr>
          <p:nvPr/>
        </p:nvCxnSpPr>
        <p:spPr>
          <a:xfrm>
            <a:off x="756425" y="33546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7D879344-7C34-DAEF-7FEB-FAF38A3A5624}"/>
              </a:ext>
            </a:extLst>
          </p:cNvPr>
          <p:cNvCxnSpPr>
            <a:cxnSpLocks/>
          </p:cNvCxnSpPr>
          <p:nvPr/>
        </p:nvCxnSpPr>
        <p:spPr>
          <a:xfrm>
            <a:off x="756425" y="35070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C788B4E8-F060-9C43-D988-C9A1F2EDFA40}"/>
              </a:ext>
            </a:extLst>
          </p:cNvPr>
          <p:cNvCxnSpPr>
            <a:cxnSpLocks/>
          </p:cNvCxnSpPr>
          <p:nvPr/>
        </p:nvCxnSpPr>
        <p:spPr>
          <a:xfrm>
            <a:off x="756425" y="36520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64C5B72B-951E-D576-8DBE-48358F9E9EF5}"/>
              </a:ext>
            </a:extLst>
          </p:cNvPr>
          <p:cNvCxnSpPr>
            <a:cxnSpLocks/>
          </p:cNvCxnSpPr>
          <p:nvPr/>
        </p:nvCxnSpPr>
        <p:spPr>
          <a:xfrm>
            <a:off x="756425" y="3938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4E983F07-506E-A9C5-5E67-EB9074EA8F1F}"/>
              </a:ext>
            </a:extLst>
          </p:cNvPr>
          <p:cNvCxnSpPr>
            <a:cxnSpLocks/>
          </p:cNvCxnSpPr>
          <p:nvPr/>
        </p:nvCxnSpPr>
        <p:spPr>
          <a:xfrm>
            <a:off x="756425" y="4079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Ovaal 53">
            <a:extLst>
              <a:ext uri="{FF2B5EF4-FFF2-40B4-BE49-F238E27FC236}">
                <a16:creationId xmlns:a16="http://schemas.microsoft.com/office/drawing/2014/main" id="{90A14D55-B3FB-5AE0-984F-0792F5774D40}"/>
              </a:ext>
            </a:extLst>
          </p:cNvPr>
          <p:cNvSpPr/>
          <p:nvPr/>
        </p:nvSpPr>
        <p:spPr>
          <a:xfrm>
            <a:off x="592876" y="38583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55" name="Ovaal 54">
            <a:extLst>
              <a:ext uri="{FF2B5EF4-FFF2-40B4-BE49-F238E27FC236}">
                <a16:creationId xmlns:a16="http://schemas.microsoft.com/office/drawing/2014/main" id="{022794A5-ED80-4B02-6964-DBB14DA72643}"/>
              </a:ext>
            </a:extLst>
          </p:cNvPr>
          <p:cNvSpPr/>
          <p:nvPr/>
        </p:nvSpPr>
        <p:spPr>
          <a:xfrm>
            <a:off x="612103" y="323714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6" name="Document 55">
            <a:extLst>
              <a:ext uri="{FF2B5EF4-FFF2-40B4-BE49-F238E27FC236}">
                <a16:creationId xmlns:a16="http://schemas.microsoft.com/office/drawing/2014/main" id="{990777F5-00F0-E9F9-9D3F-FC20D3027A48}"/>
              </a:ext>
            </a:extLst>
          </p:cNvPr>
          <p:cNvSpPr/>
          <p:nvPr/>
        </p:nvSpPr>
        <p:spPr>
          <a:xfrm>
            <a:off x="3164898" y="1313996"/>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5" name="Rechte verbindingslijn 64">
            <a:extLst>
              <a:ext uri="{FF2B5EF4-FFF2-40B4-BE49-F238E27FC236}">
                <a16:creationId xmlns:a16="http://schemas.microsoft.com/office/drawing/2014/main" id="{94CE7788-D36F-1886-B336-27E1253FF3A0}"/>
              </a:ext>
            </a:extLst>
          </p:cNvPr>
          <p:cNvCxnSpPr>
            <a:cxnSpLocks/>
          </p:cNvCxnSpPr>
          <p:nvPr/>
        </p:nvCxnSpPr>
        <p:spPr>
          <a:xfrm>
            <a:off x="3330307" y="150172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44B40FB7-34BA-4666-B49F-04FA706158BF}"/>
              </a:ext>
            </a:extLst>
          </p:cNvPr>
          <p:cNvCxnSpPr>
            <a:cxnSpLocks/>
          </p:cNvCxnSpPr>
          <p:nvPr/>
        </p:nvCxnSpPr>
        <p:spPr>
          <a:xfrm>
            <a:off x="3330307" y="165412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68">
            <a:extLst>
              <a:ext uri="{FF2B5EF4-FFF2-40B4-BE49-F238E27FC236}">
                <a16:creationId xmlns:a16="http://schemas.microsoft.com/office/drawing/2014/main" id="{FCD0FCCD-9ABB-D847-3870-3AD895C097A4}"/>
              </a:ext>
            </a:extLst>
          </p:cNvPr>
          <p:cNvCxnSpPr>
            <a:cxnSpLocks/>
          </p:cNvCxnSpPr>
          <p:nvPr/>
        </p:nvCxnSpPr>
        <p:spPr>
          <a:xfrm>
            <a:off x="3330307" y="179908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D0014EC2-E4A6-6B84-0925-D7C9CD719043}"/>
              </a:ext>
            </a:extLst>
          </p:cNvPr>
          <p:cNvCxnSpPr>
            <a:cxnSpLocks/>
          </p:cNvCxnSpPr>
          <p:nvPr/>
        </p:nvCxnSpPr>
        <p:spPr>
          <a:xfrm>
            <a:off x="3330307" y="208530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805F045F-C335-4669-273B-A2B804151914}"/>
              </a:ext>
            </a:extLst>
          </p:cNvPr>
          <p:cNvCxnSpPr>
            <a:cxnSpLocks/>
          </p:cNvCxnSpPr>
          <p:nvPr/>
        </p:nvCxnSpPr>
        <p:spPr>
          <a:xfrm>
            <a:off x="3330307" y="222655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74" name="Ovaal 73">
            <a:extLst>
              <a:ext uri="{FF2B5EF4-FFF2-40B4-BE49-F238E27FC236}">
                <a16:creationId xmlns:a16="http://schemas.microsoft.com/office/drawing/2014/main" id="{31F652FE-CEF2-5468-D3BD-06AAED4CC52B}"/>
              </a:ext>
            </a:extLst>
          </p:cNvPr>
          <p:cNvSpPr/>
          <p:nvPr/>
        </p:nvSpPr>
        <p:spPr>
          <a:xfrm>
            <a:off x="3167591" y="142002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75" name="Ovaal 74">
            <a:extLst>
              <a:ext uri="{FF2B5EF4-FFF2-40B4-BE49-F238E27FC236}">
                <a16:creationId xmlns:a16="http://schemas.microsoft.com/office/drawing/2014/main" id="{D9F18D98-1591-EAB0-AA55-0F38062FFDE5}"/>
              </a:ext>
            </a:extLst>
          </p:cNvPr>
          <p:cNvSpPr/>
          <p:nvPr/>
        </p:nvSpPr>
        <p:spPr>
          <a:xfrm>
            <a:off x="3179576" y="2046332"/>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29" name="Document 28">
            <a:extLst>
              <a:ext uri="{FF2B5EF4-FFF2-40B4-BE49-F238E27FC236}">
                <a16:creationId xmlns:a16="http://schemas.microsoft.com/office/drawing/2014/main" id="{2AE66B3B-6CFD-7C8B-5E04-42E2538DE1CE}"/>
              </a:ext>
            </a:extLst>
          </p:cNvPr>
          <p:cNvSpPr/>
          <p:nvPr/>
        </p:nvSpPr>
        <p:spPr>
          <a:xfrm>
            <a:off x="7668513" y="1313997"/>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93D9D99C-1B33-EE1B-504F-0CD56C403DEA}"/>
              </a:ext>
            </a:extLst>
          </p:cNvPr>
          <p:cNvCxnSpPr>
            <a:cxnSpLocks/>
          </p:cNvCxnSpPr>
          <p:nvPr/>
        </p:nvCxnSpPr>
        <p:spPr>
          <a:xfrm>
            <a:off x="7833922" y="15017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CA108E9F-E4FE-0179-F70B-67FE66468906}"/>
              </a:ext>
            </a:extLst>
          </p:cNvPr>
          <p:cNvCxnSpPr>
            <a:cxnSpLocks/>
          </p:cNvCxnSpPr>
          <p:nvPr/>
        </p:nvCxnSpPr>
        <p:spPr>
          <a:xfrm>
            <a:off x="7833922" y="16541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68A1809-27C8-A351-87E6-81320E721264}"/>
              </a:ext>
            </a:extLst>
          </p:cNvPr>
          <p:cNvCxnSpPr>
            <a:cxnSpLocks/>
          </p:cNvCxnSpPr>
          <p:nvPr/>
        </p:nvCxnSpPr>
        <p:spPr>
          <a:xfrm>
            <a:off x="7833922" y="179908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36DBF277-ADA5-2371-866B-3CC26EB3818C}"/>
              </a:ext>
            </a:extLst>
          </p:cNvPr>
          <p:cNvCxnSpPr>
            <a:cxnSpLocks/>
          </p:cNvCxnSpPr>
          <p:nvPr/>
        </p:nvCxnSpPr>
        <p:spPr>
          <a:xfrm>
            <a:off x="7833922" y="208530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9C087DC6-E987-8A9D-22C7-58BA265E4D16}"/>
              </a:ext>
            </a:extLst>
          </p:cNvPr>
          <p:cNvCxnSpPr>
            <a:cxnSpLocks/>
          </p:cNvCxnSpPr>
          <p:nvPr/>
        </p:nvCxnSpPr>
        <p:spPr>
          <a:xfrm>
            <a:off x="7833922" y="223770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B25256B5-47D0-6460-1F9D-86372E6A8BC6}"/>
              </a:ext>
            </a:extLst>
          </p:cNvPr>
          <p:cNvCxnSpPr>
            <a:cxnSpLocks/>
          </p:cNvCxnSpPr>
          <p:nvPr/>
        </p:nvCxnSpPr>
        <p:spPr>
          <a:xfrm>
            <a:off x="7986322" y="2233988"/>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01702B82-3AED-AE75-51C7-BCC9B38FDDD0}"/>
              </a:ext>
            </a:extLst>
          </p:cNvPr>
          <p:cNvSpPr/>
          <p:nvPr/>
        </p:nvSpPr>
        <p:spPr>
          <a:xfrm>
            <a:off x="7705587" y="198866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53" name="Ovaal 52">
            <a:extLst>
              <a:ext uri="{FF2B5EF4-FFF2-40B4-BE49-F238E27FC236}">
                <a16:creationId xmlns:a16="http://schemas.microsoft.com/office/drawing/2014/main" id="{FDBBBEAB-BF10-30D2-77FC-3BE7082CF6A8}"/>
              </a:ext>
            </a:extLst>
          </p:cNvPr>
          <p:cNvSpPr/>
          <p:nvPr/>
        </p:nvSpPr>
        <p:spPr>
          <a:xfrm>
            <a:off x="7694724" y="14180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Tree>
    <p:extLst>
      <p:ext uri="{BB962C8B-B14F-4D97-AF65-F5344CB8AC3E}">
        <p14:creationId xmlns:p14="http://schemas.microsoft.com/office/powerpoint/2010/main" val="219152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Parallel wijzigen: mogelijk conflict</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3847165"/>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1" name="Gebogen verbindingslijn 10">
            <a:extLst>
              <a:ext uri="{FF2B5EF4-FFF2-40B4-BE49-F238E27FC236}">
                <a16:creationId xmlns:a16="http://schemas.microsoft.com/office/drawing/2014/main" id="{906DCFA7-34F3-56F3-49E6-384505D70BFB}"/>
              </a:ext>
            </a:extLst>
          </p:cNvPr>
          <p:cNvCxnSpPr/>
          <p:nvPr/>
        </p:nvCxnSpPr>
        <p:spPr>
          <a:xfrm flipV="1">
            <a:off x="2027855" y="2352903"/>
            <a:ext cx="112794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588919" y="2352903"/>
            <a:ext cx="3005061"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bogen verbindingslijn 15">
            <a:extLst>
              <a:ext uri="{FF2B5EF4-FFF2-40B4-BE49-F238E27FC236}">
                <a16:creationId xmlns:a16="http://schemas.microsoft.com/office/drawing/2014/main" id="{43E18230-1ACA-3F93-FBEC-296E656AAFCA}"/>
              </a:ext>
            </a:extLst>
          </p:cNvPr>
          <p:cNvCxnSpPr>
            <a:cxnSpLocks/>
          </p:cNvCxnSpPr>
          <p:nvPr/>
        </p:nvCxnSpPr>
        <p:spPr>
          <a:xfrm>
            <a:off x="9110928" y="2352903"/>
            <a:ext cx="1103589"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Document 18">
            <a:extLst>
              <a:ext uri="{FF2B5EF4-FFF2-40B4-BE49-F238E27FC236}">
                <a16:creationId xmlns:a16="http://schemas.microsoft.com/office/drawing/2014/main" id="{D96F1743-EC51-F620-337A-4F8D7134A1A6}"/>
              </a:ext>
            </a:extLst>
          </p:cNvPr>
          <p:cNvSpPr/>
          <p:nvPr/>
        </p:nvSpPr>
        <p:spPr>
          <a:xfrm>
            <a:off x="6748693" y="3275706"/>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Document 37">
            <a:extLst>
              <a:ext uri="{FF2B5EF4-FFF2-40B4-BE49-F238E27FC236}">
                <a16:creationId xmlns:a16="http://schemas.microsoft.com/office/drawing/2014/main" id="{8C761BF8-9400-724E-A38A-EC8D07A970B0}"/>
              </a:ext>
            </a:extLst>
          </p:cNvPr>
          <p:cNvSpPr/>
          <p:nvPr/>
        </p:nvSpPr>
        <p:spPr>
          <a:xfrm>
            <a:off x="7668513" y="1313997"/>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 name="Rechte verbindingslijn 38">
            <a:extLst>
              <a:ext uri="{FF2B5EF4-FFF2-40B4-BE49-F238E27FC236}">
                <a16:creationId xmlns:a16="http://schemas.microsoft.com/office/drawing/2014/main" id="{7E07291A-0009-0741-D4A9-FBA614619E36}"/>
              </a:ext>
            </a:extLst>
          </p:cNvPr>
          <p:cNvCxnSpPr>
            <a:cxnSpLocks/>
          </p:cNvCxnSpPr>
          <p:nvPr/>
        </p:nvCxnSpPr>
        <p:spPr>
          <a:xfrm>
            <a:off x="7833922" y="15017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4E105AC-0E14-1B93-723B-D366F6D7B269}"/>
              </a:ext>
            </a:extLst>
          </p:cNvPr>
          <p:cNvCxnSpPr>
            <a:cxnSpLocks/>
          </p:cNvCxnSpPr>
          <p:nvPr/>
        </p:nvCxnSpPr>
        <p:spPr>
          <a:xfrm>
            <a:off x="7833922" y="16541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785ABA60-F0C7-149B-6D04-7C900DF26402}"/>
              </a:ext>
            </a:extLst>
          </p:cNvPr>
          <p:cNvCxnSpPr>
            <a:cxnSpLocks/>
          </p:cNvCxnSpPr>
          <p:nvPr/>
        </p:nvCxnSpPr>
        <p:spPr>
          <a:xfrm>
            <a:off x="7833922" y="179908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111CE073-D5A3-3455-FD1B-855F860DFD15}"/>
              </a:ext>
            </a:extLst>
          </p:cNvPr>
          <p:cNvCxnSpPr>
            <a:cxnSpLocks/>
          </p:cNvCxnSpPr>
          <p:nvPr/>
        </p:nvCxnSpPr>
        <p:spPr>
          <a:xfrm>
            <a:off x="7833922" y="208530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3E5FC626-5A8E-C93A-E355-97D6E0926D61}"/>
              </a:ext>
            </a:extLst>
          </p:cNvPr>
          <p:cNvCxnSpPr>
            <a:cxnSpLocks/>
          </p:cNvCxnSpPr>
          <p:nvPr/>
        </p:nvCxnSpPr>
        <p:spPr>
          <a:xfrm>
            <a:off x="7833922" y="223770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7B90D709-D42C-B8FE-3409-41EDA029793E}"/>
              </a:ext>
            </a:extLst>
          </p:cNvPr>
          <p:cNvCxnSpPr>
            <a:cxnSpLocks/>
          </p:cNvCxnSpPr>
          <p:nvPr/>
        </p:nvCxnSpPr>
        <p:spPr>
          <a:xfrm>
            <a:off x="7986322" y="2233988"/>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Ovaal 60">
            <a:extLst>
              <a:ext uri="{FF2B5EF4-FFF2-40B4-BE49-F238E27FC236}">
                <a16:creationId xmlns:a16="http://schemas.microsoft.com/office/drawing/2014/main" id="{66A70902-1DDE-11B7-72AA-F71496FE1AC4}"/>
              </a:ext>
            </a:extLst>
          </p:cNvPr>
          <p:cNvSpPr/>
          <p:nvPr/>
        </p:nvSpPr>
        <p:spPr>
          <a:xfrm>
            <a:off x="7705587" y="198866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2" name="Ovaal 61">
            <a:extLst>
              <a:ext uri="{FF2B5EF4-FFF2-40B4-BE49-F238E27FC236}">
                <a16:creationId xmlns:a16="http://schemas.microsoft.com/office/drawing/2014/main" id="{CE34FE3D-B0FD-E642-6C4B-86F715AAF615}"/>
              </a:ext>
            </a:extLst>
          </p:cNvPr>
          <p:cNvSpPr/>
          <p:nvPr/>
        </p:nvSpPr>
        <p:spPr>
          <a:xfrm>
            <a:off x="7694724" y="14180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3" name="Gebogen verbindingslijn 2">
            <a:extLst>
              <a:ext uri="{FF2B5EF4-FFF2-40B4-BE49-F238E27FC236}">
                <a16:creationId xmlns:a16="http://schemas.microsoft.com/office/drawing/2014/main" id="{4ACAE77D-E61B-EE6E-B1AC-7DCC0B38FFCB}"/>
              </a:ext>
            </a:extLst>
          </p:cNvPr>
          <p:cNvCxnSpPr>
            <a:cxnSpLocks/>
          </p:cNvCxnSpPr>
          <p:nvPr/>
        </p:nvCxnSpPr>
        <p:spPr>
          <a:xfrm>
            <a:off x="2037683" y="4391703"/>
            <a:ext cx="841242" cy="681672"/>
          </a:xfrm>
          <a:prstGeom prst="bentConnector3">
            <a:avLst>
              <a:gd name="adj1" fmla="val 50000"/>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Document 4">
            <a:extLst>
              <a:ext uri="{FF2B5EF4-FFF2-40B4-BE49-F238E27FC236}">
                <a16:creationId xmlns:a16="http://schemas.microsoft.com/office/drawing/2014/main" id="{8072853F-D8B8-997A-7684-502BD007928C}"/>
              </a:ext>
            </a:extLst>
          </p:cNvPr>
          <p:cNvSpPr/>
          <p:nvPr/>
        </p:nvSpPr>
        <p:spPr>
          <a:xfrm>
            <a:off x="2977712" y="4689088"/>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E1D87783-1970-67B6-C7BB-411AFFCF0C0F}"/>
              </a:ext>
            </a:extLst>
          </p:cNvPr>
          <p:cNvCxnSpPr>
            <a:cxnSpLocks/>
          </p:cNvCxnSpPr>
          <p:nvPr/>
        </p:nvCxnSpPr>
        <p:spPr>
          <a:xfrm>
            <a:off x="3143121" y="48768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CAB18BFB-9F7E-C6C1-2268-029D7ED2CEA2}"/>
              </a:ext>
            </a:extLst>
          </p:cNvPr>
          <p:cNvCxnSpPr>
            <a:cxnSpLocks/>
          </p:cNvCxnSpPr>
          <p:nvPr/>
        </p:nvCxnSpPr>
        <p:spPr>
          <a:xfrm>
            <a:off x="3143121" y="50292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FAC7B242-971A-874C-B030-7A18DE43FDE2}"/>
              </a:ext>
            </a:extLst>
          </p:cNvPr>
          <p:cNvCxnSpPr>
            <a:cxnSpLocks/>
          </p:cNvCxnSpPr>
          <p:nvPr/>
        </p:nvCxnSpPr>
        <p:spPr>
          <a:xfrm>
            <a:off x="3143121" y="517418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4A6B51B2-2ACD-54E9-623E-058253C2E708}"/>
              </a:ext>
            </a:extLst>
          </p:cNvPr>
          <p:cNvCxnSpPr>
            <a:cxnSpLocks/>
          </p:cNvCxnSpPr>
          <p:nvPr/>
        </p:nvCxnSpPr>
        <p:spPr>
          <a:xfrm>
            <a:off x="3143121" y="54603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A34432BC-CDEF-E4CF-3724-D200E50424C8}"/>
              </a:ext>
            </a:extLst>
          </p:cNvPr>
          <p:cNvCxnSpPr>
            <a:cxnSpLocks/>
          </p:cNvCxnSpPr>
          <p:nvPr/>
        </p:nvCxnSpPr>
        <p:spPr>
          <a:xfrm>
            <a:off x="3143121" y="560164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54B6FC66-4930-1F31-9DC2-58D78B1717D5}"/>
              </a:ext>
            </a:extLst>
          </p:cNvPr>
          <p:cNvSpPr/>
          <p:nvPr/>
        </p:nvSpPr>
        <p:spPr>
          <a:xfrm>
            <a:off x="2980405" y="47951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18" name="Ovaal 17">
            <a:extLst>
              <a:ext uri="{FF2B5EF4-FFF2-40B4-BE49-F238E27FC236}">
                <a16:creationId xmlns:a16="http://schemas.microsoft.com/office/drawing/2014/main" id="{076A8793-62BC-F2E9-5FC8-0A3777203DD3}"/>
              </a:ext>
            </a:extLst>
          </p:cNvPr>
          <p:cNvSpPr/>
          <p:nvPr/>
        </p:nvSpPr>
        <p:spPr>
          <a:xfrm>
            <a:off x="2992390" y="542142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20" name="Document 19">
            <a:extLst>
              <a:ext uri="{FF2B5EF4-FFF2-40B4-BE49-F238E27FC236}">
                <a16:creationId xmlns:a16="http://schemas.microsoft.com/office/drawing/2014/main" id="{E29BA51B-74D6-8CEB-0E1D-C732AF1BA2A4}"/>
              </a:ext>
            </a:extLst>
          </p:cNvPr>
          <p:cNvSpPr/>
          <p:nvPr/>
        </p:nvSpPr>
        <p:spPr>
          <a:xfrm>
            <a:off x="4784468" y="4684575"/>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1" name="Rechte verbindingslijn 20">
            <a:extLst>
              <a:ext uri="{FF2B5EF4-FFF2-40B4-BE49-F238E27FC236}">
                <a16:creationId xmlns:a16="http://schemas.microsoft.com/office/drawing/2014/main" id="{4F6AE278-A9B0-5899-1223-CFFCDDA1A384}"/>
              </a:ext>
            </a:extLst>
          </p:cNvPr>
          <p:cNvCxnSpPr>
            <a:cxnSpLocks/>
          </p:cNvCxnSpPr>
          <p:nvPr/>
        </p:nvCxnSpPr>
        <p:spPr>
          <a:xfrm>
            <a:off x="4949877" y="483964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F8D7CA4-4ADE-C4B6-8B45-A130EACEC6E3}"/>
              </a:ext>
            </a:extLst>
          </p:cNvPr>
          <p:cNvCxnSpPr>
            <a:cxnSpLocks/>
          </p:cNvCxnSpPr>
          <p:nvPr/>
        </p:nvCxnSpPr>
        <p:spPr>
          <a:xfrm>
            <a:off x="4949877" y="499204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78EB1040-5405-B02A-27A0-E140B58E4AF7}"/>
              </a:ext>
            </a:extLst>
          </p:cNvPr>
          <p:cNvCxnSpPr>
            <a:cxnSpLocks/>
          </p:cNvCxnSpPr>
          <p:nvPr/>
        </p:nvCxnSpPr>
        <p:spPr>
          <a:xfrm>
            <a:off x="4949877" y="513700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244BC44B-3989-9496-C93F-49C991953ED0}"/>
              </a:ext>
            </a:extLst>
          </p:cNvPr>
          <p:cNvCxnSpPr>
            <a:cxnSpLocks/>
          </p:cNvCxnSpPr>
          <p:nvPr/>
        </p:nvCxnSpPr>
        <p:spPr>
          <a:xfrm>
            <a:off x="4949877" y="5646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2F807A75-06B7-B270-8BA6-ADF08A6856E4}"/>
              </a:ext>
            </a:extLst>
          </p:cNvPr>
          <p:cNvCxnSpPr>
            <a:cxnSpLocks/>
          </p:cNvCxnSpPr>
          <p:nvPr/>
        </p:nvCxnSpPr>
        <p:spPr>
          <a:xfrm>
            <a:off x="4949877" y="5787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9" name="Ovaal 58">
            <a:extLst>
              <a:ext uri="{FF2B5EF4-FFF2-40B4-BE49-F238E27FC236}">
                <a16:creationId xmlns:a16="http://schemas.microsoft.com/office/drawing/2014/main" id="{C352EED5-FACA-C1E8-B351-A84558D62532}"/>
              </a:ext>
            </a:extLst>
          </p:cNvPr>
          <p:cNvSpPr/>
          <p:nvPr/>
        </p:nvSpPr>
        <p:spPr>
          <a:xfrm>
            <a:off x="4787161" y="475794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7" name="Ovaal 66">
            <a:extLst>
              <a:ext uri="{FF2B5EF4-FFF2-40B4-BE49-F238E27FC236}">
                <a16:creationId xmlns:a16="http://schemas.microsoft.com/office/drawing/2014/main" id="{E243E690-FEB5-0CC7-C0E6-3486E3A824A9}"/>
              </a:ext>
            </a:extLst>
          </p:cNvPr>
          <p:cNvSpPr/>
          <p:nvPr/>
        </p:nvSpPr>
        <p:spPr>
          <a:xfrm>
            <a:off x="4799146" y="560727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68" name="Rechte verbindingslijn met pijl 67">
            <a:extLst>
              <a:ext uri="{FF2B5EF4-FFF2-40B4-BE49-F238E27FC236}">
                <a16:creationId xmlns:a16="http://schemas.microsoft.com/office/drawing/2014/main" id="{A40A083B-5313-6DA5-2BD4-27DDD84EC36C}"/>
              </a:ext>
            </a:extLst>
          </p:cNvPr>
          <p:cNvCxnSpPr>
            <a:cxnSpLocks/>
          </p:cNvCxnSpPr>
          <p:nvPr/>
        </p:nvCxnSpPr>
        <p:spPr>
          <a:xfrm flipV="1">
            <a:off x="4341688" y="5108774"/>
            <a:ext cx="457458" cy="4513"/>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Gebogen verbindingslijn 69">
            <a:extLst>
              <a:ext uri="{FF2B5EF4-FFF2-40B4-BE49-F238E27FC236}">
                <a16:creationId xmlns:a16="http://schemas.microsoft.com/office/drawing/2014/main" id="{A9120ADA-E0A5-41F4-7C00-C90086DF5534}"/>
              </a:ext>
            </a:extLst>
          </p:cNvPr>
          <p:cNvCxnSpPr>
            <a:cxnSpLocks/>
            <a:stCxn id="20" idx="3"/>
            <a:endCxn id="19" idx="1"/>
          </p:cNvCxnSpPr>
          <p:nvPr/>
        </p:nvCxnSpPr>
        <p:spPr>
          <a:xfrm flipV="1">
            <a:off x="6133766" y="4089745"/>
            <a:ext cx="614927" cy="1408869"/>
          </a:xfrm>
          <a:prstGeom prst="bentConnector3">
            <a:avLst>
              <a:gd name="adj1" fmla="val 50000"/>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Ovaal 76">
            <a:extLst>
              <a:ext uri="{FF2B5EF4-FFF2-40B4-BE49-F238E27FC236}">
                <a16:creationId xmlns:a16="http://schemas.microsoft.com/office/drawing/2014/main" id="{17ADD390-9633-246D-7DE5-3258E6F3517D}"/>
              </a:ext>
            </a:extLst>
          </p:cNvPr>
          <p:cNvSpPr/>
          <p:nvPr/>
        </p:nvSpPr>
        <p:spPr>
          <a:xfrm>
            <a:off x="4799146" y="526205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78" name="Rechte verbindingslijn 77">
            <a:extLst>
              <a:ext uri="{FF2B5EF4-FFF2-40B4-BE49-F238E27FC236}">
                <a16:creationId xmlns:a16="http://schemas.microsoft.com/office/drawing/2014/main" id="{001556C9-9A7A-39E6-3F79-8A835F5117EE}"/>
              </a:ext>
            </a:extLst>
          </p:cNvPr>
          <p:cNvCxnSpPr>
            <a:cxnSpLocks/>
          </p:cNvCxnSpPr>
          <p:nvPr/>
        </p:nvCxnSpPr>
        <p:spPr>
          <a:xfrm>
            <a:off x="4957312" y="5377297"/>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3782A107-36AE-B390-89A2-9615566DD0C4}"/>
              </a:ext>
            </a:extLst>
          </p:cNvPr>
          <p:cNvCxnSpPr>
            <a:cxnSpLocks/>
          </p:cNvCxnSpPr>
          <p:nvPr/>
        </p:nvCxnSpPr>
        <p:spPr>
          <a:xfrm>
            <a:off x="6995594" y="35010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81A70180-4C44-C0F1-511F-5984D162FFC2}"/>
              </a:ext>
            </a:extLst>
          </p:cNvPr>
          <p:cNvCxnSpPr>
            <a:cxnSpLocks/>
          </p:cNvCxnSpPr>
          <p:nvPr/>
        </p:nvCxnSpPr>
        <p:spPr>
          <a:xfrm>
            <a:off x="6995594" y="36534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13A9AC08-03F7-4ADE-5E7A-EAAC5BC93826}"/>
              </a:ext>
            </a:extLst>
          </p:cNvPr>
          <p:cNvCxnSpPr>
            <a:cxnSpLocks/>
          </p:cNvCxnSpPr>
          <p:nvPr/>
        </p:nvCxnSpPr>
        <p:spPr>
          <a:xfrm>
            <a:off x="6995594" y="379842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09C7A1C2-3B59-47A5-9CEC-0CD384F381D4}"/>
              </a:ext>
            </a:extLst>
          </p:cNvPr>
          <p:cNvCxnSpPr>
            <a:cxnSpLocks/>
          </p:cNvCxnSpPr>
          <p:nvPr/>
        </p:nvCxnSpPr>
        <p:spPr>
          <a:xfrm>
            <a:off x="6995594" y="430765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A2969707-0B69-1B20-515F-BAF26D67D0E7}"/>
              </a:ext>
            </a:extLst>
          </p:cNvPr>
          <p:cNvCxnSpPr>
            <a:cxnSpLocks/>
          </p:cNvCxnSpPr>
          <p:nvPr/>
        </p:nvCxnSpPr>
        <p:spPr>
          <a:xfrm>
            <a:off x="6995594" y="444890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85" name="Ovaal 84">
            <a:extLst>
              <a:ext uri="{FF2B5EF4-FFF2-40B4-BE49-F238E27FC236}">
                <a16:creationId xmlns:a16="http://schemas.microsoft.com/office/drawing/2014/main" id="{5BB3F97F-EB32-7825-6509-A4FC5DBEE522}"/>
              </a:ext>
            </a:extLst>
          </p:cNvPr>
          <p:cNvSpPr/>
          <p:nvPr/>
        </p:nvSpPr>
        <p:spPr>
          <a:xfrm>
            <a:off x="6832878" y="341935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86" name="Ovaal 85">
            <a:extLst>
              <a:ext uri="{FF2B5EF4-FFF2-40B4-BE49-F238E27FC236}">
                <a16:creationId xmlns:a16="http://schemas.microsoft.com/office/drawing/2014/main" id="{5012E9BE-9492-3CB7-5813-25C9C96B4B43}"/>
              </a:ext>
            </a:extLst>
          </p:cNvPr>
          <p:cNvSpPr/>
          <p:nvPr/>
        </p:nvSpPr>
        <p:spPr>
          <a:xfrm>
            <a:off x="6844863" y="426868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87" name="Ovaal 86">
            <a:extLst>
              <a:ext uri="{FF2B5EF4-FFF2-40B4-BE49-F238E27FC236}">
                <a16:creationId xmlns:a16="http://schemas.microsoft.com/office/drawing/2014/main" id="{5DE57927-7A63-982C-EEAF-B238D5429CD6}"/>
              </a:ext>
            </a:extLst>
          </p:cNvPr>
          <p:cNvSpPr/>
          <p:nvPr/>
        </p:nvSpPr>
        <p:spPr>
          <a:xfrm>
            <a:off x="6844863" y="392346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88" name="Rechte verbindingslijn 87">
            <a:extLst>
              <a:ext uri="{FF2B5EF4-FFF2-40B4-BE49-F238E27FC236}">
                <a16:creationId xmlns:a16="http://schemas.microsoft.com/office/drawing/2014/main" id="{E40B9092-E24F-8980-B8B6-1D7806D680C6}"/>
              </a:ext>
            </a:extLst>
          </p:cNvPr>
          <p:cNvCxnSpPr>
            <a:cxnSpLocks/>
          </p:cNvCxnSpPr>
          <p:nvPr/>
        </p:nvCxnSpPr>
        <p:spPr>
          <a:xfrm>
            <a:off x="7003029" y="4038708"/>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6" name="Document 105">
            <a:extLst>
              <a:ext uri="{FF2B5EF4-FFF2-40B4-BE49-F238E27FC236}">
                <a16:creationId xmlns:a16="http://schemas.microsoft.com/office/drawing/2014/main" id="{DF3F034B-19AC-355C-CB2A-EB17EA100C8D}"/>
              </a:ext>
            </a:extLst>
          </p:cNvPr>
          <p:cNvSpPr/>
          <p:nvPr/>
        </p:nvSpPr>
        <p:spPr>
          <a:xfrm>
            <a:off x="10233485" y="3049951"/>
            <a:ext cx="1349298" cy="1628078"/>
          </a:xfrm>
          <a:prstGeom prst="flowChartDocument">
            <a:avLst/>
          </a:prstGeom>
          <a:solidFill>
            <a:schemeClr val="bg1">
              <a:lumMod val="9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Document 46">
            <a:extLst>
              <a:ext uri="{FF2B5EF4-FFF2-40B4-BE49-F238E27FC236}">
                <a16:creationId xmlns:a16="http://schemas.microsoft.com/office/drawing/2014/main" id="{BDA8B096-A58E-2DC2-4E18-BAF8FEF97B37}"/>
              </a:ext>
            </a:extLst>
          </p:cNvPr>
          <p:cNvSpPr/>
          <p:nvPr/>
        </p:nvSpPr>
        <p:spPr>
          <a:xfrm>
            <a:off x="591016" y="3166939"/>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8" name="Rechte verbindingslijn 47">
            <a:extLst>
              <a:ext uri="{FF2B5EF4-FFF2-40B4-BE49-F238E27FC236}">
                <a16:creationId xmlns:a16="http://schemas.microsoft.com/office/drawing/2014/main" id="{ACE3B86A-30DD-E665-8EA1-F6F281DAB48D}"/>
              </a:ext>
            </a:extLst>
          </p:cNvPr>
          <p:cNvCxnSpPr>
            <a:cxnSpLocks/>
          </p:cNvCxnSpPr>
          <p:nvPr/>
        </p:nvCxnSpPr>
        <p:spPr>
          <a:xfrm>
            <a:off x="756425" y="33546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7D879344-7C34-DAEF-7FEB-FAF38A3A5624}"/>
              </a:ext>
            </a:extLst>
          </p:cNvPr>
          <p:cNvCxnSpPr>
            <a:cxnSpLocks/>
          </p:cNvCxnSpPr>
          <p:nvPr/>
        </p:nvCxnSpPr>
        <p:spPr>
          <a:xfrm>
            <a:off x="756425" y="35070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C788B4E8-F060-9C43-D988-C9A1F2EDFA40}"/>
              </a:ext>
            </a:extLst>
          </p:cNvPr>
          <p:cNvCxnSpPr>
            <a:cxnSpLocks/>
          </p:cNvCxnSpPr>
          <p:nvPr/>
        </p:nvCxnSpPr>
        <p:spPr>
          <a:xfrm>
            <a:off x="756425" y="36520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64C5B72B-951E-D576-8DBE-48358F9E9EF5}"/>
              </a:ext>
            </a:extLst>
          </p:cNvPr>
          <p:cNvCxnSpPr>
            <a:cxnSpLocks/>
          </p:cNvCxnSpPr>
          <p:nvPr/>
        </p:nvCxnSpPr>
        <p:spPr>
          <a:xfrm>
            <a:off x="756425" y="3938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4E983F07-506E-A9C5-5E67-EB9074EA8F1F}"/>
              </a:ext>
            </a:extLst>
          </p:cNvPr>
          <p:cNvCxnSpPr>
            <a:cxnSpLocks/>
          </p:cNvCxnSpPr>
          <p:nvPr/>
        </p:nvCxnSpPr>
        <p:spPr>
          <a:xfrm>
            <a:off x="756425" y="4079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Ovaal 53">
            <a:extLst>
              <a:ext uri="{FF2B5EF4-FFF2-40B4-BE49-F238E27FC236}">
                <a16:creationId xmlns:a16="http://schemas.microsoft.com/office/drawing/2014/main" id="{90A14D55-B3FB-5AE0-984F-0792F5774D40}"/>
              </a:ext>
            </a:extLst>
          </p:cNvPr>
          <p:cNvSpPr/>
          <p:nvPr/>
        </p:nvSpPr>
        <p:spPr>
          <a:xfrm>
            <a:off x="592876" y="38583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55" name="Ovaal 54">
            <a:extLst>
              <a:ext uri="{FF2B5EF4-FFF2-40B4-BE49-F238E27FC236}">
                <a16:creationId xmlns:a16="http://schemas.microsoft.com/office/drawing/2014/main" id="{022794A5-ED80-4B02-6964-DBB14DA72643}"/>
              </a:ext>
            </a:extLst>
          </p:cNvPr>
          <p:cNvSpPr/>
          <p:nvPr/>
        </p:nvSpPr>
        <p:spPr>
          <a:xfrm>
            <a:off x="612103" y="323714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6" name="Document 55">
            <a:extLst>
              <a:ext uri="{FF2B5EF4-FFF2-40B4-BE49-F238E27FC236}">
                <a16:creationId xmlns:a16="http://schemas.microsoft.com/office/drawing/2014/main" id="{990777F5-00F0-E9F9-9D3F-FC20D3027A48}"/>
              </a:ext>
            </a:extLst>
          </p:cNvPr>
          <p:cNvSpPr/>
          <p:nvPr/>
        </p:nvSpPr>
        <p:spPr>
          <a:xfrm>
            <a:off x="3164898" y="1313996"/>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5" name="Rechte verbindingslijn 64">
            <a:extLst>
              <a:ext uri="{FF2B5EF4-FFF2-40B4-BE49-F238E27FC236}">
                <a16:creationId xmlns:a16="http://schemas.microsoft.com/office/drawing/2014/main" id="{94CE7788-D36F-1886-B336-27E1253FF3A0}"/>
              </a:ext>
            </a:extLst>
          </p:cNvPr>
          <p:cNvCxnSpPr>
            <a:cxnSpLocks/>
          </p:cNvCxnSpPr>
          <p:nvPr/>
        </p:nvCxnSpPr>
        <p:spPr>
          <a:xfrm>
            <a:off x="3330307" y="150172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44B40FB7-34BA-4666-B49F-04FA706158BF}"/>
              </a:ext>
            </a:extLst>
          </p:cNvPr>
          <p:cNvCxnSpPr>
            <a:cxnSpLocks/>
          </p:cNvCxnSpPr>
          <p:nvPr/>
        </p:nvCxnSpPr>
        <p:spPr>
          <a:xfrm>
            <a:off x="3330307" y="165412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68">
            <a:extLst>
              <a:ext uri="{FF2B5EF4-FFF2-40B4-BE49-F238E27FC236}">
                <a16:creationId xmlns:a16="http://schemas.microsoft.com/office/drawing/2014/main" id="{FCD0FCCD-9ABB-D847-3870-3AD895C097A4}"/>
              </a:ext>
            </a:extLst>
          </p:cNvPr>
          <p:cNvCxnSpPr>
            <a:cxnSpLocks/>
          </p:cNvCxnSpPr>
          <p:nvPr/>
        </p:nvCxnSpPr>
        <p:spPr>
          <a:xfrm>
            <a:off x="3330307" y="179908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D0014EC2-E4A6-6B84-0925-D7C9CD719043}"/>
              </a:ext>
            </a:extLst>
          </p:cNvPr>
          <p:cNvCxnSpPr>
            <a:cxnSpLocks/>
          </p:cNvCxnSpPr>
          <p:nvPr/>
        </p:nvCxnSpPr>
        <p:spPr>
          <a:xfrm>
            <a:off x="3330307" y="208530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805F045F-C335-4669-273B-A2B804151914}"/>
              </a:ext>
            </a:extLst>
          </p:cNvPr>
          <p:cNvCxnSpPr>
            <a:cxnSpLocks/>
          </p:cNvCxnSpPr>
          <p:nvPr/>
        </p:nvCxnSpPr>
        <p:spPr>
          <a:xfrm>
            <a:off x="3330307" y="222655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74" name="Ovaal 73">
            <a:extLst>
              <a:ext uri="{FF2B5EF4-FFF2-40B4-BE49-F238E27FC236}">
                <a16:creationId xmlns:a16="http://schemas.microsoft.com/office/drawing/2014/main" id="{31F652FE-CEF2-5468-D3BD-06AAED4CC52B}"/>
              </a:ext>
            </a:extLst>
          </p:cNvPr>
          <p:cNvSpPr/>
          <p:nvPr/>
        </p:nvSpPr>
        <p:spPr>
          <a:xfrm>
            <a:off x="3167591" y="142002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75" name="Ovaal 74">
            <a:extLst>
              <a:ext uri="{FF2B5EF4-FFF2-40B4-BE49-F238E27FC236}">
                <a16:creationId xmlns:a16="http://schemas.microsoft.com/office/drawing/2014/main" id="{D9F18D98-1591-EAB0-AA55-0F38062FFDE5}"/>
              </a:ext>
            </a:extLst>
          </p:cNvPr>
          <p:cNvSpPr/>
          <p:nvPr/>
        </p:nvSpPr>
        <p:spPr>
          <a:xfrm>
            <a:off x="3179576" y="2046332"/>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4" name="Document 3">
            <a:extLst>
              <a:ext uri="{FF2B5EF4-FFF2-40B4-BE49-F238E27FC236}">
                <a16:creationId xmlns:a16="http://schemas.microsoft.com/office/drawing/2014/main" id="{D893BB24-89C4-01AB-0905-601A0699DDF9}"/>
              </a:ext>
            </a:extLst>
          </p:cNvPr>
          <p:cNvSpPr/>
          <p:nvPr/>
        </p:nvSpPr>
        <p:spPr>
          <a:xfrm>
            <a:off x="5471643" y="4280762"/>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8" name="Rechte verbindingslijn 7">
            <a:extLst>
              <a:ext uri="{FF2B5EF4-FFF2-40B4-BE49-F238E27FC236}">
                <a16:creationId xmlns:a16="http://schemas.microsoft.com/office/drawing/2014/main" id="{9D40B20B-2966-36A9-054A-E404F43804A6}"/>
              </a:ext>
            </a:extLst>
          </p:cNvPr>
          <p:cNvCxnSpPr>
            <a:cxnSpLocks/>
          </p:cNvCxnSpPr>
          <p:nvPr/>
        </p:nvCxnSpPr>
        <p:spPr>
          <a:xfrm>
            <a:off x="5514652" y="4636668"/>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Ovaal 22">
            <a:extLst>
              <a:ext uri="{FF2B5EF4-FFF2-40B4-BE49-F238E27FC236}">
                <a16:creationId xmlns:a16="http://schemas.microsoft.com/office/drawing/2014/main" id="{BC1380C3-28C2-B432-A0F1-9C06B731C1F7}"/>
              </a:ext>
            </a:extLst>
          </p:cNvPr>
          <p:cNvSpPr/>
          <p:nvPr/>
        </p:nvSpPr>
        <p:spPr>
          <a:xfrm>
            <a:off x="5478694" y="452669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25" name="Rechte verbindingslijn 24">
            <a:extLst>
              <a:ext uri="{FF2B5EF4-FFF2-40B4-BE49-F238E27FC236}">
                <a16:creationId xmlns:a16="http://schemas.microsoft.com/office/drawing/2014/main" id="{ADD58555-0498-5AA0-7873-FA6BC606DB7D}"/>
              </a:ext>
            </a:extLst>
          </p:cNvPr>
          <p:cNvCxnSpPr>
            <a:cxnSpLocks/>
          </p:cNvCxnSpPr>
          <p:nvPr/>
        </p:nvCxnSpPr>
        <p:spPr>
          <a:xfrm>
            <a:off x="5530804" y="485654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6F760D6F-6424-98B4-A849-8EFC0E837529}"/>
              </a:ext>
            </a:extLst>
          </p:cNvPr>
          <p:cNvCxnSpPr>
            <a:cxnSpLocks/>
          </p:cNvCxnSpPr>
          <p:nvPr/>
        </p:nvCxnSpPr>
        <p:spPr>
          <a:xfrm>
            <a:off x="5530804" y="49977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2848C08F-7365-A5D8-49DF-88FAE7538699}"/>
              </a:ext>
            </a:extLst>
          </p:cNvPr>
          <p:cNvSpPr/>
          <p:nvPr/>
        </p:nvSpPr>
        <p:spPr>
          <a:xfrm>
            <a:off x="5467161" y="481757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grpSp>
        <p:nvGrpSpPr>
          <p:cNvPr id="29" name="Groep 28">
            <a:extLst>
              <a:ext uri="{FF2B5EF4-FFF2-40B4-BE49-F238E27FC236}">
                <a16:creationId xmlns:a16="http://schemas.microsoft.com/office/drawing/2014/main" id="{C92F8B29-C4B1-A8DF-CBC1-D126D440E5F9}"/>
              </a:ext>
            </a:extLst>
          </p:cNvPr>
          <p:cNvGrpSpPr/>
          <p:nvPr/>
        </p:nvGrpSpPr>
        <p:grpSpPr>
          <a:xfrm>
            <a:off x="8800554" y="1894221"/>
            <a:ext cx="1133707" cy="1025912"/>
            <a:chOff x="8800554" y="1894221"/>
            <a:chExt cx="1133707" cy="1025912"/>
          </a:xfrm>
        </p:grpSpPr>
        <p:sp>
          <p:nvSpPr>
            <p:cNvPr id="112" name="Document 111">
              <a:extLst>
                <a:ext uri="{FF2B5EF4-FFF2-40B4-BE49-F238E27FC236}">
                  <a16:creationId xmlns:a16="http://schemas.microsoft.com/office/drawing/2014/main" id="{161C0E99-41CE-6EE8-BB65-1F8D5F3B5F36}"/>
                </a:ext>
              </a:extLst>
            </p:cNvPr>
            <p:cNvSpPr/>
            <p:nvPr/>
          </p:nvSpPr>
          <p:spPr>
            <a:xfrm>
              <a:off x="8800554" y="189422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13" name="Rechte verbindingslijn 112">
              <a:extLst>
                <a:ext uri="{FF2B5EF4-FFF2-40B4-BE49-F238E27FC236}">
                  <a16:creationId xmlns:a16="http://schemas.microsoft.com/office/drawing/2014/main" id="{0D514970-30CF-136A-84AA-30F8C1052A68}"/>
                </a:ext>
              </a:extLst>
            </p:cNvPr>
            <p:cNvCxnSpPr>
              <a:cxnSpLocks/>
            </p:cNvCxnSpPr>
            <p:nvPr/>
          </p:nvCxnSpPr>
          <p:spPr>
            <a:xfrm>
              <a:off x="8882328" y="244806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E515DFEA-AB80-7C25-5D96-68B2232702FF}"/>
                </a:ext>
              </a:extLst>
            </p:cNvPr>
            <p:cNvCxnSpPr>
              <a:cxnSpLocks/>
            </p:cNvCxnSpPr>
            <p:nvPr/>
          </p:nvCxnSpPr>
          <p:spPr>
            <a:xfrm>
              <a:off x="9034728" y="2444349"/>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E0ED5BE3-15A9-A831-B506-C86F1EE6E44F}"/>
                </a:ext>
              </a:extLst>
            </p:cNvPr>
            <p:cNvCxnSpPr>
              <a:cxnSpLocks/>
            </p:cNvCxnSpPr>
            <p:nvPr/>
          </p:nvCxnSpPr>
          <p:spPr>
            <a:xfrm>
              <a:off x="8882328" y="230460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15" name="Ovaal 114">
              <a:extLst>
                <a:ext uri="{FF2B5EF4-FFF2-40B4-BE49-F238E27FC236}">
                  <a16:creationId xmlns:a16="http://schemas.microsoft.com/office/drawing/2014/main" id="{8FB25F8E-B597-2E94-CA38-9B4AACF5BE56}"/>
                </a:ext>
              </a:extLst>
            </p:cNvPr>
            <p:cNvSpPr/>
            <p:nvPr/>
          </p:nvSpPr>
          <p:spPr>
            <a:xfrm>
              <a:off x="8817188" y="223486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grpSp>
      <p:sp>
        <p:nvSpPr>
          <p:cNvPr id="120" name="Tekstvak 119">
            <a:extLst>
              <a:ext uri="{FF2B5EF4-FFF2-40B4-BE49-F238E27FC236}">
                <a16:creationId xmlns:a16="http://schemas.microsoft.com/office/drawing/2014/main" id="{6B229085-B3D4-9CBF-785C-D777C3DD6C7B}"/>
              </a:ext>
            </a:extLst>
          </p:cNvPr>
          <p:cNvSpPr txBox="1"/>
          <p:nvPr/>
        </p:nvSpPr>
        <p:spPr>
          <a:xfrm>
            <a:off x="7694724" y="2766111"/>
            <a:ext cx="436338" cy="461665"/>
          </a:xfrm>
          <a:prstGeom prst="rect">
            <a:avLst/>
          </a:prstGeom>
          <a:noFill/>
        </p:spPr>
        <p:txBody>
          <a:bodyPr wrap="none" rtlCol="0">
            <a:spAutoFit/>
          </a:bodyPr>
          <a:lstStyle/>
          <a:p>
            <a:r>
              <a:rPr lang="nl-NL" sz="2400">
                <a:solidFill>
                  <a:srgbClr val="FF0000"/>
                </a:solidFill>
              </a:rPr>
              <a:t>✘</a:t>
            </a:r>
          </a:p>
        </p:txBody>
      </p:sp>
      <p:sp>
        <p:nvSpPr>
          <p:cNvPr id="121" name="Tekstvak 120">
            <a:extLst>
              <a:ext uri="{FF2B5EF4-FFF2-40B4-BE49-F238E27FC236}">
                <a16:creationId xmlns:a16="http://schemas.microsoft.com/office/drawing/2014/main" id="{55CC99EE-5872-E686-5428-E6A4A32C49D3}"/>
              </a:ext>
            </a:extLst>
          </p:cNvPr>
          <p:cNvSpPr txBox="1"/>
          <p:nvPr/>
        </p:nvSpPr>
        <p:spPr>
          <a:xfrm>
            <a:off x="9775378" y="2963980"/>
            <a:ext cx="436338" cy="461665"/>
          </a:xfrm>
          <a:prstGeom prst="rect">
            <a:avLst/>
          </a:prstGeom>
          <a:noFill/>
        </p:spPr>
        <p:txBody>
          <a:bodyPr wrap="none" rtlCol="0">
            <a:spAutoFit/>
          </a:bodyPr>
          <a:lstStyle/>
          <a:p>
            <a:r>
              <a:rPr lang="nl-NL" sz="2400">
                <a:solidFill>
                  <a:srgbClr val="FF0000"/>
                </a:solidFill>
              </a:rPr>
              <a:t>✘</a:t>
            </a:r>
          </a:p>
        </p:txBody>
      </p:sp>
      <p:sp>
        <p:nvSpPr>
          <p:cNvPr id="15" name="Ring 14">
            <a:extLst>
              <a:ext uri="{FF2B5EF4-FFF2-40B4-BE49-F238E27FC236}">
                <a16:creationId xmlns:a16="http://schemas.microsoft.com/office/drawing/2014/main" id="{04DCF099-22F2-3795-F244-9BEC3D3D49AC}"/>
              </a:ext>
            </a:extLst>
          </p:cNvPr>
          <p:cNvSpPr/>
          <p:nvPr/>
        </p:nvSpPr>
        <p:spPr>
          <a:xfrm>
            <a:off x="8488896" y="2096726"/>
            <a:ext cx="792394" cy="789290"/>
          </a:xfrm>
          <a:prstGeom prst="donut">
            <a:avLst>
              <a:gd name="adj" fmla="val 97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8" name="Ring 27">
            <a:extLst>
              <a:ext uri="{FF2B5EF4-FFF2-40B4-BE49-F238E27FC236}">
                <a16:creationId xmlns:a16="http://schemas.microsoft.com/office/drawing/2014/main" id="{1E1256A6-29AD-8F4C-76A5-98866DFC1C43}"/>
              </a:ext>
            </a:extLst>
          </p:cNvPr>
          <p:cNvSpPr/>
          <p:nvPr/>
        </p:nvSpPr>
        <p:spPr>
          <a:xfrm>
            <a:off x="6520661" y="4002154"/>
            <a:ext cx="792394" cy="789290"/>
          </a:xfrm>
          <a:prstGeom prst="donut">
            <a:avLst>
              <a:gd name="adj" fmla="val 97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30" name="Rechte verbindingslijn 29">
            <a:extLst>
              <a:ext uri="{FF2B5EF4-FFF2-40B4-BE49-F238E27FC236}">
                <a16:creationId xmlns:a16="http://schemas.microsoft.com/office/drawing/2014/main" id="{C539179D-1EB1-F1AD-C436-40779A0358D1}"/>
              </a:ext>
            </a:extLst>
          </p:cNvPr>
          <p:cNvCxnSpPr>
            <a:cxnSpLocks/>
            <a:stCxn id="28" idx="0"/>
            <a:endCxn id="15" idx="3"/>
          </p:cNvCxnSpPr>
          <p:nvPr/>
        </p:nvCxnSpPr>
        <p:spPr>
          <a:xfrm flipV="1">
            <a:off x="6916858" y="2770427"/>
            <a:ext cx="1688081" cy="1231727"/>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35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20" grpId="0"/>
      <p:bldP spid="121" grpId="0"/>
      <p:bldP spid="15"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Parallel wijzigen: oplossen</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3847165"/>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1" name="Gebogen verbindingslijn 10">
            <a:extLst>
              <a:ext uri="{FF2B5EF4-FFF2-40B4-BE49-F238E27FC236}">
                <a16:creationId xmlns:a16="http://schemas.microsoft.com/office/drawing/2014/main" id="{906DCFA7-34F3-56F3-49E6-384505D70BFB}"/>
              </a:ext>
            </a:extLst>
          </p:cNvPr>
          <p:cNvCxnSpPr/>
          <p:nvPr/>
        </p:nvCxnSpPr>
        <p:spPr>
          <a:xfrm flipV="1">
            <a:off x="2027855" y="2352903"/>
            <a:ext cx="112794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588919" y="2352903"/>
            <a:ext cx="3005061"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bogen verbindingslijn 15">
            <a:extLst>
              <a:ext uri="{FF2B5EF4-FFF2-40B4-BE49-F238E27FC236}">
                <a16:creationId xmlns:a16="http://schemas.microsoft.com/office/drawing/2014/main" id="{43E18230-1ACA-3F93-FBEC-296E656AAFCA}"/>
              </a:ext>
            </a:extLst>
          </p:cNvPr>
          <p:cNvCxnSpPr>
            <a:cxnSpLocks/>
          </p:cNvCxnSpPr>
          <p:nvPr/>
        </p:nvCxnSpPr>
        <p:spPr>
          <a:xfrm>
            <a:off x="9110928" y="2352903"/>
            <a:ext cx="1103589"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64898" y="1313997"/>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330307" y="15017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330307" y="16541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330307" y="179908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330307" y="208530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330307" y="222655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167591" y="142002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179576" y="204633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9" name="Document 68">
            <a:extLst>
              <a:ext uri="{FF2B5EF4-FFF2-40B4-BE49-F238E27FC236}">
                <a16:creationId xmlns:a16="http://schemas.microsoft.com/office/drawing/2014/main" id="{8D3AAF65-B2FB-93CE-ACC2-7D58E6FC24BF}"/>
              </a:ext>
            </a:extLst>
          </p:cNvPr>
          <p:cNvSpPr/>
          <p:nvPr/>
        </p:nvSpPr>
        <p:spPr>
          <a:xfrm>
            <a:off x="10151516" y="3094471"/>
            <a:ext cx="1349298" cy="1628078"/>
          </a:xfrm>
          <a:prstGeom prst="flowChartDocumen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1" name="Rechte verbindingslijn 70">
            <a:extLst>
              <a:ext uri="{FF2B5EF4-FFF2-40B4-BE49-F238E27FC236}">
                <a16:creationId xmlns:a16="http://schemas.microsoft.com/office/drawing/2014/main" id="{394795C8-B77F-08F8-4F1A-43451548AD1F}"/>
              </a:ext>
            </a:extLst>
          </p:cNvPr>
          <p:cNvCxnSpPr>
            <a:cxnSpLocks/>
          </p:cNvCxnSpPr>
          <p:nvPr/>
        </p:nvCxnSpPr>
        <p:spPr>
          <a:xfrm>
            <a:off x="10312829" y="324457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C4639B78-4E93-CF65-BF2C-467E258912E4}"/>
              </a:ext>
            </a:extLst>
          </p:cNvPr>
          <p:cNvCxnSpPr>
            <a:cxnSpLocks/>
          </p:cNvCxnSpPr>
          <p:nvPr/>
        </p:nvCxnSpPr>
        <p:spPr>
          <a:xfrm>
            <a:off x="10312829" y="339697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a:extLst>
              <a:ext uri="{FF2B5EF4-FFF2-40B4-BE49-F238E27FC236}">
                <a16:creationId xmlns:a16="http://schemas.microsoft.com/office/drawing/2014/main" id="{7EAFF6D0-780B-8CD2-544D-04DD88DD6E43}"/>
              </a:ext>
            </a:extLst>
          </p:cNvPr>
          <p:cNvCxnSpPr>
            <a:cxnSpLocks/>
          </p:cNvCxnSpPr>
          <p:nvPr/>
        </p:nvCxnSpPr>
        <p:spPr>
          <a:xfrm>
            <a:off x="10312829" y="354193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F827C7A3-321C-16D0-3E42-F328D0862A89}"/>
              </a:ext>
            </a:extLst>
          </p:cNvPr>
          <p:cNvCxnSpPr>
            <a:cxnSpLocks/>
          </p:cNvCxnSpPr>
          <p:nvPr/>
        </p:nvCxnSpPr>
        <p:spPr>
          <a:xfrm>
            <a:off x="10312829" y="405117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B3970A3D-50A5-8F1E-2538-D8FC3AE4BD6B}"/>
              </a:ext>
            </a:extLst>
          </p:cNvPr>
          <p:cNvCxnSpPr>
            <a:cxnSpLocks/>
          </p:cNvCxnSpPr>
          <p:nvPr/>
        </p:nvCxnSpPr>
        <p:spPr>
          <a:xfrm>
            <a:off x="10312829" y="419242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89" name="Ovaal 88">
            <a:extLst>
              <a:ext uri="{FF2B5EF4-FFF2-40B4-BE49-F238E27FC236}">
                <a16:creationId xmlns:a16="http://schemas.microsoft.com/office/drawing/2014/main" id="{6A76C555-73F4-A58D-5260-E9C9ED1BB836}"/>
              </a:ext>
            </a:extLst>
          </p:cNvPr>
          <p:cNvSpPr/>
          <p:nvPr/>
        </p:nvSpPr>
        <p:spPr>
          <a:xfrm>
            <a:off x="10150113" y="316287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90" name="Ovaal 89">
            <a:extLst>
              <a:ext uri="{FF2B5EF4-FFF2-40B4-BE49-F238E27FC236}">
                <a16:creationId xmlns:a16="http://schemas.microsoft.com/office/drawing/2014/main" id="{C73BA683-D88C-2DA2-F0EF-5DA75A1020AF}"/>
              </a:ext>
            </a:extLst>
          </p:cNvPr>
          <p:cNvSpPr/>
          <p:nvPr/>
        </p:nvSpPr>
        <p:spPr>
          <a:xfrm>
            <a:off x="10162098" y="401220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91" name="Ovaal 90">
            <a:extLst>
              <a:ext uri="{FF2B5EF4-FFF2-40B4-BE49-F238E27FC236}">
                <a16:creationId xmlns:a16="http://schemas.microsoft.com/office/drawing/2014/main" id="{C0287926-8F8C-2C0A-9030-59A498A70B92}"/>
              </a:ext>
            </a:extLst>
          </p:cNvPr>
          <p:cNvSpPr/>
          <p:nvPr/>
        </p:nvSpPr>
        <p:spPr>
          <a:xfrm>
            <a:off x="10162098" y="366698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92" name="Rechte verbindingslijn 91">
            <a:extLst>
              <a:ext uri="{FF2B5EF4-FFF2-40B4-BE49-F238E27FC236}">
                <a16:creationId xmlns:a16="http://schemas.microsoft.com/office/drawing/2014/main" id="{ADBD9471-848E-B2CA-0686-EBF7C9AA668D}"/>
              </a:ext>
            </a:extLst>
          </p:cNvPr>
          <p:cNvCxnSpPr>
            <a:cxnSpLocks/>
          </p:cNvCxnSpPr>
          <p:nvPr/>
        </p:nvCxnSpPr>
        <p:spPr>
          <a:xfrm>
            <a:off x="10320264" y="3782226"/>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0CEC72ED-E39E-15BF-086C-435FDD434A26}"/>
              </a:ext>
            </a:extLst>
          </p:cNvPr>
          <p:cNvCxnSpPr>
            <a:cxnSpLocks/>
          </p:cNvCxnSpPr>
          <p:nvPr/>
        </p:nvCxnSpPr>
        <p:spPr>
          <a:xfrm>
            <a:off x="10464181" y="4199332"/>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4" name="Ovaal 93">
            <a:extLst>
              <a:ext uri="{FF2B5EF4-FFF2-40B4-BE49-F238E27FC236}">
                <a16:creationId xmlns:a16="http://schemas.microsoft.com/office/drawing/2014/main" id="{187493FE-AF98-F0E2-4519-02E8AADA1272}"/>
              </a:ext>
            </a:extLst>
          </p:cNvPr>
          <p:cNvSpPr/>
          <p:nvPr/>
        </p:nvSpPr>
        <p:spPr>
          <a:xfrm>
            <a:off x="11333644" y="411331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3" name="Gebogen verbindingslijn 2">
            <a:extLst>
              <a:ext uri="{FF2B5EF4-FFF2-40B4-BE49-F238E27FC236}">
                <a16:creationId xmlns:a16="http://schemas.microsoft.com/office/drawing/2014/main" id="{2766807E-CAF0-C6CD-6A8B-E2A52375353B}"/>
              </a:ext>
            </a:extLst>
          </p:cNvPr>
          <p:cNvCxnSpPr>
            <a:cxnSpLocks/>
          </p:cNvCxnSpPr>
          <p:nvPr/>
        </p:nvCxnSpPr>
        <p:spPr>
          <a:xfrm>
            <a:off x="2037683" y="4391703"/>
            <a:ext cx="841242" cy="681672"/>
          </a:xfrm>
          <a:prstGeom prst="bentConnector3">
            <a:avLst>
              <a:gd name="adj1" fmla="val 50000"/>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Document 4">
            <a:extLst>
              <a:ext uri="{FF2B5EF4-FFF2-40B4-BE49-F238E27FC236}">
                <a16:creationId xmlns:a16="http://schemas.microsoft.com/office/drawing/2014/main" id="{1CAC1778-EEAC-EA07-9637-38C28A06B3F0}"/>
              </a:ext>
            </a:extLst>
          </p:cNvPr>
          <p:cNvSpPr/>
          <p:nvPr/>
        </p:nvSpPr>
        <p:spPr>
          <a:xfrm>
            <a:off x="2977712" y="4689088"/>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A3D86540-1677-6AFD-DF15-32EA21D656F4}"/>
              </a:ext>
            </a:extLst>
          </p:cNvPr>
          <p:cNvCxnSpPr>
            <a:cxnSpLocks/>
          </p:cNvCxnSpPr>
          <p:nvPr/>
        </p:nvCxnSpPr>
        <p:spPr>
          <a:xfrm>
            <a:off x="3143121" y="48768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29B3AE5-A0F2-6197-8848-4F89A98EAE14}"/>
              </a:ext>
            </a:extLst>
          </p:cNvPr>
          <p:cNvCxnSpPr>
            <a:cxnSpLocks/>
          </p:cNvCxnSpPr>
          <p:nvPr/>
        </p:nvCxnSpPr>
        <p:spPr>
          <a:xfrm>
            <a:off x="3143121" y="50292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BDD2CEC5-2260-4A28-EF0A-001B7D83FFE2}"/>
              </a:ext>
            </a:extLst>
          </p:cNvPr>
          <p:cNvCxnSpPr>
            <a:cxnSpLocks/>
          </p:cNvCxnSpPr>
          <p:nvPr/>
        </p:nvCxnSpPr>
        <p:spPr>
          <a:xfrm>
            <a:off x="3143121" y="517418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11BDB612-B935-77F2-CEEC-28280066AF6C}"/>
              </a:ext>
            </a:extLst>
          </p:cNvPr>
          <p:cNvCxnSpPr>
            <a:cxnSpLocks/>
          </p:cNvCxnSpPr>
          <p:nvPr/>
        </p:nvCxnSpPr>
        <p:spPr>
          <a:xfrm>
            <a:off x="3143121" y="54603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4BB46BF4-AD0A-B92F-1C02-26569AEC4F57}"/>
              </a:ext>
            </a:extLst>
          </p:cNvPr>
          <p:cNvCxnSpPr>
            <a:cxnSpLocks/>
          </p:cNvCxnSpPr>
          <p:nvPr/>
        </p:nvCxnSpPr>
        <p:spPr>
          <a:xfrm>
            <a:off x="3143121" y="560164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Ovaal 14">
            <a:extLst>
              <a:ext uri="{FF2B5EF4-FFF2-40B4-BE49-F238E27FC236}">
                <a16:creationId xmlns:a16="http://schemas.microsoft.com/office/drawing/2014/main" id="{486E99B3-7A25-0329-593E-29352FEE9366}"/>
              </a:ext>
            </a:extLst>
          </p:cNvPr>
          <p:cNvSpPr/>
          <p:nvPr/>
        </p:nvSpPr>
        <p:spPr>
          <a:xfrm>
            <a:off x="2980405" y="47951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17" name="Ovaal 16">
            <a:extLst>
              <a:ext uri="{FF2B5EF4-FFF2-40B4-BE49-F238E27FC236}">
                <a16:creationId xmlns:a16="http://schemas.microsoft.com/office/drawing/2014/main" id="{AF395AB7-341E-1F9E-E6D1-0C8AAE5B6E73}"/>
              </a:ext>
            </a:extLst>
          </p:cNvPr>
          <p:cNvSpPr/>
          <p:nvPr/>
        </p:nvSpPr>
        <p:spPr>
          <a:xfrm>
            <a:off x="2992390" y="542142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18" name="Document 19">
            <a:extLst>
              <a:ext uri="{FF2B5EF4-FFF2-40B4-BE49-F238E27FC236}">
                <a16:creationId xmlns:a16="http://schemas.microsoft.com/office/drawing/2014/main" id="{8E8BF4F3-834F-A6C2-A3E6-B9A800853F9C}"/>
              </a:ext>
            </a:extLst>
          </p:cNvPr>
          <p:cNvSpPr/>
          <p:nvPr/>
        </p:nvSpPr>
        <p:spPr>
          <a:xfrm>
            <a:off x="4784468" y="4684575"/>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0" name="Rechte verbindingslijn 19">
            <a:extLst>
              <a:ext uri="{FF2B5EF4-FFF2-40B4-BE49-F238E27FC236}">
                <a16:creationId xmlns:a16="http://schemas.microsoft.com/office/drawing/2014/main" id="{D7DBE7E3-B935-E5D3-97E0-1404AAF84448}"/>
              </a:ext>
            </a:extLst>
          </p:cNvPr>
          <p:cNvCxnSpPr>
            <a:cxnSpLocks/>
          </p:cNvCxnSpPr>
          <p:nvPr/>
        </p:nvCxnSpPr>
        <p:spPr>
          <a:xfrm>
            <a:off x="4949877" y="483964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19EC4C78-6C55-CF84-11C2-1042D1DEAF9E}"/>
              </a:ext>
            </a:extLst>
          </p:cNvPr>
          <p:cNvCxnSpPr>
            <a:cxnSpLocks/>
          </p:cNvCxnSpPr>
          <p:nvPr/>
        </p:nvCxnSpPr>
        <p:spPr>
          <a:xfrm>
            <a:off x="4949877" y="499204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1CED1D-8692-AAC8-A9A7-1B1C19744135}"/>
              </a:ext>
            </a:extLst>
          </p:cNvPr>
          <p:cNvCxnSpPr>
            <a:cxnSpLocks/>
          </p:cNvCxnSpPr>
          <p:nvPr/>
        </p:nvCxnSpPr>
        <p:spPr>
          <a:xfrm>
            <a:off x="4949877" y="513700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56F0E349-49A7-4B45-2A70-36A1B8AE2B3F}"/>
              </a:ext>
            </a:extLst>
          </p:cNvPr>
          <p:cNvCxnSpPr>
            <a:cxnSpLocks/>
          </p:cNvCxnSpPr>
          <p:nvPr/>
        </p:nvCxnSpPr>
        <p:spPr>
          <a:xfrm>
            <a:off x="4949877" y="5646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2FFB5113-B641-62BB-E708-2C51496D5513}"/>
              </a:ext>
            </a:extLst>
          </p:cNvPr>
          <p:cNvCxnSpPr>
            <a:cxnSpLocks/>
          </p:cNvCxnSpPr>
          <p:nvPr/>
        </p:nvCxnSpPr>
        <p:spPr>
          <a:xfrm>
            <a:off x="4949877" y="5787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6" name="Ovaal 35">
            <a:extLst>
              <a:ext uri="{FF2B5EF4-FFF2-40B4-BE49-F238E27FC236}">
                <a16:creationId xmlns:a16="http://schemas.microsoft.com/office/drawing/2014/main" id="{D16E60A6-596F-9983-71DB-D6C01E434F8D}"/>
              </a:ext>
            </a:extLst>
          </p:cNvPr>
          <p:cNvSpPr/>
          <p:nvPr/>
        </p:nvSpPr>
        <p:spPr>
          <a:xfrm>
            <a:off x="4787161" y="475794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37" name="Ovaal 36">
            <a:extLst>
              <a:ext uri="{FF2B5EF4-FFF2-40B4-BE49-F238E27FC236}">
                <a16:creationId xmlns:a16="http://schemas.microsoft.com/office/drawing/2014/main" id="{65E6D12B-8FEC-EEAB-50E9-B9DB7325E974}"/>
              </a:ext>
            </a:extLst>
          </p:cNvPr>
          <p:cNvSpPr/>
          <p:nvPr/>
        </p:nvSpPr>
        <p:spPr>
          <a:xfrm>
            <a:off x="4799146" y="560727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46" name="Rechte verbindingslijn met pijl 45">
            <a:extLst>
              <a:ext uri="{FF2B5EF4-FFF2-40B4-BE49-F238E27FC236}">
                <a16:creationId xmlns:a16="http://schemas.microsoft.com/office/drawing/2014/main" id="{7BF1B38E-C37F-8751-5030-83420FBE817D}"/>
              </a:ext>
            </a:extLst>
          </p:cNvPr>
          <p:cNvCxnSpPr>
            <a:cxnSpLocks/>
          </p:cNvCxnSpPr>
          <p:nvPr/>
        </p:nvCxnSpPr>
        <p:spPr>
          <a:xfrm flipV="1">
            <a:off x="4341688" y="5108774"/>
            <a:ext cx="457458" cy="4513"/>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bogen verbindingslijn 69">
            <a:extLst>
              <a:ext uri="{FF2B5EF4-FFF2-40B4-BE49-F238E27FC236}">
                <a16:creationId xmlns:a16="http://schemas.microsoft.com/office/drawing/2014/main" id="{FAAA5DD2-0262-F251-D77B-F8CD9FC46B3B}"/>
              </a:ext>
            </a:extLst>
          </p:cNvPr>
          <p:cNvCxnSpPr>
            <a:cxnSpLocks/>
            <a:stCxn id="18" idx="3"/>
          </p:cNvCxnSpPr>
          <p:nvPr/>
        </p:nvCxnSpPr>
        <p:spPr>
          <a:xfrm flipV="1">
            <a:off x="6133766" y="4089745"/>
            <a:ext cx="614927" cy="1408869"/>
          </a:xfrm>
          <a:prstGeom prst="bentConnector3">
            <a:avLst>
              <a:gd name="adj1" fmla="val 50000"/>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Ovaal 57">
            <a:extLst>
              <a:ext uri="{FF2B5EF4-FFF2-40B4-BE49-F238E27FC236}">
                <a16:creationId xmlns:a16="http://schemas.microsoft.com/office/drawing/2014/main" id="{639C6567-5EEB-62AC-DDC4-966EB5424C48}"/>
              </a:ext>
            </a:extLst>
          </p:cNvPr>
          <p:cNvSpPr/>
          <p:nvPr/>
        </p:nvSpPr>
        <p:spPr>
          <a:xfrm>
            <a:off x="4799146" y="526205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59" name="Rechte verbindingslijn 58">
            <a:extLst>
              <a:ext uri="{FF2B5EF4-FFF2-40B4-BE49-F238E27FC236}">
                <a16:creationId xmlns:a16="http://schemas.microsoft.com/office/drawing/2014/main" id="{B59EF64E-091E-A2F1-8309-06EAB505D976}"/>
              </a:ext>
            </a:extLst>
          </p:cNvPr>
          <p:cNvCxnSpPr>
            <a:cxnSpLocks/>
          </p:cNvCxnSpPr>
          <p:nvPr/>
        </p:nvCxnSpPr>
        <p:spPr>
          <a:xfrm>
            <a:off x="4957312" y="5377297"/>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7" name="Document 46">
            <a:extLst>
              <a:ext uri="{FF2B5EF4-FFF2-40B4-BE49-F238E27FC236}">
                <a16:creationId xmlns:a16="http://schemas.microsoft.com/office/drawing/2014/main" id="{2E56EC69-5935-1CF0-B88D-C1AA32E5E563}"/>
              </a:ext>
            </a:extLst>
          </p:cNvPr>
          <p:cNvSpPr/>
          <p:nvPr/>
        </p:nvSpPr>
        <p:spPr>
          <a:xfrm>
            <a:off x="591016" y="3166939"/>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8" name="Rechte verbindingslijn 67">
            <a:extLst>
              <a:ext uri="{FF2B5EF4-FFF2-40B4-BE49-F238E27FC236}">
                <a16:creationId xmlns:a16="http://schemas.microsoft.com/office/drawing/2014/main" id="{8670CB21-C288-49C0-FDF5-43CE7E65AA31}"/>
              </a:ext>
            </a:extLst>
          </p:cNvPr>
          <p:cNvCxnSpPr>
            <a:cxnSpLocks/>
          </p:cNvCxnSpPr>
          <p:nvPr/>
        </p:nvCxnSpPr>
        <p:spPr>
          <a:xfrm>
            <a:off x="756425" y="33546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8C3C0619-8E9F-3CED-85B2-3BC1D54B409A}"/>
              </a:ext>
            </a:extLst>
          </p:cNvPr>
          <p:cNvCxnSpPr>
            <a:cxnSpLocks/>
          </p:cNvCxnSpPr>
          <p:nvPr/>
        </p:nvCxnSpPr>
        <p:spPr>
          <a:xfrm>
            <a:off x="756425" y="35070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9C6ECE5A-B8AA-6142-76CA-B919DB89B8AE}"/>
              </a:ext>
            </a:extLst>
          </p:cNvPr>
          <p:cNvCxnSpPr>
            <a:cxnSpLocks/>
          </p:cNvCxnSpPr>
          <p:nvPr/>
        </p:nvCxnSpPr>
        <p:spPr>
          <a:xfrm>
            <a:off x="756425" y="36520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0D243D06-F2CC-62B4-1AB2-AE3B0C8742C8}"/>
              </a:ext>
            </a:extLst>
          </p:cNvPr>
          <p:cNvCxnSpPr>
            <a:cxnSpLocks/>
          </p:cNvCxnSpPr>
          <p:nvPr/>
        </p:nvCxnSpPr>
        <p:spPr>
          <a:xfrm>
            <a:off x="756425" y="3938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9EACCE5F-29DB-3366-D95E-DC562945153C}"/>
              </a:ext>
            </a:extLst>
          </p:cNvPr>
          <p:cNvCxnSpPr>
            <a:cxnSpLocks/>
          </p:cNvCxnSpPr>
          <p:nvPr/>
        </p:nvCxnSpPr>
        <p:spPr>
          <a:xfrm>
            <a:off x="756425" y="4079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84" name="Ovaal 83">
            <a:extLst>
              <a:ext uri="{FF2B5EF4-FFF2-40B4-BE49-F238E27FC236}">
                <a16:creationId xmlns:a16="http://schemas.microsoft.com/office/drawing/2014/main" id="{7796BB19-1E29-4503-4A6E-8AAE35C88390}"/>
              </a:ext>
            </a:extLst>
          </p:cNvPr>
          <p:cNvSpPr/>
          <p:nvPr/>
        </p:nvSpPr>
        <p:spPr>
          <a:xfrm>
            <a:off x="592876" y="38583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86" name="Ovaal 85">
            <a:extLst>
              <a:ext uri="{FF2B5EF4-FFF2-40B4-BE49-F238E27FC236}">
                <a16:creationId xmlns:a16="http://schemas.microsoft.com/office/drawing/2014/main" id="{5AB9BAC8-0684-F922-E2A6-F0EFD2584EC6}"/>
              </a:ext>
            </a:extLst>
          </p:cNvPr>
          <p:cNvSpPr/>
          <p:nvPr/>
        </p:nvSpPr>
        <p:spPr>
          <a:xfrm>
            <a:off x="612103" y="323714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95" name="Document 3">
            <a:extLst>
              <a:ext uri="{FF2B5EF4-FFF2-40B4-BE49-F238E27FC236}">
                <a16:creationId xmlns:a16="http://schemas.microsoft.com/office/drawing/2014/main" id="{293A84C2-6B6F-0A87-B283-8D8F5BF7C275}"/>
              </a:ext>
            </a:extLst>
          </p:cNvPr>
          <p:cNvSpPr/>
          <p:nvPr/>
        </p:nvSpPr>
        <p:spPr>
          <a:xfrm>
            <a:off x="5471643" y="4280762"/>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10" name="Rechte verbindingslijn 109">
            <a:extLst>
              <a:ext uri="{FF2B5EF4-FFF2-40B4-BE49-F238E27FC236}">
                <a16:creationId xmlns:a16="http://schemas.microsoft.com/office/drawing/2014/main" id="{00156962-63DD-98BA-2FA9-92B2795F4F41}"/>
              </a:ext>
            </a:extLst>
          </p:cNvPr>
          <p:cNvCxnSpPr>
            <a:cxnSpLocks/>
          </p:cNvCxnSpPr>
          <p:nvPr/>
        </p:nvCxnSpPr>
        <p:spPr>
          <a:xfrm>
            <a:off x="5514652" y="4636668"/>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1" name="Ovaal 110">
            <a:extLst>
              <a:ext uri="{FF2B5EF4-FFF2-40B4-BE49-F238E27FC236}">
                <a16:creationId xmlns:a16="http://schemas.microsoft.com/office/drawing/2014/main" id="{7B3DA2AD-6EF0-9A07-2454-3E487AFFDFE2}"/>
              </a:ext>
            </a:extLst>
          </p:cNvPr>
          <p:cNvSpPr/>
          <p:nvPr/>
        </p:nvSpPr>
        <p:spPr>
          <a:xfrm>
            <a:off x="5478694" y="452669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16" name="Rechte verbindingslijn 115">
            <a:extLst>
              <a:ext uri="{FF2B5EF4-FFF2-40B4-BE49-F238E27FC236}">
                <a16:creationId xmlns:a16="http://schemas.microsoft.com/office/drawing/2014/main" id="{75CB5233-1E31-5FA4-E364-DDF7C95CC948}"/>
              </a:ext>
            </a:extLst>
          </p:cNvPr>
          <p:cNvCxnSpPr>
            <a:cxnSpLocks/>
          </p:cNvCxnSpPr>
          <p:nvPr/>
        </p:nvCxnSpPr>
        <p:spPr>
          <a:xfrm>
            <a:off x="5530804" y="485654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F5C1F7DA-0A7F-FC18-5E59-BC3C2132F83F}"/>
              </a:ext>
            </a:extLst>
          </p:cNvPr>
          <p:cNvCxnSpPr>
            <a:cxnSpLocks/>
          </p:cNvCxnSpPr>
          <p:nvPr/>
        </p:nvCxnSpPr>
        <p:spPr>
          <a:xfrm>
            <a:off x="5530804" y="49977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21" name="Ovaal 120">
            <a:extLst>
              <a:ext uri="{FF2B5EF4-FFF2-40B4-BE49-F238E27FC236}">
                <a16:creationId xmlns:a16="http://schemas.microsoft.com/office/drawing/2014/main" id="{C0F6E40E-D046-33BF-8664-D6FDC65A48DD}"/>
              </a:ext>
            </a:extLst>
          </p:cNvPr>
          <p:cNvSpPr/>
          <p:nvPr/>
        </p:nvSpPr>
        <p:spPr>
          <a:xfrm>
            <a:off x="5467161" y="481757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122" name="Document 18">
            <a:extLst>
              <a:ext uri="{FF2B5EF4-FFF2-40B4-BE49-F238E27FC236}">
                <a16:creationId xmlns:a16="http://schemas.microsoft.com/office/drawing/2014/main" id="{1C143ED5-37F8-20F3-E16A-FDAD1FCF5F58}"/>
              </a:ext>
            </a:extLst>
          </p:cNvPr>
          <p:cNvSpPr/>
          <p:nvPr/>
        </p:nvSpPr>
        <p:spPr>
          <a:xfrm>
            <a:off x="6748693" y="3275706"/>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3" name="Rechte verbindingslijn 122">
            <a:extLst>
              <a:ext uri="{FF2B5EF4-FFF2-40B4-BE49-F238E27FC236}">
                <a16:creationId xmlns:a16="http://schemas.microsoft.com/office/drawing/2014/main" id="{E8165CD6-D68E-55A4-5615-FC164EC4B864}"/>
              </a:ext>
            </a:extLst>
          </p:cNvPr>
          <p:cNvCxnSpPr>
            <a:cxnSpLocks/>
          </p:cNvCxnSpPr>
          <p:nvPr/>
        </p:nvCxnSpPr>
        <p:spPr>
          <a:xfrm>
            <a:off x="6995594" y="35010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078349FF-44EB-2F77-B061-BFA7B041B52F}"/>
              </a:ext>
            </a:extLst>
          </p:cNvPr>
          <p:cNvCxnSpPr>
            <a:cxnSpLocks/>
          </p:cNvCxnSpPr>
          <p:nvPr/>
        </p:nvCxnSpPr>
        <p:spPr>
          <a:xfrm>
            <a:off x="6995594" y="36534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03E530B2-14DB-65FD-E7B7-85D849BE65E0}"/>
              </a:ext>
            </a:extLst>
          </p:cNvPr>
          <p:cNvCxnSpPr>
            <a:cxnSpLocks/>
          </p:cNvCxnSpPr>
          <p:nvPr/>
        </p:nvCxnSpPr>
        <p:spPr>
          <a:xfrm>
            <a:off x="6995594" y="379842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15CB7BFC-378D-28AD-0968-8F946AA57E32}"/>
              </a:ext>
            </a:extLst>
          </p:cNvPr>
          <p:cNvCxnSpPr>
            <a:cxnSpLocks/>
          </p:cNvCxnSpPr>
          <p:nvPr/>
        </p:nvCxnSpPr>
        <p:spPr>
          <a:xfrm>
            <a:off x="6995594" y="430765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A4B11454-5395-9BFC-8A8C-F540629BC38A}"/>
              </a:ext>
            </a:extLst>
          </p:cNvPr>
          <p:cNvCxnSpPr>
            <a:cxnSpLocks/>
          </p:cNvCxnSpPr>
          <p:nvPr/>
        </p:nvCxnSpPr>
        <p:spPr>
          <a:xfrm>
            <a:off x="6995594" y="444890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28" name="Ovaal 127">
            <a:extLst>
              <a:ext uri="{FF2B5EF4-FFF2-40B4-BE49-F238E27FC236}">
                <a16:creationId xmlns:a16="http://schemas.microsoft.com/office/drawing/2014/main" id="{1DD1A370-336B-7349-74C6-10ADDBAEA57F}"/>
              </a:ext>
            </a:extLst>
          </p:cNvPr>
          <p:cNvSpPr/>
          <p:nvPr/>
        </p:nvSpPr>
        <p:spPr>
          <a:xfrm>
            <a:off x="6832878" y="341935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129" name="Ovaal 128">
            <a:extLst>
              <a:ext uri="{FF2B5EF4-FFF2-40B4-BE49-F238E27FC236}">
                <a16:creationId xmlns:a16="http://schemas.microsoft.com/office/drawing/2014/main" id="{31B13A56-C2A5-0094-965E-A91A4A7FB184}"/>
              </a:ext>
            </a:extLst>
          </p:cNvPr>
          <p:cNvSpPr/>
          <p:nvPr/>
        </p:nvSpPr>
        <p:spPr>
          <a:xfrm>
            <a:off x="6844863" y="426868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130" name="Ovaal 129">
            <a:extLst>
              <a:ext uri="{FF2B5EF4-FFF2-40B4-BE49-F238E27FC236}">
                <a16:creationId xmlns:a16="http://schemas.microsoft.com/office/drawing/2014/main" id="{2F10CE3A-3155-5756-3AA3-A78B8D54EDF5}"/>
              </a:ext>
            </a:extLst>
          </p:cNvPr>
          <p:cNvSpPr/>
          <p:nvPr/>
        </p:nvSpPr>
        <p:spPr>
          <a:xfrm>
            <a:off x="6844863" y="392346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31" name="Rechte verbindingslijn 130">
            <a:extLst>
              <a:ext uri="{FF2B5EF4-FFF2-40B4-BE49-F238E27FC236}">
                <a16:creationId xmlns:a16="http://schemas.microsoft.com/office/drawing/2014/main" id="{F37820AF-FB4D-CD79-3D10-1D29A316D3FC}"/>
              </a:ext>
            </a:extLst>
          </p:cNvPr>
          <p:cNvCxnSpPr>
            <a:cxnSpLocks/>
          </p:cNvCxnSpPr>
          <p:nvPr/>
        </p:nvCxnSpPr>
        <p:spPr>
          <a:xfrm>
            <a:off x="7003029" y="4038708"/>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Document 37">
            <a:extLst>
              <a:ext uri="{FF2B5EF4-FFF2-40B4-BE49-F238E27FC236}">
                <a16:creationId xmlns:a16="http://schemas.microsoft.com/office/drawing/2014/main" id="{67D4D3EE-A7F8-5F09-AADC-72F16C3C2490}"/>
              </a:ext>
            </a:extLst>
          </p:cNvPr>
          <p:cNvSpPr/>
          <p:nvPr/>
        </p:nvSpPr>
        <p:spPr>
          <a:xfrm>
            <a:off x="7668513" y="1313997"/>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4" name="Rechte verbindingslijn 43">
            <a:extLst>
              <a:ext uri="{FF2B5EF4-FFF2-40B4-BE49-F238E27FC236}">
                <a16:creationId xmlns:a16="http://schemas.microsoft.com/office/drawing/2014/main" id="{C149FCDA-4440-8070-7FB5-7FE23222494C}"/>
              </a:ext>
            </a:extLst>
          </p:cNvPr>
          <p:cNvCxnSpPr>
            <a:cxnSpLocks/>
          </p:cNvCxnSpPr>
          <p:nvPr/>
        </p:nvCxnSpPr>
        <p:spPr>
          <a:xfrm>
            <a:off x="7833922" y="15017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B4700D13-DC7D-D1EE-4991-80F54C258B39}"/>
              </a:ext>
            </a:extLst>
          </p:cNvPr>
          <p:cNvCxnSpPr>
            <a:cxnSpLocks/>
          </p:cNvCxnSpPr>
          <p:nvPr/>
        </p:nvCxnSpPr>
        <p:spPr>
          <a:xfrm>
            <a:off x="7833922" y="16541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411A9439-9693-FC96-C51F-08812280CE85}"/>
              </a:ext>
            </a:extLst>
          </p:cNvPr>
          <p:cNvCxnSpPr>
            <a:cxnSpLocks/>
          </p:cNvCxnSpPr>
          <p:nvPr/>
        </p:nvCxnSpPr>
        <p:spPr>
          <a:xfrm>
            <a:off x="7833922" y="179908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6AA9ECDC-9E0C-E336-F7AE-59ADB5B529C0}"/>
              </a:ext>
            </a:extLst>
          </p:cNvPr>
          <p:cNvCxnSpPr>
            <a:cxnSpLocks/>
          </p:cNvCxnSpPr>
          <p:nvPr/>
        </p:nvCxnSpPr>
        <p:spPr>
          <a:xfrm>
            <a:off x="7833922" y="208530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C79C36A-C31F-F5BF-4C45-6BDF7E453F49}"/>
              </a:ext>
            </a:extLst>
          </p:cNvPr>
          <p:cNvCxnSpPr>
            <a:cxnSpLocks/>
          </p:cNvCxnSpPr>
          <p:nvPr/>
        </p:nvCxnSpPr>
        <p:spPr>
          <a:xfrm>
            <a:off x="7833922" y="223770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98EAA2ED-2664-85AB-D7C7-CF205FA98F16}"/>
              </a:ext>
            </a:extLst>
          </p:cNvPr>
          <p:cNvCxnSpPr>
            <a:cxnSpLocks/>
          </p:cNvCxnSpPr>
          <p:nvPr/>
        </p:nvCxnSpPr>
        <p:spPr>
          <a:xfrm>
            <a:off x="7986322" y="2233988"/>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4" name="Ovaal 63">
            <a:extLst>
              <a:ext uri="{FF2B5EF4-FFF2-40B4-BE49-F238E27FC236}">
                <a16:creationId xmlns:a16="http://schemas.microsoft.com/office/drawing/2014/main" id="{A15A5AE8-7D41-DBA1-1B2A-1A806C05AC82}"/>
              </a:ext>
            </a:extLst>
          </p:cNvPr>
          <p:cNvSpPr/>
          <p:nvPr/>
        </p:nvSpPr>
        <p:spPr>
          <a:xfrm>
            <a:off x="7705587" y="198866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79" name="Ovaal 78">
            <a:extLst>
              <a:ext uri="{FF2B5EF4-FFF2-40B4-BE49-F238E27FC236}">
                <a16:creationId xmlns:a16="http://schemas.microsoft.com/office/drawing/2014/main" id="{90CD6D9F-518A-0AA0-A97D-0AF76A2BD640}"/>
              </a:ext>
            </a:extLst>
          </p:cNvPr>
          <p:cNvSpPr/>
          <p:nvPr/>
        </p:nvSpPr>
        <p:spPr>
          <a:xfrm>
            <a:off x="7694724" y="14180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80" name="Tekstvak 79">
            <a:extLst>
              <a:ext uri="{FF2B5EF4-FFF2-40B4-BE49-F238E27FC236}">
                <a16:creationId xmlns:a16="http://schemas.microsoft.com/office/drawing/2014/main" id="{84D38817-0D20-A68C-7270-B0F3595F37C1}"/>
              </a:ext>
            </a:extLst>
          </p:cNvPr>
          <p:cNvSpPr txBox="1"/>
          <p:nvPr/>
        </p:nvSpPr>
        <p:spPr>
          <a:xfrm>
            <a:off x="7694724" y="2766111"/>
            <a:ext cx="436338" cy="461665"/>
          </a:xfrm>
          <a:prstGeom prst="rect">
            <a:avLst/>
          </a:prstGeom>
          <a:noFill/>
        </p:spPr>
        <p:txBody>
          <a:bodyPr wrap="none" rtlCol="0">
            <a:spAutoFit/>
          </a:bodyPr>
          <a:lstStyle/>
          <a:p>
            <a:r>
              <a:rPr lang="nl-NL" sz="2400">
                <a:solidFill>
                  <a:srgbClr val="FF0000"/>
                </a:solidFill>
              </a:rPr>
              <a:t>✘</a:t>
            </a:r>
          </a:p>
        </p:txBody>
      </p:sp>
      <p:sp>
        <p:nvSpPr>
          <p:cNvPr id="38" name="Document 37">
            <a:extLst>
              <a:ext uri="{FF2B5EF4-FFF2-40B4-BE49-F238E27FC236}">
                <a16:creationId xmlns:a16="http://schemas.microsoft.com/office/drawing/2014/main" id="{8C761BF8-9400-724E-A38A-EC8D07A970B0}"/>
              </a:ext>
            </a:extLst>
          </p:cNvPr>
          <p:cNvSpPr/>
          <p:nvPr/>
        </p:nvSpPr>
        <p:spPr>
          <a:xfrm>
            <a:off x="8334253" y="1515847"/>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8" name="Rechte verbindingslijn 47">
            <a:extLst>
              <a:ext uri="{FF2B5EF4-FFF2-40B4-BE49-F238E27FC236}">
                <a16:creationId xmlns:a16="http://schemas.microsoft.com/office/drawing/2014/main" id="{EB984060-4D9B-D1C4-0E01-F067D37CAC7D}"/>
              </a:ext>
            </a:extLst>
          </p:cNvPr>
          <p:cNvCxnSpPr>
            <a:cxnSpLocks/>
          </p:cNvCxnSpPr>
          <p:nvPr/>
        </p:nvCxnSpPr>
        <p:spPr>
          <a:xfrm>
            <a:off x="8495566" y="166594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7DD0AEC0-8A41-733F-8915-907AEC5AF733}"/>
              </a:ext>
            </a:extLst>
          </p:cNvPr>
          <p:cNvCxnSpPr>
            <a:cxnSpLocks/>
          </p:cNvCxnSpPr>
          <p:nvPr/>
        </p:nvCxnSpPr>
        <p:spPr>
          <a:xfrm>
            <a:off x="8495566" y="181834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DFEE7A29-0C3F-01CF-485C-653F793F2177}"/>
              </a:ext>
            </a:extLst>
          </p:cNvPr>
          <p:cNvCxnSpPr>
            <a:cxnSpLocks/>
          </p:cNvCxnSpPr>
          <p:nvPr/>
        </p:nvCxnSpPr>
        <p:spPr>
          <a:xfrm>
            <a:off x="8495566" y="196331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F4AAE2C-0F93-3C62-092C-FCE0224B9DA4}"/>
              </a:ext>
            </a:extLst>
          </p:cNvPr>
          <p:cNvCxnSpPr>
            <a:cxnSpLocks/>
          </p:cNvCxnSpPr>
          <p:nvPr/>
        </p:nvCxnSpPr>
        <p:spPr>
          <a:xfrm>
            <a:off x="8495566" y="247255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9FFFF523-6AE7-154F-3B73-3C903A493CB0}"/>
              </a:ext>
            </a:extLst>
          </p:cNvPr>
          <p:cNvCxnSpPr>
            <a:cxnSpLocks/>
          </p:cNvCxnSpPr>
          <p:nvPr/>
        </p:nvCxnSpPr>
        <p:spPr>
          <a:xfrm>
            <a:off x="8495566" y="2613801"/>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Ovaal 53">
            <a:extLst>
              <a:ext uri="{FF2B5EF4-FFF2-40B4-BE49-F238E27FC236}">
                <a16:creationId xmlns:a16="http://schemas.microsoft.com/office/drawing/2014/main" id="{577195FC-466B-ED25-86C3-8E12A1A9A382}"/>
              </a:ext>
            </a:extLst>
          </p:cNvPr>
          <p:cNvSpPr/>
          <p:nvPr/>
        </p:nvSpPr>
        <p:spPr>
          <a:xfrm>
            <a:off x="8332850" y="158424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5" name="Ovaal 54">
            <a:extLst>
              <a:ext uri="{FF2B5EF4-FFF2-40B4-BE49-F238E27FC236}">
                <a16:creationId xmlns:a16="http://schemas.microsoft.com/office/drawing/2014/main" id="{26A2A6AC-77B5-FD85-FD65-00F6F7367E26}"/>
              </a:ext>
            </a:extLst>
          </p:cNvPr>
          <p:cNvSpPr/>
          <p:nvPr/>
        </p:nvSpPr>
        <p:spPr>
          <a:xfrm>
            <a:off x="8344835" y="243358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56" name="Ovaal 55">
            <a:extLst>
              <a:ext uri="{FF2B5EF4-FFF2-40B4-BE49-F238E27FC236}">
                <a16:creationId xmlns:a16="http://schemas.microsoft.com/office/drawing/2014/main" id="{46F37512-AEAE-D087-2FD3-372EC998A3BC}"/>
              </a:ext>
            </a:extLst>
          </p:cNvPr>
          <p:cNvSpPr/>
          <p:nvPr/>
        </p:nvSpPr>
        <p:spPr>
          <a:xfrm>
            <a:off x="8344835" y="208835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65" name="Rechte verbindingslijn 64">
            <a:extLst>
              <a:ext uri="{FF2B5EF4-FFF2-40B4-BE49-F238E27FC236}">
                <a16:creationId xmlns:a16="http://schemas.microsoft.com/office/drawing/2014/main" id="{A861B7EC-B25D-7D74-1076-322CFF2F6F87}"/>
              </a:ext>
            </a:extLst>
          </p:cNvPr>
          <p:cNvCxnSpPr>
            <a:cxnSpLocks/>
          </p:cNvCxnSpPr>
          <p:nvPr/>
        </p:nvCxnSpPr>
        <p:spPr>
          <a:xfrm>
            <a:off x="8503001" y="2203602"/>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A407F9C3-78DA-413B-42E1-888EA5CC8118}"/>
              </a:ext>
            </a:extLst>
          </p:cNvPr>
          <p:cNvCxnSpPr>
            <a:cxnSpLocks/>
          </p:cNvCxnSpPr>
          <p:nvPr/>
        </p:nvCxnSpPr>
        <p:spPr>
          <a:xfrm>
            <a:off x="8646918" y="2620708"/>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2" name="Document 111">
            <a:extLst>
              <a:ext uri="{FF2B5EF4-FFF2-40B4-BE49-F238E27FC236}">
                <a16:creationId xmlns:a16="http://schemas.microsoft.com/office/drawing/2014/main" id="{161C0E99-41CE-6EE8-BB65-1F8D5F3B5F36}"/>
              </a:ext>
            </a:extLst>
          </p:cNvPr>
          <p:cNvSpPr/>
          <p:nvPr/>
        </p:nvSpPr>
        <p:spPr>
          <a:xfrm>
            <a:off x="9466294" y="209607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13" name="Rechte verbindingslijn 112">
            <a:extLst>
              <a:ext uri="{FF2B5EF4-FFF2-40B4-BE49-F238E27FC236}">
                <a16:creationId xmlns:a16="http://schemas.microsoft.com/office/drawing/2014/main" id="{0D514970-30CF-136A-84AA-30F8C1052A68}"/>
              </a:ext>
            </a:extLst>
          </p:cNvPr>
          <p:cNvCxnSpPr>
            <a:cxnSpLocks/>
          </p:cNvCxnSpPr>
          <p:nvPr/>
        </p:nvCxnSpPr>
        <p:spPr>
          <a:xfrm>
            <a:off x="9548068" y="264991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E515DFEA-AB80-7C25-5D96-68B2232702FF}"/>
              </a:ext>
            </a:extLst>
          </p:cNvPr>
          <p:cNvCxnSpPr>
            <a:cxnSpLocks/>
          </p:cNvCxnSpPr>
          <p:nvPr/>
        </p:nvCxnSpPr>
        <p:spPr>
          <a:xfrm>
            <a:off x="9700468" y="2646199"/>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46A547FE-6944-5593-329B-B52F902B75D1}"/>
              </a:ext>
            </a:extLst>
          </p:cNvPr>
          <p:cNvCxnSpPr>
            <a:cxnSpLocks/>
          </p:cNvCxnSpPr>
          <p:nvPr/>
        </p:nvCxnSpPr>
        <p:spPr>
          <a:xfrm>
            <a:off x="9548068" y="251878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15" name="Ovaal 114">
            <a:extLst>
              <a:ext uri="{FF2B5EF4-FFF2-40B4-BE49-F238E27FC236}">
                <a16:creationId xmlns:a16="http://schemas.microsoft.com/office/drawing/2014/main" id="{8FB25F8E-B597-2E94-CA38-9B4AACF5BE56}"/>
              </a:ext>
            </a:extLst>
          </p:cNvPr>
          <p:cNvSpPr/>
          <p:nvPr/>
        </p:nvSpPr>
        <p:spPr>
          <a:xfrm>
            <a:off x="9516381" y="245848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119" name="Tekstvak 118">
            <a:extLst>
              <a:ext uri="{FF2B5EF4-FFF2-40B4-BE49-F238E27FC236}">
                <a16:creationId xmlns:a16="http://schemas.microsoft.com/office/drawing/2014/main" id="{0D33170A-3B70-3B0B-A4E0-8D837D011369}"/>
              </a:ext>
            </a:extLst>
          </p:cNvPr>
          <p:cNvSpPr txBox="1"/>
          <p:nvPr/>
        </p:nvSpPr>
        <p:spPr>
          <a:xfrm>
            <a:off x="9207125" y="2719964"/>
            <a:ext cx="618512" cy="646331"/>
          </a:xfrm>
          <a:prstGeom prst="rect">
            <a:avLst/>
          </a:prstGeom>
          <a:noFill/>
        </p:spPr>
        <p:txBody>
          <a:bodyPr wrap="square" rtlCol="0">
            <a:spAutoFit/>
          </a:bodyPr>
          <a:lstStyle/>
          <a:p>
            <a:r>
              <a:rPr lang="nl-NL" sz="3600" b="1">
                <a:solidFill>
                  <a:srgbClr val="92D050"/>
                </a:solidFill>
              </a:rPr>
              <a:t>✓</a:t>
            </a:r>
          </a:p>
        </p:txBody>
      </p:sp>
      <p:sp>
        <p:nvSpPr>
          <p:cNvPr id="81" name="Tekstvak 80">
            <a:extLst>
              <a:ext uri="{FF2B5EF4-FFF2-40B4-BE49-F238E27FC236}">
                <a16:creationId xmlns:a16="http://schemas.microsoft.com/office/drawing/2014/main" id="{3719CADF-95DA-217F-AE4B-4111B14FA151}"/>
              </a:ext>
            </a:extLst>
          </p:cNvPr>
          <p:cNvSpPr txBox="1"/>
          <p:nvPr/>
        </p:nvSpPr>
        <p:spPr>
          <a:xfrm>
            <a:off x="8453357" y="2818134"/>
            <a:ext cx="618512" cy="646331"/>
          </a:xfrm>
          <a:prstGeom prst="rect">
            <a:avLst/>
          </a:prstGeom>
          <a:noFill/>
        </p:spPr>
        <p:txBody>
          <a:bodyPr wrap="square" rtlCol="0">
            <a:spAutoFit/>
          </a:bodyPr>
          <a:lstStyle/>
          <a:p>
            <a:r>
              <a:rPr lang="nl-NL" sz="3600" b="1">
                <a:solidFill>
                  <a:srgbClr val="92D050"/>
                </a:solidFill>
              </a:rPr>
              <a:t>✓</a:t>
            </a:r>
          </a:p>
        </p:txBody>
      </p:sp>
      <p:sp>
        <p:nvSpPr>
          <p:cNvPr id="4" name="Draaiende pijl 3">
            <a:extLst>
              <a:ext uri="{FF2B5EF4-FFF2-40B4-BE49-F238E27FC236}">
                <a16:creationId xmlns:a16="http://schemas.microsoft.com/office/drawing/2014/main" id="{2B1B418D-7283-5023-30FB-771C57F4A266}"/>
              </a:ext>
            </a:extLst>
          </p:cNvPr>
          <p:cNvSpPr/>
          <p:nvPr/>
        </p:nvSpPr>
        <p:spPr>
          <a:xfrm rot="7213739" flipH="1" flipV="1">
            <a:off x="6849053" y="2172408"/>
            <a:ext cx="2526914" cy="2650542"/>
          </a:xfrm>
          <a:prstGeom prst="circularArrow">
            <a:avLst>
              <a:gd name="adj1" fmla="val 8773"/>
              <a:gd name="adj2" fmla="val 1243554"/>
              <a:gd name="adj3" fmla="val 19889496"/>
              <a:gd name="adj4" fmla="val 12249973"/>
              <a:gd name="adj5" fmla="val 11268"/>
            </a:avLst>
          </a:prstGeom>
          <a:solidFill>
            <a:srgbClr val="92D05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5150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Parallel wijzigen: de essentie</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3847165"/>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1" name="Gebogen verbindingslijn 10">
            <a:extLst>
              <a:ext uri="{FF2B5EF4-FFF2-40B4-BE49-F238E27FC236}">
                <a16:creationId xmlns:a16="http://schemas.microsoft.com/office/drawing/2014/main" id="{906DCFA7-34F3-56F3-49E6-384505D70BFB}"/>
              </a:ext>
            </a:extLst>
          </p:cNvPr>
          <p:cNvCxnSpPr/>
          <p:nvPr/>
        </p:nvCxnSpPr>
        <p:spPr>
          <a:xfrm flipV="1">
            <a:off x="2027855" y="2352903"/>
            <a:ext cx="112794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588919" y="2352903"/>
            <a:ext cx="3005061"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bogen verbindingslijn 15">
            <a:extLst>
              <a:ext uri="{FF2B5EF4-FFF2-40B4-BE49-F238E27FC236}">
                <a16:creationId xmlns:a16="http://schemas.microsoft.com/office/drawing/2014/main" id="{43E18230-1ACA-3F93-FBEC-296E656AAFCA}"/>
              </a:ext>
            </a:extLst>
          </p:cNvPr>
          <p:cNvCxnSpPr>
            <a:cxnSpLocks/>
          </p:cNvCxnSpPr>
          <p:nvPr/>
        </p:nvCxnSpPr>
        <p:spPr>
          <a:xfrm>
            <a:off x="9110928" y="2352903"/>
            <a:ext cx="1103589"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64898" y="1313997"/>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330307" y="15017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330307" y="16541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330307" y="179908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330307" y="208530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330307" y="222655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167591" y="142002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179576" y="204633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9" name="Document 68">
            <a:extLst>
              <a:ext uri="{FF2B5EF4-FFF2-40B4-BE49-F238E27FC236}">
                <a16:creationId xmlns:a16="http://schemas.microsoft.com/office/drawing/2014/main" id="{8D3AAF65-B2FB-93CE-ACC2-7D58E6FC24BF}"/>
              </a:ext>
            </a:extLst>
          </p:cNvPr>
          <p:cNvSpPr/>
          <p:nvPr/>
        </p:nvSpPr>
        <p:spPr>
          <a:xfrm>
            <a:off x="10151516" y="3094471"/>
            <a:ext cx="1349298" cy="1628078"/>
          </a:xfrm>
          <a:prstGeom prst="flowChartDocumen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1" name="Rechte verbindingslijn 70">
            <a:extLst>
              <a:ext uri="{FF2B5EF4-FFF2-40B4-BE49-F238E27FC236}">
                <a16:creationId xmlns:a16="http://schemas.microsoft.com/office/drawing/2014/main" id="{394795C8-B77F-08F8-4F1A-43451548AD1F}"/>
              </a:ext>
            </a:extLst>
          </p:cNvPr>
          <p:cNvCxnSpPr>
            <a:cxnSpLocks/>
          </p:cNvCxnSpPr>
          <p:nvPr/>
        </p:nvCxnSpPr>
        <p:spPr>
          <a:xfrm>
            <a:off x="10312829" y="324457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C4639B78-4E93-CF65-BF2C-467E258912E4}"/>
              </a:ext>
            </a:extLst>
          </p:cNvPr>
          <p:cNvCxnSpPr>
            <a:cxnSpLocks/>
          </p:cNvCxnSpPr>
          <p:nvPr/>
        </p:nvCxnSpPr>
        <p:spPr>
          <a:xfrm>
            <a:off x="10312829" y="339697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a:extLst>
              <a:ext uri="{FF2B5EF4-FFF2-40B4-BE49-F238E27FC236}">
                <a16:creationId xmlns:a16="http://schemas.microsoft.com/office/drawing/2014/main" id="{7EAFF6D0-780B-8CD2-544D-04DD88DD6E43}"/>
              </a:ext>
            </a:extLst>
          </p:cNvPr>
          <p:cNvCxnSpPr>
            <a:cxnSpLocks/>
          </p:cNvCxnSpPr>
          <p:nvPr/>
        </p:nvCxnSpPr>
        <p:spPr>
          <a:xfrm>
            <a:off x="10312829" y="354193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F827C7A3-321C-16D0-3E42-F328D0862A89}"/>
              </a:ext>
            </a:extLst>
          </p:cNvPr>
          <p:cNvCxnSpPr>
            <a:cxnSpLocks/>
          </p:cNvCxnSpPr>
          <p:nvPr/>
        </p:nvCxnSpPr>
        <p:spPr>
          <a:xfrm>
            <a:off x="10312829" y="405117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B3970A3D-50A5-8F1E-2538-D8FC3AE4BD6B}"/>
              </a:ext>
            </a:extLst>
          </p:cNvPr>
          <p:cNvCxnSpPr>
            <a:cxnSpLocks/>
          </p:cNvCxnSpPr>
          <p:nvPr/>
        </p:nvCxnSpPr>
        <p:spPr>
          <a:xfrm>
            <a:off x="10312829" y="419242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89" name="Ovaal 88">
            <a:extLst>
              <a:ext uri="{FF2B5EF4-FFF2-40B4-BE49-F238E27FC236}">
                <a16:creationId xmlns:a16="http://schemas.microsoft.com/office/drawing/2014/main" id="{6A76C555-73F4-A58D-5260-E9C9ED1BB836}"/>
              </a:ext>
            </a:extLst>
          </p:cNvPr>
          <p:cNvSpPr/>
          <p:nvPr/>
        </p:nvSpPr>
        <p:spPr>
          <a:xfrm>
            <a:off x="10150113" y="316287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90" name="Ovaal 89">
            <a:extLst>
              <a:ext uri="{FF2B5EF4-FFF2-40B4-BE49-F238E27FC236}">
                <a16:creationId xmlns:a16="http://schemas.microsoft.com/office/drawing/2014/main" id="{C73BA683-D88C-2DA2-F0EF-5DA75A1020AF}"/>
              </a:ext>
            </a:extLst>
          </p:cNvPr>
          <p:cNvSpPr/>
          <p:nvPr/>
        </p:nvSpPr>
        <p:spPr>
          <a:xfrm>
            <a:off x="10162098" y="401220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91" name="Ovaal 90">
            <a:extLst>
              <a:ext uri="{FF2B5EF4-FFF2-40B4-BE49-F238E27FC236}">
                <a16:creationId xmlns:a16="http://schemas.microsoft.com/office/drawing/2014/main" id="{C0287926-8F8C-2C0A-9030-59A498A70B92}"/>
              </a:ext>
            </a:extLst>
          </p:cNvPr>
          <p:cNvSpPr/>
          <p:nvPr/>
        </p:nvSpPr>
        <p:spPr>
          <a:xfrm>
            <a:off x="10162098" y="366698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92" name="Rechte verbindingslijn 91">
            <a:extLst>
              <a:ext uri="{FF2B5EF4-FFF2-40B4-BE49-F238E27FC236}">
                <a16:creationId xmlns:a16="http://schemas.microsoft.com/office/drawing/2014/main" id="{ADBD9471-848E-B2CA-0686-EBF7C9AA668D}"/>
              </a:ext>
            </a:extLst>
          </p:cNvPr>
          <p:cNvCxnSpPr>
            <a:cxnSpLocks/>
          </p:cNvCxnSpPr>
          <p:nvPr/>
        </p:nvCxnSpPr>
        <p:spPr>
          <a:xfrm>
            <a:off x="10320264" y="3782226"/>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0CEC72ED-E39E-15BF-086C-435FDD434A26}"/>
              </a:ext>
            </a:extLst>
          </p:cNvPr>
          <p:cNvCxnSpPr>
            <a:cxnSpLocks/>
          </p:cNvCxnSpPr>
          <p:nvPr/>
        </p:nvCxnSpPr>
        <p:spPr>
          <a:xfrm>
            <a:off x="10464181" y="4199332"/>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4" name="Ovaal 93">
            <a:extLst>
              <a:ext uri="{FF2B5EF4-FFF2-40B4-BE49-F238E27FC236}">
                <a16:creationId xmlns:a16="http://schemas.microsoft.com/office/drawing/2014/main" id="{187493FE-AF98-F0E2-4519-02E8AADA1272}"/>
              </a:ext>
            </a:extLst>
          </p:cNvPr>
          <p:cNvSpPr/>
          <p:nvPr/>
        </p:nvSpPr>
        <p:spPr>
          <a:xfrm>
            <a:off x="11333644" y="411331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3" name="Gebogen verbindingslijn 2">
            <a:extLst>
              <a:ext uri="{FF2B5EF4-FFF2-40B4-BE49-F238E27FC236}">
                <a16:creationId xmlns:a16="http://schemas.microsoft.com/office/drawing/2014/main" id="{2766807E-CAF0-C6CD-6A8B-E2A52375353B}"/>
              </a:ext>
            </a:extLst>
          </p:cNvPr>
          <p:cNvCxnSpPr>
            <a:cxnSpLocks/>
          </p:cNvCxnSpPr>
          <p:nvPr/>
        </p:nvCxnSpPr>
        <p:spPr>
          <a:xfrm>
            <a:off x="2037683" y="4391703"/>
            <a:ext cx="841242" cy="681672"/>
          </a:xfrm>
          <a:prstGeom prst="bentConnector3">
            <a:avLst>
              <a:gd name="adj1" fmla="val 50000"/>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Document 4">
            <a:extLst>
              <a:ext uri="{FF2B5EF4-FFF2-40B4-BE49-F238E27FC236}">
                <a16:creationId xmlns:a16="http://schemas.microsoft.com/office/drawing/2014/main" id="{1CAC1778-EEAC-EA07-9637-38C28A06B3F0}"/>
              </a:ext>
            </a:extLst>
          </p:cNvPr>
          <p:cNvSpPr/>
          <p:nvPr/>
        </p:nvSpPr>
        <p:spPr>
          <a:xfrm>
            <a:off x="2977712" y="4689088"/>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A3D86540-1677-6AFD-DF15-32EA21D656F4}"/>
              </a:ext>
            </a:extLst>
          </p:cNvPr>
          <p:cNvCxnSpPr>
            <a:cxnSpLocks/>
          </p:cNvCxnSpPr>
          <p:nvPr/>
        </p:nvCxnSpPr>
        <p:spPr>
          <a:xfrm>
            <a:off x="3143121" y="48768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29B3AE5-A0F2-6197-8848-4F89A98EAE14}"/>
              </a:ext>
            </a:extLst>
          </p:cNvPr>
          <p:cNvCxnSpPr>
            <a:cxnSpLocks/>
          </p:cNvCxnSpPr>
          <p:nvPr/>
        </p:nvCxnSpPr>
        <p:spPr>
          <a:xfrm>
            <a:off x="3143121" y="50292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BDD2CEC5-2260-4A28-EF0A-001B7D83FFE2}"/>
              </a:ext>
            </a:extLst>
          </p:cNvPr>
          <p:cNvCxnSpPr>
            <a:cxnSpLocks/>
          </p:cNvCxnSpPr>
          <p:nvPr/>
        </p:nvCxnSpPr>
        <p:spPr>
          <a:xfrm>
            <a:off x="3143121" y="517418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11BDB612-B935-77F2-CEEC-28280066AF6C}"/>
              </a:ext>
            </a:extLst>
          </p:cNvPr>
          <p:cNvCxnSpPr>
            <a:cxnSpLocks/>
          </p:cNvCxnSpPr>
          <p:nvPr/>
        </p:nvCxnSpPr>
        <p:spPr>
          <a:xfrm>
            <a:off x="3143121" y="54603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4BB46BF4-AD0A-B92F-1C02-26569AEC4F57}"/>
              </a:ext>
            </a:extLst>
          </p:cNvPr>
          <p:cNvCxnSpPr>
            <a:cxnSpLocks/>
          </p:cNvCxnSpPr>
          <p:nvPr/>
        </p:nvCxnSpPr>
        <p:spPr>
          <a:xfrm>
            <a:off x="3143121" y="560164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Ovaal 14">
            <a:extLst>
              <a:ext uri="{FF2B5EF4-FFF2-40B4-BE49-F238E27FC236}">
                <a16:creationId xmlns:a16="http://schemas.microsoft.com/office/drawing/2014/main" id="{486E99B3-7A25-0329-593E-29352FEE9366}"/>
              </a:ext>
            </a:extLst>
          </p:cNvPr>
          <p:cNvSpPr/>
          <p:nvPr/>
        </p:nvSpPr>
        <p:spPr>
          <a:xfrm>
            <a:off x="2980405" y="47951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17" name="Ovaal 16">
            <a:extLst>
              <a:ext uri="{FF2B5EF4-FFF2-40B4-BE49-F238E27FC236}">
                <a16:creationId xmlns:a16="http://schemas.microsoft.com/office/drawing/2014/main" id="{AF395AB7-341E-1F9E-E6D1-0C8AAE5B6E73}"/>
              </a:ext>
            </a:extLst>
          </p:cNvPr>
          <p:cNvSpPr/>
          <p:nvPr/>
        </p:nvSpPr>
        <p:spPr>
          <a:xfrm>
            <a:off x="2992390" y="542142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18" name="Document 19">
            <a:extLst>
              <a:ext uri="{FF2B5EF4-FFF2-40B4-BE49-F238E27FC236}">
                <a16:creationId xmlns:a16="http://schemas.microsoft.com/office/drawing/2014/main" id="{8E8BF4F3-834F-A6C2-A3E6-B9A800853F9C}"/>
              </a:ext>
            </a:extLst>
          </p:cNvPr>
          <p:cNvSpPr/>
          <p:nvPr/>
        </p:nvSpPr>
        <p:spPr>
          <a:xfrm>
            <a:off x="4784468" y="4684575"/>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0" name="Rechte verbindingslijn 19">
            <a:extLst>
              <a:ext uri="{FF2B5EF4-FFF2-40B4-BE49-F238E27FC236}">
                <a16:creationId xmlns:a16="http://schemas.microsoft.com/office/drawing/2014/main" id="{D7DBE7E3-B935-E5D3-97E0-1404AAF84448}"/>
              </a:ext>
            </a:extLst>
          </p:cNvPr>
          <p:cNvCxnSpPr>
            <a:cxnSpLocks/>
          </p:cNvCxnSpPr>
          <p:nvPr/>
        </p:nvCxnSpPr>
        <p:spPr>
          <a:xfrm>
            <a:off x="4949877" y="483964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19EC4C78-6C55-CF84-11C2-1042D1DEAF9E}"/>
              </a:ext>
            </a:extLst>
          </p:cNvPr>
          <p:cNvCxnSpPr>
            <a:cxnSpLocks/>
          </p:cNvCxnSpPr>
          <p:nvPr/>
        </p:nvCxnSpPr>
        <p:spPr>
          <a:xfrm>
            <a:off x="4949877" y="499204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1CED1D-8692-AAC8-A9A7-1B1C19744135}"/>
              </a:ext>
            </a:extLst>
          </p:cNvPr>
          <p:cNvCxnSpPr>
            <a:cxnSpLocks/>
          </p:cNvCxnSpPr>
          <p:nvPr/>
        </p:nvCxnSpPr>
        <p:spPr>
          <a:xfrm>
            <a:off x="4949877" y="513700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56F0E349-49A7-4B45-2A70-36A1B8AE2B3F}"/>
              </a:ext>
            </a:extLst>
          </p:cNvPr>
          <p:cNvCxnSpPr>
            <a:cxnSpLocks/>
          </p:cNvCxnSpPr>
          <p:nvPr/>
        </p:nvCxnSpPr>
        <p:spPr>
          <a:xfrm>
            <a:off x="4949877" y="5646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2FFB5113-B641-62BB-E708-2C51496D5513}"/>
              </a:ext>
            </a:extLst>
          </p:cNvPr>
          <p:cNvCxnSpPr>
            <a:cxnSpLocks/>
          </p:cNvCxnSpPr>
          <p:nvPr/>
        </p:nvCxnSpPr>
        <p:spPr>
          <a:xfrm>
            <a:off x="4949877" y="5787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6" name="Ovaal 35">
            <a:extLst>
              <a:ext uri="{FF2B5EF4-FFF2-40B4-BE49-F238E27FC236}">
                <a16:creationId xmlns:a16="http://schemas.microsoft.com/office/drawing/2014/main" id="{D16E60A6-596F-9983-71DB-D6C01E434F8D}"/>
              </a:ext>
            </a:extLst>
          </p:cNvPr>
          <p:cNvSpPr/>
          <p:nvPr/>
        </p:nvSpPr>
        <p:spPr>
          <a:xfrm>
            <a:off x="4787161" y="475794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37" name="Ovaal 36">
            <a:extLst>
              <a:ext uri="{FF2B5EF4-FFF2-40B4-BE49-F238E27FC236}">
                <a16:creationId xmlns:a16="http://schemas.microsoft.com/office/drawing/2014/main" id="{65E6D12B-8FEC-EEAB-50E9-B9DB7325E974}"/>
              </a:ext>
            </a:extLst>
          </p:cNvPr>
          <p:cNvSpPr/>
          <p:nvPr/>
        </p:nvSpPr>
        <p:spPr>
          <a:xfrm>
            <a:off x="4799146" y="560727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46" name="Rechte verbindingslijn met pijl 45">
            <a:extLst>
              <a:ext uri="{FF2B5EF4-FFF2-40B4-BE49-F238E27FC236}">
                <a16:creationId xmlns:a16="http://schemas.microsoft.com/office/drawing/2014/main" id="{7BF1B38E-C37F-8751-5030-83420FBE817D}"/>
              </a:ext>
            </a:extLst>
          </p:cNvPr>
          <p:cNvCxnSpPr>
            <a:cxnSpLocks/>
          </p:cNvCxnSpPr>
          <p:nvPr/>
        </p:nvCxnSpPr>
        <p:spPr>
          <a:xfrm flipV="1">
            <a:off x="4341688" y="5108774"/>
            <a:ext cx="457458" cy="4513"/>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bogen verbindingslijn 69">
            <a:extLst>
              <a:ext uri="{FF2B5EF4-FFF2-40B4-BE49-F238E27FC236}">
                <a16:creationId xmlns:a16="http://schemas.microsoft.com/office/drawing/2014/main" id="{FAAA5DD2-0262-F251-D77B-F8CD9FC46B3B}"/>
              </a:ext>
            </a:extLst>
          </p:cNvPr>
          <p:cNvCxnSpPr>
            <a:cxnSpLocks/>
            <a:stCxn id="18" idx="3"/>
          </p:cNvCxnSpPr>
          <p:nvPr/>
        </p:nvCxnSpPr>
        <p:spPr>
          <a:xfrm flipV="1">
            <a:off x="6133766" y="4089745"/>
            <a:ext cx="614927" cy="1408869"/>
          </a:xfrm>
          <a:prstGeom prst="bentConnector3">
            <a:avLst>
              <a:gd name="adj1" fmla="val 50000"/>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Ovaal 57">
            <a:extLst>
              <a:ext uri="{FF2B5EF4-FFF2-40B4-BE49-F238E27FC236}">
                <a16:creationId xmlns:a16="http://schemas.microsoft.com/office/drawing/2014/main" id="{639C6567-5EEB-62AC-DDC4-966EB5424C48}"/>
              </a:ext>
            </a:extLst>
          </p:cNvPr>
          <p:cNvSpPr/>
          <p:nvPr/>
        </p:nvSpPr>
        <p:spPr>
          <a:xfrm>
            <a:off x="4799146" y="526205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59" name="Rechte verbindingslijn 58">
            <a:extLst>
              <a:ext uri="{FF2B5EF4-FFF2-40B4-BE49-F238E27FC236}">
                <a16:creationId xmlns:a16="http://schemas.microsoft.com/office/drawing/2014/main" id="{B59EF64E-091E-A2F1-8309-06EAB505D976}"/>
              </a:ext>
            </a:extLst>
          </p:cNvPr>
          <p:cNvCxnSpPr>
            <a:cxnSpLocks/>
          </p:cNvCxnSpPr>
          <p:nvPr/>
        </p:nvCxnSpPr>
        <p:spPr>
          <a:xfrm>
            <a:off x="4957312" y="5377297"/>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7" name="Document 46">
            <a:extLst>
              <a:ext uri="{FF2B5EF4-FFF2-40B4-BE49-F238E27FC236}">
                <a16:creationId xmlns:a16="http://schemas.microsoft.com/office/drawing/2014/main" id="{2E56EC69-5935-1CF0-B88D-C1AA32E5E563}"/>
              </a:ext>
            </a:extLst>
          </p:cNvPr>
          <p:cNvSpPr/>
          <p:nvPr/>
        </p:nvSpPr>
        <p:spPr>
          <a:xfrm>
            <a:off x="591016" y="3166939"/>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8" name="Rechte verbindingslijn 67">
            <a:extLst>
              <a:ext uri="{FF2B5EF4-FFF2-40B4-BE49-F238E27FC236}">
                <a16:creationId xmlns:a16="http://schemas.microsoft.com/office/drawing/2014/main" id="{8670CB21-C288-49C0-FDF5-43CE7E65AA31}"/>
              </a:ext>
            </a:extLst>
          </p:cNvPr>
          <p:cNvCxnSpPr>
            <a:cxnSpLocks/>
          </p:cNvCxnSpPr>
          <p:nvPr/>
        </p:nvCxnSpPr>
        <p:spPr>
          <a:xfrm>
            <a:off x="756425" y="33546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8C3C0619-8E9F-3CED-85B2-3BC1D54B409A}"/>
              </a:ext>
            </a:extLst>
          </p:cNvPr>
          <p:cNvCxnSpPr>
            <a:cxnSpLocks/>
          </p:cNvCxnSpPr>
          <p:nvPr/>
        </p:nvCxnSpPr>
        <p:spPr>
          <a:xfrm>
            <a:off x="756425" y="35070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9C6ECE5A-B8AA-6142-76CA-B919DB89B8AE}"/>
              </a:ext>
            </a:extLst>
          </p:cNvPr>
          <p:cNvCxnSpPr>
            <a:cxnSpLocks/>
          </p:cNvCxnSpPr>
          <p:nvPr/>
        </p:nvCxnSpPr>
        <p:spPr>
          <a:xfrm>
            <a:off x="756425" y="36520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0D243D06-F2CC-62B4-1AB2-AE3B0C8742C8}"/>
              </a:ext>
            </a:extLst>
          </p:cNvPr>
          <p:cNvCxnSpPr>
            <a:cxnSpLocks/>
          </p:cNvCxnSpPr>
          <p:nvPr/>
        </p:nvCxnSpPr>
        <p:spPr>
          <a:xfrm>
            <a:off x="756425" y="3938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9EACCE5F-29DB-3366-D95E-DC562945153C}"/>
              </a:ext>
            </a:extLst>
          </p:cNvPr>
          <p:cNvCxnSpPr>
            <a:cxnSpLocks/>
          </p:cNvCxnSpPr>
          <p:nvPr/>
        </p:nvCxnSpPr>
        <p:spPr>
          <a:xfrm>
            <a:off x="756425" y="4079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84" name="Ovaal 83">
            <a:extLst>
              <a:ext uri="{FF2B5EF4-FFF2-40B4-BE49-F238E27FC236}">
                <a16:creationId xmlns:a16="http://schemas.microsoft.com/office/drawing/2014/main" id="{7796BB19-1E29-4503-4A6E-8AAE35C88390}"/>
              </a:ext>
            </a:extLst>
          </p:cNvPr>
          <p:cNvSpPr/>
          <p:nvPr/>
        </p:nvSpPr>
        <p:spPr>
          <a:xfrm>
            <a:off x="592876" y="38583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86" name="Ovaal 85">
            <a:extLst>
              <a:ext uri="{FF2B5EF4-FFF2-40B4-BE49-F238E27FC236}">
                <a16:creationId xmlns:a16="http://schemas.microsoft.com/office/drawing/2014/main" id="{5AB9BAC8-0684-F922-E2A6-F0EFD2584EC6}"/>
              </a:ext>
            </a:extLst>
          </p:cNvPr>
          <p:cNvSpPr/>
          <p:nvPr/>
        </p:nvSpPr>
        <p:spPr>
          <a:xfrm>
            <a:off x="612103" y="323714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95" name="Document 3">
            <a:extLst>
              <a:ext uri="{FF2B5EF4-FFF2-40B4-BE49-F238E27FC236}">
                <a16:creationId xmlns:a16="http://schemas.microsoft.com/office/drawing/2014/main" id="{293A84C2-6B6F-0A87-B283-8D8F5BF7C275}"/>
              </a:ext>
            </a:extLst>
          </p:cNvPr>
          <p:cNvSpPr/>
          <p:nvPr/>
        </p:nvSpPr>
        <p:spPr>
          <a:xfrm>
            <a:off x="5471643" y="4280762"/>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10" name="Rechte verbindingslijn 109">
            <a:extLst>
              <a:ext uri="{FF2B5EF4-FFF2-40B4-BE49-F238E27FC236}">
                <a16:creationId xmlns:a16="http://schemas.microsoft.com/office/drawing/2014/main" id="{00156962-63DD-98BA-2FA9-92B2795F4F41}"/>
              </a:ext>
            </a:extLst>
          </p:cNvPr>
          <p:cNvCxnSpPr>
            <a:cxnSpLocks/>
          </p:cNvCxnSpPr>
          <p:nvPr/>
        </p:nvCxnSpPr>
        <p:spPr>
          <a:xfrm>
            <a:off x="5514652" y="4636668"/>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1" name="Ovaal 110">
            <a:extLst>
              <a:ext uri="{FF2B5EF4-FFF2-40B4-BE49-F238E27FC236}">
                <a16:creationId xmlns:a16="http://schemas.microsoft.com/office/drawing/2014/main" id="{7B3DA2AD-6EF0-9A07-2454-3E487AFFDFE2}"/>
              </a:ext>
            </a:extLst>
          </p:cNvPr>
          <p:cNvSpPr/>
          <p:nvPr/>
        </p:nvSpPr>
        <p:spPr>
          <a:xfrm>
            <a:off x="5478694" y="452669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16" name="Rechte verbindingslijn 115">
            <a:extLst>
              <a:ext uri="{FF2B5EF4-FFF2-40B4-BE49-F238E27FC236}">
                <a16:creationId xmlns:a16="http://schemas.microsoft.com/office/drawing/2014/main" id="{75CB5233-1E31-5FA4-E364-DDF7C95CC948}"/>
              </a:ext>
            </a:extLst>
          </p:cNvPr>
          <p:cNvCxnSpPr>
            <a:cxnSpLocks/>
          </p:cNvCxnSpPr>
          <p:nvPr/>
        </p:nvCxnSpPr>
        <p:spPr>
          <a:xfrm>
            <a:off x="5530804" y="485654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F5C1F7DA-0A7F-FC18-5E59-BC3C2132F83F}"/>
              </a:ext>
            </a:extLst>
          </p:cNvPr>
          <p:cNvCxnSpPr>
            <a:cxnSpLocks/>
          </p:cNvCxnSpPr>
          <p:nvPr/>
        </p:nvCxnSpPr>
        <p:spPr>
          <a:xfrm>
            <a:off x="5530804" y="49977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21" name="Ovaal 120">
            <a:extLst>
              <a:ext uri="{FF2B5EF4-FFF2-40B4-BE49-F238E27FC236}">
                <a16:creationId xmlns:a16="http://schemas.microsoft.com/office/drawing/2014/main" id="{C0F6E40E-D046-33BF-8664-D6FDC65A48DD}"/>
              </a:ext>
            </a:extLst>
          </p:cNvPr>
          <p:cNvSpPr/>
          <p:nvPr/>
        </p:nvSpPr>
        <p:spPr>
          <a:xfrm>
            <a:off x="5467161" y="481757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122" name="Document 18">
            <a:extLst>
              <a:ext uri="{FF2B5EF4-FFF2-40B4-BE49-F238E27FC236}">
                <a16:creationId xmlns:a16="http://schemas.microsoft.com/office/drawing/2014/main" id="{1C143ED5-37F8-20F3-E16A-FDAD1FCF5F58}"/>
              </a:ext>
            </a:extLst>
          </p:cNvPr>
          <p:cNvSpPr/>
          <p:nvPr/>
        </p:nvSpPr>
        <p:spPr>
          <a:xfrm>
            <a:off x="6748693" y="3275706"/>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3" name="Rechte verbindingslijn 122">
            <a:extLst>
              <a:ext uri="{FF2B5EF4-FFF2-40B4-BE49-F238E27FC236}">
                <a16:creationId xmlns:a16="http://schemas.microsoft.com/office/drawing/2014/main" id="{E8165CD6-D68E-55A4-5615-FC164EC4B864}"/>
              </a:ext>
            </a:extLst>
          </p:cNvPr>
          <p:cNvCxnSpPr>
            <a:cxnSpLocks/>
          </p:cNvCxnSpPr>
          <p:nvPr/>
        </p:nvCxnSpPr>
        <p:spPr>
          <a:xfrm>
            <a:off x="6995594" y="35010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078349FF-44EB-2F77-B061-BFA7B041B52F}"/>
              </a:ext>
            </a:extLst>
          </p:cNvPr>
          <p:cNvCxnSpPr>
            <a:cxnSpLocks/>
          </p:cNvCxnSpPr>
          <p:nvPr/>
        </p:nvCxnSpPr>
        <p:spPr>
          <a:xfrm>
            <a:off x="6995594" y="36534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03E530B2-14DB-65FD-E7B7-85D849BE65E0}"/>
              </a:ext>
            </a:extLst>
          </p:cNvPr>
          <p:cNvCxnSpPr>
            <a:cxnSpLocks/>
          </p:cNvCxnSpPr>
          <p:nvPr/>
        </p:nvCxnSpPr>
        <p:spPr>
          <a:xfrm>
            <a:off x="6995594" y="379842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15CB7BFC-378D-28AD-0968-8F946AA57E32}"/>
              </a:ext>
            </a:extLst>
          </p:cNvPr>
          <p:cNvCxnSpPr>
            <a:cxnSpLocks/>
          </p:cNvCxnSpPr>
          <p:nvPr/>
        </p:nvCxnSpPr>
        <p:spPr>
          <a:xfrm>
            <a:off x="6995594" y="430765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A4B11454-5395-9BFC-8A8C-F540629BC38A}"/>
              </a:ext>
            </a:extLst>
          </p:cNvPr>
          <p:cNvCxnSpPr>
            <a:cxnSpLocks/>
          </p:cNvCxnSpPr>
          <p:nvPr/>
        </p:nvCxnSpPr>
        <p:spPr>
          <a:xfrm>
            <a:off x="6995594" y="444890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28" name="Ovaal 127">
            <a:extLst>
              <a:ext uri="{FF2B5EF4-FFF2-40B4-BE49-F238E27FC236}">
                <a16:creationId xmlns:a16="http://schemas.microsoft.com/office/drawing/2014/main" id="{1DD1A370-336B-7349-74C6-10ADDBAEA57F}"/>
              </a:ext>
            </a:extLst>
          </p:cNvPr>
          <p:cNvSpPr/>
          <p:nvPr/>
        </p:nvSpPr>
        <p:spPr>
          <a:xfrm>
            <a:off x="6832878" y="341935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129" name="Ovaal 128">
            <a:extLst>
              <a:ext uri="{FF2B5EF4-FFF2-40B4-BE49-F238E27FC236}">
                <a16:creationId xmlns:a16="http://schemas.microsoft.com/office/drawing/2014/main" id="{31B13A56-C2A5-0094-965E-A91A4A7FB184}"/>
              </a:ext>
            </a:extLst>
          </p:cNvPr>
          <p:cNvSpPr/>
          <p:nvPr/>
        </p:nvSpPr>
        <p:spPr>
          <a:xfrm>
            <a:off x="6844863" y="426868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130" name="Ovaal 129">
            <a:extLst>
              <a:ext uri="{FF2B5EF4-FFF2-40B4-BE49-F238E27FC236}">
                <a16:creationId xmlns:a16="http://schemas.microsoft.com/office/drawing/2014/main" id="{2F10CE3A-3155-5756-3AA3-A78B8D54EDF5}"/>
              </a:ext>
            </a:extLst>
          </p:cNvPr>
          <p:cNvSpPr/>
          <p:nvPr/>
        </p:nvSpPr>
        <p:spPr>
          <a:xfrm>
            <a:off x="6844863" y="392346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31" name="Rechte verbindingslijn 130">
            <a:extLst>
              <a:ext uri="{FF2B5EF4-FFF2-40B4-BE49-F238E27FC236}">
                <a16:creationId xmlns:a16="http://schemas.microsoft.com/office/drawing/2014/main" id="{F37820AF-FB4D-CD79-3D10-1D29A316D3FC}"/>
              </a:ext>
            </a:extLst>
          </p:cNvPr>
          <p:cNvCxnSpPr>
            <a:cxnSpLocks/>
          </p:cNvCxnSpPr>
          <p:nvPr/>
        </p:nvCxnSpPr>
        <p:spPr>
          <a:xfrm>
            <a:off x="7003029" y="4038708"/>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Document 37">
            <a:extLst>
              <a:ext uri="{FF2B5EF4-FFF2-40B4-BE49-F238E27FC236}">
                <a16:creationId xmlns:a16="http://schemas.microsoft.com/office/drawing/2014/main" id="{67D4D3EE-A7F8-5F09-AADC-72F16C3C2490}"/>
              </a:ext>
            </a:extLst>
          </p:cNvPr>
          <p:cNvSpPr/>
          <p:nvPr/>
        </p:nvSpPr>
        <p:spPr>
          <a:xfrm>
            <a:off x="7668513" y="1313997"/>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4" name="Rechte verbindingslijn 43">
            <a:extLst>
              <a:ext uri="{FF2B5EF4-FFF2-40B4-BE49-F238E27FC236}">
                <a16:creationId xmlns:a16="http://schemas.microsoft.com/office/drawing/2014/main" id="{C149FCDA-4440-8070-7FB5-7FE23222494C}"/>
              </a:ext>
            </a:extLst>
          </p:cNvPr>
          <p:cNvCxnSpPr>
            <a:cxnSpLocks/>
          </p:cNvCxnSpPr>
          <p:nvPr/>
        </p:nvCxnSpPr>
        <p:spPr>
          <a:xfrm>
            <a:off x="7833922" y="15017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B4700D13-DC7D-D1EE-4991-80F54C258B39}"/>
              </a:ext>
            </a:extLst>
          </p:cNvPr>
          <p:cNvCxnSpPr>
            <a:cxnSpLocks/>
          </p:cNvCxnSpPr>
          <p:nvPr/>
        </p:nvCxnSpPr>
        <p:spPr>
          <a:xfrm>
            <a:off x="7833922" y="16541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411A9439-9693-FC96-C51F-08812280CE85}"/>
              </a:ext>
            </a:extLst>
          </p:cNvPr>
          <p:cNvCxnSpPr>
            <a:cxnSpLocks/>
          </p:cNvCxnSpPr>
          <p:nvPr/>
        </p:nvCxnSpPr>
        <p:spPr>
          <a:xfrm>
            <a:off x="7833922" y="179908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6AA9ECDC-9E0C-E336-F7AE-59ADB5B529C0}"/>
              </a:ext>
            </a:extLst>
          </p:cNvPr>
          <p:cNvCxnSpPr>
            <a:cxnSpLocks/>
          </p:cNvCxnSpPr>
          <p:nvPr/>
        </p:nvCxnSpPr>
        <p:spPr>
          <a:xfrm>
            <a:off x="7833922" y="208530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C79C36A-C31F-F5BF-4C45-6BDF7E453F49}"/>
              </a:ext>
            </a:extLst>
          </p:cNvPr>
          <p:cNvCxnSpPr>
            <a:cxnSpLocks/>
          </p:cNvCxnSpPr>
          <p:nvPr/>
        </p:nvCxnSpPr>
        <p:spPr>
          <a:xfrm>
            <a:off x="7833922" y="223770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98EAA2ED-2664-85AB-D7C7-CF205FA98F16}"/>
              </a:ext>
            </a:extLst>
          </p:cNvPr>
          <p:cNvCxnSpPr>
            <a:cxnSpLocks/>
          </p:cNvCxnSpPr>
          <p:nvPr/>
        </p:nvCxnSpPr>
        <p:spPr>
          <a:xfrm>
            <a:off x="7986322" y="2233988"/>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4" name="Ovaal 63">
            <a:extLst>
              <a:ext uri="{FF2B5EF4-FFF2-40B4-BE49-F238E27FC236}">
                <a16:creationId xmlns:a16="http://schemas.microsoft.com/office/drawing/2014/main" id="{A15A5AE8-7D41-DBA1-1B2A-1A806C05AC82}"/>
              </a:ext>
            </a:extLst>
          </p:cNvPr>
          <p:cNvSpPr/>
          <p:nvPr/>
        </p:nvSpPr>
        <p:spPr>
          <a:xfrm>
            <a:off x="7705587" y="198866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79" name="Ovaal 78">
            <a:extLst>
              <a:ext uri="{FF2B5EF4-FFF2-40B4-BE49-F238E27FC236}">
                <a16:creationId xmlns:a16="http://schemas.microsoft.com/office/drawing/2014/main" id="{90CD6D9F-518A-0AA0-A97D-0AF76A2BD640}"/>
              </a:ext>
            </a:extLst>
          </p:cNvPr>
          <p:cNvSpPr/>
          <p:nvPr/>
        </p:nvSpPr>
        <p:spPr>
          <a:xfrm>
            <a:off x="7694724" y="14180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80" name="Tekstvak 79">
            <a:extLst>
              <a:ext uri="{FF2B5EF4-FFF2-40B4-BE49-F238E27FC236}">
                <a16:creationId xmlns:a16="http://schemas.microsoft.com/office/drawing/2014/main" id="{84D38817-0D20-A68C-7270-B0F3595F37C1}"/>
              </a:ext>
            </a:extLst>
          </p:cNvPr>
          <p:cNvSpPr txBox="1"/>
          <p:nvPr/>
        </p:nvSpPr>
        <p:spPr>
          <a:xfrm>
            <a:off x="7694724" y="2766111"/>
            <a:ext cx="436338" cy="461665"/>
          </a:xfrm>
          <a:prstGeom prst="rect">
            <a:avLst/>
          </a:prstGeom>
          <a:noFill/>
        </p:spPr>
        <p:txBody>
          <a:bodyPr wrap="none" rtlCol="0">
            <a:spAutoFit/>
          </a:bodyPr>
          <a:lstStyle/>
          <a:p>
            <a:r>
              <a:rPr lang="nl-NL" sz="2400">
                <a:solidFill>
                  <a:srgbClr val="FF0000"/>
                </a:solidFill>
              </a:rPr>
              <a:t>✘</a:t>
            </a:r>
          </a:p>
        </p:txBody>
      </p:sp>
      <p:sp>
        <p:nvSpPr>
          <p:cNvPr id="38" name="Document 37">
            <a:extLst>
              <a:ext uri="{FF2B5EF4-FFF2-40B4-BE49-F238E27FC236}">
                <a16:creationId xmlns:a16="http://schemas.microsoft.com/office/drawing/2014/main" id="{8C761BF8-9400-724E-A38A-EC8D07A970B0}"/>
              </a:ext>
            </a:extLst>
          </p:cNvPr>
          <p:cNvSpPr/>
          <p:nvPr/>
        </p:nvSpPr>
        <p:spPr>
          <a:xfrm>
            <a:off x="8334253" y="1515847"/>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8" name="Rechte verbindingslijn 47">
            <a:extLst>
              <a:ext uri="{FF2B5EF4-FFF2-40B4-BE49-F238E27FC236}">
                <a16:creationId xmlns:a16="http://schemas.microsoft.com/office/drawing/2014/main" id="{EB984060-4D9B-D1C4-0E01-F067D37CAC7D}"/>
              </a:ext>
            </a:extLst>
          </p:cNvPr>
          <p:cNvCxnSpPr>
            <a:cxnSpLocks/>
          </p:cNvCxnSpPr>
          <p:nvPr/>
        </p:nvCxnSpPr>
        <p:spPr>
          <a:xfrm>
            <a:off x="8495566" y="166594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7DD0AEC0-8A41-733F-8915-907AEC5AF733}"/>
              </a:ext>
            </a:extLst>
          </p:cNvPr>
          <p:cNvCxnSpPr>
            <a:cxnSpLocks/>
          </p:cNvCxnSpPr>
          <p:nvPr/>
        </p:nvCxnSpPr>
        <p:spPr>
          <a:xfrm>
            <a:off x="8495566" y="181834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DFEE7A29-0C3F-01CF-485C-653F793F2177}"/>
              </a:ext>
            </a:extLst>
          </p:cNvPr>
          <p:cNvCxnSpPr>
            <a:cxnSpLocks/>
          </p:cNvCxnSpPr>
          <p:nvPr/>
        </p:nvCxnSpPr>
        <p:spPr>
          <a:xfrm>
            <a:off x="8495566" y="196331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F4AAE2C-0F93-3C62-092C-FCE0224B9DA4}"/>
              </a:ext>
            </a:extLst>
          </p:cNvPr>
          <p:cNvCxnSpPr>
            <a:cxnSpLocks/>
          </p:cNvCxnSpPr>
          <p:nvPr/>
        </p:nvCxnSpPr>
        <p:spPr>
          <a:xfrm>
            <a:off x="8495566" y="247255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9FFFF523-6AE7-154F-3B73-3C903A493CB0}"/>
              </a:ext>
            </a:extLst>
          </p:cNvPr>
          <p:cNvCxnSpPr>
            <a:cxnSpLocks/>
          </p:cNvCxnSpPr>
          <p:nvPr/>
        </p:nvCxnSpPr>
        <p:spPr>
          <a:xfrm>
            <a:off x="8495566" y="2613801"/>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Ovaal 53">
            <a:extLst>
              <a:ext uri="{FF2B5EF4-FFF2-40B4-BE49-F238E27FC236}">
                <a16:creationId xmlns:a16="http://schemas.microsoft.com/office/drawing/2014/main" id="{577195FC-466B-ED25-86C3-8E12A1A9A382}"/>
              </a:ext>
            </a:extLst>
          </p:cNvPr>
          <p:cNvSpPr/>
          <p:nvPr/>
        </p:nvSpPr>
        <p:spPr>
          <a:xfrm>
            <a:off x="8332850" y="158424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5" name="Ovaal 54">
            <a:extLst>
              <a:ext uri="{FF2B5EF4-FFF2-40B4-BE49-F238E27FC236}">
                <a16:creationId xmlns:a16="http://schemas.microsoft.com/office/drawing/2014/main" id="{26A2A6AC-77B5-FD85-FD65-00F6F7367E26}"/>
              </a:ext>
            </a:extLst>
          </p:cNvPr>
          <p:cNvSpPr/>
          <p:nvPr/>
        </p:nvSpPr>
        <p:spPr>
          <a:xfrm>
            <a:off x="8344835" y="243358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56" name="Ovaal 55">
            <a:extLst>
              <a:ext uri="{FF2B5EF4-FFF2-40B4-BE49-F238E27FC236}">
                <a16:creationId xmlns:a16="http://schemas.microsoft.com/office/drawing/2014/main" id="{46F37512-AEAE-D087-2FD3-372EC998A3BC}"/>
              </a:ext>
            </a:extLst>
          </p:cNvPr>
          <p:cNvSpPr/>
          <p:nvPr/>
        </p:nvSpPr>
        <p:spPr>
          <a:xfrm>
            <a:off x="8344835" y="208835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65" name="Rechte verbindingslijn 64">
            <a:extLst>
              <a:ext uri="{FF2B5EF4-FFF2-40B4-BE49-F238E27FC236}">
                <a16:creationId xmlns:a16="http://schemas.microsoft.com/office/drawing/2014/main" id="{A861B7EC-B25D-7D74-1076-322CFF2F6F87}"/>
              </a:ext>
            </a:extLst>
          </p:cNvPr>
          <p:cNvCxnSpPr>
            <a:cxnSpLocks/>
          </p:cNvCxnSpPr>
          <p:nvPr/>
        </p:nvCxnSpPr>
        <p:spPr>
          <a:xfrm>
            <a:off x="8503001" y="2203602"/>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A407F9C3-78DA-413B-42E1-888EA5CC8118}"/>
              </a:ext>
            </a:extLst>
          </p:cNvPr>
          <p:cNvCxnSpPr>
            <a:cxnSpLocks/>
          </p:cNvCxnSpPr>
          <p:nvPr/>
        </p:nvCxnSpPr>
        <p:spPr>
          <a:xfrm>
            <a:off x="8646918" y="2620708"/>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2" name="Document 111">
            <a:extLst>
              <a:ext uri="{FF2B5EF4-FFF2-40B4-BE49-F238E27FC236}">
                <a16:creationId xmlns:a16="http://schemas.microsoft.com/office/drawing/2014/main" id="{161C0E99-41CE-6EE8-BB65-1F8D5F3B5F36}"/>
              </a:ext>
            </a:extLst>
          </p:cNvPr>
          <p:cNvSpPr/>
          <p:nvPr/>
        </p:nvSpPr>
        <p:spPr>
          <a:xfrm>
            <a:off x="9466294" y="209607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13" name="Rechte verbindingslijn 112">
            <a:extLst>
              <a:ext uri="{FF2B5EF4-FFF2-40B4-BE49-F238E27FC236}">
                <a16:creationId xmlns:a16="http://schemas.microsoft.com/office/drawing/2014/main" id="{0D514970-30CF-136A-84AA-30F8C1052A68}"/>
              </a:ext>
            </a:extLst>
          </p:cNvPr>
          <p:cNvCxnSpPr>
            <a:cxnSpLocks/>
          </p:cNvCxnSpPr>
          <p:nvPr/>
        </p:nvCxnSpPr>
        <p:spPr>
          <a:xfrm>
            <a:off x="9548068" y="264991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E515DFEA-AB80-7C25-5D96-68B2232702FF}"/>
              </a:ext>
            </a:extLst>
          </p:cNvPr>
          <p:cNvCxnSpPr>
            <a:cxnSpLocks/>
          </p:cNvCxnSpPr>
          <p:nvPr/>
        </p:nvCxnSpPr>
        <p:spPr>
          <a:xfrm>
            <a:off x="9700468" y="2646199"/>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46A547FE-6944-5593-329B-B52F902B75D1}"/>
              </a:ext>
            </a:extLst>
          </p:cNvPr>
          <p:cNvCxnSpPr>
            <a:cxnSpLocks/>
          </p:cNvCxnSpPr>
          <p:nvPr/>
        </p:nvCxnSpPr>
        <p:spPr>
          <a:xfrm>
            <a:off x="9548068" y="251878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15" name="Ovaal 114">
            <a:extLst>
              <a:ext uri="{FF2B5EF4-FFF2-40B4-BE49-F238E27FC236}">
                <a16:creationId xmlns:a16="http://schemas.microsoft.com/office/drawing/2014/main" id="{8FB25F8E-B597-2E94-CA38-9B4AACF5BE56}"/>
              </a:ext>
            </a:extLst>
          </p:cNvPr>
          <p:cNvSpPr/>
          <p:nvPr/>
        </p:nvSpPr>
        <p:spPr>
          <a:xfrm>
            <a:off x="9516381" y="245848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119" name="Tekstvak 118">
            <a:extLst>
              <a:ext uri="{FF2B5EF4-FFF2-40B4-BE49-F238E27FC236}">
                <a16:creationId xmlns:a16="http://schemas.microsoft.com/office/drawing/2014/main" id="{0D33170A-3B70-3B0B-A4E0-8D837D011369}"/>
              </a:ext>
            </a:extLst>
          </p:cNvPr>
          <p:cNvSpPr txBox="1"/>
          <p:nvPr/>
        </p:nvSpPr>
        <p:spPr>
          <a:xfrm>
            <a:off x="9207125" y="2719964"/>
            <a:ext cx="618512" cy="646331"/>
          </a:xfrm>
          <a:prstGeom prst="rect">
            <a:avLst/>
          </a:prstGeom>
          <a:noFill/>
        </p:spPr>
        <p:txBody>
          <a:bodyPr wrap="square" rtlCol="0">
            <a:spAutoFit/>
          </a:bodyPr>
          <a:lstStyle/>
          <a:p>
            <a:r>
              <a:rPr lang="nl-NL" sz="3600" b="1">
                <a:solidFill>
                  <a:srgbClr val="92D050"/>
                </a:solidFill>
              </a:rPr>
              <a:t>✓</a:t>
            </a:r>
          </a:p>
        </p:txBody>
      </p:sp>
      <p:sp>
        <p:nvSpPr>
          <p:cNvPr id="81" name="Tekstvak 80">
            <a:extLst>
              <a:ext uri="{FF2B5EF4-FFF2-40B4-BE49-F238E27FC236}">
                <a16:creationId xmlns:a16="http://schemas.microsoft.com/office/drawing/2014/main" id="{3719CADF-95DA-217F-AE4B-4111B14FA151}"/>
              </a:ext>
            </a:extLst>
          </p:cNvPr>
          <p:cNvSpPr txBox="1"/>
          <p:nvPr/>
        </p:nvSpPr>
        <p:spPr>
          <a:xfrm>
            <a:off x="8453357" y="2818134"/>
            <a:ext cx="618512" cy="646331"/>
          </a:xfrm>
          <a:prstGeom prst="rect">
            <a:avLst/>
          </a:prstGeom>
          <a:noFill/>
        </p:spPr>
        <p:txBody>
          <a:bodyPr wrap="square" rtlCol="0">
            <a:spAutoFit/>
          </a:bodyPr>
          <a:lstStyle/>
          <a:p>
            <a:r>
              <a:rPr lang="nl-NL" sz="3600" b="1">
                <a:solidFill>
                  <a:srgbClr val="92D050"/>
                </a:solidFill>
              </a:rPr>
              <a:t>✓</a:t>
            </a:r>
          </a:p>
        </p:txBody>
      </p:sp>
      <p:sp>
        <p:nvSpPr>
          <p:cNvPr id="25" name="Ovaal 24">
            <a:extLst>
              <a:ext uri="{FF2B5EF4-FFF2-40B4-BE49-F238E27FC236}">
                <a16:creationId xmlns:a16="http://schemas.microsoft.com/office/drawing/2014/main" id="{87796758-8AB4-326F-4CF6-70C09FB508CF}"/>
              </a:ext>
            </a:extLst>
          </p:cNvPr>
          <p:cNvSpPr/>
          <p:nvPr/>
        </p:nvSpPr>
        <p:spPr>
          <a:xfrm rot="249930">
            <a:off x="2562338" y="928730"/>
            <a:ext cx="2304950" cy="5706991"/>
          </a:xfrm>
          <a:prstGeom prst="ellipse">
            <a:avLst/>
          </a:prstGeom>
          <a:noFill/>
          <a:ln w="444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al 25">
            <a:extLst>
              <a:ext uri="{FF2B5EF4-FFF2-40B4-BE49-F238E27FC236}">
                <a16:creationId xmlns:a16="http://schemas.microsoft.com/office/drawing/2014/main" id="{0E9FF81E-B985-3014-24F3-BAC0B25C31DB}"/>
              </a:ext>
            </a:extLst>
          </p:cNvPr>
          <p:cNvSpPr/>
          <p:nvPr/>
        </p:nvSpPr>
        <p:spPr>
          <a:xfrm rot="940316">
            <a:off x="7191369" y="925065"/>
            <a:ext cx="3783401" cy="2722198"/>
          </a:xfrm>
          <a:prstGeom prst="ellipse">
            <a:avLst/>
          </a:prstGeom>
          <a:noFill/>
          <a:ln w="444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ekstvak 26">
            <a:extLst>
              <a:ext uri="{FF2B5EF4-FFF2-40B4-BE49-F238E27FC236}">
                <a16:creationId xmlns:a16="http://schemas.microsoft.com/office/drawing/2014/main" id="{0924E282-A9B1-58D5-6D80-72EDB381C936}"/>
              </a:ext>
            </a:extLst>
          </p:cNvPr>
          <p:cNvSpPr txBox="1"/>
          <p:nvPr/>
        </p:nvSpPr>
        <p:spPr>
          <a:xfrm>
            <a:off x="1115066" y="929871"/>
            <a:ext cx="2287806" cy="646331"/>
          </a:xfrm>
          <a:prstGeom prst="rect">
            <a:avLst/>
          </a:prstGeom>
          <a:noFill/>
        </p:spPr>
        <p:txBody>
          <a:bodyPr wrap="none" rtlCol="0">
            <a:spAutoFit/>
          </a:bodyPr>
          <a:lstStyle/>
          <a:p>
            <a:r>
              <a:rPr lang="nl-NL" b="1">
                <a:solidFill>
                  <a:srgbClr val="FF0000"/>
                </a:solidFill>
              </a:rPr>
              <a:t>wijzigen in kopieën</a:t>
            </a:r>
          </a:p>
          <a:p>
            <a:r>
              <a:rPr lang="nl-NL" b="1">
                <a:solidFill>
                  <a:srgbClr val="FF0000"/>
                </a:solidFill>
              </a:rPr>
              <a:t>(onafhankelijk)</a:t>
            </a:r>
          </a:p>
        </p:txBody>
      </p:sp>
      <p:sp>
        <p:nvSpPr>
          <p:cNvPr id="28" name="Tekstvak 27">
            <a:extLst>
              <a:ext uri="{FF2B5EF4-FFF2-40B4-BE49-F238E27FC236}">
                <a16:creationId xmlns:a16="http://schemas.microsoft.com/office/drawing/2014/main" id="{A8BE8EB0-A3FB-31F1-9E43-93B9991B0CD6}"/>
              </a:ext>
            </a:extLst>
          </p:cNvPr>
          <p:cNvSpPr txBox="1"/>
          <p:nvPr/>
        </p:nvSpPr>
        <p:spPr>
          <a:xfrm>
            <a:off x="9207125" y="426644"/>
            <a:ext cx="3052744" cy="923330"/>
          </a:xfrm>
          <a:prstGeom prst="rect">
            <a:avLst/>
          </a:prstGeom>
          <a:noFill/>
        </p:spPr>
        <p:txBody>
          <a:bodyPr wrap="square" rtlCol="0">
            <a:spAutoFit/>
          </a:bodyPr>
          <a:lstStyle/>
          <a:p>
            <a:r>
              <a:rPr lang="nl-NL" b="1" dirty="0">
                <a:solidFill>
                  <a:srgbClr val="FF0000"/>
                </a:solidFill>
              </a:rPr>
              <a:t>synchroniseren vóór</a:t>
            </a:r>
            <a:br>
              <a:rPr lang="nl-NL" b="1" dirty="0">
                <a:solidFill>
                  <a:srgbClr val="FF0000"/>
                </a:solidFill>
              </a:rPr>
            </a:br>
            <a:r>
              <a:rPr lang="nl-NL" b="1" dirty="0">
                <a:solidFill>
                  <a:srgbClr val="FF0000"/>
                </a:solidFill>
              </a:rPr>
              <a:t>         opstellen</a:t>
            </a:r>
            <a:br>
              <a:rPr lang="nl-NL" b="1" dirty="0">
                <a:solidFill>
                  <a:srgbClr val="FF0000"/>
                </a:solidFill>
              </a:rPr>
            </a:br>
            <a:r>
              <a:rPr lang="nl-NL" b="1" dirty="0">
                <a:solidFill>
                  <a:srgbClr val="FF0000"/>
                </a:solidFill>
              </a:rPr>
              <a:t>                wijzigingsbesluit</a:t>
            </a:r>
          </a:p>
        </p:txBody>
      </p:sp>
      <p:sp>
        <p:nvSpPr>
          <p:cNvPr id="4" name="Draaiende pijl 3">
            <a:extLst>
              <a:ext uri="{FF2B5EF4-FFF2-40B4-BE49-F238E27FC236}">
                <a16:creationId xmlns:a16="http://schemas.microsoft.com/office/drawing/2014/main" id="{31DF5AA6-453B-A1D9-77CF-A9BE43F7576A}"/>
              </a:ext>
            </a:extLst>
          </p:cNvPr>
          <p:cNvSpPr/>
          <p:nvPr/>
        </p:nvSpPr>
        <p:spPr>
          <a:xfrm rot="7213739" flipH="1" flipV="1">
            <a:off x="6849053" y="2172408"/>
            <a:ext cx="2526914" cy="2650542"/>
          </a:xfrm>
          <a:prstGeom prst="circularArrow">
            <a:avLst>
              <a:gd name="adj1" fmla="val 8773"/>
              <a:gd name="adj2" fmla="val 1243554"/>
              <a:gd name="adj3" fmla="val 19889496"/>
              <a:gd name="adj4" fmla="val 12249973"/>
              <a:gd name="adj5" fmla="val 11268"/>
            </a:avLst>
          </a:prstGeom>
          <a:solidFill>
            <a:srgbClr val="92D05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6480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a:t>Het proces</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71898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1079999" y="1080000"/>
            <a:ext cx="11112001" cy="720000"/>
          </a:xfrm>
        </p:spPr>
        <p:txBody>
          <a:bodyPr/>
          <a:lstStyle/>
          <a:p>
            <a:r>
              <a:rPr lang="nl-NL"/>
              <a:t>Het gehele proces ‘Wijzigen omgevingsplan’ (Gemma)</a:t>
            </a:r>
          </a:p>
        </p:txBody>
      </p:sp>
      <p:sp>
        <p:nvSpPr>
          <p:cNvPr id="11" name="Pijl: punthaak 4">
            <a:extLst>
              <a:ext uri="{FF2B5EF4-FFF2-40B4-BE49-F238E27FC236}">
                <a16:creationId xmlns:a16="http://schemas.microsoft.com/office/drawing/2014/main" id="{68CC2795-24E1-861E-2E31-34E50C451D13}"/>
              </a:ext>
            </a:extLst>
          </p:cNvPr>
          <p:cNvSpPr/>
          <p:nvPr/>
        </p:nvSpPr>
        <p:spPr>
          <a:xfrm>
            <a:off x="1080000" y="2044970"/>
            <a:ext cx="2444152" cy="720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a:solidFill>
                  <a:schemeClr val="tx1"/>
                </a:solidFill>
              </a:rPr>
              <a:t>VOORBEREIDEN</a:t>
            </a:r>
          </a:p>
        </p:txBody>
      </p:sp>
      <p:sp>
        <p:nvSpPr>
          <p:cNvPr id="12" name="Pijl: punthaak 5">
            <a:extLst>
              <a:ext uri="{FF2B5EF4-FFF2-40B4-BE49-F238E27FC236}">
                <a16:creationId xmlns:a16="http://schemas.microsoft.com/office/drawing/2014/main" id="{2339778E-22EA-FFBA-A038-822ADB4EC9E9}"/>
              </a:ext>
            </a:extLst>
          </p:cNvPr>
          <p:cNvSpPr/>
          <p:nvPr/>
        </p:nvSpPr>
        <p:spPr>
          <a:xfrm>
            <a:off x="3248107" y="2044970"/>
            <a:ext cx="2444152" cy="720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a:solidFill>
                  <a:schemeClr val="tx1"/>
                </a:solidFill>
              </a:rPr>
              <a:t>ONTWERPEN</a:t>
            </a:r>
          </a:p>
        </p:txBody>
      </p:sp>
      <p:sp>
        <p:nvSpPr>
          <p:cNvPr id="13" name="Pijl: punthaak 6">
            <a:extLst>
              <a:ext uri="{FF2B5EF4-FFF2-40B4-BE49-F238E27FC236}">
                <a16:creationId xmlns:a16="http://schemas.microsoft.com/office/drawing/2014/main" id="{A700B38C-40E6-781D-37E2-062CD30CA6F0}"/>
              </a:ext>
            </a:extLst>
          </p:cNvPr>
          <p:cNvSpPr/>
          <p:nvPr/>
        </p:nvSpPr>
        <p:spPr>
          <a:xfrm>
            <a:off x="5437776" y="2044970"/>
            <a:ext cx="2444152" cy="720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a:solidFill>
                  <a:schemeClr val="tx1"/>
                </a:solidFill>
              </a:rPr>
              <a:t>BESLUITEN</a:t>
            </a:r>
          </a:p>
        </p:txBody>
      </p:sp>
      <p:sp>
        <p:nvSpPr>
          <p:cNvPr id="14" name="Pijl: punthaak 7">
            <a:extLst>
              <a:ext uri="{FF2B5EF4-FFF2-40B4-BE49-F238E27FC236}">
                <a16:creationId xmlns:a16="http://schemas.microsoft.com/office/drawing/2014/main" id="{9D1D8AE5-5B32-4D60-0D5D-B125AB142AB4}"/>
              </a:ext>
            </a:extLst>
          </p:cNvPr>
          <p:cNvSpPr/>
          <p:nvPr/>
        </p:nvSpPr>
        <p:spPr>
          <a:xfrm>
            <a:off x="7605883" y="2044970"/>
            <a:ext cx="2444152" cy="720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a:solidFill>
                  <a:schemeClr val="tx1"/>
                </a:solidFill>
              </a:rPr>
              <a:t>BEKENDMAKEN</a:t>
            </a:r>
          </a:p>
        </p:txBody>
      </p:sp>
      <p:sp>
        <p:nvSpPr>
          <p:cNvPr id="15" name="Pijl: punthaak 8">
            <a:extLst>
              <a:ext uri="{FF2B5EF4-FFF2-40B4-BE49-F238E27FC236}">
                <a16:creationId xmlns:a16="http://schemas.microsoft.com/office/drawing/2014/main" id="{5F48B768-B142-551B-B346-60F53AE993BB}"/>
              </a:ext>
            </a:extLst>
          </p:cNvPr>
          <p:cNvSpPr/>
          <p:nvPr/>
        </p:nvSpPr>
        <p:spPr>
          <a:xfrm>
            <a:off x="9795552" y="2044970"/>
            <a:ext cx="2060277" cy="72000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a:solidFill>
                  <a:schemeClr val="tx1"/>
                </a:solidFill>
              </a:rPr>
              <a:t>rechts-bescherming</a:t>
            </a:r>
          </a:p>
        </p:txBody>
      </p:sp>
      <p:sp>
        <p:nvSpPr>
          <p:cNvPr id="33" name="Pijl: vijfhoek 12">
            <a:extLst>
              <a:ext uri="{FF2B5EF4-FFF2-40B4-BE49-F238E27FC236}">
                <a16:creationId xmlns:a16="http://schemas.microsoft.com/office/drawing/2014/main" id="{852A2AAF-514A-0E0E-59BE-804DB6C291BA}"/>
              </a:ext>
            </a:extLst>
          </p:cNvPr>
          <p:cNvSpPr/>
          <p:nvPr/>
        </p:nvSpPr>
        <p:spPr>
          <a:xfrm>
            <a:off x="2121857" y="4148476"/>
            <a:ext cx="1164566" cy="612476"/>
          </a:xfrm>
          <a:prstGeom prst="homePlate">
            <a:avLst/>
          </a:prstGeom>
          <a:solidFill>
            <a:schemeClr val="bg1"/>
          </a:solidFill>
          <a:ln w="190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1000">
                <a:solidFill>
                  <a:schemeClr val="bg2">
                    <a:lumMod val="75000"/>
                  </a:schemeClr>
                </a:solidFill>
              </a:rPr>
              <a:t>Vaststellen </a:t>
            </a:r>
            <a:r>
              <a:rPr lang="nl-NL" sz="1000" err="1">
                <a:solidFill>
                  <a:schemeClr val="bg2">
                    <a:lumMod val="75000"/>
                  </a:schemeClr>
                </a:solidFill>
              </a:rPr>
              <a:t>uitgangs-punten</a:t>
            </a:r>
            <a:endParaRPr lang="nl-NL" sz="1000">
              <a:solidFill>
                <a:schemeClr val="bg2">
                  <a:lumMod val="75000"/>
                </a:schemeClr>
              </a:solidFill>
            </a:endParaRPr>
          </a:p>
        </p:txBody>
      </p:sp>
      <p:sp>
        <p:nvSpPr>
          <p:cNvPr id="34" name="Pijl: vijfhoek 9">
            <a:extLst>
              <a:ext uri="{FF2B5EF4-FFF2-40B4-BE49-F238E27FC236}">
                <a16:creationId xmlns:a16="http://schemas.microsoft.com/office/drawing/2014/main" id="{C2449F7F-CDD2-71EA-F223-54EBC8834224}"/>
              </a:ext>
            </a:extLst>
          </p:cNvPr>
          <p:cNvSpPr/>
          <p:nvPr/>
        </p:nvSpPr>
        <p:spPr>
          <a:xfrm>
            <a:off x="1844376" y="3600698"/>
            <a:ext cx="1164566" cy="612476"/>
          </a:xfrm>
          <a:prstGeom prst="homePlate">
            <a:avLst/>
          </a:prstGeom>
          <a:solidFill>
            <a:schemeClr val="bg1"/>
          </a:solidFill>
          <a:ln w="190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1000">
                <a:solidFill>
                  <a:schemeClr val="bg2">
                    <a:lumMod val="75000"/>
                  </a:schemeClr>
                </a:solidFill>
              </a:rPr>
              <a:t>Uitvoeren afstemming en participatie</a:t>
            </a:r>
          </a:p>
        </p:txBody>
      </p:sp>
      <p:sp>
        <p:nvSpPr>
          <p:cNvPr id="35" name="Pijl: vijfhoek 11">
            <a:extLst>
              <a:ext uri="{FF2B5EF4-FFF2-40B4-BE49-F238E27FC236}">
                <a16:creationId xmlns:a16="http://schemas.microsoft.com/office/drawing/2014/main" id="{ECC88BC5-96B8-EFC7-93F9-904AFA97284C}"/>
              </a:ext>
            </a:extLst>
          </p:cNvPr>
          <p:cNvSpPr/>
          <p:nvPr/>
        </p:nvSpPr>
        <p:spPr>
          <a:xfrm>
            <a:off x="1539574" y="3018416"/>
            <a:ext cx="1164566" cy="612476"/>
          </a:xfrm>
          <a:prstGeom prst="homePlate">
            <a:avLst/>
          </a:prstGeom>
          <a:solidFill>
            <a:schemeClr val="bg1"/>
          </a:solidFill>
          <a:ln w="190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1000">
                <a:solidFill>
                  <a:schemeClr val="bg2">
                    <a:lumMod val="75000"/>
                  </a:schemeClr>
                </a:solidFill>
              </a:rPr>
              <a:t>Vaststellen opdracht</a:t>
            </a:r>
          </a:p>
        </p:txBody>
      </p:sp>
      <p:sp>
        <p:nvSpPr>
          <p:cNvPr id="36" name="Pijl: vijfhoek 14">
            <a:extLst>
              <a:ext uri="{FF2B5EF4-FFF2-40B4-BE49-F238E27FC236}">
                <a16:creationId xmlns:a16="http://schemas.microsoft.com/office/drawing/2014/main" id="{3A1F1390-3CCD-0327-1149-7430DA0DC92E}"/>
              </a:ext>
            </a:extLst>
          </p:cNvPr>
          <p:cNvSpPr/>
          <p:nvPr/>
        </p:nvSpPr>
        <p:spPr>
          <a:xfrm>
            <a:off x="4306040" y="4148476"/>
            <a:ext cx="1164566" cy="612476"/>
          </a:xfrm>
          <a:prstGeom prst="homePlate">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1000">
                <a:solidFill>
                  <a:schemeClr val="bg2">
                    <a:lumMod val="75000"/>
                  </a:schemeClr>
                </a:solidFill>
              </a:rPr>
              <a:t>Opstellen ontwerpbesluit</a:t>
            </a:r>
          </a:p>
        </p:txBody>
      </p:sp>
      <p:sp>
        <p:nvSpPr>
          <p:cNvPr id="37" name="Pijl: vijfhoek 13">
            <a:extLst>
              <a:ext uri="{FF2B5EF4-FFF2-40B4-BE49-F238E27FC236}">
                <a16:creationId xmlns:a16="http://schemas.microsoft.com/office/drawing/2014/main" id="{0AE2CB30-6756-D3AE-9369-9B2748B23215}"/>
              </a:ext>
            </a:extLst>
          </p:cNvPr>
          <p:cNvSpPr/>
          <p:nvPr/>
        </p:nvSpPr>
        <p:spPr>
          <a:xfrm>
            <a:off x="4029995" y="3600698"/>
            <a:ext cx="1164566" cy="612476"/>
          </a:xfrm>
          <a:prstGeom prst="homePlate">
            <a:avLst/>
          </a:prstGeom>
          <a:solidFill>
            <a:schemeClr val="bg1"/>
          </a:solidFill>
          <a:ln w="190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1000">
                <a:solidFill>
                  <a:schemeClr val="bg2">
                    <a:lumMod val="75000"/>
                  </a:schemeClr>
                </a:solidFill>
              </a:rPr>
              <a:t>Uitvoeren inspraak</a:t>
            </a:r>
          </a:p>
        </p:txBody>
      </p:sp>
      <p:sp>
        <p:nvSpPr>
          <p:cNvPr id="38" name="Pijl: vijfhoek 10">
            <a:extLst>
              <a:ext uri="{FF2B5EF4-FFF2-40B4-BE49-F238E27FC236}">
                <a16:creationId xmlns:a16="http://schemas.microsoft.com/office/drawing/2014/main" id="{6F7813B9-55F3-B4C2-5118-ED0CA3300EE9}"/>
              </a:ext>
            </a:extLst>
          </p:cNvPr>
          <p:cNvSpPr/>
          <p:nvPr/>
        </p:nvSpPr>
        <p:spPr>
          <a:xfrm>
            <a:off x="3725193" y="3018416"/>
            <a:ext cx="1164566" cy="612476"/>
          </a:xfrm>
          <a:prstGeom prst="homePlate">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1000">
                <a:solidFill>
                  <a:schemeClr val="bg2">
                    <a:lumMod val="75000"/>
                  </a:schemeClr>
                </a:solidFill>
              </a:rPr>
              <a:t>Opstellen concept ontwerpbesluit</a:t>
            </a:r>
          </a:p>
        </p:txBody>
      </p:sp>
      <p:sp>
        <p:nvSpPr>
          <p:cNvPr id="39" name="Pijl: vijfhoek 17">
            <a:extLst>
              <a:ext uri="{FF2B5EF4-FFF2-40B4-BE49-F238E27FC236}">
                <a16:creationId xmlns:a16="http://schemas.microsoft.com/office/drawing/2014/main" id="{BDE30FBA-8768-842D-3122-D72C1163AC46}"/>
              </a:ext>
            </a:extLst>
          </p:cNvPr>
          <p:cNvSpPr/>
          <p:nvPr/>
        </p:nvSpPr>
        <p:spPr>
          <a:xfrm>
            <a:off x="6462908" y="4148476"/>
            <a:ext cx="1164566" cy="612476"/>
          </a:xfrm>
          <a:prstGeom prst="homePlate">
            <a:avLst/>
          </a:prstGeom>
          <a:solidFill>
            <a:schemeClr val="bg1"/>
          </a:solidFill>
          <a:ln w="19050">
            <a:solidFill>
              <a:schemeClr val="tx2">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1000">
                <a:solidFill>
                  <a:schemeClr val="bg2">
                    <a:lumMod val="75000"/>
                  </a:schemeClr>
                </a:solidFill>
              </a:rPr>
              <a:t>Vaststellen definitief besluit</a:t>
            </a:r>
          </a:p>
        </p:txBody>
      </p:sp>
      <p:sp>
        <p:nvSpPr>
          <p:cNvPr id="40" name="Pijl: vijfhoek 19">
            <a:extLst>
              <a:ext uri="{FF2B5EF4-FFF2-40B4-BE49-F238E27FC236}">
                <a16:creationId xmlns:a16="http://schemas.microsoft.com/office/drawing/2014/main" id="{0CF4DCA3-4095-0017-7681-A65B97357B64}"/>
              </a:ext>
            </a:extLst>
          </p:cNvPr>
          <p:cNvSpPr/>
          <p:nvPr/>
        </p:nvSpPr>
        <p:spPr>
          <a:xfrm>
            <a:off x="8381111" y="3600698"/>
            <a:ext cx="1164566" cy="612476"/>
          </a:xfrm>
          <a:prstGeom prst="homePlate">
            <a:avLst/>
          </a:prstGeom>
          <a:solidFill>
            <a:schemeClr val="bg1"/>
          </a:solidFill>
          <a:ln w="190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1000">
                <a:solidFill>
                  <a:schemeClr val="bg2">
                    <a:lumMod val="75000"/>
                  </a:schemeClr>
                </a:solidFill>
              </a:rPr>
              <a:t>Mededelen besluit</a:t>
            </a:r>
          </a:p>
        </p:txBody>
      </p:sp>
      <p:sp>
        <p:nvSpPr>
          <p:cNvPr id="41" name="Pijl: vijfhoek 18">
            <a:extLst>
              <a:ext uri="{FF2B5EF4-FFF2-40B4-BE49-F238E27FC236}">
                <a16:creationId xmlns:a16="http://schemas.microsoft.com/office/drawing/2014/main" id="{1C1EE7E8-D035-7B1C-CAFA-3528A9ECF73B}"/>
              </a:ext>
            </a:extLst>
          </p:cNvPr>
          <p:cNvSpPr/>
          <p:nvPr/>
        </p:nvSpPr>
        <p:spPr>
          <a:xfrm>
            <a:off x="8113692" y="3012128"/>
            <a:ext cx="1164566" cy="612476"/>
          </a:xfrm>
          <a:prstGeom prst="homePlate">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1000">
                <a:solidFill>
                  <a:schemeClr val="bg2">
                    <a:lumMod val="75000"/>
                  </a:schemeClr>
                </a:solidFill>
              </a:rPr>
              <a:t>Publiceren besluit</a:t>
            </a:r>
          </a:p>
        </p:txBody>
      </p:sp>
      <p:sp>
        <p:nvSpPr>
          <p:cNvPr id="42" name="Pijl: vijfhoek 16">
            <a:extLst>
              <a:ext uri="{FF2B5EF4-FFF2-40B4-BE49-F238E27FC236}">
                <a16:creationId xmlns:a16="http://schemas.microsoft.com/office/drawing/2014/main" id="{7560368E-D223-4269-5F9A-FBCAB9E15D78}"/>
              </a:ext>
            </a:extLst>
          </p:cNvPr>
          <p:cNvSpPr/>
          <p:nvPr/>
        </p:nvSpPr>
        <p:spPr>
          <a:xfrm>
            <a:off x="6195489" y="3600698"/>
            <a:ext cx="1164566" cy="612476"/>
          </a:xfrm>
          <a:prstGeom prst="homePlate">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1000">
                <a:solidFill>
                  <a:schemeClr val="bg2">
                    <a:lumMod val="75000"/>
                  </a:schemeClr>
                </a:solidFill>
              </a:rPr>
              <a:t>Opstellen definitief besluit</a:t>
            </a:r>
          </a:p>
        </p:txBody>
      </p:sp>
      <p:sp>
        <p:nvSpPr>
          <p:cNvPr id="43" name="Pijl: vijfhoek 15">
            <a:extLst>
              <a:ext uri="{FF2B5EF4-FFF2-40B4-BE49-F238E27FC236}">
                <a16:creationId xmlns:a16="http://schemas.microsoft.com/office/drawing/2014/main" id="{1DB58EF2-5C48-C4A4-8105-18E81CB7B5E1}"/>
              </a:ext>
            </a:extLst>
          </p:cNvPr>
          <p:cNvSpPr/>
          <p:nvPr/>
        </p:nvSpPr>
        <p:spPr>
          <a:xfrm>
            <a:off x="5948198" y="3012128"/>
            <a:ext cx="1164566" cy="612476"/>
          </a:xfrm>
          <a:prstGeom prst="homePlate">
            <a:avLst/>
          </a:prstGeom>
          <a:solidFill>
            <a:schemeClr val="bg1"/>
          </a:solidFill>
          <a:ln w="19050">
            <a:solidFill>
              <a:schemeClr val="tx2">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1000">
                <a:solidFill>
                  <a:schemeClr val="bg2">
                    <a:lumMod val="75000"/>
                  </a:schemeClr>
                </a:solidFill>
              </a:rPr>
              <a:t>Uitvoeren UOV</a:t>
            </a:r>
          </a:p>
        </p:txBody>
      </p:sp>
      <p:sp>
        <p:nvSpPr>
          <p:cNvPr id="44" name="Pijl: vijfhoek 20">
            <a:extLst>
              <a:ext uri="{FF2B5EF4-FFF2-40B4-BE49-F238E27FC236}">
                <a16:creationId xmlns:a16="http://schemas.microsoft.com/office/drawing/2014/main" id="{C8F6D673-5BCE-3272-D987-E20D170584DA}"/>
              </a:ext>
            </a:extLst>
          </p:cNvPr>
          <p:cNvSpPr/>
          <p:nvPr/>
        </p:nvSpPr>
        <p:spPr>
          <a:xfrm>
            <a:off x="10315177" y="3008984"/>
            <a:ext cx="1164566" cy="612476"/>
          </a:xfrm>
          <a:prstGeom prst="homePlate">
            <a:avLst/>
          </a:prstGeom>
          <a:solidFill>
            <a:schemeClr val="bg1"/>
          </a:solidFill>
          <a:ln w="190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1000">
                <a:solidFill>
                  <a:schemeClr val="bg2">
                    <a:lumMod val="75000"/>
                  </a:schemeClr>
                </a:solidFill>
              </a:rPr>
              <a:t>Doorlopen beroep</a:t>
            </a:r>
          </a:p>
        </p:txBody>
      </p:sp>
      <p:cxnSp>
        <p:nvCxnSpPr>
          <p:cNvPr id="45" name="Rechte verbindingslijn 44">
            <a:extLst>
              <a:ext uri="{FF2B5EF4-FFF2-40B4-BE49-F238E27FC236}">
                <a16:creationId xmlns:a16="http://schemas.microsoft.com/office/drawing/2014/main" id="{BC1E50E7-DFE7-58B7-568E-661D3AC7EA50}"/>
              </a:ext>
            </a:extLst>
          </p:cNvPr>
          <p:cNvCxnSpPr>
            <a:cxnSpLocks/>
          </p:cNvCxnSpPr>
          <p:nvPr/>
        </p:nvCxnSpPr>
        <p:spPr>
          <a:xfrm flipV="1">
            <a:off x="8579868" y="2750192"/>
            <a:ext cx="718" cy="258792"/>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7C37D22C-6710-8334-7EB6-70AE63C80E4D}"/>
              </a:ext>
            </a:extLst>
          </p:cNvPr>
          <p:cNvCxnSpPr/>
          <p:nvPr/>
        </p:nvCxnSpPr>
        <p:spPr>
          <a:xfrm flipV="1">
            <a:off x="4168115" y="2750192"/>
            <a:ext cx="718" cy="258792"/>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F071C98C-43DC-9476-7A43-98E7DFCD0E7F}"/>
              </a:ext>
            </a:extLst>
          </p:cNvPr>
          <p:cNvCxnSpPr/>
          <p:nvPr/>
        </p:nvCxnSpPr>
        <p:spPr>
          <a:xfrm flipV="1">
            <a:off x="6392687" y="2750192"/>
            <a:ext cx="718" cy="258792"/>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26C66327-685A-053F-8FF1-69C501F424A8}"/>
              </a:ext>
            </a:extLst>
          </p:cNvPr>
          <p:cNvCxnSpPr/>
          <p:nvPr/>
        </p:nvCxnSpPr>
        <p:spPr>
          <a:xfrm flipV="1">
            <a:off x="1962239" y="2759624"/>
            <a:ext cx="718" cy="258792"/>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E4AF620B-B239-EF28-13D3-80485C76583A}"/>
              </a:ext>
            </a:extLst>
          </p:cNvPr>
          <p:cNvCxnSpPr/>
          <p:nvPr/>
        </p:nvCxnSpPr>
        <p:spPr>
          <a:xfrm flipV="1">
            <a:off x="10717252" y="2755531"/>
            <a:ext cx="718" cy="258792"/>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7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i="1" u="sng"/>
              <a:t>Gewenste</a:t>
            </a:r>
            <a:r>
              <a:rPr lang="nl-NL" sz="3600"/>
              <a:t> functies in de plansoftware voor parallel wijzigen</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80919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Functie 1: </a:t>
            </a:r>
            <a:r>
              <a:rPr lang="nl-NL">
                <a:solidFill>
                  <a:srgbClr val="7030A0"/>
                </a:solidFill>
              </a:rPr>
              <a:t>Afzonderlijke wijzigingstrajecten</a:t>
            </a:r>
            <a:br>
              <a:rPr lang="nl-NL"/>
            </a:br>
            <a:endParaRPr lang="nl-NL"/>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4021341"/>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591016" y="320730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Gebogen verbindingslijn 10">
            <a:extLst>
              <a:ext uri="{FF2B5EF4-FFF2-40B4-BE49-F238E27FC236}">
                <a16:creationId xmlns:a16="http://schemas.microsoft.com/office/drawing/2014/main" id="{906DCFA7-34F3-56F3-49E6-384505D70BFB}"/>
              </a:ext>
            </a:extLst>
          </p:cNvPr>
          <p:cNvCxnSpPr/>
          <p:nvPr/>
        </p:nvCxnSpPr>
        <p:spPr>
          <a:xfrm flipV="1">
            <a:off x="2027855" y="2527079"/>
            <a:ext cx="112794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588919" y="2527079"/>
            <a:ext cx="3005061"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56425" y="33950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56425" y="35474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56425" y="369239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56425" y="397861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56425" y="411986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64898" y="1488173"/>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330307" y="16759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330307" y="18283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330307" y="197326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330307" y="225948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330307" y="240073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167591" y="159419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179576" y="222050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3" name="Ovaal 62">
            <a:extLst>
              <a:ext uri="{FF2B5EF4-FFF2-40B4-BE49-F238E27FC236}">
                <a16:creationId xmlns:a16="http://schemas.microsoft.com/office/drawing/2014/main" id="{12F9AEFB-F90D-7384-1BB1-83ABFCB99121}"/>
              </a:ext>
            </a:extLst>
          </p:cNvPr>
          <p:cNvSpPr/>
          <p:nvPr/>
        </p:nvSpPr>
        <p:spPr>
          <a:xfrm>
            <a:off x="592876" y="389867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12103" y="327750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3" name="Ring 2">
            <a:extLst>
              <a:ext uri="{FF2B5EF4-FFF2-40B4-BE49-F238E27FC236}">
                <a16:creationId xmlns:a16="http://schemas.microsoft.com/office/drawing/2014/main" id="{5D39E9BC-AC85-B167-4CC0-5046AC1C84B7}"/>
              </a:ext>
            </a:extLst>
          </p:cNvPr>
          <p:cNvSpPr/>
          <p:nvPr/>
        </p:nvSpPr>
        <p:spPr>
          <a:xfrm>
            <a:off x="1635159" y="1154103"/>
            <a:ext cx="2178556" cy="2113744"/>
          </a:xfrm>
          <a:prstGeom prst="donut">
            <a:avLst>
              <a:gd name="adj" fmla="val 6970"/>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9723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Functie 2: </a:t>
            </a:r>
            <a:r>
              <a:rPr lang="nl-NL">
                <a:solidFill>
                  <a:srgbClr val="7030A0"/>
                </a:solidFill>
              </a:rPr>
              <a:t>Onafhankelijk werken per traject</a:t>
            </a:r>
            <a:br>
              <a:rPr lang="nl-NL"/>
            </a:br>
            <a:br>
              <a:rPr lang="nl-NL"/>
            </a:br>
            <a:endParaRPr lang="nl-NL"/>
          </a:p>
        </p:txBody>
      </p:sp>
      <p:cxnSp>
        <p:nvCxnSpPr>
          <p:cNvPr id="7" name="Rechte verbindingslijn met pijl 6">
            <a:extLst>
              <a:ext uri="{FF2B5EF4-FFF2-40B4-BE49-F238E27FC236}">
                <a16:creationId xmlns:a16="http://schemas.microsoft.com/office/drawing/2014/main" id="{B57509D7-F2CE-8752-63D6-5BF325807B54}"/>
              </a:ext>
            </a:extLst>
          </p:cNvPr>
          <p:cNvCxnSpPr>
            <a:cxnSpLocks/>
            <a:stCxn id="8" idx="3"/>
          </p:cNvCxnSpPr>
          <p:nvPr/>
        </p:nvCxnSpPr>
        <p:spPr>
          <a:xfrm>
            <a:off x="1940314" y="4021342"/>
            <a:ext cx="8274203"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591016" y="320730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Gebogen verbindingslijn 10">
            <a:extLst>
              <a:ext uri="{FF2B5EF4-FFF2-40B4-BE49-F238E27FC236}">
                <a16:creationId xmlns:a16="http://schemas.microsoft.com/office/drawing/2014/main" id="{906DCFA7-34F3-56F3-49E6-384505D70BFB}"/>
              </a:ext>
            </a:extLst>
          </p:cNvPr>
          <p:cNvCxnSpPr>
            <a:cxnSpLocks/>
          </p:cNvCxnSpPr>
          <p:nvPr/>
        </p:nvCxnSpPr>
        <p:spPr>
          <a:xfrm flipV="1">
            <a:off x="2027855" y="2527079"/>
            <a:ext cx="112900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242523" y="2527079"/>
            <a:ext cx="3351457"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56425" y="33950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56425" y="35474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56425" y="369239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56425" y="397861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56425" y="411986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76253" y="1490939"/>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417387" y="16759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417387" y="18283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417387" y="197326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417387" y="225948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417387" y="240073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254671" y="159419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266656" y="222050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3" name="Ovaal 62">
            <a:extLst>
              <a:ext uri="{FF2B5EF4-FFF2-40B4-BE49-F238E27FC236}">
                <a16:creationId xmlns:a16="http://schemas.microsoft.com/office/drawing/2014/main" id="{12F9AEFB-F90D-7384-1BB1-83ABFCB99121}"/>
              </a:ext>
            </a:extLst>
          </p:cNvPr>
          <p:cNvSpPr/>
          <p:nvPr/>
        </p:nvSpPr>
        <p:spPr>
          <a:xfrm>
            <a:off x="592876" y="389867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12103" y="327750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3" name="Ring 2">
            <a:extLst>
              <a:ext uri="{FF2B5EF4-FFF2-40B4-BE49-F238E27FC236}">
                <a16:creationId xmlns:a16="http://schemas.microsoft.com/office/drawing/2014/main" id="{5D39E9BC-AC85-B167-4CC0-5046AC1C84B7}"/>
              </a:ext>
            </a:extLst>
          </p:cNvPr>
          <p:cNvSpPr/>
          <p:nvPr/>
        </p:nvSpPr>
        <p:spPr>
          <a:xfrm>
            <a:off x="4893817" y="1275223"/>
            <a:ext cx="2178556" cy="2113744"/>
          </a:xfrm>
          <a:prstGeom prst="donut">
            <a:avLst>
              <a:gd name="adj" fmla="val 6970"/>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 name="Document 5">
            <a:extLst>
              <a:ext uri="{FF2B5EF4-FFF2-40B4-BE49-F238E27FC236}">
                <a16:creationId xmlns:a16="http://schemas.microsoft.com/office/drawing/2014/main" id="{5638CC75-2CFB-F133-2BEF-2FB5A99C916C}"/>
              </a:ext>
            </a:extLst>
          </p:cNvPr>
          <p:cNvSpPr/>
          <p:nvPr/>
        </p:nvSpPr>
        <p:spPr>
          <a:xfrm>
            <a:off x="5336522" y="1491970"/>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a:extLst>
              <a:ext uri="{FF2B5EF4-FFF2-40B4-BE49-F238E27FC236}">
                <a16:creationId xmlns:a16="http://schemas.microsoft.com/office/drawing/2014/main" id="{32B7DADB-E937-8F68-43A5-D0F8A47D7398}"/>
              </a:ext>
            </a:extLst>
          </p:cNvPr>
          <p:cNvCxnSpPr>
            <a:cxnSpLocks/>
          </p:cNvCxnSpPr>
          <p:nvPr/>
        </p:nvCxnSpPr>
        <p:spPr>
          <a:xfrm>
            <a:off x="5501931" y="16796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D84EDED-DC78-5F0A-22FB-8A1A88CED9D2}"/>
              </a:ext>
            </a:extLst>
          </p:cNvPr>
          <p:cNvCxnSpPr>
            <a:cxnSpLocks/>
          </p:cNvCxnSpPr>
          <p:nvPr/>
        </p:nvCxnSpPr>
        <p:spPr>
          <a:xfrm>
            <a:off x="5501931" y="18320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BED7FE80-8DD9-E7E2-E09F-E7125C7BF3B1}"/>
              </a:ext>
            </a:extLst>
          </p:cNvPr>
          <p:cNvCxnSpPr>
            <a:cxnSpLocks/>
          </p:cNvCxnSpPr>
          <p:nvPr/>
        </p:nvCxnSpPr>
        <p:spPr>
          <a:xfrm>
            <a:off x="5501931" y="197706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593B8A3-EB66-D199-119F-41DBAFADB92D}"/>
              </a:ext>
            </a:extLst>
          </p:cNvPr>
          <p:cNvCxnSpPr>
            <a:cxnSpLocks/>
          </p:cNvCxnSpPr>
          <p:nvPr/>
        </p:nvCxnSpPr>
        <p:spPr>
          <a:xfrm>
            <a:off x="5501931" y="226327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614F7227-7B2A-E20B-9638-84E9C59384A7}"/>
              </a:ext>
            </a:extLst>
          </p:cNvPr>
          <p:cNvCxnSpPr>
            <a:cxnSpLocks/>
          </p:cNvCxnSpPr>
          <p:nvPr/>
        </p:nvCxnSpPr>
        <p:spPr>
          <a:xfrm>
            <a:off x="5501931" y="241567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8AAA9CCB-8F77-FB4F-62EF-559B1FE8C40E}"/>
              </a:ext>
            </a:extLst>
          </p:cNvPr>
          <p:cNvCxnSpPr>
            <a:cxnSpLocks/>
          </p:cNvCxnSpPr>
          <p:nvPr/>
        </p:nvCxnSpPr>
        <p:spPr>
          <a:xfrm>
            <a:off x="5654331" y="2411961"/>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Ovaal 19">
            <a:extLst>
              <a:ext uri="{FF2B5EF4-FFF2-40B4-BE49-F238E27FC236}">
                <a16:creationId xmlns:a16="http://schemas.microsoft.com/office/drawing/2014/main" id="{92F51E36-665D-4E01-7B25-A753AC4B706F}"/>
              </a:ext>
            </a:extLst>
          </p:cNvPr>
          <p:cNvSpPr/>
          <p:nvPr/>
        </p:nvSpPr>
        <p:spPr>
          <a:xfrm>
            <a:off x="5373596" y="2166634"/>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21" name="Ovaal 20">
            <a:extLst>
              <a:ext uri="{FF2B5EF4-FFF2-40B4-BE49-F238E27FC236}">
                <a16:creationId xmlns:a16="http://schemas.microsoft.com/office/drawing/2014/main" id="{66E3C51D-730E-D029-E679-65522973EA26}"/>
              </a:ext>
            </a:extLst>
          </p:cNvPr>
          <p:cNvSpPr/>
          <p:nvPr/>
        </p:nvSpPr>
        <p:spPr>
          <a:xfrm>
            <a:off x="5362733" y="159606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Tree>
    <p:extLst>
      <p:ext uri="{BB962C8B-B14F-4D97-AF65-F5344CB8AC3E}">
        <p14:creationId xmlns:p14="http://schemas.microsoft.com/office/powerpoint/2010/main" val="291928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a:t>Definitie en afbakening</a:t>
            </a:r>
          </a:p>
        </p:txBody>
      </p:sp>
      <p:sp>
        <p:nvSpPr>
          <p:cNvPr id="3" name="Ondertitel 2"/>
          <p:cNvSpPr>
            <a:spLocks noGrp="1"/>
          </p:cNvSpPr>
          <p:nvPr>
            <p:ph type="subTitle" idx="1"/>
          </p:nvPr>
        </p:nvSpPr>
        <p:spPr>
          <a:xfrm>
            <a:off x="1080000" y="3959940"/>
            <a:ext cx="6120000" cy="1440000"/>
          </a:xfrm>
        </p:spPr>
        <p:txBody>
          <a:bodyPr lIns="0" tIns="0" rIns="0" bIns="0" anchor="t">
            <a:noAutofit/>
          </a:bodyPr>
          <a:lstStyle/>
          <a:p>
            <a:r>
              <a:rPr lang="nl-NL" dirty="0">
                <a:ea typeface="ＭＳ Ｐゴシック"/>
                <a:cs typeface="Arial"/>
              </a:rPr>
              <a:t>  </a:t>
            </a:r>
            <a:endParaRPr lang="nl-NL" dirty="0">
              <a:ea typeface="ＭＳ Ｐゴシック"/>
            </a:endParaRP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4869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Functie 3: </a:t>
            </a:r>
            <a:r>
              <a:rPr lang="nl-NL">
                <a:solidFill>
                  <a:srgbClr val="7030A0"/>
                </a:solidFill>
              </a:rPr>
              <a:t>Wijzigingsbesluit per afzonderlijk traject</a:t>
            </a:r>
            <a:br>
              <a:rPr lang="nl-NL"/>
            </a:br>
            <a:br>
              <a:rPr lang="nl-NL"/>
            </a:br>
            <a:endParaRPr lang="nl-NL"/>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4021341"/>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591016" y="320730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Gebogen verbindingslijn 10">
            <a:extLst>
              <a:ext uri="{FF2B5EF4-FFF2-40B4-BE49-F238E27FC236}">
                <a16:creationId xmlns:a16="http://schemas.microsoft.com/office/drawing/2014/main" id="{906DCFA7-34F3-56F3-49E6-384505D70BFB}"/>
              </a:ext>
            </a:extLst>
          </p:cNvPr>
          <p:cNvCxnSpPr>
            <a:cxnSpLocks/>
          </p:cNvCxnSpPr>
          <p:nvPr/>
        </p:nvCxnSpPr>
        <p:spPr>
          <a:xfrm flipV="1">
            <a:off x="2027855" y="2527079"/>
            <a:ext cx="112900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242523" y="2527079"/>
            <a:ext cx="3351457"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56425" y="33950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56425" y="35474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56425" y="369239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56425" y="397861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56425" y="411986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76253" y="1490939"/>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417387" y="16759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417387" y="18283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417387" y="197326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417387" y="225948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417387" y="240073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254671" y="159419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266656" y="222050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3" name="Ovaal 62">
            <a:extLst>
              <a:ext uri="{FF2B5EF4-FFF2-40B4-BE49-F238E27FC236}">
                <a16:creationId xmlns:a16="http://schemas.microsoft.com/office/drawing/2014/main" id="{12F9AEFB-F90D-7384-1BB1-83ABFCB99121}"/>
              </a:ext>
            </a:extLst>
          </p:cNvPr>
          <p:cNvSpPr/>
          <p:nvPr/>
        </p:nvSpPr>
        <p:spPr>
          <a:xfrm>
            <a:off x="592876" y="389867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12103" y="327750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 name="Document 5">
            <a:extLst>
              <a:ext uri="{FF2B5EF4-FFF2-40B4-BE49-F238E27FC236}">
                <a16:creationId xmlns:a16="http://schemas.microsoft.com/office/drawing/2014/main" id="{5638CC75-2CFB-F133-2BEF-2FB5A99C916C}"/>
              </a:ext>
            </a:extLst>
          </p:cNvPr>
          <p:cNvSpPr/>
          <p:nvPr/>
        </p:nvSpPr>
        <p:spPr>
          <a:xfrm>
            <a:off x="5336522" y="1491970"/>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a:extLst>
              <a:ext uri="{FF2B5EF4-FFF2-40B4-BE49-F238E27FC236}">
                <a16:creationId xmlns:a16="http://schemas.microsoft.com/office/drawing/2014/main" id="{32B7DADB-E937-8F68-43A5-D0F8A47D7398}"/>
              </a:ext>
            </a:extLst>
          </p:cNvPr>
          <p:cNvCxnSpPr>
            <a:cxnSpLocks/>
          </p:cNvCxnSpPr>
          <p:nvPr/>
        </p:nvCxnSpPr>
        <p:spPr>
          <a:xfrm>
            <a:off x="5501931" y="16796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D84EDED-DC78-5F0A-22FB-8A1A88CED9D2}"/>
              </a:ext>
            </a:extLst>
          </p:cNvPr>
          <p:cNvCxnSpPr>
            <a:cxnSpLocks/>
          </p:cNvCxnSpPr>
          <p:nvPr/>
        </p:nvCxnSpPr>
        <p:spPr>
          <a:xfrm>
            <a:off x="5501931" y="18320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BED7FE80-8DD9-E7E2-E09F-E7125C7BF3B1}"/>
              </a:ext>
            </a:extLst>
          </p:cNvPr>
          <p:cNvCxnSpPr>
            <a:cxnSpLocks/>
          </p:cNvCxnSpPr>
          <p:nvPr/>
        </p:nvCxnSpPr>
        <p:spPr>
          <a:xfrm>
            <a:off x="5501931" y="197706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593B8A3-EB66-D199-119F-41DBAFADB92D}"/>
              </a:ext>
            </a:extLst>
          </p:cNvPr>
          <p:cNvCxnSpPr>
            <a:cxnSpLocks/>
          </p:cNvCxnSpPr>
          <p:nvPr/>
        </p:nvCxnSpPr>
        <p:spPr>
          <a:xfrm>
            <a:off x="5501931" y="226327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614F7227-7B2A-E20B-9638-84E9C59384A7}"/>
              </a:ext>
            </a:extLst>
          </p:cNvPr>
          <p:cNvCxnSpPr>
            <a:cxnSpLocks/>
          </p:cNvCxnSpPr>
          <p:nvPr/>
        </p:nvCxnSpPr>
        <p:spPr>
          <a:xfrm>
            <a:off x="5501931" y="241567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8AAA9CCB-8F77-FB4F-62EF-559B1FE8C40E}"/>
              </a:ext>
            </a:extLst>
          </p:cNvPr>
          <p:cNvCxnSpPr>
            <a:cxnSpLocks/>
          </p:cNvCxnSpPr>
          <p:nvPr/>
        </p:nvCxnSpPr>
        <p:spPr>
          <a:xfrm>
            <a:off x="5654331" y="2411961"/>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Ovaal 19">
            <a:extLst>
              <a:ext uri="{FF2B5EF4-FFF2-40B4-BE49-F238E27FC236}">
                <a16:creationId xmlns:a16="http://schemas.microsoft.com/office/drawing/2014/main" id="{92F51E36-665D-4E01-7B25-A753AC4B706F}"/>
              </a:ext>
            </a:extLst>
          </p:cNvPr>
          <p:cNvSpPr/>
          <p:nvPr/>
        </p:nvSpPr>
        <p:spPr>
          <a:xfrm>
            <a:off x="5373596" y="2166634"/>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21" name="Ovaal 20">
            <a:extLst>
              <a:ext uri="{FF2B5EF4-FFF2-40B4-BE49-F238E27FC236}">
                <a16:creationId xmlns:a16="http://schemas.microsoft.com/office/drawing/2014/main" id="{66E3C51D-730E-D029-E679-65522973EA26}"/>
              </a:ext>
            </a:extLst>
          </p:cNvPr>
          <p:cNvSpPr/>
          <p:nvPr/>
        </p:nvSpPr>
        <p:spPr>
          <a:xfrm>
            <a:off x="5362733" y="159606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4" name="Document 3">
            <a:extLst>
              <a:ext uri="{FF2B5EF4-FFF2-40B4-BE49-F238E27FC236}">
                <a16:creationId xmlns:a16="http://schemas.microsoft.com/office/drawing/2014/main" id="{32298A6C-EFDF-D091-8FDC-CE0CF06D84A7}"/>
              </a:ext>
            </a:extLst>
          </p:cNvPr>
          <p:cNvSpPr/>
          <p:nvPr/>
        </p:nvSpPr>
        <p:spPr>
          <a:xfrm>
            <a:off x="6573047" y="2323703"/>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5" name="Rechte verbindingslijn 4">
            <a:extLst>
              <a:ext uri="{FF2B5EF4-FFF2-40B4-BE49-F238E27FC236}">
                <a16:creationId xmlns:a16="http://schemas.microsoft.com/office/drawing/2014/main" id="{80648C4A-E538-A04C-9510-02CB7F0E3D2D}"/>
              </a:ext>
            </a:extLst>
          </p:cNvPr>
          <p:cNvCxnSpPr>
            <a:cxnSpLocks/>
          </p:cNvCxnSpPr>
          <p:nvPr/>
        </p:nvCxnSpPr>
        <p:spPr>
          <a:xfrm>
            <a:off x="6654821" y="28775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5A062986-601C-16C1-5E00-3DDE23987699}"/>
              </a:ext>
            </a:extLst>
          </p:cNvPr>
          <p:cNvCxnSpPr>
            <a:cxnSpLocks/>
          </p:cNvCxnSpPr>
          <p:nvPr/>
        </p:nvCxnSpPr>
        <p:spPr>
          <a:xfrm>
            <a:off x="6807221" y="2873831"/>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79C91412-2546-3AAD-2717-33CCA5080377}"/>
              </a:ext>
            </a:extLst>
          </p:cNvPr>
          <p:cNvCxnSpPr>
            <a:cxnSpLocks/>
          </p:cNvCxnSpPr>
          <p:nvPr/>
        </p:nvCxnSpPr>
        <p:spPr>
          <a:xfrm>
            <a:off x="6654821" y="274641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9F22435B-D484-26BD-89DC-93CCB3080C88}"/>
              </a:ext>
            </a:extLst>
          </p:cNvPr>
          <p:cNvSpPr/>
          <p:nvPr/>
        </p:nvSpPr>
        <p:spPr>
          <a:xfrm>
            <a:off x="6623134" y="268611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22" name="Ring 21">
            <a:extLst>
              <a:ext uri="{FF2B5EF4-FFF2-40B4-BE49-F238E27FC236}">
                <a16:creationId xmlns:a16="http://schemas.microsoft.com/office/drawing/2014/main" id="{8DEBA96D-68BD-CB92-C699-60231847EB43}"/>
              </a:ext>
            </a:extLst>
          </p:cNvPr>
          <p:cNvSpPr/>
          <p:nvPr/>
        </p:nvSpPr>
        <p:spPr>
          <a:xfrm>
            <a:off x="6107009" y="1716861"/>
            <a:ext cx="2178556" cy="2113744"/>
          </a:xfrm>
          <a:prstGeom prst="donut">
            <a:avLst>
              <a:gd name="adj" fmla="val 6970"/>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69748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3" y="120995"/>
            <a:ext cx="11152068" cy="949862"/>
          </a:xfrm>
        </p:spPr>
        <p:txBody>
          <a:bodyPr/>
          <a:lstStyle/>
          <a:p>
            <a:r>
              <a:rPr lang="nl-NL" sz="2800" dirty="0"/>
              <a:t>Functie 4: </a:t>
            </a:r>
            <a:r>
              <a:rPr lang="nl-NL" sz="2800" dirty="0">
                <a:solidFill>
                  <a:srgbClr val="7030A0"/>
                </a:solidFill>
              </a:rPr>
              <a:t>Synchroniseren ‘werkkopie’ (vóór opstellen besluit; deels handmatig)</a:t>
            </a:r>
            <a:endParaRPr lang="nl-NL" sz="2800" dirty="0"/>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4021341"/>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591016" y="320730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Gebogen verbindingslijn 10">
            <a:extLst>
              <a:ext uri="{FF2B5EF4-FFF2-40B4-BE49-F238E27FC236}">
                <a16:creationId xmlns:a16="http://schemas.microsoft.com/office/drawing/2014/main" id="{906DCFA7-34F3-56F3-49E6-384505D70BFB}"/>
              </a:ext>
            </a:extLst>
          </p:cNvPr>
          <p:cNvCxnSpPr>
            <a:cxnSpLocks/>
          </p:cNvCxnSpPr>
          <p:nvPr/>
        </p:nvCxnSpPr>
        <p:spPr>
          <a:xfrm flipV="1">
            <a:off x="2027855" y="2527079"/>
            <a:ext cx="112900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242523" y="2527079"/>
            <a:ext cx="3351457"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56425" y="33950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56425" y="35474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56425" y="369239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56425" y="397861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56425" y="411986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76253" y="1490939"/>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417387" y="16759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417387" y="18283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417387" y="197326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417387" y="225948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417387" y="240073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254671" y="159419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266656" y="222050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3" name="Ovaal 62">
            <a:extLst>
              <a:ext uri="{FF2B5EF4-FFF2-40B4-BE49-F238E27FC236}">
                <a16:creationId xmlns:a16="http://schemas.microsoft.com/office/drawing/2014/main" id="{12F9AEFB-F90D-7384-1BB1-83ABFCB99121}"/>
              </a:ext>
            </a:extLst>
          </p:cNvPr>
          <p:cNvSpPr/>
          <p:nvPr/>
        </p:nvSpPr>
        <p:spPr>
          <a:xfrm>
            <a:off x="592876" y="389867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12103" y="327750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 name="Document 5">
            <a:extLst>
              <a:ext uri="{FF2B5EF4-FFF2-40B4-BE49-F238E27FC236}">
                <a16:creationId xmlns:a16="http://schemas.microsoft.com/office/drawing/2014/main" id="{5638CC75-2CFB-F133-2BEF-2FB5A99C916C}"/>
              </a:ext>
            </a:extLst>
          </p:cNvPr>
          <p:cNvSpPr/>
          <p:nvPr/>
        </p:nvSpPr>
        <p:spPr>
          <a:xfrm>
            <a:off x="5336522" y="1491970"/>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a:extLst>
              <a:ext uri="{FF2B5EF4-FFF2-40B4-BE49-F238E27FC236}">
                <a16:creationId xmlns:a16="http://schemas.microsoft.com/office/drawing/2014/main" id="{32B7DADB-E937-8F68-43A5-D0F8A47D7398}"/>
              </a:ext>
            </a:extLst>
          </p:cNvPr>
          <p:cNvCxnSpPr>
            <a:cxnSpLocks/>
          </p:cNvCxnSpPr>
          <p:nvPr/>
        </p:nvCxnSpPr>
        <p:spPr>
          <a:xfrm>
            <a:off x="5501931" y="16796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D84EDED-DC78-5F0A-22FB-8A1A88CED9D2}"/>
              </a:ext>
            </a:extLst>
          </p:cNvPr>
          <p:cNvCxnSpPr>
            <a:cxnSpLocks/>
          </p:cNvCxnSpPr>
          <p:nvPr/>
        </p:nvCxnSpPr>
        <p:spPr>
          <a:xfrm>
            <a:off x="5501931" y="18320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BED7FE80-8DD9-E7E2-E09F-E7125C7BF3B1}"/>
              </a:ext>
            </a:extLst>
          </p:cNvPr>
          <p:cNvCxnSpPr>
            <a:cxnSpLocks/>
          </p:cNvCxnSpPr>
          <p:nvPr/>
        </p:nvCxnSpPr>
        <p:spPr>
          <a:xfrm>
            <a:off x="5501931" y="197706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593B8A3-EB66-D199-119F-41DBAFADB92D}"/>
              </a:ext>
            </a:extLst>
          </p:cNvPr>
          <p:cNvCxnSpPr>
            <a:cxnSpLocks/>
          </p:cNvCxnSpPr>
          <p:nvPr/>
        </p:nvCxnSpPr>
        <p:spPr>
          <a:xfrm>
            <a:off x="5501931" y="226327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614F7227-7B2A-E20B-9638-84E9C59384A7}"/>
              </a:ext>
            </a:extLst>
          </p:cNvPr>
          <p:cNvCxnSpPr>
            <a:cxnSpLocks/>
          </p:cNvCxnSpPr>
          <p:nvPr/>
        </p:nvCxnSpPr>
        <p:spPr>
          <a:xfrm>
            <a:off x="5501931" y="241567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8AAA9CCB-8F77-FB4F-62EF-559B1FE8C40E}"/>
              </a:ext>
            </a:extLst>
          </p:cNvPr>
          <p:cNvCxnSpPr>
            <a:cxnSpLocks/>
          </p:cNvCxnSpPr>
          <p:nvPr/>
        </p:nvCxnSpPr>
        <p:spPr>
          <a:xfrm>
            <a:off x="5654331" y="2411961"/>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Ovaal 19">
            <a:extLst>
              <a:ext uri="{FF2B5EF4-FFF2-40B4-BE49-F238E27FC236}">
                <a16:creationId xmlns:a16="http://schemas.microsoft.com/office/drawing/2014/main" id="{92F51E36-665D-4E01-7B25-A753AC4B706F}"/>
              </a:ext>
            </a:extLst>
          </p:cNvPr>
          <p:cNvSpPr/>
          <p:nvPr/>
        </p:nvSpPr>
        <p:spPr>
          <a:xfrm>
            <a:off x="5373596" y="2166634"/>
            <a:ext cx="139198" cy="24532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21" name="Ovaal 20">
            <a:extLst>
              <a:ext uri="{FF2B5EF4-FFF2-40B4-BE49-F238E27FC236}">
                <a16:creationId xmlns:a16="http://schemas.microsoft.com/office/drawing/2014/main" id="{66E3C51D-730E-D029-E679-65522973EA26}"/>
              </a:ext>
            </a:extLst>
          </p:cNvPr>
          <p:cNvSpPr/>
          <p:nvPr/>
        </p:nvSpPr>
        <p:spPr>
          <a:xfrm>
            <a:off x="5362733" y="159606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4" name="Document 3">
            <a:extLst>
              <a:ext uri="{FF2B5EF4-FFF2-40B4-BE49-F238E27FC236}">
                <a16:creationId xmlns:a16="http://schemas.microsoft.com/office/drawing/2014/main" id="{D0DA3631-BECE-8BA1-E108-33EF8310E560}"/>
              </a:ext>
            </a:extLst>
          </p:cNvPr>
          <p:cNvSpPr/>
          <p:nvPr/>
        </p:nvSpPr>
        <p:spPr>
          <a:xfrm>
            <a:off x="4662689" y="3235179"/>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4">
            <a:extLst>
              <a:ext uri="{FF2B5EF4-FFF2-40B4-BE49-F238E27FC236}">
                <a16:creationId xmlns:a16="http://schemas.microsoft.com/office/drawing/2014/main" id="{6DE933A8-C268-D5C8-C982-A1370BBA7BF8}"/>
              </a:ext>
            </a:extLst>
          </p:cNvPr>
          <p:cNvCxnSpPr>
            <a:cxnSpLocks/>
          </p:cNvCxnSpPr>
          <p:nvPr/>
        </p:nvCxnSpPr>
        <p:spPr>
          <a:xfrm>
            <a:off x="4834961" y="337043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380AF56C-E30A-6858-4639-83CE11AE1E7D}"/>
              </a:ext>
            </a:extLst>
          </p:cNvPr>
          <p:cNvCxnSpPr>
            <a:cxnSpLocks/>
          </p:cNvCxnSpPr>
          <p:nvPr/>
        </p:nvCxnSpPr>
        <p:spPr>
          <a:xfrm>
            <a:off x="4834961" y="352283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16311A1D-4CAC-675A-429C-FFE0A69B6F4B}"/>
              </a:ext>
            </a:extLst>
          </p:cNvPr>
          <p:cNvCxnSpPr>
            <a:cxnSpLocks/>
          </p:cNvCxnSpPr>
          <p:nvPr/>
        </p:nvCxnSpPr>
        <p:spPr>
          <a:xfrm>
            <a:off x="4834961" y="36677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B8FC70D1-103D-1E62-DAE7-CE0790473EED}"/>
              </a:ext>
            </a:extLst>
          </p:cNvPr>
          <p:cNvCxnSpPr>
            <a:cxnSpLocks/>
          </p:cNvCxnSpPr>
          <p:nvPr/>
        </p:nvCxnSpPr>
        <p:spPr>
          <a:xfrm>
            <a:off x="4834961" y="417703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FE19CA09-EFDC-9A17-DB5D-92FD2BF0770B}"/>
              </a:ext>
            </a:extLst>
          </p:cNvPr>
          <p:cNvCxnSpPr>
            <a:cxnSpLocks/>
          </p:cNvCxnSpPr>
          <p:nvPr/>
        </p:nvCxnSpPr>
        <p:spPr>
          <a:xfrm>
            <a:off x="4834961" y="431828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Ovaal 23">
            <a:extLst>
              <a:ext uri="{FF2B5EF4-FFF2-40B4-BE49-F238E27FC236}">
                <a16:creationId xmlns:a16="http://schemas.microsoft.com/office/drawing/2014/main" id="{DE68BE81-DA90-C211-26A1-025F1FCC7940}"/>
              </a:ext>
            </a:extLst>
          </p:cNvPr>
          <p:cNvSpPr/>
          <p:nvPr/>
        </p:nvSpPr>
        <p:spPr>
          <a:xfrm>
            <a:off x="4672245" y="328873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29" name="Ovaal 28">
            <a:extLst>
              <a:ext uri="{FF2B5EF4-FFF2-40B4-BE49-F238E27FC236}">
                <a16:creationId xmlns:a16="http://schemas.microsoft.com/office/drawing/2014/main" id="{EA91A92C-99C9-7DEA-56B1-C8D884DDA3F7}"/>
              </a:ext>
            </a:extLst>
          </p:cNvPr>
          <p:cNvSpPr/>
          <p:nvPr/>
        </p:nvSpPr>
        <p:spPr>
          <a:xfrm>
            <a:off x="4684230" y="379283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36" name="Rechte verbindingslijn 35">
            <a:extLst>
              <a:ext uri="{FF2B5EF4-FFF2-40B4-BE49-F238E27FC236}">
                <a16:creationId xmlns:a16="http://schemas.microsoft.com/office/drawing/2014/main" id="{B228451C-46A7-22ED-3773-81326A0E4F16}"/>
              </a:ext>
            </a:extLst>
          </p:cNvPr>
          <p:cNvCxnSpPr>
            <a:cxnSpLocks/>
          </p:cNvCxnSpPr>
          <p:nvPr/>
        </p:nvCxnSpPr>
        <p:spPr>
          <a:xfrm>
            <a:off x="4842396" y="3908085"/>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Ovaal 36">
            <a:extLst>
              <a:ext uri="{FF2B5EF4-FFF2-40B4-BE49-F238E27FC236}">
                <a16:creationId xmlns:a16="http://schemas.microsoft.com/office/drawing/2014/main" id="{845DB009-2FDF-7F95-0D2E-BB18999B5028}"/>
              </a:ext>
            </a:extLst>
          </p:cNvPr>
          <p:cNvSpPr/>
          <p:nvPr/>
        </p:nvSpPr>
        <p:spPr>
          <a:xfrm>
            <a:off x="4681356" y="416482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38" name="Rechte verbindingslijn met pijl 37">
            <a:extLst>
              <a:ext uri="{FF2B5EF4-FFF2-40B4-BE49-F238E27FC236}">
                <a16:creationId xmlns:a16="http://schemas.microsoft.com/office/drawing/2014/main" id="{876F2BD3-7707-CCCB-02C3-8F3144787EB4}"/>
              </a:ext>
            </a:extLst>
          </p:cNvPr>
          <p:cNvCxnSpPr>
            <a:cxnSpLocks/>
          </p:cNvCxnSpPr>
          <p:nvPr/>
        </p:nvCxnSpPr>
        <p:spPr>
          <a:xfrm flipV="1">
            <a:off x="4952392" y="4835381"/>
            <a:ext cx="0" cy="52039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Document 38">
            <a:extLst>
              <a:ext uri="{FF2B5EF4-FFF2-40B4-BE49-F238E27FC236}">
                <a16:creationId xmlns:a16="http://schemas.microsoft.com/office/drawing/2014/main" id="{3BE4ADBE-185E-5D5D-EE21-90ADF725689C}"/>
              </a:ext>
            </a:extLst>
          </p:cNvPr>
          <p:cNvSpPr/>
          <p:nvPr/>
        </p:nvSpPr>
        <p:spPr>
          <a:xfrm>
            <a:off x="4443113" y="5336677"/>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40" name="Rechte verbindingslijn 39">
            <a:extLst>
              <a:ext uri="{FF2B5EF4-FFF2-40B4-BE49-F238E27FC236}">
                <a16:creationId xmlns:a16="http://schemas.microsoft.com/office/drawing/2014/main" id="{8445E861-F35D-B2E0-67DA-3B496183FE94}"/>
              </a:ext>
            </a:extLst>
          </p:cNvPr>
          <p:cNvCxnSpPr>
            <a:cxnSpLocks/>
          </p:cNvCxnSpPr>
          <p:nvPr/>
        </p:nvCxnSpPr>
        <p:spPr>
          <a:xfrm>
            <a:off x="4486122" y="5692583"/>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1" name="Ovaal 40">
            <a:extLst>
              <a:ext uri="{FF2B5EF4-FFF2-40B4-BE49-F238E27FC236}">
                <a16:creationId xmlns:a16="http://schemas.microsoft.com/office/drawing/2014/main" id="{AD56C157-EA17-C613-5ED5-36AA74E8287F}"/>
              </a:ext>
            </a:extLst>
          </p:cNvPr>
          <p:cNvSpPr/>
          <p:nvPr/>
        </p:nvSpPr>
        <p:spPr>
          <a:xfrm>
            <a:off x="4450164" y="5582608"/>
            <a:ext cx="139198" cy="24532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42" name="Rechte verbindingslijn 41">
            <a:extLst>
              <a:ext uri="{FF2B5EF4-FFF2-40B4-BE49-F238E27FC236}">
                <a16:creationId xmlns:a16="http://schemas.microsoft.com/office/drawing/2014/main" id="{40F70433-C95A-71AD-68C7-22B739609547}"/>
              </a:ext>
            </a:extLst>
          </p:cNvPr>
          <p:cNvCxnSpPr>
            <a:cxnSpLocks/>
          </p:cNvCxnSpPr>
          <p:nvPr/>
        </p:nvCxnSpPr>
        <p:spPr>
          <a:xfrm>
            <a:off x="4502274" y="591246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9FAF0EEC-0386-17CC-56A6-A229D768CB9C}"/>
              </a:ext>
            </a:extLst>
          </p:cNvPr>
          <p:cNvCxnSpPr>
            <a:cxnSpLocks/>
          </p:cNvCxnSpPr>
          <p:nvPr/>
        </p:nvCxnSpPr>
        <p:spPr>
          <a:xfrm>
            <a:off x="4502274" y="605371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0A19BB62-CABD-9B97-00EB-96F80D43C12B}"/>
              </a:ext>
            </a:extLst>
          </p:cNvPr>
          <p:cNvSpPr/>
          <p:nvPr/>
        </p:nvSpPr>
        <p:spPr>
          <a:xfrm>
            <a:off x="4438631" y="5873491"/>
            <a:ext cx="139198" cy="24532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45" name="Document 44">
            <a:extLst>
              <a:ext uri="{FF2B5EF4-FFF2-40B4-BE49-F238E27FC236}">
                <a16:creationId xmlns:a16="http://schemas.microsoft.com/office/drawing/2014/main" id="{E73AC92E-BE3A-9D87-0388-F95648C74E13}"/>
              </a:ext>
            </a:extLst>
          </p:cNvPr>
          <p:cNvSpPr/>
          <p:nvPr/>
        </p:nvSpPr>
        <p:spPr>
          <a:xfrm>
            <a:off x="7570539" y="1488173"/>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6" name="Rechte verbindingslijn 45">
            <a:extLst>
              <a:ext uri="{FF2B5EF4-FFF2-40B4-BE49-F238E27FC236}">
                <a16:creationId xmlns:a16="http://schemas.microsoft.com/office/drawing/2014/main" id="{EE339F68-BA6A-6213-555B-3256AE0FA4D5}"/>
              </a:ext>
            </a:extLst>
          </p:cNvPr>
          <p:cNvCxnSpPr>
            <a:cxnSpLocks/>
          </p:cNvCxnSpPr>
          <p:nvPr/>
        </p:nvCxnSpPr>
        <p:spPr>
          <a:xfrm>
            <a:off x="7786282" y="163827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277BA350-D4A5-5663-0130-B8F79D9D181B}"/>
              </a:ext>
            </a:extLst>
          </p:cNvPr>
          <p:cNvCxnSpPr>
            <a:cxnSpLocks/>
          </p:cNvCxnSpPr>
          <p:nvPr/>
        </p:nvCxnSpPr>
        <p:spPr>
          <a:xfrm>
            <a:off x="7786282" y="179067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C4D0902F-A7B8-058B-0CE9-9C2EC741120E}"/>
              </a:ext>
            </a:extLst>
          </p:cNvPr>
          <p:cNvCxnSpPr>
            <a:cxnSpLocks/>
          </p:cNvCxnSpPr>
          <p:nvPr/>
        </p:nvCxnSpPr>
        <p:spPr>
          <a:xfrm>
            <a:off x="7786282" y="193564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5E66DB17-F59E-E07C-F168-2789E5B98C8A}"/>
              </a:ext>
            </a:extLst>
          </p:cNvPr>
          <p:cNvCxnSpPr>
            <a:cxnSpLocks/>
          </p:cNvCxnSpPr>
          <p:nvPr/>
        </p:nvCxnSpPr>
        <p:spPr>
          <a:xfrm>
            <a:off x="7786282" y="244487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44035846-188C-2088-B3C1-2953B1A4FD51}"/>
              </a:ext>
            </a:extLst>
          </p:cNvPr>
          <p:cNvCxnSpPr>
            <a:cxnSpLocks/>
          </p:cNvCxnSpPr>
          <p:nvPr/>
        </p:nvCxnSpPr>
        <p:spPr>
          <a:xfrm>
            <a:off x="7786282" y="25861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1" name="Ovaal 50">
            <a:extLst>
              <a:ext uri="{FF2B5EF4-FFF2-40B4-BE49-F238E27FC236}">
                <a16:creationId xmlns:a16="http://schemas.microsoft.com/office/drawing/2014/main" id="{59F0F0D0-182D-C27B-1492-8168636943AF}"/>
              </a:ext>
            </a:extLst>
          </p:cNvPr>
          <p:cNvSpPr/>
          <p:nvPr/>
        </p:nvSpPr>
        <p:spPr>
          <a:xfrm>
            <a:off x="7623566" y="155657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2" name="Ovaal 51">
            <a:extLst>
              <a:ext uri="{FF2B5EF4-FFF2-40B4-BE49-F238E27FC236}">
                <a16:creationId xmlns:a16="http://schemas.microsoft.com/office/drawing/2014/main" id="{7300D5B4-8E7B-1102-60A9-B09738E26F47}"/>
              </a:ext>
            </a:extLst>
          </p:cNvPr>
          <p:cNvSpPr/>
          <p:nvPr/>
        </p:nvSpPr>
        <p:spPr>
          <a:xfrm>
            <a:off x="7635551" y="2405906"/>
            <a:ext cx="139198" cy="24532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53" name="Ovaal 52">
            <a:extLst>
              <a:ext uri="{FF2B5EF4-FFF2-40B4-BE49-F238E27FC236}">
                <a16:creationId xmlns:a16="http://schemas.microsoft.com/office/drawing/2014/main" id="{36EDB6DA-F65A-FF3C-F8BD-F6140585B78C}"/>
              </a:ext>
            </a:extLst>
          </p:cNvPr>
          <p:cNvSpPr/>
          <p:nvPr/>
        </p:nvSpPr>
        <p:spPr>
          <a:xfrm>
            <a:off x="7635551" y="206068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54" name="Rechte verbindingslijn 53">
            <a:extLst>
              <a:ext uri="{FF2B5EF4-FFF2-40B4-BE49-F238E27FC236}">
                <a16:creationId xmlns:a16="http://schemas.microsoft.com/office/drawing/2014/main" id="{E6E9C320-7379-CE29-FBEF-671EB72540F2}"/>
              </a:ext>
            </a:extLst>
          </p:cNvPr>
          <p:cNvCxnSpPr>
            <a:cxnSpLocks/>
          </p:cNvCxnSpPr>
          <p:nvPr/>
        </p:nvCxnSpPr>
        <p:spPr>
          <a:xfrm>
            <a:off x="7793717" y="2175928"/>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34C3E12F-992C-74F0-14E0-9F359826ED12}"/>
              </a:ext>
            </a:extLst>
          </p:cNvPr>
          <p:cNvCxnSpPr>
            <a:cxnSpLocks/>
          </p:cNvCxnSpPr>
          <p:nvPr/>
        </p:nvCxnSpPr>
        <p:spPr>
          <a:xfrm>
            <a:off x="7937634" y="2593034"/>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Ring 2">
            <a:extLst>
              <a:ext uri="{FF2B5EF4-FFF2-40B4-BE49-F238E27FC236}">
                <a16:creationId xmlns:a16="http://schemas.microsoft.com/office/drawing/2014/main" id="{0AD23B5C-4539-DF8C-27A0-586DCCB9010C}"/>
              </a:ext>
            </a:extLst>
          </p:cNvPr>
          <p:cNvSpPr/>
          <p:nvPr/>
        </p:nvSpPr>
        <p:spPr>
          <a:xfrm>
            <a:off x="4355578" y="3039923"/>
            <a:ext cx="1928653" cy="1931243"/>
          </a:xfrm>
          <a:prstGeom prst="donut">
            <a:avLst>
              <a:gd name="adj" fmla="val 6768"/>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5" name="Document 3">
            <a:extLst>
              <a:ext uri="{FF2B5EF4-FFF2-40B4-BE49-F238E27FC236}">
                <a16:creationId xmlns:a16="http://schemas.microsoft.com/office/drawing/2014/main" id="{8B659E5B-3607-5EF4-605C-C9BCA968FA3C}"/>
              </a:ext>
            </a:extLst>
          </p:cNvPr>
          <p:cNvSpPr/>
          <p:nvPr/>
        </p:nvSpPr>
        <p:spPr>
          <a:xfrm>
            <a:off x="8837780" y="2536387"/>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66" name="Rechte verbindingslijn 65">
            <a:extLst>
              <a:ext uri="{FF2B5EF4-FFF2-40B4-BE49-F238E27FC236}">
                <a16:creationId xmlns:a16="http://schemas.microsoft.com/office/drawing/2014/main" id="{2412EC44-EE48-581E-C617-8104605891EF}"/>
              </a:ext>
            </a:extLst>
          </p:cNvPr>
          <p:cNvCxnSpPr>
            <a:cxnSpLocks/>
          </p:cNvCxnSpPr>
          <p:nvPr/>
        </p:nvCxnSpPr>
        <p:spPr>
          <a:xfrm>
            <a:off x="8919554" y="30902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ED818E69-61E1-56DA-8644-F0CE4E60AF94}"/>
              </a:ext>
            </a:extLst>
          </p:cNvPr>
          <p:cNvCxnSpPr>
            <a:cxnSpLocks/>
          </p:cNvCxnSpPr>
          <p:nvPr/>
        </p:nvCxnSpPr>
        <p:spPr>
          <a:xfrm>
            <a:off x="9071954" y="3086515"/>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0C0BAB3A-6268-A659-569B-E2E1C00C36D0}"/>
              </a:ext>
            </a:extLst>
          </p:cNvPr>
          <p:cNvCxnSpPr>
            <a:cxnSpLocks/>
          </p:cNvCxnSpPr>
          <p:nvPr/>
        </p:nvCxnSpPr>
        <p:spPr>
          <a:xfrm>
            <a:off x="8919554" y="295909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69" name="Ovaal 68">
            <a:extLst>
              <a:ext uri="{FF2B5EF4-FFF2-40B4-BE49-F238E27FC236}">
                <a16:creationId xmlns:a16="http://schemas.microsoft.com/office/drawing/2014/main" id="{C9706670-A24D-5669-0914-98CAFB3F2D82}"/>
              </a:ext>
            </a:extLst>
          </p:cNvPr>
          <p:cNvSpPr/>
          <p:nvPr/>
        </p:nvSpPr>
        <p:spPr>
          <a:xfrm>
            <a:off x="8887867" y="2898800"/>
            <a:ext cx="139198" cy="24532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59" name="Rechte verbindingslijn met pijl 58">
            <a:extLst>
              <a:ext uri="{FF2B5EF4-FFF2-40B4-BE49-F238E27FC236}">
                <a16:creationId xmlns:a16="http://schemas.microsoft.com/office/drawing/2014/main" id="{CA502D49-57B2-DCFE-67AE-25881F5ED498}"/>
              </a:ext>
            </a:extLst>
          </p:cNvPr>
          <p:cNvCxnSpPr>
            <a:cxnSpLocks/>
          </p:cNvCxnSpPr>
          <p:nvPr/>
        </p:nvCxnSpPr>
        <p:spPr>
          <a:xfrm>
            <a:off x="3793067" y="5912464"/>
            <a:ext cx="666871"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Pijl: gebogen 34">
            <a:extLst>
              <a:ext uri="{FF2B5EF4-FFF2-40B4-BE49-F238E27FC236}">
                <a16:creationId xmlns:a16="http://schemas.microsoft.com/office/drawing/2014/main" id="{62CE7264-CF84-A59E-64A7-178682128B7B}"/>
              </a:ext>
            </a:extLst>
          </p:cNvPr>
          <p:cNvSpPr/>
          <p:nvPr/>
        </p:nvSpPr>
        <p:spPr>
          <a:xfrm>
            <a:off x="5792792" y="2549496"/>
            <a:ext cx="1777747" cy="702008"/>
          </a:xfrm>
          <a:prstGeom prst="bentArrow">
            <a:avLst>
              <a:gd name="adj1" fmla="val 18808"/>
              <a:gd name="adj2" fmla="val 15487"/>
              <a:gd name="adj3" fmla="val 30941"/>
              <a:gd name="adj4" fmla="val 40128"/>
            </a:avLst>
          </a:prstGeom>
          <a:solidFill>
            <a:srgbClr val="FF3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95879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3" y="120995"/>
            <a:ext cx="11720250" cy="949862"/>
          </a:xfrm>
        </p:spPr>
        <p:txBody>
          <a:bodyPr/>
          <a:lstStyle/>
          <a:p>
            <a:r>
              <a:rPr lang="nl-NL" sz="2800" dirty="0"/>
              <a:t>Functie 5: </a:t>
            </a:r>
            <a:r>
              <a:rPr lang="nl-NL" sz="2800" dirty="0">
                <a:solidFill>
                  <a:srgbClr val="7030A0"/>
                </a:solidFill>
              </a:rPr>
              <a:t>Signaleren conflicten (voor opstellen besluit)</a:t>
            </a:r>
            <a:endParaRPr lang="nl-NL" sz="2800" dirty="0"/>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4021341"/>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591016" y="320730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Gebogen verbindingslijn 10">
            <a:extLst>
              <a:ext uri="{FF2B5EF4-FFF2-40B4-BE49-F238E27FC236}">
                <a16:creationId xmlns:a16="http://schemas.microsoft.com/office/drawing/2014/main" id="{906DCFA7-34F3-56F3-49E6-384505D70BFB}"/>
              </a:ext>
            </a:extLst>
          </p:cNvPr>
          <p:cNvCxnSpPr>
            <a:cxnSpLocks/>
          </p:cNvCxnSpPr>
          <p:nvPr/>
        </p:nvCxnSpPr>
        <p:spPr>
          <a:xfrm flipV="1">
            <a:off x="2027855" y="2527079"/>
            <a:ext cx="112900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242523" y="2527079"/>
            <a:ext cx="3351457"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56425" y="33950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56425" y="35474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56425" y="369239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56425" y="397861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56425" y="411986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76253" y="1490939"/>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417387" y="16759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417387" y="18283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417387" y="197326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417387" y="225948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417387" y="240073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254671" y="159419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266656" y="222050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3" name="Ovaal 62">
            <a:extLst>
              <a:ext uri="{FF2B5EF4-FFF2-40B4-BE49-F238E27FC236}">
                <a16:creationId xmlns:a16="http://schemas.microsoft.com/office/drawing/2014/main" id="{12F9AEFB-F90D-7384-1BB1-83ABFCB99121}"/>
              </a:ext>
            </a:extLst>
          </p:cNvPr>
          <p:cNvSpPr/>
          <p:nvPr/>
        </p:nvSpPr>
        <p:spPr>
          <a:xfrm>
            <a:off x="592876" y="389867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12103" y="327750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 name="Document 5">
            <a:extLst>
              <a:ext uri="{FF2B5EF4-FFF2-40B4-BE49-F238E27FC236}">
                <a16:creationId xmlns:a16="http://schemas.microsoft.com/office/drawing/2014/main" id="{5638CC75-2CFB-F133-2BEF-2FB5A99C916C}"/>
              </a:ext>
            </a:extLst>
          </p:cNvPr>
          <p:cNvSpPr/>
          <p:nvPr/>
        </p:nvSpPr>
        <p:spPr>
          <a:xfrm>
            <a:off x="5336522" y="1491970"/>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a:extLst>
              <a:ext uri="{FF2B5EF4-FFF2-40B4-BE49-F238E27FC236}">
                <a16:creationId xmlns:a16="http://schemas.microsoft.com/office/drawing/2014/main" id="{32B7DADB-E937-8F68-43A5-D0F8A47D7398}"/>
              </a:ext>
            </a:extLst>
          </p:cNvPr>
          <p:cNvCxnSpPr>
            <a:cxnSpLocks/>
          </p:cNvCxnSpPr>
          <p:nvPr/>
        </p:nvCxnSpPr>
        <p:spPr>
          <a:xfrm>
            <a:off x="5501931" y="16796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D84EDED-DC78-5F0A-22FB-8A1A88CED9D2}"/>
              </a:ext>
            </a:extLst>
          </p:cNvPr>
          <p:cNvCxnSpPr>
            <a:cxnSpLocks/>
          </p:cNvCxnSpPr>
          <p:nvPr/>
        </p:nvCxnSpPr>
        <p:spPr>
          <a:xfrm>
            <a:off x="5501931" y="18320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BED7FE80-8DD9-E7E2-E09F-E7125C7BF3B1}"/>
              </a:ext>
            </a:extLst>
          </p:cNvPr>
          <p:cNvCxnSpPr>
            <a:cxnSpLocks/>
          </p:cNvCxnSpPr>
          <p:nvPr/>
        </p:nvCxnSpPr>
        <p:spPr>
          <a:xfrm>
            <a:off x="5501931" y="197706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593B8A3-EB66-D199-119F-41DBAFADB92D}"/>
              </a:ext>
            </a:extLst>
          </p:cNvPr>
          <p:cNvCxnSpPr>
            <a:cxnSpLocks/>
          </p:cNvCxnSpPr>
          <p:nvPr/>
        </p:nvCxnSpPr>
        <p:spPr>
          <a:xfrm>
            <a:off x="5501931" y="226327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614F7227-7B2A-E20B-9638-84E9C59384A7}"/>
              </a:ext>
            </a:extLst>
          </p:cNvPr>
          <p:cNvCxnSpPr>
            <a:cxnSpLocks/>
          </p:cNvCxnSpPr>
          <p:nvPr/>
        </p:nvCxnSpPr>
        <p:spPr>
          <a:xfrm>
            <a:off x="5501931" y="241567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8AAA9CCB-8F77-FB4F-62EF-559B1FE8C40E}"/>
              </a:ext>
            </a:extLst>
          </p:cNvPr>
          <p:cNvCxnSpPr>
            <a:cxnSpLocks/>
          </p:cNvCxnSpPr>
          <p:nvPr/>
        </p:nvCxnSpPr>
        <p:spPr>
          <a:xfrm>
            <a:off x="5654331" y="2411961"/>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Ovaal 19">
            <a:extLst>
              <a:ext uri="{FF2B5EF4-FFF2-40B4-BE49-F238E27FC236}">
                <a16:creationId xmlns:a16="http://schemas.microsoft.com/office/drawing/2014/main" id="{92F51E36-665D-4E01-7B25-A753AC4B706F}"/>
              </a:ext>
            </a:extLst>
          </p:cNvPr>
          <p:cNvSpPr/>
          <p:nvPr/>
        </p:nvSpPr>
        <p:spPr>
          <a:xfrm>
            <a:off x="5373596" y="2166634"/>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21" name="Ovaal 20">
            <a:extLst>
              <a:ext uri="{FF2B5EF4-FFF2-40B4-BE49-F238E27FC236}">
                <a16:creationId xmlns:a16="http://schemas.microsoft.com/office/drawing/2014/main" id="{66E3C51D-730E-D029-E679-65522973EA26}"/>
              </a:ext>
            </a:extLst>
          </p:cNvPr>
          <p:cNvSpPr/>
          <p:nvPr/>
        </p:nvSpPr>
        <p:spPr>
          <a:xfrm>
            <a:off x="5362733" y="159606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4" name="Document 3">
            <a:extLst>
              <a:ext uri="{FF2B5EF4-FFF2-40B4-BE49-F238E27FC236}">
                <a16:creationId xmlns:a16="http://schemas.microsoft.com/office/drawing/2014/main" id="{D0DA3631-BECE-8BA1-E108-33EF8310E560}"/>
              </a:ext>
            </a:extLst>
          </p:cNvPr>
          <p:cNvSpPr/>
          <p:nvPr/>
        </p:nvSpPr>
        <p:spPr>
          <a:xfrm>
            <a:off x="4662689" y="3235179"/>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4">
            <a:extLst>
              <a:ext uri="{FF2B5EF4-FFF2-40B4-BE49-F238E27FC236}">
                <a16:creationId xmlns:a16="http://schemas.microsoft.com/office/drawing/2014/main" id="{6DE933A8-C268-D5C8-C982-A1370BBA7BF8}"/>
              </a:ext>
            </a:extLst>
          </p:cNvPr>
          <p:cNvCxnSpPr>
            <a:cxnSpLocks/>
          </p:cNvCxnSpPr>
          <p:nvPr/>
        </p:nvCxnSpPr>
        <p:spPr>
          <a:xfrm>
            <a:off x="4834961" y="337043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380AF56C-E30A-6858-4639-83CE11AE1E7D}"/>
              </a:ext>
            </a:extLst>
          </p:cNvPr>
          <p:cNvCxnSpPr>
            <a:cxnSpLocks/>
          </p:cNvCxnSpPr>
          <p:nvPr/>
        </p:nvCxnSpPr>
        <p:spPr>
          <a:xfrm>
            <a:off x="4834961" y="352283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16311A1D-4CAC-675A-429C-FFE0A69B6F4B}"/>
              </a:ext>
            </a:extLst>
          </p:cNvPr>
          <p:cNvCxnSpPr>
            <a:cxnSpLocks/>
          </p:cNvCxnSpPr>
          <p:nvPr/>
        </p:nvCxnSpPr>
        <p:spPr>
          <a:xfrm>
            <a:off x="4834961" y="36677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B8FC70D1-103D-1E62-DAE7-CE0790473EED}"/>
              </a:ext>
            </a:extLst>
          </p:cNvPr>
          <p:cNvCxnSpPr>
            <a:cxnSpLocks/>
          </p:cNvCxnSpPr>
          <p:nvPr/>
        </p:nvCxnSpPr>
        <p:spPr>
          <a:xfrm>
            <a:off x="4834961" y="417703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FE19CA09-EFDC-9A17-DB5D-92FD2BF0770B}"/>
              </a:ext>
            </a:extLst>
          </p:cNvPr>
          <p:cNvCxnSpPr>
            <a:cxnSpLocks/>
          </p:cNvCxnSpPr>
          <p:nvPr/>
        </p:nvCxnSpPr>
        <p:spPr>
          <a:xfrm>
            <a:off x="4834961" y="431828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Ovaal 23">
            <a:extLst>
              <a:ext uri="{FF2B5EF4-FFF2-40B4-BE49-F238E27FC236}">
                <a16:creationId xmlns:a16="http://schemas.microsoft.com/office/drawing/2014/main" id="{DE68BE81-DA90-C211-26A1-025F1FCC7940}"/>
              </a:ext>
            </a:extLst>
          </p:cNvPr>
          <p:cNvSpPr/>
          <p:nvPr/>
        </p:nvSpPr>
        <p:spPr>
          <a:xfrm>
            <a:off x="4672245" y="328873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29" name="Ovaal 28">
            <a:extLst>
              <a:ext uri="{FF2B5EF4-FFF2-40B4-BE49-F238E27FC236}">
                <a16:creationId xmlns:a16="http://schemas.microsoft.com/office/drawing/2014/main" id="{EA91A92C-99C9-7DEA-56B1-C8D884DDA3F7}"/>
              </a:ext>
            </a:extLst>
          </p:cNvPr>
          <p:cNvSpPr/>
          <p:nvPr/>
        </p:nvSpPr>
        <p:spPr>
          <a:xfrm>
            <a:off x="4684230" y="379283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36" name="Rechte verbindingslijn 35">
            <a:extLst>
              <a:ext uri="{FF2B5EF4-FFF2-40B4-BE49-F238E27FC236}">
                <a16:creationId xmlns:a16="http://schemas.microsoft.com/office/drawing/2014/main" id="{B228451C-46A7-22ED-3773-81326A0E4F16}"/>
              </a:ext>
            </a:extLst>
          </p:cNvPr>
          <p:cNvCxnSpPr>
            <a:cxnSpLocks/>
          </p:cNvCxnSpPr>
          <p:nvPr/>
        </p:nvCxnSpPr>
        <p:spPr>
          <a:xfrm>
            <a:off x="4842396" y="3908085"/>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Ovaal 36">
            <a:extLst>
              <a:ext uri="{FF2B5EF4-FFF2-40B4-BE49-F238E27FC236}">
                <a16:creationId xmlns:a16="http://schemas.microsoft.com/office/drawing/2014/main" id="{845DB009-2FDF-7F95-0D2E-BB18999B5028}"/>
              </a:ext>
            </a:extLst>
          </p:cNvPr>
          <p:cNvSpPr/>
          <p:nvPr/>
        </p:nvSpPr>
        <p:spPr>
          <a:xfrm>
            <a:off x="4681356" y="416482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38" name="Rechte verbindingslijn met pijl 37">
            <a:extLst>
              <a:ext uri="{FF2B5EF4-FFF2-40B4-BE49-F238E27FC236}">
                <a16:creationId xmlns:a16="http://schemas.microsoft.com/office/drawing/2014/main" id="{876F2BD3-7707-CCCB-02C3-8F3144787EB4}"/>
              </a:ext>
            </a:extLst>
          </p:cNvPr>
          <p:cNvCxnSpPr>
            <a:cxnSpLocks/>
          </p:cNvCxnSpPr>
          <p:nvPr/>
        </p:nvCxnSpPr>
        <p:spPr>
          <a:xfrm flipV="1">
            <a:off x="4952392" y="4835381"/>
            <a:ext cx="0" cy="52039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Document 38">
            <a:extLst>
              <a:ext uri="{FF2B5EF4-FFF2-40B4-BE49-F238E27FC236}">
                <a16:creationId xmlns:a16="http://schemas.microsoft.com/office/drawing/2014/main" id="{3BE4ADBE-185E-5D5D-EE21-90ADF725689C}"/>
              </a:ext>
            </a:extLst>
          </p:cNvPr>
          <p:cNvSpPr/>
          <p:nvPr/>
        </p:nvSpPr>
        <p:spPr>
          <a:xfrm>
            <a:off x="4443113" y="5336677"/>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40" name="Rechte verbindingslijn 39">
            <a:extLst>
              <a:ext uri="{FF2B5EF4-FFF2-40B4-BE49-F238E27FC236}">
                <a16:creationId xmlns:a16="http://schemas.microsoft.com/office/drawing/2014/main" id="{8445E861-F35D-B2E0-67DA-3B496183FE94}"/>
              </a:ext>
            </a:extLst>
          </p:cNvPr>
          <p:cNvCxnSpPr>
            <a:cxnSpLocks/>
          </p:cNvCxnSpPr>
          <p:nvPr/>
        </p:nvCxnSpPr>
        <p:spPr>
          <a:xfrm>
            <a:off x="4486122" y="5692583"/>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1" name="Ovaal 40">
            <a:extLst>
              <a:ext uri="{FF2B5EF4-FFF2-40B4-BE49-F238E27FC236}">
                <a16:creationId xmlns:a16="http://schemas.microsoft.com/office/drawing/2014/main" id="{AD56C157-EA17-C613-5ED5-36AA74E8287F}"/>
              </a:ext>
            </a:extLst>
          </p:cNvPr>
          <p:cNvSpPr/>
          <p:nvPr/>
        </p:nvSpPr>
        <p:spPr>
          <a:xfrm>
            <a:off x="4450164" y="558260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42" name="Rechte verbindingslijn 41">
            <a:extLst>
              <a:ext uri="{FF2B5EF4-FFF2-40B4-BE49-F238E27FC236}">
                <a16:creationId xmlns:a16="http://schemas.microsoft.com/office/drawing/2014/main" id="{40F70433-C95A-71AD-68C7-22B739609547}"/>
              </a:ext>
            </a:extLst>
          </p:cNvPr>
          <p:cNvCxnSpPr>
            <a:cxnSpLocks/>
          </p:cNvCxnSpPr>
          <p:nvPr/>
        </p:nvCxnSpPr>
        <p:spPr>
          <a:xfrm>
            <a:off x="4502274" y="591246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9FAF0EEC-0386-17CC-56A6-A229D768CB9C}"/>
              </a:ext>
            </a:extLst>
          </p:cNvPr>
          <p:cNvCxnSpPr>
            <a:cxnSpLocks/>
          </p:cNvCxnSpPr>
          <p:nvPr/>
        </p:nvCxnSpPr>
        <p:spPr>
          <a:xfrm>
            <a:off x="4502274" y="605371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0A19BB62-CABD-9B97-00EB-96F80D43C12B}"/>
              </a:ext>
            </a:extLst>
          </p:cNvPr>
          <p:cNvSpPr/>
          <p:nvPr/>
        </p:nvSpPr>
        <p:spPr>
          <a:xfrm>
            <a:off x="4438631" y="587349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45" name="Document 44">
            <a:extLst>
              <a:ext uri="{FF2B5EF4-FFF2-40B4-BE49-F238E27FC236}">
                <a16:creationId xmlns:a16="http://schemas.microsoft.com/office/drawing/2014/main" id="{E73AC92E-BE3A-9D87-0388-F95648C74E13}"/>
              </a:ext>
            </a:extLst>
          </p:cNvPr>
          <p:cNvSpPr/>
          <p:nvPr/>
        </p:nvSpPr>
        <p:spPr>
          <a:xfrm>
            <a:off x="7570539" y="1488173"/>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6" name="Rechte verbindingslijn 45">
            <a:extLst>
              <a:ext uri="{FF2B5EF4-FFF2-40B4-BE49-F238E27FC236}">
                <a16:creationId xmlns:a16="http://schemas.microsoft.com/office/drawing/2014/main" id="{EE339F68-BA6A-6213-555B-3256AE0FA4D5}"/>
              </a:ext>
            </a:extLst>
          </p:cNvPr>
          <p:cNvCxnSpPr>
            <a:cxnSpLocks/>
          </p:cNvCxnSpPr>
          <p:nvPr/>
        </p:nvCxnSpPr>
        <p:spPr>
          <a:xfrm>
            <a:off x="7786282" y="163827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277BA350-D4A5-5663-0130-B8F79D9D181B}"/>
              </a:ext>
            </a:extLst>
          </p:cNvPr>
          <p:cNvCxnSpPr>
            <a:cxnSpLocks/>
          </p:cNvCxnSpPr>
          <p:nvPr/>
        </p:nvCxnSpPr>
        <p:spPr>
          <a:xfrm>
            <a:off x="7786282" y="179067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C4D0902F-A7B8-058B-0CE9-9C2EC741120E}"/>
              </a:ext>
            </a:extLst>
          </p:cNvPr>
          <p:cNvCxnSpPr>
            <a:cxnSpLocks/>
          </p:cNvCxnSpPr>
          <p:nvPr/>
        </p:nvCxnSpPr>
        <p:spPr>
          <a:xfrm>
            <a:off x="7786282" y="193564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5E66DB17-F59E-E07C-F168-2789E5B98C8A}"/>
              </a:ext>
            </a:extLst>
          </p:cNvPr>
          <p:cNvCxnSpPr>
            <a:cxnSpLocks/>
          </p:cNvCxnSpPr>
          <p:nvPr/>
        </p:nvCxnSpPr>
        <p:spPr>
          <a:xfrm>
            <a:off x="7786282" y="244487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44035846-188C-2088-B3C1-2953B1A4FD51}"/>
              </a:ext>
            </a:extLst>
          </p:cNvPr>
          <p:cNvCxnSpPr>
            <a:cxnSpLocks/>
          </p:cNvCxnSpPr>
          <p:nvPr/>
        </p:nvCxnSpPr>
        <p:spPr>
          <a:xfrm>
            <a:off x="7786282" y="25861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1" name="Ovaal 50">
            <a:extLst>
              <a:ext uri="{FF2B5EF4-FFF2-40B4-BE49-F238E27FC236}">
                <a16:creationId xmlns:a16="http://schemas.microsoft.com/office/drawing/2014/main" id="{59F0F0D0-182D-C27B-1492-8168636943AF}"/>
              </a:ext>
            </a:extLst>
          </p:cNvPr>
          <p:cNvSpPr/>
          <p:nvPr/>
        </p:nvSpPr>
        <p:spPr>
          <a:xfrm>
            <a:off x="7623566" y="155657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2" name="Ovaal 51">
            <a:extLst>
              <a:ext uri="{FF2B5EF4-FFF2-40B4-BE49-F238E27FC236}">
                <a16:creationId xmlns:a16="http://schemas.microsoft.com/office/drawing/2014/main" id="{7300D5B4-8E7B-1102-60A9-B09738E26F47}"/>
              </a:ext>
            </a:extLst>
          </p:cNvPr>
          <p:cNvSpPr/>
          <p:nvPr/>
        </p:nvSpPr>
        <p:spPr>
          <a:xfrm>
            <a:off x="7635551" y="240590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53" name="Ovaal 52">
            <a:extLst>
              <a:ext uri="{FF2B5EF4-FFF2-40B4-BE49-F238E27FC236}">
                <a16:creationId xmlns:a16="http://schemas.microsoft.com/office/drawing/2014/main" id="{36EDB6DA-F65A-FF3C-F8BD-F6140585B78C}"/>
              </a:ext>
            </a:extLst>
          </p:cNvPr>
          <p:cNvSpPr/>
          <p:nvPr/>
        </p:nvSpPr>
        <p:spPr>
          <a:xfrm>
            <a:off x="7635551" y="206068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54" name="Rechte verbindingslijn 53">
            <a:extLst>
              <a:ext uri="{FF2B5EF4-FFF2-40B4-BE49-F238E27FC236}">
                <a16:creationId xmlns:a16="http://schemas.microsoft.com/office/drawing/2014/main" id="{E6E9C320-7379-CE29-FBEF-671EB72540F2}"/>
              </a:ext>
            </a:extLst>
          </p:cNvPr>
          <p:cNvCxnSpPr>
            <a:cxnSpLocks/>
          </p:cNvCxnSpPr>
          <p:nvPr/>
        </p:nvCxnSpPr>
        <p:spPr>
          <a:xfrm>
            <a:off x="7793717" y="2175928"/>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5" name="Document 3">
            <a:extLst>
              <a:ext uri="{FF2B5EF4-FFF2-40B4-BE49-F238E27FC236}">
                <a16:creationId xmlns:a16="http://schemas.microsoft.com/office/drawing/2014/main" id="{8B659E5B-3607-5EF4-605C-C9BCA968FA3C}"/>
              </a:ext>
            </a:extLst>
          </p:cNvPr>
          <p:cNvSpPr/>
          <p:nvPr/>
        </p:nvSpPr>
        <p:spPr>
          <a:xfrm>
            <a:off x="8837780" y="2536387"/>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66" name="Rechte verbindingslijn 65">
            <a:extLst>
              <a:ext uri="{FF2B5EF4-FFF2-40B4-BE49-F238E27FC236}">
                <a16:creationId xmlns:a16="http://schemas.microsoft.com/office/drawing/2014/main" id="{2412EC44-EE48-581E-C617-8104605891EF}"/>
              </a:ext>
            </a:extLst>
          </p:cNvPr>
          <p:cNvCxnSpPr>
            <a:cxnSpLocks/>
          </p:cNvCxnSpPr>
          <p:nvPr/>
        </p:nvCxnSpPr>
        <p:spPr>
          <a:xfrm>
            <a:off x="8919554" y="30902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0C0BAB3A-6268-A659-569B-E2E1C00C36D0}"/>
              </a:ext>
            </a:extLst>
          </p:cNvPr>
          <p:cNvCxnSpPr>
            <a:cxnSpLocks/>
          </p:cNvCxnSpPr>
          <p:nvPr/>
        </p:nvCxnSpPr>
        <p:spPr>
          <a:xfrm>
            <a:off x="8919554" y="295909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69" name="Ovaal 68">
            <a:extLst>
              <a:ext uri="{FF2B5EF4-FFF2-40B4-BE49-F238E27FC236}">
                <a16:creationId xmlns:a16="http://schemas.microsoft.com/office/drawing/2014/main" id="{C9706670-A24D-5669-0914-98CAFB3F2D82}"/>
              </a:ext>
            </a:extLst>
          </p:cNvPr>
          <p:cNvSpPr/>
          <p:nvPr/>
        </p:nvSpPr>
        <p:spPr>
          <a:xfrm>
            <a:off x="8887867" y="289880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59" name="Rechte verbindingslijn 58">
            <a:extLst>
              <a:ext uri="{FF2B5EF4-FFF2-40B4-BE49-F238E27FC236}">
                <a16:creationId xmlns:a16="http://schemas.microsoft.com/office/drawing/2014/main" id="{6D987871-0A72-9F22-EF6A-364DB5EB5965}"/>
              </a:ext>
            </a:extLst>
          </p:cNvPr>
          <p:cNvCxnSpPr>
            <a:cxnSpLocks/>
          </p:cNvCxnSpPr>
          <p:nvPr/>
        </p:nvCxnSpPr>
        <p:spPr>
          <a:xfrm>
            <a:off x="4748697" y="5924126"/>
            <a:ext cx="667024" cy="3717"/>
          </a:xfrm>
          <a:prstGeom prst="line">
            <a:avLst/>
          </a:prstGeom>
          <a:ln w="698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B118DFCF-7405-F80C-4788-5208AF666F10}"/>
              </a:ext>
            </a:extLst>
          </p:cNvPr>
          <p:cNvCxnSpPr>
            <a:cxnSpLocks/>
          </p:cNvCxnSpPr>
          <p:nvPr/>
        </p:nvCxnSpPr>
        <p:spPr>
          <a:xfrm>
            <a:off x="5009419" y="4171382"/>
            <a:ext cx="667024" cy="3717"/>
          </a:xfrm>
          <a:prstGeom prst="line">
            <a:avLst/>
          </a:prstGeom>
          <a:ln w="69850">
            <a:solidFill>
              <a:srgbClr val="00B050"/>
            </a:solidFill>
          </a:ln>
        </p:spPr>
        <p:style>
          <a:lnRef idx="1">
            <a:schemeClr val="accent1"/>
          </a:lnRef>
          <a:fillRef idx="0">
            <a:schemeClr val="accent1"/>
          </a:fillRef>
          <a:effectRef idx="0">
            <a:schemeClr val="accent1"/>
          </a:effectRef>
          <a:fontRef idx="minor">
            <a:schemeClr val="tx1"/>
          </a:fontRef>
        </p:style>
      </p:cxnSp>
      <p:sp>
        <p:nvSpPr>
          <p:cNvPr id="62" name="Ring 2">
            <a:extLst>
              <a:ext uri="{FF2B5EF4-FFF2-40B4-BE49-F238E27FC236}">
                <a16:creationId xmlns:a16="http://schemas.microsoft.com/office/drawing/2014/main" id="{3328C580-FB2A-68A3-12C3-E93DBC4D69B9}"/>
              </a:ext>
            </a:extLst>
          </p:cNvPr>
          <p:cNvSpPr/>
          <p:nvPr/>
        </p:nvSpPr>
        <p:spPr>
          <a:xfrm>
            <a:off x="5095683" y="1945697"/>
            <a:ext cx="1773934" cy="881636"/>
          </a:xfrm>
          <a:prstGeom prst="donut">
            <a:avLst>
              <a:gd name="adj" fmla="val 12440"/>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70" name="Ring 45">
            <a:extLst>
              <a:ext uri="{FF2B5EF4-FFF2-40B4-BE49-F238E27FC236}">
                <a16:creationId xmlns:a16="http://schemas.microsoft.com/office/drawing/2014/main" id="{DC92D942-34EE-5A27-9079-A801B4E18F8B}"/>
              </a:ext>
            </a:extLst>
          </p:cNvPr>
          <p:cNvSpPr/>
          <p:nvPr/>
        </p:nvSpPr>
        <p:spPr>
          <a:xfrm>
            <a:off x="4392702" y="3841922"/>
            <a:ext cx="1928653" cy="881636"/>
          </a:xfrm>
          <a:prstGeom prst="donut">
            <a:avLst>
              <a:gd name="adj" fmla="val 12422"/>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71" name="Rechte verbindingslijn 70">
            <a:extLst>
              <a:ext uri="{FF2B5EF4-FFF2-40B4-BE49-F238E27FC236}">
                <a16:creationId xmlns:a16="http://schemas.microsoft.com/office/drawing/2014/main" id="{BA95B993-71B6-58DE-FCA4-4A04E02DC5A6}"/>
              </a:ext>
            </a:extLst>
          </p:cNvPr>
          <p:cNvCxnSpPr>
            <a:cxnSpLocks/>
            <a:endCxn id="70" idx="0"/>
          </p:cNvCxnSpPr>
          <p:nvPr/>
        </p:nvCxnSpPr>
        <p:spPr>
          <a:xfrm flipH="1">
            <a:off x="5357029" y="2715838"/>
            <a:ext cx="371129" cy="1126084"/>
          </a:xfrm>
          <a:prstGeom prst="line">
            <a:avLst/>
          </a:prstGeom>
          <a:ln w="104775">
            <a:solidFill>
              <a:srgbClr val="FF39F2"/>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B094C39B-6BA3-D7AC-321E-BCC9042049E1}"/>
              </a:ext>
            </a:extLst>
          </p:cNvPr>
          <p:cNvCxnSpPr>
            <a:cxnSpLocks/>
          </p:cNvCxnSpPr>
          <p:nvPr/>
        </p:nvCxnSpPr>
        <p:spPr>
          <a:xfrm flipV="1">
            <a:off x="7953422" y="2403943"/>
            <a:ext cx="683298" cy="193996"/>
          </a:xfrm>
          <a:prstGeom prst="line">
            <a:avLst/>
          </a:prstGeom>
          <a:ln w="698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34C3E12F-992C-74F0-14E0-9F359826ED12}"/>
              </a:ext>
            </a:extLst>
          </p:cNvPr>
          <p:cNvCxnSpPr>
            <a:cxnSpLocks/>
          </p:cNvCxnSpPr>
          <p:nvPr/>
        </p:nvCxnSpPr>
        <p:spPr>
          <a:xfrm>
            <a:off x="7967062" y="2403943"/>
            <a:ext cx="639744" cy="189302"/>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EA7E4334-BB6A-CFF4-EA6F-77E8087520F8}"/>
              </a:ext>
            </a:extLst>
          </p:cNvPr>
          <p:cNvCxnSpPr>
            <a:cxnSpLocks/>
          </p:cNvCxnSpPr>
          <p:nvPr/>
        </p:nvCxnSpPr>
        <p:spPr>
          <a:xfrm flipV="1">
            <a:off x="9119825" y="2928877"/>
            <a:ext cx="683298" cy="193996"/>
          </a:xfrm>
          <a:prstGeom prst="line">
            <a:avLst/>
          </a:prstGeom>
          <a:ln w="698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24753B58-9250-CF2C-3388-377A1ED7B996}"/>
              </a:ext>
            </a:extLst>
          </p:cNvPr>
          <p:cNvCxnSpPr>
            <a:cxnSpLocks/>
          </p:cNvCxnSpPr>
          <p:nvPr/>
        </p:nvCxnSpPr>
        <p:spPr>
          <a:xfrm>
            <a:off x="9133465" y="2928877"/>
            <a:ext cx="639744" cy="189302"/>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kstvak 79">
            <a:extLst>
              <a:ext uri="{FF2B5EF4-FFF2-40B4-BE49-F238E27FC236}">
                <a16:creationId xmlns:a16="http://schemas.microsoft.com/office/drawing/2014/main" id="{71DFAEED-2962-59E7-A4D1-898319784A0D}"/>
              </a:ext>
            </a:extLst>
          </p:cNvPr>
          <p:cNvSpPr txBox="1"/>
          <p:nvPr/>
        </p:nvSpPr>
        <p:spPr>
          <a:xfrm>
            <a:off x="5576306" y="2860636"/>
            <a:ext cx="519694" cy="584775"/>
          </a:xfrm>
          <a:prstGeom prst="rect">
            <a:avLst/>
          </a:prstGeom>
          <a:noFill/>
        </p:spPr>
        <p:txBody>
          <a:bodyPr wrap="none" rtlCol="0">
            <a:spAutoFit/>
          </a:bodyPr>
          <a:lstStyle/>
          <a:p>
            <a:r>
              <a:rPr lang="nl-NL" sz="3200">
                <a:solidFill>
                  <a:srgbClr val="FF0000"/>
                </a:solidFill>
              </a:rPr>
              <a:t>✘</a:t>
            </a:r>
          </a:p>
        </p:txBody>
      </p:sp>
      <p:sp>
        <p:nvSpPr>
          <p:cNvPr id="81" name="Tekstvak 80">
            <a:extLst>
              <a:ext uri="{FF2B5EF4-FFF2-40B4-BE49-F238E27FC236}">
                <a16:creationId xmlns:a16="http://schemas.microsoft.com/office/drawing/2014/main" id="{F3B62813-CB2E-C633-E519-7D5BF936B1A8}"/>
              </a:ext>
            </a:extLst>
          </p:cNvPr>
          <p:cNvSpPr txBox="1"/>
          <p:nvPr/>
        </p:nvSpPr>
        <p:spPr>
          <a:xfrm>
            <a:off x="8901656" y="3280053"/>
            <a:ext cx="436338" cy="461665"/>
          </a:xfrm>
          <a:prstGeom prst="rect">
            <a:avLst/>
          </a:prstGeom>
          <a:noFill/>
        </p:spPr>
        <p:txBody>
          <a:bodyPr wrap="none" rtlCol="0">
            <a:spAutoFit/>
          </a:bodyPr>
          <a:lstStyle/>
          <a:p>
            <a:r>
              <a:rPr lang="nl-NL" sz="2400">
                <a:solidFill>
                  <a:srgbClr val="FF0000"/>
                </a:solidFill>
              </a:rPr>
              <a:t>✘</a:t>
            </a:r>
          </a:p>
        </p:txBody>
      </p:sp>
      <p:cxnSp>
        <p:nvCxnSpPr>
          <p:cNvPr id="3" name="Rechte verbindingslijn met pijl 2">
            <a:extLst>
              <a:ext uri="{FF2B5EF4-FFF2-40B4-BE49-F238E27FC236}">
                <a16:creationId xmlns:a16="http://schemas.microsoft.com/office/drawing/2014/main" id="{F511765E-CBA3-F9C0-2101-CB22DB452A98}"/>
              </a:ext>
            </a:extLst>
          </p:cNvPr>
          <p:cNvCxnSpPr>
            <a:cxnSpLocks/>
          </p:cNvCxnSpPr>
          <p:nvPr/>
        </p:nvCxnSpPr>
        <p:spPr>
          <a:xfrm>
            <a:off x="3793067" y="5912464"/>
            <a:ext cx="666871"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kstvak 55">
            <a:extLst>
              <a:ext uri="{FF2B5EF4-FFF2-40B4-BE49-F238E27FC236}">
                <a16:creationId xmlns:a16="http://schemas.microsoft.com/office/drawing/2014/main" id="{50F2B7F0-984A-1B89-33D5-37A4350DD9EE}"/>
              </a:ext>
            </a:extLst>
          </p:cNvPr>
          <p:cNvSpPr txBox="1"/>
          <p:nvPr/>
        </p:nvSpPr>
        <p:spPr>
          <a:xfrm>
            <a:off x="7985991" y="2753851"/>
            <a:ext cx="436338" cy="461665"/>
          </a:xfrm>
          <a:prstGeom prst="rect">
            <a:avLst/>
          </a:prstGeom>
          <a:noFill/>
        </p:spPr>
        <p:txBody>
          <a:bodyPr wrap="none" rtlCol="0">
            <a:spAutoFit/>
          </a:bodyPr>
          <a:lstStyle/>
          <a:p>
            <a:r>
              <a:rPr lang="nl-NL" sz="2400">
                <a:solidFill>
                  <a:srgbClr val="FF0000"/>
                </a:solidFill>
              </a:rPr>
              <a:t>✘</a:t>
            </a:r>
          </a:p>
        </p:txBody>
      </p:sp>
    </p:spTree>
    <p:extLst>
      <p:ext uri="{BB962C8B-B14F-4D97-AF65-F5344CB8AC3E}">
        <p14:creationId xmlns:p14="http://schemas.microsoft.com/office/powerpoint/2010/main" val="325899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DB50E-4346-7C9C-ABB5-9FF7B5C24911}"/>
              </a:ext>
            </a:extLst>
          </p:cNvPr>
          <p:cNvSpPr>
            <a:spLocks noGrp="1"/>
          </p:cNvSpPr>
          <p:nvPr>
            <p:ph type="title"/>
          </p:nvPr>
        </p:nvSpPr>
        <p:spPr/>
        <p:txBody>
          <a:bodyPr/>
          <a:lstStyle/>
          <a:p>
            <a:r>
              <a:rPr lang="nl-NL"/>
              <a:t>Omgevingsplan: waar wordt het ’spannend’</a:t>
            </a:r>
          </a:p>
        </p:txBody>
      </p:sp>
      <p:sp>
        <p:nvSpPr>
          <p:cNvPr id="3" name="Tijdelijke aanduiding voor inhoud 2">
            <a:extLst>
              <a:ext uri="{FF2B5EF4-FFF2-40B4-BE49-F238E27FC236}">
                <a16:creationId xmlns:a16="http://schemas.microsoft.com/office/drawing/2014/main" id="{516883DF-EF77-F960-817B-F934E8D32614}"/>
              </a:ext>
            </a:extLst>
          </p:cNvPr>
          <p:cNvSpPr>
            <a:spLocks noGrp="1"/>
          </p:cNvSpPr>
          <p:nvPr>
            <p:ph idx="1"/>
          </p:nvPr>
        </p:nvSpPr>
        <p:spPr>
          <a:xfrm>
            <a:off x="1079999" y="1800000"/>
            <a:ext cx="10315587" cy="4500000"/>
          </a:xfrm>
        </p:spPr>
        <p:txBody>
          <a:bodyPr/>
          <a:lstStyle/>
          <a:p>
            <a:r>
              <a:rPr lang="nl-NL" dirty="0"/>
              <a:t>Als meer wijzigingstrajecten </a:t>
            </a:r>
          </a:p>
          <a:p>
            <a:pPr lvl="1"/>
            <a:r>
              <a:rPr lang="nl-NL" dirty="0"/>
              <a:t>in eenzelfde gebied consequenties hebben</a:t>
            </a:r>
          </a:p>
          <a:p>
            <a:pPr lvl="1"/>
            <a:r>
              <a:rPr lang="nl-NL" dirty="0"/>
              <a:t>eenzelfde artikel willen wijzigen</a:t>
            </a:r>
          </a:p>
          <a:p>
            <a:pPr lvl="1"/>
            <a:r>
              <a:rPr lang="nl-NL" dirty="0"/>
              <a:t>eenzelfde tabel willen wijzigen</a:t>
            </a:r>
          </a:p>
          <a:p>
            <a:pPr lvl="1"/>
            <a:r>
              <a:rPr lang="nl-NL" dirty="0"/>
              <a:t>eenzelfde geometrie willen wijzigen</a:t>
            </a:r>
          </a:p>
          <a:p>
            <a:pPr lvl="1"/>
            <a:r>
              <a:rPr lang="nl-NL" dirty="0"/>
              <a:t>eenzelfde …..</a:t>
            </a:r>
          </a:p>
          <a:p>
            <a:pPr lvl="1"/>
            <a:endParaRPr lang="nl-NL" dirty="0"/>
          </a:p>
          <a:p>
            <a:r>
              <a:rPr lang="nl-NL" dirty="0"/>
              <a:t>Als meerdere besluiten gelijktijdig in de raad worden aangenomen en achtereenvolgens verwerkt moeten worden</a:t>
            </a:r>
          </a:p>
          <a:p>
            <a:endParaRPr lang="nl-NL" dirty="0"/>
          </a:p>
          <a:p>
            <a:r>
              <a:rPr lang="nl-NL" dirty="0"/>
              <a:t>Niet alles zal door de plansoftware ondervangen kunnen worden</a:t>
            </a:r>
          </a:p>
          <a:p>
            <a:pPr lvl="1"/>
            <a:r>
              <a:rPr lang="nl-NL" dirty="0"/>
              <a:t>Oplettendheid, afstemming en </a:t>
            </a:r>
            <a:r>
              <a:rPr lang="nl-NL" b="1" dirty="0"/>
              <a:t>regie</a:t>
            </a:r>
            <a:r>
              <a:rPr lang="nl-NL" dirty="0"/>
              <a:t> is geboden!</a:t>
            </a:r>
          </a:p>
          <a:p>
            <a:pPr lvl="1"/>
            <a:r>
              <a:rPr lang="nl-NL" dirty="0"/>
              <a:t>Goede </a:t>
            </a:r>
            <a:r>
              <a:rPr lang="nl-NL" b="1" dirty="0"/>
              <a:t>structuur</a:t>
            </a:r>
            <a:r>
              <a:rPr lang="nl-NL" dirty="0"/>
              <a:t> voor het plan, afspraken voor wijzigen van het plan</a:t>
            </a:r>
          </a:p>
        </p:txBody>
      </p:sp>
    </p:spTree>
    <p:extLst>
      <p:ext uri="{BB962C8B-B14F-4D97-AF65-F5344CB8AC3E}">
        <p14:creationId xmlns:p14="http://schemas.microsoft.com/office/powerpoint/2010/main" val="196088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a:t>Gewenste functies in de plansoftware voor parallel </a:t>
            </a:r>
            <a:r>
              <a:rPr lang="nl-NL" sz="3600" i="1" u="sng"/>
              <a:t>besluiten</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26812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Parallel besluiten</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896454" y="5145628"/>
            <a:ext cx="347033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1383566" y="4591290"/>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1548975" y="477901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1548975" y="493141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1548975" y="507638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1548975" y="536259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1548975" y="550384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63" name="Ovaal 62">
            <a:extLst>
              <a:ext uri="{FF2B5EF4-FFF2-40B4-BE49-F238E27FC236}">
                <a16:creationId xmlns:a16="http://schemas.microsoft.com/office/drawing/2014/main" id="{12F9AEFB-F90D-7384-1BB1-83ABFCB99121}"/>
              </a:ext>
            </a:extLst>
          </p:cNvPr>
          <p:cNvSpPr/>
          <p:nvPr/>
        </p:nvSpPr>
        <p:spPr>
          <a:xfrm>
            <a:off x="1385426" y="528266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1404653" y="466149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 name="Document 4">
            <a:extLst>
              <a:ext uri="{FF2B5EF4-FFF2-40B4-BE49-F238E27FC236}">
                <a16:creationId xmlns:a16="http://schemas.microsoft.com/office/drawing/2014/main" id="{D1F48A4E-AEBA-7CE2-E871-C80BB773ADA1}"/>
              </a:ext>
            </a:extLst>
          </p:cNvPr>
          <p:cNvSpPr/>
          <p:nvPr/>
        </p:nvSpPr>
        <p:spPr>
          <a:xfrm>
            <a:off x="3095923" y="3677889"/>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44" name="Document 43">
            <a:extLst>
              <a:ext uri="{FF2B5EF4-FFF2-40B4-BE49-F238E27FC236}">
                <a16:creationId xmlns:a16="http://schemas.microsoft.com/office/drawing/2014/main" id="{5080545D-8B35-422F-98C0-F95FB5E69D8C}"/>
              </a:ext>
            </a:extLst>
          </p:cNvPr>
          <p:cNvSpPr/>
          <p:nvPr/>
        </p:nvSpPr>
        <p:spPr>
          <a:xfrm>
            <a:off x="3097028" y="2495268"/>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58" name="Document 57">
            <a:extLst>
              <a:ext uri="{FF2B5EF4-FFF2-40B4-BE49-F238E27FC236}">
                <a16:creationId xmlns:a16="http://schemas.microsoft.com/office/drawing/2014/main" id="{B4F8A6FC-E793-1060-90F4-19A82A07E244}"/>
              </a:ext>
            </a:extLst>
          </p:cNvPr>
          <p:cNvSpPr/>
          <p:nvPr/>
        </p:nvSpPr>
        <p:spPr>
          <a:xfrm>
            <a:off x="3101144" y="1337850"/>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78" name="Rechte verbindingslijn met pijl 77">
            <a:extLst>
              <a:ext uri="{FF2B5EF4-FFF2-40B4-BE49-F238E27FC236}">
                <a16:creationId xmlns:a16="http://schemas.microsoft.com/office/drawing/2014/main" id="{56C2EEA0-872F-9FB1-D063-537CAB6B8A68}"/>
              </a:ext>
            </a:extLst>
          </p:cNvPr>
          <p:cNvCxnSpPr>
            <a:cxnSpLocks/>
          </p:cNvCxnSpPr>
          <p:nvPr/>
        </p:nvCxnSpPr>
        <p:spPr>
          <a:xfrm>
            <a:off x="1543851" y="3060138"/>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Rechte verbindingslijn met pijl 79">
            <a:extLst>
              <a:ext uri="{FF2B5EF4-FFF2-40B4-BE49-F238E27FC236}">
                <a16:creationId xmlns:a16="http://schemas.microsoft.com/office/drawing/2014/main" id="{D1FDBA41-EF0E-214A-033F-9E1B73E0E2F0}"/>
              </a:ext>
            </a:extLst>
          </p:cNvPr>
          <p:cNvCxnSpPr>
            <a:cxnSpLocks/>
          </p:cNvCxnSpPr>
          <p:nvPr/>
        </p:nvCxnSpPr>
        <p:spPr>
          <a:xfrm>
            <a:off x="1543851" y="1776465"/>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Rechte verbindingslijn met pijl 80">
            <a:extLst>
              <a:ext uri="{FF2B5EF4-FFF2-40B4-BE49-F238E27FC236}">
                <a16:creationId xmlns:a16="http://schemas.microsoft.com/office/drawing/2014/main" id="{012308D2-34C4-FCD2-691D-B1E7911A3501}"/>
              </a:ext>
            </a:extLst>
          </p:cNvPr>
          <p:cNvCxnSpPr>
            <a:cxnSpLocks/>
          </p:cNvCxnSpPr>
          <p:nvPr/>
        </p:nvCxnSpPr>
        <p:spPr>
          <a:xfrm>
            <a:off x="1543851" y="4096871"/>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C15FC04B-0AA2-8F57-78DF-193D32A5F3AC}"/>
              </a:ext>
            </a:extLst>
          </p:cNvPr>
          <p:cNvCxnSpPr>
            <a:cxnSpLocks/>
          </p:cNvCxnSpPr>
          <p:nvPr/>
        </p:nvCxnSpPr>
        <p:spPr>
          <a:xfrm>
            <a:off x="3160578" y="40344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084302E4-EEAF-60B9-4635-464B780DA305}"/>
              </a:ext>
            </a:extLst>
          </p:cNvPr>
          <p:cNvCxnSpPr>
            <a:cxnSpLocks/>
          </p:cNvCxnSpPr>
          <p:nvPr/>
        </p:nvCxnSpPr>
        <p:spPr>
          <a:xfrm>
            <a:off x="3160578" y="41868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a:extLst>
              <a:ext uri="{FF2B5EF4-FFF2-40B4-BE49-F238E27FC236}">
                <a16:creationId xmlns:a16="http://schemas.microsoft.com/office/drawing/2014/main" id="{69F7600C-EE8D-E366-98D9-49AD27C2F054}"/>
              </a:ext>
            </a:extLst>
          </p:cNvPr>
          <p:cNvCxnSpPr>
            <a:cxnSpLocks/>
          </p:cNvCxnSpPr>
          <p:nvPr/>
        </p:nvCxnSpPr>
        <p:spPr>
          <a:xfrm>
            <a:off x="3160578" y="433182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Ovaal 139">
            <a:extLst>
              <a:ext uri="{FF2B5EF4-FFF2-40B4-BE49-F238E27FC236}">
                <a16:creationId xmlns:a16="http://schemas.microsoft.com/office/drawing/2014/main" id="{15A64217-7C92-3EF0-DD50-45BD5AE86E78}"/>
              </a:ext>
            </a:extLst>
          </p:cNvPr>
          <p:cNvSpPr/>
          <p:nvPr/>
        </p:nvSpPr>
        <p:spPr>
          <a:xfrm>
            <a:off x="3127469" y="391693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41" name="Rechte verbindingslijn 140">
            <a:extLst>
              <a:ext uri="{FF2B5EF4-FFF2-40B4-BE49-F238E27FC236}">
                <a16:creationId xmlns:a16="http://schemas.microsoft.com/office/drawing/2014/main" id="{BDEF8CBF-1E90-C689-DA29-90E479E191DB}"/>
              </a:ext>
            </a:extLst>
          </p:cNvPr>
          <p:cNvCxnSpPr>
            <a:cxnSpLocks/>
          </p:cNvCxnSpPr>
          <p:nvPr/>
        </p:nvCxnSpPr>
        <p:spPr>
          <a:xfrm>
            <a:off x="3389319" y="4331820"/>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E7EC2919-8284-C9E2-501A-5708A2FA5780}"/>
              </a:ext>
            </a:extLst>
          </p:cNvPr>
          <p:cNvCxnSpPr>
            <a:cxnSpLocks/>
          </p:cNvCxnSpPr>
          <p:nvPr/>
        </p:nvCxnSpPr>
        <p:spPr>
          <a:xfrm>
            <a:off x="3538641" y="4034455"/>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160" name="Rechthoek 159">
            <a:extLst>
              <a:ext uri="{FF2B5EF4-FFF2-40B4-BE49-F238E27FC236}">
                <a16:creationId xmlns:a16="http://schemas.microsoft.com/office/drawing/2014/main" id="{08BDB5C2-AF7C-8448-AAD5-92EEBD611E44}"/>
              </a:ext>
            </a:extLst>
          </p:cNvPr>
          <p:cNvSpPr/>
          <p:nvPr/>
        </p:nvSpPr>
        <p:spPr>
          <a:xfrm>
            <a:off x="2972148" y="929353"/>
            <a:ext cx="1426471" cy="3858058"/>
          </a:xfrm>
          <a:prstGeom prst="rect">
            <a:avLst/>
          </a:prstGeom>
          <a:noFill/>
          <a:ln w="603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1" name="Tekstvak 160">
            <a:extLst>
              <a:ext uri="{FF2B5EF4-FFF2-40B4-BE49-F238E27FC236}">
                <a16:creationId xmlns:a16="http://schemas.microsoft.com/office/drawing/2014/main" id="{3BA32DBF-1DFF-EF4F-EFB9-9B269446D6D6}"/>
              </a:ext>
            </a:extLst>
          </p:cNvPr>
          <p:cNvSpPr txBox="1"/>
          <p:nvPr/>
        </p:nvSpPr>
        <p:spPr>
          <a:xfrm>
            <a:off x="3263960" y="929353"/>
            <a:ext cx="748923" cy="369332"/>
          </a:xfrm>
          <a:prstGeom prst="rect">
            <a:avLst/>
          </a:prstGeom>
          <a:noFill/>
        </p:spPr>
        <p:txBody>
          <a:bodyPr wrap="none" rtlCol="0">
            <a:spAutoFit/>
          </a:bodyPr>
          <a:lstStyle/>
          <a:p>
            <a:r>
              <a:rPr lang="nl-NL" b="1"/>
              <a:t>Raad</a:t>
            </a:r>
          </a:p>
        </p:txBody>
      </p:sp>
      <p:cxnSp>
        <p:nvCxnSpPr>
          <p:cNvPr id="171" name="Rechte verbindingslijn 170">
            <a:extLst>
              <a:ext uri="{FF2B5EF4-FFF2-40B4-BE49-F238E27FC236}">
                <a16:creationId xmlns:a16="http://schemas.microsoft.com/office/drawing/2014/main" id="{D0AD3BF1-4A13-865E-493D-DADF60E4B642}"/>
              </a:ext>
            </a:extLst>
          </p:cNvPr>
          <p:cNvCxnSpPr>
            <a:cxnSpLocks/>
          </p:cNvCxnSpPr>
          <p:nvPr/>
        </p:nvCxnSpPr>
        <p:spPr>
          <a:xfrm>
            <a:off x="3161063" y="192168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3DB043E5-C191-F4E2-8E19-8142FA169EF8}"/>
              </a:ext>
            </a:extLst>
          </p:cNvPr>
          <p:cNvCxnSpPr>
            <a:cxnSpLocks/>
          </p:cNvCxnSpPr>
          <p:nvPr/>
        </p:nvCxnSpPr>
        <p:spPr>
          <a:xfrm>
            <a:off x="3313463" y="1917967"/>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43A60B30-96B5-C3DA-5626-E084D1B131C4}"/>
              </a:ext>
            </a:extLst>
          </p:cNvPr>
          <p:cNvCxnSpPr>
            <a:cxnSpLocks/>
          </p:cNvCxnSpPr>
          <p:nvPr/>
        </p:nvCxnSpPr>
        <p:spPr>
          <a:xfrm>
            <a:off x="3161063" y="180645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74" name="Ovaal 173">
            <a:extLst>
              <a:ext uri="{FF2B5EF4-FFF2-40B4-BE49-F238E27FC236}">
                <a16:creationId xmlns:a16="http://schemas.microsoft.com/office/drawing/2014/main" id="{AC55E350-BAB0-8F65-F5FE-FD7D87AB2771}"/>
              </a:ext>
            </a:extLst>
          </p:cNvPr>
          <p:cNvSpPr/>
          <p:nvPr/>
        </p:nvSpPr>
        <p:spPr>
          <a:xfrm>
            <a:off x="3095923" y="171936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3" name="Rechte verbindingslijn 2">
            <a:extLst>
              <a:ext uri="{FF2B5EF4-FFF2-40B4-BE49-F238E27FC236}">
                <a16:creationId xmlns:a16="http://schemas.microsoft.com/office/drawing/2014/main" id="{945C9479-ABC4-9914-9209-75460B747F6B}"/>
              </a:ext>
            </a:extLst>
          </p:cNvPr>
          <p:cNvCxnSpPr>
            <a:cxnSpLocks/>
          </p:cNvCxnSpPr>
          <p:nvPr/>
        </p:nvCxnSpPr>
        <p:spPr>
          <a:xfrm>
            <a:off x="3149296" y="2887178"/>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Ovaal 3">
            <a:extLst>
              <a:ext uri="{FF2B5EF4-FFF2-40B4-BE49-F238E27FC236}">
                <a16:creationId xmlns:a16="http://schemas.microsoft.com/office/drawing/2014/main" id="{337FC591-A90D-BC28-29E3-49F64248DE52}"/>
              </a:ext>
            </a:extLst>
          </p:cNvPr>
          <p:cNvSpPr/>
          <p:nvPr/>
        </p:nvSpPr>
        <p:spPr>
          <a:xfrm>
            <a:off x="3084156" y="28000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6" name="Rechte verbindingslijn 5">
            <a:extLst>
              <a:ext uri="{FF2B5EF4-FFF2-40B4-BE49-F238E27FC236}">
                <a16:creationId xmlns:a16="http://schemas.microsoft.com/office/drawing/2014/main" id="{ECAB84EA-64F0-571E-D531-DA0E1BF8C369}"/>
              </a:ext>
            </a:extLst>
          </p:cNvPr>
          <p:cNvCxnSpPr>
            <a:cxnSpLocks/>
          </p:cNvCxnSpPr>
          <p:nvPr/>
        </p:nvCxnSpPr>
        <p:spPr>
          <a:xfrm>
            <a:off x="3154728" y="309755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96FEFFDB-D98B-3701-F2F8-A12D1D64E673}"/>
              </a:ext>
            </a:extLst>
          </p:cNvPr>
          <p:cNvCxnSpPr>
            <a:cxnSpLocks/>
          </p:cNvCxnSpPr>
          <p:nvPr/>
        </p:nvCxnSpPr>
        <p:spPr>
          <a:xfrm>
            <a:off x="3154728" y="3238801"/>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F2564407-70B9-DAF9-9952-0A7FA4A11C51}"/>
              </a:ext>
            </a:extLst>
          </p:cNvPr>
          <p:cNvSpPr/>
          <p:nvPr/>
        </p:nvSpPr>
        <p:spPr>
          <a:xfrm>
            <a:off x="3091085" y="305858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Tree>
    <p:extLst>
      <p:ext uri="{BB962C8B-B14F-4D97-AF65-F5344CB8AC3E}">
        <p14:creationId xmlns:p14="http://schemas.microsoft.com/office/powerpoint/2010/main" val="120889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Verwerking: twee scenario’s</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896454" y="5145628"/>
            <a:ext cx="347033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1383566" y="4591290"/>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1548975" y="477901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1548975" y="493141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1548975" y="507638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1548975" y="536259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1548975" y="550384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63" name="Ovaal 62">
            <a:extLst>
              <a:ext uri="{FF2B5EF4-FFF2-40B4-BE49-F238E27FC236}">
                <a16:creationId xmlns:a16="http://schemas.microsoft.com/office/drawing/2014/main" id="{12F9AEFB-F90D-7384-1BB1-83ABFCB99121}"/>
              </a:ext>
            </a:extLst>
          </p:cNvPr>
          <p:cNvSpPr/>
          <p:nvPr/>
        </p:nvSpPr>
        <p:spPr>
          <a:xfrm>
            <a:off x="1385426" y="528266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1404653" y="466149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 name="Document 4">
            <a:extLst>
              <a:ext uri="{FF2B5EF4-FFF2-40B4-BE49-F238E27FC236}">
                <a16:creationId xmlns:a16="http://schemas.microsoft.com/office/drawing/2014/main" id="{D1F48A4E-AEBA-7CE2-E871-C80BB773ADA1}"/>
              </a:ext>
            </a:extLst>
          </p:cNvPr>
          <p:cNvSpPr/>
          <p:nvPr/>
        </p:nvSpPr>
        <p:spPr>
          <a:xfrm>
            <a:off x="3095923" y="3677889"/>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44" name="Document 43">
            <a:extLst>
              <a:ext uri="{FF2B5EF4-FFF2-40B4-BE49-F238E27FC236}">
                <a16:creationId xmlns:a16="http://schemas.microsoft.com/office/drawing/2014/main" id="{5080545D-8B35-422F-98C0-F95FB5E69D8C}"/>
              </a:ext>
            </a:extLst>
          </p:cNvPr>
          <p:cNvSpPr/>
          <p:nvPr/>
        </p:nvSpPr>
        <p:spPr>
          <a:xfrm>
            <a:off x="3097028" y="2495268"/>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58" name="Document 57">
            <a:extLst>
              <a:ext uri="{FF2B5EF4-FFF2-40B4-BE49-F238E27FC236}">
                <a16:creationId xmlns:a16="http://schemas.microsoft.com/office/drawing/2014/main" id="{B4F8A6FC-E793-1060-90F4-19A82A07E244}"/>
              </a:ext>
            </a:extLst>
          </p:cNvPr>
          <p:cNvSpPr/>
          <p:nvPr/>
        </p:nvSpPr>
        <p:spPr>
          <a:xfrm>
            <a:off x="3101144" y="1337850"/>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78" name="Rechte verbindingslijn met pijl 77">
            <a:extLst>
              <a:ext uri="{FF2B5EF4-FFF2-40B4-BE49-F238E27FC236}">
                <a16:creationId xmlns:a16="http://schemas.microsoft.com/office/drawing/2014/main" id="{56C2EEA0-872F-9FB1-D063-537CAB6B8A68}"/>
              </a:ext>
            </a:extLst>
          </p:cNvPr>
          <p:cNvCxnSpPr>
            <a:cxnSpLocks/>
          </p:cNvCxnSpPr>
          <p:nvPr/>
        </p:nvCxnSpPr>
        <p:spPr>
          <a:xfrm>
            <a:off x="1543851" y="3060138"/>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Rechte verbindingslijn met pijl 79">
            <a:extLst>
              <a:ext uri="{FF2B5EF4-FFF2-40B4-BE49-F238E27FC236}">
                <a16:creationId xmlns:a16="http://schemas.microsoft.com/office/drawing/2014/main" id="{D1FDBA41-EF0E-214A-033F-9E1B73E0E2F0}"/>
              </a:ext>
            </a:extLst>
          </p:cNvPr>
          <p:cNvCxnSpPr>
            <a:cxnSpLocks/>
          </p:cNvCxnSpPr>
          <p:nvPr/>
        </p:nvCxnSpPr>
        <p:spPr>
          <a:xfrm>
            <a:off x="1543851" y="1776465"/>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Rechte verbindingslijn met pijl 80">
            <a:extLst>
              <a:ext uri="{FF2B5EF4-FFF2-40B4-BE49-F238E27FC236}">
                <a16:creationId xmlns:a16="http://schemas.microsoft.com/office/drawing/2014/main" id="{012308D2-34C4-FCD2-691D-B1E7911A3501}"/>
              </a:ext>
            </a:extLst>
          </p:cNvPr>
          <p:cNvCxnSpPr>
            <a:cxnSpLocks/>
          </p:cNvCxnSpPr>
          <p:nvPr/>
        </p:nvCxnSpPr>
        <p:spPr>
          <a:xfrm>
            <a:off x="1543851" y="4096871"/>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C15FC04B-0AA2-8F57-78DF-193D32A5F3AC}"/>
              </a:ext>
            </a:extLst>
          </p:cNvPr>
          <p:cNvCxnSpPr>
            <a:cxnSpLocks/>
          </p:cNvCxnSpPr>
          <p:nvPr/>
        </p:nvCxnSpPr>
        <p:spPr>
          <a:xfrm>
            <a:off x="3160578" y="40344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084302E4-EEAF-60B9-4635-464B780DA305}"/>
              </a:ext>
            </a:extLst>
          </p:cNvPr>
          <p:cNvCxnSpPr>
            <a:cxnSpLocks/>
          </p:cNvCxnSpPr>
          <p:nvPr/>
        </p:nvCxnSpPr>
        <p:spPr>
          <a:xfrm>
            <a:off x="3160578" y="41868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a:extLst>
              <a:ext uri="{FF2B5EF4-FFF2-40B4-BE49-F238E27FC236}">
                <a16:creationId xmlns:a16="http://schemas.microsoft.com/office/drawing/2014/main" id="{69F7600C-EE8D-E366-98D9-49AD27C2F054}"/>
              </a:ext>
            </a:extLst>
          </p:cNvPr>
          <p:cNvCxnSpPr>
            <a:cxnSpLocks/>
          </p:cNvCxnSpPr>
          <p:nvPr/>
        </p:nvCxnSpPr>
        <p:spPr>
          <a:xfrm>
            <a:off x="3160578" y="433182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Ovaal 139">
            <a:extLst>
              <a:ext uri="{FF2B5EF4-FFF2-40B4-BE49-F238E27FC236}">
                <a16:creationId xmlns:a16="http://schemas.microsoft.com/office/drawing/2014/main" id="{15A64217-7C92-3EF0-DD50-45BD5AE86E78}"/>
              </a:ext>
            </a:extLst>
          </p:cNvPr>
          <p:cNvSpPr/>
          <p:nvPr/>
        </p:nvSpPr>
        <p:spPr>
          <a:xfrm>
            <a:off x="3127469" y="391693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41" name="Rechte verbindingslijn 140">
            <a:extLst>
              <a:ext uri="{FF2B5EF4-FFF2-40B4-BE49-F238E27FC236}">
                <a16:creationId xmlns:a16="http://schemas.microsoft.com/office/drawing/2014/main" id="{BDEF8CBF-1E90-C689-DA29-90E479E191DB}"/>
              </a:ext>
            </a:extLst>
          </p:cNvPr>
          <p:cNvCxnSpPr>
            <a:cxnSpLocks/>
          </p:cNvCxnSpPr>
          <p:nvPr/>
        </p:nvCxnSpPr>
        <p:spPr>
          <a:xfrm>
            <a:off x="3389319" y="4331820"/>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E7EC2919-8284-C9E2-501A-5708A2FA5780}"/>
              </a:ext>
            </a:extLst>
          </p:cNvPr>
          <p:cNvCxnSpPr>
            <a:cxnSpLocks/>
          </p:cNvCxnSpPr>
          <p:nvPr/>
        </p:nvCxnSpPr>
        <p:spPr>
          <a:xfrm>
            <a:off x="3538641" y="4034455"/>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160" name="Rechthoek 159">
            <a:extLst>
              <a:ext uri="{FF2B5EF4-FFF2-40B4-BE49-F238E27FC236}">
                <a16:creationId xmlns:a16="http://schemas.microsoft.com/office/drawing/2014/main" id="{08BDB5C2-AF7C-8448-AAD5-92EEBD611E44}"/>
              </a:ext>
            </a:extLst>
          </p:cNvPr>
          <p:cNvSpPr/>
          <p:nvPr/>
        </p:nvSpPr>
        <p:spPr>
          <a:xfrm>
            <a:off x="2972148" y="929353"/>
            <a:ext cx="1426471" cy="3858058"/>
          </a:xfrm>
          <a:prstGeom prst="rect">
            <a:avLst/>
          </a:prstGeom>
          <a:noFill/>
          <a:ln w="603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1" name="Tekstvak 160">
            <a:extLst>
              <a:ext uri="{FF2B5EF4-FFF2-40B4-BE49-F238E27FC236}">
                <a16:creationId xmlns:a16="http://schemas.microsoft.com/office/drawing/2014/main" id="{3BA32DBF-1DFF-EF4F-EFB9-9B269446D6D6}"/>
              </a:ext>
            </a:extLst>
          </p:cNvPr>
          <p:cNvSpPr txBox="1"/>
          <p:nvPr/>
        </p:nvSpPr>
        <p:spPr>
          <a:xfrm>
            <a:off x="3263960" y="929353"/>
            <a:ext cx="748923" cy="369332"/>
          </a:xfrm>
          <a:prstGeom prst="rect">
            <a:avLst/>
          </a:prstGeom>
          <a:noFill/>
        </p:spPr>
        <p:txBody>
          <a:bodyPr wrap="none" rtlCol="0">
            <a:spAutoFit/>
          </a:bodyPr>
          <a:lstStyle/>
          <a:p>
            <a:r>
              <a:rPr lang="nl-NL" b="1"/>
              <a:t>Raad</a:t>
            </a:r>
          </a:p>
        </p:txBody>
      </p:sp>
      <p:cxnSp>
        <p:nvCxnSpPr>
          <p:cNvPr id="171" name="Rechte verbindingslijn 170">
            <a:extLst>
              <a:ext uri="{FF2B5EF4-FFF2-40B4-BE49-F238E27FC236}">
                <a16:creationId xmlns:a16="http://schemas.microsoft.com/office/drawing/2014/main" id="{D0AD3BF1-4A13-865E-493D-DADF60E4B642}"/>
              </a:ext>
            </a:extLst>
          </p:cNvPr>
          <p:cNvCxnSpPr>
            <a:cxnSpLocks/>
          </p:cNvCxnSpPr>
          <p:nvPr/>
        </p:nvCxnSpPr>
        <p:spPr>
          <a:xfrm>
            <a:off x="3161063" y="192168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3DB043E5-C191-F4E2-8E19-8142FA169EF8}"/>
              </a:ext>
            </a:extLst>
          </p:cNvPr>
          <p:cNvCxnSpPr>
            <a:cxnSpLocks/>
          </p:cNvCxnSpPr>
          <p:nvPr/>
        </p:nvCxnSpPr>
        <p:spPr>
          <a:xfrm>
            <a:off x="3313463" y="1917967"/>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43A60B30-96B5-C3DA-5626-E084D1B131C4}"/>
              </a:ext>
            </a:extLst>
          </p:cNvPr>
          <p:cNvCxnSpPr>
            <a:cxnSpLocks/>
          </p:cNvCxnSpPr>
          <p:nvPr/>
        </p:nvCxnSpPr>
        <p:spPr>
          <a:xfrm>
            <a:off x="3161063" y="180645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74" name="Ovaal 173">
            <a:extLst>
              <a:ext uri="{FF2B5EF4-FFF2-40B4-BE49-F238E27FC236}">
                <a16:creationId xmlns:a16="http://schemas.microsoft.com/office/drawing/2014/main" id="{AC55E350-BAB0-8F65-F5FE-FD7D87AB2771}"/>
              </a:ext>
            </a:extLst>
          </p:cNvPr>
          <p:cNvSpPr/>
          <p:nvPr/>
        </p:nvSpPr>
        <p:spPr>
          <a:xfrm>
            <a:off x="3095923" y="171936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3" name="Rechte verbindingslijn 2">
            <a:extLst>
              <a:ext uri="{FF2B5EF4-FFF2-40B4-BE49-F238E27FC236}">
                <a16:creationId xmlns:a16="http://schemas.microsoft.com/office/drawing/2014/main" id="{945C9479-ABC4-9914-9209-75460B747F6B}"/>
              </a:ext>
            </a:extLst>
          </p:cNvPr>
          <p:cNvCxnSpPr>
            <a:cxnSpLocks/>
          </p:cNvCxnSpPr>
          <p:nvPr/>
        </p:nvCxnSpPr>
        <p:spPr>
          <a:xfrm>
            <a:off x="3149296" y="2887178"/>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Ovaal 3">
            <a:extLst>
              <a:ext uri="{FF2B5EF4-FFF2-40B4-BE49-F238E27FC236}">
                <a16:creationId xmlns:a16="http://schemas.microsoft.com/office/drawing/2014/main" id="{337FC591-A90D-BC28-29E3-49F64248DE52}"/>
              </a:ext>
            </a:extLst>
          </p:cNvPr>
          <p:cNvSpPr/>
          <p:nvPr/>
        </p:nvSpPr>
        <p:spPr>
          <a:xfrm>
            <a:off x="3084156" y="28000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6" name="Rechte verbindingslijn 5">
            <a:extLst>
              <a:ext uri="{FF2B5EF4-FFF2-40B4-BE49-F238E27FC236}">
                <a16:creationId xmlns:a16="http://schemas.microsoft.com/office/drawing/2014/main" id="{ECAB84EA-64F0-571E-D531-DA0E1BF8C369}"/>
              </a:ext>
            </a:extLst>
          </p:cNvPr>
          <p:cNvCxnSpPr>
            <a:cxnSpLocks/>
          </p:cNvCxnSpPr>
          <p:nvPr/>
        </p:nvCxnSpPr>
        <p:spPr>
          <a:xfrm>
            <a:off x="3154728" y="309755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96FEFFDB-D98B-3701-F2F8-A12D1D64E673}"/>
              </a:ext>
            </a:extLst>
          </p:cNvPr>
          <p:cNvCxnSpPr>
            <a:cxnSpLocks/>
          </p:cNvCxnSpPr>
          <p:nvPr/>
        </p:nvCxnSpPr>
        <p:spPr>
          <a:xfrm>
            <a:off x="3154728" y="3238801"/>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F2564407-70B9-DAF9-9952-0A7FA4A11C51}"/>
              </a:ext>
            </a:extLst>
          </p:cNvPr>
          <p:cNvSpPr/>
          <p:nvPr/>
        </p:nvSpPr>
        <p:spPr>
          <a:xfrm>
            <a:off x="3091085" y="305858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grpSp>
        <p:nvGrpSpPr>
          <p:cNvPr id="52" name="Groep 51">
            <a:extLst>
              <a:ext uri="{FF2B5EF4-FFF2-40B4-BE49-F238E27FC236}">
                <a16:creationId xmlns:a16="http://schemas.microsoft.com/office/drawing/2014/main" id="{73964CD5-5BA8-267E-7430-48C208EFB2FE}"/>
              </a:ext>
            </a:extLst>
          </p:cNvPr>
          <p:cNvGrpSpPr/>
          <p:nvPr/>
        </p:nvGrpSpPr>
        <p:grpSpPr>
          <a:xfrm>
            <a:off x="6371965" y="962012"/>
            <a:ext cx="3502165" cy="5290015"/>
            <a:chOff x="6371965" y="1288586"/>
            <a:chExt cx="3502165" cy="5290015"/>
          </a:xfrm>
        </p:grpSpPr>
        <p:cxnSp>
          <p:nvCxnSpPr>
            <p:cNvPr id="11" name="Rechte verbindingslijn met pijl 10">
              <a:extLst>
                <a:ext uri="{FF2B5EF4-FFF2-40B4-BE49-F238E27FC236}">
                  <a16:creationId xmlns:a16="http://schemas.microsoft.com/office/drawing/2014/main" id="{7B799515-80FB-678E-1D3D-2D4BA3DE75A8}"/>
                </a:ext>
              </a:extLst>
            </p:cNvPr>
            <p:cNvCxnSpPr>
              <a:cxnSpLocks/>
            </p:cNvCxnSpPr>
            <p:nvPr/>
          </p:nvCxnSpPr>
          <p:spPr>
            <a:xfrm>
              <a:off x="6371965" y="5504861"/>
              <a:ext cx="347033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2" name="Document 11">
              <a:extLst>
                <a:ext uri="{FF2B5EF4-FFF2-40B4-BE49-F238E27FC236}">
                  <a16:creationId xmlns:a16="http://schemas.microsoft.com/office/drawing/2014/main" id="{217C7B0E-9C5D-3465-14AB-648E77EB5E06}"/>
                </a:ext>
              </a:extLst>
            </p:cNvPr>
            <p:cNvSpPr/>
            <p:nvPr/>
          </p:nvSpPr>
          <p:spPr>
            <a:xfrm>
              <a:off x="6859077" y="495052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Rechte verbindingslijn 12">
              <a:extLst>
                <a:ext uri="{FF2B5EF4-FFF2-40B4-BE49-F238E27FC236}">
                  <a16:creationId xmlns:a16="http://schemas.microsoft.com/office/drawing/2014/main" id="{3E2D974A-A89F-8547-7255-A32E4081F0E9}"/>
                </a:ext>
              </a:extLst>
            </p:cNvPr>
            <p:cNvCxnSpPr>
              <a:cxnSpLocks/>
            </p:cNvCxnSpPr>
            <p:nvPr/>
          </p:nvCxnSpPr>
          <p:spPr>
            <a:xfrm>
              <a:off x="7024486" y="513825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EC97A064-0C1B-9E62-899A-38200043146B}"/>
                </a:ext>
              </a:extLst>
            </p:cNvPr>
            <p:cNvCxnSpPr>
              <a:cxnSpLocks/>
            </p:cNvCxnSpPr>
            <p:nvPr/>
          </p:nvCxnSpPr>
          <p:spPr>
            <a:xfrm>
              <a:off x="7024486" y="529065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C4C70F54-2D82-4090-1763-97BD20BC2167}"/>
                </a:ext>
              </a:extLst>
            </p:cNvPr>
            <p:cNvCxnSpPr>
              <a:cxnSpLocks/>
            </p:cNvCxnSpPr>
            <p:nvPr/>
          </p:nvCxnSpPr>
          <p:spPr>
            <a:xfrm>
              <a:off x="7024486" y="54356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C2FF2E9E-96CC-56E5-039B-3B234A1C0890}"/>
                </a:ext>
              </a:extLst>
            </p:cNvPr>
            <p:cNvCxnSpPr>
              <a:cxnSpLocks/>
            </p:cNvCxnSpPr>
            <p:nvPr/>
          </p:nvCxnSpPr>
          <p:spPr>
            <a:xfrm>
              <a:off x="7024486" y="57218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932923D9-8FD3-3186-2D4B-A3FAAD2F1FBB}"/>
                </a:ext>
              </a:extLst>
            </p:cNvPr>
            <p:cNvCxnSpPr>
              <a:cxnSpLocks/>
            </p:cNvCxnSpPr>
            <p:nvPr/>
          </p:nvCxnSpPr>
          <p:spPr>
            <a:xfrm>
              <a:off x="7024486" y="586308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Ovaal 17">
              <a:extLst>
                <a:ext uri="{FF2B5EF4-FFF2-40B4-BE49-F238E27FC236}">
                  <a16:creationId xmlns:a16="http://schemas.microsoft.com/office/drawing/2014/main" id="{8E425A95-36F5-6D87-B8EE-CCED2351953F}"/>
                </a:ext>
              </a:extLst>
            </p:cNvPr>
            <p:cNvSpPr/>
            <p:nvPr/>
          </p:nvSpPr>
          <p:spPr>
            <a:xfrm>
              <a:off x="6860937" y="564189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19" name="Ovaal 18">
              <a:extLst>
                <a:ext uri="{FF2B5EF4-FFF2-40B4-BE49-F238E27FC236}">
                  <a16:creationId xmlns:a16="http://schemas.microsoft.com/office/drawing/2014/main" id="{D9F3B17F-B4D8-8FEE-4DDC-8BD9274FB99A}"/>
                </a:ext>
              </a:extLst>
            </p:cNvPr>
            <p:cNvSpPr/>
            <p:nvPr/>
          </p:nvSpPr>
          <p:spPr>
            <a:xfrm>
              <a:off x="6880164" y="502072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20" name="Document 19">
              <a:extLst>
                <a:ext uri="{FF2B5EF4-FFF2-40B4-BE49-F238E27FC236}">
                  <a16:creationId xmlns:a16="http://schemas.microsoft.com/office/drawing/2014/main" id="{1B71A976-6B24-8338-14B5-E6AA69C8E35A}"/>
                </a:ext>
              </a:extLst>
            </p:cNvPr>
            <p:cNvSpPr/>
            <p:nvPr/>
          </p:nvSpPr>
          <p:spPr>
            <a:xfrm>
              <a:off x="8571434" y="1664423"/>
              <a:ext cx="1133707" cy="3398611"/>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24" name="Rechte verbindingslijn met pijl 23">
              <a:extLst>
                <a:ext uri="{FF2B5EF4-FFF2-40B4-BE49-F238E27FC236}">
                  <a16:creationId xmlns:a16="http://schemas.microsoft.com/office/drawing/2014/main" id="{A92C8F2D-F6DF-B2C3-6C24-FE8C794FC42C}"/>
                </a:ext>
              </a:extLst>
            </p:cNvPr>
            <p:cNvCxnSpPr>
              <a:cxnSpLocks/>
            </p:cNvCxnSpPr>
            <p:nvPr/>
          </p:nvCxnSpPr>
          <p:spPr>
            <a:xfrm>
              <a:off x="7019362" y="3408489"/>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a:extLst>
                <a:ext uri="{FF2B5EF4-FFF2-40B4-BE49-F238E27FC236}">
                  <a16:creationId xmlns:a16="http://schemas.microsoft.com/office/drawing/2014/main" id="{AA9C1E33-789F-A962-524A-C4348D4F1869}"/>
                </a:ext>
              </a:extLst>
            </p:cNvPr>
            <p:cNvCxnSpPr>
              <a:cxnSpLocks/>
              <a:endCxn id="37" idx="1"/>
            </p:cNvCxnSpPr>
            <p:nvPr/>
          </p:nvCxnSpPr>
          <p:spPr>
            <a:xfrm>
              <a:off x="7019362" y="2103038"/>
              <a:ext cx="1428297" cy="1114577"/>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2286A03F-C06B-81A0-5F69-441618C4F1D6}"/>
                </a:ext>
              </a:extLst>
            </p:cNvPr>
            <p:cNvCxnSpPr>
              <a:cxnSpLocks/>
            </p:cNvCxnSpPr>
            <p:nvPr/>
          </p:nvCxnSpPr>
          <p:spPr>
            <a:xfrm flipV="1">
              <a:off x="7019362" y="3598034"/>
              <a:ext cx="1428297" cy="85807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0CD30B41-A75F-B9A0-FA77-EACA9AE3F908}"/>
                </a:ext>
              </a:extLst>
            </p:cNvPr>
            <p:cNvCxnSpPr>
              <a:cxnSpLocks/>
            </p:cNvCxnSpPr>
            <p:nvPr/>
          </p:nvCxnSpPr>
          <p:spPr>
            <a:xfrm>
              <a:off x="8636089" y="38276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2DB3890C-95A9-C374-D7C1-607916916CFD}"/>
                </a:ext>
              </a:extLst>
            </p:cNvPr>
            <p:cNvCxnSpPr>
              <a:cxnSpLocks/>
            </p:cNvCxnSpPr>
            <p:nvPr/>
          </p:nvCxnSpPr>
          <p:spPr>
            <a:xfrm>
              <a:off x="8636089" y="39800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353F1B4E-FD75-DFBE-F9C3-BD7231CC3E85}"/>
                </a:ext>
              </a:extLst>
            </p:cNvPr>
            <p:cNvCxnSpPr>
              <a:cxnSpLocks/>
            </p:cNvCxnSpPr>
            <p:nvPr/>
          </p:nvCxnSpPr>
          <p:spPr>
            <a:xfrm>
              <a:off x="8636089" y="412499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Ovaal 33">
              <a:extLst>
                <a:ext uri="{FF2B5EF4-FFF2-40B4-BE49-F238E27FC236}">
                  <a16:creationId xmlns:a16="http://schemas.microsoft.com/office/drawing/2014/main" id="{89669035-B154-0F47-ACBE-9845C5C5EDBF}"/>
                </a:ext>
              </a:extLst>
            </p:cNvPr>
            <p:cNvSpPr/>
            <p:nvPr/>
          </p:nvSpPr>
          <p:spPr>
            <a:xfrm>
              <a:off x="8602980" y="371010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35" name="Rechte verbindingslijn 34">
              <a:extLst>
                <a:ext uri="{FF2B5EF4-FFF2-40B4-BE49-F238E27FC236}">
                  <a16:creationId xmlns:a16="http://schemas.microsoft.com/office/drawing/2014/main" id="{DDBE9D3F-405A-4F88-A468-790D54F4DD00}"/>
                </a:ext>
              </a:extLst>
            </p:cNvPr>
            <p:cNvCxnSpPr>
              <a:cxnSpLocks/>
            </p:cNvCxnSpPr>
            <p:nvPr/>
          </p:nvCxnSpPr>
          <p:spPr>
            <a:xfrm>
              <a:off x="8864830" y="4124995"/>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97AE4E48-30B8-5019-C8D0-AAA3C6C897BE}"/>
                </a:ext>
              </a:extLst>
            </p:cNvPr>
            <p:cNvCxnSpPr>
              <a:cxnSpLocks/>
            </p:cNvCxnSpPr>
            <p:nvPr/>
          </p:nvCxnSpPr>
          <p:spPr>
            <a:xfrm>
              <a:off x="9014152" y="3827630"/>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Rechthoek 36">
              <a:extLst>
                <a:ext uri="{FF2B5EF4-FFF2-40B4-BE49-F238E27FC236}">
                  <a16:creationId xmlns:a16="http://schemas.microsoft.com/office/drawing/2014/main" id="{497B5497-5E5A-B2CF-1A99-04E22B6E05E2}"/>
                </a:ext>
              </a:extLst>
            </p:cNvPr>
            <p:cNvSpPr/>
            <p:nvPr/>
          </p:nvSpPr>
          <p:spPr>
            <a:xfrm>
              <a:off x="8447659" y="1288586"/>
              <a:ext cx="1426471" cy="3858058"/>
            </a:xfrm>
            <a:prstGeom prst="rect">
              <a:avLst/>
            </a:prstGeom>
            <a:noFill/>
            <a:ln w="603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Tekstvak 37">
              <a:extLst>
                <a:ext uri="{FF2B5EF4-FFF2-40B4-BE49-F238E27FC236}">
                  <a16:creationId xmlns:a16="http://schemas.microsoft.com/office/drawing/2014/main" id="{C2000275-D399-6108-BAC8-321BA356EF0D}"/>
                </a:ext>
              </a:extLst>
            </p:cNvPr>
            <p:cNvSpPr txBox="1"/>
            <p:nvPr/>
          </p:nvSpPr>
          <p:spPr>
            <a:xfrm>
              <a:off x="8739471" y="1288586"/>
              <a:ext cx="748923" cy="369332"/>
            </a:xfrm>
            <a:prstGeom prst="rect">
              <a:avLst/>
            </a:prstGeom>
            <a:noFill/>
          </p:spPr>
          <p:txBody>
            <a:bodyPr wrap="none" rtlCol="0">
              <a:spAutoFit/>
            </a:bodyPr>
            <a:lstStyle/>
            <a:p>
              <a:r>
                <a:rPr lang="nl-NL" b="1"/>
                <a:t>Raad</a:t>
              </a:r>
            </a:p>
          </p:txBody>
        </p:sp>
        <p:cxnSp>
          <p:nvCxnSpPr>
            <p:cNvPr id="39" name="Rechte verbindingslijn 38">
              <a:extLst>
                <a:ext uri="{FF2B5EF4-FFF2-40B4-BE49-F238E27FC236}">
                  <a16:creationId xmlns:a16="http://schemas.microsoft.com/office/drawing/2014/main" id="{5D6F64D8-7EA7-CF98-FD14-F68270ED510B}"/>
                </a:ext>
              </a:extLst>
            </p:cNvPr>
            <p:cNvCxnSpPr>
              <a:cxnSpLocks/>
            </p:cNvCxnSpPr>
            <p:nvPr/>
          </p:nvCxnSpPr>
          <p:spPr>
            <a:xfrm>
              <a:off x="8636574" y="228091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BB798D27-5044-616C-A6BD-48DFDEFDD953}"/>
                </a:ext>
              </a:extLst>
            </p:cNvPr>
            <p:cNvCxnSpPr>
              <a:cxnSpLocks/>
            </p:cNvCxnSpPr>
            <p:nvPr/>
          </p:nvCxnSpPr>
          <p:spPr>
            <a:xfrm>
              <a:off x="8788974" y="2277200"/>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DAA1DA05-427E-693C-601E-CF8C99C6ADFF}"/>
                </a:ext>
              </a:extLst>
            </p:cNvPr>
            <p:cNvCxnSpPr>
              <a:cxnSpLocks/>
            </p:cNvCxnSpPr>
            <p:nvPr/>
          </p:nvCxnSpPr>
          <p:spPr>
            <a:xfrm>
              <a:off x="8636574" y="216568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42" name="Ovaal 41">
              <a:extLst>
                <a:ext uri="{FF2B5EF4-FFF2-40B4-BE49-F238E27FC236}">
                  <a16:creationId xmlns:a16="http://schemas.microsoft.com/office/drawing/2014/main" id="{29A69358-F299-BB2B-B606-7F1D244C59BD}"/>
                </a:ext>
              </a:extLst>
            </p:cNvPr>
            <p:cNvSpPr/>
            <p:nvPr/>
          </p:nvSpPr>
          <p:spPr>
            <a:xfrm>
              <a:off x="8571434" y="207859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43" name="Rechte verbindingslijn 42">
              <a:extLst>
                <a:ext uri="{FF2B5EF4-FFF2-40B4-BE49-F238E27FC236}">
                  <a16:creationId xmlns:a16="http://schemas.microsoft.com/office/drawing/2014/main" id="{01D043B1-D427-9092-1147-4C223E65D053}"/>
                </a:ext>
              </a:extLst>
            </p:cNvPr>
            <p:cNvCxnSpPr>
              <a:cxnSpLocks/>
            </p:cNvCxnSpPr>
            <p:nvPr/>
          </p:nvCxnSpPr>
          <p:spPr>
            <a:xfrm>
              <a:off x="8624807" y="3072243"/>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B1E7C463-AEB4-EF85-DE8B-4974974B703A}"/>
                </a:ext>
              </a:extLst>
            </p:cNvPr>
            <p:cNvSpPr/>
            <p:nvPr/>
          </p:nvSpPr>
          <p:spPr>
            <a:xfrm>
              <a:off x="8559667" y="298515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grpSp>
    </p:spTree>
    <p:extLst>
      <p:ext uri="{BB962C8B-B14F-4D97-AF65-F5344CB8AC3E}">
        <p14:creationId xmlns:p14="http://schemas.microsoft.com/office/powerpoint/2010/main" val="419476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Parallel besluiten: verwerken in navolgende wijzigingen</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123568" y="5472201"/>
            <a:ext cx="347033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610680" y="491786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Gebogen verbindingslijn 15">
            <a:extLst>
              <a:ext uri="{FF2B5EF4-FFF2-40B4-BE49-F238E27FC236}">
                <a16:creationId xmlns:a16="http://schemas.microsoft.com/office/drawing/2014/main" id="{43E18230-1ACA-3F93-FBEC-296E656AAFCA}"/>
              </a:ext>
            </a:extLst>
          </p:cNvPr>
          <p:cNvCxnSpPr>
            <a:cxnSpLocks/>
          </p:cNvCxnSpPr>
          <p:nvPr/>
        </p:nvCxnSpPr>
        <p:spPr>
          <a:xfrm>
            <a:off x="2490311" y="4149850"/>
            <a:ext cx="1103589"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76089" y="510559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76089" y="525799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76089" y="54029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76089" y="568917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76089" y="583042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63" name="Ovaal 62">
            <a:extLst>
              <a:ext uri="{FF2B5EF4-FFF2-40B4-BE49-F238E27FC236}">
                <a16:creationId xmlns:a16="http://schemas.microsoft.com/office/drawing/2014/main" id="{12F9AEFB-F90D-7384-1BB1-83ABFCB99121}"/>
              </a:ext>
            </a:extLst>
          </p:cNvPr>
          <p:cNvSpPr/>
          <p:nvPr/>
        </p:nvSpPr>
        <p:spPr>
          <a:xfrm>
            <a:off x="612540" y="560923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31767" y="498806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 name="Document 4">
            <a:extLst>
              <a:ext uri="{FF2B5EF4-FFF2-40B4-BE49-F238E27FC236}">
                <a16:creationId xmlns:a16="http://schemas.microsoft.com/office/drawing/2014/main" id="{D1F48A4E-AEBA-7CE2-E871-C80BB773ADA1}"/>
              </a:ext>
            </a:extLst>
          </p:cNvPr>
          <p:cNvSpPr/>
          <p:nvPr/>
        </p:nvSpPr>
        <p:spPr>
          <a:xfrm>
            <a:off x="2323037" y="4004462"/>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44" name="Document 43">
            <a:extLst>
              <a:ext uri="{FF2B5EF4-FFF2-40B4-BE49-F238E27FC236}">
                <a16:creationId xmlns:a16="http://schemas.microsoft.com/office/drawing/2014/main" id="{5080545D-8B35-422F-98C0-F95FB5E69D8C}"/>
              </a:ext>
            </a:extLst>
          </p:cNvPr>
          <p:cNvSpPr/>
          <p:nvPr/>
        </p:nvSpPr>
        <p:spPr>
          <a:xfrm>
            <a:off x="2324142" y="282184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58" name="Document 57">
            <a:extLst>
              <a:ext uri="{FF2B5EF4-FFF2-40B4-BE49-F238E27FC236}">
                <a16:creationId xmlns:a16="http://schemas.microsoft.com/office/drawing/2014/main" id="{B4F8A6FC-E793-1060-90F4-19A82A07E244}"/>
              </a:ext>
            </a:extLst>
          </p:cNvPr>
          <p:cNvSpPr/>
          <p:nvPr/>
        </p:nvSpPr>
        <p:spPr>
          <a:xfrm>
            <a:off x="2328258" y="1664423"/>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78" name="Rechte verbindingslijn met pijl 77">
            <a:extLst>
              <a:ext uri="{FF2B5EF4-FFF2-40B4-BE49-F238E27FC236}">
                <a16:creationId xmlns:a16="http://schemas.microsoft.com/office/drawing/2014/main" id="{56C2EEA0-872F-9FB1-D063-537CAB6B8A68}"/>
              </a:ext>
            </a:extLst>
          </p:cNvPr>
          <p:cNvCxnSpPr>
            <a:cxnSpLocks/>
          </p:cNvCxnSpPr>
          <p:nvPr/>
        </p:nvCxnSpPr>
        <p:spPr>
          <a:xfrm>
            <a:off x="770965" y="3386711"/>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Rechte verbindingslijn met pijl 79">
            <a:extLst>
              <a:ext uri="{FF2B5EF4-FFF2-40B4-BE49-F238E27FC236}">
                <a16:creationId xmlns:a16="http://schemas.microsoft.com/office/drawing/2014/main" id="{D1FDBA41-EF0E-214A-033F-9E1B73E0E2F0}"/>
              </a:ext>
            </a:extLst>
          </p:cNvPr>
          <p:cNvCxnSpPr>
            <a:cxnSpLocks/>
          </p:cNvCxnSpPr>
          <p:nvPr/>
        </p:nvCxnSpPr>
        <p:spPr>
          <a:xfrm>
            <a:off x="770965" y="2103038"/>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Rechte verbindingslijn met pijl 80">
            <a:extLst>
              <a:ext uri="{FF2B5EF4-FFF2-40B4-BE49-F238E27FC236}">
                <a16:creationId xmlns:a16="http://schemas.microsoft.com/office/drawing/2014/main" id="{012308D2-34C4-FCD2-691D-B1E7911A3501}"/>
              </a:ext>
            </a:extLst>
          </p:cNvPr>
          <p:cNvCxnSpPr>
            <a:cxnSpLocks/>
          </p:cNvCxnSpPr>
          <p:nvPr/>
        </p:nvCxnSpPr>
        <p:spPr>
          <a:xfrm>
            <a:off x="770965" y="4423444"/>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Rechte verbindingslijn met pijl 85">
            <a:extLst>
              <a:ext uri="{FF2B5EF4-FFF2-40B4-BE49-F238E27FC236}">
                <a16:creationId xmlns:a16="http://schemas.microsoft.com/office/drawing/2014/main" id="{86F2C5AF-DE69-A266-E3DF-31BDE14269D9}"/>
              </a:ext>
            </a:extLst>
          </p:cNvPr>
          <p:cNvCxnSpPr>
            <a:cxnSpLocks/>
          </p:cNvCxnSpPr>
          <p:nvPr/>
        </p:nvCxnSpPr>
        <p:spPr>
          <a:xfrm>
            <a:off x="5030584" y="5472201"/>
            <a:ext cx="876154"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30" name="Rechte verbindingslijn met pijl 129">
            <a:extLst>
              <a:ext uri="{FF2B5EF4-FFF2-40B4-BE49-F238E27FC236}">
                <a16:creationId xmlns:a16="http://schemas.microsoft.com/office/drawing/2014/main" id="{7773D6D1-1D08-5A79-5DD4-7F5E5E016023}"/>
              </a:ext>
            </a:extLst>
          </p:cNvPr>
          <p:cNvCxnSpPr>
            <a:cxnSpLocks/>
          </p:cNvCxnSpPr>
          <p:nvPr/>
        </p:nvCxnSpPr>
        <p:spPr>
          <a:xfrm>
            <a:off x="7137314" y="5444393"/>
            <a:ext cx="121398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C15FC04B-0AA2-8F57-78DF-193D32A5F3AC}"/>
              </a:ext>
            </a:extLst>
          </p:cNvPr>
          <p:cNvCxnSpPr>
            <a:cxnSpLocks/>
          </p:cNvCxnSpPr>
          <p:nvPr/>
        </p:nvCxnSpPr>
        <p:spPr>
          <a:xfrm>
            <a:off x="2387692" y="43610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084302E4-EEAF-60B9-4635-464B780DA305}"/>
              </a:ext>
            </a:extLst>
          </p:cNvPr>
          <p:cNvCxnSpPr>
            <a:cxnSpLocks/>
          </p:cNvCxnSpPr>
          <p:nvPr/>
        </p:nvCxnSpPr>
        <p:spPr>
          <a:xfrm>
            <a:off x="2387692" y="45134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a:extLst>
              <a:ext uri="{FF2B5EF4-FFF2-40B4-BE49-F238E27FC236}">
                <a16:creationId xmlns:a16="http://schemas.microsoft.com/office/drawing/2014/main" id="{69F7600C-EE8D-E366-98D9-49AD27C2F054}"/>
              </a:ext>
            </a:extLst>
          </p:cNvPr>
          <p:cNvCxnSpPr>
            <a:cxnSpLocks/>
          </p:cNvCxnSpPr>
          <p:nvPr/>
        </p:nvCxnSpPr>
        <p:spPr>
          <a:xfrm>
            <a:off x="2387692" y="465839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Ovaal 139">
            <a:extLst>
              <a:ext uri="{FF2B5EF4-FFF2-40B4-BE49-F238E27FC236}">
                <a16:creationId xmlns:a16="http://schemas.microsoft.com/office/drawing/2014/main" id="{15A64217-7C92-3EF0-DD50-45BD5AE86E78}"/>
              </a:ext>
            </a:extLst>
          </p:cNvPr>
          <p:cNvSpPr/>
          <p:nvPr/>
        </p:nvSpPr>
        <p:spPr>
          <a:xfrm>
            <a:off x="2354583" y="424350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41" name="Rechte verbindingslijn 140">
            <a:extLst>
              <a:ext uri="{FF2B5EF4-FFF2-40B4-BE49-F238E27FC236}">
                <a16:creationId xmlns:a16="http://schemas.microsoft.com/office/drawing/2014/main" id="{BDEF8CBF-1E90-C689-DA29-90E479E191DB}"/>
              </a:ext>
            </a:extLst>
          </p:cNvPr>
          <p:cNvCxnSpPr>
            <a:cxnSpLocks/>
          </p:cNvCxnSpPr>
          <p:nvPr/>
        </p:nvCxnSpPr>
        <p:spPr>
          <a:xfrm>
            <a:off x="2616433" y="4658393"/>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E7EC2919-8284-C9E2-501A-5708A2FA5780}"/>
              </a:ext>
            </a:extLst>
          </p:cNvPr>
          <p:cNvCxnSpPr>
            <a:cxnSpLocks/>
          </p:cNvCxnSpPr>
          <p:nvPr/>
        </p:nvCxnSpPr>
        <p:spPr>
          <a:xfrm>
            <a:off x="2765755" y="4361028"/>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3" name="Gebogen verbindingslijn 142">
            <a:extLst>
              <a:ext uri="{FF2B5EF4-FFF2-40B4-BE49-F238E27FC236}">
                <a16:creationId xmlns:a16="http://schemas.microsoft.com/office/drawing/2014/main" id="{E1210EA7-9B2C-77A2-5A89-4A26BF0A3D95}"/>
              </a:ext>
            </a:extLst>
          </p:cNvPr>
          <p:cNvCxnSpPr>
            <a:cxnSpLocks/>
          </p:cNvCxnSpPr>
          <p:nvPr/>
        </p:nvCxnSpPr>
        <p:spPr>
          <a:xfrm rot="16200000" flipH="1">
            <a:off x="5238071" y="3731748"/>
            <a:ext cx="1272191" cy="1189151"/>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Rechte verbindingslijn met pijl 147">
            <a:extLst>
              <a:ext uri="{FF2B5EF4-FFF2-40B4-BE49-F238E27FC236}">
                <a16:creationId xmlns:a16="http://schemas.microsoft.com/office/drawing/2014/main" id="{E61FCEB4-5971-019E-2E4C-2CAEEE1A3F7B}"/>
              </a:ext>
            </a:extLst>
          </p:cNvPr>
          <p:cNvCxnSpPr>
            <a:cxnSpLocks/>
            <a:endCxn id="136" idx="1"/>
          </p:cNvCxnSpPr>
          <p:nvPr/>
        </p:nvCxnSpPr>
        <p:spPr>
          <a:xfrm flipV="1">
            <a:off x="3456744" y="3325042"/>
            <a:ext cx="902818" cy="36170"/>
          </a:xfrm>
          <a:prstGeom prst="straightConnector1">
            <a:avLst/>
          </a:prstGeom>
          <a:ln w="95250">
            <a:solidFill>
              <a:schemeClr val="bg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5" name="Gebogen verbindingslijn 154">
            <a:extLst>
              <a:ext uri="{FF2B5EF4-FFF2-40B4-BE49-F238E27FC236}">
                <a16:creationId xmlns:a16="http://schemas.microsoft.com/office/drawing/2014/main" id="{0F01C5A6-CA80-BA03-2C6D-7AE74DEB41DD}"/>
              </a:ext>
            </a:extLst>
          </p:cNvPr>
          <p:cNvCxnSpPr>
            <a:cxnSpLocks/>
          </p:cNvCxnSpPr>
          <p:nvPr/>
        </p:nvCxnSpPr>
        <p:spPr>
          <a:xfrm rot="16200000" flipH="1">
            <a:off x="6980377" y="3126415"/>
            <a:ext cx="2391578" cy="1331721"/>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Rechte verbindingslijn met pijl 156">
            <a:extLst>
              <a:ext uri="{FF2B5EF4-FFF2-40B4-BE49-F238E27FC236}">
                <a16:creationId xmlns:a16="http://schemas.microsoft.com/office/drawing/2014/main" id="{8FEF6F84-36C0-CFD6-2939-D19F00300248}"/>
              </a:ext>
            </a:extLst>
          </p:cNvPr>
          <p:cNvCxnSpPr>
            <a:cxnSpLocks/>
          </p:cNvCxnSpPr>
          <p:nvPr/>
        </p:nvCxnSpPr>
        <p:spPr>
          <a:xfrm>
            <a:off x="3486902" y="2103038"/>
            <a:ext cx="3300624" cy="0"/>
          </a:xfrm>
          <a:prstGeom prst="straightConnector1">
            <a:avLst/>
          </a:prstGeom>
          <a:ln w="95250">
            <a:solidFill>
              <a:schemeClr val="bg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0" name="Rechthoek 159">
            <a:extLst>
              <a:ext uri="{FF2B5EF4-FFF2-40B4-BE49-F238E27FC236}">
                <a16:creationId xmlns:a16="http://schemas.microsoft.com/office/drawing/2014/main" id="{08BDB5C2-AF7C-8448-AAD5-92EEBD611E44}"/>
              </a:ext>
            </a:extLst>
          </p:cNvPr>
          <p:cNvSpPr/>
          <p:nvPr/>
        </p:nvSpPr>
        <p:spPr>
          <a:xfrm>
            <a:off x="2199262" y="1255926"/>
            <a:ext cx="1426471" cy="3858058"/>
          </a:xfrm>
          <a:prstGeom prst="rect">
            <a:avLst/>
          </a:prstGeom>
          <a:noFill/>
          <a:ln w="603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1" name="Tekstvak 160">
            <a:extLst>
              <a:ext uri="{FF2B5EF4-FFF2-40B4-BE49-F238E27FC236}">
                <a16:creationId xmlns:a16="http://schemas.microsoft.com/office/drawing/2014/main" id="{3BA32DBF-1DFF-EF4F-EFB9-9B269446D6D6}"/>
              </a:ext>
            </a:extLst>
          </p:cNvPr>
          <p:cNvSpPr txBox="1"/>
          <p:nvPr/>
        </p:nvSpPr>
        <p:spPr>
          <a:xfrm>
            <a:off x="2491074" y="1255926"/>
            <a:ext cx="748923" cy="369332"/>
          </a:xfrm>
          <a:prstGeom prst="rect">
            <a:avLst/>
          </a:prstGeom>
          <a:noFill/>
        </p:spPr>
        <p:txBody>
          <a:bodyPr wrap="none" rtlCol="0">
            <a:spAutoFit/>
          </a:bodyPr>
          <a:lstStyle/>
          <a:p>
            <a:r>
              <a:rPr lang="nl-NL" b="1"/>
              <a:t>Raad</a:t>
            </a:r>
          </a:p>
        </p:txBody>
      </p:sp>
      <p:cxnSp>
        <p:nvCxnSpPr>
          <p:cNvPr id="169" name="Rechte verbindingslijn 168">
            <a:extLst>
              <a:ext uri="{FF2B5EF4-FFF2-40B4-BE49-F238E27FC236}">
                <a16:creationId xmlns:a16="http://schemas.microsoft.com/office/drawing/2014/main" id="{6E7DF157-9446-DF34-0CE6-A0D80EB7E51D}"/>
              </a:ext>
            </a:extLst>
          </p:cNvPr>
          <p:cNvCxnSpPr>
            <a:cxnSpLocks/>
          </p:cNvCxnSpPr>
          <p:nvPr/>
        </p:nvCxnSpPr>
        <p:spPr>
          <a:xfrm>
            <a:off x="2388177" y="3234990"/>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0" name="Ovaal 169">
            <a:extLst>
              <a:ext uri="{FF2B5EF4-FFF2-40B4-BE49-F238E27FC236}">
                <a16:creationId xmlns:a16="http://schemas.microsoft.com/office/drawing/2014/main" id="{50698BE8-63E0-5324-E84E-9FF7972F9283}"/>
              </a:ext>
            </a:extLst>
          </p:cNvPr>
          <p:cNvSpPr/>
          <p:nvPr/>
        </p:nvSpPr>
        <p:spPr>
          <a:xfrm>
            <a:off x="2323037" y="314790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71" name="Rechte verbindingslijn 170">
            <a:extLst>
              <a:ext uri="{FF2B5EF4-FFF2-40B4-BE49-F238E27FC236}">
                <a16:creationId xmlns:a16="http://schemas.microsoft.com/office/drawing/2014/main" id="{D0AD3BF1-4A13-865E-493D-DADF60E4B642}"/>
              </a:ext>
            </a:extLst>
          </p:cNvPr>
          <p:cNvCxnSpPr>
            <a:cxnSpLocks/>
          </p:cNvCxnSpPr>
          <p:nvPr/>
        </p:nvCxnSpPr>
        <p:spPr>
          <a:xfrm>
            <a:off x="2388177" y="224825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3DB043E5-C191-F4E2-8E19-8142FA169EF8}"/>
              </a:ext>
            </a:extLst>
          </p:cNvPr>
          <p:cNvCxnSpPr>
            <a:cxnSpLocks/>
          </p:cNvCxnSpPr>
          <p:nvPr/>
        </p:nvCxnSpPr>
        <p:spPr>
          <a:xfrm>
            <a:off x="2540577" y="2244540"/>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43A60B30-96B5-C3DA-5626-E084D1B131C4}"/>
              </a:ext>
            </a:extLst>
          </p:cNvPr>
          <p:cNvCxnSpPr>
            <a:cxnSpLocks/>
          </p:cNvCxnSpPr>
          <p:nvPr/>
        </p:nvCxnSpPr>
        <p:spPr>
          <a:xfrm>
            <a:off x="2388177" y="21330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74" name="Ovaal 173">
            <a:extLst>
              <a:ext uri="{FF2B5EF4-FFF2-40B4-BE49-F238E27FC236}">
                <a16:creationId xmlns:a16="http://schemas.microsoft.com/office/drawing/2014/main" id="{AC55E350-BAB0-8F65-F5FE-FD7D87AB2771}"/>
              </a:ext>
            </a:extLst>
          </p:cNvPr>
          <p:cNvSpPr/>
          <p:nvPr/>
        </p:nvSpPr>
        <p:spPr>
          <a:xfrm>
            <a:off x="2323037" y="204593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grpSp>
        <p:nvGrpSpPr>
          <p:cNvPr id="17" name="Groep 16">
            <a:extLst>
              <a:ext uri="{FF2B5EF4-FFF2-40B4-BE49-F238E27FC236}">
                <a16:creationId xmlns:a16="http://schemas.microsoft.com/office/drawing/2014/main" id="{F14CFB30-8031-5BF2-9108-E7BAD3377FA2}"/>
              </a:ext>
            </a:extLst>
          </p:cNvPr>
          <p:cNvGrpSpPr/>
          <p:nvPr/>
        </p:nvGrpSpPr>
        <p:grpSpPr>
          <a:xfrm>
            <a:off x="3619294" y="4912207"/>
            <a:ext cx="1349298" cy="1628078"/>
            <a:chOff x="3619294" y="4912207"/>
            <a:chExt cx="1349298" cy="1628078"/>
          </a:xfrm>
        </p:grpSpPr>
        <p:sp>
          <p:nvSpPr>
            <p:cNvPr id="19" name="Document 18">
              <a:extLst>
                <a:ext uri="{FF2B5EF4-FFF2-40B4-BE49-F238E27FC236}">
                  <a16:creationId xmlns:a16="http://schemas.microsoft.com/office/drawing/2014/main" id="{D96F1743-EC51-F620-337A-4F8D7134A1A6}"/>
                </a:ext>
              </a:extLst>
            </p:cNvPr>
            <p:cNvSpPr/>
            <p:nvPr/>
          </p:nvSpPr>
          <p:spPr>
            <a:xfrm>
              <a:off x="3619294" y="4912207"/>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5" name="Rechte verbindingslijn 174">
              <a:extLst>
                <a:ext uri="{FF2B5EF4-FFF2-40B4-BE49-F238E27FC236}">
                  <a16:creationId xmlns:a16="http://schemas.microsoft.com/office/drawing/2014/main" id="{BDA3EC32-FAE4-F9E4-0F2A-95F4C7890D47}"/>
                </a:ext>
              </a:extLst>
            </p:cNvPr>
            <p:cNvCxnSpPr>
              <a:cxnSpLocks/>
            </p:cNvCxnSpPr>
            <p:nvPr/>
          </p:nvCxnSpPr>
          <p:spPr>
            <a:xfrm>
              <a:off x="3802511" y="51896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E407CBF8-B9ED-843A-AF36-24FDC2FBD471}"/>
                </a:ext>
              </a:extLst>
            </p:cNvPr>
            <p:cNvCxnSpPr>
              <a:cxnSpLocks/>
            </p:cNvCxnSpPr>
            <p:nvPr/>
          </p:nvCxnSpPr>
          <p:spPr>
            <a:xfrm>
              <a:off x="3802511" y="53420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F638079D-6FE7-6223-1D78-9064E5BA36B6}"/>
                </a:ext>
              </a:extLst>
            </p:cNvPr>
            <p:cNvCxnSpPr>
              <a:cxnSpLocks/>
            </p:cNvCxnSpPr>
            <p:nvPr/>
          </p:nvCxnSpPr>
          <p:spPr>
            <a:xfrm>
              <a:off x="3802511" y="548699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78" name="Ovaal 177">
              <a:extLst>
                <a:ext uri="{FF2B5EF4-FFF2-40B4-BE49-F238E27FC236}">
                  <a16:creationId xmlns:a16="http://schemas.microsoft.com/office/drawing/2014/main" id="{6D58ADA0-757B-CE5A-2817-C93F2483A383}"/>
                </a:ext>
              </a:extLst>
            </p:cNvPr>
            <p:cNvSpPr/>
            <p:nvPr/>
          </p:nvSpPr>
          <p:spPr>
            <a:xfrm>
              <a:off x="3645832" y="507210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79" name="Rechte verbindingslijn 178">
              <a:extLst>
                <a:ext uri="{FF2B5EF4-FFF2-40B4-BE49-F238E27FC236}">
                  <a16:creationId xmlns:a16="http://schemas.microsoft.com/office/drawing/2014/main" id="{F0528867-4A56-F98A-FB9E-426F1B199EAE}"/>
                </a:ext>
              </a:extLst>
            </p:cNvPr>
            <p:cNvCxnSpPr>
              <a:cxnSpLocks/>
            </p:cNvCxnSpPr>
            <p:nvPr/>
          </p:nvCxnSpPr>
          <p:spPr>
            <a:xfrm>
              <a:off x="4031252" y="5486996"/>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0" name="Rechte verbindingslijn 179">
              <a:extLst>
                <a:ext uri="{FF2B5EF4-FFF2-40B4-BE49-F238E27FC236}">
                  <a16:creationId xmlns:a16="http://schemas.microsoft.com/office/drawing/2014/main" id="{566801B9-36CD-57C8-311A-FFDE0CF15B67}"/>
                </a:ext>
              </a:extLst>
            </p:cNvPr>
            <p:cNvCxnSpPr>
              <a:cxnSpLocks/>
            </p:cNvCxnSpPr>
            <p:nvPr/>
          </p:nvCxnSpPr>
          <p:spPr>
            <a:xfrm>
              <a:off x="4180574" y="5189631"/>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1" name="Rechte verbindingslijn 180">
              <a:extLst>
                <a:ext uri="{FF2B5EF4-FFF2-40B4-BE49-F238E27FC236}">
                  <a16:creationId xmlns:a16="http://schemas.microsoft.com/office/drawing/2014/main" id="{E038BC8D-0FC5-BF20-3AC9-F84ED2713AC4}"/>
                </a:ext>
              </a:extLst>
            </p:cNvPr>
            <p:cNvCxnSpPr>
              <a:cxnSpLocks/>
            </p:cNvCxnSpPr>
            <p:nvPr/>
          </p:nvCxnSpPr>
          <p:spPr>
            <a:xfrm>
              <a:off x="3802511" y="571331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2" name="Rechte verbindingslijn 181">
              <a:extLst>
                <a:ext uri="{FF2B5EF4-FFF2-40B4-BE49-F238E27FC236}">
                  <a16:creationId xmlns:a16="http://schemas.microsoft.com/office/drawing/2014/main" id="{AE9ED601-FDB5-A00E-1DB6-F18B37C4AA66}"/>
                </a:ext>
              </a:extLst>
            </p:cNvPr>
            <p:cNvCxnSpPr>
              <a:cxnSpLocks/>
            </p:cNvCxnSpPr>
            <p:nvPr/>
          </p:nvCxnSpPr>
          <p:spPr>
            <a:xfrm>
              <a:off x="3802511" y="585456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83" name="Ovaal 182">
              <a:extLst>
                <a:ext uri="{FF2B5EF4-FFF2-40B4-BE49-F238E27FC236}">
                  <a16:creationId xmlns:a16="http://schemas.microsoft.com/office/drawing/2014/main" id="{C6675ADC-B050-DD5F-1D7B-A61D81A4938F}"/>
                </a:ext>
              </a:extLst>
            </p:cNvPr>
            <p:cNvSpPr/>
            <p:nvPr/>
          </p:nvSpPr>
          <p:spPr>
            <a:xfrm>
              <a:off x="3638962" y="563338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grpSp>
      <p:grpSp>
        <p:nvGrpSpPr>
          <p:cNvPr id="12" name="Groep 11">
            <a:extLst>
              <a:ext uri="{FF2B5EF4-FFF2-40B4-BE49-F238E27FC236}">
                <a16:creationId xmlns:a16="http://schemas.microsoft.com/office/drawing/2014/main" id="{71757EF0-5767-BDBE-5F98-0E981A398695}"/>
              </a:ext>
            </a:extLst>
          </p:cNvPr>
          <p:cNvGrpSpPr/>
          <p:nvPr/>
        </p:nvGrpSpPr>
        <p:grpSpPr>
          <a:xfrm>
            <a:off x="5850008" y="4884848"/>
            <a:ext cx="1349298" cy="1628078"/>
            <a:chOff x="5850008" y="4884848"/>
            <a:chExt cx="1349298" cy="1628078"/>
          </a:xfrm>
        </p:grpSpPr>
        <p:sp>
          <p:nvSpPr>
            <p:cNvPr id="103" name="Document 102">
              <a:extLst>
                <a:ext uri="{FF2B5EF4-FFF2-40B4-BE49-F238E27FC236}">
                  <a16:creationId xmlns:a16="http://schemas.microsoft.com/office/drawing/2014/main" id="{68FABE66-F0F7-7F3B-5F20-0B0059458FC4}"/>
                </a:ext>
              </a:extLst>
            </p:cNvPr>
            <p:cNvSpPr/>
            <p:nvPr/>
          </p:nvSpPr>
          <p:spPr>
            <a:xfrm>
              <a:off x="5850008" y="4884848"/>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7" name="Rechte verbindingslijn 106">
              <a:extLst>
                <a:ext uri="{FF2B5EF4-FFF2-40B4-BE49-F238E27FC236}">
                  <a16:creationId xmlns:a16="http://schemas.microsoft.com/office/drawing/2014/main" id="{1046B50B-3F5F-5513-A2B6-E8EA4F29D8D1}"/>
                </a:ext>
              </a:extLst>
            </p:cNvPr>
            <p:cNvCxnSpPr>
              <a:cxnSpLocks/>
            </p:cNvCxnSpPr>
            <p:nvPr/>
          </p:nvCxnSpPr>
          <p:spPr>
            <a:xfrm>
              <a:off x="6030094" y="601463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02C6A7D5-16F2-9FB9-0453-5B6E96C67441}"/>
                </a:ext>
              </a:extLst>
            </p:cNvPr>
            <p:cNvCxnSpPr>
              <a:cxnSpLocks/>
            </p:cNvCxnSpPr>
            <p:nvPr/>
          </p:nvCxnSpPr>
          <p:spPr>
            <a:xfrm>
              <a:off x="6030094" y="61447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11" name="Ovaal 110">
              <a:extLst>
                <a:ext uri="{FF2B5EF4-FFF2-40B4-BE49-F238E27FC236}">
                  <a16:creationId xmlns:a16="http://schemas.microsoft.com/office/drawing/2014/main" id="{34FD6E2F-3F17-5395-9986-028BB349B6EF}"/>
                </a:ext>
              </a:extLst>
            </p:cNvPr>
            <p:cNvSpPr/>
            <p:nvPr/>
          </p:nvSpPr>
          <p:spPr>
            <a:xfrm>
              <a:off x="5864492" y="596558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184" name="Rechte verbindingslijn 183">
              <a:extLst>
                <a:ext uri="{FF2B5EF4-FFF2-40B4-BE49-F238E27FC236}">
                  <a16:creationId xmlns:a16="http://schemas.microsoft.com/office/drawing/2014/main" id="{CE0F7BE5-58BF-EA01-EAE5-2BE02C5DDD6F}"/>
                </a:ext>
              </a:extLst>
            </p:cNvPr>
            <p:cNvCxnSpPr>
              <a:cxnSpLocks/>
            </p:cNvCxnSpPr>
            <p:nvPr/>
          </p:nvCxnSpPr>
          <p:spPr>
            <a:xfrm>
              <a:off x="6057053" y="509643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F271B45-C7D9-2966-C80E-031CA8E9BA2C}"/>
                </a:ext>
              </a:extLst>
            </p:cNvPr>
            <p:cNvCxnSpPr>
              <a:cxnSpLocks/>
            </p:cNvCxnSpPr>
            <p:nvPr/>
          </p:nvCxnSpPr>
          <p:spPr>
            <a:xfrm>
              <a:off x="6057053" y="524883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Rechte verbindingslijn 185">
              <a:extLst>
                <a:ext uri="{FF2B5EF4-FFF2-40B4-BE49-F238E27FC236}">
                  <a16:creationId xmlns:a16="http://schemas.microsoft.com/office/drawing/2014/main" id="{DB833B51-7C6D-B9D9-890E-284BD33CEB34}"/>
                </a:ext>
              </a:extLst>
            </p:cNvPr>
            <p:cNvCxnSpPr>
              <a:cxnSpLocks/>
            </p:cNvCxnSpPr>
            <p:nvPr/>
          </p:nvCxnSpPr>
          <p:spPr>
            <a:xfrm>
              <a:off x="6057053" y="539380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87" name="Ovaal 186">
              <a:extLst>
                <a:ext uri="{FF2B5EF4-FFF2-40B4-BE49-F238E27FC236}">
                  <a16:creationId xmlns:a16="http://schemas.microsoft.com/office/drawing/2014/main" id="{54134FED-46B2-FECC-524A-EABCCAA8DD3A}"/>
                </a:ext>
              </a:extLst>
            </p:cNvPr>
            <p:cNvSpPr/>
            <p:nvPr/>
          </p:nvSpPr>
          <p:spPr>
            <a:xfrm>
              <a:off x="5900374" y="497891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88" name="Rechte verbindingslijn 187">
              <a:extLst>
                <a:ext uri="{FF2B5EF4-FFF2-40B4-BE49-F238E27FC236}">
                  <a16:creationId xmlns:a16="http://schemas.microsoft.com/office/drawing/2014/main" id="{0FA58B28-A76C-D0AF-6C6E-DDF710159D84}"/>
                </a:ext>
              </a:extLst>
            </p:cNvPr>
            <p:cNvCxnSpPr>
              <a:cxnSpLocks/>
            </p:cNvCxnSpPr>
            <p:nvPr/>
          </p:nvCxnSpPr>
          <p:spPr>
            <a:xfrm>
              <a:off x="6285794" y="5393804"/>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9" name="Rechte verbindingslijn 188">
              <a:extLst>
                <a:ext uri="{FF2B5EF4-FFF2-40B4-BE49-F238E27FC236}">
                  <a16:creationId xmlns:a16="http://schemas.microsoft.com/office/drawing/2014/main" id="{6F91BC2E-20BB-B4F0-0A27-6097DB1ED544}"/>
                </a:ext>
              </a:extLst>
            </p:cNvPr>
            <p:cNvCxnSpPr>
              <a:cxnSpLocks/>
            </p:cNvCxnSpPr>
            <p:nvPr/>
          </p:nvCxnSpPr>
          <p:spPr>
            <a:xfrm>
              <a:off x="6435116" y="5096439"/>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0" name="Rechte verbindingslijn 189">
              <a:extLst>
                <a:ext uri="{FF2B5EF4-FFF2-40B4-BE49-F238E27FC236}">
                  <a16:creationId xmlns:a16="http://schemas.microsoft.com/office/drawing/2014/main" id="{FECD301A-67EA-BC3A-B2AC-31903E87FE30}"/>
                </a:ext>
              </a:extLst>
            </p:cNvPr>
            <p:cNvCxnSpPr>
              <a:cxnSpLocks/>
            </p:cNvCxnSpPr>
            <p:nvPr/>
          </p:nvCxnSpPr>
          <p:spPr>
            <a:xfrm>
              <a:off x="6061981" y="5678318"/>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1" name="Ovaal 190">
              <a:extLst>
                <a:ext uri="{FF2B5EF4-FFF2-40B4-BE49-F238E27FC236}">
                  <a16:creationId xmlns:a16="http://schemas.microsoft.com/office/drawing/2014/main" id="{A84BCFB7-6765-2C19-D839-C9F6D941F27B}"/>
                </a:ext>
              </a:extLst>
            </p:cNvPr>
            <p:cNvSpPr/>
            <p:nvPr/>
          </p:nvSpPr>
          <p:spPr>
            <a:xfrm>
              <a:off x="5888355" y="559123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grpSp>
      <p:grpSp>
        <p:nvGrpSpPr>
          <p:cNvPr id="15" name="Groep 14">
            <a:extLst>
              <a:ext uri="{FF2B5EF4-FFF2-40B4-BE49-F238E27FC236}">
                <a16:creationId xmlns:a16="http://schemas.microsoft.com/office/drawing/2014/main" id="{B44D1824-3B3E-F804-6F13-5EFBFD2ABF70}"/>
              </a:ext>
            </a:extLst>
          </p:cNvPr>
          <p:cNvGrpSpPr/>
          <p:nvPr/>
        </p:nvGrpSpPr>
        <p:grpSpPr>
          <a:xfrm>
            <a:off x="6866676" y="1677341"/>
            <a:ext cx="1133707" cy="1025912"/>
            <a:chOff x="6866676" y="1677341"/>
            <a:chExt cx="1133707" cy="1025912"/>
          </a:xfrm>
        </p:grpSpPr>
        <p:sp>
          <p:nvSpPr>
            <p:cNvPr id="150" name="Document 149">
              <a:extLst>
                <a:ext uri="{FF2B5EF4-FFF2-40B4-BE49-F238E27FC236}">
                  <a16:creationId xmlns:a16="http://schemas.microsoft.com/office/drawing/2014/main" id="{CE92FA0D-C6D9-659E-C438-BCDCBD114DD8}"/>
                </a:ext>
              </a:extLst>
            </p:cNvPr>
            <p:cNvSpPr/>
            <p:nvPr/>
          </p:nvSpPr>
          <p:spPr>
            <a:xfrm>
              <a:off x="6866676" y="167734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92" name="Rechte verbindingslijn 191">
              <a:extLst>
                <a:ext uri="{FF2B5EF4-FFF2-40B4-BE49-F238E27FC236}">
                  <a16:creationId xmlns:a16="http://schemas.microsoft.com/office/drawing/2014/main" id="{47B3434B-6FDC-1FB4-B954-41CBCC0415BB}"/>
                </a:ext>
              </a:extLst>
            </p:cNvPr>
            <p:cNvCxnSpPr>
              <a:cxnSpLocks/>
            </p:cNvCxnSpPr>
            <p:nvPr/>
          </p:nvCxnSpPr>
          <p:spPr>
            <a:xfrm>
              <a:off x="6961900" y="22351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3" name="Rechte verbindingslijn 192">
              <a:extLst>
                <a:ext uri="{FF2B5EF4-FFF2-40B4-BE49-F238E27FC236}">
                  <a16:creationId xmlns:a16="http://schemas.microsoft.com/office/drawing/2014/main" id="{4847499B-5D37-6A46-D35B-EEAD2F063F48}"/>
                </a:ext>
              </a:extLst>
            </p:cNvPr>
            <p:cNvCxnSpPr>
              <a:cxnSpLocks/>
            </p:cNvCxnSpPr>
            <p:nvPr/>
          </p:nvCxnSpPr>
          <p:spPr>
            <a:xfrm>
              <a:off x="7114300" y="2231410"/>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4" name="Rechte verbindingslijn 193">
              <a:extLst>
                <a:ext uri="{FF2B5EF4-FFF2-40B4-BE49-F238E27FC236}">
                  <a16:creationId xmlns:a16="http://schemas.microsoft.com/office/drawing/2014/main" id="{A21789C5-3B76-5E6E-C16F-C183741C89BD}"/>
                </a:ext>
              </a:extLst>
            </p:cNvPr>
            <p:cNvCxnSpPr>
              <a:cxnSpLocks/>
            </p:cNvCxnSpPr>
            <p:nvPr/>
          </p:nvCxnSpPr>
          <p:spPr>
            <a:xfrm>
              <a:off x="6961900" y="21198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95" name="Ovaal 194">
              <a:extLst>
                <a:ext uri="{FF2B5EF4-FFF2-40B4-BE49-F238E27FC236}">
                  <a16:creationId xmlns:a16="http://schemas.microsoft.com/office/drawing/2014/main" id="{BCBFAF7B-A86F-B8A1-5F0D-2F8CA9C395DE}"/>
                </a:ext>
              </a:extLst>
            </p:cNvPr>
            <p:cNvSpPr/>
            <p:nvPr/>
          </p:nvSpPr>
          <p:spPr>
            <a:xfrm>
              <a:off x="6896760" y="203280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grpSp>
      <p:grpSp>
        <p:nvGrpSpPr>
          <p:cNvPr id="13" name="Groep 12">
            <a:extLst>
              <a:ext uri="{FF2B5EF4-FFF2-40B4-BE49-F238E27FC236}">
                <a16:creationId xmlns:a16="http://schemas.microsoft.com/office/drawing/2014/main" id="{B390BBCB-547E-9E91-CB0C-12EFEE86A2A1}"/>
              </a:ext>
            </a:extLst>
          </p:cNvPr>
          <p:cNvGrpSpPr/>
          <p:nvPr/>
        </p:nvGrpSpPr>
        <p:grpSpPr>
          <a:xfrm>
            <a:off x="8351296" y="4884848"/>
            <a:ext cx="1350393" cy="1628078"/>
            <a:chOff x="8351296" y="4884848"/>
            <a:chExt cx="1350393" cy="1628078"/>
          </a:xfrm>
        </p:grpSpPr>
        <p:sp>
          <p:nvSpPr>
            <p:cNvPr id="119" name="Document 118">
              <a:extLst>
                <a:ext uri="{FF2B5EF4-FFF2-40B4-BE49-F238E27FC236}">
                  <a16:creationId xmlns:a16="http://schemas.microsoft.com/office/drawing/2014/main" id="{18190A79-2F7F-7E7E-7D65-62B7C8CC5F25}"/>
                </a:ext>
              </a:extLst>
            </p:cNvPr>
            <p:cNvSpPr/>
            <p:nvPr/>
          </p:nvSpPr>
          <p:spPr>
            <a:xfrm>
              <a:off x="8352391" y="4884848"/>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0" name="Rechte verbindingslijn 119">
              <a:extLst>
                <a:ext uri="{FF2B5EF4-FFF2-40B4-BE49-F238E27FC236}">
                  <a16:creationId xmlns:a16="http://schemas.microsoft.com/office/drawing/2014/main" id="{8C6718DE-8BF5-736B-2062-3786B8648617}"/>
                </a:ext>
              </a:extLst>
            </p:cNvPr>
            <p:cNvCxnSpPr>
              <a:cxnSpLocks/>
            </p:cNvCxnSpPr>
            <p:nvPr/>
          </p:nvCxnSpPr>
          <p:spPr>
            <a:xfrm>
              <a:off x="8532477" y="60456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E1BFC957-E50A-605A-CDDE-5D65D38806B0}"/>
                </a:ext>
              </a:extLst>
            </p:cNvPr>
            <p:cNvCxnSpPr>
              <a:cxnSpLocks/>
            </p:cNvCxnSpPr>
            <p:nvPr/>
          </p:nvCxnSpPr>
          <p:spPr>
            <a:xfrm>
              <a:off x="8532477" y="617572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a:extLst>
                <a:ext uri="{FF2B5EF4-FFF2-40B4-BE49-F238E27FC236}">
                  <a16:creationId xmlns:a16="http://schemas.microsoft.com/office/drawing/2014/main" id="{23A4FDDE-54EE-794E-C794-6087C420AE8F}"/>
                </a:ext>
              </a:extLst>
            </p:cNvPr>
            <p:cNvCxnSpPr>
              <a:cxnSpLocks/>
            </p:cNvCxnSpPr>
            <p:nvPr/>
          </p:nvCxnSpPr>
          <p:spPr>
            <a:xfrm>
              <a:off x="8684877" y="6172012"/>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3" name="Ovaal 122">
              <a:extLst>
                <a:ext uri="{FF2B5EF4-FFF2-40B4-BE49-F238E27FC236}">
                  <a16:creationId xmlns:a16="http://schemas.microsoft.com/office/drawing/2014/main" id="{4DD5D196-40C3-8784-EB0B-E9637B72D697}"/>
                </a:ext>
              </a:extLst>
            </p:cNvPr>
            <p:cNvSpPr/>
            <p:nvPr/>
          </p:nvSpPr>
          <p:spPr>
            <a:xfrm>
              <a:off x="8366875" y="59965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124" name="Rechte verbindingslijn 123">
              <a:extLst>
                <a:ext uri="{FF2B5EF4-FFF2-40B4-BE49-F238E27FC236}">
                  <a16:creationId xmlns:a16="http://schemas.microsoft.com/office/drawing/2014/main" id="{221B625D-31B8-1A26-544D-9CEA85F32E79}"/>
                </a:ext>
              </a:extLst>
            </p:cNvPr>
            <p:cNvCxnSpPr>
              <a:cxnSpLocks/>
            </p:cNvCxnSpPr>
            <p:nvPr/>
          </p:nvCxnSpPr>
          <p:spPr>
            <a:xfrm>
              <a:off x="8507975" y="51470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137FC157-9958-9C08-FE6C-7BDEB1842DE6}"/>
                </a:ext>
              </a:extLst>
            </p:cNvPr>
            <p:cNvCxnSpPr>
              <a:cxnSpLocks/>
            </p:cNvCxnSpPr>
            <p:nvPr/>
          </p:nvCxnSpPr>
          <p:spPr>
            <a:xfrm>
              <a:off x="8507975" y="52994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323A31E7-51DB-0705-F225-9230FBED72C3}"/>
                </a:ext>
              </a:extLst>
            </p:cNvPr>
            <p:cNvCxnSpPr>
              <a:cxnSpLocks/>
            </p:cNvCxnSpPr>
            <p:nvPr/>
          </p:nvCxnSpPr>
          <p:spPr>
            <a:xfrm>
              <a:off x="8507975" y="544439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Ovaal 126">
              <a:extLst>
                <a:ext uri="{FF2B5EF4-FFF2-40B4-BE49-F238E27FC236}">
                  <a16:creationId xmlns:a16="http://schemas.microsoft.com/office/drawing/2014/main" id="{6E0C585E-9054-363B-20B0-DDE953566D82}"/>
                </a:ext>
              </a:extLst>
            </p:cNvPr>
            <p:cNvSpPr/>
            <p:nvPr/>
          </p:nvSpPr>
          <p:spPr>
            <a:xfrm>
              <a:off x="8351296" y="502950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28" name="Rechte verbindingslijn 127">
              <a:extLst>
                <a:ext uri="{FF2B5EF4-FFF2-40B4-BE49-F238E27FC236}">
                  <a16:creationId xmlns:a16="http://schemas.microsoft.com/office/drawing/2014/main" id="{26D1B288-3E15-BDAE-2472-FD7953184D12}"/>
                </a:ext>
              </a:extLst>
            </p:cNvPr>
            <p:cNvCxnSpPr>
              <a:cxnSpLocks/>
            </p:cNvCxnSpPr>
            <p:nvPr/>
          </p:nvCxnSpPr>
          <p:spPr>
            <a:xfrm>
              <a:off x="8736716" y="5444393"/>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9EB12021-F5B2-7B3A-582E-DC30B4E9590A}"/>
                </a:ext>
              </a:extLst>
            </p:cNvPr>
            <p:cNvCxnSpPr>
              <a:cxnSpLocks/>
            </p:cNvCxnSpPr>
            <p:nvPr/>
          </p:nvCxnSpPr>
          <p:spPr>
            <a:xfrm>
              <a:off x="8886038" y="5147028"/>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6" name="Rechte verbindingslijn 195">
              <a:extLst>
                <a:ext uri="{FF2B5EF4-FFF2-40B4-BE49-F238E27FC236}">
                  <a16:creationId xmlns:a16="http://schemas.microsoft.com/office/drawing/2014/main" id="{D14D5B82-0449-ED7E-7A58-EA13C0F3F213}"/>
                </a:ext>
              </a:extLst>
            </p:cNvPr>
            <p:cNvCxnSpPr>
              <a:cxnSpLocks/>
            </p:cNvCxnSpPr>
            <p:nvPr/>
          </p:nvCxnSpPr>
          <p:spPr>
            <a:xfrm>
              <a:off x="8495129" y="5713316"/>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7" name="Ovaal 196">
              <a:extLst>
                <a:ext uri="{FF2B5EF4-FFF2-40B4-BE49-F238E27FC236}">
                  <a16:creationId xmlns:a16="http://schemas.microsoft.com/office/drawing/2014/main" id="{A2B71256-8CA3-FF33-3B45-B4FE226E0264}"/>
                </a:ext>
              </a:extLst>
            </p:cNvPr>
            <p:cNvSpPr/>
            <p:nvPr/>
          </p:nvSpPr>
          <p:spPr>
            <a:xfrm>
              <a:off x="8383470" y="560636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grpSp>
      <p:grpSp>
        <p:nvGrpSpPr>
          <p:cNvPr id="14" name="Groep 13">
            <a:extLst>
              <a:ext uri="{FF2B5EF4-FFF2-40B4-BE49-F238E27FC236}">
                <a16:creationId xmlns:a16="http://schemas.microsoft.com/office/drawing/2014/main" id="{958D9339-EDDC-2ECD-7C1B-B24463E1A7E6}"/>
              </a:ext>
            </a:extLst>
          </p:cNvPr>
          <p:cNvGrpSpPr/>
          <p:nvPr/>
        </p:nvGrpSpPr>
        <p:grpSpPr>
          <a:xfrm>
            <a:off x="4359562" y="2812086"/>
            <a:ext cx="1133707" cy="1025912"/>
            <a:chOff x="4359562" y="2812086"/>
            <a:chExt cx="1133707" cy="1025912"/>
          </a:xfrm>
        </p:grpSpPr>
        <p:sp>
          <p:nvSpPr>
            <p:cNvPr id="136" name="Document 135">
              <a:extLst>
                <a:ext uri="{FF2B5EF4-FFF2-40B4-BE49-F238E27FC236}">
                  <a16:creationId xmlns:a16="http://schemas.microsoft.com/office/drawing/2014/main" id="{0D835918-0EE2-DB71-44C4-FD3A57231636}"/>
                </a:ext>
              </a:extLst>
            </p:cNvPr>
            <p:cNvSpPr/>
            <p:nvPr/>
          </p:nvSpPr>
          <p:spPr>
            <a:xfrm>
              <a:off x="4359562" y="2812086"/>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52" name="Rechte verbindingslijn 151">
              <a:extLst>
                <a:ext uri="{FF2B5EF4-FFF2-40B4-BE49-F238E27FC236}">
                  <a16:creationId xmlns:a16="http://schemas.microsoft.com/office/drawing/2014/main" id="{2C98E345-CB3E-50FB-75D1-0B813962F365}"/>
                </a:ext>
              </a:extLst>
            </p:cNvPr>
            <p:cNvCxnSpPr>
              <a:cxnSpLocks/>
            </p:cNvCxnSpPr>
            <p:nvPr/>
          </p:nvCxnSpPr>
          <p:spPr>
            <a:xfrm>
              <a:off x="4441873" y="3224509"/>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3" name="Ovaal 152">
              <a:extLst>
                <a:ext uri="{FF2B5EF4-FFF2-40B4-BE49-F238E27FC236}">
                  <a16:creationId xmlns:a16="http://schemas.microsoft.com/office/drawing/2014/main" id="{7CA00A26-486F-0EAE-CBBC-5DA176C6FE7C}"/>
                </a:ext>
              </a:extLst>
            </p:cNvPr>
            <p:cNvSpPr/>
            <p:nvPr/>
          </p:nvSpPr>
          <p:spPr>
            <a:xfrm>
              <a:off x="4376733" y="313742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3" name="Rechte verbindingslijn 2">
              <a:extLst>
                <a:ext uri="{FF2B5EF4-FFF2-40B4-BE49-F238E27FC236}">
                  <a16:creationId xmlns:a16="http://schemas.microsoft.com/office/drawing/2014/main" id="{EA7EFBB8-899D-6374-4414-52F9AC9A4B63}"/>
                </a:ext>
              </a:extLst>
            </p:cNvPr>
            <p:cNvCxnSpPr>
              <a:cxnSpLocks/>
            </p:cNvCxnSpPr>
            <p:nvPr/>
          </p:nvCxnSpPr>
          <p:spPr>
            <a:xfrm>
              <a:off x="4447305" y="343488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C185628D-2115-C620-0A57-D8343739D30A}"/>
                </a:ext>
              </a:extLst>
            </p:cNvPr>
            <p:cNvCxnSpPr>
              <a:cxnSpLocks/>
            </p:cNvCxnSpPr>
            <p:nvPr/>
          </p:nvCxnSpPr>
          <p:spPr>
            <a:xfrm>
              <a:off x="4447305" y="35761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Ovaal 5">
              <a:extLst>
                <a:ext uri="{FF2B5EF4-FFF2-40B4-BE49-F238E27FC236}">
                  <a16:creationId xmlns:a16="http://schemas.microsoft.com/office/drawing/2014/main" id="{6A81D190-D6E6-9932-F8E3-82505C56C4B9}"/>
                </a:ext>
              </a:extLst>
            </p:cNvPr>
            <p:cNvSpPr/>
            <p:nvPr/>
          </p:nvSpPr>
          <p:spPr>
            <a:xfrm>
              <a:off x="4383662" y="339591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grpSp>
      <p:cxnSp>
        <p:nvCxnSpPr>
          <p:cNvPr id="9" name="Rechte verbindingslijn 8">
            <a:extLst>
              <a:ext uri="{FF2B5EF4-FFF2-40B4-BE49-F238E27FC236}">
                <a16:creationId xmlns:a16="http://schemas.microsoft.com/office/drawing/2014/main" id="{951FBC41-09DC-F65D-9764-245453A9728E}"/>
              </a:ext>
            </a:extLst>
          </p:cNvPr>
          <p:cNvCxnSpPr>
            <a:cxnSpLocks/>
          </p:cNvCxnSpPr>
          <p:nvPr/>
        </p:nvCxnSpPr>
        <p:spPr>
          <a:xfrm>
            <a:off x="2383630" y="343667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1BDAFF94-37A6-8C14-5872-7F0D6F1263CA}"/>
              </a:ext>
            </a:extLst>
          </p:cNvPr>
          <p:cNvCxnSpPr>
            <a:cxnSpLocks/>
          </p:cNvCxnSpPr>
          <p:nvPr/>
        </p:nvCxnSpPr>
        <p:spPr>
          <a:xfrm>
            <a:off x="2383630" y="357792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Ovaal 10">
            <a:extLst>
              <a:ext uri="{FF2B5EF4-FFF2-40B4-BE49-F238E27FC236}">
                <a16:creationId xmlns:a16="http://schemas.microsoft.com/office/drawing/2014/main" id="{1EAFBD4B-71C8-4B9D-7554-9D51A8D91B0E}"/>
              </a:ext>
            </a:extLst>
          </p:cNvPr>
          <p:cNvSpPr/>
          <p:nvPr/>
        </p:nvSpPr>
        <p:spPr>
          <a:xfrm>
            <a:off x="2319987" y="339769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20" name="Tekstvak 19">
            <a:extLst>
              <a:ext uri="{FF2B5EF4-FFF2-40B4-BE49-F238E27FC236}">
                <a16:creationId xmlns:a16="http://schemas.microsoft.com/office/drawing/2014/main" id="{D8666446-86E5-FBB0-E4EA-7FAC10A87CEA}"/>
              </a:ext>
            </a:extLst>
          </p:cNvPr>
          <p:cNvSpPr txBox="1"/>
          <p:nvPr/>
        </p:nvSpPr>
        <p:spPr>
          <a:xfrm>
            <a:off x="8846871" y="4259448"/>
            <a:ext cx="519694" cy="584775"/>
          </a:xfrm>
          <a:prstGeom prst="rect">
            <a:avLst/>
          </a:prstGeom>
          <a:noFill/>
        </p:spPr>
        <p:txBody>
          <a:bodyPr wrap="none" rtlCol="0">
            <a:spAutoFit/>
          </a:bodyPr>
          <a:lstStyle/>
          <a:p>
            <a:r>
              <a:rPr lang="nl-NL" sz="3200">
                <a:solidFill>
                  <a:srgbClr val="FF0000"/>
                </a:solidFill>
              </a:rPr>
              <a:t>✘</a:t>
            </a:r>
          </a:p>
        </p:txBody>
      </p:sp>
      <p:sp>
        <p:nvSpPr>
          <p:cNvPr id="21" name="Ring 20">
            <a:extLst>
              <a:ext uri="{FF2B5EF4-FFF2-40B4-BE49-F238E27FC236}">
                <a16:creationId xmlns:a16="http://schemas.microsoft.com/office/drawing/2014/main" id="{6E699B70-9BFE-F02E-103B-A6DC52BCA27A}"/>
              </a:ext>
            </a:extLst>
          </p:cNvPr>
          <p:cNvSpPr/>
          <p:nvPr/>
        </p:nvSpPr>
        <p:spPr>
          <a:xfrm>
            <a:off x="6557805" y="1787849"/>
            <a:ext cx="792394" cy="789290"/>
          </a:xfrm>
          <a:prstGeom prst="donut">
            <a:avLst>
              <a:gd name="adj" fmla="val 97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2" name="Ring 21">
            <a:extLst>
              <a:ext uri="{FF2B5EF4-FFF2-40B4-BE49-F238E27FC236}">
                <a16:creationId xmlns:a16="http://schemas.microsoft.com/office/drawing/2014/main" id="{6D26D487-6203-6C1B-7551-843A136AB4A4}"/>
              </a:ext>
            </a:extLst>
          </p:cNvPr>
          <p:cNvSpPr/>
          <p:nvPr/>
        </p:nvSpPr>
        <p:spPr>
          <a:xfrm>
            <a:off x="5557697" y="5762395"/>
            <a:ext cx="792394" cy="789290"/>
          </a:xfrm>
          <a:prstGeom prst="donut">
            <a:avLst>
              <a:gd name="adj" fmla="val 97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24" name="Rechte verbindingslijn 23">
            <a:extLst>
              <a:ext uri="{FF2B5EF4-FFF2-40B4-BE49-F238E27FC236}">
                <a16:creationId xmlns:a16="http://schemas.microsoft.com/office/drawing/2014/main" id="{2E076A15-7620-3045-739C-8D5B7924EF0E}"/>
              </a:ext>
            </a:extLst>
          </p:cNvPr>
          <p:cNvCxnSpPr>
            <a:cxnSpLocks/>
            <a:stCxn id="22" idx="0"/>
            <a:endCxn id="21" idx="3"/>
          </p:cNvCxnSpPr>
          <p:nvPr/>
        </p:nvCxnSpPr>
        <p:spPr>
          <a:xfrm flipV="1">
            <a:off x="5953894" y="2461550"/>
            <a:ext cx="719954" cy="3300845"/>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55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123568" y="5472201"/>
            <a:ext cx="347033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610680" y="491786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Gebogen verbindingslijn 15">
            <a:extLst>
              <a:ext uri="{FF2B5EF4-FFF2-40B4-BE49-F238E27FC236}">
                <a16:creationId xmlns:a16="http://schemas.microsoft.com/office/drawing/2014/main" id="{43E18230-1ACA-3F93-FBEC-296E656AAFCA}"/>
              </a:ext>
            </a:extLst>
          </p:cNvPr>
          <p:cNvCxnSpPr>
            <a:cxnSpLocks/>
          </p:cNvCxnSpPr>
          <p:nvPr/>
        </p:nvCxnSpPr>
        <p:spPr>
          <a:xfrm>
            <a:off x="2490311" y="4149850"/>
            <a:ext cx="1103589"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Document 18">
            <a:extLst>
              <a:ext uri="{FF2B5EF4-FFF2-40B4-BE49-F238E27FC236}">
                <a16:creationId xmlns:a16="http://schemas.microsoft.com/office/drawing/2014/main" id="{D96F1743-EC51-F620-337A-4F8D7134A1A6}"/>
              </a:ext>
            </a:extLst>
          </p:cNvPr>
          <p:cNvSpPr/>
          <p:nvPr/>
        </p:nvSpPr>
        <p:spPr>
          <a:xfrm>
            <a:off x="3619294" y="4912207"/>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76089" y="510559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76089" y="525799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76089" y="54029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76089" y="568917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76089" y="583042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63" name="Ovaal 62">
            <a:extLst>
              <a:ext uri="{FF2B5EF4-FFF2-40B4-BE49-F238E27FC236}">
                <a16:creationId xmlns:a16="http://schemas.microsoft.com/office/drawing/2014/main" id="{12F9AEFB-F90D-7384-1BB1-83ABFCB99121}"/>
              </a:ext>
            </a:extLst>
          </p:cNvPr>
          <p:cNvSpPr/>
          <p:nvPr/>
        </p:nvSpPr>
        <p:spPr>
          <a:xfrm>
            <a:off x="612540" y="560923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31767" y="498806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 name="Document 4">
            <a:extLst>
              <a:ext uri="{FF2B5EF4-FFF2-40B4-BE49-F238E27FC236}">
                <a16:creationId xmlns:a16="http://schemas.microsoft.com/office/drawing/2014/main" id="{D1F48A4E-AEBA-7CE2-E871-C80BB773ADA1}"/>
              </a:ext>
            </a:extLst>
          </p:cNvPr>
          <p:cNvSpPr/>
          <p:nvPr/>
        </p:nvSpPr>
        <p:spPr>
          <a:xfrm>
            <a:off x="2323037" y="4004462"/>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44" name="Document 43">
            <a:extLst>
              <a:ext uri="{FF2B5EF4-FFF2-40B4-BE49-F238E27FC236}">
                <a16:creationId xmlns:a16="http://schemas.microsoft.com/office/drawing/2014/main" id="{5080545D-8B35-422F-98C0-F95FB5E69D8C}"/>
              </a:ext>
            </a:extLst>
          </p:cNvPr>
          <p:cNvSpPr/>
          <p:nvPr/>
        </p:nvSpPr>
        <p:spPr>
          <a:xfrm>
            <a:off x="2324142" y="282184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58" name="Document 57">
            <a:extLst>
              <a:ext uri="{FF2B5EF4-FFF2-40B4-BE49-F238E27FC236}">
                <a16:creationId xmlns:a16="http://schemas.microsoft.com/office/drawing/2014/main" id="{B4F8A6FC-E793-1060-90F4-19A82A07E244}"/>
              </a:ext>
            </a:extLst>
          </p:cNvPr>
          <p:cNvSpPr/>
          <p:nvPr/>
        </p:nvSpPr>
        <p:spPr>
          <a:xfrm>
            <a:off x="2328258" y="1664423"/>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78" name="Rechte verbindingslijn met pijl 77">
            <a:extLst>
              <a:ext uri="{FF2B5EF4-FFF2-40B4-BE49-F238E27FC236}">
                <a16:creationId xmlns:a16="http://schemas.microsoft.com/office/drawing/2014/main" id="{56C2EEA0-872F-9FB1-D063-537CAB6B8A68}"/>
              </a:ext>
            </a:extLst>
          </p:cNvPr>
          <p:cNvCxnSpPr>
            <a:cxnSpLocks/>
          </p:cNvCxnSpPr>
          <p:nvPr/>
        </p:nvCxnSpPr>
        <p:spPr>
          <a:xfrm>
            <a:off x="770965" y="3386711"/>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Rechte verbindingslijn met pijl 79">
            <a:extLst>
              <a:ext uri="{FF2B5EF4-FFF2-40B4-BE49-F238E27FC236}">
                <a16:creationId xmlns:a16="http://schemas.microsoft.com/office/drawing/2014/main" id="{D1FDBA41-EF0E-214A-033F-9E1B73E0E2F0}"/>
              </a:ext>
            </a:extLst>
          </p:cNvPr>
          <p:cNvCxnSpPr>
            <a:cxnSpLocks/>
          </p:cNvCxnSpPr>
          <p:nvPr/>
        </p:nvCxnSpPr>
        <p:spPr>
          <a:xfrm>
            <a:off x="770965" y="2103038"/>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Rechte verbindingslijn met pijl 80">
            <a:extLst>
              <a:ext uri="{FF2B5EF4-FFF2-40B4-BE49-F238E27FC236}">
                <a16:creationId xmlns:a16="http://schemas.microsoft.com/office/drawing/2014/main" id="{012308D2-34C4-FCD2-691D-B1E7911A3501}"/>
              </a:ext>
            </a:extLst>
          </p:cNvPr>
          <p:cNvCxnSpPr>
            <a:cxnSpLocks/>
          </p:cNvCxnSpPr>
          <p:nvPr/>
        </p:nvCxnSpPr>
        <p:spPr>
          <a:xfrm>
            <a:off x="770965" y="4423444"/>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Rechte verbindingslijn met pijl 85">
            <a:extLst>
              <a:ext uri="{FF2B5EF4-FFF2-40B4-BE49-F238E27FC236}">
                <a16:creationId xmlns:a16="http://schemas.microsoft.com/office/drawing/2014/main" id="{86F2C5AF-DE69-A266-E3DF-31BDE14269D9}"/>
              </a:ext>
            </a:extLst>
          </p:cNvPr>
          <p:cNvCxnSpPr>
            <a:cxnSpLocks/>
          </p:cNvCxnSpPr>
          <p:nvPr/>
        </p:nvCxnSpPr>
        <p:spPr>
          <a:xfrm>
            <a:off x="4968592" y="5472201"/>
            <a:ext cx="876154"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03" name="Document 102">
            <a:extLst>
              <a:ext uri="{FF2B5EF4-FFF2-40B4-BE49-F238E27FC236}">
                <a16:creationId xmlns:a16="http://schemas.microsoft.com/office/drawing/2014/main" id="{68FABE66-F0F7-7F3B-5F20-0B0059458FC4}"/>
              </a:ext>
            </a:extLst>
          </p:cNvPr>
          <p:cNvSpPr/>
          <p:nvPr/>
        </p:nvSpPr>
        <p:spPr>
          <a:xfrm>
            <a:off x="5788016" y="4884848"/>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7" name="Rechte verbindingslijn 106">
            <a:extLst>
              <a:ext uri="{FF2B5EF4-FFF2-40B4-BE49-F238E27FC236}">
                <a16:creationId xmlns:a16="http://schemas.microsoft.com/office/drawing/2014/main" id="{1046B50B-3F5F-5513-A2B6-E8EA4F29D8D1}"/>
              </a:ext>
            </a:extLst>
          </p:cNvPr>
          <p:cNvCxnSpPr>
            <a:cxnSpLocks/>
          </p:cNvCxnSpPr>
          <p:nvPr/>
        </p:nvCxnSpPr>
        <p:spPr>
          <a:xfrm>
            <a:off x="5968102" y="601463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02C6A7D5-16F2-9FB9-0453-5B6E96C67441}"/>
              </a:ext>
            </a:extLst>
          </p:cNvPr>
          <p:cNvCxnSpPr>
            <a:cxnSpLocks/>
          </p:cNvCxnSpPr>
          <p:nvPr/>
        </p:nvCxnSpPr>
        <p:spPr>
          <a:xfrm>
            <a:off x="5968102" y="61447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11" name="Ovaal 110">
            <a:extLst>
              <a:ext uri="{FF2B5EF4-FFF2-40B4-BE49-F238E27FC236}">
                <a16:creationId xmlns:a16="http://schemas.microsoft.com/office/drawing/2014/main" id="{34FD6E2F-3F17-5395-9986-028BB349B6EF}"/>
              </a:ext>
            </a:extLst>
          </p:cNvPr>
          <p:cNvSpPr/>
          <p:nvPr/>
        </p:nvSpPr>
        <p:spPr>
          <a:xfrm>
            <a:off x="5802500" y="596558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119" name="Document 118">
            <a:extLst>
              <a:ext uri="{FF2B5EF4-FFF2-40B4-BE49-F238E27FC236}">
                <a16:creationId xmlns:a16="http://schemas.microsoft.com/office/drawing/2014/main" id="{18190A79-2F7F-7E7E-7D65-62B7C8CC5F25}"/>
              </a:ext>
            </a:extLst>
          </p:cNvPr>
          <p:cNvSpPr/>
          <p:nvPr/>
        </p:nvSpPr>
        <p:spPr>
          <a:xfrm>
            <a:off x="8352391" y="4884848"/>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0" name="Rechte verbindingslijn 119">
            <a:extLst>
              <a:ext uri="{FF2B5EF4-FFF2-40B4-BE49-F238E27FC236}">
                <a16:creationId xmlns:a16="http://schemas.microsoft.com/office/drawing/2014/main" id="{8C6718DE-8BF5-736B-2062-3786B8648617}"/>
              </a:ext>
            </a:extLst>
          </p:cNvPr>
          <p:cNvCxnSpPr>
            <a:cxnSpLocks/>
          </p:cNvCxnSpPr>
          <p:nvPr/>
        </p:nvCxnSpPr>
        <p:spPr>
          <a:xfrm>
            <a:off x="8532477" y="60456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E1BFC957-E50A-605A-CDDE-5D65D38806B0}"/>
              </a:ext>
            </a:extLst>
          </p:cNvPr>
          <p:cNvCxnSpPr>
            <a:cxnSpLocks/>
          </p:cNvCxnSpPr>
          <p:nvPr/>
        </p:nvCxnSpPr>
        <p:spPr>
          <a:xfrm>
            <a:off x="8532477" y="617572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a:extLst>
              <a:ext uri="{FF2B5EF4-FFF2-40B4-BE49-F238E27FC236}">
                <a16:creationId xmlns:a16="http://schemas.microsoft.com/office/drawing/2014/main" id="{23A4FDDE-54EE-794E-C794-6087C420AE8F}"/>
              </a:ext>
            </a:extLst>
          </p:cNvPr>
          <p:cNvCxnSpPr>
            <a:cxnSpLocks/>
          </p:cNvCxnSpPr>
          <p:nvPr/>
        </p:nvCxnSpPr>
        <p:spPr>
          <a:xfrm>
            <a:off x="8684877" y="6172012"/>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3" name="Ovaal 122">
            <a:extLst>
              <a:ext uri="{FF2B5EF4-FFF2-40B4-BE49-F238E27FC236}">
                <a16:creationId xmlns:a16="http://schemas.microsoft.com/office/drawing/2014/main" id="{4DD5D196-40C3-8784-EB0B-E9637B72D697}"/>
              </a:ext>
            </a:extLst>
          </p:cNvPr>
          <p:cNvSpPr/>
          <p:nvPr/>
        </p:nvSpPr>
        <p:spPr>
          <a:xfrm>
            <a:off x="8366875" y="59965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124" name="Rechte verbindingslijn 123">
            <a:extLst>
              <a:ext uri="{FF2B5EF4-FFF2-40B4-BE49-F238E27FC236}">
                <a16:creationId xmlns:a16="http://schemas.microsoft.com/office/drawing/2014/main" id="{221B625D-31B8-1A26-544D-9CEA85F32E79}"/>
              </a:ext>
            </a:extLst>
          </p:cNvPr>
          <p:cNvCxnSpPr>
            <a:cxnSpLocks/>
          </p:cNvCxnSpPr>
          <p:nvPr/>
        </p:nvCxnSpPr>
        <p:spPr>
          <a:xfrm>
            <a:off x="8507975" y="51470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137FC157-9958-9C08-FE6C-7BDEB1842DE6}"/>
              </a:ext>
            </a:extLst>
          </p:cNvPr>
          <p:cNvCxnSpPr>
            <a:cxnSpLocks/>
          </p:cNvCxnSpPr>
          <p:nvPr/>
        </p:nvCxnSpPr>
        <p:spPr>
          <a:xfrm>
            <a:off x="8507975" y="52994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323A31E7-51DB-0705-F225-9230FBED72C3}"/>
              </a:ext>
            </a:extLst>
          </p:cNvPr>
          <p:cNvCxnSpPr>
            <a:cxnSpLocks/>
          </p:cNvCxnSpPr>
          <p:nvPr/>
        </p:nvCxnSpPr>
        <p:spPr>
          <a:xfrm>
            <a:off x="8507975" y="544439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Ovaal 126">
            <a:extLst>
              <a:ext uri="{FF2B5EF4-FFF2-40B4-BE49-F238E27FC236}">
                <a16:creationId xmlns:a16="http://schemas.microsoft.com/office/drawing/2014/main" id="{6E0C585E-9054-363B-20B0-DDE953566D82}"/>
              </a:ext>
            </a:extLst>
          </p:cNvPr>
          <p:cNvSpPr/>
          <p:nvPr/>
        </p:nvSpPr>
        <p:spPr>
          <a:xfrm>
            <a:off x="8351296" y="502950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28" name="Rechte verbindingslijn 127">
            <a:extLst>
              <a:ext uri="{FF2B5EF4-FFF2-40B4-BE49-F238E27FC236}">
                <a16:creationId xmlns:a16="http://schemas.microsoft.com/office/drawing/2014/main" id="{26D1B288-3E15-BDAE-2472-FD7953184D12}"/>
              </a:ext>
            </a:extLst>
          </p:cNvPr>
          <p:cNvCxnSpPr>
            <a:cxnSpLocks/>
          </p:cNvCxnSpPr>
          <p:nvPr/>
        </p:nvCxnSpPr>
        <p:spPr>
          <a:xfrm>
            <a:off x="8736716" y="5444393"/>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9EB12021-F5B2-7B3A-582E-DC30B4E9590A}"/>
              </a:ext>
            </a:extLst>
          </p:cNvPr>
          <p:cNvCxnSpPr>
            <a:cxnSpLocks/>
          </p:cNvCxnSpPr>
          <p:nvPr/>
        </p:nvCxnSpPr>
        <p:spPr>
          <a:xfrm>
            <a:off x="8886038" y="5147028"/>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met pijl 129">
            <a:extLst>
              <a:ext uri="{FF2B5EF4-FFF2-40B4-BE49-F238E27FC236}">
                <a16:creationId xmlns:a16="http://schemas.microsoft.com/office/drawing/2014/main" id="{7773D6D1-1D08-5A79-5DD4-7F5E5E016023}"/>
              </a:ext>
            </a:extLst>
          </p:cNvPr>
          <p:cNvCxnSpPr>
            <a:cxnSpLocks/>
          </p:cNvCxnSpPr>
          <p:nvPr/>
        </p:nvCxnSpPr>
        <p:spPr>
          <a:xfrm>
            <a:off x="7137314" y="5444393"/>
            <a:ext cx="121398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36" name="Document 135">
            <a:extLst>
              <a:ext uri="{FF2B5EF4-FFF2-40B4-BE49-F238E27FC236}">
                <a16:creationId xmlns:a16="http://schemas.microsoft.com/office/drawing/2014/main" id="{0D835918-0EE2-DB71-44C4-FD3A57231636}"/>
              </a:ext>
            </a:extLst>
          </p:cNvPr>
          <p:cNvSpPr/>
          <p:nvPr/>
        </p:nvSpPr>
        <p:spPr>
          <a:xfrm>
            <a:off x="4359562" y="2821840"/>
            <a:ext cx="1133707" cy="1025913"/>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37" name="Rechte verbindingslijn 136">
            <a:extLst>
              <a:ext uri="{FF2B5EF4-FFF2-40B4-BE49-F238E27FC236}">
                <a16:creationId xmlns:a16="http://schemas.microsoft.com/office/drawing/2014/main" id="{C15FC04B-0AA2-8F57-78DF-193D32A5F3AC}"/>
              </a:ext>
            </a:extLst>
          </p:cNvPr>
          <p:cNvCxnSpPr>
            <a:cxnSpLocks/>
          </p:cNvCxnSpPr>
          <p:nvPr/>
        </p:nvCxnSpPr>
        <p:spPr>
          <a:xfrm>
            <a:off x="2387692" y="43610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084302E4-EEAF-60B9-4635-464B780DA305}"/>
              </a:ext>
            </a:extLst>
          </p:cNvPr>
          <p:cNvCxnSpPr>
            <a:cxnSpLocks/>
          </p:cNvCxnSpPr>
          <p:nvPr/>
        </p:nvCxnSpPr>
        <p:spPr>
          <a:xfrm>
            <a:off x="2387692" y="45134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a:extLst>
              <a:ext uri="{FF2B5EF4-FFF2-40B4-BE49-F238E27FC236}">
                <a16:creationId xmlns:a16="http://schemas.microsoft.com/office/drawing/2014/main" id="{69F7600C-EE8D-E366-98D9-49AD27C2F054}"/>
              </a:ext>
            </a:extLst>
          </p:cNvPr>
          <p:cNvCxnSpPr>
            <a:cxnSpLocks/>
          </p:cNvCxnSpPr>
          <p:nvPr/>
        </p:nvCxnSpPr>
        <p:spPr>
          <a:xfrm>
            <a:off x="2387692" y="465839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Ovaal 139">
            <a:extLst>
              <a:ext uri="{FF2B5EF4-FFF2-40B4-BE49-F238E27FC236}">
                <a16:creationId xmlns:a16="http://schemas.microsoft.com/office/drawing/2014/main" id="{15A64217-7C92-3EF0-DD50-45BD5AE86E78}"/>
              </a:ext>
            </a:extLst>
          </p:cNvPr>
          <p:cNvSpPr/>
          <p:nvPr/>
        </p:nvSpPr>
        <p:spPr>
          <a:xfrm>
            <a:off x="2354583" y="424350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41" name="Rechte verbindingslijn 140">
            <a:extLst>
              <a:ext uri="{FF2B5EF4-FFF2-40B4-BE49-F238E27FC236}">
                <a16:creationId xmlns:a16="http://schemas.microsoft.com/office/drawing/2014/main" id="{BDEF8CBF-1E90-C689-DA29-90E479E191DB}"/>
              </a:ext>
            </a:extLst>
          </p:cNvPr>
          <p:cNvCxnSpPr>
            <a:cxnSpLocks/>
          </p:cNvCxnSpPr>
          <p:nvPr/>
        </p:nvCxnSpPr>
        <p:spPr>
          <a:xfrm>
            <a:off x="2616433" y="4658393"/>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E7EC2919-8284-C9E2-501A-5708A2FA5780}"/>
              </a:ext>
            </a:extLst>
          </p:cNvPr>
          <p:cNvCxnSpPr>
            <a:cxnSpLocks/>
          </p:cNvCxnSpPr>
          <p:nvPr/>
        </p:nvCxnSpPr>
        <p:spPr>
          <a:xfrm>
            <a:off x="2765755" y="4361028"/>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3" name="Gebogen verbindingslijn 142">
            <a:extLst>
              <a:ext uri="{FF2B5EF4-FFF2-40B4-BE49-F238E27FC236}">
                <a16:creationId xmlns:a16="http://schemas.microsoft.com/office/drawing/2014/main" id="{E1210EA7-9B2C-77A2-5A89-4A26BF0A3D95}"/>
              </a:ext>
            </a:extLst>
          </p:cNvPr>
          <p:cNvCxnSpPr>
            <a:cxnSpLocks/>
          </p:cNvCxnSpPr>
          <p:nvPr/>
        </p:nvCxnSpPr>
        <p:spPr>
          <a:xfrm rot="16200000" flipH="1">
            <a:off x="5100193" y="3842086"/>
            <a:ext cx="1249028" cy="93010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0" name="Document 149">
            <a:extLst>
              <a:ext uri="{FF2B5EF4-FFF2-40B4-BE49-F238E27FC236}">
                <a16:creationId xmlns:a16="http://schemas.microsoft.com/office/drawing/2014/main" id="{CE92FA0D-C6D9-659E-C438-BCDCBD114DD8}"/>
              </a:ext>
            </a:extLst>
          </p:cNvPr>
          <p:cNvSpPr/>
          <p:nvPr/>
        </p:nvSpPr>
        <p:spPr>
          <a:xfrm>
            <a:off x="6866676" y="167734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55" name="Gebogen verbindingslijn 154">
            <a:extLst>
              <a:ext uri="{FF2B5EF4-FFF2-40B4-BE49-F238E27FC236}">
                <a16:creationId xmlns:a16="http://schemas.microsoft.com/office/drawing/2014/main" id="{0F01C5A6-CA80-BA03-2C6D-7AE74DEB41DD}"/>
              </a:ext>
            </a:extLst>
          </p:cNvPr>
          <p:cNvCxnSpPr>
            <a:cxnSpLocks/>
          </p:cNvCxnSpPr>
          <p:nvPr/>
        </p:nvCxnSpPr>
        <p:spPr>
          <a:xfrm rot="16200000" flipH="1">
            <a:off x="6980377" y="3126415"/>
            <a:ext cx="2391578" cy="1331721"/>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Rechte verbindingslijn met pijl 156">
            <a:extLst>
              <a:ext uri="{FF2B5EF4-FFF2-40B4-BE49-F238E27FC236}">
                <a16:creationId xmlns:a16="http://schemas.microsoft.com/office/drawing/2014/main" id="{8FEF6F84-36C0-CFD6-2939-D19F00300248}"/>
              </a:ext>
            </a:extLst>
          </p:cNvPr>
          <p:cNvCxnSpPr>
            <a:cxnSpLocks/>
          </p:cNvCxnSpPr>
          <p:nvPr/>
        </p:nvCxnSpPr>
        <p:spPr>
          <a:xfrm>
            <a:off x="3486902" y="2103038"/>
            <a:ext cx="3300624" cy="0"/>
          </a:xfrm>
          <a:prstGeom prst="straightConnector1">
            <a:avLst/>
          </a:prstGeom>
          <a:ln w="95250">
            <a:solidFill>
              <a:srgbClr val="FF39F2">
                <a:alpha val="67000"/>
              </a:srgb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0" name="Rechthoek 159">
            <a:extLst>
              <a:ext uri="{FF2B5EF4-FFF2-40B4-BE49-F238E27FC236}">
                <a16:creationId xmlns:a16="http://schemas.microsoft.com/office/drawing/2014/main" id="{08BDB5C2-AF7C-8448-AAD5-92EEBD611E44}"/>
              </a:ext>
            </a:extLst>
          </p:cNvPr>
          <p:cNvSpPr/>
          <p:nvPr/>
        </p:nvSpPr>
        <p:spPr>
          <a:xfrm>
            <a:off x="2199262" y="1282822"/>
            <a:ext cx="1426471" cy="3831162"/>
          </a:xfrm>
          <a:prstGeom prst="rect">
            <a:avLst/>
          </a:prstGeom>
          <a:noFill/>
          <a:ln w="603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1" name="Tekstvak 160">
            <a:extLst>
              <a:ext uri="{FF2B5EF4-FFF2-40B4-BE49-F238E27FC236}">
                <a16:creationId xmlns:a16="http://schemas.microsoft.com/office/drawing/2014/main" id="{3BA32DBF-1DFF-EF4F-EFB9-9B269446D6D6}"/>
              </a:ext>
            </a:extLst>
          </p:cNvPr>
          <p:cNvSpPr txBox="1"/>
          <p:nvPr/>
        </p:nvSpPr>
        <p:spPr>
          <a:xfrm>
            <a:off x="2491074" y="1302425"/>
            <a:ext cx="748923" cy="369332"/>
          </a:xfrm>
          <a:prstGeom prst="rect">
            <a:avLst/>
          </a:prstGeom>
          <a:noFill/>
        </p:spPr>
        <p:txBody>
          <a:bodyPr wrap="none" rtlCol="0">
            <a:spAutoFit/>
          </a:bodyPr>
          <a:lstStyle/>
          <a:p>
            <a:r>
              <a:rPr lang="nl-NL" b="1"/>
              <a:t>Raad</a:t>
            </a:r>
          </a:p>
        </p:txBody>
      </p:sp>
      <p:cxnSp>
        <p:nvCxnSpPr>
          <p:cNvPr id="171" name="Rechte verbindingslijn 170">
            <a:extLst>
              <a:ext uri="{FF2B5EF4-FFF2-40B4-BE49-F238E27FC236}">
                <a16:creationId xmlns:a16="http://schemas.microsoft.com/office/drawing/2014/main" id="{D0AD3BF1-4A13-865E-493D-DADF60E4B642}"/>
              </a:ext>
            </a:extLst>
          </p:cNvPr>
          <p:cNvCxnSpPr>
            <a:cxnSpLocks/>
          </p:cNvCxnSpPr>
          <p:nvPr/>
        </p:nvCxnSpPr>
        <p:spPr>
          <a:xfrm>
            <a:off x="2388177" y="224825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3DB043E5-C191-F4E2-8E19-8142FA169EF8}"/>
              </a:ext>
            </a:extLst>
          </p:cNvPr>
          <p:cNvCxnSpPr>
            <a:cxnSpLocks/>
          </p:cNvCxnSpPr>
          <p:nvPr/>
        </p:nvCxnSpPr>
        <p:spPr>
          <a:xfrm>
            <a:off x="2540577" y="2244540"/>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43A60B30-96B5-C3DA-5626-E084D1B131C4}"/>
              </a:ext>
            </a:extLst>
          </p:cNvPr>
          <p:cNvCxnSpPr>
            <a:cxnSpLocks/>
          </p:cNvCxnSpPr>
          <p:nvPr/>
        </p:nvCxnSpPr>
        <p:spPr>
          <a:xfrm>
            <a:off x="2388177" y="21330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74" name="Ovaal 173">
            <a:extLst>
              <a:ext uri="{FF2B5EF4-FFF2-40B4-BE49-F238E27FC236}">
                <a16:creationId xmlns:a16="http://schemas.microsoft.com/office/drawing/2014/main" id="{AC55E350-BAB0-8F65-F5FE-FD7D87AB2771}"/>
              </a:ext>
            </a:extLst>
          </p:cNvPr>
          <p:cNvSpPr/>
          <p:nvPr/>
        </p:nvSpPr>
        <p:spPr>
          <a:xfrm>
            <a:off x="2323037" y="204593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175" name="Rechte verbindingslijn 174">
            <a:extLst>
              <a:ext uri="{FF2B5EF4-FFF2-40B4-BE49-F238E27FC236}">
                <a16:creationId xmlns:a16="http://schemas.microsoft.com/office/drawing/2014/main" id="{BDA3EC32-FAE4-F9E4-0F2A-95F4C7890D47}"/>
              </a:ext>
            </a:extLst>
          </p:cNvPr>
          <p:cNvCxnSpPr>
            <a:cxnSpLocks/>
          </p:cNvCxnSpPr>
          <p:nvPr/>
        </p:nvCxnSpPr>
        <p:spPr>
          <a:xfrm>
            <a:off x="3802511" y="51896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E407CBF8-B9ED-843A-AF36-24FDC2FBD471}"/>
              </a:ext>
            </a:extLst>
          </p:cNvPr>
          <p:cNvCxnSpPr>
            <a:cxnSpLocks/>
          </p:cNvCxnSpPr>
          <p:nvPr/>
        </p:nvCxnSpPr>
        <p:spPr>
          <a:xfrm>
            <a:off x="3802511" y="53420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F638079D-6FE7-6223-1D78-9064E5BA36B6}"/>
              </a:ext>
            </a:extLst>
          </p:cNvPr>
          <p:cNvCxnSpPr>
            <a:cxnSpLocks/>
          </p:cNvCxnSpPr>
          <p:nvPr/>
        </p:nvCxnSpPr>
        <p:spPr>
          <a:xfrm>
            <a:off x="3802511" y="548699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78" name="Ovaal 177">
            <a:extLst>
              <a:ext uri="{FF2B5EF4-FFF2-40B4-BE49-F238E27FC236}">
                <a16:creationId xmlns:a16="http://schemas.microsoft.com/office/drawing/2014/main" id="{6D58ADA0-757B-CE5A-2817-C93F2483A383}"/>
              </a:ext>
            </a:extLst>
          </p:cNvPr>
          <p:cNvSpPr/>
          <p:nvPr/>
        </p:nvSpPr>
        <p:spPr>
          <a:xfrm>
            <a:off x="3645832" y="507210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79" name="Rechte verbindingslijn 178">
            <a:extLst>
              <a:ext uri="{FF2B5EF4-FFF2-40B4-BE49-F238E27FC236}">
                <a16:creationId xmlns:a16="http://schemas.microsoft.com/office/drawing/2014/main" id="{F0528867-4A56-F98A-FB9E-426F1B199EAE}"/>
              </a:ext>
            </a:extLst>
          </p:cNvPr>
          <p:cNvCxnSpPr>
            <a:cxnSpLocks/>
          </p:cNvCxnSpPr>
          <p:nvPr/>
        </p:nvCxnSpPr>
        <p:spPr>
          <a:xfrm>
            <a:off x="4031252" y="5486996"/>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0" name="Rechte verbindingslijn 179">
            <a:extLst>
              <a:ext uri="{FF2B5EF4-FFF2-40B4-BE49-F238E27FC236}">
                <a16:creationId xmlns:a16="http://schemas.microsoft.com/office/drawing/2014/main" id="{566801B9-36CD-57C8-311A-FFDE0CF15B67}"/>
              </a:ext>
            </a:extLst>
          </p:cNvPr>
          <p:cNvCxnSpPr>
            <a:cxnSpLocks/>
          </p:cNvCxnSpPr>
          <p:nvPr/>
        </p:nvCxnSpPr>
        <p:spPr>
          <a:xfrm>
            <a:off x="4180574" y="5189631"/>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1" name="Rechte verbindingslijn 180">
            <a:extLst>
              <a:ext uri="{FF2B5EF4-FFF2-40B4-BE49-F238E27FC236}">
                <a16:creationId xmlns:a16="http://schemas.microsoft.com/office/drawing/2014/main" id="{E038BC8D-0FC5-BF20-3AC9-F84ED2713AC4}"/>
              </a:ext>
            </a:extLst>
          </p:cNvPr>
          <p:cNvCxnSpPr>
            <a:cxnSpLocks/>
          </p:cNvCxnSpPr>
          <p:nvPr/>
        </p:nvCxnSpPr>
        <p:spPr>
          <a:xfrm>
            <a:off x="3802511" y="571331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2" name="Rechte verbindingslijn 181">
            <a:extLst>
              <a:ext uri="{FF2B5EF4-FFF2-40B4-BE49-F238E27FC236}">
                <a16:creationId xmlns:a16="http://schemas.microsoft.com/office/drawing/2014/main" id="{AE9ED601-FDB5-A00E-1DB6-F18B37C4AA66}"/>
              </a:ext>
            </a:extLst>
          </p:cNvPr>
          <p:cNvCxnSpPr>
            <a:cxnSpLocks/>
          </p:cNvCxnSpPr>
          <p:nvPr/>
        </p:nvCxnSpPr>
        <p:spPr>
          <a:xfrm>
            <a:off x="3802511" y="585456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83" name="Ovaal 182">
            <a:extLst>
              <a:ext uri="{FF2B5EF4-FFF2-40B4-BE49-F238E27FC236}">
                <a16:creationId xmlns:a16="http://schemas.microsoft.com/office/drawing/2014/main" id="{C6675ADC-B050-DD5F-1D7B-A61D81A4938F}"/>
              </a:ext>
            </a:extLst>
          </p:cNvPr>
          <p:cNvSpPr/>
          <p:nvPr/>
        </p:nvSpPr>
        <p:spPr>
          <a:xfrm>
            <a:off x="3638962" y="563338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184" name="Rechte verbindingslijn 183">
            <a:extLst>
              <a:ext uri="{FF2B5EF4-FFF2-40B4-BE49-F238E27FC236}">
                <a16:creationId xmlns:a16="http://schemas.microsoft.com/office/drawing/2014/main" id="{CE0F7BE5-58BF-EA01-EAE5-2BE02C5DDD6F}"/>
              </a:ext>
            </a:extLst>
          </p:cNvPr>
          <p:cNvCxnSpPr>
            <a:cxnSpLocks/>
          </p:cNvCxnSpPr>
          <p:nvPr/>
        </p:nvCxnSpPr>
        <p:spPr>
          <a:xfrm>
            <a:off x="5995061" y="509643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F271B45-C7D9-2966-C80E-031CA8E9BA2C}"/>
              </a:ext>
            </a:extLst>
          </p:cNvPr>
          <p:cNvCxnSpPr>
            <a:cxnSpLocks/>
          </p:cNvCxnSpPr>
          <p:nvPr/>
        </p:nvCxnSpPr>
        <p:spPr>
          <a:xfrm>
            <a:off x="5995061" y="524883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Rechte verbindingslijn 185">
            <a:extLst>
              <a:ext uri="{FF2B5EF4-FFF2-40B4-BE49-F238E27FC236}">
                <a16:creationId xmlns:a16="http://schemas.microsoft.com/office/drawing/2014/main" id="{DB833B51-7C6D-B9D9-890E-284BD33CEB34}"/>
              </a:ext>
            </a:extLst>
          </p:cNvPr>
          <p:cNvCxnSpPr>
            <a:cxnSpLocks/>
          </p:cNvCxnSpPr>
          <p:nvPr/>
        </p:nvCxnSpPr>
        <p:spPr>
          <a:xfrm>
            <a:off x="5995061" y="539380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87" name="Ovaal 186">
            <a:extLst>
              <a:ext uri="{FF2B5EF4-FFF2-40B4-BE49-F238E27FC236}">
                <a16:creationId xmlns:a16="http://schemas.microsoft.com/office/drawing/2014/main" id="{54134FED-46B2-FECC-524A-EABCCAA8DD3A}"/>
              </a:ext>
            </a:extLst>
          </p:cNvPr>
          <p:cNvSpPr/>
          <p:nvPr/>
        </p:nvSpPr>
        <p:spPr>
          <a:xfrm>
            <a:off x="5838382" y="497891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88" name="Rechte verbindingslijn 187">
            <a:extLst>
              <a:ext uri="{FF2B5EF4-FFF2-40B4-BE49-F238E27FC236}">
                <a16:creationId xmlns:a16="http://schemas.microsoft.com/office/drawing/2014/main" id="{0FA58B28-A76C-D0AF-6C6E-DDF710159D84}"/>
              </a:ext>
            </a:extLst>
          </p:cNvPr>
          <p:cNvCxnSpPr>
            <a:cxnSpLocks/>
          </p:cNvCxnSpPr>
          <p:nvPr/>
        </p:nvCxnSpPr>
        <p:spPr>
          <a:xfrm>
            <a:off x="6223802" y="5393804"/>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9" name="Rechte verbindingslijn 188">
            <a:extLst>
              <a:ext uri="{FF2B5EF4-FFF2-40B4-BE49-F238E27FC236}">
                <a16:creationId xmlns:a16="http://schemas.microsoft.com/office/drawing/2014/main" id="{6F91BC2E-20BB-B4F0-0A27-6097DB1ED544}"/>
              </a:ext>
            </a:extLst>
          </p:cNvPr>
          <p:cNvCxnSpPr>
            <a:cxnSpLocks/>
          </p:cNvCxnSpPr>
          <p:nvPr/>
        </p:nvCxnSpPr>
        <p:spPr>
          <a:xfrm>
            <a:off x="6373124" y="5096439"/>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0" name="Rechte verbindingslijn 189">
            <a:extLst>
              <a:ext uri="{FF2B5EF4-FFF2-40B4-BE49-F238E27FC236}">
                <a16:creationId xmlns:a16="http://schemas.microsoft.com/office/drawing/2014/main" id="{FECD301A-67EA-BC3A-B2AC-31903E87FE30}"/>
              </a:ext>
            </a:extLst>
          </p:cNvPr>
          <p:cNvCxnSpPr>
            <a:cxnSpLocks/>
          </p:cNvCxnSpPr>
          <p:nvPr/>
        </p:nvCxnSpPr>
        <p:spPr>
          <a:xfrm>
            <a:off x="5999989" y="5678318"/>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1" name="Ovaal 190">
            <a:extLst>
              <a:ext uri="{FF2B5EF4-FFF2-40B4-BE49-F238E27FC236}">
                <a16:creationId xmlns:a16="http://schemas.microsoft.com/office/drawing/2014/main" id="{A84BCFB7-6765-2C19-D839-C9F6D941F27B}"/>
              </a:ext>
            </a:extLst>
          </p:cNvPr>
          <p:cNvSpPr/>
          <p:nvPr/>
        </p:nvSpPr>
        <p:spPr>
          <a:xfrm>
            <a:off x="5826363" y="559123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192" name="Rechte verbindingslijn 191">
            <a:extLst>
              <a:ext uri="{FF2B5EF4-FFF2-40B4-BE49-F238E27FC236}">
                <a16:creationId xmlns:a16="http://schemas.microsoft.com/office/drawing/2014/main" id="{47B3434B-6FDC-1FB4-B954-41CBCC0415BB}"/>
              </a:ext>
            </a:extLst>
          </p:cNvPr>
          <p:cNvCxnSpPr>
            <a:cxnSpLocks/>
          </p:cNvCxnSpPr>
          <p:nvPr/>
        </p:nvCxnSpPr>
        <p:spPr>
          <a:xfrm>
            <a:off x="6961900" y="22351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3" name="Rechte verbindingslijn 192">
            <a:extLst>
              <a:ext uri="{FF2B5EF4-FFF2-40B4-BE49-F238E27FC236}">
                <a16:creationId xmlns:a16="http://schemas.microsoft.com/office/drawing/2014/main" id="{4847499B-5D37-6A46-D35B-EEAD2F063F48}"/>
              </a:ext>
            </a:extLst>
          </p:cNvPr>
          <p:cNvCxnSpPr>
            <a:cxnSpLocks/>
          </p:cNvCxnSpPr>
          <p:nvPr/>
        </p:nvCxnSpPr>
        <p:spPr>
          <a:xfrm>
            <a:off x="7114300" y="2231410"/>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4" name="Rechte verbindingslijn 193">
            <a:extLst>
              <a:ext uri="{FF2B5EF4-FFF2-40B4-BE49-F238E27FC236}">
                <a16:creationId xmlns:a16="http://schemas.microsoft.com/office/drawing/2014/main" id="{A21789C5-3B76-5E6E-C16F-C183741C89BD}"/>
              </a:ext>
            </a:extLst>
          </p:cNvPr>
          <p:cNvCxnSpPr>
            <a:cxnSpLocks/>
          </p:cNvCxnSpPr>
          <p:nvPr/>
        </p:nvCxnSpPr>
        <p:spPr>
          <a:xfrm>
            <a:off x="6961900" y="21198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95" name="Ovaal 194">
            <a:extLst>
              <a:ext uri="{FF2B5EF4-FFF2-40B4-BE49-F238E27FC236}">
                <a16:creationId xmlns:a16="http://schemas.microsoft.com/office/drawing/2014/main" id="{BCBFAF7B-A86F-B8A1-5F0D-2F8CA9C395DE}"/>
              </a:ext>
            </a:extLst>
          </p:cNvPr>
          <p:cNvSpPr/>
          <p:nvPr/>
        </p:nvSpPr>
        <p:spPr>
          <a:xfrm>
            <a:off x="6896760" y="203280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196" name="Rechte verbindingslijn 195">
            <a:extLst>
              <a:ext uri="{FF2B5EF4-FFF2-40B4-BE49-F238E27FC236}">
                <a16:creationId xmlns:a16="http://schemas.microsoft.com/office/drawing/2014/main" id="{D14D5B82-0449-ED7E-7A58-EA13C0F3F213}"/>
              </a:ext>
            </a:extLst>
          </p:cNvPr>
          <p:cNvCxnSpPr>
            <a:cxnSpLocks/>
          </p:cNvCxnSpPr>
          <p:nvPr/>
        </p:nvCxnSpPr>
        <p:spPr>
          <a:xfrm>
            <a:off x="8495129" y="5713316"/>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7" name="Ovaal 196">
            <a:extLst>
              <a:ext uri="{FF2B5EF4-FFF2-40B4-BE49-F238E27FC236}">
                <a16:creationId xmlns:a16="http://schemas.microsoft.com/office/drawing/2014/main" id="{A2B71256-8CA3-FF33-3B45-B4FE226E0264}"/>
              </a:ext>
            </a:extLst>
          </p:cNvPr>
          <p:cNvSpPr/>
          <p:nvPr/>
        </p:nvSpPr>
        <p:spPr>
          <a:xfrm>
            <a:off x="8383470" y="560636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9" name="Ring 8">
            <a:extLst>
              <a:ext uri="{FF2B5EF4-FFF2-40B4-BE49-F238E27FC236}">
                <a16:creationId xmlns:a16="http://schemas.microsoft.com/office/drawing/2014/main" id="{ABD136F8-2747-3C3B-DD16-9AF1BF5AD744}"/>
              </a:ext>
            </a:extLst>
          </p:cNvPr>
          <p:cNvSpPr/>
          <p:nvPr/>
        </p:nvSpPr>
        <p:spPr>
          <a:xfrm>
            <a:off x="5585893" y="5728906"/>
            <a:ext cx="692623" cy="836761"/>
          </a:xfrm>
          <a:prstGeom prst="donut">
            <a:avLst>
              <a:gd name="adj" fmla="val 8694"/>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10" name="Rechte verbindingslijn 9">
            <a:extLst>
              <a:ext uri="{FF2B5EF4-FFF2-40B4-BE49-F238E27FC236}">
                <a16:creationId xmlns:a16="http://schemas.microsoft.com/office/drawing/2014/main" id="{5473D424-92B1-BDE4-27D0-9C8A760A212D}"/>
              </a:ext>
            </a:extLst>
          </p:cNvPr>
          <p:cNvCxnSpPr>
            <a:cxnSpLocks/>
          </p:cNvCxnSpPr>
          <p:nvPr/>
        </p:nvCxnSpPr>
        <p:spPr>
          <a:xfrm>
            <a:off x="2387157" y="3224509"/>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Ovaal 10">
            <a:extLst>
              <a:ext uri="{FF2B5EF4-FFF2-40B4-BE49-F238E27FC236}">
                <a16:creationId xmlns:a16="http://schemas.microsoft.com/office/drawing/2014/main" id="{C0835684-5459-D30E-6F09-DBB40962A193}"/>
              </a:ext>
            </a:extLst>
          </p:cNvPr>
          <p:cNvSpPr/>
          <p:nvPr/>
        </p:nvSpPr>
        <p:spPr>
          <a:xfrm>
            <a:off x="2322017" y="313742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2" name="Rechte verbindingslijn 11">
            <a:extLst>
              <a:ext uri="{FF2B5EF4-FFF2-40B4-BE49-F238E27FC236}">
                <a16:creationId xmlns:a16="http://schemas.microsoft.com/office/drawing/2014/main" id="{28A41CA7-4215-BB8D-6A09-9E06F3FDF864}"/>
              </a:ext>
            </a:extLst>
          </p:cNvPr>
          <p:cNvCxnSpPr>
            <a:cxnSpLocks/>
          </p:cNvCxnSpPr>
          <p:nvPr/>
        </p:nvCxnSpPr>
        <p:spPr>
          <a:xfrm>
            <a:off x="2392589" y="343488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7CC2F172-3F9B-A468-C308-5789E6D9258D}"/>
              </a:ext>
            </a:extLst>
          </p:cNvPr>
          <p:cNvCxnSpPr>
            <a:cxnSpLocks/>
          </p:cNvCxnSpPr>
          <p:nvPr/>
        </p:nvCxnSpPr>
        <p:spPr>
          <a:xfrm>
            <a:off x="2392589" y="35761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Ovaal 13">
            <a:extLst>
              <a:ext uri="{FF2B5EF4-FFF2-40B4-BE49-F238E27FC236}">
                <a16:creationId xmlns:a16="http://schemas.microsoft.com/office/drawing/2014/main" id="{B29F3207-4E29-AA2F-A2C9-E9C336807441}"/>
              </a:ext>
            </a:extLst>
          </p:cNvPr>
          <p:cNvSpPr/>
          <p:nvPr/>
        </p:nvSpPr>
        <p:spPr>
          <a:xfrm>
            <a:off x="2328946" y="339591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15" name="Rechte verbindingslijn 14">
            <a:extLst>
              <a:ext uri="{FF2B5EF4-FFF2-40B4-BE49-F238E27FC236}">
                <a16:creationId xmlns:a16="http://schemas.microsoft.com/office/drawing/2014/main" id="{05C4536C-565A-26F3-9BE4-B062A7F1A6AF}"/>
              </a:ext>
            </a:extLst>
          </p:cNvPr>
          <p:cNvCxnSpPr>
            <a:cxnSpLocks/>
          </p:cNvCxnSpPr>
          <p:nvPr/>
        </p:nvCxnSpPr>
        <p:spPr>
          <a:xfrm>
            <a:off x="4441873" y="3213751"/>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F3F3778F-D99E-BD0D-C4DB-1553848CBDCD}"/>
              </a:ext>
            </a:extLst>
          </p:cNvPr>
          <p:cNvSpPr/>
          <p:nvPr/>
        </p:nvSpPr>
        <p:spPr>
          <a:xfrm>
            <a:off x="4376733" y="312666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8" name="Rechte verbindingslijn 17">
            <a:extLst>
              <a:ext uri="{FF2B5EF4-FFF2-40B4-BE49-F238E27FC236}">
                <a16:creationId xmlns:a16="http://schemas.microsoft.com/office/drawing/2014/main" id="{831FB9F6-F0E4-64D8-1B46-BAAAFF172758}"/>
              </a:ext>
            </a:extLst>
          </p:cNvPr>
          <p:cNvCxnSpPr>
            <a:cxnSpLocks/>
          </p:cNvCxnSpPr>
          <p:nvPr/>
        </p:nvCxnSpPr>
        <p:spPr>
          <a:xfrm>
            <a:off x="4447305" y="342412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E213BDBF-E954-193B-0258-EA9FE764DAEE}"/>
              </a:ext>
            </a:extLst>
          </p:cNvPr>
          <p:cNvCxnSpPr>
            <a:cxnSpLocks/>
          </p:cNvCxnSpPr>
          <p:nvPr/>
        </p:nvCxnSpPr>
        <p:spPr>
          <a:xfrm>
            <a:off x="4447305" y="356537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Ovaal 20">
            <a:extLst>
              <a:ext uri="{FF2B5EF4-FFF2-40B4-BE49-F238E27FC236}">
                <a16:creationId xmlns:a16="http://schemas.microsoft.com/office/drawing/2014/main" id="{307F1A70-4124-D4F0-C23B-1CD5269F7DB6}"/>
              </a:ext>
            </a:extLst>
          </p:cNvPr>
          <p:cNvSpPr/>
          <p:nvPr/>
        </p:nvSpPr>
        <p:spPr>
          <a:xfrm>
            <a:off x="4383662" y="338515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29" name="Titel 1">
            <a:extLst>
              <a:ext uri="{FF2B5EF4-FFF2-40B4-BE49-F238E27FC236}">
                <a16:creationId xmlns:a16="http://schemas.microsoft.com/office/drawing/2014/main" id="{58CC51F1-966F-75C5-B765-D7D2D43E8ED7}"/>
              </a:ext>
            </a:extLst>
          </p:cNvPr>
          <p:cNvSpPr>
            <a:spLocks noGrp="1"/>
          </p:cNvSpPr>
          <p:nvPr>
            <p:ph type="title"/>
          </p:nvPr>
        </p:nvSpPr>
        <p:spPr>
          <a:xfrm>
            <a:off x="388624" y="120995"/>
            <a:ext cx="11423272" cy="720000"/>
          </a:xfrm>
        </p:spPr>
        <p:txBody>
          <a:bodyPr/>
          <a:lstStyle/>
          <a:p>
            <a:r>
              <a:rPr lang="nl-NL"/>
              <a:t>Functie 6: </a:t>
            </a:r>
            <a:r>
              <a:rPr lang="nl-NL">
                <a:solidFill>
                  <a:srgbClr val="7030A0"/>
                </a:solidFill>
              </a:rPr>
              <a:t>’technisch aanpassen’ vóór publicatie</a:t>
            </a:r>
          </a:p>
        </p:txBody>
      </p:sp>
      <p:sp>
        <p:nvSpPr>
          <p:cNvPr id="35" name="Pijl: gebogen 34">
            <a:extLst>
              <a:ext uri="{FF2B5EF4-FFF2-40B4-BE49-F238E27FC236}">
                <a16:creationId xmlns:a16="http://schemas.microsoft.com/office/drawing/2014/main" id="{B86A6213-8CD7-EA19-3019-0E50286912C8}"/>
              </a:ext>
            </a:extLst>
          </p:cNvPr>
          <p:cNvSpPr/>
          <p:nvPr/>
        </p:nvSpPr>
        <p:spPr>
          <a:xfrm>
            <a:off x="5823546" y="2153626"/>
            <a:ext cx="963979" cy="3622900"/>
          </a:xfrm>
          <a:prstGeom prst="bentArrow">
            <a:avLst>
              <a:gd name="adj1" fmla="val 10969"/>
              <a:gd name="adj2" fmla="val 15487"/>
              <a:gd name="adj3" fmla="val 29345"/>
              <a:gd name="adj4" fmla="val 40128"/>
            </a:avLst>
          </a:prstGeom>
          <a:solidFill>
            <a:srgbClr val="FF3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2" name="Rechte verbindingslijn met pijl 1">
            <a:extLst>
              <a:ext uri="{FF2B5EF4-FFF2-40B4-BE49-F238E27FC236}">
                <a16:creationId xmlns:a16="http://schemas.microsoft.com/office/drawing/2014/main" id="{05374D77-7803-192D-5D2C-16389F300930}"/>
              </a:ext>
            </a:extLst>
          </p:cNvPr>
          <p:cNvCxnSpPr>
            <a:cxnSpLocks/>
          </p:cNvCxnSpPr>
          <p:nvPr/>
        </p:nvCxnSpPr>
        <p:spPr>
          <a:xfrm flipV="1">
            <a:off x="3456744" y="3325042"/>
            <a:ext cx="902818" cy="36170"/>
          </a:xfrm>
          <a:prstGeom prst="straightConnector1">
            <a:avLst/>
          </a:prstGeom>
          <a:ln w="95250">
            <a:solidFill>
              <a:schemeClr val="bg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08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123568" y="5472201"/>
            <a:ext cx="347033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610680" y="491786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Gebogen verbindingslijn 15">
            <a:extLst>
              <a:ext uri="{FF2B5EF4-FFF2-40B4-BE49-F238E27FC236}">
                <a16:creationId xmlns:a16="http://schemas.microsoft.com/office/drawing/2014/main" id="{43E18230-1ACA-3F93-FBEC-296E656AAFCA}"/>
              </a:ext>
            </a:extLst>
          </p:cNvPr>
          <p:cNvCxnSpPr>
            <a:cxnSpLocks/>
          </p:cNvCxnSpPr>
          <p:nvPr/>
        </p:nvCxnSpPr>
        <p:spPr>
          <a:xfrm>
            <a:off x="2490311" y="4149850"/>
            <a:ext cx="1103589"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Document 18">
            <a:extLst>
              <a:ext uri="{FF2B5EF4-FFF2-40B4-BE49-F238E27FC236}">
                <a16:creationId xmlns:a16="http://schemas.microsoft.com/office/drawing/2014/main" id="{D96F1743-EC51-F620-337A-4F8D7134A1A6}"/>
              </a:ext>
            </a:extLst>
          </p:cNvPr>
          <p:cNvSpPr/>
          <p:nvPr/>
        </p:nvSpPr>
        <p:spPr>
          <a:xfrm>
            <a:off x="3619294" y="4912207"/>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76089" y="510559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76089" y="525799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76089" y="54029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76089" y="568917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76089" y="583042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63" name="Ovaal 62">
            <a:extLst>
              <a:ext uri="{FF2B5EF4-FFF2-40B4-BE49-F238E27FC236}">
                <a16:creationId xmlns:a16="http://schemas.microsoft.com/office/drawing/2014/main" id="{12F9AEFB-F90D-7384-1BB1-83ABFCB99121}"/>
              </a:ext>
            </a:extLst>
          </p:cNvPr>
          <p:cNvSpPr/>
          <p:nvPr/>
        </p:nvSpPr>
        <p:spPr>
          <a:xfrm>
            <a:off x="612540" y="560923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31767" y="498806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 name="Document 4">
            <a:extLst>
              <a:ext uri="{FF2B5EF4-FFF2-40B4-BE49-F238E27FC236}">
                <a16:creationId xmlns:a16="http://schemas.microsoft.com/office/drawing/2014/main" id="{D1F48A4E-AEBA-7CE2-E871-C80BB773ADA1}"/>
              </a:ext>
            </a:extLst>
          </p:cNvPr>
          <p:cNvSpPr/>
          <p:nvPr/>
        </p:nvSpPr>
        <p:spPr>
          <a:xfrm>
            <a:off x="2323037" y="4004462"/>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44" name="Document 43">
            <a:extLst>
              <a:ext uri="{FF2B5EF4-FFF2-40B4-BE49-F238E27FC236}">
                <a16:creationId xmlns:a16="http://schemas.microsoft.com/office/drawing/2014/main" id="{5080545D-8B35-422F-98C0-F95FB5E69D8C}"/>
              </a:ext>
            </a:extLst>
          </p:cNvPr>
          <p:cNvSpPr/>
          <p:nvPr/>
        </p:nvSpPr>
        <p:spPr>
          <a:xfrm>
            <a:off x="2324142" y="282184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58" name="Document 57">
            <a:extLst>
              <a:ext uri="{FF2B5EF4-FFF2-40B4-BE49-F238E27FC236}">
                <a16:creationId xmlns:a16="http://schemas.microsoft.com/office/drawing/2014/main" id="{B4F8A6FC-E793-1060-90F4-19A82A07E244}"/>
              </a:ext>
            </a:extLst>
          </p:cNvPr>
          <p:cNvSpPr/>
          <p:nvPr/>
        </p:nvSpPr>
        <p:spPr>
          <a:xfrm>
            <a:off x="2328258" y="1664423"/>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78" name="Rechte verbindingslijn met pijl 77">
            <a:extLst>
              <a:ext uri="{FF2B5EF4-FFF2-40B4-BE49-F238E27FC236}">
                <a16:creationId xmlns:a16="http://schemas.microsoft.com/office/drawing/2014/main" id="{56C2EEA0-872F-9FB1-D063-537CAB6B8A68}"/>
              </a:ext>
            </a:extLst>
          </p:cNvPr>
          <p:cNvCxnSpPr>
            <a:cxnSpLocks/>
          </p:cNvCxnSpPr>
          <p:nvPr/>
        </p:nvCxnSpPr>
        <p:spPr>
          <a:xfrm>
            <a:off x="770965" y="3386711"/>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Rechte verbindingslijn met pijl 79">
            <a:extLst>
              <a:ext uri="{FF2B5EF4-FFF2-40B4-BE49-F238E27FC236}">
                <a16:creationId xmlns:a16="http://schemas.microsoft.com/office/drawing/2014/main" id="{D1FDBA41-EF0E-214A-033F-9E1B73E0E2F0}"/>
              </a:ext>
            </a:extLst>
          </p:cNvPr>
          <p:cNvCxnSpPr>
            <a:cxnSpLocks/>
          </p:cNvCxnSpPr>
          <p:nvPr/>
        </p:nvCxnSpPr>
        <p:spPr>
          <a:xfrm>
            <a:off x="770965" y="2103038"/>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Rechte verbindingslijn met pijl 80">
            <a:extLst>
              <a:ext uri="{FF2B5EF4-FFF2-40B4-BE49-F238E27FC236}">
                <a16:creationId xmlns:a16="http://schemas.microsoft.com/office/drawing/2014/main" id="{012308D2-34C4-FCD2-691D-B1E7911A3501}"/>
              </a:ext>
            </a:extLst>
          </p:cNvPr>
          <p:cNvCxnSpPr>
            <a:cxnSpLocks/>
          </p:cNvCxnSpPr>
          <p:nvPr/>
        </p:nvCxnSpPr>
        <p:spPr>
          <a:xfrm>
            <a:off x="770965" y="4423444"/>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Rechte verbindingslijn met pijl 85">
            <a:extLst>
              <a:ext uri="{FF2B5EF4-FFF2-40B4-BE49-F238E27FC236}">
                <a16:creationId xmlns:a16="http://schemas.microsoft.com/office/drawing/2014/main" id="{86F2C5AF-DE69-A266-E3DF-31BDE14269D9}"/>
              </a:ext>
            </a:extLst>
          </p:cNvPr>
          <p:cNvCxnSpPr>
            <a:cxnSpLocks/>
          </p:cNvCxnSpPr>
          <p:nvPr/>
        </p:nvCxnSpPr>
        <p:spPr>
          <a:xfrm>
            <a:off x="4968592" y="5472201"/>
            <a:ext cx="876154"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03" name="Document 102">
            <a:extLst>
              <a:ext uri="{FF2B5EF4-FFF2-40B4-BE49-F238E27FC236}">
                <a16:creationId xmlns:a16="http://schemas.microsoft.com/office/drawing/2014/main" id="{68FABE66-F0F7-7F3B-5F20-0B0059458FC4}"/>
              </a:ext>
            </a:extLst>
          </p:cNvPr>
          <p:cNvSpPr/>
          <p:nvPr/>
        </p:nvSpPr>
        <p:spPr>
          <a:xfrm>
            <a:off x="5788016" y="4884848"/>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7" name="Rechte verbindingslijn 106">
            <a:extLst>
              <a:ext uri="{FF2B5EF4-FFF2-40B4-BE49-F238E27FC236}">
                <a16:creationId xmlns:a16="http://schemas.microsoft.com/office/drawing/2014/main" id="{1046B50B-3F5F-5513-A2B6-E8EA4F29D8D1}"/>
              </a:ext>
            </a:extLst>
          </p:cNvPr>
          <p:cNvCxnSpPr>
            <a:cxnSpLocks/>
          </p:cNvCxnSpPr>
          <p:nvPr/>
        </p:nvCxnSpPr>
        <p:spPr>
          <a:xfrm>
            <a:off x="5968102" y="601463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02C6A7D5-16F2-9FB9-0453-5B6E96C67441}"/>
              </a:ext>
            </a:extLst>
          </p:cNvPr>
          <p:cNvCxnSpPr>
            <a:cxnSpLocks/>
          </p:cNvCxnSpPr>
          <p:nvPr/>
        </p:nvCxnSpPr>
        <p:spPr>
          <a:xfrm>
            <a:off x="5968102" y="61447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11" name="Ovaal 110">
            <a:extLst>
              <a:ext uri="{FF2B5EF4-FFF2-40B4-BE49-F238E27FC236}">
                <a16:creationId xmlns:a16="http://schemas.microsoft.com/office/drawing/2014/main" id="{34FD6E2F-3F17-5395-9986-028BB349B6EF}"/>
              </a:ext>
            </a:extLst>
          </p:cNvPr>
          <p:cNvSpPr/>
          <p:nvPr/>
        </p:nvSpPr>
        <p:spPr>
          <a:xfrm>
            <a:off x="5802500" y="596558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119" name="Document 118">
            <a:extLst>
              <a:ext uri="{FF2B5EF4-FFF2-40B4-BE49-F238E27FC236}">
                <a16:creationId xmlns:a16="http://schemas.microsoft.com/office/drawing/2014/main" id="{18190A79-2F7F-7E7E-7D65-62B7C8CC5F25}"/>
              </a:ext>
            </a:extLst>
          </p:cNvPr>
          <p:cNvSpPr/>
          <p:nvPr/>
        </p:nvSpPr>
        <p:spPr>
          <a:xfrm>
            <a:off x="8352391" y="4884848"/>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0" name="Rechte verbindingslijn 119">
            <a:extLst>
              <a:ext uri="{FF2B5EF4-FFF2-40B4-BE49-F238E27FC236}">
                <a16:creationId xmlns:a16="http://schemas.microsoft.com/office/drawing/2014/main" id="{8C6718DE-8BF5-736B-2062-3786B8648617}"/>
              </a:ext>
            </a:extLst>
          </p:cNvPr>
          <p:cNvCxnSpPr>
            <a:cxnSpLocks/>
          </p:cNvCxnSpPr>
          <p:nvPr/>
        </p:nvCxnSpPr>
        <p:spPr>
          <a:xfrm>
            <a:off x="8532477" y="60456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E1BFC957-E50A-605A-CDDE-5D65D38806B0}"/>
              </a:ext>
            </a:extLst>
          </p:cNvPr>
          <p:cNvCxnSpPr>
            <a:cxnSpLocks/>
          </p:cNvCxnSpPr>
          <p:nvPr/>
        </p:nvCxnSpPr>
        <p:spPr>
          <a:xfrm>
            <a:off x="8532477" y="617572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a:extLst>
              <a:ext uri="{FF2B5EF4-FFF2-40B4-BE49-F238E27FC236}">
                <a16:creationId xmlns:a16="http://schemas.microsoft.com/office/drawing/2014/main" id="{23A4FDDE-54EE-794E-C794-6087C420AE8F}"/>
              </a:ext>
            </a:extLst>
          </p:cNvPr>
          <p:cNvCxnSpPr>
            <a:cxnSpLocks/>
          </p:cNvCxnSpPr>
          <p:nvPr/>
        </p:nvCxnSpPr>
        <p:spPr>
          <a:xfrm>
            <a:off x="8684877" y="6172012"/>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3" name="Ovaal 122">
            <a:extLst>
              <a:ext uri="{FF2B5EF4-FFF2-40B4-BE49-F238E27FC236}">
                <a16:creationId xmlns:a16="http://schemas.microsoft.com/office/drawing/2014/main" id="{4DD5D196-40C3-8784-EB0B-E9637B72D697}"/>
              </a:ext>
            </a:extLst>
          </p:cNvPr>
          <p:cNvSpPr/>
          <p:nvPr/>
        </p:nvSpPr>
        <p:spPr>
          <a:xfrm>
            <a:off x="8366875" y="59965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124" name="Rechte verbindingslijn 123">
            <a:extLst>
              <a:ext uri="{FF2B5EF4-FFF2-40B4-BE49-F238E27FC236}">
                <a16:creationId xmlns:a16="http://schemas.microsoft.com/office/drawing/2014/main" id="{221B625D-31B8-1A26-544D-9CEA85F32E79}"/>
              </a:ext>
            </a:extLst>
          </p:cNvPr>
          <p:cNvCxnSpPr>
            <a:cxnSpLocks/>
          </p:cNvCxnSpPr>
          <p:nvPr/>
        </p:nvCxnSpPr>
        <p:spPr>
          <a:xfrm>
            <a:off x="8507975" y="51470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137FC157-9958-9C08-FE6C-7BDEB1842DE6}"/>
              </a:ext>
            </a:extLst>
          </p:cNvPr>
          <p:cNvCxnSpPr>
            <a:cxnSpLocks/>
          </p:cNvCxnSpPr>
          <p:nvPr/>
        </p:nvCxnSpPr>
        <p:spPr>
          <a:xfrm>
            <a:off x="8507975" y="52994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323A31E7-51DB-0705-F225-9230FBED72C3}"/>
              </a:ext>
            </a:extLst>
          </p:cNvPr>
          <p:cNvCxnSpPr>
            <a:cxnSpLocks/>
          </p:cNvCxnSpPr>
          <p:nvPr/>
        </p:nvCxnSpPr>
        <p:spPr>
          <a:xfrm>
            <a:off x="8507975" y="544439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Ovaal 126">
            <a:extLst>
              <a:ext uri="{FF2B5EF4-FFF2-40B4-BE49-F238E27FC236}">
                <a16:creationId xmlns:a16="http://schemas.microsoft.com/office/drawing/2014/main" id="{6E0C585E-9054-363B-20B0-DDE953566D82}"/>
              </a:ext>
            </a:extLst>
          </p:cNvPr>
          <p:cNvSpPr/>
          <p:nvPr/>
        </p:nvSpPr>
        <p:spPr>
          <a:xfrm>
            <a:off x="8351296" y="502950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28" name="Rechte verbindingslijn 127">
            <a:extLst>
              <a:ext uri="{FF2B5EF4-FFF2-40B4-BE49-F238E27FC236}">
                <a16:creationId xmlns:a16="http://schemas.microsoft.com/office/drawing/2014/main" id="{26D1B288-3E15-BDAE-2472-FD7953184D12}"/>
              </a:ext>
            </a:extLst>
          </p:cNvPr>
          <p:cNvCxnSpPr>
            <a:cxnSpLocks/>
          </p:cNvCxnSpPr>
          <p:nvPr/>
        </p:nvCxnSpPr>
        <p:spPr>
          <a:xfrm>
            <a:off x="8736716" y="5444393"/>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9EB12021-F5B2-7B3A-582E-DC30B4E9590A}"/>
              </a:ext>
            </a:extLst>
          </p:cNvPr>
          <p:cNvCxnSpPr>
            <a:cxnSpLocks/>
          </p:cNvCxnSpPr>
          <p:nvPr/>
        </p:nvCxnSpPr>
        <p:spPr>
          <a:xfrm>
            <a:off x="8886038" y="5147028"/>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met pijl 129">
            <a:extLst>
              <a:ext uri="{FF2B5EF4-FFF2-40B4-BE49-F238E27FC236}">
                <a16:creationId xmlns:a16="http://schemas.microsoft.com/office/drawing/2014/main" id="{7773D6D1-1D08-5A79-5DD4-7F5E5E016023}"/>
              </a:ext>
            </a:extLst>
          </p:cNvPr>
          <p:cNvCxnSpPr>
            <a:cxnSpLocks/>
          </p:cNvCxnSpPr>
          <p:nvPr/>
        </p:nvCxnSpPr>
        <p:spPr>
          <a:xfrm>
            <a:off x="7137314" y="5444393"/>
            <a:ext cx="121398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36" name="Document 135">
            <a:extLst>
              <a:ext uri="{FF2B5EF4-FFF2-40B4-BE49-F238E27FC236}">
                <a16:creationId xmlns:a16="http://schemas.microsoft.com/office/drawing/2014/main" id="{0D835918-0EE2-DB71-44C4-FD3A57231636}"/>
              </a:ext>
            </a:extLst>
          </p:cNvPr>
          <p:cNvSpPr/>
          <p:nvPr/>
        </p:nvSpPr>
        <p:spPr>
          <a:xfrm>
            <a:off x="4359562" y="2821840"/>
            <a:ext cx="1133707" cy="1025913"/>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37" name="Rechte verbindingslijn 136">
            <a:extLst>
              <a:ext uri="{FF2B5EF4-FFF2-40B4-BE49-F238E27FC236}">
                <a16:creationId xmlns:a16="http://schemas.microsoft.com/office/drawing/2014/main" id="{C15FC04B-0AA2-8F57-78DF-193D32A5F3AC}"/>
              </a:ext>
            </a:extLst>
          </p:cNvPr>
          <p:cNvCxnSpPr>
            <a:cxnSpLocks/>
          </p:cNvCxnSpPr>
          <p:nvPr/>
        </p:nvCxnSpPr>
        <p:spPr>
          <a:xfrm>
            <a:off x="2387692" y="43610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084302E4-EEAF-60B9-4635-464B780DA305}"/>
              </a:ext>
            </a:extLst>
          </p:cNvPr>
          <p:cNvCxnSpPr>
            <a:cxnSpLocks/>
          </p:cNvCxnSpPr>
          <p:nvPr/>
        </p:nvCxnSpPr>
        <p:spPr>
          <a:xfrm>
            <a:off x="2387692" y="45134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a:extLst>
              <a:ext uri="{FF2B5EF4-FFF2-40B4-BE49-F238E27FC236}">
                <a16:creationId xmlns:a16="http://schemas.microsoft.com/office/drawing/2014/main" id="{69F7600C-EE8D-E366-98D9-49AD27C2F054}"/>
              </a:ext>
            </a:extLst>
          </p:cNvPr>
          <p:cNvCxnSpPr>
            <a:cxnSpLocks/>
          </p:cNvCxnSpPr>
          <p:nvPr/>
        </p:nvCxnSpPr>
        <p:spPr>
          <a:xfrm>
            <a:off x="2387692" y="465839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Ovaal 139">
            <a:extLst>
              <a:ext uri="{FF2B5EF4-FFF2-40B4-BE49-F238E27FC236}">
                <a16:creationId xmlns:a16="http://schemas.microsoft.com/office/drawing/2014/main" id="{15A64217-7C92-3EF0-DD50-45BD5AE86E78}"/>
              </a:ext>
            </a:extLst>
          </p:cNvPr>
          <p:cNvSpPr/>
          <p:nvPr/>
        </p:nvSpPr>
        <p:spPr>
          <a:xfrm>
            <a:off x="2354583" y="424350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41" name="Rechte verbindingslijn 140">
            <a:extLst>
              <a:ext uri="{FF2B5EF4-FFF2-40B4-BE49-F238E27FC236}">
                <a16:creationId xmlns:a16="http://schemas.microsoft.com/office/drawing/2014/main" id="{BDEF8CBF-1E90-C689-DA29-90E479E191DB}"/>
              </a:ext>
            </a:extLst>
          </p:cNvPr>
          <p:cNvCxnSpPr>
            <a:cxnSpLocks/>
          </p:cNvCxnSpPr>
          <p:nvPr/>
        </p:nvCxnSpPr>
        <p:spPr>
          <a:xfrm>
            <a:off x="2616433" y="4658393"/>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E7EC2919-8284-C9E2-501A-5708A2FA5780}"/>
              </a:ext>
            </a:extLst>
          </p:cNvPr>
          <p:cNvCxnSpPr>
            <a:cxnSpLocks/>
          </p:cNvCxnSpPr>
          <p:nvPr/>
        </p:nvCxnSpPr>
        <p:spPr>
          <a:xfrm>
            <a:off x="2765755" y="4361028"/>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3" name="Gebogen verbindingslijn 142">
            <a:extLst>
              <a:ext uri="{FF2B5EF4-FFF2-40B4-BE49-F238E27FC236}">
                <a16:creationId xmlns:a16="http://schemas.microsoft.com/office/drawing/2014/main" id="{E1210EA7-9B2C-77A2-5A89-4A26BF0A3D95}"/>
              </a:ext>
            </a:extLst>
          </p:cNvPr>
          <p:cNvCxnSpPr>
            <a:cxnSpLocks/>
          </p:cNvCxnSpPr>
          <p:nvPr/>
        </p:nvCxnSpPr>
        <p:spPr>
          <a:xfrm rot="16200000" flipH="1">
            <a:off x="5100193" y="3842086"/>
            <a:ext cx="1249028" cy="93010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0" name="Document 149">
            <a:extLst>
              <a:ext uri="{FF2B5EF4-FFF2-40B4-BE49-F238E27FC236}">
                <a16:creationId xmlns:a16="http://schemas.microsoft.com/office/drawing/2014/main" id="{CE92FA0D-C6D9-659E-C438-BCDCBD114DD8}"/>
              </a:ext>
            </a:extLst>
          </p:cNvPr>
          <p:cNvSpPr/>
          <p:nvPr/>
        </p:nvSpPr>
        <p:spPr>
          <a:xfrm>
            <a:off x="6866676" y="167734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55" name="Gebogen verbindingslijn 154">
            <a:extLst>
              <a:ext uri="{FF2B5EF4-FFF2-40B4-BE49-F238E27FC236}">
                <a16:creationId xmlns:a16="http://schemas.microsoft.com/office/drawing/2014/main" id="{0F01C5A6-CA80-BA03-2C6D-7AE74DEB41DD}"/>
              </a:ext>
            </a:extLst>
          </p:cNvPr>
          <p:cNvCxnSpPr>
            <a:cxnSpLocks/>
          </p:cNvCxnSpPr>
          <p:nvPr/>
        </p:nvCxnSpPr>
        <p:spPr>
          <a:xfrm rot="16200000" flipH="1">
            <a:off x="6980377" y="3126415"/>
            <a:ext cx="2391578" cy="1331721"/>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Rechte verbindingslijn met pijl 156">
            <a:extLst>
              <a:ext uri="{FF2B5EF4-FFF2-40B4-BE49-F238E27FC236}">
                <a16:creationId xmlns:a16="http://schemas.microsoft.com/office/drawing/2014/main" id="{8FEF6F84-36C0-CFD6-2939-D19F00300248}"/>
              </a:ext>
            </a:extLst>
          </p:cNvPr>
          <p:cNvCxnSpPr>
            <a:cxnSpLocks/>
          </p:cNvCxnSpPr>
          <p:nvPr/>
        </p:nvCxnSpPr>
        <p:spPr>
          <a:xfrm>
            <a:off x="3486902" y="2103038"/>
            <a:ext cx="3300624" cy="0"/>
          </a:xfrm>
          <a:prstGeom prst="straightConnector1">
            <a:avLst/>
          </a:prstGeom>
          <a:ln w="95250">
            <a:solidFill>
              <a:srgbClr val="FF39F2">
                <a:alpha val="67000"/>
              </a:srgb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0" name="Rechthoek 159">
            <a:extLst>
              <a:ext uri="{FF2B5EF4-FFF2-40B4-BE49-F238E27FC236}">
                <a16:creationId xmlns:a16="http://schemas.microsoft.com/office/drawing/2014/main" id="{08BDB5C2-AF7C-8448-AAD5-92EEBD611E44}"/>
              </a:ext>
            </a:extLst>
          </p:cNvPr>
          <p:cNvSpPr/>
          <p:nvPr/>
        </p:nvSpPr>
        <p:spPr>
          <a:xfrm>
            <a:off x="2199262" y="1282822"/>
            <a:ext cx="1426471" cy="3831162"/>
          </a:xfrm>
          <a:prstGeom prst="rect">
            <a:avLst/>
          </a:prstGeom>
          <a:noFill/>
          <a:ln w="603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1" name="Tekstvak 160">
            <a:extLst>
              <a:ext uri="{FF2B5EF4-FFF2-40B4-BE49-F238E27FC236}">
                <a16:creationId xmlns:a16="http://schemas.microsoft.com/office/drawing/2014/main" id="{3BA32DBF-1DFF-EF4F-EFB9-9B269446D6D6}"/>
              </a:ext>
            </a:extLst>
          </p:cNvPr>
          <p:cNvSpPr txBox="1"/>
          <p:nvPr/>
        </p:nvSpPr>
        <p:spPr>
          <a:xfrm>
            <a:off x="2491074" y="1302425"/>
            <a:ext cx="748923" cy="369332"/>
          </a:xfrm>
          <a:prstGeom prst="rect">
            <a:avLst/>
          </a:prstGeom>
          <a:noFill/>
        </p:spPr>
        <p:txBody>
          <a:bodyPr wrap="none" rtlCol="0">
            <a:spAutoFit/>
          </a:bodyPr>
          <a:lstStyle/>
          <a:p>
            <a:r>
              <a:rPr lang="nl-NL" b="1"/>
              <a:t>Raad</a:t>
            </a:r>
          </a:p>
        </p:txBody>
      </p:sp>
      <p:cxnSp>
        <p:nvCxnSpPr>
          <p:cNvPr id="171" name="Rechte verbindingslijn 170">
            <a:extLst>
              <a:ext uri="{FF2B5EF4-FFF2-40B4-BE49-F238E27FC236}">
                <a16:creationId xmlns:a16="http://schemas.microsoft.com/office/drawing/2014/main" id="{D0AD3BF1-4A13-865E-493D-DADF60E4B642}"/>
              </a:ext>
            </a:extLst>
          </p:cNvPr>
          <p:cNvCxnSpPr>
            <a:cxnSpLocks/>
          </p:cNvCxnSpPr>
          <p:nvPr/>
        </p:nvCxnSpPr>
        <p:spPr>
          <a:xfrm>
            <a:off x="2388177" y="224825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3DB043E5-C191-F4E2-8E19-8142FA169EF8}"/>
              </a:ext>
            </a:extLst>
          </p:cNvPr>
          <p:cNvCxnSpPr>
            <a:cxnSpLocks/>
          </p:cNvCxnSpPr>
          <p:nvPr/>
        </p:nvCxnSpPr>
        <p:spPr>
          <a:xfrm>
            <a:off x="2540577" y="2244540"/>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43A60B30-96B5-C3DA-5626-E084D1B131C4}"/>
              </a:ext>
            </a:extLst>
          </p:cNvPr>
          <p:cNvCxnSpPr>
            <a:cxnSpLocks/>
          </p:cNvCxnSpPr>
          <p:nvPr/>
        </p:nvCxnSpPr>
        <p:spPr>
          <a:xfrm>
            <a:off x="2388177" y="21330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74" name="Ovaal 173">
            <a:extLst>
              <a:ext uri="{FF2B5EF4-FFF2-40B4-BE49-F238E27FC236}">
                <a16:creationId xmlns:a16="http://schemas.microsoft.com/office/drawing/2014/main" id="{AC55E350-BAB0-8F65-F5FE-FD7D87AB2771}"/>
              </a:ext>
            </a:extLst>
          </p:cNvPr>
          <p:cNvSpPr/>
          <p:nvPr/>
        </p:nvSpPr>
        <p:spPr>
          <a:xfrm>
            <a:off x="2323037" y="204593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175" name="Rechte verbindingslijn 174">
            <a:extLst>
              <a:ext uri="{FF2B5EF4-FFF2-40B4-BE49-F238E27FC236}">
                <a16:creationId xmlns:a16="http://schemas.microsoft.com/office/drawing/2014/main" id="{BDA3EC32-FAE4-F9E4-0F2A-95F4C7890D47}"/>
              </a:ext>
            </a:extLst>
          </p:cNvPr>
          <p:cNvCxnSpPr>
            <a:cxnSpLocks/>
          </p:cNvCxnSpPr>
          <p:nvPr/>
        </p:nvCxnSpPr>
        <p:spPr>
          <a:xfrm>
            <a:off x="3802511" y="51896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E407CBF8-B9ED-843A-AF36-24FDC2FBD471}"/>
              </a:ext>
            </a:extLst>
          </p:cNvPr>
          <p:cNvCxnSpPr>
            <a:cxnSpLocks/>
          </p:cNvCxnSpPr>
          <p:nvPr/>
        </p:nvCxnSpPr>
        <p:spPr>
          <a:xfrm>
            <a:off x="3802511" y="53420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F638079D-6FE7-6223-1D78-9064E5BA36B6}"/>
              </a:ext>
            </a:extLst>
          </p:cNvPr>
          <p:cNvCxnSpPr>
            <a:cxnSpLocks/>
          </p:cNvCxnSpPr>
          <p:nvPr/>
        </p:nvCxnSpPr>
        <p:spPr>
          <a:xfrm>
            <a:off x="3802511" y="548699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78" name="Ovaal 177">
            <a:extLst>
              <a:ext uri="{FF2B5EF4-FFF2-40B4-BE49-F238E27FC236}">
                <a16:creationId xmlns:a16="http://schemas.microsoft.com/office/drawing/2014/main" id="{6D58ADA0-757B-CE5A-2817-C93F2483A383}"/>
              </a:ext>
            </a:extLst>
          </p:cNvPr>
          <p:cNvSpPr/>
          <p:nvPr/>
        </p:nvSpPr>
        <p:spPr>
          <a:xfrm>
            <a:off x="3645832" y="507210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79" name="Rechte verbindingslijn 178">
            <a:extLst>
              <a:ext uri="{FF2B5EF4-FFF2-40B4-BE49-F238E27FC236}">
                <a16:creationId xmlns:a16="http://schemas.microsoft.com/office/drawing/2014/main" id="{F0528867-4A56-F98A-FB9E-426F1B199EAE}"/>
              </a:ext>
            </a:extLst>
          </p:cNvPr>
          <p:cNvCxnSpPr>
            <a:cxnSpLocks/>
          </p:cNvCxnSpPr>
          <p:nvPr/>
        </p:nvCxnSpPr>
        <p:spPr>
          <a:xfrm>
            <a:off x="4031252" y="5486996"/>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0" name="Rechte verbindingslijn 179">
            <a:extLst>
              <a:ext uri="{FF2B5EF4-FFF2-40B4-BE49-F238E27FC236}">
                <a16:creationId xmlns:a16="http://schemas.microsoft.com/office/drawing/2014/main" id="{566801B9-36CD-57C8-311A-FFDE0CF15B67}"/>
              </a:ext>
            </a:extLst>
          </p:cNvPr>
          <p:cNvCxnSpPr>
            <a:cxnSpLocks/>
          </p:cNvCxnSpPr>
          <p:nvPr/>
        </p:nvCxnSpPr>
        <p:spPr>
          <a:xfrm>
            <a:off x="4180574" y="5189631"/>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1" name="Rechte verbindingslijn 180">
            <a:extLst>
              <a:ext uri="{FF2B5EF4-FFF2-40B4-BE49-F238E27FC236}">
                <a16:creationId xmlns:a16="http://schemas.microsoft.com/office/drawing/2014/main" id="{E038BC8D-0FC5-BF20-3AC9-F84ED2713AC4}"/>
              </a:ext>
            </a:extLst>
          </p:cNvPr>
          <p:cNvCxnSpPr>
            <a:cxnSpLocks/>
          </p:cNvCxnSpPr>
          <p:nvPr/>
        </p:nvCxnSpPr>
        <p:spPr>
          <a:xfrm>
            <a:off x="3802511" y="571331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2" name="Rechte verbindingslijn 181">
            <a:extLst>
              <a:ext uri="{FF2B5EF4-FFF2-40B4-BE49-F238E27FC236}">
                <a16:creationId xmlns:a16="http://schemas.microsoft.com/office/drawing/2014/main" id="{AE9ED601-FDB5-A00E-1DB6-F18B37C4AA66}"/>
              </a:ext>
            </a:extLst>
          </p:cNvPr>
          <p:cNvCxnSpPr>
            <a:cxnSpLocks/>
          </p:cNvCxnSpPr>
          <p:nvPr/>
        </p:nvCxnSpPr>
        <p:spPr>
          <a:xfrm>
            <a:off x="3802511" y="585456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83" name="Ovaal 182">
            <a:extLst>
              <a:ext uri="{FF2B5EF4-FFF2-40B4-BE49-F238E27FC236}">
                <a16:creationId xmlns:a16="http://schemas.microsoft.com/office/drawing/2014/main" id="{C6675ADC-B050-DD5F-1D7B-A61D81A4938F}"/>
              </a:ext>
            </a:extLst>
          </p:cNvPr>
          <p:cNvSpPr/>
          <p:nvPr/>
        </p:nvSpPr>
        <p:spPr>
          <a:xfrm>
            <a:off x="3638962" y="563338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184" name="Rechte verbindingslijn 183">
            <a:extLst>
              <a:ext uri="{FF2B5EF4-FFF2-40B4-BE49-F238E27FC236}">
                <a16:creationId xmlns:a16="http://schemas.microsoft.com/office/drawing/2014/main" id="{CE0F7BE5-58BF-EA01-EAE5-2BE02C5DDD6F}"/>
              </a:ext>
            </a:extLst>
          </p:cNvPr>
          <p:cNvCxnSpPr>
            <a:cxnSpLocks/>
          </p:cNvCxnSpPr>
          <p:nvPr/>
        </p:nvCxnSpPr>
        <p:spPr>
          <a:xfrm>
            <a:off x="5995061" y="509643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F271B45-C7D9-2966-C80E-031CA8E9BA2C}"/>
              </a:ext>
            </a:extLst>
          </p:cNvPr>
          <p:cNvCxnSpPr>
            <a:cxnSpLocks/>
          </p:cNvCxnSpPr>
          <p:nvPr/>
        </p:nvCxnSpPr>
        <p:spPr>
          <a:xfrm>
            <a:off x="5995061" y="524883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Rechte verbindingslijn 185">
            <a:extLst>
              <a:ext uri="{FF2B5EF4-FFF2-40B4-BE49-F238E27FC236}">
                <a16:creationId xmlns:a16="http://schemas.microsoft.com/office/drawing/2014/main" id="{DB833B51-7C6D-B9D9-890E-284BD33CEB34}"/>
              </a:ext>
            </a:extLst>
          </p:cNvPr>
          <p:cNvCxnSpPr>
            <a:cxnSpLocks/>
          </p:cNvCxnSpPr>
          <p:nvPr/>
        </p:nvCxnSpPr>
        <p:spPr>
          <a:xfrm>
            <a:off x="5995061" y="539380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87" name="Ovaal 186">
            <a:extLst>
              <a:ext uri="{FF2B5EF4-FFF2-40B4-BE49-F238E27FC236}">
                <a16:creationId xmlns:a16="http://schemas.microsoft.com/office/drawing/2014/main" id="{54134FED-46B2-FECC-524A-EABCCAA8DD3A}"/>
              </a:ext>
            </a:extLst>
          </p:cNvPr>
          <p:cNvSpPr/>
          <p:nvPr/>
        </p:nvSpPr>
        <p:spPr>
          <a:xfrm>
            <a:off x="5838382" y="497891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88" name="Rechte verbindingslijn 187">
            <a:extLst>
              <a:ext uri="{FF2B5EF4-FFF2-40B4-BE49-F238E27FC236}">
                <a16:creationId xmlns:a16="http://schemas.microsoft.com/office/drawing/2014/main" id="{0FA58B28-A76C-D0AF-6C6E-DDF710159D84}"/>
              </a:ext>
            </a:extLst>
          </p:cNvPr>
          <p:cNvCxnSpPr>
            <a:cxnSpLocks/>
          </p:cNvCxnSpPr>
          <p:nvPr/>
        </p:nvCxnSpPr>
        <p:spPr>
          <a:xfrm>
            <a:off x="6223802" y="5393804"/>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9" name="Rechte verbindingslijn 188">
            <a:extLst>
              <a:ext uri="{FF2B5EF4-FFF2-40B4-BE49-F238E27FC236}">
                <a16:creationId xmlns:a16="http://schemas.microsoft.com/office/drawing/2014/main" id="{6F91BC2E-20BB-B4F0-0A27-6097DB1ED544}"/>
              </a:ext>
            </a:extLst>
          </p:cNvPr>
          <p:cNvCxnSpPr>
            <a:cxnSpLocks/>
          </p:cNvCxnSpPr>
          <p:nvPr/>
        </p:nvCxnSpPr>
        <p:spPr>
          <a:xfrm>
            <a:off x="6373124" y="5096439"/>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0" name="Rechte verbindingslijn 189">
            <a:extLst>
              <a:ext uri="{FF2B5EF4-FFF2-40B4-BE49-F238E27FC236}">
                <a16:creationId xmlns:a16="http://schemas.microsoft.com/office/drawing/2014/main" id="{FECD301A-67EA-BC3A-B2AC-31903E87FE30}"/>
              </a:ext>
            </a:extLst>
          </p:cNvPr>
          <p:cNvCxnSpPr>
            <a:cxnSpLocks/>
          </p:cNvCxnSpPr>
          <p:nvPr/>
        </p:nvCxnSpPr>
        <p:spPr>
          <a:xfrm>
            <a:off x="5999989" y="5678318"/>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1" name="Ovaal 190">
            <a:extLst>
              <a:ext uri="{FF2B5EF4-FFF2-40B4-BE49-F238E27FC236}">
                <a16:creationId xmlns:a16="http://schemas.microsoft.com/office/drawing/2014/main" id="{A84BCFB7-6765-2C19-D839-C9F6D941F27B}"/>
              </a:ext>
            </a:extLst>
          </p:cNvPr>
          <p:cNvSpPr/>
          <p:nvPr/>
        </p:nvSpPr>
        <p:spPr>
          <a:xfrm>
            <a:off x="5826363" y="559123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192" name="Rechte verbindingslijn 191">
            <a:extLst>
              <a:ext uri="{FF2B5EF4-FFF2-40B4-BE49-F238E27FC236}">
                <a16:creationId xmlns:a16="http://schemas.microsoft.com/office/drawing/2014/main" id="{47B3434B-6FDC-1FB4-B954-41CBCC0415BB}"/>
              </a:ext>
            </a:extLst>
          </p:cNvPr>
          <p:cNvCxnSpPr>
            <a:cxnSpLocks/>
          </p:cNvCxnSpPr>
          <p:nvPr/>
        </p:nvCxnSpPr>
        <p:spPr>
          <a:xfrm>
            <a:off x="6961900" y="22351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3" name="Rechte verbindingslijn 192">
            <a:extLst>
              <a:ext uri="{FF2B5EF4-FFF2-40B4-BE49-F238E27FC236}">
                <a16:creationId xmlns:a16="http://schemas.microsoft.com/office/drawing/2014/main" id="{4847499B-5D37-6A46-D35B-EEAD2F063F48}"/>
              </a:ext>
            </a:extLst>
          </p:cNvPr>
          <p:cNvCxnSpPr>
            <a:cxnSpLocks/>
          </p:cNvCxnSpPr>
          <p:nvPr/>
        </p:nvCxnSpPr>
        <p:spPr>
          <a:xfrm>
            <a:off x="7114300" y="2231410"/>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4" name="Rechte verbindingslijn 193">
            <a:extLst>
              <a:ext uri="{FF2B5EF4-FFF2-40B4-BE49-F238E27FC236}">
                <a16:creationId xmlns:a16="http://schemas.microsoft.com/office/drawing/2014/main" id="{A21789C5-3B76-5E6E-C16F-C183741C89BD}"/>
              </a:ext>
            </a:extLst>
          </p:cNvPr>
          <p:cNvCxnSpPr>
            <a:cxnSpLocks/>
          </p:cNvCxnSpPr>
          <p:nvPr/>
        </p:nvCxnSpPr>
        <p:spPr>
          <a:xfrm>
            <a:off x="6961900" y="21198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95" name="Ovaal 194">
            <a:extLst>
              <a:ext uri="{FF2B5EF4-FFF2-40B4-BE49-F238E27FC236}">
                <a16:creationId xmlns:a16="http://schemas.microsoft.com/office/drawing/2014/main" id="{BCBFAF7B-A86F-B8A1-5F0D-2F8CA9C395DE}"/>
              </a:ext>
            </a:extLst>
          </p:cNvPr>
          <p:cNvSpPr/>
          <p:nvPr/>
        </p:nvSpPr>
        <p:spPr>
          <a:xfrm>
            <a:off x="6896760" y="203280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196" name="Rechte verbindingslijn 195">
            <a:extLst>
              <a:ext uri="{FF2B5EF4-FFF2-40B4-BE49-F238E27FC236}">
                <a16:creationId xmlns:a16="http://schemas.microsoft.com/office/drawing/2014/main" id="{D14D5B82-0449-ED7E-7A58-EA13C0F3F213}"/>
              </a:ext>
            </a:extLst>
          </p:cNvPr>
          <p:cNvCxnSpPr>
            <a:cxnSpLocks/>
          </p:cNvCxnSpPr>
          <p:nvPr/>
        </p:nvCxnSpPr>
        <p:spPr>
          <a:xfrm>
            <a:off x="8495129" y="5713316"/>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7" name="Ovaal 196">
            <a:extLst>
              <a:ext uri="{FF2B5EF4-FFF2-40B4-BE49-F238E27FC236}">
                <a16:creationId xmlns:a16="http://schemas.microsoft.com/office/drawing/2014/main" id="{A2B71256-8CA3-FF33-3B45-B4FE226E0264}"/>
              </a:ext>
            </a:extLst>
          </p:cNvPr>
          <p:cNvSpPr/>
          <p:nvPr/>
        </p:nvSpPr>
        <p:spPr>
          <a:xfrm>
            <a:off x="8383470" y="560636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9" name="Ring 8">
            <a:extLst>
              <a:ext uri="{FF2B5EF4-FFF2-40B4-BE49-F238E27FC236}">
                <a16:creationId xmlns:a16="http://schemas.microsoft.com/office/drawing/2014/main" id="{ABD136F8-2747-3C3B-DD16-9AF1BF5AD744}"/>
              </a:ext>
            </a:extLst>
          </p:cNvPr>
          <p:cNvSpPr/>
          <p:nvPr/>
        </p:nvSpPr>
        <p:spPr>
          <a:xfrm>
            <a:off x="5585893" y="5728906"/>
            <a:ext cx="692623" cy="836761"/>
          </a:xfrm>
          <a:prstGeom prst="donut">
            <a:avLst>
              <a:gd name="adj" fmla="val 8694"/>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10" name="Rechte verbindingslijn 9">
            <a:extLst>
              <a:ext uri="{FF2B5EF4-FFF2-40B4-BE49-F238E27FC236}">
                <a16:creationId xmlns:a16="http://schemas.microsoft.com/office/drawing/2014/main" id="{5473D424-92B1-BDE4-27D0-9C8A760A212D}"/>
              </a:ext>
            </a:extLst>
          </p:cNvPr>
          <p:cNvCxnSpPr>
            <a:cxnSpLocks/>
          </p:cNvCxnSpPr>
          <p:nvPr/>
        </p:nvCxnSpPr>
        <p:spPr>
          <a:xfrm>
            <a:off x="2387157" y="3224509"/>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Ovaal 10">
            <a:extLst>
              <a:ext uri="{FF2B5EF4-FFF2-40B4-BE49-F238E27FC236}">
                <a16:creationId xmlns:a16="http://schemas.microsoft.com/office/drawing/2014/main" id="{C0835684-5459-D30E-6F09-DBB40962A193}"/>
              </a:ext>
            </a:extLst>
          </p:cNvPr>
          <p:cNvSpPr/>
          <p:nvPr/>
        </p:nvSpPr>
        <p:spPr>
          <a:xfrm>
            <a:off x="2322017" y="313742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2" name="Rechte verbindingslijn 11">
            <a:extLst>
              <a:ext uri="{FF2B5EF4-FFF2-40B4-BE49-F238E27FC236}">
                <a16:creationId xmlns:a16="http://schemas.microsoft.com/office/drawing/2014/main" id="{28A41CA7-4215-BB8D-6A09-9E06F3FDF864}"/>
              </a:ext>
            </a:extLst>
          </p:cNvPr>
          <p:cNvCxnSpPr>
            <a:cxnSpLocks/>
          </p:cNvCxnSpPr>
          <p:nvPr/>
        </p:nvCxnSpPr>
        <p:spPr>
          <a:xfrm>
            <a:off x="2392589" y="343488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7CC2F172-3F9B-A468-C308-5789E6D9258D}"/>
              </a:ext>
            </a:extLst>
          </p:cNvPr>
          <p:cNvCxnSpPr>
            <a:cxnSpLocks/>
          </p:cNvCxnSpPr>
          <p:nvPr/>
        </p:nvCxnSpPr>
        <p:spPr>
          <a:xfrm>
            <a:off x="2392589" y="35761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Ovaal 13">
            <a:extLst>
              <a:ext uri="{FF2B5EF4-FFF2-40B4-BE49-F238E27FC236}">
                <a16:creationId xmlns:a16="http://schemas.microsoft.com/office/drawing/2014/main" id="{B29F3207-4E29-AA2F-A2C9-E9C336807441}"/>
              </a:ext>
            </a:extLst>
          </p:cNvPr>
          <p:cNvSpPr/>
          <p:nvPr/>
        </p:nvSpPr>
        <p:spPr>
          <a:xfrm>
            <a:off x="2328946" y="339591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15" name="Rechte verbindingslijn 14">
            <a:extLst>
              <a:ext uri="{FF2B5EF4-FFF2-40B4-BE49-F238E27FC236}">
                <a16:creationId xmlns:a16="http://schemas.microsoft.com/office/drawing/2014/main" id="{05C4536C-565A-26F3-9BE4-B062A7F1A6AF}"/>
              </a:ext>
            </a:extLst>
          </p:cNvPr>
          <p:cNvCxnSpPr>
            <a:cxnSpLocks/>
          </p:cNvCxnSpPr>
          <p:nvPr/>
        </p:nvCxnSpPr>
        <p:spPr>
          <a:xfrm>
            <a:off x="4441873" y="3213751"/>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F3F3778F-D99E-BD0D-C4DB-1553848CBDCD}"/>
              </a:ext>
            </a:extLst>
          </p:cNvPr>
          <p:cNvSpPr/>
          <p:nvPr/>
        </p:nvSpPr>
        <p:spPr>
          <a:xfrm>
            <a:off x="4376733" y="312666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8" name="Rechte verbindingslijn 17">
            <a:extLst>
              <a:ext uri="{FF2B5EF4-FFF2-40B4-BE49-F238E27FC236}">
                <a16:creationId xmlns:a16="http://schemas.microsoft.com/office/drawing/2014/main" id="{831FB9F6-F0E4-64D8-1B46-BAAAFF172758}"/>
              </a:ext>
            </a:extLst>
          </p:cNvPr>
          <p:cNvCxnSpPr>
            <a:cxnSpLocks/>
          </p:cNvCxnSpPr>
          <p:nvPr/>
        </p:nvCxnSpPr>
        <p:spPr>
          <a:xfrm>
            <a:off x="4447305" y="342412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E213BDBF-E954-193B-0258-EA9FE764DAEE}"/>
              </a:ext>
            </a:extLst>
          </p:cNvPr>
          <p:cNvCxnSpPr>
            <a:cxnSpLocks/>
          </p:cNvCxnSpPr>
          <p:nvPr/>
        </p:nvCxnSpPr>
        <p:spPr>
          <a:xfrm>
            <a:off x="4447305" y="356537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Ovaal 20">
            <a:extLst>
              <a:ext uri="{FF2B5EF4-FFF2-40B4-BE49-F238E27FC236}">
                <a16:creationId xmlns:a16="http://schemas.microsoft.com/office/drawing/2014/main" id="{307F1A70-4124-D4F0-C23B-1CD5269F7DB6}"/>
              </a:ext>
            </a:extLst>
          </p:cNvPr>
          <p:cNvSpPr/>
          <p:nvPr/>
        </p:nvSpPr>
        <p:spPr>
          <a:xfrm>
            <a:off x="4383662" y="338515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29" name="Titel 1">
            <a:extLst>
              <a:ext uri="{FF2B5EF4-FFF2-40B4-BE49-F238E27FC236}">
                <a16:creationId xmlns:a16="http://schemas.microsoft.com/office/drawing/2014/main" id="{58CC51F1-966F-75C5-B765-D7D2D43E8ED7}"/>
              </a:ext>
            </a:extLst>
          </p:cNvPr>
          <p:cNvSpPr>
            <a:spLocks noGrp="1"/>
          </p:cNvSpPr>
          <p:nvPr>
            <p:ph type="title"/>
          </p:nvPr>
        </p:nvSpPr>
        <p:spPr>
          <a:xfrm>
            <a:off x="388624" y="120995"/>
            <a:ext cx="11423272" cy="720000"/>
          </a:xfrm>
        </p:spPr>
        <p:txBody>
          <a:bodyPr/>
          <a:lstStyle/>
          <a:p>
            <a:r>
              <a:rPr lang="nl-NL"/>
              <a:t>Parallel besluiten: de essentie</a:t>
            </a:r>
            <a:endParaRPr lang="nl-NL">
              <a:solidFill>
                <a:srgbClr val="7030A0"/>
              </a:solidFill>
            </a:endParaRPr>
          </a:p>
        </p:txBody>
      </p:sp>
      <p:sp>
        <p:nvSpPr>
          <p:cNvPr id="35" name="Pijl: gebogen 34">
            <a:extLst>
              <a:ext uri="{FF2B5EF4-FFF2-40B4-BE49-F238E27FC236}">
                <a16:creationId xmlns:a16="http://schemas.microsoft.com/office/drawing/2014/main" id="{B86A6213-8CD7-EA19-3019-0E50286912C8}"/>
              </a:ext>
            </a:extLst>
          </p:cNvPr>
          <p:cNvSpPr/>
          <p:nvPr/>
        </p:nvSpPr>
        <p:spPr>
          <a:xfrm>
            <a:off x="5823546" y="2153626"/>
            <a:ext cx="963979" cy="3622900"/>
          </a:xfrm>
          <a:prstGeom prst="bentArrow">
            <a:avLst>
              <a:gd name="adj1" fmla="val 10969"/>
              <a:gd name="adj2" fmla="val 15487"/>
              <a:gd name="adj3" fmla="val 29345"/>
              <a:gd name="adj4" fmla="val 40128"/>
            </a:avLst>
          </a:prstGeom>
          <a:solidFill>
            <a:srgbClr val="FF3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2" name="Rechte verbindingslijn met pijl 1">
            <a:extLst>
              <a:ext uri="{FF2B5EF4-FFF2-40B4-BE49-F238E27FC236}">
                <a16:creationId xmlns:a16="http://schemas.microsoft.com/office/drawing/2014/main" id="{05374D77-7803-192D-5D2C-16389F300930}"/>
              </a:ext>
            </a:extLst>
          </p:cNvPr>
          <p:cNvCxnSpPr>
            <a:cxnSpLocks/>
          </p:cNvCxnSpPr>
          <p:nvPr/>
        </p:nvCxnSpPr>
        <p:spPr>
          <a:xfrm flipV="1">
            <a:off x="3456744" y="3325042"/>
            <a:ext cx="902818" cy="36170"/>
          </a:xfrm>
          <a:prstGeom prst="straightConnector1">
            <a:avLst/>
          </a:prstGeom>
          <a:ln w="95250">
            <a:solidFill>
              <a:schemeClr val="bg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 name="Ovaal 2">
            <a:extLst>
              <a:ext uri="{FF2B5EF4-FFF2-40B4-BE49-F238E27FC236}">
                <a16:creationId xmlns:a16="http://schemas.microsoft.com/office/drawing/2014/main" id="{C15ECA6B-D82F-8BAE-4FD0-2125EA885C71}"/>
              </a:ext>
            </a:extLst>
          </p:cNvPr>
          <p:cNvSpPr/>
          <p:nvPr/>
        </p:nvSpPr>
        <p:spPr>
          <a:xfrm>
            <a:off x="1734453" y="754777"/>
            <a:ext cx="2304950" cy="4845380"/>
          </a:xfrm>
          <a:prstGeom prst="ellipse">
            <a:avLst/>
          </a:prstGeom>
          <a:noFill/>
          <a:ln w="444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414A80E9-2958-5C47-FD03-F0A3C92D5D0A}"/>
              </a:ext>
            </a:extLst>
          </p:cNvPr>
          <p:cNvSpPr txBox="1"/>
          <p:nvPr/>
        </p:nvSpPr>
        <p:spPr>
          <a:xfrm>
            <a:off x="371038" y="881476"/>
            <a:ext cx="1723549" cy="646331"/>
          </a:xfrm>
          <a:prstGeom prst="rect">
            <a:avLst/>
          </a:prstGeom>
          <a:noFill/>
        </p:spPr>
        <p:txBody>
          <a:bodyPr wrap="none" rtlCol="0">
            <a:spAutoFit/>
          </a:bodyPr>
          <a:lstStyle/>
          <a:p>
            <a:r>
              <a:rPr lang="nl-NL" b="1">
                <a:solidFill>
                  <a:srgbClr val="FF0000"/>
                </a:solidFill>
              </a:rPr>
              <a:t>Overweeg </a:t>
            </a:r>
          </a:p>
          <a:p>
            <a:r>
              <a:rPr lang="nl-NL" b="1">
                <a:solidFill>
                  <a:srgbClr val="FF0000"/>
                </a:solidFill>
              </a:rPr>
              <a:t>samenvoegen</a:t>
            </a:r>
          </a:p>
        </p:txBody>
      </p:sp>
      <p:sp>
        <p:nvSpPr>
          <p:cNvPr id="6" name="Ovaal 5">
            <a:extLst>
              <a:ext uri="{FF2B5EF4-FFF2-40B4-BE49-F238E27FC236}">
                <a16:creationId xmlns:a16="http://schemas.microsoft.com/office/drawing/2014/main" id="{ABA18D67-91C7-641E-B0E7-DDB9B68D9E04}"/>
              </a:ext>
            </a:extLst>
          </p:cNvPr>
          <p:cNvSpPr/>
          <p:nvPr/>
        </p:nvSpPr>
        <p:spPr>
          <a:xfrm rot="5400000">
            <a:off x="5433256" y="1992366"/>
            <a:ext cx="2304950" cy="7055873"/>
          </a:xfrm>
          <a:prstGeom prst="ellipse">
            <a:avLst/>
          </a:prstGeom>
          <a:noFill/>
          <a:ln w="444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C05CBD13-8C3E-1DF1-D561-E75F24E12D5C}"/>
              </a:ext>
            </a:extLst>
          </p:cNvPr>
          <p:cNvSpPr txBox="1"/>
          <p:nvPr/>
        </p:nvSpPr>
        <p:spPr>
          <a:xfrm>
            <a:off x="9825138" y="5942479"/>
            <a:ext cx="1633781" cy="646331"/>
          </a:xfrm>
          <a:prstGeom prst="rect">
            <a:avLst/>
          </a:prstGeom>
          <a:noFill/>
        </p:spPr>
        <p:txBody>
          <a:bodyPr wrap="none" rtlCol="0">
            <a:spAutoFit/>
          </a:bodyPr>
          <a:lstStyle/>
          <a:p>
            <a:r>
              <a:rPr lang="nl-NL" b="1">
                <a:solidFill>
                  <a:srgbClr val="FF0000"/>
                </a:solidFill>
              </a:rPr>
              <a:t>Eén voor één</a:t>
            </a:r>
          </a:p>
          <a:p>
            <a:r>
              <a:rPr lang="nl-NL" b="1">
                <a:solidFill>
                  <a:srgbClr val="FF0000"/>
                </a:solidFill>
              </a:rPr>
              <a:t>verwerken</a:t>
            </a:r>
          </a:p>
        </p:txBody>
      </p:sp>
      <p:sp>
        <p:nvSpPr>
          <p:cNvPr id="24" name="Ovaal 23">
            <a:extLst>
              <a:ext uri="{FF2B5EF4-FFF2-40B4-BE49-F238E27FC236}">
                <a16:creationId xmlns:a16="http://schemas.microsoft.com/office/drawing/2014/main" id="{A4981F60-B177-F1A8-72DF-D1BD62F5E0A1}"/>
              </a:ext>
            </a:extLst>
          </p:cNvPr>
          <p:cNvSpPr/>
          <p:nvPr/>
        </p:nvSpPr>
        <p:spPr>
          <a:xfrm rot="5400000">
            <a:off x="5718723" y="1105605"/>
            <a:ext cx="1402737" cy="2069720"/>
          </a:xfrm>
          <a:prstGeom prst="ellipse">
            <a:avLst/>
          </a:prstGeom>
          <a:noFill/>
          <a:ln w="444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kstvak 29">
            <a:extLst>
              <a:ext uri="{FF2B5EF4-FFF2-40B4-BE49-F238E27FC236}">
                <a16:creationId xmlns:a16="http://schemas.microsoft.com/office/drawing/2014/main" id="{9574F300-52C6-47CD-296F-56786F36F6A2}"/>
              </a:ext>
            </a:extLst>
          </p:cNvPr>
          <p:cNvSpPr txBox="1"/>
          <p:nvPr/>
        </p:nvSpPr>
        <p:spPr>
          <a:xfrm>
            <a:off x="5724707" y="754065"/>
            <a:ext cx="1377300" cy="646331"/>
          </a:xfrm>
          <a:prstGeom prst="rect">
            <a:avLst/>
          </a:prstGeom>
          <a:noFill/>
        </p:spPr>
        <p:txBody>
          <a:bodyPr wrap="none" rtlCol="0">
            <a:spAutoFit/>
          </a:bodyPr>
          <a:lstStyle/>
          <a:p>
            <a:r>
              <a:rPr lang="nl-NL" b="1">
                <a:solidFill>
                  <a:srgbClr val="FF0000"/>
                </a:solidFill>
              </a:rPr>
              <a:t>Technisch </a:t>
            </a:r>
          </a:p>
          <a:p>
            <a:r>
              <a:rPr lang="nl-NL" b="1">
                <a:solidFill>
                  <a:srgbClr val="FF0000"/>
                </a:solidFill>
              </a:rPr>
              <a:t>aanpassen</a:t>
            </a:r>
          </a:p>
        </p:txBody>
      </p:sp>
    </p:spTree>
    <p:extLst>
      <p:ext uri="{BB962C8B-B14F-4D97-AF65-F5344CB8AC3E}">
        <p14:creationId xmlns:p14="http://schemas.microsoft.com/office/powerpoint/2010/main" val="314942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p:txBody>
          <a:bodyPr/>
          <a:lstStyle/>
          <a:p>
            <a:r>
              <a:rPr lang="nl-NL"/>
              <a:t>Parallel wijzigen en besluiten: wat </a:t>
            </a:r>
            <a:r>
              <a:rPr lang="nl-NL" i="1"/>
              <a:t>bedoelen</a:t>
            </a:r>
            <a:r>
              <a:rPr lang="nl-NL"/>
              <a:t> we?</a:t>
            </a:r>
          </a:p>
        </p:txBody>
      </p:sp>
      <p:sp>
        <p:nvSpPr>
          <p:cNvPr id="3" name="Tijdelijke aanduiding voor inhoud 2">
            <a:extLst>
              <a:ext uri="{FF2B5EF4-FFF2-40B4-BE49-F238E27FC236}">
                <a16:creationId xmlns:a16="http://schemas.microsoft.com/office/drawing/2014/main" id="{FB4F3AB2-F039-8A7E-9FA1-F6F7F947756F}"/>
              </a:ext>
            </a:extLst>
          </p:cNvPr>
          <p:cNvSpPr>
            <a:spLocks noGrp="1"/>
          </p:cNvSpPr>
          <p:nvPr>
            <p:ph idx="1"/>
          </p:nvPr>
        </p:nvSpPr>
        <p:spPr>
          <a:xfrm>
            <a:off x="1080000" y="1800001"/>
            <a:ext cx="4259484" cy="2661596"/>
          </a:xfrm>
        </p:spPr>
        <p:txBody>
          <a:bodyPr>
            <a:noAutofit/>
          </a:bodyPr>
          <a:lstStyle/>
          <a:p>
            <a:r>
              <a:rPr lang="nl-NL"/>
              <a:t>Parallel wijzigen: 	</a:t>
            </a:r>
          </a:p>
          <a:p>
            <a:pPr lvl="1"/>
            <a:r>
              <a:rPr lang="nl-NL"/>
              <a:t>Gelijktijdig uitvoeren van meerdere wijzigingstrajecten op het plan, met elk hun eigen ‘inhoud’ en tempo</a:t>
            </a:r>
          </a:p>
          <a:p>
            <a:pPr marL="530225" lvl="2" indent="0">
              <a:buNone/>
            </a:pPr>
            <a:r>
              <a:rPr lang="nl-NL">
                <a:solidFill>
                  <a:schemeClr val="bg1">
                    <a:lumMod val="65000"/>
                  </a:schemeClr>
                </a:solidFill>
              </a:rPr>
              <a:t>(NB: wijzigingstraject = wijzigingsproject = wijzigingsprocedure)</a:t>
            </a:r>
          </a:p>
          <a:p>
            <a:pPr lvl="1"/>
            <a:endParaRPr lang="nl-NL"/>
          </a:p>
          <a:p>
            <a:endParaRPr lang="nl-NL"/>
          </a:p>
        </p:txBody>
      </p:sp>
      <p:grpSp>
        <p:nvGrpSpPr>
          <p:cNvPr id="29" name="Groep 28">
            <a:extLst>
              <a:ext uri="{FF2B5EF4-FFF2-40B4-BE49-F238E27FC236}">
                <a16:creationId xmlns:a16="http://schemas.microsoft.com/office/drawing/2014/main" id="{6370C898-C936-D69F-7C28-5092F375B43C}"/>
              </a:ext>
            </a:extLst>
          </p:cNvPr>
          <p:cNvGrpSpPr/>
          <p:nvPr/>
        </p:nvGrpSpPr>
        <p:grpSpPr>
          <a:xfrm>
            <a:off x="5484571" y="2363737"/>
            <a:ext cx="5446606" cy="2964701"/>
            <a:chOff x="5484571" y="2363737"/>
            <a:chExt cx="5446606" cy="2964701"/>
          </a:xfrm>
        </p:grpSpPr>
        <p:sp>
          <p:nvSpPr>
            <p:cNvPr id="17" name="Tekstvak 16">
              <a:extLst>
                <a:ext uri="{FF2B5EF4-FFF2-40B4-BE49-F238E27FC236}">
                  <a16:creationId xmlns:a16="http://schemas.microsoft.com/office/drawing/2014/main" id="{70DFA717-9438-14AC-F2F9-22DAC89CBFE3}"/>
                </a:ext>
              </a:extLst>
            </p:cNvPr>
            <p:cNvSpPr txBox="1"/>
            <p:nvPr/>
          </p:nvSpPr>
          <p:spPr>
            <a:xfrm>
              <a:off x="7621282" y="2392029"/>
              <a:ext cx="944489" cy="276999"/>
            </a:xfrm>
            <a:prstGeom prst="rect">
              <a:avLst/>
            </a:prstGeom>
            <a:noFill/>
          </p:spPr>
          <p:txBody>
            <a:bodyPr wrap="none" rtlCol="0">
              <a:spAutoFit/>
            </a:bodyPr>
            <a:lstStyle/>
            <a:p>
              <a:r>
                <a:rPr lang="nl-NL" sz="1200"/>
                <a:t>Raad/B&amp;W</a:t>
              </a:r>
            </a:p>
          </p:txBody>
        </p:sp>
        <p:sp>
          <p:nvSpPr>
            <p:cNvPr id="18" name="Tekstvak 17">
              <a:extLst>
                <a:ext uri="{FF2B5EF4-FFF2-40B4-BE49-F238E27FC236}">
                  <a16:creationId xmlns:a16="http://schemas.microsoft.com/office/drawing/2014/main" id="{3811C900-CE91-E8CD-55A2-08F28E21F5E9}"/>
                </a:ext>
              </a:extLst>
            </p:cNvPr>
            <p:cNvSpPr txBox="1"/>
            <p:nvPr/>
          </p:nvSpPr>
          <p:spPr>
            <a:xfrm>
              <a:off x="8980714" y="2363737"/>
              <a:ext cx="944489" cy="276999"/>
            </a:xfrm>
            <a:prstGeom prst="rect">
              <a:avLst/>
            </a:prstGeom>
            <a:noFill/>
          </p:spPr>
          <p:txBody>
            <a:bodyPr wrap="none" rtlCol="0">
              <a:spAutoFit/>
            </a:bodyPr>
            <a:lstStyle/>
            <a:p>
              <a:r>
                <a:rPr lang="nl-NL" sz="1200"/>
                <a:t>Raad/B&amp;W</a:t>
              </a:r>
            </a:p>
          </p:txBody>
        </p:sp>
        <p:grpSp>
          <p:nvGrpSpPr>
            <p:cNvPr id="5" name="Groep 4">
              <a:extLst>
                <a:ext uri="{FF2B5EF4-FFF2-40B4-BE49-F238E27FC236}">
                  <a16:creationId xmlns:a16="http://schemas.microsoft.com/office/drawing/2014/main" id="{3D586698-C35B-E65E-9F8E-F1CCD9C045A1}"/>
                </a:ext>
              </a:extLst>
            </p:cNvPr>
            <p:cNvGrpSpPr/>
            <p:nvPr/>
          </p:nvGrpSpPr>
          <p:grpSpPr>
            <a:xfrm>
              <a:off x="5484571" y="2699651"/>
              <a:ext cx="5446606" cy="2628787"/>
              <a:chOff x="5484571" y="2699651"/>
              <a:chExt cx="5446606" cy="2628787"/>
            </a:xfrm>
          </p:grpSpPr>
          <p:sp>
            <p:nvSpPr>
              <p:cNvPr id="13" name="Rechteraccolade 12">
                <a:extLst>
                  <a:ext uri="{FF2B5EF4-FFF2-40B4-BE49-F238E27FC236}">
                    <a16:creationId xmlns:a16="http://schemas.microsoft.com/office/drawing/2014/main" id="{B83D57C0-E5BD-4C3E-759D-E6C633BB2AD2}"/>
                  </a:ext>
                </a:extLst>
              </p:cNvPr>
              <p:cNvSpPr/>
              <p:nvPr/>
            </p:nvSpPr>
            <p:spPr>
              <a:xfrm rot="5400000">
                <a:off x="7710909" y="2440801"/>
                <a:ext cx="153809" cy="460648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4" name="Tekstvak 13">
                <a:extLst>
                  <a:ext uri="{FF2B5EF4-FFF2-40B4-BE49-F238E27FC236}">
                    <a16:creationId xmlns:a16="http://schemas.microsoft.com/office/drawing/2014/main" id="{5F1AD37D-4ACF-B072-76BC-6EDB7EC863CA}"/>
                  </a:ext>
                </a:extLst>
              </p:cNvPr>
              <p:cNvSpPr txBox="1"/>
              <p:nvPr/>
            </p:nvSpPr>
            <p:spPr>
              <a:xfrm>
                <a:off x="6868330" y="4959106"/>
                <a:ext cx="1838965" cy="369332"/>
              </a:xfrm>
              <a:prstGeom prst="rect">
                <a:avLst/>
              </a:prstGeom>
              <a:noFill/>
            </p:spPr>
            <p:txBody>
              <a:bodyPr wrap="none" rtlCol="0">
                <a:spAutoFit/>
              </a:bodyPr>
              <a:lstStyle/>
              <a:p>
                <a:r>
                  <a:rPr lang="nl-NL"/>
                  <a:t>Parallel wijzigen</a:t>
                </a:r>
              </a:p>
            </p:txBody>
          </p:sp>
          <p:sp>
            <p:nvSpPr>
              <p:cNvPr id="20" name="Punthaak 19">
                <a:extLst>
                  <a:ext uri="{FF2B5EF4-FFF2-40B4-BE49-F238E27FC236}">
                    <a16:creationId xmlns:a16="http://schemas.microsoft.com/office/drawing/2014/main" id="{0FAC85E0-3AE0-FACD-18E6-C5322E1297C0}"/>
                  </a:ext>
                </a:extLst>
              </p:cNvPr>
              <p:cNvSpPr/>
              <p:nvPr/>
            </p:nvSpPr>
            <p:spPr>
              <a:xfrm>
                <a:off x="5484571" y="2841165"/>
                <a:ext cx="5446606" cy="238628"/>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1" name="Punthaak 20">
                <a:extLst>
                  <a:ext uri="{FF2B5EF4-FFF2-40B4-BE49-F238E27FC236}">
                    <a16:creationId xmlns:a16="http://schemas.microsoft.com/office/drawing/2014/main" id="{8AFA170A-E2E1-8B2D-5CED-1A21D7D6C695}"/>
                  </a:ext>
                </a:extLst>
              </p:cNvPr>
              <p:cNvSpPr/>
              <p:nvPr/>
            </p:nvSpPr>
            <p:spPr>
              <a:xfrm>
                <a:off x="5506296" y="3230774"/>
                <a:ext cx="3996933" cy="238628"/>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2" name="Punthaak 21">
                <a:extLst>
                  <a:ext uri="{FF2B5EF4-FFF2-40B4-BE49-F238E27FC236}">
                    <a16:creationId xmlns:a16="http://schemas.microsoft.com/office/drawing/2014/main" id="{D8D548B3-DC67-D30D-E690-62DC1389E929}"/>
                  </a:ext>
                </a:extLst>
              </p:cNvPr>
              <p:cNvSpPr/>
              <p:nvPr/>
            </p:nvSpPr>
            <p:spPr>
              <a:xfrm>
                <a:off x="6133162" y="3623525"/>
                <a:ext cx="4798015" cy="216299"/>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3" name="Punthaak 22">
                <a:extLst>
                  <a:ext uri="{FF2B5EF4-FFF2-40B4-BE49-F238E27FC236}">
                    <a16:creationId xmlns:a16="http://schemas.microsoft.com/office/drawing/2014/main" id="{73D02A24-B018-354E-96D9-B379224AD1FA}"/>
                  </a:ext>
                </a:extLst>
              </p:cNvPr>
              <p:cNvSpPr/>
              <p:nvPr/>
            </p:nvSpPr>
            <p:spPr>
              <a:xfrm>
                <a:off x="6774482" y="3960979"/>
                <a:ext cx="1324489" cy="216299"/>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4" name="Punthaak 23">
                <a:extLst>
                  <a:ext uri="{FF2B5EF4-FFF2-40B4-BE49-F238E27FC236}">
                    <a16:creationId xmlns:a16="http://schemas.microsoft.com/office/drawing/2014/main" id="{A3D75FFC-0526-2056-F780-72B0A86E5274}"/>
                  </a:ext>
                </a:extLst>
              </p:cNvPr>
              <p:cNvSpPr/>
              <p:nvPr/>
            </p:nvSpPr>
            <p:spPr>
              <a:xfrm>
                <a:off x="8547648" y="4245297"/>
                <a:ext cx="2383529" cy="216299"/>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9" name="Rechthoek 8">
                <a:extLst>
                  <a:ext uri="{FF2B5EF4-FFF2-40B4-BE49-F238E27FC236}">
                    <a16:creationId xmlns:a16="http://schemas.microsoft.com/office/drawing/2014/main" id="{C1073C6D-A226-703D-E2B9-A485E47BDE6E}"/>
                  </a:ext>
                </a:extLst>
              </p:cNvPr>
              <p:cNvSpPr/>
              <p:nvPr/>
            </p:nvSpPr>
            <p:spPr>
              <a:xfrm>
                <a:off x="8011885" y="2699651"/>
                <a:ext cx="272144" cy="189411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B66B72-32E1-F1EA-2260-A1286652D6F8}"/>
                  </a:ext>
                </a:extLst>
              </p:cNvPr>
              <p:cNvSpPr/>
              <p:nvPr/>
            </p:nvSpPr>
            <p:spPr>
              <a:xfrm>
                <a:off x="9394371" y="2699651"/>
                <a:ext cx="272144" cy="189411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5-puntige ster 3">
                <a:extLst>
                  <a:ext uri="{FF2B5EF4-FFF2-40B4-BE49-F238E27FC236}">
                    <a16:creationId xmlns:a16="http://schemas.microsoft.com/office/drawing/2014/main" id="{3B78AA12-C1AC-4A0D-89C2-2724CFBFB84D}"/>
                  </a:ext>
                </a:extLst>
              </p:cNvPr>
              <p:cNvSpPr/>
              <p:nvPr/>
            </p:nvSpPr>
            <p:spPr>
              <a:xfrm>
                <a:off x="8042774" y="3887605"/>
                <a:ext cx="274320" cy="27432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5-puntige ster 25">
                <a:extLst>
                  <a:ext uri="{FF2B5EF4-FFF2-40B4-BE49-F238E27FC236}">
                    <a16:creationId xmlns:a16="http://schemas.microsoft.com/office/drawing/2014/main" id="{F9D381A7-7F1C-4C5F-94B1-FAEA17D0E8C3}"/>
                  </a:ext>
                </a:extLst>
              </p:cNvPr>
              <p:cNvSpPr/>
              <p:nvPr/>
            </p:nvSpPr>
            <p:spPr>
              <a:xfrm>
                <a:off x="9452958" y="3176763"/>
                <a:ext cx="274320" cy="27432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30" name="Groep 29">
            <a:extLst>
              <a:ext uri="{FF2B5EF4-FFF2-40B4-BE49-F238E27FC236}">
                <a16:creationId xmlns:a16="http://schemas.microsoft.com/office/drawing/2014/main" id="{167E57AD-9CC4-E820-A77D-A3B534E878C1}"/>
              </a:ext>
            </a:extLst>
          </p:cNvPr>
          <p:cNvGrpSpPr/>
          <p:nvPr/>
        </p:nvGrpSpPr>
        <p:grpSpPr>
          <a:xfrm>
            <a:off x="10440159" y="2359857"/>
            <a:ext cx="1107996" cy="3153586"/>
            <a:chOff x="10440159" y="2359857"/>
            <a:chExt cx="1107996" cy="3153586"/>
          </a:xfrm>
        </p:grpSpPr>
        <p:sp>
          <p:nvSpPr>
            <p:cNvPr id="19" name="Tekstvak 18">
              <a:extLst>
                <a:ext uri="{FF2B5EF4-FFF2-40B4-BE49-F238E27FC236}">
                  <a16:creationId xmlns:a16="http://schemas.microsoft.com/office/drawing/2014/main" id="{4DD63EF7-100B-A943-E8E0-C2DE2105FD46}"/>
                </a:ext>
              </a:extLst>
            </p:cNvPr>
            <p:cNvSpPr txBox="1"/>
            <p:nvPr/>
          </p:nvSpPr>
          <p:spPr>
            <a:xfrm>
              <a:off x="10440159" y="2359857"/>
              <a:ext cx="944489" cy="276999"/>
            </a:xfrm>
            <a:prstGeom prst="rect">
              <a:avLst/>
            </a:prstGeom>
            <a:noFill/>
          </p:spPr>
          <p:txBody>
            <a:bodyPr wrap="none" rtlCol="0">
              <a:spAutoFit/>
            </a:bodyPr>
            <a:lstStyle/>
            <a:p>
              <a:r>
                <a:rPr lang="nl-NL" sz="1200"/>
                <a:t>Raad/B&amp;W</a:t>
              </a:r>
            </a:p>
          </p:txBody>
        </p:sp>
        <p:grpSp>
          <p:nvGrpSpPr>
            <p:cNvPr id="6" name="Groep 5">
              <a:extLst>
                <a:ext uri="{FF2B5EF4-FFF2-40B4-BE49-F238E27FC236}">
                  <a16:creationId xmlns:a16="http://schemas.microsoft.com/office/drawing/2014/main" id="{14AB9E66-D63B-6028-15DC-5187C8A04FAF}"/>
                </a:ext>
              </a:extLst>
            </p:cNvPr>
            <p:cNvGrpSpPr/>
            <p:nvPr/>
          </p:nvGrpSpPr>
          <p:grpSpPr>
            <a:xfrm>
              <a:off x="10440159" y="2699651"/>
              <a:ext cx="1107996" cy="2813792"/>
              <a:chOff x="10440159" y="2699651"/>
              <a:chExt cx="1107996" cy="2813792"/>
            </a:xfrm>
          </p:grpSpPr>
          <p:sp>
            <p:nvSpPr>
              <p:cNvPr id="15" name="Rechteraccolade 14">
                <a:extLst>
                  <a:ext uri="{FF2B5EF4-FFF2-40B4-BE49-F238E27FC236}">
                    <a16:creationId xmlns:a16="http://schemas.microsoft.com/office/drawing/2014/main" id="{B5AD11F9-19EE-DC30-433F-856F430754B9}"/>
                  </a:ext>
                </a:extLst>
              </p:cNvPr>
              <p:cNvSpPr/>
              <p:nvPr/>
            </p:nvSpPr>
            <p:spPr>
              <a:xfrm rot="5400000">
                <a:off x="10768614" y="4388157"/>
                <a:ext cx="145293" cy="72028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6" name="Tekstvak 15">
                <a:extLst>
                  <a:ext uri="{FF2B5EF4-FFF2-40B4-BE49-F238E27FC236}">
                    <a16:creationId xmlns:a16="http://schemas.microsoft.com/office/drawing/2014/main" id="{96BA2BDC-1720-435B-2AAF-2559A6986261}"/>
                  </a:ext>
                </a:extLst>
              </p:cNvPr>
              <p:cNvSpPr txBox="1"/>
              <p:nvPr/>
            </p:nvSpPr>
            <p:spPr>
              <a:xfrm>
                <a:off x="10440159" y="4867112"/>
                <a:ext cx="1107996" cy="646331"/>
              </a:xfrm>
              <a:prstGeom prst="rect">
                <a:avLst/>
              </a:prstGeom>
              <a:noFill/>
            </p:spPr>
            <p:txBody>
              <a:bodyPr wrap="none" rtlCol="0">
                <a:spAutoFit/>
              </a:bodyPr>
              <a:lstStyle/>
              <a:p>
                <a:r>
                  <a:rPr lang="nl-NL"/>
                  <a:t>Parallel </a:t>
                </a:r>
              </a:p>
              <a:p>
                <a:r>
                  <a:rPr lang="nl-NL"/>
                  <a:t>besluiten</a:t>
                </a:r>
              </a:p>
            </p:txBody>
          </p:sp>
          <p:sp>
            <p:nvSpPr>
              <p:cNvPr id="11" name="Rechthoek 10">
                <a:extLst>
                  <a:ext uri="{FF2B5EF4-FFF2-40B4-BE49-F238E27FC236}">
                    <a16:creationId xmlns:a16="http://schemas.microsoft.com/office/drawing/2014/main" id="{A6D6FCDA-C93F-5751-4BF2-C57E91EC7013}"/>
                  </a:ext>
                </a:extLst>
              </p:cNvPr>
              <p:cNvSpPr/>
              <p:nvPr/>
            </p:nvSpPr>
            <p:spPr>
              <a:xfrm>
                <a:off x="10825845" y="2699651"/>
                <a:ext cx="272144" cy="189411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5-puntige ster 7">
                <a:extLst>
                  <a:ext uri="{FF2B5EF4-FFF2-40B4-BE49-F238E27FC236}">
                    <a16:creationId xmlns:a16="http://schemas.microsoft.com/office/drawing/2014/main" id="{071E99AA-E5E8-A649-E35C-231C3B8F3E5D}"/>
                  </a:ext>
                </a:extLst>
              </p:cNvPr>
              <p:cNvSpPr/>
              <p:nvPr/>
            </p:nvSpPr>
            <p:spPr>
              <a:xfrm>
                <a:off x="10919952" y="3541459"/>
                <a:ext cx="274320" cy="27432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5-puntige ster 11">
                <a:extLst>
                  <a:ext uri="{FF2B5EF4-FFF2-40B4-BE49-F238E27FC236}">
                    <a16:creationId xmlns:a16="http://schemas.microsoft.com/office/drawing/2014/main" id="{2796EE83-FC7F-BEC3-1E41-13FE3355BE12}"/>
                  </a:ext>
                </a:extLst>
              </p:cNvPr>
              <p:cNvSpPr/>
              <p:nvPr/>
            </p:nvSpPr>
            <p:spPr>
              <a:xfrm>
                <a:off x="10902080" y="2783615"/>
                <a:ext cx="274320" cy="27432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5-puntige ster 30">
                <a:extLst>
                  <a:ext uri="{FF2B5EF4-FFF2-40B4-BE49-F238E27FC236}">
                    <a16:creationId xmlns:a16="http://schemas.microsoft.com/office/drawing/2014/main" id="{B0188AA7-F70E-D0B5-878C-FA1E237ED6F8}"/>
                  </a:ext>
                </a:extLst>
              </p:cNvPr>
              <p:cNvSpPr/>
              <p:nvPr/>
            </p:nvSpPr>
            <p:spPr>
              <a:xfrm>
                <a:off x="10919952" y="4170296"/>
                <a:ext cx="274320" cy="27432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
        <p:nvSpPr>
          <p:cNvPr id="27" name="Tijdelijke aanduiding voor inhoud 2">
            <a:extLst>
              <a:ext uri="{FF2B5EF4-FFF2-40B4-BE49-F238E27FC236}">
                <a16:creationId xmlns:a16="http://schemas.microsoft.com/office/drawing/2014/main" id="{05203287-85C4-5A9E-5F58-F9C650D00FA5}"/>
              </a:ext>
            </a:extLst>
          </p:cNvPr>
          <p:cNvSpPr txBox="1">
            <a:spLocks/>
          </p:cNvSpPr>
          <p:nvPr/>
        </p:nvSpPr>
        <p:spPr>
          <a:xfrm>
            <a:off x="1003958" y="4170296"/>
            <a:ext cx="4259484" cy="2158830"/>
          </a:xfrm>
        </p:spPr>
        <p:txBody>
          <a:bodyPr>
            <a:noAutofit/>
          </a:bodyPr>
          <a:lstStyle>
            <a:lvl1pPr marL="265113" indent="-265113" algn="l" rtl="0" fontAlgn="base">
              <a:lnSpc>
                <a:spcPct val="90000"/>
              </a:lnSpc>
              <a:spcBef>
                <a:spcPct val="20000"/>
              </a:spcBef>
              <a:spcAft>
                <a:spcPct val="0"/>
              </a:spcAft>
              <a:buClr>
                <a:srgbClr val="00A9F3"/>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rgbClr val="00A9F3"/>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rgbClr val="00A9F3"/>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rgbClr val="00A9F3"/>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rgbClr val="00A9F3"/>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5113" lvl="1" indent="0">
              <a:buNone/>
            </a:pPr>
            <a:endParaRPr lang="nl-NL" dirty="0"/>
          </a:p>
          <a:p>
            <a:r>
              <a:rPr lang="nl-NL" dirty="0"/>
              <a:t>Parallel besluiten:</a:t>
            </a:r>
          </a:p>
          <a:p>
            <a:pPr lvl="1"/>
            <a:r>
              <a:rPr lang="nl-NL" dirty="0"/>
              <a:t>Besluitvorming over meerdere afzonderlijke planwijzigingen op zelfde of navolgende dag </a:t>
            </a:r>
            <a:br>
              <a:rPr lang="nl-NL" dirty="0"/>
            </a:br>
            <a:r>
              <a:rPr lang="nl-NL" sz="1800" dirty="0">
                <a:solidFill>
                  <a:schemeClr val="bg1">
                    <a:lumMod val="50000"/>
                  </a:schemeClr>
                </a:solidFill>
              </a:rPr>
              <a:t>(in raads- en/of B&amp;W-vergadering)</a:t>
            </a:r>
          </a:p>
          <a:p>
            <a:endParaRPr lang="nl-NL" dirty="0"/>
          </a:p>
        </p:txBody>
      </p:sp>
    </p:spTree>
    <p:extLst>
      <p:ext uri="{BB962C8B-B14F-4D97-AF65-F5344CB8AC3E}">
        <p14:creationId xmlns:p14="http://schemas.microsoft.com/office/powerpoint/2010/main" val="240934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a:t>Juridische voorbeelden</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50203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p:txBody>
          <a:bodyPr/>
          <a:lstStyle/>
          <a:p>
            <a:r>
              <a:rPr lang="nl-NL"/>
              <a:t>Voorbeelden in uitwerking</a:t>
            </a:r>
          </a:p>
        </p:txBody>
      </p:sp>
      <p:sp>
        <p:nvSpPr>
          <p:cNvPr id="3" name="Tijdelijke aanduiding voor inhoud 2">
            <a:extLst>
              <a:ext uri="{FF2B5EF4-FFF2-40B4-BE49-F238E27FC236}">
                <a16:creationId xmlns:a16="http://schemas.microsoft.com/office/drawing/2014/main" id="{FB4F3AB2-F039-8A7E-9FA1-F6F7F947756F}"/>
              </a:ext>
            </a:extLst>
          </p:cNvPr>
          <p:cNvSpPr>
            <a:spLocks noGrp="1"/>
          </p:cNvSpPr>
          <p:nvPr>
            <p:ph idx="1"/>
          </p:nvPr>
        </p:nvSpPr>
        <p:spPr>
          <a:xfrm>
            <a:off x="1080000" y="1800000"/>
            <a:ext cx="9745316" cy="4500000"/>
          </a:xfrm>
        </p:spPr>
        <p:txBody>
          <a:bodyPr/>
          <a:lstStyle/>
          <a:p>
            <a:r>
              <a:rPr lang="nl-NL" dirty="0"/>
              <a:t>Vanuit een minimaal ‘uitgangsplan’ drie wijzigingen doorvoeren</a:t>
            </a:r>
          </a:p>
          <a:p>
            <a:pPr marL="615950" lvl="1" indent="-342900">
              <a:buSzPts val="1000"/>
              <a:buFont typeface="Symbol" pitchFamily="2" charset="2"/>
              <a:buChar char=""/>
              <a:tabLst>
                <a:tab pos="-222885" algn="l"/>
              </a:tabLst>
            </a:pPr>
            <a:r>
              <a:rPr lang="nl-NL" sz="1800" dirty="0">
                <a:effectLst/>
                <a:latin typeface="Calibri" panose="020F0502020204030204" pitchFamily="34" charset="0"/>
                <a:ea typeface="Times New Roman" panose="02020603050405020304" pitchFamily="18" charset="0"/>
                <a:cs typeface="Arial" panose="020B0604020202020204" pitchFamily="34" charset="0"/>
              </a:rPr>
              <a:t>Wijzigingstraject A : gebiedsontwikkeling op locatie Kanaalwijk voor de realisatie van 140 woningen; </a:t>
            </a:r>
          </a:p>
          <a:p>
            <a:pPr marL="881062" lvl="2" indent="-342900">
              <a:buSzPts val="1000"/>
              <a:buFont typeface="Symbol" pitchFamily="2" charset="2"/>
              <a:buChar char=""/>
              <a:tabLst>
                <a:tab pos="-222885" algn="l"/>
              </a:tabLst>
            </a:pPr>
            <a:r>
              <a:rPr lang="nl-NL" sz="1600" dirty="0">
                <a:latin typeface="Calibri" panose="020F0502020204030204" pitchFamily="34" charset="0"/>
                <a:ea typeface="Times New Roman" panose="02020603050405020304" pitchFamily="18" charset="0"/>
                <a:cs typeface="Arial" panose="020B0604020202020204" pitchFamily="34" charset="0"/>
              </a:rPr>
              <a:t>Leidt tot nieuwe en gewijzigde regels</a:t>
            </a:r>
            <a:endParaRPr lang="nl-NL" sz="1600" dirty="0">
              <a:effectLst/>
              <a:latin typeface="Times New Roman" panose="02020603050405020304" pitchFamily="18" charset="0"/>
              <a:ea typeface="Times New Roman" panose="02020603050405020304" pitchFamily="18" charset="0"/>
            </a:endParaRPr>
          </a:p>
          <a:p>
            <a:pPr marL="615950" lvl="1" indent="-342900">
              <a:buSzPts val="1000"/>
              <a:buFont typeface="Symbol" pitchFamily="2" charset="2"/>
              <a:buChar char=""/>
              <a:tabLst>
                <a:tab pos="-222885" algn="l"/>
              </a:tabLst>
            </a:pPr>
            <a:r>
              <a:rPr lang="nl-NL" sz="1800" dirty="0">
                <a:effectLst/>
                <a:latin typeface="Calibri" panose="020F0502020204030204" pitchFamily="34" charset="0"/>
                <a:ea typeface="Times New Roman" panose="02020603050405020304" pitchFamily="18" charset="0"/>
                <a:cs typeface="Arial" panose="020B0604020202020204" pitchFamily="34" charset="0"/>
              </a:rPr>
              <a:t>Wijzigingstraject B:  een gebiedsontwikkeling op locatie Sterrenstof voor de realisatie van 70 woningen;</a:t>
            </a:r>
          </a:p>
          <a:p>
            <a:pPr marL="881062" lvl="2" indent="-342900">
              <a:buSzPts val="1000"/>
              <a:buFont typeface="Symbol" pitchFamily="2" charset="2"/>
              <a:buChar char=""/>
              <a:tabLst>
                <a:tab pos="-222885" algn="l"/>
              </a:tabLst>
            </a:pPr>
            <a:r>
              <a:rPr lang="nl-NL" sz="1600" dirty="0">
                <a:latin typeface="Calibri" panose="020F0502020204030204" pitchFamily="34" charset="0"/>
                <a:ea typeface="Times New Roman" panose="02020603050405020304" pitchFamily="18" charset="0"/>
                <a:cs typeface="Arial" panose="020B0604020202020204" pitchFamily="34" charset="0"/>
              </a:rPr>
              <a:t>Leidt tot nieuwe regels en tot wijziging van dezelfde regels als bij A gewijzigd worden</a:t>
            </a:r>
            <a:endParaRPr lang="nl-NL" sz="1600" dirty="0">
              <a:effectLst/>
              <a:latin typeface="Times New Roman" panose="02020603050405020304" pitchFamily="18" charset="0"/>
              <a:ea typeface="Times New Roman" panose="02020603050405020304" pitchFamily="18" charset="0"/>
            </a:endParaRPr>
          </a:p>
          <a:p>
            <a:pPr marL="615950" lvl="1" indent="-342900">
              <a:buSzPts val="1000"/>
              <a:buFont typeface="Symbol" pitchFamily="2" charset="2"/>
              <a:buChar char=""/>
              <a:tabLst>
                <a:tab pos="-222885" algn="l"/>
              </a:tabLst>
            </a:pPr>
            <a:r>
              <a:rPr lang="nl-NL" sz="1800" dirty="0">
                <a:effectLst/>
                <a:latin typeface="Calibri" panose="020F0502020204030204" pitchFamily="34" charset="0"/>
                <a:ea typeface="Times New Roman" panose="02020603050405020304" pitchFamily="18" charset="0"/>
                <a:cs typeface="Arial" panose="020B0604020202020204" pitchFamily="34" charset="0"/>
              </a:rPr>
              <a:t>Wijzigingstraject C : Aanpassen van de regels voor de aanleg van een inrit. </a:t>
            </a:r>
          </a:p>
          <a:p>
            <a:pPr marL="881062" lvl="2" indent="-342900">
              <a:buSzPts val="1000"/>
              <a:buFont typeface="Symbol" pitchFamily="2" charset="2"/>
              <a:buChar char=""/>
              <a:tabLst>
                <a:tab pos="-222885" algn="l"/>
              </a:tabLst>
            </a:pPr>
            <a:r>
              <a:rPr lang="nl-NL" sz="1600" dirty="0">
                <a:latin typeface="Calibri" panose="020F0502020204030204" pitchFamily="34" charset="0"/>
                <a:ea typeface="Times New Roman" panose="02020603050405020304" pitchFamily="18" charset="0"/>
                <a:cs typeface="Arial" panose="020B0604020202020204" pitchFamily="34" charset="0"/>
              </a:rPr>
              <a:t>Leidt tot nieuwe regels, verderop in het omgevingsplan dan die ad A en B</a:t>
            </a:r>
            <a:endParaRPr lang="nl-NL" sz="1600" dirty="0">
              <a:effectLst/>
              <a:latin typeface="Calibri" panose="020F0502020204030204" pitchFamily="34" charset="0"/>
              <a:ea typeface="Times New Roman" panose="02020603050405020304" pitchFamily="18" charset="0"/>
              <a:cs typeface="Arial" panose="020B0604020202020204" pitchFamily="34" charset="0"/>
            </a:endParaRPr>
          </a:p>
          <a:p>
            <a:pPr marL="615950" lvl="1" indent="-342900">
              <a:buSzPts val="1000"/>
              <a:buFont typeface="Symbol" pitchFamily="2" charset="2"/>
              <a:buChar char=""/>
              <a:tabLst>
                <a:tab pos="-222885" algn="l"/>
              </a:tabLst>
            </a:pPr>
            <a:endParaRPr lang="nl-NL" sz="1800" dirty="0">
              <a:latin typeface="Calibri" panose="020F0502020204030204" pitchFamily="34" charset="0"/>
              <a:ea typeface="Times New Roman" panose="02020603050405020304" pitchFamily="18" charset="0"/>
              <a:cs typeface="Arial" panose="020B0604020202020204" pitchFamily="34" charset="0"/>
            </a:endParaRPr>
          </a:p>
          <a:p>
            <a:pPr marL="342900" indent="-342900">
              <a:buSzPts val="1000"/>
              <a:buFont typeface="Symbol" pitchFamily="2" charset="2"/>
              <a:buChar char=""/>
              <a:tabLst>
                <a:tab pos="-222885" algn="l"/>
              </a:tabLst>
            </a:pPr>
            <a:r>
              <a:rPr lang="nl-NL" sz="2200" dirty="0">
                <a:latin typeface="Calibri" panose="020F0502020204030204" pitchFamily="34" charset="0"/>
                <a:ea typeface="Times New Roman" panose="02020603050405020304" pitchFamily="18" charset="0"/>
                <a:cs typeface="Arial" panose="020B0604020202020204" pitchFamily="34" charset="0"/>
              </a:rPr>
              <a:t>Alle trajecten zijn gestart vanuit dezelfde basis</a:t>
            </a:r>
          </a:p>
          <a:p>
            <a:pPr marL="342900" indent="-342900">
              <a:buSzPts val="1000"/>
              <a:buFont typeface="Symbol" pitchFamily="2" charset="2"/>
              <a:buChar char=""/>
              <a:tabLst>
                <a:tab pos="-222885" algn="l"/>
              </a:tabLst>
            </a:pPr>
            <a:r>
              <a:rPr lang="nl-NL" sz="2200" dirty="0">
                <a:effectLst/>
                <a:latin typeface="Calibri" panose="020F0502020204030204" pitchFamily="34" charset="0"/>
                <a:ea typeface="Times New Roman" panose="02020603050405020304" pitchFamily="18" charset="0"/>
                <a:cs typeface="Arial" panose="020B0604020202020204" pitchFamily="34" charset="0"/>
              </a:rPr>
              <a:t>A komt in raadvergadering 1 ter besluit</a:t>
            </a:r>
          </a:p>
          <a:p>
            <a:pPr marL="342900" indent="-342900">
              <a:buSzPts val="1000"/>
              <a:buFont typeface="Symbol" pitchFamily="2" charset="2"/>
              <a:buChar char=""/>
              <a:tabLst>
                <a:tab pos="-222885" algn="l"/>
              </a:tabLst>
            </a:pPr>
            <a:r>
              <a:rPr lang="nl-NL" sz="2200" dirty="0">
                <a:latin typeface="Calibri" panose="020F0502020204030204" pitchFamily="34" charset="0"/>
                <a:ea typeface="Times New Roman" panose="02020603050405020304" pitchFamily="18" charset="0"/>
                <a:cs typeface="Arial" panose="020B0604020202020204" pitchFamily="34" charset="0"/>
              </a:rPr>
              <a:t>B en C  komen tegelijk in raadvergadering 2 ter besluit</a:t>
            </a:r>
          </a:p>
          <a:p>
            <a:pPr marL="342900" indent="-342900">
              <a:buSzPts val="1000"/>
              <a:buFont typeface="Symbol" pitchFamily="2" charset="2"/>
              <a:buChar char=""/>
              <a:tabLst>
                <a:tab pos="-222885" algn="l"/>
              </a:tabLst>
            </a:pPr>
            <a:endParaRPr lang="nl-NL" sz="2200" dirty="0">
              <a:latin typeface="Calibri" panose="020F0502020204030204" pitchFamily="34" charset="0"/>
              <a:ea typeface="Times New Roman" panose="02020603050405020304" pitchFamily="18" charset="0"/>
              <a:cs typeface="Arial" panose="020B0604020202020204" pitchFamily="34" charset="0"/>
            </a:endParaRPr>
          </a:p>
          <a:p>
            <a:pPr marL="342900" indent="-342900">
              <a:buSzPts val="1000"/>
              <a:buFont typeface="Symbol" pitchFamily="2" charset="2"/>
              <a:buChar char=""/>
              <a:tabLst>
                <a:tab pos="-222885" algn="l"/>
              </a:tabLst>
            </a:pPr>
            <a:r>
              <a:rPr lang="nl-NL" sz="2200" dirty="0">
                <a:latin typeface="Calibri" panose="020F0502020204030204" pitchFamily="34" charset="0"/>
                <a:ea typeface="Times New Roman" panose="02020603050405020304" pitchFamily="18" charset="0"/>
                <a:cs typeface="Arial" panose="020B0604020202020204" pitchFamily="34" charset="0"/>
              </a:rPr>
              <a:t>Opleveren: regeling versies en afzonderlijke besluiten</a:t>
            </a:r>
          </a:p>
          <a:p>
            <a:pPr marL="0" indent="0">
              <a:buSzPts val="1000"/>
              <a:buNone/>
              <a:tabLst>
                <a:tab pos="-222885" algn="l"/>
              </a:tabLst>
            </a:pPr>
            <a:endParaRPr lang="nl-NL" sz="2200" dirty="0">
              <a:effectLst/>
              <a:latin typeface="Times New Roman" panose="02020603050405020304" pitchFamily="18" charset="0"/>
              <a:ea typeface="Times New Roman" panose="02020603050405020304" pitchFamily="18" charset="0"/>
            </a:endParaRP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44089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a:t>Anders werken en Keteneffecten</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55537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3319DF-031B-8805-3073-A311C08EA702}"/>
              </a:ext>
            </a:extLst>
          </p:cNvPr>
          <p:cNvSpPr>
            <a:spLocks noGrp="1"/>
          </p:cNvSpPr>
          <p:nvPr>
            <p:ph type="title"/>
          </p:nvPr>
        </p:nvSpPr>
        <p:spPr>
          <a:xfrm>
            <a:off x="1080000" y="1080000"/>
            <a:ext cx="4591457" cy="720000"/>
          </a:xfrm>
        </p:spPr>
        <p:txBody>
          <a:bodyPr/>
          <a:lstStyle/>
          <a:p>
            <a:r>
              <a:rPr lang="nl-NL"/>
              <a:t>Anders werken</a:t>
            </a:r>
          </a:p>
        </p:txBody>
      </p:sp>
      <p:sp>
        <p:nvSpPr>
          <p:cNvPr id="3" name="Tijdelijke aanduiding voor inhoud 2">
            <a:extLst>
              <a:ext uri="{FF2B5EF4-FFF2-40B4-BE49-F238E27FC236}">
                <a16:creationId xmlns:a16="http://schemas.microsoft.com/office/drawing/2014/main" id="{9174D3D1-A5B5-AC20-7957-EEA003D9D29F}"/>
              </a:ext>
            </a:extLst>
          </p:cNvPr>
          <p:cNvSpPr>
            <a:spLocks noGrp="1"/>
          </p:cNvSpPr>
          <p:nvPr>
            <p:ph idx="1"/>
          </p:nvPr>
        </p:nvSpPr>
        <p:spPr/>
        <p:txBody>
          <a:bodyPr/>
          <a:lstStyle/>
          <a:p>
            <a:r>
              <a:rPr lang="nl-NL" sz="2000"/>
              <a:t>Omgevingsplan is wezenlijk anders dan een bestemmingsplan</a:t>
            </a:r>
          </a:p>
          <a:p>
            <a:endParaRPr lang="nl-NL" sz="2000"/>
          </a:p>
          <a:p>
            <a:r>
              <a:rPr lang="nl-NL" sz="2000"/>
              <a:t>Werken in één </a:t>
            </a:r>
            <a:r>
              <a:rPr lang="nl-NL" sz="2000" err="1"/>
              <a:t>regelset</a:t>
            </a:r>
            <a:endParaRPr lang="nl-NL" sz="2000"/>
          </a:p>
          <a:p>
            <a:endParaRPr lang="nl-NL" sz="2000"/>
          </a:p>
          <a:p>
            <a:r>
              <a:rPr lang="nl-NL" sz="2000"/>
              <a:t>Dus: niet meer ’losse plannen’ maken maar (steeds meer) regels die we al hebben op andere gebieden van toepassing verklaren</a:t>
            </a:r>
          </a:p>
          <a:p>
            <a:endParaRPr lang="nl-NL" sz="2000"/>
          </a:p>
          <a:p>
            <a:r>
              <a:rPr lang="nl-NL" sz="2000"/>
              <a:t>‘Het postzegelplan is straks niet meer’</a:t>
            </a:r>
          </a:p>
        </p:txBody>
      </p:sp>
      <p:sp>
        <p:nvSpPr>
          <p:cNvPr id="4" name="Tijdelijke aanduiding voor inhoud 3">
            <a:extLst>
              <a:ext uri="{FF2B5EF4-FFF2-40B4-BE49-F238E27FC236}">
                <a16:creationId xmlns:a16="http://schemas.microsoft.com/office/drawing/2014/main" id="{89A1B2E9-46BF-A828-63B6-C55546E3E98A}"/>
              </a:ext>
            </a:extLst>
          </p:cNvPr>
          <p:cNvSpPr>
            <a:spLocks noGrp="1"/>
          </p:cNvSpPr>
          <p:nvPr>
            <p:ph idx="10"/>
          </p:nvPr>
        </p:nvSpPr>
        <p:spPr/>
        <p:txBody>
          <a:bodyPr/>
          <a:lstStyle/>
          <a:p>
            <a:r>
              <a:rPr lang="nl-NL" sz="2000" dirty="0"/>
              <a:t>Niet alleen kijken naar de juridische regels</a:t>
            </a:r>
          </a:p>
          <a:p>
            <a:endParaRPr lang="nl-NL" sz="2000" dirty="0"/>
          </a:p>
          <a:p>
            <a:r>
              <a:rPr lang="nl-NL" sz="2000" dirty="0"/>
              <a:t>Ook kijken naar Annotaties. Deze werken door in gehele keten</a:t>
            </a:r>
          </a:p>
          <a:p>
            <a:pPr lvl="1"/>
            <a:r>
              <a:rPr lang="nl-NL" dirty="0"/>
              <a:t>Checken</a:t>
            </a:r>
          </a:p>
          <a:p>
            <a:pPr lvl="1"/>
            <a:r>
              <a:rPr lang="nl-NL" dirty="0"/>
              <a:t>Melden en aanvragen</a:t>
            </a:r>
          </a:p>
          <a:p>
            <a:pPr lvl="1"/>
            <a:r>
              <a:rPr lang="nl-NL" dirty="0"/>
              <a:t>Behandelen </a:t>
            </a:r>
          </a:p>
        </p:txBody>
      </p:sp>
      <p:sp>
        <p:nvSpPr>
          <p:cNvPr id="5" name="Titel 1">
            <a:extLst>
              <a:ext uri="{FF2B5EF4-FFF2-40B4-BE49-F238E27FC236}">
                <a16:creationId xmlns:a16="http://schemas.microsoft.com/office/drawing/2014/main" id="{AC78E4E9-48FD-D8AD-2910-64380D819FAB}"/>
              </a:ext>
            </a:extLst>
          </p:cNvPr>
          <p:cNvSpPr txBox="1">
            <a:spLocks/>
          </p:cNvSpPr>
          <p:nvPr/>
        </p:nvSpPr>
        <p:spPr>
          <a:xfrm>
            <a:off x="6096000" y="1058230"/>
            <a:ext cx="4591457" cy="720000"/>
          </a:xfrm>
        </p:spPr>
        <p:txBody>
          <a:bodyPr>
            <a:noAutofit/>
          </a:bodyPr>
          <a:lst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a:lstStyle>
          <a:p>
            <a:r>
              <a:rPr lang="nl-NL" dirty="0"/>
              <a:t>Keteneffecten</a:t>
            </a:r>
          </a:p>
        </p:txBody>
      </p:sp>
    </p:spTree>
    <p:extLst>
      <p:ext uri="{BB962C8B-B14F-4D97-AF65-F5344CB8AC3E}">
        <p14:creationId xmlns:p14="http://schemas.microsoft.com/office/powerpoint/2010/main" val="92009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a:t>De organisatie</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54244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8F58C-08A8-AF22-460E-2946DA7ACB7F}"/>
              </a:ext>
            </a:extLst>
          </p:cNvPr>
          <p:cNvSpPr>
            <a:spLocks noGrp="1"/>
          </p:cNvSpPr>
          <p:nvPr>
            <p:ph type="title"/>
          </p:nvPr>
        </p:nvSpPr>
        <p:spPr/>
        <p:txBody>
          <a:bodyPr/>
          <a:lstStyle/>
          <a:p>
            <a:r>
              <a:rPr lang="nl-NL"/>
              <a:t>Organisatie</a:t>
            </a:r>
          </a:p>
        </p:txBody>
      </p:sp>
      <p:sp>
        <p:nvSpPr>
          <p:cNvPr id="3" name="Tijdelijke aanduiding voor inhoud 2">
            <a:extLst>
              <a:ext uri="{FF2B5EF4-FFF2-40B4-BE49-F238E27FC236}">
                <a16:creationId xmlns:a16="http://schemas.microsoft.com/office/drawing/2014/main" id="{C2F8A906-F9B1-0EB9-61AF-3ECE086B9164}"/>
              </a:ext>
            </a:extLst>
          </p:cNvPr>
          <p:cNvSpPr>
            <a:spLocks noGrp="1"/>
          </p:cNvSpPr>
          <p:nvPr>
            <p:ph idx="1"/>
          </p:nvPr>
        </p:nvSpPr>
        <p:spPr>
          <a:xfrm>
            <a:off x="1079999" y="1800000"/>
            <a:ext cx="10158271" cy="4500000"/>
          </a:xfrm>
        </p:spPr>
        <p:txBody>
          <a:bodyPr/>
          <a:lstStyle/>
          <a:p>
            <a:r>
              <a:rPr lang="nl-NL"/>
              <a:t>Structuur en kaders voor wijzigen omgevingsplan</a:t>
            </a:r>
          </a:p>
          <a:p>
            <a:pPr lvl="1"/>
            <a:r>
              <a:rPr lang="nl-NL"/>
              <a:t>Onmisbaar voor allerlei aspecten bij wijzigen van het omgevingsplan (dus niet alleen parallel wijzigen)</a:t>
            </a:r>
          </a:p>
          <a:p>
            <a:pPr marL="265113" lvl="1" indent="0">
              <a:buNone/>
            </a:pPr>
            <a:endParaRPr lang="nl-NL"/>
          </a:p>
          <a:p>
            <a:r>
              <a:rPr lang="nl-NL"/>
              <a:t>Regiefunctie gedurende wijzigingsproces</a:t>
            </a:r>
          </a:p>
          <a:p>
            <a:pPr lvl="1"/>
            <a:r>
              <a:rPr lang="nl-NL"/>
              <a:t>Afstemmen gedurende traject</a:t>
            </a:r>
          </a:p>
          <a:p>
            <a:pPr marL="265113" lvl="1" indent="0">
              <a:buNone/>
            </a:pPr>
            <a:endParaRPr lang="nl-NL"/>
          </a:p>
          <a:p>
            <a:r>
              <a:rPr lang="nl-NL"/>
              <a:t>Regiefunctie bij verwerken besluiten</a:t>
            </a:r>
          </a:p>
          <a:p>
            <a:endParaRPr lang="nl-NL"/>
          </a:p>
        </p:txBody>
      </p:sp>
    </p:spTree>
    <p:extLst>
      <p:ext uri="{BB962C8B-B14F-4D97-AF65-F5344CB8AC3E}">
        <p14:creationId xmlns:p14="http://schemas.microsoft.com/office/powerpoint/2010/main" val="174322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03553" y="2188693"/>
            <a:ext cx="6486660" cy="1440000"/>
          </a:xfrm>
        </p:spPr>
        <p:txBody>
          <a:bodyPr/>
          <a:lstStyle/>
          <a:p>
            <a:r>
              <a:rPr lang="nl-NL" sz="3600" dirty="0"/>
              <a:t>Hoe kunt u zich voorbereiden</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Tree>
    <p:extLst>
      <p:ext uri="{BB962C8B-B14F-4D97-AF65-F5344CB8AC3E}">
        <p14:creationId xmlns:p14="http://schemas.microsoft.com/office/powerpoint/2010/main" val="419663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8E0EE-4FF1-D6D8-9A8E-7F74280C92E9}"/>
              </a:ext>
            </a:extLst>
          </p:cNvPr>
          <p:cNvSpPr>
            <a:spLocks noGrp="1"/>
          </p:cNvSpPr>
          <p:nvPr>
            <p:ph type="title"/>
          </p:nvPr>
        </p:nvSpPr>
        <p:spPr/>
        <p:txBody>
          <a:bodyPr/>
          <a:lstStyle/>
          <a:p>
            <a:r>
              <a:rPr lang="nl-NL"/>
              <a:t>Nu te oefenen</a:t>
            </a:r>
          </a:p>
        </p:txBody>
      </p:sp>
      <p:sp>
        <p:nvSpPr>
          <p:cNvPr id="3" name="Tijdelijke aanduiding voor inhoud 2">
            <a:extLst>
              <a:ext uri="{FF2B5EF4-FFF2-40B4-BE49-F238E27FC236}">
                <a16:creationId xmlns:a16="http://schemas.microsoft.com/office/drawing/2014/main" id="{0404775D-325F-652A-9C27-F5D82924A9E5}"/>
              </a:ext>
            </a:extLst>
          </p:cNvPr>
          <p:cNvSpPr>
            <a:spLocks noGrp="1"/>
          </p:cNvSpPr>
          <p:nvPr>
            <p:ph idx="1"/>
          </p:nvPr>
        </p:nvSpPr>
        <p:spPr>
          <a:xfrm>
            <a:off x="1079999" y="1800000"/>
            <a:ext cx="10186311" cy="4500000"/>
          </a:xfrm>
        </p:spPr>
        <p:txBody>
          <a:bodyPr/>
          <a:lstStyle/>
          <a:p>
            <a:r>
              <a:rPr lang="nl-NL" sz="2000" dirty="0"/>
              <a:t>Oefenen omgevingsplan</a:t>
            </a:r>
          </a:p>
          <a:p>
            <a:pPr lvl="1"/>
            <a:r>
              <a:rPr lang="nl-NL" dirty="0"/>
              <a:t>Structuur</a:t>
            </a:r>
          </a:p>
          <a:p>
            <a:pPr lvl="1"/>
            <a:r>
              <a:rPr lang="nl-NL" dirty="0"/>
              <a:t>Annoteren</a:t>
            </a:r>
          </a:p>
          <a:p>
            <a:pPr lvl="1"/>
            <a:r>
              <a:rPr lang="nl-NL" dirty="0"/>
              <a:t>Wijzigen</a:t>
            </a:r>
          </a:p>
          <a:p>
            <a:pPr lvl="1"/>
            <a:endParaRPr lang="nl-NL" dirty="0"/>
          </a:p>
          <a:p>
            <a:r>
              <a:rPr lang="nl-NL" sz="2000" dirty="0"/>
              <a:t>Bekijk je plan </a:t>
            </a:r>
            <a:r>
              <a:rPr lang="nl-NL" sz="2000" dirty="0">
                <a:hlinkClick r:id="rId3"/>
              </a:rPr>
              <a:t>DSO-viewer</a:t>
            </a:r>
            <a:r>
              <a:rPr lang="nl-NL" sz="2000" dirty="0"/>
              <a:t> én </a:t>
            </a:r>
            <a:r>
              <a:rPr lang="nl-NL" sz="2000" dirty="0">
                <a:hlinkClick r:id="rId4"/>
              </a:rPr>
              <a:t>officielebekendmakingen.nl </a:t>
            </a:r>
            <a:r>
              <a:rPr lang="nl-NL" sz="2000" dirty="0"/>
              <a:t>(aanmelden voor ‘</a:t>
            </a:r>
            <a:r>
              <a:rPr lang="nl-NL" sz="2000" dirty="0" err="1"/>
              <a:t>whitelist</a:t>
            </a:r>
            <a:r>
              <a:rPr lang="nl-NL" sz="2000" dirty="0"/>
              <a:t>’ op </a:t>
            </a:r>
            <a:r>
              <a:rPr lang="nl-NL" sz="2000" dirty="0">
                <a:hlinkClick r:id="rId5"/>
              </a:rPr>
              <a:t>lvbb.dso@koop.overheid.nl</a:t>
            </a:r>
            <a:r>
              <a:rPr lang="nl-NL" sz="2000" dirty="0"/>
              <a:t> )</a:t>
            </a:r>
          </a:p>
          <a:p>
            <a:endParaRPr lang="nl-NL" sz="2000" dirty="0"/>
          </a:p>
          <a:p>
            <a:r>
              <a:rPr lang="nl-NL" sz="2000" dirty="0"/>
              <a:t>Doordenken / droogzwemmen met parallel wijzigen (</a:t>
            </a:r>
            <a:r>
              <a:rPr lang="nl-NL" sz="2000" dirty="0" err="1"/>
              <a:t>incl</a:t>
            </a:r>
            <a:r>
              <a:rPr lang="nl-NL" sz="2000" dirty="0"/>
              <a:t> ‘anders werken’ en keteneffecten)</a:t>
            </a:r>
          </a:p>
          <a:p>
            <a:endParaRPr lang="nl-NL" sz="2000" dirty="0"/>
          </a:p>
          <a:p>
            <a:r>
              <a:rPr lang="nl-NL" sz="2000" dirty="0"/>
              <a:t>Werken aan ‘handboek’ of kaders voor diegenen die wijziging gaan opstellen (binnen gemeente, buiten gemeente) </a:t>
            </a:r>
          </a:p>
        </p:txBody>
      </p:sp>
    </p:spTree>
    <p:extLst>
      <p:ext uri="{BB962C8B-B14F-4D97-AF65-F5344CB8AC3E}">
        <p14:creationId xmlns:p14="http://schemas.microsoft.com/office/powerpoint/2010/main" val="29898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a:t>Samenvatting</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00418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09C317-AC07-2D52-11A6-185C9675926E}"/>
              </a:ext>
            </a:extLst>
          </p:cNvPr>
          <p:cNvSpPr>
            <a:spLocks noGrp="1"/>
          </p:cNvSpPr>
          <p:nvPr>
            <p:ph type="title"/>
          </p:nvPr>
        </p:nvSpPr>
        <p:spPr/>
        <p:txBody>
          <a:bodyPr/>
          <a:lstStyle/>
          <a:p>
            <a:r>
              <a:rPr lang="nl-NL"/>
              <a:t>Samenvatting</a:t>
            </a:r>
          </a:p>
        </p:txBody>
      </p:sp>
      <p:sp>
        <p:nvSpPr>
          <p:cNvPr id="3" name="Tijdelijke aanduiding voor inhoud 2">
            <a:extLst>
              <a:ext uri="{FF2B5EF4-FFF2-40B4-BE49-F238E27FC236}">
                <a16:creationId xmlns:a16="http://schemas.microsoft.com/office/drawing/2014/main" id="{97F83F2A-EED8-1861-E26F-BB3651F00282}"/>
              </a:ext>
            </a:extLst>
          </p:cNvPr>
          <p:cNvSpPr>
            <a:spLocks noGrp="1"/>
          </p:cNvSpPr>
          <p:nvPr>
            <p:ph idx="1"/>
          </p:nvPr>
        </p:nvSpPr>
        <p:spPr>
          <a:xfrm>
            <a:off x="1080000" y="1800000"/>
            <a:ext cx="10032000" cy="4500000"/>
          </a:xfrm>
        </p:spPr>
        <p:txBody>
          <a:bodyPr/>
          <a:lstStyle/>
          <a:p>
            <a:r>
              <a:rPr lang="nl-NL" sz="2000" dirty="0"/>
              <a:t>Parallel wijzigen en besluiten onder de omgevingswet wordt anders, want we werken aan één omgevingsplan</a:t>
            </a:r>
          </a:p>
          <a:p>
            <a:endParaRPr lang="nl-NL" sz="2000" dirty="0"/>
          </a:p>
          <a:p>
            <a:r>
              <a:rPr lang="nl-NL" sz="2000" dirty="0"/>
              <a:t>De werkwijzen en gewenste functies in de plansoftware zijn ‘in beeld’</a:t>
            </a:r>
          </a:p>
          <a:p>
            <a:endParaRPr lang="nl-NL" sz="2000" dirty="0"/>
          </a:p>
          <a:p>
            <a:r>
              <a:rPr lang="nl-NL" sz="2000" dirty="0"/>
              <a:t>Belangrijke elementen</a:t>
            </a:r>
          </a:p>
          <a:p>
            <a:pPr lvl="1"/>
            <a:r>
              <a:rPr lang="nl-NL" dirty="0"/>
              <a:t>Structuur en kaders voor het plan</a:t>
            </a:r>
          </a:p>
          <a:p>
            <a:pPr lvl="1"/>
            <a:r>
              <a:rPr lang="nl-NL" dirty="0"/>
              <a:t>Regie en coördinatie</a:t>
            </a:r>
          </a:p>
          <a:p>
            <a:pPr lvl="1"/>
            <a:r>
              <a:rPr lang="nl-NL" dirty="0"/>
              <a:t>Functies in de plansoftware</a:t>
            </a:r>
          </a:p>
          <a:p>
            <a:pPr lvl="1"/>
            <a:r>
              <a:rPr lang="nl-NL" dirty="0"/>
              <a:t>‘Anders werken’ </a:t>
            </a:r>
          </a:p>
          <a:p>
            <a:pPr lvl="1"/>
            <a:endParaRPr lang="nl-NL" dirty="0"/>
          </a:p>
          <a:p>
            <a:r>
              <a:rPr lang="nl-NL" sz="2000" dirty="0"/>
              <a:t>Omgevingsplan vraagt stapsgewijs leren, ervaren, verbeteren.</a:t>
            </a:r>
          </a:p>
          <a:p>
            <a:pPr lvl="1"/>
            <a:endParaRPr lang="nl-NL" dirty="0"/>
          </a:p>
          <a:p>
            <a:r>
              <a:rPr lang="nl-NL" sz="2000" dirty="0"/>
              <a:t>U kunt (eerste) stappen zetten om te leren en voor te bereiden </a:t>
            </a:r>
          </a:p>
        </p:txBody>
      </p:sp>
    </p:spTree>
    <p:extLst>
      <p:ext uri="{BB962C8B-B14F-4D97-AF65-F5344CB8AC3E}">
        <p14:creationId xmlns:p14="http://schemas.microsoft.com/office/powerpoint/2010/main" val="389004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al 15">
            <a:extLst>
              <a:ext uri="{FF2B5EF4-FFF2-40B4-BE49-F238E27FC236}">
                <a16:creationId xmlns:a16="http://schemas.microsoft.com/office/drawing/2014/main" id="{A510A9F0-2408-A39B-B3B8-92C45D8A1813}"/>
              </a:ext>
            </a:extLst>
          </p:cNvPr>
          <p:cNvSpPr/>
          <p:nvPr/>
        </p:nvSpPr>
        <p:spPr>
          <a:xfrm>
            <a:off x="1078799" y="1800000"/>
            <a:ext cx="10374447" cy="4448158"/>
          </a:xfrm>
          <a:prstGeom prst="ellipse">
            <a:avLst/>
          </a:prstGeom>
          <a:solidFill>
            <a:schemeClr val="bg1"/>
          </a:solidFill>
          <a:ln w="44450">
            <a:prstDash val="sysDash"/>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endParaRPr lang="nl-NL">
              <a:solidFill>
                <a:schemeClr val="tx1"/>
              </a:solidFill>
            </a:endParaRPr>
          </a:p>
        </p:txBody>
      </p:sp>
      <p:sp>
        <p:nvSpPr>
          <p:cNvPr id="2" name="Titel 1">
            <a:extLst>
              <a:ext uri="{FF2B5EF4-FFF2-40B4-BE49-F238E27FC236}">
                <a16:creationId xmlns:a16="http://schemas.microsoft.com/office/drawing/2014/main" id="{922D23A3-4D5E-E6CB-D740-7E6790043DD9}"/>
              </a:ext>
            </a:extLst>
          </p:cNvPr>
          <p:cNvSpPr>
            <a:spLocks noGrp="1"/>
          </p:cNvSpPr>
          <p:nvPr>
            <p:ph type="title"/>
          </p:nvPr>
        </p:nvSpPr>
        <p:spPr/>
        <p:txBody>
          <a:bodyPr/>
          <a:lstStyle/>
          <a:p>
            <a:r>
              <a:rPr lang="nl-NL"/>
              <a:t>Gerelateerde onderwerpen…</a:t>
            </a:r>
          </a:p>
        </p:txBody>
      </p:sp>
      <p:sp>
        <p:nvSpPr>
          <p:cNvPr id="10" name="Wolk 9">
            <a:extLst>
              <a:ext uri="{FF2B5EF4-FFF2-40B4-BE49-F238E27FC236}">
                <a16:creationId xmlns:a16="http://schemas.microsoft.com/office/drawing/2014/main" id="{AA086C30-298F-BA1B-BA9F-80A2791DF318}"/>
              </a:ext>
            </a:extLst>
          </p:cNvPr>
          <p:cNvSpPr/>
          <p:nvPr/>
        </p:nvSpPr>
        <p:spPr>
          <a:xfrm>
            <a:off x="3659609" y="2822531"/>
            <a:ext cx="4700340" cy="247917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bg1"/>
                </a:solidFill>
              </a:rPr>
              <a:t>Parallel wijzigen en besluiten</a:t>
            </a:r>
          </a:p>
        </p:txBody>
      </p:sp>
      <p:sp>
        <p:nvSpPr>
          <p:cNvPr id="11" name="Wolk 10">
            <a:extLst>
              <a:ext uri="{FF2B5EF4-FFF2-40B4-BE49-F238E27FC236}">
                <a16:creationId xmlns:a16="http://schemas.microsoft.com/office/drawing/2014/main" id="{D260D811-3214-831F-6E8E-1E64A40B42CB}"/>
              </a:ext>
            </a:extLst>
          </p:cNvPr>
          <p:cNvSpPr/>
          <p:nvPr/>
        </p:nvSpPr>
        <p:spPr>
          <a:xfrm>
            <a:off x="6093512" y="5252277"/>
            <a:ext cx="2827881" cy="10479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Samenwerking </a:t>
            </a:r>
          </a:p>
          <a:p>
            <a:pPr algn="ctr"/>
            <a:r>
              <a:rPr lang="nl-NL" sz="1400" i="1">
                <a:solidFill>
                  <a:schemeClr val="tx1"/>
                </a:solidFill>
              </a:rPr>
              <a:t>met Adviesbureaus</a:t>
            </a:r>
          </a:p>
        </p:txBody>
      </p:sp>
      <p:sp>
        <p:nvSpPr>
          <p:cNvPr id="12" name="Wolk 11">
            <a:extLst>
              <a:ext uri="{FF2B5EF4-FFF2-40B4-BE49-F238E27FC236}">
                <a16:creationId xmlns:a16="http://schemas.microsoft.com/office/drawing/2014/main" id="{8F82C242-B1F2-844F-2F8C-014250AA7CF1}"/>
              </a:ext>
            </a:extLst>
          </p:cNvPr>
          <p:cNvSpPr/>
          <p:nvPr/>
        </p:nvSpPr>
        <p:spPr>
          <a:xfrm>
            <a:off x="640211" y="3827282"/>
            <a:ext cx="2827880" cy="11006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Scenario’s voor wijzigen van het plan</a:t>
            </a:r>
          </a:p>
        </p:txBody>
      </p:sp>
      <p:sp>
        <p:nvSpPr>
          <p:cNvPr id="13" name="Wolk 12">
            <a:extLst>
              <a:ext uri="{FF2B5EF4-FFF2-40B4-BE49-F238E27FC236}">
                <a16:creationId xmlns:a16="http://schemas.microsoft.com/office/drawing/2014/main" id="{834A667E-D821-E427-B6A8-D9DE763E6CB1}"/>
              </a:ext>
            </a:extLst>
          </p:cNvPr>
          <p:cNvSpPr/>
          <p:nvPr/>
        </p:nvSpPr>
        <p:spPr>
          <a:xfrm>
            <a:off x="8601557" y="4062120"/>
            <a:ext cx="2851689" cy="119015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Beroep en uitspraken rechtelijke macht</a:t>
            </a:r>
          </a:p>
        </p:txBody>
      </p:sp>
      <p:sp>
        <p:nvSpPr>
          <p:cNvPr id="14" name="Wolk 13">
            <a:extLst>
              <a:ext uri="{FF2B5EF4-FFF2-40B4-BE49-F238E27FC236}">
                <a16:creationId xmlns:a16="http://schemas.microsoft.com/office/drawing/2014/main" id="{E3A355EB-11D5-5460-4F87-FB624CA09488}"/>
              </a:ext>
            </a:extLst>
          </p:cNvPr>
          <p:cNvSpPr/>
          <p:nvPr/>
        </p:nvSpPr>
        <p:spPr>
          <a:xfrm>
            <a:off x="8410039" y="2727507"/>
            <a:ext cx="2703162" cy="10997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Keteneffecten dienstverlening en en VTH</a:t>
            </a:r>
          </a:p>
        </p:txBody>
      </p:sp>
      <p:sp>
        <p:nvSpPr>
          <p:cNvPr id="15" name="Wolk 14">
            <a:extLst>
              <a:ext uri="{FF2B5EF4-FFF2-40B4-BE49-F238E27FC236}">
                <a16:creationId xmlns:a16="http://schemas.microsoft.com/office/drawing/2014/main" id="{6B362E87-15CE-5F4A-516B-562D7C545BD8}"/>
              </a:ext>
            </a:extLst>
          </p:cNvPr>
          <p:cNvSpPr/>
          <p:nvPr/>
        </p:nvSpPr>
        <p:spPr>
          <a:xfrm>
            <a:off x="1701869" y="2132428"/>
            <a:ext cx="2661270" cy="11006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Structuur omgevingsplan</a:t>
            </a:r>
          </a:p>
        </p:txBody>
      </p:sp>
      <p:sp>
        <p:nvSpPr>
          <p:cNvPr id="17" name="Tekstvak 16">
            <a:extLst>
              <a:ext uri="{FF2B5EF4-FFF2-40B4-BE49-F238E27FC236}">
                <a16:creationId xmlns:a16="http://schemas.microsoft.com/office/drawing/2014/main" id="{A5325699-587A-E9DA-011E-5C35B38440A0}"/>
              </a:ext>
            </a:extLst>
          </p:cNvPr>
          <p:cNvSpPr txBox="1"/>
          <p:nvPr/>
        </p:nvSpPr>
        <p:spPr>
          <a:xfrm>
            <a:off x="5172477" y="1859054"/>
            <a:ext cx="2323072" cy="707886"/>
          </a:xfrm>
          <a:prstGeom prst="rect">
            <a:avLst/>
          </a:prstGeom>
          <a:noFill/>
        </p:spPr>
        <p:txBody>
          <a:bodyPr wrap="none" rtlCol="0">
            <a:spAutoFit/>
          </a:bodyPr>
          <a:lstStyle/>
          <a:p>
            <a:r>
              <a:rPr lang="nl-NL" sz="2000" b="1">
                <a:solidFill>
                  <a:srgbClr val="FF0000"/>
                </a:solidFill>
              </a:rPr>
              <a:t>Werken met één </a:t>
            </a:r>
          </a:p>
          <a:p>
            <a:r>
              <a:rPr lang="nl-NL" sz="2000" b="1">
                <a:solidFill>
                  <a:srgbClr val="FF0000"/>
                </a:solidFill>
              </a:rPr>
              <a:t>omgevingsplan…</a:t>
            </a:r>
          </a:p>
        </p:txBody>
      </p:sp>
      <p:sp>
        <p:nvSpPr>
          <p:cNvPr id="3" name="Wolk 2">
            <a:extLst>
              <a:ext uri="{FF2B5EF4-FFF2-40B4-BE49-F238E27FC236}">
                <a16:creationId xmlns:a16="http://schemas.microsoft.com/office/drawing/2014/main" id="{0D5AC069-C781-4C49-FFBB-E2EB82B2FB83}"/>
              </a:ext>
            </a:extLst>
          </p:cNvPr>
          <p:cNvSpPr/>
          <p:nvPr/>
        </p:nvSpPr>
        <p:spPr>
          <a:xfrm>
            <a:off x="2529271" y="5252277"/>
            <a:ext cx="2827881" cy="10394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Proces en regie</a:t>
            </a:r>
          </a:p>
        </p:txBody>
      </p:sp>
      <p:sp>
        <p:nvSpPr>
          <p:cNvPr id="4" name="Wolk 3">
            <a:extLst>
              <a:ext uri="{FF2B5EF4-FFF2-40B4-BE49-F238E27FC236}">
                <a16:creationId xmlns:a16="http://schemas.microsoft.com/office/drawing/2014/main" id="{D0B49D32-E822-24E3-8988-C7C0FB7738A4}"/>
              </a:ext>
            </a:extLst>
          </p:cNvPr>
          <p:cNvSpPr/>
          <p:nvPr/>
        </p:nvSpPr>
        <p:spPr>
          <a:xfrm>
            <a:off x="7456435" y="2132428"/>
            <a:ext cx="2421343" cy="91678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Annoteren</a:t>
            </a:r>
          </a:p>
        </p:txBody>
      </p:sp>
    </p:spTree>
    <p:extLst>
      <p:ext uri="{BB962C8B-B14F-4D97-AF65-F5344CB8AC3E}">
        <p14:creationId xmlns:p14="http://schemas.microsoft.com/office/powerpoint/2010/main" val="337936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11" grpId="0" animBg="1"/>
      <p:bldP spid="12" grpId="0" animBg="1"/>
      <p:bldP spid="13" grpId="0" animBg="1"/>
      <p:bldP spid="14" grpId="0" animBg="1"/>
      <p:bldP spid="15" grpId="0" animBg="1"/>
      <p:bldP spid="17" grpId="0"/>
      <p:bldP spid="3"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Afbeelding met water, tekst, waterval, natuur&#10;&#10;Automatisch gegenereerde beschrijving">
            <a:extLst>
              <a:ext uri="{FF2B5EF4-FFF2-40B4-BE49-F238E27FC236}">
                <a16:creationId xmlns:a16="http://schemas.microsoft.com/office/drawing/2014/main" id="{CD172E39-D7F2-DEAE-60A7-DB640A0B7199}"/>
              </a:ext>
            </a:extLst>
          </p:cNvPr>
          <p:cNvPicPr>
            <a:picLocks noGrp="1" noChangeAspect="1"/>
          </p:cNvPicPr>
          <p:nvPr>
            <p:ph idx="1"/>
          </p:nvPr>
        </p:nvPicPr>
        <p:blipFill>
          <a:blip r:embed="rId3"/>
          <a:stretch>
            <a:fillRect/>
          </a:stretch>
        </p:blipFill>
        <p:spPr>
          <a:xfrm>
            <a:off x="1079500" y="2774514"/>
            <a:ext cx="4860925" cy="2551985"/>
          </a:xfrm>
        </p:spPr>
      </p:pic>
      <p:pic>
        <p:nvPicPr>
          <p:cNvPr id="8" name="Afbeelding 7" descr="Afbeelding met wolk, tekst, schermopname, natuur&#10;&#10;Automatisch gegenereerde beschrijving">
            <a:extLst>
              <a:ext uri="{FF2B5EF4-FFF2-40B4-BE49-F238E27FC236}">
                <a16:creationId xmlns:a16="http://schemas.microsoft.com/office/drawing/2014/main" id="{626E84FF-166E-6939-48EB-215C4D1AB25F}"/>
              </a:ext>
            </a:extLst>
          </p:cNvPr>
          <p:cNvPicPr>
            <a:picLocks noChangeAspect="1"/>
          </p:cNvPicPr>
          <p:nvPr/>
        </p:nvPicPr>
        <p:blipFill>
          <a:blip r:embed="rId4"/>
          <a:stretch>
            <a:fillRect/>
          </a:stretch>
        </p:blipFill>
        <p:spPr>
          <a:xfrm>
            <a:off x="677779" y="709127"/>
            <a:ext cx="10814785" cy="5787925"/>
          </a:xfrm>
          <a:prstGeom prst="rect">
            <a:avLst/>
          </a:prstGeom>
        </p:spPr>
      </p:pic>
    </p:spTree>
    <p:extLst>
      <p:ext uri="{BB962C8B-B14F-4D97-AF65-F5344CB8AC3E}">
        <p14:creationId xmlns:p14="http://schemas.microsoft.com/office/powerpoint/2010/main" val="202628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6E30E-F444-9B34-76BC-F088A6A5B1F8}"/>
              </a:ext>
            </a:extLst>
          </p:cNvPr>
          <p:cNvSpPr>
            <a:spLocks noGrp="1"/>
          </p:cNvSpPr>
          <p:nvPr>
            <p:ph type="title"/>
          </p:nvPr>
        </p:nvSpPr>
        <p:spPr/>
        <p:txBody>
          <a:bodyPr/>
          <a:lstStyle/>
          <a:p>
            <a:r>
              <a:rPr lang="nl-NL"/>
              <a:t>Eén omgevingsplan: voordelen op termijn</a:t>
            </a:r>
          </a:p>
        </p:txBody>
      </p:sp>
      <p:sp>
        <p:nvSpPr>
          <p:cNvPr id="3" name="Tijdelijke aanduiding voor inhoud 2">
            <a:extLst>
              <a:ext uri="{FF2B5EF4-FFF2-40B4-BE49-F238E27FC236}">
                <a16:creationId xmlns:a16="http://schemas.microsoft.com/office/drawing/2014/main" id="{9E8BA545-31CA-EAD7-9459-0A584BA4C0DF}"/>
              </a:ext>
            </a:extLst>
          </p:cNvPr>
          <p:cNvSpPr>
            <a:spLocks noGrp="1"/>
          </p:cNvSpPr>
          <p:nvPr>
            <p:ph idx="1"/>
          </p:nvPr>
        </p:nvSpPr>
        <p:spPr>
          <a:xfrm>
            <a:off x="1079999" y="1800000"/>
            <a:ext cx="4367899" cy="4500000"/>
          </a:xfrm>
        </p:spPr>
        <p:txBody>
          <a:bodyPr lIns="91440" tIns="45720" rIns="91440" bIns="45720" anchor="t">
            <a:noAutofit/>
          </a:bodyPr>
          <a:lstStyle/>
          <a:p>
            <a:pPr marL="264795" indent="-264795"/>
            <a:r>
              <a:rPr lang="nl-NL" sz="2000" dirty="0">
                <a:ea typeface="ＭＳ Ｐゴシック"/>
              </a:rPr>
              <a:t>Draagt bij aan samenhang en eenduidigheid binnen de regeling</a:t>
            </a:r>
            <a:endParaRPr lang="nl-NL">
              <a:ea typeface="ＭＳ Ｐゴシック"/>
            </a:endParaRPr>
          </a:p>
          <a:p>
            <a:pPr marL="264795" indent="-264795"/>
            <a:endParaRPr lang="nl-NL" sz="2000" dirty="0">
              <a:cs typeface="Arial"/>
            </a:endParaRPr>
          </a:p>
          <a:p>
            <a:pPr marL="264795" indent="-264795"/>
            <a:r>
              <a:rPr lang="nl-NL" sz="2000" dirty="0"/>
              <a:t>De lezer hoeft niet zelf de juridische situatie ‘bijeen te sprokkelen’ uit meerdere documenten</a:t>
            </a:r>
            <a:endParaRPr lang="nl-NL" sz="2000" dirty="0">
              <a:cs typeface="Arial"/>
            </a:endParaRPr>
          </a:p>
          <a:p>
            <a:pPr marL="264795" indent="-264795"/>
            <a:endParaRPr lang="nl-NL" sz="2000" dirty="0">
              <a:cs typeface="Arial"/>
            </a:endParaRPr>
          </a:p>
          <a:p>
            <a:pPr marL="264795" indent="-264795"/>
            <a:r>
              <a:rPr lang="nl-NL" sz="2000" dirty="0"/>
              <a:t>Als het plan eenmaal staat wordt wijzigen eenvoudiger</a:t>
            </a:r>
            <a:endParaRPr lang="nl-NL" sz="2000" dirty="0">
              <a:cs typeface="Arial"/>
            </a:endParaRPr>
          </a:p>
        </p:txBody>
      </p:sp>
      <p:pic>
        <p:nvPicPr>
          <p:cNvPr id="7" name="Afbeelding 6" descr="Afbeelding met verbruiksartikelen voor kantoor, persoon, Kantoorinstrument, Kantoorapparatuur&#10;&#10;Automatisch gegenereerde beschrijving">
            <a:extLst>
              <a:ext uri="{FF2B5EF4-FFF2-40B4-BE49-F238E27FC236}">
                <a16:creationId xmlns:a16="http://schemas.microsoft.com/office/drawing/2014/main" id="{74340647-1333-A5D6-5C2A-F0D997F47CC6}"/>
              </a:ext>
            </a:extLst>
          </p:cNvPr>
          <p:cNvPicPr>
            <a:picLocks noChangeAspect="1"/>
          </p:cNvPicPr>
          <p:nvPr/>
        </p:nvPicPr>
        <p:blipFill>
          <a:blip r:embed="rId3"/>
          <a:stretch>
            <a:fillRect/>
          </a:stretch>
        </p:blipFill>
        <p:spPr>
          <a:xfrm>
            <a:off x="5887335" y="3755746"/>
            <a:ext cx="4496704" cy="2494747"/>
          </a:xfrm>
          <a:prstGeom prst="rect">
            <a:avLst/>
          </a:prstGeom>
        </p:spPr>
      </p:pic>
    </p:spTree>
    <p:extLst>
      <p:ext uri="{BB962C8B-B14F-4D97-AF65-F5344CB8AC3E}">
        <p14:creationId xmlns:p14="http://schemas.microsoft.com/office/powerpoint/2010/main" val="234897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a:t>Samenwerken aan documenten: </a:t>
            </a:r>
            <a:br>
              <a:rPr lang="nl-NL" sz="3600"/>
            </a:br>
            <a:r>
              <a:rPr lang="nl-NL" sz="3600"/>
              <a:t>wat kennen we al?</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09665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36BC89-5CD6-D447-F6BB-173691D3B752}"/>
              </a:ext>
            </a:extLst>
          </p:cNvPr>
          <p:cNvSpPr>
            <a:spLocks noGrp="1"/>
          </p:cNvSpPr>
          <p:nvPr>
            <p:ph type="title"/>
          </p:nvPr>
        </p:nvSpPr>
        <p:spPr/>
        <p:txBody>
          <a:bodyPr/>
          <a:lstStyle/>
          <a:p>
            <a:r>
              <a:rPr lang="nl-NL"/>
              <a:t>Wat kennen we al…</a:t>
            </a:r>
          </a:p>
        </p:txBody>
      </p:sp>
      <p:sp>
        <p:nvSpPr>
          <p:cNvPr id="3" name="Tijdelijke aanduiding voor inhoud 2">
            <a:extLst>
              <a:ext uri="{FF2B5EF4-FFF2-40B4-BE49-F238E27FC236}">
                <a16:creationId xmlns:a16="http://schemas.microsoft.com/office/drawing/2014/main" id="{DE62BF4E-D324-DD67-F672-D3F239CE8C0B}"/>
              </a:ext>
            </a:extLst>
          </p:cNvPr>
          <p:cNvSpPr>
            <a:spLocks noGrp="1"/>
          </p:cNvSpPr>
          <p:nvPr>
            <p:ph idx="1"/>
          </p:nvPr>
        </p:nvSpPr>
        <p:spPr>
          <a:xfrm>
            <a:off x="1079999" y="1800000"/>
            <a:ext cx="10315587" cy="4500000"/>
          </a:xfrm>
        </p:spPr>
        <p:txBody>
          <a:bodyPr/>
          <a:lstStyle/>
          <a:p>
            <a:pPr marL="0" indent="0">
              <a:buNone/>
            </a:pPr>
            <a:r>
              <a:rPr lang="nl-NL" sz="2000"/>
              <a:t>Samenwerken aan </a:t>
            </a:r>
          </a:p>
          <a:p>
            <a:r>
              <a:rPr lang="nl-NL" sz="2000"/>
              <a:t>… een rapport</a:t>
            </a:r>
          </a:p>
          <a:p>
            <a:r>
              <a:rPr lang="nl-NL" sz="2000"/>
              <a:t>… het wijzigen van een verordening</a:t>
            </a:r>
          </a:p>
          <a:p>
            <a:pPr marL="0" indent="0">
              <a:buNone/>
            </a:pPr>
            <a:endParaRPr lang="nl-NL" sz="2000"/>
          </a:p>
          <a:p>
            <a:pPr marL="0" indent="0">
              <a:buNone/>
            </a:pPr>
            <a:r>
              <a:rPr lang="nl-NL" sz="2000"/>
              <a:t>Ook daarbij: </a:t>
            </a:r>
          </a:p>
          <a:p>
            <a:r>
              <a:rPr lang="nl-NL" sz="2000"/>
              <a:t>… parallel wijzigen</a:t>
            </a:r>
          </a:p>
          <a:p>
            <a:r>
              <a:rPr lang="nl-NL" sz="2000"/>
              <a:t>… tegengestelde voorstellen</a:t>
            </a:r>
          </a:p>
          <a:p>
            <a:pPr marL="0" indent="0">
              <a:buNone/>
            </a:pPr>
            <a:endParaRPr lang="nl-NL" sz="2000"/>
          </a:p>
          <a:p>
            <a:pPr marL="0" indent="0">
              <a:buNone/>
            </a:pPr>
            <a:r>
              <a:rPr lang="nl-NL" sz="2000"/>
              <a:t>Dus: </a:t>
            </a:r>
          </a:p>
          <a:p>
            <a:r>
              <a:rPr lang="nl-NL" sz="2000"/>
              <a:t>… penvoerder</a:t>
            </a:r>
          </a:p>
          <a:p>
            <a:r>
              <a:rPr lang="nl-NL" sz="2000"/>
              <a:t>… versiebeheer</a:t>
            </a:r>
          </a:p>
          <a:p>
            <a:r>
              <a:rPr lang="nl-NL" sz="2000"/>
              <a:t>… goed opletten</a:t>
            </a:r>
          </a:p>
          <a:p>
            <a:endParaRPr lang="nl-NL"/>
          </a:p>
          <a:p>
            <a:endParaRPr lang="nl-NL"/>
          </a:p>
        </p:txBody>
      </p:sp>
    </p:spTree>
    <p:extLst>
      <p:ext uri="{BB962C8B-B14F-4D97-AF65-F5344CB8AC3E}">
        <p14:creationId xmlns:p14="http://schemas.microsoft.com/office/powerpoint/2010/main" val="362321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1080000" y="1080000"/>
            <a:ext cx="10316546" cy="720000"/>
          </a:xfrm>
        </p:spPr>
        <p:txBody>
          <a:bodyPr/>
          <a:lstStyle/>
          <a:p>
            <a:r>
              <a:rPr lang="nl-NL"/>
              <a:t>Stel… Een nieuwe editie van een kookboek</a:t>
            </a:r>
          </a:p>
        </p:txBody>
      </p:sp>
      <p:sp>
        <p:nvSpPr>
          <p:cNvPr id="4" name="Tekstvak 3">
            <a:extLst>
              <a:ext uri="{FF2B5EF4-FFF2-40B4-BE49-F238E27FC236}">
                <a16:creationId xmlns:a16="http://schemas.microsoft.com/office/drawing/2014/main" id="{0AFC0D57-93B2-4B6B-AF18-E0DBC74ADA2C}"/>
              </a:ext>
            </a:extLst>
          </p:cNvPr>
          <p:cNvSpPr txBox="1"/>
          <p:nvPr/>
        </p:nvSpPr>
        <p:spPr>
          <a:xfrm>
            <a:off x="1080000" y="1831783"/>
            <a:ext cx="9947229" cy="3693319"/>
          </a:xfrm>
          <a:custGeom>
            <a:avLst/>
            <a:gdLst>
              <a:gd name="connsiteX0" fmla="*/ 0 w 9947229"/>
              <a:gd name="connsiteY0" fmla="*/ 0 h 3693319"/>
              <a:gd name="connsiteX1" fmla="*/ 485659 w 9947229"/>
              <a:gd name="connsiteY1" fmla="*/ 0 h 3693319"/>
              <a:gd name="connsiteX2" fmla="*/ 772373 w 9947229"/>
              <a:gd name="connsiteY2" fmla="*/ 0 h 3693319"/>
              <a:gd name="connsiteX3" fmla="*/ 1556449 w 9947229"/>
              <a:gd name="connsiteY3" fmla="*/ 0 h 3693319"/>
              <a:gd name="connsiteX4" fmla="*/ 2042108 w 9947229"/>
              <a:gd name="connsiteY4" fmla="*/ 0 h 3693319"/>
              <a:gd name="connsiteX5" fmla="*/ 2527766 w 9947229"/>
              <a:gd name="connsiteY5" fmla="*/ 0 h 3693319"/>
              <a:gd name="connsiteX6" fmla="*/ 3311842 w 9947229"/>
              <a:gd name="connsiteY6" fmla="*/ 0 h 3693319"/>
              <a:gd name="connsiteX7" fmla="*/ 3698029 w 9947229"/>
              <a:gd name="connsiteY7" fmla="*/ 0 h 3693319"/>
              <a:gd name="connsiteX8" fmla="*/ 4482104 w 9947229"/>
              <a:gd name="connsiteY8" fmla="*/ 0 h 3693319"/>
              <a:gd name="connsiteX9" fmla="*/ 5266180 w 9947229"/>
              <a:gd name="connsiteY9" fmla="*/ 0 h 3693319"/>
              <a:gd name="connsiteX10" fmla="*/ 5851311 w 9947229"/>
              <a:gd name="connsiteY10" fmla="*/ 0 h 3693319"/>
              <a:gd name="connsiteX11" fmla="*/ 6635387 w 9947229"/>
              <a:gd name="connsiteY11" fmla="*/ 0 h 3693319"/>
              <a:gd name="connsiteX12" fmla="*/ 7121046 w 9947229"/>
              <a:gd name="connsiteY12" fmla="*/ 0 h 3693319"/>
              <a:gd name="connsiteX13" fmla="*/ 7606705 w 9947229"/>
              <a:gd name="connsiteY13" fmla="*/ 0 h 3693319"/>
              <a:gd name="connsiteX14" fmla="*/ 8291308 w 9947229"/>
              <a:gd name="connsiteY14" fmla="*/ 0 h 3693319"/>
              <a:gd name="connsiteX15" fmla="*/ 8776967 w 9947229"/>
              <a:gd name="connsiteY15" fmla="*/ 0 h 3693319"/>
              <a:gd name="connsiteX16" fmla="*/ 9947229 w 9947229"/>
              <a:gd name="connsiteY16" fmla="*/ 0 h 3693319"/>
              <a:gd name="connsiteX17" fmla="*/ 9947229 w 9947229"/>
              <a:gd name="connsiteY17" fmla="*/ 601483 h 3693319"/>
              <a:gd name="connsiteX18" fmla="*/ 9947229 w 9947229"/>
              <a:gd name="connsiteY18" fmla="*/ 1166034 h 3693319"/>
              <a:gd name="connsiteX19" fmla="*/ 9947229 w 9947229"/>
              <a:gd name="connsiteY19" fmla="*/ 1730584 h 3693319"/>
              <a:gd name="connsiteX20" fmla="*/ 9947229 w 9947229"/>
              <a:gd name="connsiteY20" fmla="*/ 2147401 h 3693319"/>
              <a:gd name="connsiteX21" fmla="*/ 9947229 w 9947229"/>
              <a:gd name="connsiteY21" fmla="*/ 2601152 h 3693319"/>
              <a:gd name="connsiteX22" fmla="*/ 9947229 w 9947229"/>
              <a:gd name="connsiteY22" fmla="*/ 3165702 h 3693319"/>
              <a:gd name="connsiteX23" fmla="*/ 9947229 w 9947229"/>
              <a:gd name="connsiteY23" fmla="*/ 3693319 h 3693319"/>
              <a:gd name="connsiteX24" fmla="*/ 9561042 w 9947229"/>
              <a:gd name="connsiteY24" fmla="*/ 3693319 h 3693319"/>
              <a:gd name="connsiteX25" fmla="*/ 9274328 w 9947229"/>
              <a:gd name="connsiteY25" fmla="*/ 3693319 h 3693319"/>
              <a:gd name="connsiteX26" fmla="*/ 8987614 w 9947229"/>
              <a:gd name="connsiteY26" fmla="*/ 3693319 h 3693319"/>
              <a:gd name="connsiteX27" fmla="*/ 8402483 w 9947229"/>
              <a:gd name="connsiteY27" fmla="*/ 3693319 h 3693319"/>
              <a:gd name="connsiteX28" fmla="*/ 8016296 w 9947229"/>
              <a:gd name="connsiteY28" fmla="*/ 3693319 h 3693319"/>
              <a:gd name="connsiteX29" fmla="*/ 7331693 w 9947229"/>
              <a:gd name="connsiteY29" fmla="*/ 3693319 h 3693319"/>
              <a:gd name="connsiteX30" fmla="*/ 6945506 w 9947229"/>
              <a:gd name="connsiteY30" fmla="*/ 3693319 h 3693319"/>
              <a:gd name="connsiteX31" fmla="*/ 6260903 w 9947229"/>
              <a:gd name="connsiteY31" fmla="*/ 3693319 h 3693319"/>
              <a:gd name="connsiteX32" fmla="*/ 5974189 w 9947229"/>
              <a:gd name="connsiteY32" fmla="*/ 3693319 h 3693319"/>
              <a:gd name="connsiteX33" fmla="*/ 5289585 w 9947229"/>
              <a:gd name="connsiteY33" fmla="*/ 3693319 h 3693319"/>
              <a:gd name="connsiteX34" fmla="*/ 4903399 w 9947229"/>
              <a:gd name="connsiteY34" fmla="*/ 3693319 h 3693319"/>
              <a:gd name="connsiteX35" fmla="*/ 4616685 w 9947229"/>
              <a:gd name="connsiteY35" fmla="*/ 3693319 h 3693319"/>
              <a:gd name="connsiteX36" fmla="*/ 4230498 w 9947229"/>
              <a:gd name="connsiteY36" fmla="*/ 3693319 h 3693319"/>
              <a:gd name="connsiteX37" fmla="*/ 3545895 w 9947229"/>
              <a:gd name="connsiteY37" fmla="*/ 3693319 h 3693319"/>
              <a:gd name="connsiteX38" fmla="*/ 3159708 w 9947229"/>
              <a:gd name="connsiteY38" fmla="*/ 3693319 h 3693319"/>
              <a:gd name="connsiteX39" fmla="*/ 2872994 w 9947229"/>
              <a:gd name="connsiteY39" fmla="*/ 3693319 h 3693319"/>
              <a:gd name="connsiteX40" fmla="*/ 2486807 w 9947229"/>
              <a:gd name="connsiteY40" fmla="*/ 3693319 h 3693319"/>
              <a:gd name="connsiteX41" fmla="*/ 2001148 w 9947229"/>
              <a:gd name="connsiteY41" fmla="*/ 3693319 h 3693319"/>
              <a:gd name="connsiteX42" fmla="*/ 1416017 w 9947229"/>
              <a:gd name="connsiteY42" fmla="*/ 3693319 h 3693319"/>
              <a:gd name="connsiteX43" fmla="*/ 1029831 w 9947229"/>
              <a:gd name="connsiteY43" fmla="*/ 3693319 h 3693319"/>
              <a:gd name="connsiteX44" fmla="*/ 0 w 9947229"/>
              <a:gd name="connsiteY44" fmla="*/ 3693319 h 3693319"/>
              <a:gd name="connsiteX45" fmla="*/ 0 w 9947229"/>
              <a:gd name="connsiteY45" fmla="*/ 3165702 h 3693319"/>
              <a:gd name="connsiteX46" fmla="*/ 0 w 9947229"/>
              <a:gd name="connsiteY46" fmla="*/ 2638085 h 3693319"/>
              <a:gd name="connsiteX47" fmla="*/ 0 w 9947229"/>
              <a:gd name="connsiteY47" fmla="*/ 2110468 h 3693319"/>
              <a:gd name="connsiteX48" fmla="*/ 0 w 9947229"/>
              <a:gd name="connsiteY48" fmla="*/ 1582851 h 3693319"/>
              <a:gd name="connsiteX49" fmla="*/ 0 w 9947229"/>
              <a:gd name="connsiteY49" fmla="*/ 1092167 h 3693319"/>
              <a:gd name="connsiteX50" fmla="*/ 0 w 9947229"/>
              <a:gd name="connsiteY50" fmla="*/ 527617 h 3693319"/>
              <a:gd name="connsiteX51" fmla="*/ 0 w 9947229"/>
              <a:gd name="connsiteY51" fmla="*/ 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947229" h="3693319" extrusionOk="0">
                <a:moveTo>
                  <a:pt x="0" y="0"/>
                </a:moveTo>
                <a:cubicBezTo>
                  <a:pt x="227809" y="-20747"/>
                  <a:pt x="313381" y="22806"/>
                  <a:pt x="485659" y="0"/>
                </a:cubicBezTo>
                <a:cubicBezTo>
                  <a:pt x="657937" y="-22806"/>
                  <a:pt x="694937" y="23693"/>
                  <a:pt x="772373" y="0"/>
                </a:cubicBezTo>
                <a:cubicBezTo>
                  <a:pt x="849809" y="-23693"/>
                  <a:pt x="1278544" y="36793"/>
                  <a:pt x="1556449" y="0"/>
                </a:cubicBezTo>
                <a:cubicBezTo>
                  <a:pt x="1834354" y="-36793"/>
                  <a:pt x="1912988" y="24741"/>
                  <a:pt x="2042108" y="0"/>
                </a:cubicBezTo>
                <a:cubicBezTo>
                  <a:pt x="2171228" y="-24741"/>
                  <a:pt x="2316673" y="39566"/>
                  <a:pt x="2527766" y="0"/>
                </a:cubicBezTo>
                <a:cubicBezTo>
                  <a:pt x="2738859" y="-39566"/>
                  <a:pt x="2984907" y="66311"/>
                  <a:pt x="3311842" y="0"/>
                </a:cubicBezTo>
                <a:cubicBezTo>
                  <a:pt x="3638777" y="-66311"/>
                  <a:pt x="3535456" y="5077"/>
                  <a:pt x="3698029" y="0"/>
                </a:cubicBezTo>
                <a:cubicBezTo>
                  <a:pt x="3860602" y="-5077"/>
                  <a:pt x="4257684" y="18987"/>
                  <a:pt x="4482104" y="0"/>
                </a:cubicBezTo>
                <a:cubicBezTo>
                  <a:pt x="4706524" y="-18987"/>
                  <a:pt x="5048197" y="38413"/>
                  <a:pt x="5266180" y="0"/>
                </a:cubicBezTo>
                <a:cubicBezTo>
                  <a:pt x="5484163" y="-38413"/>
                  <a:pt x="5687102" y="40690"/>
                  <a:pt x="5851311" y="0"/>
                </a:cubicBezTo>
                <a:cubicBezTo>
                  <a:pt x="6015520" y="-40690"/>
                  <a:pt x="6437704" y="29551"/>
                  <a:pt x="6635387" y="0"/>
                </a:cubicBezTo>
                <a:cubicBezTo>
                  <a:pt x="6833070" y="-29551"/>
                  <a:pt x="6935260" y="5692"/>
                  <a:pt x="7121046" y="0"/>
                </a:cubicBezTo>
                <a:cubicBezTo>
                  <a:pt x="7306832" y="-5692"/>
                  <a:pt x="7387031" y="7547"/>
                  <a:pt x="7606705" y="0"/>
                </a:cubicBezTo>
                <a:cubicBezTo>
                  <a:pt x="7826379" y="-7547"/>
                  <a:pt x="8095173" y="32433"/>
                  <a:pt x="8291308" y="0"/>
                </a:cubicBezTo>
                <a:cubicBezTo>
                  <a:pt x="8487443" y="-32433"/>
                  <a:pt x="8634427" y="49909"/>
                  <a:pt x="8776967" y="0"/>
                </a:cubicBezTo>
                <a:cubicBezTo>
                  <a:pt x="8919507" y="-49909"/>
                  <a:pt x="9642727" y="79546"/>
                  <a:pt x="9947229" y="0"/>
                </a:cubicBezTo>
                <a:cubicBezTo>
                  <a:pt x="9986112" y="268087"/>
                  <a:pt x="9880734" y="430793"/>
                  <a:pt x="9947229" y="601483"/>
                </a:cubicBezTo>
                <a:cubicBezTo>
                  <a:pt x="10013724" y="772173"/>
                  <a:pt x="9931401" y="1034231"/>
                  <a:pt x="9947229" y="1166034"/>
                </a:cubicBezTo>
                <a:cubicBezTo>
                  <a:pt x="9963057" y="1297837"/>
                  <a:pt x="9884589" y="1600009"/>
                  <a:pt x="9947229" y="1730584"/>
                </a:cubicBezTo>
                <a:cubicBezTo>
                  <a:pt x="10009869" y="1861159"/>
                  <a:pt x="9904226" y="1969316"/>
                  <a:pt x="9947229" y="2147401"/>
                </a:cubicBezTo>
                <a:cubicBezTo>
                  <a:pt x="9990232" y="2325486"/>
                  <a:pt x="9896849" y="2434747"/>
                  <a:pt x="9947229" y="2601152"/>
                </a:cubicBezTo>
                <a:cubicBezTo>
                  <a:pt x="9997609" y="2767557"/>
                  <a:pt x="9922740" y="3002117"/>
                  <a:pt x="9947229" y="3165702"/>
                </a:cubicBezTo>
                <a:cubicBezTo>
                  <a:pt x="9971718" y="3329287"/>
                  <a:pt x="9941366" y="3456482"/>
                  <a:pt x="9947229" y="3693319"/>
                </a:cubicBezTo>
                <a:cubicBezTo>
                  <a:pt x="9764513" y="3703294"/>
                  <a:pt x="9726391" y="3687980"/>
                  <a:pt x="9561042" y="3693319"/>
                </a:cubicBezTo>
                <a:cubicBezTo>
                  <a:pt x="9395693" y="3698658"/>
                  <a:pt x="9388657" y="3692526"/>
                  <a:pt x="9274328" y="3693319"/>
                </a:cubicBezTo>
                <a:cubicBezTo>
                  <a:pt x="9159999" y="3694112"/>
                  <a:pt x="9054772" y="3692395"/>
                  <a:pt x="8987614" y="3693319"/>
                </a:cubicBezTo>
                <a:cubicBezTo>
                  <a:pt x="8920456" y="3694243"/>
                  <a:pt x="8543293" y="3650523"/>
                  <a:pt x="8402483" y="3693319"/>
                </a:cubicBezTo>
                <a:cubicBezTo>
                  <a:pt x="8261673" y="3736115"/>
                  <a:pt x="8111933" y="3659465"/>
                  <a:pt x="8016296" y="3693319"/>
                </a:cubicBezTo>
                <a:cubicBezTo>
                  <a:pt x="7920659" y="3727173"/>
                  <a:pt x="7536925" y="3632599"/>
                  <a:pt x="7331693" y="3693319"/>
                </a:cubicBezTo>
                <a:cubicBezTo>
                  <a:pt x="7126461" y="3754039"/>
                  <a:pt x="7105790" y="3680075"/>
                  <a:pt x="6945506" y="3693319"/>
                </a:cubicBezTo>
                <a:cubicBezTo>
                  <a:pt x="6785222" y="3706563"/>
                  <a:pt x="6477809" y="3689072"/>
                  <a:pt x="6260903" y="3693319"/>
                </a:cubicBezTo>
                <a:cubicBezTo>
                  <a:pt x="6043997" y="3697566"/>
                  <a:pt x="6105301" y="3691641"/>
                  <a:pt x="5974189" y="3693319"/>
                </a:cubicBezTo>
                <a:cubicBezTo>
                  <a:pt x="5843077" y="3694997"/>
                  <a:pt x="5456868" y="3615372"/>
                  <a:pt x="5289585" y="3693319"/>
                </a:cubicBezTo>
                <a:cubicBezTo>
                  <a:pt x="5122302" y="3771266"/>
                  <a:pt x="5069929" y="3650602"/>
                  <a:pt x="4903399" y="3693319"/>
                </a:cubicBezTo>
                <a:cubicBezTo>
                  <a:pt x="4736869" y="3736036"/>
                  <a:pt x="4738271" y="3660390"/>
                  <a:pt x="4616685" y="3693319"/>
                </a:cubicBezTo>
                <a:cubicBezTo>
                  <a:pt x="4495099" y="3726248"/>
                  <a:pt x="4387901" y="3649695"/>
                  <a:pt x="4230498" y="3693319"/>
                </a:cubicBezTo>
                <a:cubicBezTo>
                  <a:pt x="4073095" y="3736943"/>
                  <a:pt x="3707182" y="3675267"/>
                  <a:pt x="3545895" y="3693319"/>
                </a:cubicBezTo>
                <a:cubicBezTo>
                  <a:pt x="3384608" y="3711371"/>
                  <a:pt x="3333704" y="3685827"/>
                  <a:pt x="3159708" y="3693319"/>
                </a:cubicBezTo>
                <a:cubicBezTo>
                  <a:pt x="2985712" y="3700811"/>
                  <a:pt x="2948043" y="3692634"/>
                  <a:pt x="2872994" y="3693319"/>
                </a:cubicBezTo>
                <a:cubicBezTo>
                  <a:pt x="2797945" y="3694004"/>
                  <a:pt x="2622151" y="3651555"/>
                  <a:pt x="2486807" y="3693319"/>
                </a:cubicBezTo>
                <a:cubicBezTo>
                  <a:pt x="2351463" y="3735083"/>
                  <a:pt x="2165964" y="3664745"/>
                  <a:pt x="2001148" y="3693319"/>
                </a:cubicBezTo>
                <a:cubicBezTo>
                  <a:pt x="1836332" y="3721893"/>
                  <a:pt x="1629530" y="3683577"/>
                  <a:pt x="1416017" y="3693319"/>
                </a:cubicBezTo>
                <a:cubicBezTo>
                  <a:pt x="1202504" y="3703061"/>
                  <a:pt x="1176448" y="3671488"/>
                  <a:pt x="1029831" y="3693319"/>
                </a:cubicBezTo>
                <a:cubicBezTo>
                  <a:pt x="883214" y="3715150"/>
                  <a:pt x="389067" y="3586656"/>
                  <a:pt x="0" y="3693319"/>
                </a:cubicBezTo>
                <a:cubicBezTo>
                  <a:pt x="-14882" y="3485355"/>
                  <a:pt x="18572" y="3349311"/>
                  <a:pt x="0" y="3165702"/>
                </a:cubicBezTo>
                <a:cubicBezTo>
                  <a:pt x="-18572" y="2982093"/>
                  <a:pt x="49827" y="2894934"/>
                  <a:pt x="0" y="2638085"/>
                </a:cubicBezTo>
                <a:cubicBezTo>
                  <a:pt x="-49827" y="2381236"/>
                  <a:pt x="50402" y="2363896"/>
                  <a:pt x="0" y="2110468"/>
                </a:cubicBezTo>
                <a:cubicBezTo>
                  <a:pt x="-50402" y="1857040"/>
                  <a:pt x="22731" y="1776411"/>
                  <a:pt x="0" y="1582851"/>
                </a:cubicBezTo>
                <a:cubicBezTo>
                  <a:pt x="-22731" y="1389291"/>
                  <a:pt x="35583" y="1333397"/>
                  <a:pt x="0" y="1092167"/>
                </a:cubicBezTo>
                <a:cubicBezTo>
                  <a:pt x="-35583" y="850937"/>
                  <a:pt x="14001" y="769765"/>
                  <a:pt x="0" y="527617"/>
                </a:cubicBezTo>
                <a:cubicBezTo>
                  <a:pt x="-14001" y="285469"/>
                  <a:pt x="11917" y="261530"/>
                  <a:pt x="0" y="0"/>
                </a:cubicBezTo>
                <a:close/>
              </a:path>
            </a:pathLst>
          </a:custGeom>
          <a:noFill/>
          <a:ln>
            <a:solidFill>
              <a:schemeClr val="accent1">
                <a:shade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softEdge rad="0"/>
          </a:effectLst>
        </p:spPr>
        <p:txBody>
          <a:bodyPr wrap="square">
            <a:spAutoFit/>
          </a:bodyPr>
          <a:lstStyle/>
          <a:p>
            <a:r>
              <a:rPr lang="nl-NL"/>
              <a:t>1</a:t>
            </a:r>
            <a:r>
              <a:rPr lang="nl-NL" b="0">
                <a:effectLst/>
              </a:rPr>
              <a:t>. Bak de currypasta en sperziebonen 5 min. op hoog vuur. </a:t>
            </a:r>
          </a:p>
          <a:p>
            <a:pPr algn="ctr"/>
            <a:endParaRPr lang="nl-NL" b="1">
              <a:solidFill>
                <a:srgbClr val="131313"/>
              </a:solidFill>
              <a:effectLst/>
            </a:endParaRPr>
          </a:p>
          <a:p>
            <a:r>
              <a:rPr lang="nl-NL" b="0">
                <a:effectLst/>
              </a:rPr>
              <a:t>2. Voeg de paksoi en </a:t>
            </a:r>
            <a:r>
              <a:rPr lang="nl-NL" b="0" err="1">
                <a:effectLst/>
              </a:rPr>
              <a:t>jalapeñopeper</a:t>
            </a:r>
            <a:r>
              <a:rPr lang="nl-NL" b="0">
                <a:effectLst/>
              </a:rPr>
              <a:t> toe aan de curry en bak 2 min. mee.</a:t>
            </a:r>
          </a:p>
          <a:p>
            <a:pPr algn="ctr"/>
            <a:endParaRPr lang="nl-NL" b="1">
              <a:solidFill>
                <a:srgbClr val="131313"/>
              </a:solidFill>
              <a:effectLst/>
            </a:endParaRPr>
          </a:p>
          <a:p>
            <a:r>
              <a:rPr lang="nl-NL" b="0">
                <a:effectLst/>
              </a:rPr>
              <a:t>3. Bak de </a:t>
            </a:r>
            <a:r>
              <a:rPr lang="nl-NL"/>
              <a:t>k</a:t>
            </a:r>
            <a:r>
              <a:rPr lang="nl-NL" b="0">
                <a:effectLst/>
              </a:rPr>
              <a:t>ipfiletstukjes met de gesnipperde ui 2 minuten en voeg de kokosmelk toe, zet het vuur laag en laat 3 min. zachtjes koken. </a:t>
            </a:r>
          </a:p>
          <a:p>
            <a:endParaRPr lang="nl-NL" b="1">
              <a:solidFill>
                <a:srgbClr val="131313"/>
              </a:solidFill>
              <a:effectLst/>
            </a:endParaRPr>
          </a:p>
          <a:p>
            <a:r>
              <a:rPr lang="nl-NL" b="0">
                <a:effectLst/>
              </a:rPr>
              <a:t>4. Boen ondertussen de limoen schoon, rasp de groene schil en snijd in parten. Hak de pinda’s grof en snijd de koriander grof.</a:t>
            </a:r>
          </a:p>
          <a:p>
            <a:endParaRPr lang="nl-NL" b="0">
              <a:effectLst/>
            </a:endParaRPr>
          </a:p>
          <a:p>
            <a:r>
              <a:rPr lang="nl-NL"/>
              <a:t>5. </a:t>
            </a:r>
            <a:r>
              <a:rPr lang="nl-NL" b="0">
                <a:effectLst/>
              </a:rPr>
              <a:t>Verdeel de noedels over diepe borden en verdeel de curry erover. Bestrooi met de koriander, pinda’s en het limoenrasp. </a:t>
            </a:r>
            <a:br>
              <a:rPr lang="nl-NL"/>
            </a:br>
            <a:endParaRPr lang="nl-NL"/>
          </a:p>
        </p:txBody>
      </p:sp>
    </p:spTree>
    <p:extLst>
      <p:ext uri="{BB962C8B-B14F-4D97-AF65-F5344CB8AC3E}">
        <p14:creationId xmlns:p14="http://schemas.microsoft.com/office/powerpoint/2010/main" val="134503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b476aeb-cfc0-4d64-93e5-927642e1f979">
      <Terms xmlns="http://schemas.microsoft.com/office/infopath/2007/PartnerControls"/>
    </lcf76f155ced4ddcb4097134ff3c332f>
    <TaxCatchAll xmlns="73ddae55-80d5-40da-8705-548d45c223e6" xsi:nil="true"/>
    <Trefwoorden xmlns="eb476aeb-cfc0-4d64-93e5-927642e1f979" xsi:nil="true"/>
    <Kanaalnaam_x0020_Teams xmlns="eb476aeb-cfc0-4d64-93e5-927642e1f979" xsi:nil="true"/>
    <Toelichting xmlns="eb476aeb-cfc0-4d64-93e5-927642e1f979" xsi:nil="true"/>
    <_Flow_SignoffStatus xmlns="eb476aeb-cfc0-4d64-93e5-927642e1f97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4F5935245FBC46BB0845B5E877183A" ma:contentTypeVersion="20" ma:contentTypeDescription="Een nieuw document maken." ma:contentTypeScope="" ma:versionID="0e45f5e8c2402e3c0a72cffb90620454">
  <xsd:schema xmlns:xsd="http://www.w3.org/2001/XMLSchema" xmlns:xs="http://www.w3.org/2001/XMLSchema" xmlns:p="http://schemas.microsoft.com/office/2006/metadata/properties" xmlns:ns2="eb476aeb-cfc0-4d64-93e5-927642e1f979" xmlns:ns3="73ddae55-80d5-40da-8705-548d45c223e6" targetNamespace="http://schemas.microsoft.com/office/2006/metadata/properties" ma:root="true" ma:fieldsID="5dc07a9f5caa5fb07168e8760cbb0979" ns2:_="" ns3:_="">
    <xsd:import namespace="eb476aeb-cfc0-4d64-93e5-927642e1f979"/>
    <xsd:import namespace="73ddae55-80d5-40da-8705-548d45c223e6"/>
    <xsd:element name="properties">
      <xsd:complexType>
        <xsd:sequence>
          <xsd:element name="documentManagement">
            <xsd:complexType>
              <xsd:all>
                <xsd:element ref="ns2:MediaServiceMetadata" minOccurs="0"/>
                <xsd:element ref="ns2:MediaServiceFastMetadata" minOccurs="0"/>
                <xsd:element ref="ns2:Trefwoorden" minOccurs="0"/>
                <xsd:element ref="ns2:MediaServiceAutoTags" minOccurs="0"/>
                <xsd:element ref="ns2:MediaServiceOCR" minOccurs="0"/>
                <xsd:element ref="ns2:MediaServiceDateTaken" minOccurs="0"/>
                <xsd:element ref="ns2:MediaServiceLocation" minOccurs="0"/>
                <xsd:element ref="ns2:Toelichting" minOccurs="0"/>
                <xsd:element ref="ns2:Kanaalnaam_x0020_Teams" minOccurs="0"/>
                <xsd:element ref="ns2:_Flow_SignoffStatu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76aeb-cfc0-4d64-93e5-927642e1f9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refwoorden" ma:index="10" nillable="true" ma:displayName="Trefwoorden" ma:internalName="Trefwoorden">
      <xsd:simpleType>
        <xsd:restriction base="dms:Text">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Toelichting" ma:index="15" nillable="true" ma:displayName="Toelichting" ma:description="Deze link leidt naar de uitwerking op gemmaonline van de bedrijfsprocessen voor de omgevingswet." ma:format="Dropdown" ma:internalName="Toelichting">
      <xsd:simpleType>
        <xsd:restriction base="dms:Note">
          <xsd:maxLength value="255"/>
        </xsd:restriction>
      </xsd:simpleType>
    </xsd:element>
    <xsd:element name="Kanaalnaam_x0020_Teams" ma:index="16" nillable="true" ma:displayName="Naam in Teams" ma:description="De naam van het overeenkomstige kanaal of map in Teams, indien deze afwijkt van de mapnaam in SharePoint" ma:format="Dropdown" ma:internalName="Kanaalnaam_x0020_Teams">
      <xsd:simpleType>
        <xsd:restriction base="dms:Text">
          <xsd:maxLength value="255"/>
        </xsd:restriction>
      </xsd:simpleType>
    </xsd:element>
    <xsd:element name="_Flow_SignoffStatus" ma:index="17" nillable="true" ma:displayName="Afmeldingsstatus" ma:internalName="Afmeldingsstatus">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Afbeeldingtags" ma:readOnly="false" ma:fieldId="{5cf76f15-5ced-4ddc-b409-7134ff3c332f}" ma:taxonomyMulti="true" ma:sspId="a99bed0e-432a-4091-b929-67b863917b6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ddae55-80d5-40da-8705-548d45c223e6"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element name="TaxCatchAll" ma:index="27" nillable="true" ma:displayName="Taxonomy Catch All Column" ma:hidden="true" ma:list="{aee3667c-f990-46ac-b8f5-51dfe1e36943}" ma:internalName="TaxCatchAll" ma:showField="CatchAllData" ma:web="73ddae55-80d5-40da-8705-548d45c223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840189-3E4E-45A3-BC65-0C24DC66A316}">
  <ds:schemaRefs>
    <ds:schemaRef ds:uri="http://schemas.microsoft.com/sharepoint/v3/contenttype/forms"/>
  </ds:schemaRefs>
</ds:datastoreItem>
</file>

<file path=customXml/itemProps2.xml><?xml version="1.0" encoding="utf-8"?>
<ds:datastoreItem xmlns:ds="http://schemas.openxmlformats.org/officeDocument/2006/customXml" ds:itemID="{FB76FFF8-D3DE-4FA0-8E08-F30AA441FC47}">
  <ds:schemaRefs>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73ddae55-80d5-40da-8705-548d45c223e6"/>
    <ds:schemaRef ds:uri="eb476aeb-cfc0-4d64-93e5-927642e1f979"/>
    <ds:schemaRef ds:uri="http://www.w3.org/XML/1998/namespace"/>
    <ds:schemaRef ds:uri="http://purl.org/dc/dcmitype/"/>
  </ds:schemaRefs>
</ds:datastoreItem>
</file>

<file path=customXml/itemProps3.xml><?xml version="1.0" encoding="utf-8"?>
<ds:datastoreItem xmlns:ds="http://schemas.openxmlformats.org/officeDocument/2006/customXml" ds:itemID="{E11F4FBE-A62B-4C9B-81BD-6523A9CC2339}">
  <ds:schemaRefs>
    <ds:schemaRef ds:uri="73ddae55-80d5-40da-8705-548d45c223e6"/>
    <ds:schemaRef ds:uri="eb476aeb-cfc0-4d64-93e5-927642e1f9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1912</TotalTime>
  <Words>4819</Words>
  <Application>Microsoft Office PowerPoint</Application>
  <PresentationFormat>Breedbeeld</PresentationFormat>
  <Paragraphs>758</Paragraphs>
  <Slides>50</Slides>
  <Notes>50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50</vt:i4>
      </vt:variant>
    </vt:vector>
  </HeadingPairs>
  <TitlesOfParts>
    <vt:vector size="57" baseType="lpstr">
      <vt:lpstr>Arial</vt:lpstr>
      <vt:lpstr>Calibri</vt:lpstr>
      <vt:lpstr>Segoe UI</vt:lpstr>
      <vt:lpstr>Symbol</vt:lpstr>
      <vt:lpstr>Times New Roman</vt:lpstr>
      <vt:lpstr>1_VNG_Basis - kopie</vt:lpstr>
      <vt:lpstr>VNG Titels</vt:lpstr>
      <vt:lpstr>Parallel wijzigen en besluiten</vt:lpstr>
      <vt:lpstr>Aanleiding</vt:lpstr>
      <vt:lpstr>Definitie en afbakening</vt:lpstr>
      <vt:lpstr>Parallel wijzigen en besluiten: wat bedoelen we?</vt:lpstr>
      <vt:lpstr>Gerelateerde onderwerpen…</vt:lpstr>
      <vt:lpstr>Eén omgevingsplan: voordelen op termijn</vt:lpstr>
      <vt:lpstr>Samenwerken aan documenten:  wat kennen we al?</vt:lpstr>
      <vt:lpstr>Wat kennen we al…</vt:lpstr>
      <vt:lpstr>Stel… Een nieuwe editie van een kookboek</vt:lpstr>
      <vt:lpstr>Redacteur 1 stelt wijzigingen voor…</vt:lpstr>
      <vt:lpstr>Redacteur 2 ook</vt:lpstr>
      <vt:lpstr>… en dan moeten we conflicten oplossen</vt:lpstr>
      <vt:lpstr>‘Normale’ werkwijze: wijzigingen in kopie voorbereiden en publiceren</vt:lpstr>
      <vt:lpstr>Wijzigen omgevingsplan:  gebruik van wijzigingsbesluiten</vt:lpstr>
      <vt:lpstr>Wijzigen van omgevingsplan: afzonderlijk voorbereiden en dan wijzigen door een besluit</vt:lpstr>
      <vt:lpstr>Wijzigingsbesluit: </vt:lpstr>
      <vt:lpstr>Wijzigingsbesluit voorbeeld</vt:lpstr>
      <vt:lpstr>Wijzigingen in het plan gemarkeerd (‘Renvooi’)</vt:lpstr>
      <vt:lpstr>Wijzigen van werkingsgebieden door vervanging </vt:lpstr>
      <vt:lpstr>Parallel wijzigen omgevingsplan</vt:lpstr>
      <vt:lpstr>Parallel wijzigen: afzonderlijk voorbereiden</vt:lpstr>
      <vt:lpstr>Parallel wijzigen: mogelijk conflict</vt:lpstr>
      <vt:lpstr>Parallel wijzigen: oplossen</vt:lpstr>
      <vt:lpstr>Parallel wijzigen: de essentie</vt:lpstr>
      <vt:lpstr>Het proces</vt:lpstr>
      <vt:lpstr>Het gehele proces ‘Wijzigen omgevingsplan’ (Gemma)</vt:lpstr>
      <vt:lpstr>Gewenste functies in de plansoftware voor parallel wijzigen</vt:lpstr>
      <vt:lpstr>Functie 1: Afzonderlijke wijzigingstrajecten </vt:lpstr>
      <vt:lpstr>Functie 2: Onafhankelijk werken per traject  </vt:lpstr>
      <vt:lpstr>Functie 3: Wijzigingsbesluit per afzonderlijk traject  </vt:lpstr>
      <vt:lpstr>Functie 4: Synchroniseren ‘werkkopie’ (vóór opstellen besluit; deels handmatig)</vt:lpstr>
      <vt:lpstr>Functie 5: Signaleren conflicten (voor opstellen besluit)</vt:lpstr>
      <vt:lpstr>Omgevingsplan: waar wordt het ’spannend’</vt:lpstr>
      <vt:lpstr>Gewenste functies in de plansoftware voor parallel besluiten</vt:lpstr>
      <vt:lpstr>Parallel besluiten</vt:lpstr>
      <vt:lpstr>Verwerking: twee scenario’s</vt:lpstr>
      <vt:lpstr>Parallel besluiten: verwerken in navolgende wijzigingen</vt:lpstr>
      <vt:lpstr>Functie 6: ’technisch aanpassen’ vóór publicatie</vt:lpstr>
      <vt:lpstr>Parallel besluiten: de essentie</vt:lpstr>
      <vt:lpstr>Juridische voorbeelden</vt:lpstr>
      <vt:lpstr>Voorbeelden in uitwerking</vt:lpstr>
      <vt:lpstr>Anders werken en Keteneffecten</vt:lpstr>
      <vt:lpstr>Anders werken</vt:lpstr>
      <vt:lpstr>De organisatie</vt:lpstr>
      <vt:lpstr>Organisatie</vt:lpstr>
      <vt:lpstr>Hoe kunt u zich voorbereiden</vt:lpstr>
      <vt:lpstr>Nu te oefenen</vt:lpstr>
      <vt:lpstr>Samenvatting</vt:lpstr>
      <vt:lpstr>Samenvatting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Illustraties besluiten en samenloop</dc:title>
  <dc:creator>Wimfred Grashoff</dc:creator>
  <cp:lastModifiedBy>Hilde Maasland</cp:lastModifiedBy>
  <cp:revision>27</cp:revision>
  <dcterms:created xsi:type="dcterms:W3CDTF">2022-03-16T15:45:27Z</dcterms:created>
  <dcterms:modified xsi:type="dcterms:W3CDTF">2023-07-10T11:10:22Z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0x010100914F5935245FBC46BB0845B5E877183A</vt:lpwstr>
  </property>
  <property fmtid="{D5CDD505-2E9C-101B-9397-08002B2CF9AE}" pid="3" name="MediaServiceImageTags">
    <vt:lpwstr/>
  </property>
</Properties>
</file>