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modernComment_152_35B1BEA4.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4B_3761CF37.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7F_808A4618.xml" ContentType="application/vnd.ms-powerpoint.comments+xml"/>
  <Override PartName="/ppt/notesSlides/notesSlide9.xml" ContentType="application/vnd.openxmlformats-officedocument.presentationml.notesSlide+xml"/>
  <Override PartName="/ppt/comments/modernComment_180_76B5DD65.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5" r:id="rId5"/>
  </p:sldMasterIdLst>
  <p:notesMasterIdLst>
    <p:notesMasterId r:id="rId25"/>
  </p:notesMasterIdLst>
  <p:handoutMasterIdLst>
    <p:handoutMasterId r:id="rId26"/>
  </p:handoutMasterIdLst>
  <p:sldIdLst>
    <p:sldId id="338" r:id="rId6"/>
    <p:sldId id="323" r:id="rId7"/>
    <p:sldId id="282" r:id="rId8"/>
    <p:sldId id="329" r:id="rId9"/>
    <p:sldId id="330" r:id="rId10"/>
    <p:sldId id="367" r:id="rId11"/>
    <p:sldId id="331" r:id="rId12"/>
    <p:sldId id="371" r:id="rId13"/>
    <p:sldId id="383" r:id="rId14"/>
    <p:sldId id="384" r:id="rId15"/>
    <p:sldId id="385" r:id="rId16"/>
    <p:sldId id="387" r:id="rId17"/>
    <p:sldId id="373" r:id="rId18"/>
    <p:sldId id="354" r:id="rId19"/>
    <p:sldId id="357" r:id="rId20"/>
    <p:sldId id="377" r:id="rId21"/>
    <p:sldId id="380" r:id="rId22"/>
    <p:sldId id="368" r:id="rId23"/>
    <p:sldId id="362" r:id="rId24"/>
  </p:sldIdLst>
  <p:sldSz cx="12192000" cy="6858000"/>
  <p:notesSz cx="6889750" cy="10021888"/>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9BBA37-3217-8872-D3B5-C1DC1576D119}" name="Margreet Smit" initials="MS" userId="S::Margreet.Smit@vng.nl::cf7bf763-464a-49ce-9349-50a937b97336" providerId="AD"/>
  <p188:author id="{DFD78190-3DF6-1E20-88F3-4DCC61FB5FAE}" name="Paula van der Vliet" initials="PvdV" userId="S::Paula.vanderVliet@vng.nl::7d616602-a499-47d0-801d-1198af86d6ae" providerId="AD"/>
  <p188:author id="{302900CC-9550-F705-F5C1-B483D615F24F}" name="Jos Engelhart" initials="JE" userId="S::jos.engelhart@vng.nl::3dd95148-735d-4af5-9dcd-ebd07d823816" providerId="AD"/>
  <p188:author id="{C6E234E2-9F2B-844B-B5E4-F3D5257E05EA}" name="Judith Wentzler" initials="JW" userId="S::Judith.Wentzler@vng.nl::c2ffb50b-6b99-4aac-9b60-7964e15fc92f" providerId="AD"/>
  <p188:author id="{34C58EE7-12DC-95B8-016D-33F17E5B0A8D}" name="Daniel de Lijster" initials="DL" userId="S::daniel.delijster@vng.nl::ba7d052f-302a-4c58-aac9-a6c6e40a21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dith van Ruijven" initials="EvR" lastIdx="13" clrIdx="0">
    <p:extLst>
      <p:ext uri="{19B8F6BF-5375-455C-9EA6-DF929625EA0E}">
        <p15:presenceInfo xmlns:p15="http://schemas.microsoft.com/office/powerpoint/2012/main" userId="S-1-5-21-950237698-2481722370-409971911-392491" providerId="AD"/>
      </p:ext>
    </p:extLst>
  </p:cmAuthor>
  <p:cmAuthor id="2" name="Paula" initials="P" lastIdx="3" clrIdx="1">
    <p:extLst>
      <p:ext uri="{19B8F6BF-5375-455C-9EA6-DF929625EA0E}">
        <p15:presenceInfo xmlns:p15="http://schemas.microsoft.com/office/powerpoint/2012/main" userId="Paula" providerId="None"/>
      </p:ext>
    </p:extLst>
  </p:cmAuthor>
  <p:cmAuthor id="3" name="Paula van der Vliet" initials="PvdV" lastIdx="33" clrIdx="2">
    <p:extLst>
      <p:ext uri="{19B8F6BF-5375-455C-9EA6-DF929625EA0E}">
        <p15:presenceInfo xmlns:p15="http://schemas.microsoft.com/office/powerpoint/2012/main" userId="S::Paula.vanderVliet@vng.nl::7d616602-a499-47d0-801d-1198af86d6ae" providerId="AD"/>
      </p:ext>
    </p:extLst>
  </p:cmAuthor>
  <p:cmAuthor id="4" name="Jeanne-Marie Langen" initials="JL" lastIdx="5" clrIdx="3">
    <p:extLst>
      <p:ext uri="{19B8F6BF-5375-455C-9EA6-DF929625EA0E}">
        <p15:presenceInfo xmlns:p15="http://schemas.microsoft.com/office/powerpoint/2012/main" userId="Jeanne-Marie Langen" providerId="None"/>
      </p:ext>
    </p:extLst>
  </p:cmAuthor>
  <p:cmAuthor id="5" name="Erna Havinga" initials="EH" lastIdx="1" clrIdx="4">
    <p:extLst>
      <p:ext uri="{19B8F6BF-5375-455C-9EA6-DF929625EA0E}">
        <p15:presenceInfo xmlns:p15="http://schemas.microsoft.com/office/powerpoint/2012/main" userId="Erna Having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F3"/>
    <a:srgbClr val="F07E23"/>
    <a:srgbClr val="002F5F"/>
    <a:srgbClr val="F0AB00"/>
    <a:srgbClr val="002C64"/>
    <a:srgbClr val="C20016"/>
    <a:srgbClr val="008542"/>
    <a:srgbClr val="33AADC"/>
    <a:srgbClr val="3DB7E4"/>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p:restoredTop sz="94694"/>
  </p:normalViewPr>
  <p:slideViewPr>
    <p:cSldViewPr snapToGrid="0">
      <p:cViewPr varScale="1">
        <p:scale>
          <a:sx n="62" d="100"/>
          <a:sy n="62" d="100"/>
        </p:scale>
        <p:origin x="900" y="56"/>
      </p:cViewPr>
      <p:guideLst>
        <p:guide orient="horz" pos="2160"/>
        <p:guide pos="7219"/>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157"/>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de Lijster" userId="S::daniel.delijster@vng.nl::ba7d052f-302a-4c58-aac9-a6c6e40a216c" providerId="AD" clId="Web-{738604B4-B450-4CA5-BDED-48DEACCB1957}"/>
    <pc:docChg chg="delSld modSld">
      <pc:chgData name="Daniel de Lijster" userId="S::daniel.delijster@vng.nl::ba7d052f-302a-4c58-aac9-a6c6e40a216c" providerId="AD" clId="Web-{738604B4-B450-4CA5-BDED-48DEACCB1957}" dt="2023-04-26T07:16:41.907" v="396" actId="20577"/>
      <pc:docMkLst>
        <pc:docMk/>
      </pc:docMkLst>
      <pc:sldChg chg="modSp delCm">
        <pc:chgData name="Daniel de Lijster" userId="S::daniel.delijster@vng.nl::ba7d052f-302a-4c58-aac9-a6c6e40a216c" providerId="AD" clId="Web-{738604B4-B450-4CA5-BDED-48DEACCB1957}" dt="2023-04-25T15:13:06.193" v="1"/>
        <pc:sldMkLst>
          <pc:docMk/>
          <pc:sldMk cId="3808606882" sldId="330"/>
        </pc:sldMkLst>
        <pc:spChg chg="mod">
          <ac:chgData name="Daniel de Lijster" userId="S::daniel.delijster@vng.nl::ba7d052f-302a-4c58-aac9-a6c6e40a216c" providerId="AD" clId="Web-{738604B4-B450-4CA5-BDED-48DEACCB1957}" dt="2023-04-25T15:13:01.505" v="0" actId="20577"/>
          <ac:spMkLst>
            <pc:docMk/>
            <pc:sldMk cId="3808606882" sldId="330"/>
            <ac:spMk id="9" creationId="{00000000-0000-0000-0000-000000000000}"/>
          </ac:spMkLst>
        </pc:spChg>
      </pc:sldChg>
      <pc:sldChg chg="modSp modCm">
        <pc:chgData name="Daniel de Lijster" userId="S::daniel.delijster@vng.nl::ba7d052f-302a-4c58-aac9-a6c6e40a216c" providerId="AD" clId="Web-{738604B4-B450-4CA5-BDED-48DEACCB1957}" dt="2023-04-25T15:16:54.668" v="10"/>
        <pc:sldMkLst>
          <pc:docMk/>
          <pc:sldMk cId="929156919" sldId="331"/>
        </pc:sldMkLst>
        <pc:spChg chg="mod">
          <ac:chgData name="Daniel de Lijster" userId="S::daniel.delijster@vng.nl::ba7d052f-302a-4c58-aac9-a6c6e40a216c" providerId="AD" clId="Web-{738604B4-B450-4CA5-BDED-48DEACCB1957}" dt="2023-04-25T15:14:35.711" v="8" actId="20577"/>
          <ac:spMkLst>
            <pc:docMk/>
            <pc:sldMk cId="929156919" sldId="331"/>
            <ac:spMk id="3" creationId="{00000000-0000-0000-0000-000000000000}"/>
          </ac:spMkLst>
        </pc:spChg>
      </pc:sldChg>
      <pc:sldChg chg="modSp">
        <pc:chgData name="Daniel de Lijster" userId="S::daniel.delijster@vng.nl::ba7d052f-302a-4c58-aac9-a6c6e40a216c" providerId="AD" clId="Web-{738604B4-B450-4CA5-BDED-48DEACCB1957}" dt="2023-04-26T07:16:41.907" v="396" actId="20577"/>
        <pc:sldMkLst>
          <pc:docMk/>
          <pc:sldMk cId="4145044458" sldId="357"/>
        </pc:sldMkLst>
        <pc:spChg chg="mod">
          <ac:chgData name="Daniel de Lijster" userId="S::daniel.delijster@vng.nl::ba7d052f-302a-4c58-aac9-a6c6e40a216c" providerId="AD" clId="Web-{738604B4-B450-4CA5-BDED-48DEACCB1957}" dt="2023-04-26T07:16:41.907" v="396" actId="20577"/>
          <ac:spMkLst>
            <pc:docMk/>
            <pc:sldMk cId="4145044458" sldId="357"/>
            <ac:spMk id="3" creationId="{00000000-0000-0000-0000-000000000000}"/>
          </ac:spMkLst>
        </pc:spChg>
      </pc:sldChg>
      <pc:sldChg chg="modSp">
        <pc:chgData name="Daniel de Lijster" userId="S::daniel.delijster@vng.nl::ba7d052f-302a-4c58-aac9-a6c6e40a216c" providerId="AD" clId="Web-{738604B4-B450-4CA5-BDED-48DEACCB1957}" dt="2023-04-26T07:06:35.563" v="253" actId="20577"/>
        <pc:sldMkLst>
          <pc:docMk/>
          <pc:sldMk cId="761143538" sldId="371"/>
        </pc:sldMkLst>
        <pc:spChg chg="mod">
          <ac:chgData name="Daniel de Lijster" userId="S::daniel.delijster@vng.nl::ba7d052f-302a-4c58-aac9-a6c6e40a216c" providerId="AD" clId="Web-{738604B4-B450-4CA5-BDED-48DEACCB1957}" dt="2023-04-26T07:06:35.563" v="253" actId="20577"/>
          <ac:spMkLst>
            <pc:docMk/>
            <pc:sldMk cId="761143538" sldId="371"/>
            <ac:spMk id="10" creationId="{6AA4165A-92AB-B0EA-5C69-5AB6DA0236EA}"/>
          </ac:spMkLst>
        </pc:spChg>
      </pc:sldChg>
      <pc:sldChg chg="modSp delCm modCm">
        <pc:chgData name="Daniel de Lijster" userId="S::daniel.delijster@vng.nl::ba7d052f-302a-4c58-aac9-a6c6e40a216c" providerId="AD" clId="Web-{738604B4-B450-4CA5-BDED-48DEACCB1957}" dt="2023-04-25T15:17:45.545" v="31"/>
        <pc:sldMkLst>
          <pc:docMk/>
          <pc:sldMk cId="2156545560" sldId="383"/>
        </pc:sldMkLst>
        <pc:spChg chg="mod">
          <ac:chgData name="Daniel de Lijster" userId="S::daniel.delijster@vng.nl::ba7d052f-302a-4c58-aac9-a6c6e40a216c" providerId="AD" clId="Web-{738604B4-B450-4CA5-BDED-48DEACCB1957}" dt="2023-04-25T15:17:45.498" v="30" actId="20577"/>
          <ac:spMkLst>
            <pc:docMk/>
            <pc:sldMk cId="2156545560" sldId="383"/>
            <ac:spMk id="10" creationId="{6AA4165A-92AB-B0EA-5C69-5AB6DA0236EA}"/>
          </ac:spMkLst>
        </pc:spChg>
      </pc:sldChg>
      <pc:sldChg chg="modSp modCm">
        <pc:chgData name="Daniel de Lijster" userId="S::daniel.delijster@vng.nl::ba7d052f-302a-4c58-aac9-a6c6e40a216c" providerId="AD" clId="Web-{738604B4-B450-4CA5-BDED-48DEACCB1957}" dt="2023-04-25T15:24:11.744" v="156"/>
        <pc:sldMkLst>
          <pc:docMk/>
          <pc:sldMk cId="1991630181" sldId="384"/>
        </pc:sldMkLst>
        <pc:spChg chg="mod">
          <ac:chgData name="Daniel de Lijster" userId="S::daniel.delijster@vng.nl::ba7d052f-302a-4c58-aac9-a6c6e40a216c" providerId="AD" clId="Web-{738604B4-B450-4CA5-BDED-48DEACCB1957}" dt="2023-04-25T15:24:06.385" v="155" actId="20577"/>
          <ac:spMkLst>
            <pc:docMk/>
            <pc:sldMk cId="1991630181" sldId="384"/>
            <ac:spMk id="10" creationId="{6AA4165A-92AB-B0EA-5C69-5AB6DA0236EA}"/>
          </ac:spMkLst>
        </pc:spChg>
      </pc:sldChg>
      <pc:sldChg chg="modSp">
        <pc:chgData name="Daniel de Lijster" userId="S::daniel.delijster@vng.nl::ba7d052f-302a-4c58-aac9-a6c6e40a216c" providerId="AD" clId="Web-{738604B4-B450-4CA5-BDED-48DEACCB1957}" dt="2023-04-26T07:12:52.916" v="351" actId="20577"/>
        <pc:sldMkLst>
          <pc:docMk/>
          <pc:sldMk cId="4277572894" sldId="385"/>
        </pc:sldMkLst>
        <pc:spChg chg="mod">
          <ac:chgData name="Daniel de Lijster" userId="S::daniel.delijster@vng.nl::ba7d052f-302a-4c58-aac9-a6c6e40a216c" providerId="AD" clId="Web-{738604B4-B450-4CA5-BDED-48DEACCB1957}" dt="2023-04-26T07:12:52.916" v="351" actId="20577"/>
          <ac:spMkLst>
            <pc:docMk/>
            <pc:sldMk cId="4277572894" sldId="385"/>
            <ac:spMk id="10" creationId="{6AA4165A-92AB-B0EA-5C69-5AB6DA0236EA}"/>
          </ac:spMkLst>
        </pc:spChg>
      </pc:sldChg>
      <pc:sldChg chg="del">
        <pc:chgData name="Daniel de Lijster" userId="S::daniel.delijster@vng.nl::ba7d052f-302a-4c58-aac9-a6c6e40a216c" providerId="AD" clId="Web-{738604B4-B450-4CA5-BDED-48DEACCB1957}" dt="2023-04-25T15:25:06.324" v="157"/>
        <pc:sldMkLst>
          <pc:docMk/>
          <pc:sldMk cId="4193399615" sldId="386"/>
        </pc:sldMkLst>
      </pc:sldChg>
    </pc:docChg>
  </pc:docChgLst>
  <pc:docChgLst>
    <pc:chgData name="Paula van der Vliet" userId="7d616602-a499-47d0-801d-1198af86d6ae" providerId="ADAL" clId="{864E433B-982E-4681-8950-40C3C8F5A4AD}"/>
    <pc:docChg chg="modSld">
      <pc:chgData name="Paula van der Vliet" userId="7d616602-a499-47d0-801d-1198af86d6ae" providerId="ADAL" clId="{864E433B-982E-4681-8950-40C3C8F5A4AD}" dt="2023-05-30T11:04:48.874" v="48" actId="6549"/>
      <pc:docMkLst>
        <pc:docMk/>
      </pc:docMkLst>
      <pc:sldChg chg="modNotesTx">
        <pc:chgData name="Paula van der Vliet" userId="7d616602-a499-47d0-801d-1198af86d6ae" providerId="ADAL" clId="{864E433B-982E-4681-8950-40C3C8F5A4AD}" dt="2023-05-30T11:04:48.874" v="48" actId="6549"/>
        <pc:sldMkLst>
          <pc:docMk/>
          <pc:sldMk cId="147469257" sldId="329"/>
        </pc:sldMkLst>
      </pc:sldChg>
    </pc:docChg>
  </pc:docChgLst>
  <pc:docChgLst>
    <pc:chgData name="Paula van der Vliet" userId="7d616602-a499-47d0-801d-1198af86d6ae" providerId="ADAL" clId="{A1AF70C0-45C0-45BC-AE19-CCE3D748039D}"/>
    <pc:docChg chg="undo custSel modSld">
      <pc:chgData name="Paula van der Vliet" userId="7d616602-a499-47d0-801d-1198af86d6ae" providerId="ADAL" clId="{A1AF70C0-45C0-45BC-AE19-CCE3D748039D}" dt="2023-04-26T07:38:45.733" v="222" actId="113"/>
      <pc:docMkLst>
        <pc:docMk/>
      </pc:docMkLst>
      <pc:sldChg chg="modSp mod">
        <pc:chgData name="Paula van der Vliet" userId="7d616602-a499-47d0-801d-1198af86d6ae" providerId="ADAL" clId="{A1AF70C0-45C0-45BC-AE19-CCE3D748039D}" dt="2023-04-26T07:35:06.670" v="201" actId="20577"/>
        <pc:sldMkLst>
          <pc:docMk/>
          <pc:sldMk cId="140435441" sldId="282"/>
        </pc:sldMkLst>
        <pc:spChg chg="mod">
          <ac:chgData name="Paula van der Vliet" userId="7d616602-a499-47d0-801d-1198af86d6ae" providerId="ADAL" clId="{A1AF70C0-45C0-45BC-AE19-CCE3D748039D}" dt="2023-04-26T07:35:06.670" v="201" actId="20577"/>
          <ac:spMkLst>
            <pc:docMk/>
            <pc:sldMk cId="140435441" sldId="282"/>
            <ac:spMk id="3" creationId="{00000000-0000-0000-0000-000000000000}"/>
          </ac:spMkLst>
        </pc:spChg>
      </pc:sldChg>
      <pc:sldChg chg="addSp delSp modSp mod delCm modCm">
        <pc:chgData name="Paula van der Vliet" userId="7d616602-a499-47d0-801d-1198af86d6ae" providerId="ADAL" clId="{A1AF70C0-45C0-45BC-AE19-CCE3D748039D}" dt="2023-04-25T14:59:26.955" v="15"/>
        <pc:sldMkLst>
          <pc:docMk/>
          <pc:sldMk cId="147469257" sldId="329"/>
        </pc:sldMkLst>
        <pc:spChg chg="mod">
          <ac:chgData name="Paula van der Vliet" userId="7d616602-a499-47d0-801d-1198af86d6ae" providerId="ADAL" clId="{A1AF70C0-45C0-45BC-AE19-CCE3D748039D}" dt="2023-04-25T14:57:44.703" v="0" actId="20577"/>
          <ac:spMkLst>
            <pc:docMk/>
            <pc:sldMk cId="147469257" sldId="329"/>
            <ac:spMk id="5" creationId="{00000000-0000-0000-0000-000000000000}"/>
          </ac:spMkLst>
        </pc:spChg>
        <pc:picChg chg="add mod ord">
          <ac:chgData name="Paula van der Vliet" userId="7d616602-a499-47d0-801d-1198af86d6ae" providerId="ADAL" clId="{A1AF70C0-45C0-45BC-AE19-CCE3D748039D}" dt="2023-04-25T14:59:23.897" v="14" actId="1076"/>
          <ac:picMkLst>
            <pc:docMk/>
            <pc:sldMk cId="147469257" sldId="329"/>
            <ac:picMk id="3" creationId="{DC46066A-9A67-C22B-85B9-CE176F2985CF}"/>
          </ac:picMkLst>
        </pc:picChg>
        <pc:picChg chg="del">
          <ac:chgData name="Paula van der Vliet" userId="7d616602-a499-47d0-801d-1198af86d6ae" providerId="ADAL" clId="{A1AF70C0-45C0-45BC-AE19-CCE3D748039D}" dt="2023-04-25T14:58:40.649" v="2" actId="478"/>
          <ac:picMkLst>
            <pc:docMk/>
            <pc:sldMk cId="147469257" sldId="329"/>
            <ac:picMk id="10" creationId="{BB4BE024-C221-48FA-A600-18D5DD491A0E}"/>
          </ac:picMkLst>
        </pc:picChg>
      </pc:sldChg>
      <pc:sldChg chg="addCm">
        <pc:chgData name="Paula van der Vliet" userId="7d616602-a499-47d0-801d-1198af86d6ae" providerId="ADAL" clId="{A1AF70C0-45C0-45BC-AE19-CCE3D748039D}" dt="2023-04-25T15:10:35.410" v="35"/>
        <pc:sldMkLst>
          <pc:docMk/>
          <pc:sldMk cId="929156919" sldId="331"/>
        </pc:sldMkLst>
      </pc:sldChg>
      <pc:sldChg chg="modSp mod">
        <pc:chgData name="Paula van der Vliet" userId="7d616602-a499-47d0-801d-1198af86d6ae" providerId="ADAL" clId="{A1AF70C0-45C0-45BC-AE19-CCE3D748039D}" dt="2023-04-26T07:37:43.621" v="202" actId="114"/>
        <pc:sldMkLst>
          <pc:docMk/>
          <pc:sldMk cId="1633261120" sldId="354"/>
        </pc:sldMkLst>
        <pc:spChg chg="mod">
          <ac:chgData name="Paula van der Vliet" userId="7d616602-a499-47d0-801d-1198af86d6ae" providerId="ADAL" clId="{A1AF70C0-45C0-45BC-AE19-CCE3D748039D}" dt="2023-04-26T07:37:43.621" v="202" actId="114"/>
          <ac:spMkLst>
            <pc:docMk/>
            <pc:sldMk cId="1633261120" sldId="354"/>
            <ac:spMk id="4" creationId="{8AF754D4-0D87-10B3-B80D-04313978AA83}"/>
          </ac:spMkLst>
        </pc:spChg>
      </pc:sldChg>
      <pc:sldChg chg="modSp mod">
        <pc:chgData name="Paula van der Vliet" userId="7d616602-a499-47d0-801d-1198af86d6ae" providerId="ADAL" clId="{A1AF70C0-45C0-45BC-AE19-CCE3D748039D}" dt="2023-04-26T07:38:45.733" v="222" actId="113"/>
        <pc:sldMkLst>
          <pc:docMk/>
          <pc:sldMk cId="4145044458" sldId="357"/>
        </pc:sldMkLst>
        <pc:spChg chg="mod">
          <ac:chgData name="Paula van der Vliet" userId="7d616602-a499-47d0-801d-1198af86d6ae" providerId="ADAL" clId="{A1AF70C0-45C0-45BC-AE19-CCE3D748039D}" dt="2023-04-26T07:38:45.733" v="222" actId="113"/>
          <ac:spMkLst>
            <pc:docMk/>
            <pc:sldMk cId="4145044458" sldId="357"/>
            <ac:spMk id="3" creationId="{00000000-0000-0000-0000-000000000000}"/>
          </ac:spMkLst>
        </pc:spChg>
      </pc:sldChg>
      <pc:sldChg chg="modSp mod">
        <pc:chgData name="Paula van der Vliet" userId="7d616602-a499-47d0-801d-1198af86d6ae" providerId="ADAL" clId="{A1AF70C0-45C0-45BC-AE19-CCE3D748039D}" dt="2023-04-26T07:29:40.089" v="182" actId="6549"/>
        <pc:sldMkLst>
          <pc:docMk/>
          <pc:sldMk cId="761143538" sldId="371"/>
        </pc:sldMkLst>
        <pc:spChg chg="mod">
          <ac:chgData name="Paula van der Vliet" userId="7d616602-a499-47d0-801d-1198af86d6ae" providerId="ADAL" clId="{A1AF70C0-45C0-45BC-AE19-CCE3D748039D}" dt="2023-04-25T15:05:07.876" v="21" actId="20577"/>
          <ac:spMkLst>
            <pc:docMk/>
            <pc:sldMk cId="761143538" sldId="371"/>
            <ac:spMk id="6" creationId="{5D18FD1D-F870-18F5-96AF-93CF6ED6F04B}"/>
          </ac:spMkLst>
        </pc:spChg>
        <pc:spChg chg="mod">
          <ac:chgData name="Paula van der Vliet" userId="7d616602-a499-47d0-801d-1198af86d6ae" providerId="ADAL" clId="{A1AF70C0-45C0-45BC-AE19-CCE3D748039D}" dt="2023-04-25T15:05:15.037" v="33" actId="6549"/>
          <ac:spMkLst>
            <pc:docMk/>
            <pc:sldMk cId="761143538" sldId="371"/>
            <ac:spMk id="8" creationId="{0A8012D3-F200-2C20-C448-1F7CFB4E8DE2}"/>
          </ac:spMkLst>
        </pc:spChg>
        <pc:spChg chg="mod">
          <ac:chgData name="Paula van der Vliet" userId="7d616602-a499-47d0-801d-1198af86d6ae" providerId="ADAL" clId="{A1AF70C0-45C0-45BC-AE19-CCE3D748039D}" dt="2023-04-26T07:29:40.089" v="182" actId="6549"/>
          <ac:spMkLst>
            <pc:docMk/>
            <pc:sldMk cId="761143538" sldId="371"/>
            <ac:spMk id="10" creationId="{6AA4165A-92AB-B0EA-5C69-5AB6DA0236EA}"/>
          </ac:spMkLst>
        </pc:spChg>
      </pc:sldChg>
      <pc:sldChg chg="modSp mod">
        <pc:chgData name="Paula van der Vliet" userId="7d616602-a499-47d0-801d-1198af86d6ae" providerId="ADAL" clId="{A1AF70C0-45C0-45BC-AE19-CCE3D748039D}" dt="2023-04-25T15:06:26.399" v="34" actId="20577"/>
        <pc:sldMkLst>
          <pc:docMk/>
          <pc:sldMk cId="2156545560" sldId="383"/>
        </pc:sldMkLst>
        <pc:spChg chg="mod">
          <ac:chgData name="Paula van der Vliet" userId="7d616602-a499-47d0-801d-1198af86d6ae" providerId="ADAL" clId="{A1AF70C0-45C0-45BC-AE19-CCE3D748039D}" dt="2023-04-25T15:06:26.399" v="34" actId="20577"/>
          <ac:spMkLst>
            <pc:docMk/>
            <pc:sldMk cId="2156545560" sldId="383"/>
            <ac:spMk id="6" creationId="{5D18FD1D-F870-18F5-96AF-93CF6ED6F04B}"/>
          </ac:spMkLst>
        </pc:spChg>
      </pc:sldChg>
    </pc:docChg>
  </pc:docChgLst>
</pc:chgInfo>
</file>

<file path=ppt/comments/modernComment_14B_3761CF37.xml><?xml version="1.0" encoding="utf-8"?>
<p188:cmLst xmlns:a="http://schemas.openxmlformats.org/drawingml/2006/main" xmlns:r="http://schemas.openxmlformats.org/officeDocument/2006/relationships" xmlns:p188="http://schemas.microsoft.com/office/powerpoint/2018/8/main">
  <p188:cm id="{7E598C24-B773-4E0F-91EA-B8917C78E2E2}" authorId="{34C58EE7-12DC-95B8-016D-33F17E5B0A8D}" status="resolved" created="2023-04-19T09:07:42.981" complete="100000">
    <ac:txMkLst xmlns:ac="http://schemas.microsoft.com/office/drawing/2013/main/command">
      <pc:docMk xmlns:pc="http://schemas.microsoft.com/office/powerpoint/2013/main/command"/>
      <pc:sldMk xmlns:pc="http://schemas.microsoft.com/office/powerpoint/2013/main/command" cId="929156919" sldId="331"/>
      <ac:spMk id="3" creationId="{00000000-0000-0000-0000-000000000000}"/>
      <ac:txMk cp="89" len="14">
        <ac:context len="144" hash="2034609867"/>
      </ac:txMk>
    </ac:txMkLst>
    <p188:pos x="2793999" y="916608"/>
    <p188:replyLst>
      <p188:reply id="{7ECF184A-DE1E-413A-8823-4B523B69D574}" authorId="{302900CC-9550-F705-F5C1-B483D615F24F}" created="2023-04-19T11:03:05.396">
        <p188:txBody>
          <a:bodyPr/>
          <a:lstStyle/>
          <a:p>
            <a:r>
              <a:rPr lang="nl-NL"/>
              <a:t>Dat snap ik niet. De VDW-rapportage zit in de tool.</a:t>
            </a:r>
          </a:p>
        </p188:txBody>
      </p188:reply>
      <p188:reply id="{FD90D744-7504-41DF-81A3-064BDAD480CA}" authorId="{34C58EE7-12DC-95B8-016D-33F17E5B0A8D}" created="2023-04-19T13:35:10.319">
        <p188:txBody>
          <a:bodyPr/>
          <a:lstStyle/>
          <a:p>
            <a:r>
              <a:rPr lang="en-US"/>
              <a:t>Wat bedoel je Jos?
Paula gaf aan om een linkje te maken hiervoor dus dat is gedaan.</a:t>
            </a:r>
          </a:p>
        </p188:txBody>
      </p188:reply>
    </p188:replyLst>
    <p188:txBody>
      <a:bodyPr/>
      <a:lstStyle/>
      <a:p>
        <a:r>
          <a:rPr lang="en-US"/>
          <a:t>Linkje maken</a:t>
        </a:r>
      </a:p>
    </p188:txBody>
  </p188:cm>
  <p188:cm id="{C9B8FE90-5020-4B5D-9D1E-8D58DF694D28}" authorId="{DFD78190-3DF6-1E20-88F3-4DCC61FB5FAE}" status="resolved" created="2023-04-25T15:10:35.364" complete="100000">
    <pc:sldMkLst xmlns:pc="http://schemas.microsoft.com/office/powerpoint/2013/main/command">
      <pc:docMk/>
      <pc:sldMk cId="929156919" sldId="331"/>
    </pc:sldMkLst>
    <p188:txBody>
      <a:bodyPr/>
      <a:lstStyle/>
      <a:p>
        <a:r>
          <a:rPr lang="nl-NL"/>
          <a:t>Kun je dat nog wat meer toelichten? </a:t>
        </a:r>
      </a:p>
    </p188:txBody>
  </p188:cm>
</p188:cmLst>
</file>

<file path=ppt/comments/modernComment_152_35B1BEA4.xml><?xml version="1.0" encoding="utf-8"?>
<p188:cmLst xmlns:a="http://schemas.openxmlformats.org/drawingml/2006/main" xmlns:r="http://schemas.openxmlformats.org/officeDocument/2006/relationships" xmlns:p188="http://schemas.microsoft.com/office/powerpoint/2018/8/main">
  <p188:cm id="{BD76560E-6C63-4321-AE61-389D349F7D2E}" authorId="{C6E234E2-9F2B-844B-B5E4-F3D5257E05EA}" status="resolved" created="2023-04-24T10:57:09.626" complete="100000">
    <ac:txMkLst xmlns:ac="http://schemas.microsoft.com/office/drawing/2013/main/command">
      <pc:docMk xmlns:pc="http://schemas.microsoft.com/office/powerpoint/2013/main/command"/>
      <pc:sldMk xmlns:pc="http://schemas.microsoft.com/office/powerpoint/2013/main/command" cId="900841124" sldId="338"/>
      <ac:spMk id="5" creationId="{00000000-0000-0000-0000-000000000000}"/>
      <ac:txMk cp="250" len="113">
        <ac:context len="365" hash="1938108080"/>
      </ac:txMk>
    </ac:txMkLst>
    <p188:pos x="9707974" y="3167907"/>
    <p188:txBody>
      <a:bodyPr/>
      <a:lstStyle/>
      <a:p>
        <a:r>
          <a:rPr lang="nl-NL"/>
          <a:t>Ik vind dit wat onduidelijk. We hebben al dit document er ondersteuning van de kick off. Is dit pva direct nodig bij de kick off? Of wellicht op het einde naar verwijzen (onder het kopje: 'zie ook' of 'handige documenten' oid)</a:t>
        </a:r>
      </a:p>
    </p188:txBody>
  </p188:cm>
</p188:cmLst>
</file>

<file path=ppt/comments/modernComment_17F_808A4618.xml><?xml version="1.0" encoding="utf-8"?>
<p188:cmLst xmlns:a="http://schemas.openxmlformats.org/drawingml/2006/main" xmlns:r="http://schemas.openxmlformats.org/officeDocument/2006/relationships" xmlns:p188="http://schemas.microsoft.com/office/powerpoint/2018/8/main">
  <p188:cm id="{03F4B49E-39A0-4640-9A10-5C19BC941E07}" authorId="{C6E234E2-9F2B-844B-B5E4-F3D5257E05EA}" status="resolved" created="2023-04-24T11:01:15.590" complete="100000">
    <pc:sldMkLst xmlns:pc="http://schemas.microsoft.com/office/powerpoint/2013/main/command">
      <pc:docMk/>
      <pc:sldMk cId="2156545560" sldId="383"/>
    </pc:sldMkLst>
    <p188:txBody>
      <a:bodyPr/>
      <a:lstStyle/>
      <a:p>
        <a:r>
          <a:rPr lang="nl-NL"/>
          <a:t>Zie sheet 7</a:t>
        </a:r>
      </a:p>
    </p188:txBody>
  </p188:cm>
</p188:cmLst>
</file>

<file path=ppt/comments/modernComment_180_76B5DD65.xml><?xml version="1.0" encoding="utf-8"?>
<p188:cmLst xmlns:a="http://schemas.openxmlformats.org/drawingml/2006/main" xmlns:r="http://schemas.openxmlformats.org/officeDocument/2006/relationships" xmlns:p188="http://schemas.microsoft.com/office/powerpoint/2018/8/main">
  <p188:cm id="{F8DD9BA8-E290-44A0-BE89-9710F8B0B96B}" authorId="{C6E234E2-9F2B-844B-B5E4-F3D5257E05EA}" status="resolved" created="2023-04-24T11:04:28.490" complete="100000">
    <ac:txMkLst xmlns:ac="http://schemas.microsoft.com/office/drawing/2013/main/command">
      <pc:docMk xmlns:pc="http://schemas.microsoft.com/office/powerpoint/2013/main/command"/>
      <pc:sldMk xmlns:pc="http://schemas.microsoft.com/office/powerpoint/2013/main/command" cId="1991630181" sldId="384"/>
      <ac:spMk id="10" creationId="{6AA4165A-92AB-B0EA-5C69-5AB6DA0236EA}"/>
      <ac:txMk cp="0" len="21">
        <ac:context len="535" hash="3422466944"/>
      </ac:txMk>
    </ac:txMkLst>
    <p188:pos x="7632605" y="275499"/>
    <p188:txBody>
      <a:bodyPr/>
      <a:lstStyle/>
      <a:p>
        <a:r>
          <a:rPr lang="nl-NL"/>
          <a:t>DigiD- vragenlijst: (enkele?) vragen zijn verduidelijkt, (enkele?) vragen zijn optioneel gemaakt, een aantal vragen is geschrapt.</a:t>
        </a:r>
      </a:p>
    </p188:txBody>
  </p188:cm>
  <p188:cm id="{A8FF3D04-5F19-4DC3-92F1-8628CE054FC6}" authorId="{C6E234E2-9F2B-844B-B5E4-F3D5257E05EA}" status="resolved" created="2023-04-24T11:05:16.124" complete="100000">
    <ac:txMkLst xmlns:ac="http://schemas.microsoft.com/office/drawing/2013/main/command">
      <pc:docMk xmlns:pc="http://schemas.microsoft.com/office/powerpoint/2013/main/command"/>
      <pc:sldMk xmlns:pc="http://schemas.microsoft.com/office/powerpoint/2013/main/command" cId="1991630181" sldId="384"/>
      <ac:spMk id="10" creationId="{6AA4165A-92AB-B0EA-5C69-5AB6DA0236EA}"/>
      <ac:txMk cp="190" len="45">
        <ac:context len="535" hash="3422466944"/>
      </ac:txMk>
    </ac:txMkLst>
    <p188:pos x="5317422" y="1501184"/>
    <p188:txBody>
      <a:bodyPr/>
      <a:lstStyle/>
      <a:p>
        <a:r>
          <a:rPr lang="nl-NL"/>
          <a:t>Met het oog op leesbaarheid voor bestuurders</a:t>
        </a:r>
      </a:p>
    </p188:txBody>
  </p188:cm>
  <p188:cm id="{6A9553DA-B9AF-4982-A2A9-E1FCED2E0521}" authorId="{C6E234E2-9F2B-844B-B5E4-F3D5257E05EA}" status="resolved" created="2023-04-24T11:05:41.559" complete="100000">
    <ac:txMkLst xmlns:ac="http://schemas.microsoft.com/office/drawing/2013/main/command">
      <pc:docMk xmlns:pc="http://schemas.microsoft.com/office/powerpoint/2013/main/command"/>
      <pc:sldMk xmlns:pc="http://schemas.microsoft.com/office/powerpoint/2013/main/command" cId="1991630181" sldId="384"/>
      <ac:spMk id="10" creationId="{6AA4165A-92AB-B0EA-5C69-5AB6DA0236EA}"/>
      <ac:txMk cp="236" len="118">
        <ac:context len="535" hash="3422466944"/>
      </ac:txMk>
    </ac:txMkLst>
    <p188:pos x="7574239" y="1802741"/>
    <p188:txBody>
      <a:bodyPr/>
      <a:lstStyle/>
      <a:p>
        <a:r>
          <a:rPr lang="nl-NL"/>
          <a:t>Hier zou je ook nog kunnen linken naar meer info</a:t>
        </a:r>
      </a:p>
    </p188:txBody>
  </p188:cm>
  <p188:cm id="{8B90D8AE-F554-40B6-8033-AE21BA85EC6E}" authorId="{C6E234E2-9F2B-844B-B5E4-F3D5257E05EA}" status="resolved" created="2023-04-24T11:06:33.334" complete="100000">
    <ac:txMkLst xmlns:ac="http://schemas.microsoft.com/office/drawing/2013/main/command">
      <pc:docMk xmlns:pc="http://schemas.microsoft.com/office/powerpoint/2013/main/command"/>
      <pc:sldMk xmlns:pc="http://schemas.microsoft.com/office/powerpoint/2013/main/command" cId="1991630181" sldId="384"/>
      <ac:spMk id="10" creationId="{6AA4165A-92AB-B0EA-5C69-5AB6DA0236EA}"/>
      <ac:txMk cp="509" len="25">
        <ac:context len="535" hash="3422466944"/>
      </ac:txMk>
    </ac:txMkLst>
    <p188:pos x="7632605" y="3018699"/>
    <p188:txBody>
      <a:bodyPr/>
      <a:lstStyle/>
      <a:p>
        <a:r>
          <a:rPr lang="nl-NL"/>
          <a:t>Meer informatie: Logius.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558" cy="502835"/>
          </a:xfrm>
          <a:prstGeom prst="rect">
            <a:avLst/>
          </a:prstGeom>
        </p:spPr>
        <p:txBody>
          <a:bodyPr vert="horz" wrap="square" lIns="96634" tIns="48317" rIns="96634" bIns="48317" numCol="1" anchor="t" anchorCtr="0" compatLnSpc="1">
            <a:prstTxWarp prst="textNoShape">
              <a:avLst/>
            </a:prstTxWarp>
          </a:bodyPr>
          <a:lstStyle>
            <a:lvl1pPr eaLnBrk="1" hangingPunct="1">
              <a:defRPr sz="13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902597" y="0"/>
            <a:ext cx="2985558" cy="502835"/>
          </a:xfrm>
          <a:prstGeom prst="rect">
            <a:avLst/>
          </a:prstGeom>
        </p:spPr>
        <p:txBody>
          <a:bodyPr vert="horz" wrap="square" lIns="96634" tIns="48317" rIns="96634" bIns="48317" numCol="1" anchor="t" anchorCtr="0" compatLnSpc="1">
            <a:prstTxWarp prst="textNoShape">
              <a:avLst/>
            </a:prstTxWarp>
          </a:bodyPr>
          <a:lstStyle>
            <a:lvl1pPr algn="r">
              <a:defRPr sz="1300">
                <a:latin typeface="Arial" charset="0"/>
              </a:defRPr>
            </a:lvl1pPr>
          </a:lstStyle>
          <a:p>
            <a:fld id="{C3D4CAB9-543B-124D-AC85-B38EEA6DAD72}" type="datetimeFigureOut">
              <a:rPr lang="nl-NL" altLang="en-US"/>
              <a:pPr/>
              <a:t>30-5-2023</a:t>
            </a:fld>
            <a:endParaRPr lang="nl-NL" altLang="en-US"/>
          </a:p>
        </p:txBody>
      </p:sp>
      <p:sp>
        <p:nvSpPr>
          <p:cNvPr id="4" name="Tijdelijke aanduiding voor voettekst 3"/>
          <p:cNvSpPr>
            <a:spLocks noGrp="1"/>
          </p:cNvSpPr>
          <p:nvPr>
            <p:ph type="ftr" sz="quarter" idx="2"/>
          </p:nvPr>
        </p:nvSpPr>
        <p:spPr>
          <a:xfrm>
            <a:off x="0" y="9519055"/>
            <a:ext cx="2985558" cy="502834"/>
          </a:xfrm>
          <a:prstGeom prst="rect">
            <a:avLst/>
          </a:prstGeom>
        </p:spPr>
        <p:txBody>
          <a:bodyPr vert="horz" wrap="square" lIns="96634" tIns="48317" rIns="96634" bIns="48317" numCol="1" anchor="b" anchorCtr="0" compatLnSpc="1">
            <a:prstTxWarp prst="textNoShape">
              <a:avLst/>
            </a:prstTxWarp>
          </a:bodyPr>
          <a:lstStyle>
            <a:lvl1pPr eaLnBrk="1" hangingPunct="1">
              <a:defRPr sz="13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902597" y="9519055"/>
            <a:ext cx="2985558" cy="502834"/>
          </a:xfrm>
          <a:prstGeom prst="rect">
            <a:avLst/>
          </a:prstGeom>
        </p:spPr>
        <p:txBody>
          <a:bodyPr vert="horz" wrap="square" lIns="96634" tIns="48317" rIns="96634" bIns="48317" numCol="1" anchor="b" anchorCtr="0" compatLnSpc="1">
            <a:prstTxWarp prst="textNoShape">
              <a:avLst/>
            </a:prstTxWarp>
          </a:bodyPr>
          <a:lstStyle>
            <a:lvl1pPr algn="r">
              <a:defRPr sz="13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2653122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558" cy="502835"/>
          </a:xfrm>
          <a:prstGeom prst="rect">
            <a:avLst/>
          </a:prstGeom>
        </p:spPr>
        <p:txBody>
          <a:bodyPr vert="horz" wrap="square" lIns="96634" tIns="48317" rIns="96634" bIns="48317" numCol="1" anchor="t" anchorCtr="0" compatLnSpc="1">
            <a:prstTxWarp prst="textNoShape">
              <a:avLst/>
            </a:prstTxWarp>
          </a:bodyPr>
          <a:lstStyle>
            <a:lvl1pPr eaLnBrk="1" hangingPunct="1">
              <a:defRPr sz="13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902597" y="0"/>
            <a:ext cx="2985558" cy="502835"/>
          </a:xfrm>
          <a:prstGeom prst="rect">
            <a:avLst/>
          </a:prstGeom>
        </p:spPr>
        <p:txBody>
          <a:bodyPr vert="horz" wrap="square" lIns="96634" tIns="48317" rIns="96634" bIns="48317" numCol="1" anchor="t" anchorCtr="0" compatLnSpc="1">
            <a:prstTxWarp prst="textNoShape">
              <a:avLst/>
            </a:prstTxWarp>
          </a:bodyPr>
          <a:lstStyle>
            <a:lvl1pPr algn="r">
              <a:defRPr sz="1300">
                <a:latin typeface="Arial" charset="0"/>
              </a:defRPr>
            </a:lvl1pPr>
          </a:lstStyle>
          <a:p>
            <a:fld id="{D520C45E-4B48-084A-A24B-FDF519F7717D}" type="datetimeFigureOut">
              <a:rPr lang="nl-NL" altLang="en-US"/>
              <a:pPr/>
              <a:t>30-5-2023</a:t>
            </a:fld>
            <a:endParaRPr lang="nl-NL" altLang="en-US"/>
          </a:p>
        </p:txBody>
      </p:sp>
      <p:sp>
        <p:nvSpPr>
          <p:cNvPr id="4" name="Tijdelijke aanduiding voor dia-afbeelding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pPr lvl="0"/>
            <a:endParaRPr lang="nl-NL" noProof="0"/>
          </a:p>
        </p:txBody>
      </p:sp>
      <p:sp>
        <p:nvSpPr>
          <p:cNvPr id="5" name="Tijdelijke aanduiding voor notities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519055"/>
            <a:ext cx="2985558" cy="502834"/>
          </a:xfrm>
          <a:prstGeom prst="rect">
            <a:avLst/>
          </a:prstGeom>
        </p:spPr>
        <p:txBody>
          <a:bodyPr vert="horz" wrap="square" lIns="96634" tIns="48317" rIns="96634" bIns="48317" numCol="1" anchor="b" anchorCtr="0" compatLnSpc="1">
            <a:prstTxWarp prst="textNoShape">
              <a:avLst/>
            </a:prstTxWarp>
          </a:bodyPr>
          <a:lstStyle>
            <a:lvl1pPr eaLnBrk="1" hangingPunct="1">
              <a:defRPr sz="13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902597" y="9519055"/>
            <a:ext cx="2985558" cy="502834"/>
          </a:xfrm>
          <a:prstGeom prst="rect">
            <a:avLst/>
          </a:prstGeom>
        </p:spPr>
        <p:txBody>
          <a:bodyPr vert="horz" wrap="square" lIns="96634" tIns="48317" rIns="96634" bIns="48317" numCol="1" anchor="b" anchorCtr="0" compatLnSpc="1">
            <a:prstTxWarp prst="textNoShape">
              <a:avLst/>
            </a:prstTxWarp>
          </a:bodyPr>
          <a:lstStyle>
            <a:lvl1pPr algn="r">
              <a:defRPr sz="13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4276518667"/>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2</a:t>
            </a:fld>
            <a:endParaRPr lang="nl-NL" altLang="en-US"/>
          </a:p>
        </p:txBody>
      </p:sp>
    </p:spTree>
    <p:extLst>
      <p:ext uri="{BB962C8B-B14F-4D97-AF65-F5344CB8AC3E}">
        <p14:creationId xmlns:p14="http://schemas.microsoft.com/office/powerpoint/2010/main" val="3419024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11</a:t>
            </a:fld>
            <a:endParaRPr lang="nl-NL" altLang="en-US"/>
          </a:p>
        </p:txBody>
      </p:sp>
    </p:spTree>
    <p:extLst>
      <p:ext uri="{BB962C8B-B14F-4D97-AF65-F5344CB8AC3E}">
        <p14:creationId xmlns:p14="http://schemas.microsoft.com/office/powerpoint/2010/main" val="771669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12</a:t>
            </a:fld>
            <a:endParaRPr lang="nl-NL" altLang="en-US"/>
          </a:p>
        </p:txBody>
      </p:sp>
    </p:spTree>
    <p:extLst>
      <p:ext uri="{BB962C8B-B14F-4D97-AF65-F5344CB8AC3E}">
        <p14:creationId xmlns:p14="http://schemas.microsoft.com/office/powerpoint/2010/main" val="2979957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13</a:t>
            </a:fld>
            <a:endParaRPr lang="nl-NL" altLang="en-US"/>
          </a:p>
        </p:txBody>
      </p:sp>
    </p:spTree>
    <p:extLst>
      <p:ext uri="{BB962C8B-B14F-4D97-AF65-F5344CB8AC3E}">
        <p14:creationId xmlns:p14="http://schemas.microsoft.com/office/powerpoint/2010/main" val="2476393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14</a:t>
            </a:fld>
            <a:endParaRPr lang="nl-NL" altLang="en-US"/>
          </a:p>
        </p:txBody>
      </p:sp>
    </p:spTree>
    <p:extLst>
      <p:ext uri="{BB962C8B-B14F-4D97-AF65-F5344CB8AC3E}">
        <p14:creationId xmlns:p14="http://schemas.microsoft.com/office/powerpoint/2010/main" val="267084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15</a:t>
            </a:fld>
            <a:endParaRPr lang="nl-NL" altLang="en-US"/>
          </a:p>
        </p:txBody>
      </p:sp>
    </p:spTree>
    <p:extLst>
      <p:ext uri="{BB962C8B-B14F-4D97-AF65-F5344CB8AC3E}">
        <p14:creationId xmlns:p14="http://schemas.microsoft.com/office/powerpoint/2010/main" val="3987332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16</a:t>
            </a:fld>
            <a:endParaRPr lang="nl-NL" altLang="en-US"/>
          </a:p>
        </p:txBody>
      </p:sp>
    </p:spTree>
    <p:extLst>
      <p:ext uri="{BB962C8B-B14F-4D97-AF65-F5344CB8AC3E}">
        <p14:creationId xmlns:p14="http://schemas.microsoft.com/office/powerpoint/2010/main" val="4009904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17</a:t>
            </a:fld>
            <a:endParaRPr lang="nl-NL" altLang="en-US"/>
          </a:p>
        </p:txBody>
      </p:sp>
    </p:spTree>
    <p:extLst>
      <p:ext uri="{BB962C8B-B14F-4D97-AF65-F5344CB8AC3E}">
        <p14:creationId xmlns:p14="http://schemas.microsoft.com/office/powerpoint/2010/main" val="948897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18</a:t>
            </a:fld>
            <a:endParaRPr lang="nl-NL" altLang="en-US"/>
          </a:p>
        </p:txBody>
      </p:sp>
    </p:spTree>
    <p:extLst>
      <p:ext uri="{BB962C8B-B14F-4D97-AF65-F5344CB8AC3E}">
        <p14:creationId xmlns:p14="http://schemas.microsoft.com/office/powerpoint/2010/main" val="3115131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3</a:t>
            </a:fld>
            <a:endParaRPr lang="nl-NL" altLang="en-US"/>
          </a:p>
        </p:txBody>
      </p:sp>
    </p:spTree>
    <p:extLst>
      <p:ext uri="{BB962C8B-B14F-4D97-AF65-F5344CB8AC3E}">
        <p14:creationId xmlns:p14="http://schemas.microsoft.com/office/powerpoint/2010/main" val="321766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4</a:t>
            </a:fld>
            <a:endParaRPr lang="nl-NL" altLang="en-US"/>
          </a:p>
        </p:txBody>
      </p:sp>
    </p:spTree>
    <p:extLst>
      <p:ext uri="{BB962C8B-B14F-4D97-AF65-F5344CB8AC3E}">
        <p14:creationId xmlns:p14="http://schemas.microsoft.com/office/powerpoint/2010/main" val="109877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5</a:t>
            </a:fld>
            <a:endParaRPr lang="nl-NL" altLang="en-US"/>
          </a:p>
        </p:txBody>
      </p:sp>
    </p:spTree>
    <p:extLst>
      <p:ext uri="{BB962C8B-B14F-4D97-AF65-F5344CB8AC3E}">
        <p14:creationId xmlns:p14="http://schemas.microsoft.com/office/powerpoint/2010/main" val="336669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6</a:t>
            </a:fld>
            <a:endParaRPr lang="nl-NL" altLang="en-US"/>
          </a:p>
        </p:txBody>
      </p:sp>
    </p:spTree>
    <p:extLst>
      <p:ext uri="{BB962C8B-B14F-4D97-AF65-F5344CB8AC3E}">
        <p14:creationId xmlns:p14="http://schemas.microsoft.com/office/powerpoint/2010/main" val="3968170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7</a:t>
            </a:fld>
            <a:endParaRPr lang="nl-NL" altLang="en-US"/>
          </a:p>
        </p:txBody>
      </p:sp>
    </p:spTree>
    <p:extLst>
      <p:ext uri="{BB962C8B-B14F-4D97-AF65-F5344CB8AC3E}">
        <p14:creationId xmlns:p14="http://schemas.microsoft.com/office/powerpoint/2010/main" val="4114179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8</a:t>
            </a:fld>
            <a:endParaRPr lang="nl-NL" altLang="en-US"/>
          </a:p>
        </p:txBody>
      </p:sp>
    </p:spTree>
    <p:extLst>
      <p:ext uri="{BB962C8B-B14F-4D97-AF65-F5344CB8AC3E}">
        <p14:creationId xmlns:p14="http://schemas.microsoft.com/office/powerpoint/2010/main" val="3757146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9</a:t>
            </a:fld>
            <a:endParaRPr lang="nl-NL" altLang="en-US"/>
          </a:p>
        </p:txBody>
      </p:sp>
    </p:spTree>
    <p:extLst>
      <p:ext uri="{BB962C8B-B14F-4D97-AF65-F5344CB8AC3E}">
        <p14:creationId xmlns:p14="http://schemas.microsoft.com/office/powerpoint/2010/main" val="2403695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10</a:t>
            </a:fld>
            <a:endParaRPr lang="nl-NL" altLang="en-US"/>
          </a:p>
        </p:txBody>
      </p:sp>
    </p:spTree>
    <p:extLst>
      <p:ext uri="{BB962C8B-B14F-4D97-AF65-F5344CB8AC3E}">
        <p14:creationId xmlns:p14="http://schemas.microsoft.com/office/powerpoint/2010/main" val="4278728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dia: Academie">
    <p:spTree>
      <p:nvGrpSpPr>
        <p:cNvPr id="1" name=""/>
        <p:cNvGrpSpPr/>
        <p:nvPr/>
      </p:nvGrpSpPr>
      <p:grpSpPr>
        <a:xfrm>
          <a:off x="0" y="0"/>
          <a:ext cx="0" cy="0"/>
          <a:chOff x="0" y="0"/>
          <a:chExt cx="0" cy="0"/>
        </a:xfrm>
      </p:grpSpPr>
      <p:grpSp>
        <p:nvGrpSpPr>
          <p:cNvPr id="11" name="Groeperen 3"/>
          <p:cNvGrpSpPr>
            <a:grpSpLocks/>
          </p:cNvGrpSpPr>
          <p:nvPr userDrawn="1"/>
        </p:nvGrpSpPr>
        <p:grpSpPr bwMode="auto">
          <a:xfrm>
            <a:off x="7346964" y="1871663"/>
            <a:ext cx="4845036" cy="4319587"/>
            <a:chOff x="7222241" y="1800000"/>
            <a:chExt cx="4844271" cy="4320000"/>
          </a:xfrm>
          <a:solidFill>
            <a:schemeClr val="tx2"/>
          </a:solidFill>
        </p:grpSpPr>
        <p:sp>
          <p:nvSpPr>
            <p:cNvPr id="12" name="Uitstel 4"/>
            <p:cNvSpPr/>
            <p:nvPr userDrawn="1"/>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a:solidFill>
                  <a:srgbClr val="FFFFFF"/>
                </a:solidFill>
                <a:latin typeface="Arial" panose="020B0604020202020204" pitchFamily="34" charset="0"/>
              </a:endParaRPr>
            </a:p>
          </p:txBody>
        </p:sp>
        <p:sp>
          <p:nvSpPr>
            <p:cNvPr id="14" name="Rechthoek 13"/>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a:solidFill>
                  <a:srgbClr val="FFFFFF"/>
                </a:solidFill>
                <a:latin typeface="Arial" panose="020B0604020202020204" pitchFamily="34" charset="0"/>
              </a:endParaRPr>
            </a:p>
          </p:txBody>
        </p:sp>
      </p:grpSp>
      <p:sp>
        <p:nvSpPr>
          <p:cNvPr id="3" name="Ondertitel 2"/>
          <p:cNvSpPr>
            <a:spLocks noGrp="1"/>
          </p:cNvSpPr>
          <p:nvPr>
            <p:ph type="subTitle" idx="1"/>
          </p:nvPr>
        </p:nvSpPr>
        <p:spPr>
          <a:xfrm>
            <a:off x="1080000" y="3959940"/>
            <a:ext cx="4320000" cy="144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tx2"/>
                </a:solidFill>
                <a:latin typeface="Arial" panose="020B0604020202020204" pitchFamily="34" charset="0"/>
                <a:ea typeface="+mn-ea"/>
              </a:defRPr>
            </a:lvl1pPr>
          </a:lstStyle>
          <a:p>
            <a:pPr>
              <a:defRPr/>
            </a:pPr>
            <a:endParaRPr lang="nl-NL"/>
          </a:p>
        </p:txBody>
      </p:sp>
      <p:pic>
        <p:nvPicPr>
          <p:cNvPr id="10" name="Afbeelding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1" y="4323167"/>
            <a:ext cx="2634916" cy="2527974"/>
          </a:xfrm>
          <a:prstGeom prst="rect">
            <a:avLst/>
          </a:prstGeom>
        </p:spPr>
      </p:pic>
      <p:pic>
        <p:nvPicPr>
          <p:cNvPr id="13" name="Afbeelding 12"/>
          <p:cNvPicPr>
            <a:picLocks noChangeAspect="1"/>
          </p:cNvPicPr>
          <p:nvPr userDrawn="1"/>
        </p:nvPicPr>
        <p:blipFill rotWithShape="1">
          <a:blip r:embed="rId3">
            <a:extLst>
              <a:ext uri="{28A0092B-C50C-407E-A947-70E740481C1C}">
                <a14:useLocalDpi xmlns:a14="http://schemas.microsoft.com/office/drawing/2010/main" val="0"/>
              </a:ext>
            </a:extLst>
          </a:blip>
          <a:srcRect l="12048" t="21635" r="45369" b="22009"/>
          <a:stretch/>
        </p:blipFill>
        <p:spPr>
          <a:xfrm>
            <a:off x="516963" y="378862"/>
            <a:ext cx="1486713" cy="1125086"/>
          </a:xfrm>
          <a:prstGeom prst="rect">
            <a:avLst/>
          </a:prstGeom>
        </p:spPr>
      </p:pic>
    </p:spTree>
    <p:extLst>
      <p:ext uri="{BB962C8B-B14F-4D97-AF65-F5344CB8AC3E}">
        <p14:creationId xmlns:p14="http://schemas.microsoft.com/office/powerpoint/2010/main" val="780745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a:prstGeom prst="rect">
            <a:avLst/>
          </a:prstGeom>
        </p:spPr>
        <p:txBody>
          <a:bodyPr>
            <a:noAutofit/>
          </a:bodyPr>
          <a:lstStyle>
            <a:lvl1pPr>
              <a:defRPr sz="3200">
                <a:solidFill>
                  <a:srgbClr val="00A9F3"/>
                </a:solidFill>
              </a:defRPr>
            </a:lvl1pPr>
          </a:lstStyle>
          <a:p>
            <a:r>
              <a:rPr lang="nl-NL"/>
              <a:t>Klik om de stijl te bewerken</a:t>
            </a:r>
          </a:p>
        </p:txBody>
      </p:sp>
      <p:sp>
        <p:nvSpPr>
          <p:cNvPr id="3" name="Tijdelijke aanduiding voor inhoud 2"/>
          <p:cNvSpPr>
            <a:spLocks noGrp="1"/>
          </p:cNvSpPr>
          <p:nvPr>
            <p:ph idx="1"/>
          </p:nvPr>
        </p:nvSpPr>
        <p:spPr>
          <a:xfrm>
            <a:off x="1079500" y="1800225"/>
            <a:ext cx="10033000" cy="4500563"/>
          </a:xfrm>
          <a:prstGeom prst="rect">
            <a:avLst/>
          </a:prstGeom>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27799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pic>
        <p:nvPicPr>
          <p:cNvPr id="3" name="Afbeelding 2"/>
          <p:cNvPicPr>
            <a:picLocks noChangeAspect="1"/>
          </p:cNvPicPr>
          <p:nvPr userDrawn="1"/>
        </p:nvPicPr>
        <p:blipFill rotWithShape="1">
          <a:blip r:embed="rId8">
            <a:extLst>
              <a:ext uri="{28A0092B-C50C-407E-A947-70E740481C1C}">
                <a14:useLocalDpi xmlns:a14="http://schemas.microsoft.com/office/drawing/2010/main" val="0"/>
              </a:ext>
            </a:extLst>
          </a:blip>
          <a:srcRect l="12815" t="21635" r="45369" b="22009"/>
          <a:stretch/>
        </p:blipFill>
        <p:spPr>
          <a:xfrm>
            <a:off x="756746" y="246515"/>
            <a:ext cx="937329" cy="722350"/>
          </a:xfrm>
          <a:prstGeom prst="rect">
            <a:avLst/>
          </a:prstGeom>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hf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7" r:id="rId1"/>
    <p:sldLayoutId id="2147483761" r:id="rId2"/>
  </p:sldLayoutIdLst>
  <p:hf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52_35B1BEA4.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80_76B5DD6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logius.nl/domeinen/toegang/digid/ict-beveiligingsassessments-digid/mededelingen-ict-beveiligingsassessment-digid"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4B_3761CF37.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informatiebeveiligingsdienst.nl/project/ensi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7F_808A4618.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a:t>Format presentatie</a:t>
            </a:r>
          </a:p>
        </p:txBody>
      </p:sp>
      <p:sp>
        <p:nvSpPr>
          <p:cNvPr id="5" name="Tijdelijke aanduiding voor inhoud 4"/>
          <p:cNvSpPr>
            <a:spLocks noGrp="1"/>
          </p:cNvSpPr>
          <p:nvPr>
            <p:ph idx="1"/>
          </p:nvPr>
        </p:nvSpPr>
        <p:spPr>
          <a:xfrm>
            <a:off x="1080000" y="1978025"/>
            <a:ext cx="10033700" cy="3902075"/>
          </a:xfrm>
        </p:spPr>
        <p:txBody>
          <a:bodyPr lIns="91440" tIns="45720" rIns="91440" bIns="45720" anchor="t">
            <a:noAutofit/>
          </a:bodyPr>
          <a:lstStyle/>
          <a:p>
            <a:pPr marL="0" indent="0">
              <a:buNone/>
            </a:pPr>
            <a:r>
              <a:rPr lang="nl-NL" sz="2000" dirty="0">
                <a:latin typeface="Arial"/>
                <a:ea typeface="ＭＳ Ｐゴシック"/>
                <a:cs typeface="Arial"/>
              </a:rPr>
              <a:t>Dit document kunt u gebruiken om de kick-off ENSIA 2023 </a:t>
            </a:r>
            <a:r>
              <a:rPr lang="nl-NL" sz="2000" dirty="0">
                <a:highlight>
                  <a:srgbClr val="FFFF00"/>
                </a:highlight>
                <a:latin typeface="Arial"/>
                <a:ea typeface="ＭＳ Ｐゴシック"/>
                <a:cs typeface="Arial"/>
              </a:rPr>
              <a:t>in uw eigen organisatie </a:t>
            </a:r>
            <a:r>
              <a:rPr lang="nl-NL" sz="2000" dirty="0">
                <a:latin typeface="Arial"/>
                <a:ea typeface="ＭＳ Ｐゴシック"/>
                <a:cs typeface="Arial"/>
              </a:rPr>
              <a:t>te ondersteunen.</a:t>
            </a:r>
          </a:p>
          <a:p>
            <a:pPr marL="0" indent="0">
              <a:buNone/>
            </a:pPr>
            <a:endParaRPr lang="nl-NL" sz="2000" dirty="0">
              <a:latin typeface="Arial" panose="020B0604020202020204" pitchFamily="34" charset="0"/>
              <a:cs typeface="Arial" panose="020B0604020202020204" pitchFamily="34" charset="0"/>
            </a:endParaRPr>
          </a:p>
          <a:p>
            <a:pPr marL="0" indent="0">
              <a:buNone/>
            </a:pPr>
            <a:r>
              <a:rPr lang="nl-NL" sz="2000" dirty="0">
                <a:latin typeface="Arial" panose="020B0604020202020204" pitchFamily="34" charset="0"/>
                <a:cs typeface="Arial" panose="020B0604020202020204" pitchFamily="34" charset="0"/>
              </a:rPr>
              <a:t>Bij deze PowerPoint zijn teksten ter ondersteuning voor de kick-off opgenomen. </a:t>
            </a:r>
            <a:endParaRPr lang="nl-NL" sz="2000">
              <a:latin typeface="Arial" panose="020B0604020202020204" pitchFamily="34" charset="0"/>
              <a:cs typeface="Arial" panose="020B0604020202020204" pitchFamily="34" charset="0"/>
            </a:endParaRPr>
          </a:p>
          <a:p>
            <a:pPr marL="0" indent="0">
              <a:buNone/>
            </a:pPr>
            <a:endParaRPr lang="nl-NL" sz="2000" dirty="0">
              <a:latin typeface="Arial" panose="020B0604020202020204" pitchFamily="34" charset="0"/>
              <a:cs typeface="Arial" panose="020B0604020202020204" pitchFamily="34" charset="0"/>
            </a:endParaRPr>
          </a:p>
          <a:p>
            <a:pPr marL="407670" indent="-407670">
              <a:buFont typeface="Wingdings" pitchFamily="2" charset="2"/>
              <a:buChar char="Ø"/>
            </a:pPr>
            <a:r>
              <a:rPr lang="nl-NL" sz="2000" i="1" dirty="0">
                <a:latin typeface="Arial" panose="020B0604020202020204" pitchFamily="34" charset="0"/>
                <a:cs typeface="Arial" panose="020B0604020202020204" pitchFamily="34" charset="0"/>
              </a:rPr>
              <a:t>De schuingedrukte tekst op de slides kunt u vervangen en aanvullen.</a:t>
            </a:r>
          </a:p>
          <a:p>
            <a:pPr marL="0" indent="0">
              <a:buNone/>
            </a:pPr>
            <a:endParaRPr lang="nl-NL" sz="2000" i="1" dirty="0">
              <a:latin typeface="Arial" panose="020B0604020202020204" pitchFamily="34" charset="0"/>
              <a:cs typeface="Arial" panose="020B0604020202020204" pitchFamily="34" charset="0"/>
            </a:endParaRPr>
          </a:p>
          <a:p>
            <a:pPr marL="0" indent="0">
              <a:buNone/>
            </a:pPr>
            <a:endParaRPr lang="nl-NL" sz="2000" i="1" dirty="0">
              <a:latin typeface="Arial" panose="020B0604020202020204" pitchFamily="34" charset="0"/>
              <a:cs typeface="Arial" panose="020B0604020202020204" pitchFamily="34" charset="0"/>
            </a:endParaRPr>
          </a:p>
          <a:p>
            <a:pPr marL="0" indent="0">
              <a:buNone/>
            </a:pPr>
            <a:endParaRPr lang="nl-NL" sz="2000" i="1" dirty="0">
              <a:latin typeface="Arial" panose="020B0604020202020204" pitchFamily="34" charset="0"/>
              <a:cs typeface="Arial" panose="020B0604020202020204" pitchFamily="34" charset="0"/>
            </a:endParaRPr>
          </a:p>
          <a:p>
            <a:pPr marL="0" indent="0">
              <a:buNone/>
            </a:pPr>
            <a:r>
              <a:rPr lang="nl-NL" sz="2000" b="1" dirty="0">
                <a:latin typeface="Arial" panose="020B0604020202020204" pitchFamily="34" charset="0"/>
                <a:cs typeface="Arial" panose="020B0604020202020204" pitchFamily="34" charset="0"/>
              </a:rPr>
              <a:t>Tip</a:t>
            </a:r>
            <a:endParaRPr lang="nl-NL" sz="2000" dirty="0">
              <a:latin typeface="Arial" panose="020B0604020202020204" pitchFamily="34" charset="0"/>
              <a:cs typeface="Arial" panose="020B0604020202020204" pitchFamily="34" charset="0"/>
            </a:endParaRPr>
          </a:p>
          <a:p>
            <a:pPr marL="0" indent="0">
              <a:buNone/>
            </a:pPr>
            <a:r>
              <a:rPr lang="nl-NL" sz="2000" dirty="0">
                <a:latin typeface="Arial"/>
                <a:ea typeface="ＭＳ Ｐゴシック"/>
                <a:cs typeface="Arial"/>
              </a:rPr>
              <a:t>Ter ondersteuning van deze bijeenkomst kunt u ook gebruik maken van Plan van Aanpak 2023 (format beschikbaar)</a:t>
            </a:r>
          </a:p>
          <a:p>
            <a:pPr marL="0" indent="0">
              <a:buNone/>
            </a:pP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841124"/>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0456C-198C-4C73-99C0-1074BF365743}"/>
              </a:ext>
            </a:extLst>
          </p:cNvPr>
          <p:cNvSpPr>
            <a:spLocks noGrp="1"/>
          </p:cNvSpPr>
          <p:nvPr>
            <p:ph type="title"/>
          </p:nvPr>
        </p:nvSpPr>
        <p:spPr/>
        <p:txBody>
          <a:bodyPr/>
          <a:lstStyle/>
          <a:p>
            <a:r>
              <a:rPr lang="nl-NL" dirty="0">
                <a:latin typeface="Arial"/>
                <a:cs typeface="Arial"/>
              </a:rPr>
              <a:t>Wijzigingen ten opzichte van 2022</a:t>
            </a:r>
            <a:endParaRPr lang="en-US" dirty="0"/>
          </a:p>
        </p:txBody>
      </p:sp>
      <p:sp>
        <p:nvSpPr>
          <p:cNvPr id="8" name="Tekstvak 7">
            <a:extLst>
              <a:ext uri="{FF2B5EF4-FFF2-40B4-BE49-F238E27FC236}">
                <a16:creationId xmlns:a16="http://schemas.microsoft.com/office/drawing/2014/main" id="{0A8012D3-F200-2C20-C448-1F7CFB4E8DE2}"/>
              </a:ext>
            </a:extLst>
          </p:cNvPr>
          <p:cNvSpPr txBox="1"/>
          <p:nvPr/>
        </p:nvSpPr>
        <p:spPr>
          <a:xfrm>
            <a:off x="1080001" y="1767310"/>
            <a:ext cx="3010055" cy="461665"/>
          </a:xfrm>
          <a:prstGeom prst="rect">
            <a:avLst/>
          </a:prstGeom>
          <a:solidFill>
            <a:srgbClr val="F07E23"/>
          </a:solidFill>
          <a:ln>
            <a:solidFill>
              <a:schemeClr val="accent4"/>
            </a:solidFill>
          </a:ln>
        </p:spPr>
        <p:txBody>
          <a:bodyPr wrap="square" rtlCol="0">
            <a:spAutoFit/>
          </a:bodyPr>
          <a:lstStyle/>
          <a:p>
            <a:r>
              <a:rPr lang="nl-NL" b="1" dirty="0" err="1">
                <a:solidFill>
                  <a:schemeClr val="bg1"/>
                </a:solidFill>
              </a:rPr>
              <a:t>DigiD</a:t>
            </a:r>
            <a:endParaRPr lang="nl-NL" b="1" dirty="0">
              <a:solidFill>
                <a:schemeClr val="bg1"/>
              </a:solidFill>
            </a:endParaRPr>
          </a:p>
        </p:txBody>
      </p:sp>
      <p:sp>
        <p:nvSpPr>
          <p:cNvPr id="10" name="Tekstvak 9">
            <a:extLst>
              <a:ext uri="{FF2B5EF4-FFF2-40B4-BE49-F238E27FC236}">
                <a16:creationId xmlns:a16="http://schemas.microsoft.com/office/drawing/2014/main" id="{6AA4165A-92AB-B0EA-5C69-5AB6DA0236EA}"/>
              </a:ext>
            </a:extLst>
          </p:cNvPr>
          <p:cNvSpPr txBox="1"/>
          <p:nvPr/>
        </p:nvSpPr>
        <p:spPr>
          <a:xfrm>
            <a:off x="4274050" y="1767310"/>
            <a:ext cx="7736440" cy="286232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nl-NL" sz="2000" dirty="0">
                <a:latin typeface="Arial"/>
                <a:ea typeface="ＭＳ Ｐゴシック"/>
                <a:cs typeface="Arial"/>
              </a:rPr>
              <a:t>De </a:t>
            </a:r>
            <a:r>
              <a:rPr lang="nl-NL" sz="2000" dirty="0" err="1">
                <a:latin typeface="Arial"/>
                <a:ea typeface="ＭＳ Ｐゴシック"/>
                <a:cs typeface="Arial"/>
              </a:rPr>
              <a:t>DigiD</a:t>
            </a:r>
            <a:r>
              <a:rPr lang="nl-NL" sz="2000" dirty="0">
                <a:latin typeface="Arial"/>
                <a:ea typeface="ＭＳ Ｐゴシック"/>
                <a:cs typeface="Arial"/>
              </a:rPr>
              <a:t>-vragenlijst: Enkele vragen zijn verduidelijkt, enkele vragen zijn optioneel gemaakt, een aantal vragen is geschrapt. </a:t>
            </a:r>
          </a:p>
          <a:p>
            <a:pPr marL="342900" indent="-342900">
              <a:buFont typeface="Arial" panose="020B0604020202020204" pitchFamily="34" charset="0"/>
              <a:buChar char="•"/>
            </a:pPr>
            <a:r>
              <a:rPr lang="nl-NL" sz="2000" dirty="0">
                <a:latin typeface="Arial"/>
                <a:ea typeface="ＭＳ Ｐゴシック"/>
                <a:cs typeface="Arial"/>
              </a:rPr>
              <a:t>Format Collegeverklaring is tekstueel en inhoudelijk aangepast met het oog op leesbaarheid voor bestuurders.</a:t>
            </a:r>
          </a:p>
          <a:p>
            <a:pPr marL="342900" indent="-342900">
              <a:buFont typeface="Arial" panose="020B0604020202020204" pitchFamily="34" charset="0"/>
              <a:buChar char="•"/>
            </a:pPr>
            <a:r>
              <a:rPr lang="nl-NL" sz="2000" dirty="0">
                <a:latin typeface="Arial"/>
                <a:ea typeface="ＭＳ Ｐゴシック"/>
                <a:cs typeface="Arial"/>
                <a:hlinkClick r:id="rId4"/>
              </a:rPr>
              <a:t>Uitzonderingsregel</a:t>
            </a:r>
            <a:r>
              <a:rPr lang="nl-NL" sz="2000" dirty="0">
                <a:latin typeface="Arial"/>
                <a:ea typeface="ＭＳ Ｐゴシック"/>
                <a:cs typeface="Arial"/>
              </a:rPr>
              <a:t> voor norm B.01 is vervallen. Er moet beleid aanwezig zijn met daarin aandacht voor webapplicaties. </a:t>
            </a:r>
          </a:p>
          <a:p>
            <a:pPr marL="342900" indent="-342900">
              <a:buFont typeface="Arial" panose="020B0604020202020204" pitchFamily="34" charset="0"/>
              <a:buChar char="•"/>
            </a:pPr>
            <a:r>
              <a:rPr lang="nl-NL" sz="2000" dirty="0">
                <a:latin typeface="Arial"/>
                <a:ea typeface="ＭＳ Ｐゴシック"/>
                <a:cs typeface="Arial"/>
              </a:rPr>
              <a:t>Verantwoordingsjaar 2023 is een overgangsjaar waarin de toetsing op werking van 5 normen optioneel is. Het volgende verantwoordingsjaar is dit verplicht. Meer informatie: </a:t>
            </a:r>
            <a:r>
              <a:rPr lang="nl-NL" sz="2000" dirty="0">
                <a:latin typeface="Arial"/>
                <a:ea typeface="ＭＳ Ｐゴシック"/>
                <a:cs typeface="Arial"/>
                <a:hlinkClick r:id="rId4"/>
              </a:rPr>
              <a:t>Logius.</a:t>
            </a:r>
            <a:r>
              <a:rPr lang="nl-NL" sz="2000" dirty="0">
                <a:latin typeface="Arial"/>
                <a:ea typeface="ＭＳ Ｐゴシック"/>
                <a:cs typeface="Arial"/>
              </a:rPr>
              <a:t> </a:t>
            </a:r>
            <a:endParaRPr lang="nl-NL" sz="2000" dirty="0">
              <a:latin typeface="Arial" panose="020B0604020202020204" pitchFamily="34" charset="0"/>
              <a:cs typeface="Arial" panose="020B0604020202020204" pitchFamily="34" charset="0"/>
            </a:endParaRPr>
          </a:p>
        </p:txBody>
      </p:sp>
      <p:sp>
        <p:nvSpPr>
          <p:cNvPr id="7" name="Rechthoek 6">
            <a:extLst>
              <a:ext uri="{FF2B5EF4-FFF2-40B4-BE49-F238E27FC236}">
                <a16:creationId xmlns:a16="http://schemas.microsoft.com/office/drawing/2014/main" id="{0C891F90-E350-21AB-3EF1-6E925CC1E1A8}"/>
              </a:ext>
            </a:extLst>
          </p:cNvPr>
          <p:cNvSpPr/>
          <p:nvPr/>
        </p:nvSpPr>
        <p:spPr>
          <a:xfrm>
            <a:off x="1015793" y="5821544"/>
            <a:ext cx="6522940" cy="461665"/>
          </a:xfrm>
          <a:prstGeom prst="rect">
            <a:avLst/>
          </a:prstGeom>
        </p:spPr>
        <p:txBody>
          <a:bodyPr wrap="none">
            <a:spAutoFit/>
          </a:bodyPr>
          <a:lstStyle/>
          <a:p>
            <a:pPr marL="0" indent="0">
              <a:buNone/>
            </a:pPr>
            <a:r>
              <a:rPr lang="nl-NL" b="1" dirty="0">
                <a:latin typeface="Arial" panose="020B0604020202020204" pitchFamily="34" charset="0"/>
                <a:cs typeface="Arial" panose="020B0604020202020204" pitchFamily="34" charset="0"/>
              </a:rPr>
              <a:t>Aanspreekpunt </a:t>
            </a:r>
            <a:r>
              <a:rPr lang="nl-NL" b="1" dirty="0" err="1">
                <a:latin typeface="Arial" panose="020B0604020202020204" pitchFamily="34" charset="0"/>
                <a:cs typeface="Arial" panose="020B0604020202020204" pitchFamily="34" charset="0"/>
              </a:rPr>
              <a:t>DigiD</a:t>
            </a:r>
            <a:r>
              <a:rPr lang="nl-NL" b="1" dirty="0">
                <a:latin typeface="Arial" panose="020B0604020202020204" pitchFamily="34" charset="0"/>
                <a:cs typeface="Arial" panose="020B0604020202020204" pitchFamily="34" charset="0"/>
              </a:rPr>
              <a:t>: &lt;naam medewerker</a:t>
            </a:r>
            <a:r>
              <a:rPr lang="nl-NL" b="1" dirty="0"/>
              <a:t>&gt;</a:t>
            </a:r>
          </a:p>
        </p:txBody>
      </p:sp>
    </p:spTree>
    <p:extLst>
      <p:ext uri="{BB962C8B-B14F-4D97-AF65-F5344CB8AC3E}">
        <p14:creationId xmlns:p14="http://schemas.microsoft.com/office/powerpoint/2010/main" val="1991630181"/>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0456C-198C-4C73-99C0-1074BF365743}"/>
              </a:ext>
            </a:extLst>
          </p:cNvPr>
          <p:cNvSpPr>
            <a:spLocks noGrp="1"/>
          </p:cNvSpPr>
          <p:nvPr>
            <p:ph type="title"/>
          </p:nvPr>
        </p:nvSpPr>
        <p:spPr/>
        <p:txBody>
          <a:bodyPr/>
          <a:lstStyle/>
          <a:p>
            <a:r>
              <a:rPr lang="nl-NL" dirty="0">
                <a:latin typeface="Arial"/>
                <a:cs typeface="Arial"/>
              </a:rPr>
              <a:t>Wijzigingen ten opzichte van 2022</a:t>
            </a:r>
            <a:endParaRPr lang="en-US" dirty="0"/>
          </a:p>
        </p:txBody>
      </p:sp>
      <p:sp>
        <p:nvSpPr>
          <p:cNvPr id="8" name="Tekstvak 7">
            <a:extLst>
              <a:ext uri="{FF2B5EF4-FFF2-40B4-BE49-F238E27FC236}">
                <a16:creationId xmlns:a16="http://schemas.microsoft.com/office/drawing/2014/main" id="{0A8012D3-F200-2C20-C448-1F7CFB4E8DE2}"/>
              </a:ext>
            </a:extLst>
          </p:cNvPr>
          <p:cNvSpPr txBox="1"/>
          <p:nvPr/>
        </p:nvSpPr>
        <p:spPr>
          <a:xfrm>
            <a:off x="1080001" y="1767310"/>
            <a:ext cx="3010055" cy="461665"/>
          </a:xfrm>
          <a:prstGeom prst="rect">
            <a:avLst/>
          </a:prstGeom>
          <a:solidFill>
            <a:srgbClr val="F07E23"/>
          </a:solidFill>
          <a:ln>
            <a:solidFill>
              <a:schemeClr val="accent4"/>
            </a:solidFill>
          </a:ln>
        </p:spPr>
        <p:txBody>
          <a:bodyPr wrap="square" rtlCol="0">
            <a:spAutoFit/>
          </a:bodyPr>
          <a:lstStyle/>
          <a:p>
            <a:r>
              <a:rPr lang="nl-NL" b="1" dirty="0">
                <a:solidFill>
                  <a:schemeClr val="bg1"/>
                </a:solidFill>
              </a:rPr>
              <a:t>BAG, BGT en BRO</a:t>
            </a:r>
          </a:p>
        </p:txBody>
      </p:sp>
      <p:sp>
        <p:nvSpPr>
          <p:cNvPr id="10" name="Tekstvak 9">
            <a:extLst>
              <a:ext uri="{FF2B5EF4-FFF2-40B4-BE49-F238E27FC236}">
                <a16:creationId xmlns:a16="http://schemas.microsoft.com/office/drawing/2014/main" id="{6AA4165A-92AB-B0EA-5C69-5AB6DA0236EA}"/>
              </a:ext>
            </a:extLst>
          </p:cNvPr>
          <p:cNvSpPr txBox="1"/>
          <p:nvPr/>
        </p:nvSpPr>
        <p:spPr>
          <a:xfrm>
            <a:off x="4274050" y="1767310"/>
            <a:ext cx="7736440" cy="1015663"/>
          </a:xfrm>
          <a:prstGeom prst="rect">
            <a:avLst/>
          </a:prstGeom>
          <a:noFill/>
        </p:spPr>
        <p:txBody>
          <a:bodyPr wrap="square" lIns="91440" tIns="45720" rIns="91440" bIns="45720" rtlCol="0" anchor="t">
            <a:spAutoFit/>
          </a:bodyPr>
          <a:lstStyle/>
          <a:p>
            <a:pPr marL="342900" indent="-342900">
              <a:buFont typeface="Arial,Sans-Serif" panose="020B0604020202020204" pitchFamily="34" charset="0"/>
              <a:buChar char="•"/>
            </a:pPr>
            <a:r>
              <a:rPr lang="nl-NL" sz="2000" dirty="0">
                <a:latin typeface="Arial"/>
                <a:ea typeface="ＭＳ Ｐゴシック"/>
                <a:cs typeface="Arial"/>
              </a:rPr>
              <a:t>Een aantal vragen is tekstueel aangepast en antwoordmogelijkheden zijn uitgebreid en aangepast. Dit laatste heeft effect op de puntentelling die aan de vragen hangt. </a:t>
            </a:r>
          </a:p>
        </p:txBody>
      </p:sp>
      <p:sp>
        <p:nvSpPr>
          <p:cNvPr id="7" name="Rechthoek 6">
            <a:extLst>
              <a:ext uri="{FF2B5EF4-FFF2-40B4-BE49-F238E27FC236}">
                <a16:creationId xmlns:a16="http://schemas.microsoft.com/office/drawing/2014/main" id="{0C891F90-E350-21AB-3EF1-6E925CC1E1A8}"/>
              </a:ext>
            </a:extLst>
          </p:cNvPr>
          <p:cNvSpPr/>
          <p:nvPr/>
        </p:nvSpPr>
        <p:spPr>
          <a:xfrm>
            <a:off x="1071891" y="5077459"/>
            <a:ext cx="6404317" cy="1200329"/>
          </a:xfrm>
          <a:prstGeom prst="rect">
            <a:avLst/>
          </a:prstGeom>
        </p:spPr>
        <p:txBody>
          <a:bodyPr wrap="none">
            <a:spAutoFit/>
          </a:bodyPr>
          <a:lstStyle/>
          <a:p>
            <a:pPr marL="0" indent="0">
              <a:buNone/>
            </a:pPr>
            <a:r>
              <a:rPr lang="nl-NL" b="1" dirty="0">
                <a:latin typeface="Arial" panose="020B0604020202020204" pitchFamily="34" charset="0"/>
                <a:cs typeface="Arial" panose="020B0604020202020204" pitchFamily="34" charset="0"/>
              </a:rPr>
              <a:t>Aanspreekpunt BAG: &lt;naam medewerker</a:t>
            </a:r>
            <a:r>
              <a:rPr lang="nl-NL" b="1" dirty="0"/>
              <a:t>&gt;</a:t>
            </a:r>
          </a:p>
          <a:p>
            <a:r>
              <a:rPr lang="nl-NL" b="1" dirty="0">
                <a:latin typeface="Arial" panose="020B0604020202020204" pitchFamily="34" charset="0"/>
                <a:cs typeface="Arial" panose="020B0604020202020204" pitchFamily="34" charset="0"/>
              </a:rPr>
              <a:t>Aanspreekpunt BGT: &lt;naam medewerker</a:t>
            </a:r>
            <a:r>
              <a:rPr lang="nl-NL" b="1" dirty="0"/>
              <a:t>&gt;</a:t>
            </a:r>
          </a:p>
          <a:p>
            <a:r>
              <a:rPr lang="nl-NL" b="1" dirty="0">
                <a:latin typeface="Arial" panose="020B0604020202020204" pitchFamily="34" charset="0"/>
                <a:cs typeface="Arial" panose="020B0604020202020204" pitchFamily="34" charset="0"/>
              </a:rPr>
              <a:t>Aanspreekpunt BRO: &lt;naam medewerker</a:t>
            </a:r>
            <a:r>
              <a:rPr lang="nl-NL" b="1" dirty="0"/>
              <a:t>&gt;</a:t>
            </a:r>
          </a:p>
        </p:txBody>
      </p:sp>
    </p:spTree>
    <p:extLst>
      <p:ext uri="{BB962C8B-B14F-4D97-AF65-F5344CB8AC3E}">
        <p14:creationId xmlns:p14="http://schemas.microsoft.com/office/powerpoint/2010/main" val="4277572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0456C-198C-4C73-99C0-1074BF365743}"/>
              </a:ext>
            </a:extLst>
          </p:cNvPr>
          <p:cNvSpPr>
            <a:spLocks noGrp="1"/>
          </p:cNvSpPr>
          <p:nvPr>
            <p:ph type="title"/>
          </p:nvPr>
        </p:nvSpPr>
        <p:spPr/>
        <p:txBody>
          <a:bodyPr/>
          <a:lstStyle/>
          <a:p>
            <a:r>
              <a:rPr lang="nl-NL" dirty="0">
                <a:latin typeface="Arial"/>
                <a:cs typeface="Arial"/>
              </a:rPr>
              <a:t>Wijzigingen ten opzichte van 2022</a:t>
            </a:r>
            <a:endParaRPr lang="en-US" dirty="0"/>
          </a:p>
        </p:txBody>
      </p:sp>
      <p:sp>
        <p:nvSpPr>
          <p:cNvPr id="8" name="Tekstvak 7">
            <a:extLst>
              <a:ext uri="{FF2B5EF4-FFF2-40B4-BE49-F238E27FC236}">
                <a16:creationId xmlns:a16="http://schemas.microsoft.com/office/drawing/2014/main" id="{0A8012D3-F200-2C20-C448-1F7CFB4E8DE2}"/>
              </a:ext>
            </a:extLst>
          </p:cNvPr>
          <p:cNvSpPr txBox="1"/>
          <p:nvPr/>
        </p:nvSpPr>
        <p:spPr>
          <a:xfrm>
            <a:off x="1080001" y="1767310"/>
            <a:ext cx="3089228" cy="461665"/>
          </a:xfrm>
          <a:prstGeom prst="rect">
            <a:avLst/>
          </a:prstGeom>
          <a:solidFill>
            <a:srgbClr val="F07E23"/>
          </a:solidFill>
          <a:ln>
            <a:solidFill>
              <a:schemeClr val="accent4"/>
            </a:solidFill>
          </a:ln>
        </p:spPr>
        <p:txBody>
          <a:bodyPr wrap="square" rtlCol="0">
            <a:spAutoFit/>
          </a:bodyPr>
          <a:lstStyle/>
          <a:p>
            <a:r>
              <a:rPr lang="nl-NL" b="1" dirty="0" err="1">
                <a:solidFill>
                  <a:schemeClr val="bg1"/>
                </a:solidFill>
              </a:rPr>
              <a:t>WaarStaatJeGemeente</a:t>
            </a:r>
            <a:endParaRPr lang="nl-NL" b="1" dirty="0">
              <a:solidFill>
                <a:schemeClr val="bg1"/>
              </a:solidFill>
            </a:endParaRPr>
          </a:p>
        </p:txBody>
      </p:sp>
      <p:sp>
        <p:nvSpPr>
          <p:cNvPr id="10" name="Tekstvak 9">
            <a:extLst>
              <a:ext uri="{FF2B5EF4-FFF2-40B4-BE49-F238E27FC236}">
                <a16:creationId xmlns:a16="http://schemas.microsoft.com/office/drawing/2014/main" id="{6AA4165A-92AB-B0EA-5C69-5AB6DA0236EA}"/>
              </a:ext>
            </a:extLst>
          </p:cNvPr>
          <p:cNvSpPr txBox="1"/>
          <p:nvPr/>
        </p:nvSpPr>
        <p:spPr>
          <a:xfrm>
            <a:off x="4274050" y="1767310"/>
            <a:ext cx="7736440" cy="707886"/>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nl-NL" sz="2000" dirty="0">
                <a:latin typeface="Arial" panose="020B0604020202020204" pitchFamily="34" charset="0"/>
                <a:cs typeface="Arial" panose="020B0604020202020204" pitchFamily="34" charset="0"/>
              </a:rPr>
              <a:t>Geen wijzigingen.</a:t>
            </a:r>
          </a:p>
          <a:p>
            <a:pPr marL="342900" indent="-342900">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p:txBody>
      </p:sp>
      <p:sp>
        <p:nvSpPr>
          <p:cNvPr id="7" name="Rechthoek 6">
            <a:extLst>
              <a:ext uri="{FF2B5EF4-FFF2-40B4-BE49-F238E27FC236}">
                <a16:creationId xmlns:a16="http://schemas.microsoft.com/office/drawing/2014/main" id="{0C891F90-E350-21AB-3EF1-6E925CC1E1A8}"/>
              </a:ext>
            </a:extLst>
          </p:cNvPr>
          <p:cNvSpPr/>
          <p:nvPr/>
        </p:nvSpPr>
        <p:spPr>
          <a:xfrm>
            <a:off x="1015793" y="5832430"/>
            <a:ext cx="6625532" cy="461665"/>
          </a:xfrm>
          <a:prstGeom prst="rect">
            <a:avLst/>
          </a:prstGeom>
        </p:spPr>
        <p:txBody>
          <a:bodyPr wrap="none">
            <a:spAutoFit/>
          </a:bodyPr>
          <a:lstStyle/>
          <a:p>
            <a:pPr marL="0" indent="0">
              <a:buNone/>
            </a:pPr>
            <a:r>
              <a:rPr lang="nl-NL" b="1" dirty="0">
                <a:latin typeface="Arial" panose="020B0604020202020204" pitchFamily="34" charset="0"/>
                <a:cs typeface="Arial" panose="020B0604020202020204" pitchFamily="34" charset="0"/>
              </a:rPr>
              <a:t>Aanspreekpunt WSJG: &lt;naam medewerker</a:t>
            </a:r>
            <a:r>
              <a:rPr lang="nl-NL" b="1" dirty="0"/>
              <a:t>&gt;</a:t>
            </a:r>
          </a:p>
        </p:txBody>
      </p:sp>
    </p:spTree>
    <p:extLst>
      <p:ext uri="{BB962C8B-B14F-4D97-AF65-F5344CB8AC3E}">
        <p14:creationId xmlns:p14="http://schemas.microsoft.com/office/powerpoint/2010/main" val="35624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F46C9-368F-4897-AFBA-DF68F73083C1}"/>
              </a:ext>
            </a:extLst>
          </p:cNvPr>
          <p:cNvSpPr>
            <a:spLocks noGrp="1"/>
          </p:cNvSpPr>
          <p:nvPr>
            <p:ph type="title"/>
          </p:nvPr>
        </p:nvSpPr>
        <p:spPr/>
        <p:txBody>
          <a:bodyPr/>
          <a:lstStyle/>
          <a:p>
            <a:r>
              <a:rPr lang="nl-NL" dirty="0">
                <a:latin typeface="Arial"/>
                <a:cs typeface="Arial"/>
              </a:rPr>
              <a:t>Planning en aanpak 2023</a:t>
            </a:r>
            <a:endParaRPr lang="nl-NL" dirty="0"/>
          </a:p>
        </p:txBody>
      </p:sp>
      <p:sp>
        <p:nvSpPr>
          <p:cNvPr id="5" name="Tijdelijke aanduiding voor inhoud 4">
            <a:extLst>
              <a:ext uri="{FF2B5EF4-FFF2-40B4-BE49-F238E27FC236}">
                <a16:creationId xmlns:a16="http://schemas.microsoft.com/office/drawing/2014/main" id="{92ED8911-9BAB-47D9-9232-489B059BDE3A}"/>
              </a:ext>
            </a:extLst>
          </p:cNvPr>
          <p:cNvSpPr>
            <a:spLocks noGrp="1"/>
          </p:cNvSpPr>
          <p:nvPr>
            <p:ph idx="1"/>
          </p:nvPr>
        </p:nvSpPr>
        <p:spPr/>
        <p:txBody>
          <a:bodyPr/>
          <a:lstStyle/>
          <a:p>
            <a:pPr marL="0" indent="0">
              <a:buNone/>
            </a:pPr>
            <a:r>
              <a:rPr lang="nl-NL" b="1" dirty="0">
                <a:solidFill>
                  <a:srgbClr val="00A9F3"/>
                </a:solidFill>
              </a:rPr>
              <a:t>Zelfevaluatie</a:t>
            </a:r>
          </a:p>
          <a:p>
            <a:pPr marL="267970" indent="-267970"/>
            <a:r>
              <a:rPr lang="nl-NL" dirty="0">
                <a:latin typeface="Arial"/>
                <a:cs typeface="Arial"/>
              </a:rPr>
              <a:t>&lt;Uitwerking van planning en aanpak naar mijlpaal 31 december 2023 (fase zelfevaluatie)&gt;</a:t>
            </a:r>
          </a:p>
          <a:p>
            <a:pPr marL="0" indent="0">
              <a:buNone/>
            </a:pPr>
            <a:endParaRPr lang="nl-NL" dirty="0"/>
          </a:p>
          <a:p>
            <a:pPr marL="0" indent="0">
              <a:buNone/>
            </a:pPr>
            <a:r>
              <a:rPr lang="nl-NL" b="1" dirty="0">
                <a:solidFill>
                  <a:srgbClr val="00A9F3"/>
                </a:solidFill>
              </a:rPr>
              <a:t>Verantwoordingsfase</a:t>
            </a:r>
          </a:p>
          <a:p>
            <a:pPr marL="267970" indent="-267970"/>
            <a:r>
              <a:rPr lang="nl-NL" dirty="0">
                <a:latin typeface="Arial"/>
                <a:cs typeface="Arial"/>
              </a:rPr>
              <a:t>&lt;Uitwerking van planning en aanpak vanaf 1 januari 2024 (fase verantwoorden)&gt;</a:t>
            </a:r>
          </a:p>
          <a:p>
            <a:pPr marL="267970" indent="-267970"/>
            <a:endParaRPr lang="nl-NL" dirty="0"/>
          </a:p>
          <a:p>
            <a:pPr marL="267970" indent="-267970"/>
            <a:endParaRPr lang="nl-NL" dirty="0"/>
          </a:p>
          <a:p>
            <a:pPr marL="267970" indent="-267970"/>
            <a:endParaRPr lang="nl-NL" dirty="0"/>
          </a:p>
          <a:p>
            <a:pPr marL="0" indent="0">
              <a:buNone/>
            </a:pPr>
            <a:endParaRPr lang="nl-NL" dirty="0"/>
          </a:p>
          <a:p>
            <a:pPr marL="267970" indent="-267970"/>
            <a:endParaRPr lang="nl-NL" dirty="0"/>
          </a:p>
          <a:p>
            <a:pPr marL="267970" indent="-267970"/>
            <a:endParaRPr lang="nl-NL" dirty="0"/>
          </a:p>
          <a:p>
            <a:pPr marL="0" indent="0">
              <a:buNone/>
            </a:pPr>
            <a:endParaRPr lang="nl-NL" dirty="0"/>
          </a:p>
          <a:p>
            <a:pPr marL="267970" indent="-267970"/>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33101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a:cs typeface="Arial"/>
              </a:rPr>
              <a:t>Werkwijze ENSIA-verantwoording 2023</a:t>
            </a:r>
            <a:endParaRPr lang="nl-NL" dirty="0"/>
          </a:p>
        </p:txBody>
      </p:sp>
      <p:sp>
        <p:nvSpPr>
          <p:cNvPr id="3" name="Tijdelijke aanduiding voor inhoud 4"/>
          <p:cNvSpPr txBox="1">
            <a:spLocks/>
          </p:cNvSpPr>
          <p:nvPr/>
        </p:nvSpPr>
        <p:spPr>
          <a:xfrm>
            <a:off x="1079400" y="1800000"/>
            <a:ext cx="10033200" cy="4309632"/>
          </a:xfrm>
          <a:prstGeom prst="rect">
            <a:avLst/>
          </a:prstGeom>
        </p:spPr>
        <p:txBody>
          <a:bodyPr/>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buFont typeface="Arial" panose="020B0604020202020204" pitchFamily="34" charset="0"/>
              <a:buChar char="•"/>
            </a:pPr>
            <a:r>
              <a:rPr lang="nl-NL" sz="2400" spc="-1" dirty="0">
                <a:uFill>
                  <a:solidFill>
                    <a:srgbClr val="FFFFFF"/>
                  </a:solidFill>
                </a:uFill>
                <a:ea typeface="Verdana"/>
              </a:rPr>
              <a:t>..</a:t>
            </a:r>
          </a:p>
          <a:p>
            <a:pPr lvl="1">
              <a:buFont typeface="Arial" panose="020B0604020202020204" pitchFamily="34" charset="0"/>
              <a:buChar char="•"/>
            </a:pPr>
            <a:r>
              <a:rPr lang="nl-NL" sz="2400" spc="-1" dirty="0">
                <a:uFill>
                  <a:solidFill>
                    <a:srgbClr val="FFFFFF"/>
                  </a:solidFill>
                </a:uFill>
                <a:ea typeface="Verdana"/>
              </a:rPr>
              <a:t>..</a:t>
            </a:r>
          </a:p>
          <a:p>
            <a:pPr lvl="1">
              <a:buFont typeface="Arial" panose="020B0604020202020204" pitchFamily="34" charset="0"/>
              <a:buChar char="•"/>
            </a:pPr>
            <a:r>
              <a:rPr lang="nl-NL" sz="2400" spc="-1" dirty="0">
                <a:uFill>
                  <a:solidFill>
                    <a:srgbClr val="FFFFFF"/>
                  </a:solidFill>
                </a:uFill>
                <a:ea typeface="Verdana"/>
              </a:rPr>
              <a:t>..</a:t>
            </a:r>
          </a:p>
          <a:p>
            <a:pPr lvl="1">
              <a:buFont typeface="Arial" panose="020B0604020202020204" pitchFamily="34" charset="0"/>
              <a:buChar char="•"/>
            </a:pPr>
            <a:r>
              <a:rPr lang="nl-NL" sz="2400" spc="-1" dirty="0">
                <a:uFill>
                  <a:solidFill>
                    <a:srgbClr val="FFFFFF"/>
                  </a:solidFill>
                </a:uFill>
                <a:ea typeface="Verdana"/>
              </a:rPr>
              <a:t>..</a:t>
            </a:r>
          </a:p>
          <a:p>
            <a:pPr marL="269875" lvl="1" indent="0">
              <a:buFont typeface="Arial" charset="0"/>
              <a:buNone/>
            </a:pPr>
            <a:endParaRPr lang="nl-NL" sz="2400" spc="-1" dirty="0">
              <a:solidFill>
                <a:srgbClr val="003768"/>
              </a:solidFill>
              <a:uFill>
                <a:solidFill>
                  <a:srgbClr val="FFFFFF"/>
                </a:solidFill>
              </a:uFill>
              <a:latin typeface="Verdana"/>
              <a:ea typeface="Verdana"/>
            </a:endParaRPr>
          </a:p>
        </p:txBody>
      </p:sp>
      <p:sp>
        <p:nvSpPr>
          <p:cNvPr id="4" name="Rechthoek 3">
            <a:extLst>
              <a:ext uri="{FF2B5EF4-FFF2-40B4-BE49-F238E27FC236}">
                <a16:creationId xmlns:a16="http://schemas.microsoft.com/office/drawing/2014/main" id="{8AF754D4-0D87-10B3-B80D-04313978AA83}"/>
              </a:ext>
            </a:extLst>
          </p:cNvPr>
          <p:cNvSpPr/>
          <p:nvPr/>
        </p:nvSpPr>
        <p:spPr>
          <a:xfrm>
            <a:off x="1078800" y="4762337"/>
            <a:ext cx="8675427" cy="1015663"/>
          </a:xfrm>
          <a:prstGeom prst="rect">
            <a:avLst/>
          </a:prstGeom>
        </p:spPr>
        <p:txBody>
          <a:bodyPr wrap="square">
            <a:spAutoFit/>
          </a:bodyPr>
          <a:lstStyle/>
          <a:p>
            <a:pPr marL="46038" lvl="1" indent="0"/>
            <a:r>
              <a:rPr lang="nl-NL" sz="2000" i="1" dirty="0">
                <a:latin typeface="Arial" panose="020B0604020202020204" pitchFamily="34" charset="0"/>
              </a:rPr>
              <a:t>Werk hier uit:</a:t>
            </a:r>
          </a:p>
          <a:p>
            <a:pPr marL="388938" lvl="1" indent="-342900">
              <a:buFont typeface="Arial" panose="020B0604020202020204" pitchFamily="34" charset="0"/>
              <a:buChar char="•"/>
            </a:pPr>
            <a:r>
              <a:rPr lang="nl-NL" sz="2000" i="1" dirty="0">
                <a:latin typeface="Arial" panose="020B0604020202020204" pitchFamily="34" charset="0"/>
              </a:rPr>
              <a:t>Welke bijeenkomsten gepland zijn</a:t>
            </a:r>
          </a:p>
          <a:p>
            <a:pPr marL="388938" lvl="1" indent="-342900">
              <a:buFont typeface="Arial" panose="020B0604020202020204" pitchFamily="34" charset="0"/>
              <a:buChar char="•"/>
            </a:pPr>
            <a:r>
              <a:rPr lang="nl-NL" sz="2000" i="1" dirty="0">
                <a:latin typeface="Arial" panose="020B0604020202020204" pitchFamily="34" charset="0"/>
              </a:rPr>
              <a:t>Hoe de informatie aangeleverd wordt (in de tool/spreadsheet/…)</a:t>
            </a:r>
          </a:p>
        </p:txBody>
      </p:sp>
    </p:spTree>
    <p:extLst>
      <p:ext uri="{BB962C8B-B14F-4D97-AF65-F5344CB8AC3E}">
        <p14:creationId xmlns:p14="http://schemas.microsoft.com/office/powerpoint/2010/main" val="1633261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Uitwerking van rollen en taken</a:t>
            </a:r>
          </a:p>
        </p:txBody>
      </p:sp>
      <p:sp>
        <p:nvSpPr>
          <p:cNvPr id="3" name="Tijdelijke aanduiding voor inhoud 4"/>
          <p:cNvSpPr txBox="1">
            <a:spLocks/>
          </p:cNvSpPr>
          <p:nvPr/>
        </p:nvSpPr>
        <p:spPr>
          <a:xfrm>
            <a:off x="1080000" y="1800000"/>
            <a:ext cx="10033200" cy="4309632"/>
          </a:xfrm>
          <a:prstGeom prst="rect">
            <a:avLst/>
          </a:prstGeom>
        </p:spPr>
        <p:txBody>
          <a:bodyPr lIns="91440" tIns="45720" rIns="91440" bIns="45720" anchor="t"/>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buFont typeface="Arial" panose="020B0604020202020204" pitchFamily="34" charset="0"/>
              <a:buChar char="•"/>
            </a:pPr>
            <a:r>
              <a:rPr lang="nl-NL" sz="2400" spc="-1" dirty="0">
                <a:uFill>
                  <a:solidFill>
                    <a:srgbClr val="FFFFFF"/>
                  </a:solidFill>
                </a:uFill>
                <a:latin typeface="Arial"/>
                <a:ea typeface="Verdana"/>
                <a:cs typeface="Arial"/>
              </a:rPr>
              <a:t>..</a:t>
            </a:r>
          </a:p>
          <a:p>
            <a:pPr lvl="1">
              <a:buFont typeface="Arial" panose="020B0604020202020204" pitchFamily="34" charset="0"/>
              <a:buChar char="•"/>
            </a:pPr>
            <a:r>
              <a:rPr lang="nl-NL" sz="2400" spc="-1" dirty="0">
                <a:uFill>
                  <a:solidFill>
                    <a:srgbClr val="FFFFFF"/>
                  </a:solidFill>
                </a:uFill>
                <a:latin typeface="Arial"/>
                <a:ea typeface="Verdana"/>
                <a:cs typeface="Arial"/>
              </a:rPr>
              <a:t>..</a:t>
            </a:r>
          </a:p>
          <a:p>
            <a:pPr lvl="1">
              <a:buFont typeface="Arial" panose="020B0604020202020204" pitchFamily="34" charset="0"/>
              <a:buChar char="•"/>
            </a:pPr>
            <a:r>
              <a:rPr lang="nl-NL" sz="2400" spc="-1" dirty="0">
                <a:uFill>
                  <a:solidFill>
                    <a:srgbClr val="FFFFFF"/>
                  </a:solidFill>
                </a:uFill>
                <a:latin typeface="Arial"/>
                <a:ea typeface="Verdana"/>
                <a:cs typeface="Arial"/>
              </a:rPr>
              <a:t>..</a:t>
            </a:r>
          </a:p>
          <a:p>
            <a:pPr lvl="1">
              <a:buFont typeface="Arial" panose="020B0604020202020204" pitchFamily="34" charset="0"/>
              <a:buChar char="•"/>
            </a:pPr>
            <a:r>
              <a:rPr lang="nl-NL" sz="2400" spc="-1" dirty="0">
                <a:uFill>
                  <a:solidFill>
                    <a:srgbClr val="FFFFFF"/>
                  </a:solidFill>
                </a:uFill>
                <a:latin typeface="Arial"/>
                <a:ea typeface="Verdana"/>
                <a:cs typeface="Arial"/>
              </a:rPr>
              <a:t>..</a:t>
            </a:r>
            <a:endParaRPr lang="nl-NL" sz="2400" spc="-1" dirty="0">
              <a:uFill>
                <a:solidFill>
                  <a:srgbClr val="FFFFFF"/>
                </a:solidFill>
              </a:uFill>
              <a:ea typeface="Verdana"/>
            </a:endParaRPr>
          </a:p>
          <a:p>
            <a:pPr lvl="1">
              <a:buFont typeface="Arial" panose="020B0604020202020204" pitchFamily="34" charset="0"/>
              <a:buChar char="•"/>
            </a:pPr>
            <a:r>
              <a:rPr lang="nl-NL" sz="2000" spc="-1" dirty="0">
                <a:solidFill>
                  <a:srgbClr val="000000"/>
                </a:solidFill>
                <a:uFill>
                  <a:solidFill>
                    <a:srgbClr val="FFFFFF"/>
                  </a:solidFill>
                </a:uFill>
                <a:latin typeface="Arial"/>
                <a:ea typeface="Verdana"/>
                <a:cs typeface="Arial"/>
              </a:rPr>
              <a:t>De (plaats)vervangend EC is </a:t>
            </a:r>
            <a:r>
              <a:rPr lang="nl-NL" sz="2000" b="1" spc="-1" dirty="0">
                <a:solidFill>
                  <a:srgbClr val="000000"/>
                </a:solidFill>
                <a:uFill>
                  <a:solidFill>
                    <a:srgbClr val="FFFFFF"/>
                  </a:solidFill>
                </a:uFill>
                <a:latin typeface="Arial"/>
                <a:ea typeface="Verdana"/>
                <a:cs typeface="Arial"/>
              </a:rPr>
              <a:t>&lt;naam medewerker&gt;</a:t>
            </a:r>
            <a:r>
              <a:rPr lang="nl-NL" sz="2000" spc="-1" dirty="0">
                <a:solidFill>
                  <a:srgbClr val="000000"/>
                </a:solidFill>
                <a:uFill>
                  <a:solidFill>
                    <a:srgbClr val="FFFFFF"/>
                  </a:solidFill>
                </a:uFill>
                <a:latin typeface="Arial"/>
                <a:ea typeface="Verdana"/>
                <a:cs typeface="Arial"/>
              </a:rPr>
              <a:t>? Deze fungeert als back-up bij onverwachte gebeurtenissen.</a:t>
            </a:r>
            <a:endParaRPr lang="nl-NL" sz="2000" spc="-1" dirty="0">
              <a:solidFill>
                <a:srgbClr val="000000"/>
              </a:solidFill>
              <a:uFill>
                <a:solidFill>
                  <a:srgbClr val="FFFFFF"/>
                </a:solidFill>
              </a:uFill>
              <a:latin typeface="Arial"/>
              <a:ea typeface="Verdana"/>
            </a:endParaRPr>
          </a:p>
          <a:p>
            <a:pPr marL="269875" lvl="1" indent="0">
              <a:buNone/>
            </a:pPr>
            <a:endParaRPr lang="nl-NL" sz="2400" spc="-1" dirty="0">
              <a:solidFill>
                <a:srgbClr val="003768"/>
              </a:solidFill>
              <a:uFill>
                <a:solidFill>
                  <a:srgbClr val="FFFFFF"/>
                </a:solidFill>
              </a:uFill>
              <a:latin typeface="Verdana"/>
              <a:ea typeface="Verdana"/>
            </a:endParaRPr>
          </a:p>
        </p:txBody>
      </p:sp>
    </p:spTree>
    <p:extLst>
      <p:ext uri="{BB962C8B-B14F-4D97-AF65-F5344CB8AC3E}">
        <p14:creationId xmlns:p14="http://schemas.microsoft.com/office/powerpoint/2010/main" val="4145044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3354A0-B799-458E-A977-F1B7C747C445}"/>
              </a:ext>
            </a:extLst>
          </p:cNvPr>
          <p:cNvSpPr>
            <a:spLocks noGrp="1"/>
          </p:cNvSpPr>
          <p:nvPr>
            <p:ph type="title"/>
          </p:nvPr>
        </p:nvSpPr>
        <p:spPr/>
        <p:txBody>
          <a:bodyPr/>
          <a:lstStyle/>
          <a:p>
            <a:r>
              <a:rPr lang="nl-NL" dirty="0"/>
              <a:t>Toelichting op het gebruik ENSIA-tool</a:t>
            </a:r>
          </a:p>
        </p:txBody>
      </p:sp>
      <p:sp>
        <p:nvSpPr>
          <p:cNvPr id="3" name="Tijdelijke aanduiding voor inhoud 2">
            <a:extLst>
              <a:ext uri="{FF2B5EF4-FFF2-40B4-BE49-F238E27FC236}">
                <a16:creationId xmlns:a16="http://schemas.microsoft.com/office/drawing/2014/main" id="{E9187288-8ADE-484E-BCA8-65EFD556955B}"/>
              </a:ext>
            </a:extLst>
          </p:cNvPr>
          <p:cNvSpPr>
            <a:spLocks noGrp="1"/>
          </p:cNvSpPr>
          <p:nvPr>
            <p:ph idx="1"/>
          </p:nvPr>
        </p:nvSpPr>
        <p:spPr/>
        <p:txBody>
          <a:bodyPr/>
          <a:lstStyle/>
          <a:p>
            <a:r>
              <a:rPr lang="nl-NL" sz="2000" dirty="0"/>
              <a:t>Handleiding is binnen de ENSIA-tool beschikbaar.</a:t>
            </a:r>
          </a:p>
          <a:p>
            <a:r>
              <a:rPr lang="nl-NL" sz="2000" dirty="0"/>
              <a:t>Binnen de tool is per scherm een Helpinformatie beschikbaar.</a:t>
            </a:r>
          </a:p>
          <a:p>
            <a:r>
              <a:rPr lang="nl-NL" sz="2000" dirty="0"/>
              <a:t>Autorisaties op rolniveau (elke vragenlijst heeft een eigen rol).</a:t>
            </a:r>
          </a:p>
          <a:p>
            <a:r>
              <a:rPr lang="nl-NL" sz="2000" dirty="0"/>
              <a:t>Medewerkers kunnen meerdere rollen hebben.</a:t>
            </a:r>
          </a:p>
          <a:p>
            <a:r>
              <a:rPr lang="nl-NL" sz="2000" dirty="0"/>
              <a:t>ENSIA-coördinator ziet alle vragenlijsten.</a:t>
            </a:r>
          </a:p>
          <a:p>
            <a:pPr marL="0" indent="0">
              <a:buNone/>
            </a:pPr>
            <a:endParaRPr lang="nl-NL" sz="2000" dirty="0"/>
          </a:p>
          <a:p>
            <a:endParaRPr lang="nl-NL" sz="2000" dirty="0"/>
          </a:p>
          <a:p>
            <a:endParaRPr lang="nl-NL" sz="2000" dirty="0"/>
          </a:p>
        </p:txBody>
      </p:sp>
    </p:spTree>
    <p:extLst>
      <p:ext uri="{BB962C8B-B14F-4D97-AF65-F5344CB8AC3E}">
        <p14:creationId xmlns:p14="http://schemas.microsoft.com/office/powerpoint/2010/main" val="155775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50906-35FF-4513-992D-8A474E7C9DDB}"/>
              </a:ext>
            </a:extLst>
          </p:cNvPr>
          <p:cNvSpPr>
            <a:spLocks noGrp="1"/>
          </p:cNvSpPr>
          <p:nvPr>
            <p:ph type="title"/>
          </p:nvPr>
        </p:nvSpPr>
        <p:spPr/>
        <p:txBody>
          <a:bodyPr/>
          <a:lstStyle/>
          <a:p>
            <a:r>
              <a:rPr lang="nl-NL" dirty="0"/>
              <a:t>Samenwerkingsverbanden &amp; leveranciers</a:t>
            </a:r>
          </a:p>
        </p:txBody>
      </p:sp>
      <p:sp>
        <p:nvSpPr>
          <p:cNvPr id="5" name="Tijdelijke aanduiding voor inhoud 4">
            <a:extLst>
              <a:ext uri="{FF2B5EF4-FFF2-40B4-BE49-F238E27FC236}">
                <a16:creationId xmlns:a16="http://schemas.microsoft.com/office/drawing/2014/main" id="{0D4B3183-0887-4D4F-9984-466363D82743}"/>
              </a:ext>
            </a:extLst>
          </p:cNvPr>
          <p:cNvSpPr>
            <a:spLocks noGrp="1"/>
          </p:cNvSpPr>
          <p:nvPr>
            <p:ph idx="1"/>
          </p:nvPr>
        </p:nvSpPr>
        <p:spPr/>
        <p:txBody>
          <a:bodyPr/>
          <a:lstStyle/>
          <a:p>
            <a:pPr marL="267970" indent="-267970"/>
            <a:r>
              <a:rPr lang="nl-NL" sz="2000" dirty="0"/>
              <a:t>Tijdige opdrachtverstrekking voor levering TPM’s.</a:t>
            </a:r>
            <a:endParaRPr lang="en-US"/>
          </a:p>
          <a:p>
            <a:pPr marL="267970" indent="-267970"/>
            <a:r>
              <a:rPr lang="nl-NL" sz="2000" dirty="0">
                <a:latin typeface="Arial"/>
                <a:cs typeface="Arial"/>
              </a:rPr>
              <a:t>Ontvangst </a:t>
            </a:r>
            <a:r>
              <a:rPr lang="nl-NL" sz="2000" dirty="0" err="1">
                <a:latin typeface="Arial"/>
                <a:cs typeface="Arial"/>
              </a:rPr>
              <a:t>TPM’s</a:t>
            </a:r>
            <a:r>
              <a:rPr lang="nl-NL" sz="2000" dirty="0">
                <a:latin typeface="Arial"/>
                <a:cs typeface="Arial"/>
              </a:rPr>
              <a:t> uiterlijk 15 oktober 2023.</a:t>
            </a:r>
          </a:p>
          <a:p>
            <a:pPr marL="267970" indent="-267970"/>
            <a:r>
              <a:rPr lang="nl-NL" sz="2000" dirty="0"/>
              <a:t>Beoordelen en antwoorden verwerken in ENSIA.</a:t>
            </a:r>
          </a:p>
          <a:p>
            <a:pPr marL="267970" indent="-267970"/>
            <a:endParaRPr lang="nl-NL" sz="2000" dirty="0"/>
          </a:p>
          <a:p>
            <a:pPr marL="0" indent="0">
              <a:buNone/>
            </a:pPr>
            <a:endParaRPr lang="nl-NL" sz="2000" dirty="0"/>
          </a:p>
        </p:txBody>
      </p:sp>
    </p:spTree>
    <p:extLst>
      <p:ext uri="{BB962C8B-B14F-4D97-AF65-F5344CB8AC3E}">
        <p14:creationId xmlns:p14="http://schemas.microsoft.com/office/powerpoint/2010/main" val="4207421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52760-8E6F-4EE1-8689-299BBFD4AECE}"/>
              </a:ext>
            </a:extLst>
          </p:cNvPr>
          <p:cNvSpPr>
            <a:spLocks noGrp="1"/>
          </p:cNvSpPr>
          <p:nvPr>
            <p:ph type="title"/>
          </p:nvPr>
        </p:nvSpPr>
        <p:spPr>
          <a:xfrm>
            <a:off x="2035233" y="354471"/>
            <a:ext cx="10033200" cy="720000"/>
          </a:xfrm>
        </p:spPr>
        <p:txBody>
          <a:bodyPr/>
          <a:lstStyle/>
          <a:p>
            <a:r>
              <a:rPr lang="nl-NL" dirty="0"/>
              <a:t>Samenwerkingsverbanden &amp; leveranciers</a:t>
            </a:r>
          </a:p>
        </p:txBody>
      </p:sp>
      <p:graphicFrame>
        <p:nvGraphicFramePr>
          <p:cNvPr id="3" name="Tabel 3">
            <a:extLst>
              <a:ext uri="{FF2B5EF4-FFF2-40B4-BE49-F238E27FC236}">
                <a16:creationId xmlns:a16="http://schemas.microsoft.com/office/drawing/2014/main" id="{4F267DA3-0730-485C-84B4-2B250CC2F006}"/>
              </a:ext>
            </a:extLst>
          </p:cNvPr>
          <p:cNvGraphicFramePr>
            <a:graphicFrameLocks noGrp="1"/>
          </p:cNvGraphicFramePr>
          <p:nvPr>
            <p:extLst>
              <p:ext uri="{D42A27DB-BD31-4B8C-83A1-F6EECF244321}">
                <p14:modId xmlns:p14="http://schemas.microsoft.com/office/powerpoint/2010/main" val="3831682042"/>
              </p:ext>
            </p:extLst>
          </p:nvPr>
        </p:nvGraphicFramePr>
        <p:xfrm>
          <a:off x="1304925" y="1265565"/>
          <a:ext cx="9279947" cy="3806688"/>
        </p:xfrm>
        <a:graphic>
          <a:graphicData uri="http://schemas.openxmlformats.org/drawingml/2006/table">
            <a:tbl>
              <a:tblPr firstRow="1" bandRow="1">
                <a:tableStyleId>{5C22544A-7EE6-4342-B048-85BDC9FD1C3A}</a:tableStyleId>
              </a:tblPr>
              <a:tblGrid>
                <a:gridCol w="2698664">
                  <a:extLst>
                    <a:ext uri="{9D8B030D-6E8A-4147-A177-3AD203B41FA5}">
                      <a16:colId xmlns:a16="http://schemas.microsoft.com/office/drawing/2014/main" val="354648205"/>
                    </a:ext>
                  </a:extLst>
                </a:gridCol>
                <a:gridCol w="5459066">
                  <a:extLst>
                    <a:ext uri="{9D8B030D-6E8A-4147-A177-3AD203B41FA5}">
                      <a16:colId xmlns:a16="http://schemas.microsoft.com/office/drawing/2014/main" val="2232788037"/>
                    </a:ext>
                  </a:extLst>
                </a:gridCol>
                <a:gridCol w="1122217">
                  <a:extLst>
                    <a:ext uri="{9D8B030D-6E8A-4147-A177-3AD203B41FA5}">
                      <a16:colId xmlns:a16="http://schemas.microsoft.com/office/drawing/2014/main" val="2378415673"/>
                    </a:ext>
                  </a:extLst>
                </a:gridCol>
              </a:tblGrid>
              <a:tr h="221207">
                <a:tc>
                  <a:txBody>
                    <a:bodyPr/>
                    <a:lstStyle/>
                    <a:p>
                      <a:r>
                        <a:rPr lang="nl-NL" sz="1600"/>
                        <a:t>Betreft</a:t>
                      </a:r>
                    </a:p>
                  </a:txBody>
                  <a:tcPr>
                    <a:solidFill>
                      <a:srgbClr val="00A9F3"/>
                    </a:solidFill>
                  </a:tcPr>
                </a:tc>
                <a:tc>
                  <a:txBody>
                    <a:bodyPr/>
                    <a:lstStyle/>
                    <a:p>
                      <a:r>
                        <a:rPr lang="nl-NL" sz="1600"/>
                        <a:t>Uitvoering door</a:t>
                      </a:r>
                    </a:p>
                  </a:txBody>
                  <a:tcPr>
                    <a:solidFill>
                      <a:srgbClr val="00A9F3"/>
                    </a:solidFill>
                  </a:tcPr>
                </a:tc>
                <a:tc>
                  <a:txBody>
                    <a:bodyPr/>
                    <a:lstStyle/>
                    <a:p>
                      <a:r>
                        <a:rPr lang="nl-NL" sz="1600"/>
                        <a:t>Gebruik</a:t>
                      </a:r>
                    </a:p>
                  </a:txBody>
                  <a:tcPr>
                    <a:solidFill>
                      <a:srgbClr val="00A9F3"/>
                    </a:solidFill>
                  </a:tcPr>
                </a:tc>
                <a:extLst>
                  <a:ext uri="{0D108BD9-81ED-4DB2-BD59-A6C34878D82A}">
                    <a16:rowId xmlns:a16="http://schemas.microsoft.com/office/drawing/2014/main" val="1713199094"/>
                  </a:ext>
                </a:extLst>
              </a:tr>
              <a:tr h="238763">
                <a:tc>
                  <a:txBody>
                    <a:bodyPr/>
                    <a:lstStyle/>
                    <a:p>
                      <a:r>
                        <a:rPr lang="nl-NL" sz="1600"/>
                        <a:t>Participatiewet</a:t>
                      </a:r>
                    </a:p>
                  </a:txBody>
                  <a:tcPr>
                    <a:noFill/>
                  </a:tcPr>
                </a:tc>
                <a:tc>
                  <a:txBody>
                    <a:bodyPr/>
                    <a:lstStyle/>
                    <a:p>
                      <a:r>
                        <a:rPr lang="nl-NL" sz="1600" i="1"/>
                        <a:t>&lt;GSD/IGSD/RSD&gt;</a:t>
                      </a:r>
                    </a:p>
                  </a:txBody>
                  <a:tcPr>
                    <a:noFill/>
                  </a:tcPr>
                </a:tc>
                <a:tc>
                  <a:txBody>
                    <a:bodyPr/>
                    <a:lstStyle/>
                    <a:p>
                      <a:r>
                        <a:rPr lang="nl-NL" sz="1600"/>
                        <a:t>Ja</a:t>
                      </a:r>
                    </a:p>
                  </a:txBody>
                  <a:tcPr>
                    <a:noFill/>
                  </a:tcPr>
                </a:tc>
                <a:extLst>
                  <a:ext uri="{0D108BD9-81ED-4DB2-BD59-A6C34878D82A}">
                    <a16:rowId xmlns:a16="http://schemas.microsoft.com/office/drawing/2014/main" val="1909654232"/>
                  </a:ext>
                </a:extLst>
              </a:tr>
              <a:tr h="221207">
                <a:tc>
                  <a:txBody>
                    <a:bodyPr/>
                    <a:lstStyle/>
                    <a:p>
                      <a:r>
                        <a:rPr lang="nl-NL" sz="1600"/>
                        <a:t>IOAZ</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i="1"/>
                        <a:t>&lt;GSD/IGSD/RSD/ander samenwerkingsverband&gt;</a:t>
                      </a:r>
                    </a:p>
                  </a:txBody>
                  <a:tcPr>
                    <a:noFill/>
                  </a:tcPr>
                </a:tc>
                <a:tc>
                  <a:txBody>
                    <a:bodyPr/>
                    <a:lstStyle/>
                    <a:p>
                      <a:r>
                        <a:rPr lang="nl-NL" sz="1600"/>
                        <a:t>Ja</a:t>
                      </a:r>
                    </a:p>
                  </a:txBody>
                  <a:tcPr>
                    <a:noFill/>
                  </a:tcPr>
                </a:tc>
                <a:extLst>
                  <a:ext uri="{0D108BD9-81ED-4DB2-BD59-A6C34878D82A}">
                    <a16:rowId xmlns:a16="http://schemas.microsoft.com/office/drawing/2014/main" val="3616758942"/>
                  </a:ext>
                </a:extLst>
              </a:tr>
              <a:tr h="221207">
                <a:tc>
                  <a:txBody>
                    <a:bodyPr/>
                    <a:lstStyle/>
                    <a:p>
                      <a:r>
                        <a:rPr lang="nl-NL" sz="1600" dirty="0"/>
                        <a:t>IOAW</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i="1" dirty="0"/>
                        <a:t>&lt;GSD/IGSD/RSD/ander samenwerkingsverband&gt;</a:t>
                      </a:r>
                    </a:p>
                  </a:txBody>
                  <a:tcPr>
                    <a:noFill/>
                  </a:tcPr>
                </a:tc>
                <a:tc>
                  <a:txBody>
                    <a:bodyPr/>
                    <a:lstStyle/>
                    <a:p>
                      <a:r>
                        <a:rPr lang="nl-NL" sz="1600" dirty="0"/>
                        <a:t>Ja</a:t>
                      </a:r>
                    </a:p>
                  </a:txBody>
                  <a:tcPr>
                    <a:noFill/>
                  </a:tcPr>
                </a:tc>
                <a:extLst>
                  <a:ext uri="{0D108BD9-81ED-4DB2-BD59-A6C34878D82A}">
                    <a16:rowId xmlns:a16="http://schemas.microsoft.com/office/drawing/2014/main" val="3968189107"/>
                  </a:ext>
                </a:extLst>
              </a:tr>
              <a:tr h="221207">
                <a:tc>
                  <a:txBody>
                    <a:bodyPr/>
                    <a:lstStyle/>
                    <a:p>
                      <a:r>
                        <a:rPr lang="nl-NL" sz="1600" dirty="0"/>
                        <a:t>WGS</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i="1" dirty="0"/>
                        <a:t>&lt;GSD/IGSD/RSD/ander samenwerkingsverband&gt;</a:t>
                      </a:r>
                    </a:p>
                  </a:txBody>
                  <a:tcPr>
                    <a:noFill/>
                  </a:tcPr>
                </a:tc>
                <a:tc>
                  <a:txBody>
                    <a:bodyPr/>
                    <a:lstStyle/>
                    <a:p>
                      <a:r>
                        <a:rPr lang="nl-NL" sz="1600" dirty="0"/>
                        <a:t>Ja</a:t>
                      </a:r>
                    </a:p>
                  </a:txBody>
                  <a:tcPr>
                    <a:noFill/>
                  </a:tcPr>
                </a:tc>
                <a:extLst>
                  <a:ext uri="{0D108BD9-81ED-4DB2-BD59-A6C34878D82A}">
                    <a16:rowId xmlns:a16="http://schemas.microsoft.com/office/drawing/2014/main" val="797466080"/>
                  </a:ext>
                </a:extLst>
              </a:tr>
              <a:tr h="221207">
                <a:tc>
                  <a:txBody>
                    <a:bodyPr/>
                    <a:lstStyle/>
                    <a:p>
                      <a:r>
                        <a:rPr lang="nl-NL" sz="1600" dirty="0"/>
                        <a:t>Burgerzaken</a:t>
                      </a:r>
                    </a:p>
                  </a:txBody>
                  <a:tcPr>
                    <a:noFill/>
                  </a:tcPr>
                </a:tc>
                <a:tc>
                  <a:txBody>
                    <a:bodyPr/>
                    <a:lstStyle/>
                    <a:p>
                      <a:endParaRPr lang="nl-NL" sz="1600" i="1" dirty="0"/>
                    </a:p>
                  </a:txBody>
                  <a:tcPr>
                    <a:noFill/>
                  </a:tcPr>
                </a:tc>
                <a:tc>
                  <a:txBody>
                    <a:bodyPr/>
                    <a:lstStyle/>
                    <a:p>
                      <a:r>
                        <a:rPr lang="nl-NL" sz="1600" dirty="0"/>
                        <a:t>Ja/Nee</a:t>
                      </a:r>
                    </a:p>
                  </a:txBody>
                  <a:tcPr>
                    <a:noFill/>
                  </a:tcPr>
                </a:tc>
                <a:extLst>
                  <a:ext uri="{0D108BD9-81ED-4DB2-BD59-A6C34878D82A}">
                    <a16:rowId xmlns:a16="http://schemas.microsoft.com/office/drawing/2014/main" val="687310167"/>
                  </a:ext>
                </a:extLst>
              </a:tr>
              <a:tr h="221207">
                <a:tc>
                  <a:txBody>
                    <a:bodyPr/>
                    <a:lstStyle/>
                    <a:p>
                      <a:r>
                        <a:rPr lang="nl-NL" sz="1600"/>
                        <a:t>RMC gemeente</a:t>
                      </a:r>
                    </a:p>
                  </a:txBody>
                  <a:tcPr>
                    <a:noFill/>
                  </a:tcPr>
                </a:tc>
                <a:tc>
                  <a:txBody>
                    <a:bodyPr/>
                    <a:lstStyle/>
                    <a:p>
                      <a:r>
                        <a:rPr lang="nl-NL" sz="1600" i="1"/>
                        <a:t>Wel/geen RMC gemeente</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a:t>Ja/Nee</a:t>
                      </a:r>
                    </a:p>
                  </a:txBody>
                  <a:tcPr>
                    <a:noFill/>
                  </a:tcPr>
                </a:tc>
                <a:extLst>
                  <a:ext uri="{0D108BD9-81ED-4DB2-BD59-A6C34878D82A}">
                    <a16:rowId xmlns:a16="http://schemas.microsoft.com/office/drawing/2014/main" val="904058426"/>
                  </a:ext>
                </a:extLst>
              </a:tr>
              <a:tr h="440304">
                <a:tc>
                  <a:txBody>
                    <a:bodyPr/>
                    <a:lstStyle/>
                    <a:p>
                      <a:r>
                        <a:rPr lang="nl-NL" sz="1600"/>
                        <a:t>Gemeentelijk gerechtsdeurwaarders</a:t>
                      </a:r>
                    </a:p>
                  </a:txBody>
                  <a:tcPr>
                    <a:noFill/>
                  </a:tcPr>
                </a:tc>
                <a:tc>
                  <a:txBody>
                    <a:bodyPr/>
                    <a:lstStyle/>
                    <a:p>
                      <a:r>
                        <a:rPr lang="nl-NL" sz="1600" i="1"/>
                        <a:t>&lt;eigen gemeente/belastingsamenwerking&gt;</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a:t>Ja/Nee</a:t>
                      </a:r>
                    </a:p>
                  </a:txBody>
                  <a:tcPr>
                    <a:noFill/>
                  </a:tcPr>
                </a:tc>
                <a:extLst>
                  <a:ext uri="{0D108BD9-81ED-4DB2-BD59-A6C34878D82A}">
                    <a16:rowId xmlns:a16="http://schemas.microsoft.com/office/drawing/2014/main" val="1840493412"/>
                  </a:ext>
                </a:extLst>
              </a:tr>
              <a:tr h="440304">
                <a:tc>
                  <a:txBody>
                    <a:bodyPr/>
                    <a:lstStyle/>
                    <a:p>
                      <a:r>
                        <a:rPr lang="nl-NL" sz="1600" err="1"/>
                        <a:t>DigiD</a:t>
                      </a:r>
                      <a:endParaRPr lang="nl-NL" sz="1600"/>
                    </a:p>
                  </a:txBody>
                  <a:tcPr>
                    <a:noFill/>
                  </a:tcPr>
                </a:tc>
                <a:tc>
                  <a:txBody>
                    <a:bodyPr/>
                    <a:lstStyle/>
                    <a:p>
                      <a:r>
                        <a:rPr lang="nl-NL" sz="1600" i="1"/>
                        <a:t>&lt;leverancier hosting, applicatie, SaaS, </a:t>
                      </a:r>
                      <a:r>
                        <a:rPr lang="nl-NL" sz="1600" i="1" err="1"/>
                        <a:t>etc</a:t>
                      </a:r>
                      <a:r>
                        <a:rPr lang="nl-NL" sz="1600" i="1"/>
                        <a:t>&gt;</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a:t>Ja/Nee</a:t>
                      </a:r>
                    </a:p>
                  </a:txBody>
                  <a:tcPr>
                    <a:noFill/>
                  </a:tcPr>
                </a:tc>
                <a:extLst>
                  <a:ext uri="{0D108BD9-81ED-4DB2-BD59-A6C34878D82A}">
                    <a16:rowId xmlns:a16="http://schemas.microsoft.com/office/drawing/2014/main" val="2059204995"/>
                  </a:ext>
                </a:extLst>
              </a:tr>
              <a:tr h="440304">
                <a:tc>
                  <a:txBody>
                    <a:bodyPr/>
                    <a:lstStyle/>
                    <a:p>
                      <a:r>
                        <a:rPr lang="nl-NL" sz="1600"/>
                        <a:t>Toetsing Collegeverklaring</a:t>
                      </a:r>
                    </a:p>
                  </a:txBody>
                  <a:tcPr>
                    <a:noFill/>
                  </a:tcPr>
                </a:tc>
                <a:tc>
                  <a:txBody>
                    <a:bodyPr/>
                    <a:lstStyle/>
                    <a:p>
                      <a:r>
                        <a:rPr lang="nl-NL" sz="1600" i="1"/>
                        <a:t>&lt;IT auditor&gt;</a:t>
                      </a:r>
                    </a:p>
                  </a:txBody>
                  <a:tcPr>
                    <a:no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600" dirty="0"/>
                        <a:t>Ja</a:t>
                      </a:r>
                    </a:p>
                  </a:txBody>
                  <a:tcPr>
                    <a:noFill/>
                  </a:tcPr>
                </a:tc>
                <a:extLst>
                  <a:ext uri="{0D108BD9-81ED-4DB2-BD59-A6C34878D82A}">
                    <a16:rowId xmlns:a16="http://schemas.microsoft.com/office/drawing/2014/main" val="3979871267"/>
                  </a:ext>
                </a:extLst>
              </a:tr>
            </a:tbl>
          </a:graphicData>
        </a:graphic>
      </p:graphicFrame>
      <p:sp>
        <p:nvSpPr>
          <p:cNvPr id="5" name="Tekstvak 4">
            <a:extLst>
              <a:ext uri="{FF2B5EF4-FFF2-40B4-BE49-F238E27FC236}">
                <a16:creationId xmlns:a16="http://schemas.microsoft.com/office/drawing/2014/main" id="{2547D50A-A778-4F5C-9765-CB31D2518247}"/>
              </a:ext>
            </a:extLst>
          </p:cNvPr>
          <p:cNvSpPr txBox="1"/>
          <p:nvPr/>
        </p:nvSpPr>
        <p:spPr>
          <a:xfrm>
            <a:off x="1304925" y="5041590"/>
            <a:ext cx="10148172" cy="1384995"/>
          </a:xfrm>
          <a:prstGeom prst="rect">
            <a:avLst/>
          </a:prstGeom>
          <a:noFill/>
        </p:spPr>
        <p:txBody>
          <a:bodyPr wrap="square" lIns="91440" tIns="45720" rIns="91440" bIns="45720" rtlCol="0" anchor="t">
            <a:spAutoFit/>
          </a:bodyPr>
          <a:lstStyle/>
          <a:p>
            <a:r>
              <a:rPr lang="nl-NL" sz="2000" dirty="0">
                <a:latin typeface="+mn-lt"/>
                <a:ea typeface="ＭＳ Ｐゴシック"/>
              </a:rPr>
              <a:t>Opdrachtverstrekking aanlevering </a:t>
            </a:r>
            <a:r>
              <a:rPr lang="nl-NL" sz="2000" dirty="0" err="1">
                <a:latin typeface="+mn-lt"/>
                <a:ea typeface="ＭＳ Ｐゴシック"/>
              </a:rPr>
              <a:t>TPM’s</a:t>
            </a:r>
            <a:r>
              <a:rPr lang="nl-NL" sz="2000" dirty="0">
                <a:latin typeface="+mn-lt"/>
                <a:ea typeface="ＭＳ Ｐゴシック"/>
              </a:rPr>
              <a:t>: </a:t>
            </a:r>
            <a:r>
              <a:rPr lang="nl-NL" sz="2000" b="1" dirty="0">
                <a:latin typeface="+mn-lt"/>
                <a:ea typeface="ＭＳ Ｐゴシック"/>
              </a:rPr>
              <a:t>voor 15 oktober 2023</a:t>
            </a:r>
            <a:endParaRPr lang="nl-NL" sz="2000" b="1" dirty="0">
              <a:latin typeface="+mn-lt"/>
            </a:endParaRPr>
          </a:p>
          <a:p>
            <a:endParaRPr lang="nl-NL" sz="1200" dirty="0">
              <a:latin typeface="+mn-lt"/>
            </a:endParaRPr>
          </a:p>
          <a:p>
            <a:endParaRPr lang="nl-NL" sz="1200" dirty="0">
              <a:latin typeface="+mn-lt"/>
            </a:endParaRPr>
          </a:p>
          <a:p>
            <a:r>
              <a:rPr lang="nl-NL" sz="2000" b="1" dirty="0">
                <a:latin typeface="+mn-lt"/>
              </a:rPr>
              <a:t>Aanspreekpunt: &lt;naam medewerker&gt;</a:t>
            </a:r>
          </a:p>
          <a:p>
            <a:endParaRPr lang="nl-NL" sz="2000" dirty="0"/>
          </a:p>
        </p:txBody>
      </p:sp>
    </p:spTree>
    <p:extLst>
      <p:ext uri="{BB962C8B-B14F-4D97-AF65-F5344CB8AC3E}">
        <p14:creationId xmlns:p14="http://schemas.microsoft.com/office/powerpoint/2010/main" val="1785888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Afsluiting</a:t>
            </a:r>
          </a:p>
        </p:txBody>
      </p:sp>
    </p:spTree>
    <p:extLst>
      <p:ext uri="{BB962C8B-B14F-4D97-AF65-F5344CB8AC3E}">
        <p14:creationId xmlns:p14="http://schemas.microsoft.com/office/powerpoint/2010/main" val="273836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2253E95B-5A45-4E9A-A7E8-71E5E73035FB}"/>
              </a:ext>
            </a:extLst>
          </p:cNvPr>
          <p:cNvSpPr txBox="1">
            <a:spLocks/>
          </p:cNvSpPr>
          <p:nvPr/>
        </p:nvSpPr>
        <p:spPr>
          <a:xfrm>
            <a:off x="1080000" y="2160000"/>
            <a:ext cx="6120000" cy="1440000"/>
          </a:xfrm>
          <a:prstGeom prst="rect">
            <a:avLst/>
          </a:prstGeom>
        </p:spPr>
        <p:txBody>
          <a:bodyPr lIns="91440" tIns="45720" rIns="91440" bIns="45720" anchor="t"/>
          <a:lst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a:lstStyle>
          <a:p>
            <a:pPr defTabSz="914400"/>
            <a:r>
              <a:rPr lang="nl-NL" sz="4000" dirty="0">
                <a:ea typeface="ＭＳ Ｐゴシック"/>
              </a:rPr>
              <a:t>ENSIA 2023</a:t>
            </a:r>
            <a:endParaRPr lang="nl-NL" sz="4000" dirty="0"/>
          </a:p>
        </p:txBody>
      </p:sp>
      <p:sp>
        <p:nvSpPr>
          <p:cNvPr id="6" name="Ondertitel 2">
            <a:extLst>
              <a:ext uri="{FF2B5EF4-FFF2-40B4-BE49-F238E27FC236}">
                <a16:creationId xmlns:a16="http://schemas.microsoft.com/office/drawing/2014/main" id="{E93E3BCC-D060-4DFE-A8FF-3BF0823E9496}"/>
              </a:ext>
            </a:extLst>
          </p:cNvPr>
          <p:cNvSpPr txBox="1">
            <a:spLocks/>
          </p:cNvSpPr>
          <p:nvPr/>
        </p:nvSpPr>
        <p:spPr>
          <a:xfrm>
            <a:off x="1080000" y="5382340"/>
            <a:ext cx="6120000" cy="1080000"/>
          </a:xfrm>
          <a:prstGeom prst="rect">
            <a:avLst/>
          </a:prstGeom>
        </p:spPr>
        <p:txBody>
          <a:bodyPr lIns="0" tIns="0" rIns="0" bIns="0">
            <a:noAutofit/>
          </a:bodyPr>
          <a:lstStyle>
            <a:lvl1pPr marL="0" indent="0" algn="l" rtl="0" fontAlgn="base">
              <a:lnSpc>
                <a:spcPct val="90000"/>
              </a:lnSpc>
              <a:spcBef>
                <a:spcPct val="20000"/>
              </a:spcBef>
              <a:spcAft>
                <a:spcPct val="0"/>
              </a:spcAft>
              <a:buClr>
                <a:schemeClr val="bg2"/>
              </a:buClr>
              <a:buSzPct val="80000"/>
              <a:buFont typeface="Arial" charset="0"/>
              <a:buNone/>
              <a:defRPr sz="2400" kern="1200">
                <a:solidFill>
                  <a:schemeClr val="tx1"/>
                </a:solidFill>
                <a:latin typeface="+mn-lt"/>
                <a:ea typeface="ＭＳ Ｐゴシック" charset="-128"/>
                <a:cs typeface="+mn-cs"/>
              </a:defRPr>
            </a:lvl1pPr>
            <a:lvl2pPr marL="457200" indent="0" algn="ctr" rtl="0" fontAlgn="base">
              <a:lnSpc>
                <a:spcPct val="90000"/>
              </a:lnSpc>
              <a:spcBef>
                <a:spcPct val="20000"/>
              </a:spcBef>
              <a:spcAft>
                <a:spcPct val="0"/>
              </a:spcAft>
              <a:buClr>
                <a:schemeClr val="bg2"/>
              </a:buClr>
              <a:buSzPct val="80000"/>
              <a:buFont typeface="Arial" charset="0"/>
              <a:buNone/>
              <a:defRPr sz="2000" kern="1200">
                <a:solidFill>
                  <a:schemeClr val="tx1">
                    <a:tint val="75000"/>
                  </a:schemeClr>
                </a:solidFill>
                <a:latin typeface="+mn-lt"/>
                <a:ea typeface="ＭＳ Ｐゴシック" charset="-128"/>
                <a:cs typeface="+mn-cs"/>
              </a:defRPr>
            </a:lvl2pPr>
            <a:lvl3pPr marL="914400" indent="0" algn="ctr" rtl="0" fontAlgn="base">
              <a:lnSpc>
                <a:spcPct val="90000"/>
              </a:lnSpc>
              <a:spcBef>
                <a:spcPct val="20000"/>
              </a:spcBef>
              <a:spcAft>
                <a:spcPct val="0"/>
              </a:spcAft>
              <a:buClr>
                <a:schemeClr val="bg2"/>
              </a:buClr>
              <a:buSzPct val="80000"/>
              <a:buFont typeface="Arial" charset="0"/>
              <a:buNone/>
              <a:defRPr kern="1200">
                <a:solidFill>
                  <a:schemeClr val="tx1">
                    <a:tint val="75000"/>
                  </a:schemeClr>
                </a:solidFill>
                <a:latin typeface="+mn-lt"/>
                <a:ea typeface="ＭＳ Ｐゴシック" charset="-128"/>
                <a:cs typeface="+mn-cs"/>
              </a:defRPr>
            </a:lvl3pPr>
            <a:lvl4pPr marL="1371600" indent="0" algn="ctr" rtl="0" fontAlgn="base">
              <a:lnSpc>
                <a:spcPct val="90000"/>
              </a:lnSpc>
              <a:spcBef>
                <a:spcPct val="20000"/>
              </a:spcBef>
              <a:spcAft>
                <a:spcPct val="0"/>
              </a:spcAft>
              <a:buClr>
                <a:schemeClr val="bg2"/>
              </a:buClr>
              <a:buSzPct val="80000"/>
              <a:buFont typeface="Arial" charset="0"/>
              <a:buNone/>
              <a:tabLst>
                <a:tab pos="1792288" algn="l"/>
              </a:tabLst>
              <a:defRPr sz="1600" kern="1200">
                <a:solidFill>
                  <a:schemeClr val="tx1">
                    <a:tint val="75000"/>
                  </a:schemeClr>
                </a:solidFill>
                <a:latin typeface="+mn-lt"/>
                <a:ea typeface="ＭＳ Ｐゴシック" charset="-128"/>
                <a:cs typeface="+mn-cs"/>
              </a:defRPr>
            </a:lvl4pPr>
            <a:lvl5pPr marL="1828800" indent="0" algn="ctr" rtl="0" fontAlgn="base">
              <a:lnSpc>
                <a:spcPct val="90000"/>
              </a:lnSpc>
              <a:spcBef>
                <a:spcPct val="20000"/>
              </a:spcBef>
              <a:spcAft>
                <a:spcPct val="0"/>
              </a:spcAft>
              <a:buClr>
                <a:schemeClr val="bg2"/>
              </a:buClr>
              <a:buSzPct val="80000"/>
              <a:buFont typeface="Arial" charset="0"/>
              <a:buNone/>
              <a:defRPr sz="1600" kern="1200">
                <a:solidFill>
                  <a:schemeClr val="tx1">
                    <a:tint val="75000"/>
                  </a:schemeClr>
                </a:solidFill>
                <a:latin typeface="+mn-lt"/>
                <a:ea typeface="ＭＳ Ｐゴシック" charset="-128"/>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defTabSz="914400"/>
            <a:r>
              <a:rPr lang="nl-NL" sz="2000" b="1" dirty="0">
                <a:solidFill>
                  <a:srgbClr val="002F5F"/>
                </a:solidFill>
              </a:rPr>
              <a:t>ENSIA-coördinator: &lt;Naam coördinator&gt;</a:t>
            </a:r>
          </a:p>
          <a:p>
            <a:pPr defTabSz="914400"/>
            <a:r>
              <a:rPr lang="nl-NL" sz="2000" b="1" dirty="0">
                <a:solidFill>
                  <a:srgbClr val="002F5F"/>
                </a:solidFill>
              </a:rPr>
              <a:t>&lt;Datum&gt;</a:t>
            </a:r>
          </a:p>
          <a:p>
            <a:pPr defTabSz="914400"/>
            <a:endParaRPr lang="nl-NL" sz="2000" b="1" dirty="0">
              <a:solidFill>
                <a:srgbClr val="002F5F"/>
              </a:solidFill>
            </a:endParaRPr>
          </a:p>
        </p:txBody>
      </p:sp>
    </p:spTree>
    <p:extLst>
      <p:ext uri="{BB962C8B-B14F-4D97-AF65-F5344CB8AC3E}">
        <p14:creationId xmlns:p14="http://schemas.microsoft.com/office/powerpoint/2010/main" val="74495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10700"/>
          </a:xfrm>
        </p:spPr>
        <p:txBody>
          <a:bodyPr anchor="t"/>
          <a:lstStyle/>
          <a:p>
            <a:r>
              <a:rPr lang="nl-NL" dirty="0">
                <a:latin typeface="Arial"/>
                <a:cs typeface="Arial"/>
              </a:rPr>
              <a:t>Agenda kick-off ENSIA 2023</a:t>
            </a:r>
            <a:endParaRPr lang="nl-NL" dirty="0"/>
          </a:p>
        </p:txBody>
      </p:sp>
      <p:sp>
        <p:nvSpPr>
          <p:cNvPr id="3" name="Tijdelijke aanduiding voor inhoud 2"/>
          <p:cNvSpPr>
            <a:spLocks noGrp="1"/>
          </p:cNvSpPr>
          <p:nvPr>
            <p:ph idx="1"/>
          </p:nvPr>
        </p:nvSpPr>
        <p:spPr>
          <a:xfrm>
            <a:off x="1024092" y="1647824"/>
            <a:ext cx="10033000" cy="4424729"/>
          </a:xfrm>
        </p:spPr>
        <p:txBody>
          <a:bodyPr/>
          <a:lstStyle/>
          <a:p>
            <a:pPr marL="267970" lvl="0" indent="-267970">
              <a:lnSpc>
                <a:spcPct val="150000"/>
              </a:lnSpc>
            </a:pPr>
            <a:r>
              <a:rPr lang="nl-NL" sz="2000" dirty="0">
                <a:latin typeface="Arial"/>
                <a:ea typeface="ＭＳ Ｐゴシック"/>
                <a:cs typeface="Arial"/>
              </a:rPr>
              <a:t>Scope ENSIA 2023</a:t>
            </a:r>
            <a:endParaRPr lang="en-US" dirty="0"/>
          </a:p>
          <a:p>
            <a:pPr marL="267970" indent="-267970">
              <a:lnSpc>
                <a:spcPct val="150000"/>
              </a:lnSpc>
            </a:pPr>
            <a:r>
              <a:rPr lang="nl-NL" sz="2000" dirty="0">
                <a:latin typeface="Arial" panose="020B0604020202020204" pitchFamily="34" charset="0"/>
                <a:ea typeface="ＭＳ Ｐゴシック" charset="-128"/>
              </a:rPr>
              <a:t>Jaarcyclus ENSIA</a:t>
            </a:r>
          </a:p>
          <a:p>
            <a:pPr marL="267970" indent="-267970">
              <a:lnSpc>
                <a:spcPct val="150000"/>
              </a:lnSpc>
            </a:pPr>
            <a:r>
              <a:rPr lang="nl-NL" sz="2000" dirty="0">
                <a:latin typeface="Arial"/>
                <a:ea typeface="ＭＳ Ｐゴシック"/>
                <a:cs typeface="Arial"/>
              </a:rPr>
              <a:t>Wijzigingen t.o.v. 2022</a:t>
            </a:r>
            <a:endParaRPr lang="nl-NL" sz="2000" dirty="0">
              <a:latin typeface="Arial" panose="020B0604020202020204" pitchFamily="34" charset="0"/>
              <a:ea typeface="ＭＳ Ｐゴシック" charset="-128"/>
            </a:endParaRPr>
          </a:p>
          <a:p>
            <a:pPr marL="267970" lvl="0" indent="-267970">
              <a:lnSpc>
                <a:spcPct val="150000"/>
              </a:lnSpc>
            </a:pPr>
            <a:r>
              <a:rPr lang="nl-NL" sz="2000" dirty="0">
                <a:latin typeface="Arial"/>
                <a:ea typeface="ＭＳ Ｐゴシック"/>
                <a:cs typeface="Arial"/>
              </a:rPr>
              <a:t>Planning en aanpak 2023</a:t>
            </a:r>
            <a:endParaRPr lang="nl-NL" sz="2000" dirty="0">
              <a:latin typeface="Arial" panose="020B0604020202020204" pitchFamily="34" charset="0"/>
              <a:ea typeface="ＭＳ Ｐゴシック" charset="-128"/>
            </a:endParaRPr>
          </a:p>
          <a:p>
            <a:pPr marL="267970" lvl="0" indent="-267970">
              <a:lnSpc>
                <a:spcPct val="150000"/>
              </a:lnSpc>
            </a:pPr>
            <a:r>
              <a:rPr lang="nl-NL" sz="2000" dirty="0">
                <a:latin typeface="Arial" panose="020B0604020202020204" pitchFamily="34" charset="0"/>
                <a:ea typeface="ＭＳ Ｐゴシック" charset="-128"/>
              </a:rPr>
              <a:t>Hoe werken we samen</a:t>
            </a:r>
          </a:p>
          <a:p>
            <a:pPr marL="671195" lvl="1" indent="-271145">
              <a:buFont typeface="Wingdings" pitchFamily="2" charset="2"/>
              <a:buChar char="Ø"/>
            </a:pPr>
            <a:r>
              <a:rPr lang="nl-NL" sz="1600" dirty="0">
                <a:latin typeface="Arial"/>
                <a:ea typeface="ＭＳ Ｐゴシック"/>
                <a:cs typeface="Arial"/>
              </a:rPr>
              <a:t>Werkwijze ENSIA-verantwoording 2023</a:t>
            </a:r>
            <a:endParaRPr lang="nl-NL" sz="1600" dirty="0">
              <a:latin typeface="Arial" panose="020B0604020202020204" pitchFamily="34" charset="0"/>
              <a:ea typeface="ＭＳ Ｐゴシック" charset="-128"/>
            </a:endParaRPr>
          </a:p>
          <a:p>
            <a:pPr marL="671195" lvl="1" indent="-271145">
              <a:buFont typeface="Wingdings" pitchFamily="2" charset="2"/>
              <a:buChar char="Ø"/>
            </a:pPr>
            <a:r>
              <a:rPr lang="nl-NL" sz="1600" dirty="0">
                <a:latin typeface="Arial" panose="020B0604020202020204" pitchFamily="34" charset="0"/>
                <a:ea typeface="ＭＳ Ｐゴシック" charset="-128"/>
              </a:rPr>
              <a:t>Uitwerking rollen en taken</a:t>
            </a:r>
          </a:p>
          <a:p>
            <a:pPr marL="671195" lvl="1" indent="-271145">
              <a:buFont typeface="Wingdings" pitchFamily="2" charset="2"/>
              <a:buChar char="Ø"/>
            </a:pPr>
            <a:r>
              <a:rPr lang="nl-NL" sz="1600" dirty="0">
                <a:latin typeface="Arial" panose="020B0604020202020204" pitchFamily="34" charset="0"/>
                <a:ea typeface="ＭＳ Ｐゴシック" charset="-128"/>
              </a:rPr>
              <a:t>Toelichting op gebruik ENSIA</a:t>
            </a:r>
          </a:p>
          <a:p>
            <a:pPr marL="267970" lvl="0" indent="-267970">
              <a:lnSpc>
                <a:spcPct val="150000"/>
              </a:lnSpc>
            </a:pPr>
            <a:r>
              <a:rPr lang="nl-NL" sz="2000" dirty="0">
                <a:latin typeface="Arial" panose="020B0604020202020204" pitchFamily="34" charset="0"/>
                <a:ea typeface="ＭＳ Ｐゴシック" charset="-128"/>
              </a:rPr>
              <a:t>Samenwerkingsverbanden &amp; leveranciers</a:t>
            </a:r>
          </a:p>
          <a:p>
            <a:pPr marL="267970" indent="-267970">
              <a:lnSpc>
                <a:spcPct val="150000"/>
              </a:lnSpc>
            </a:pPr>
            <a:r>
              <a:rPr lang="nl-NL" sz="2000" dirty="0">
                <a:latin typeface="Arial" panose="020B0604020202020204" pitchFamily="34" charset="0"/>
                <a:ea typeface="ＭＳ Ｐゴシック" charset="-128"/>
              </a:rPr>
              <a:t>Afsluiting</a:t>
            </a:r>
          </a:p>
        </p:txBody>
      </p:sp>
    </p:spTree>
    <p:extLst>
      <p:ext uri="{BB962C8B-B14F-4D97-AF65-F5344CB8AC3E}">
        <p14:creationId xmlns:p14="http://schemas.microsoft.com/office/powerpoint/2010/main" val="14043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C46066A-9A67-C22B-85B9-CE176F2985CF}"/>
              </a:ext>
            </a:extLst>
          </p:cNvPr>
          <p:cNvPicPr>
            <a:picLocks noChangeAspect="1"/>
          </p:cNvPicPr>
          <p:nvPr/>
        </p:nvPicPr>
        <p:blipFill>
          <a:blip r:embed="rId3"/>
          <a:stretch>
            <a:fillRect/>
          </a:stretch>
        </p:blipFill>
        <p:spPr>
          <a:xfrm>
            <a:off x="2376169" y="1080000"/>
            <a:ext cx="7937560" cy="2331105"/>
          </a:xfrm>
          <a:prstGeom prst="rect">
            <a:avLst/>
          </a:prstGeom>
        </p:spPr>
      </p:pic>
      <p:sp>
        <p:nvSpPr>
          <p:cNvPr id="5" name="Titel 4"/>
          <p:cNvSpPr>
            <a:spLocks noGrp="1"/>
          </p:cNvSpPr>
          <p:nvPr>
            <p:ph type="title"/>
          </p:nvPr>
        </p:nvSpPr>
        <p:spPr/>
        <p:txBody>
          <a:bodyPr/>
          <a:lstStyle/>
          <a:p>
            <a:r>
              <a:rPr lang="nl-NL" dirty="0">
                <a:latin typeface="Arial"/>
                <a:cs typeface="Arial"/>
              </a:rPr>
              <a:t>Scope ENSIA 2023</a:t>
            </a:r>
            <a:endParaRPr lang="nl-NL" dirty="0"/>
          </a:p>
        </p:txBody>
      </p:sp>
      <p:grpSp>
        <p:nvGrpSpPr>
          <p:cNvPr id="2" name="Groep 1"/>
          <p:cNvGrpSpPr/>
          <p:nvPr/>
        </p:nvGrpSpPr>
        <p:grpSpPr>
          <a:xfrm>
            <a:off x="1079998" y="3365746"/>
            <a:ext cx="10143175" cy="2862322"/>
            <a:chOff x="1079999" y="2958694"/>
            <a:chExt cx="8952694" cy="2862322"/>
          </a:xfrm>
        </p:grpSpPr>
        <p:sp>
          <p:nvSpPr>
            <p:cNvPr id="7" name="Tekstvak 6"/>
            <p:cNvSpPr txBox="1"/>
            <p:nvPr/>
          </p:nvSpPr>
          <p:spPr>
            <a:xfrm>
              <a:off x="1079999" y="2958694"/>
              <a:ext cx="3965722" cy="1015663"/>
            </a:xfrm>
            <a:prstGeom prst="rect">
              <a:avLst/>
            </a:prstGeom>
            <a:solidFill>
              <a:srgbClr val="F07E23"/>
            </a:solidFill>
          </p:spPr>
          <p:txBody>
            <a:bodyPr wrap="square" rtlCol="0">
              <a:spAutoFit/>
            </a:bodyPr>
            <a:lstStyle/>
            <a:p>
              <a:r>
                <a:rPr lang="nl-NL" sz="2000" dirty="0">
                  <a:solidFill>
                    <a:schemeClr val="bg1"/>
                  </a:solidFill>
                </a:rPr>
                <a:t>Interne verantwoording over </a:t>
              </a:r>
              <a:r>
                <a:rPr lang="nl-NL" sz="2000" dirty="0" err="1">
                  <a:solidFill>
                    <a:schemeClr val="bg1"/>
                  </a:solidFill>
                </a:rPr>
                <a:t>informatie-beveiliging</a:t>
              </a:r>
              <a:endParaRPr lang="nl-NL" sz="2000" dirty="0">
                <a:solidFill>
                  <a:schemeClr val="bg1"/>
                </a:solidFill>
              </a:endParaRPr>
            </a:p>
            <a:p>
              <a:pPr marL="342900" indent="-342900">
                <a:buFont typeface="Wingdings" panose="05000000000000000000" pitchFamily="2" charset="2"/>
                <a:buChar char="§"/>
              </a:pPr>
              <a:r>
                <a:rPr lang="nl-NL" sz="2000" dirty="0">
                  <a:solidFill>
                    <a:schemeClr val="bg1"/>
                  </a:solidFill>
                </a:rPr>
                <a:t>Gemeenteraad</a:t>
              </a:r>
            </a:p>
          </p:txBody>
        </p:sp>
        <p:sp>
          <p:nvSpPr>
            <p:cNvPr id="8" name="Tekstvak 7"/>
            <p:cNvSpPr txBox="1"/>
            <p:nvPr/>
          </p:nvSpPr>
          <p:spPr>
            <a:xfrm>
              <a:off x="5257474" y="2958694"/>
              <a:ext cx="4775219" cy="2862322"/>
            </a:xfrm>
            <a:prstGeom prst="rect">
              <a:avLst/>
            </a:prstGeom>
            <a:solidFill>
              <a:srgbClr val="F07E23"/>
            </a:solidFill>
          </p:spPr>
          <p:txBody>
            <a:bodyPr wrap="square" lIns="91440" tIns="45720" rIns="91440" bIns="45720" rtlCol="0" anchor="t">
              <a:spAutoFit/>
            </a:bodyPr>
            <a:lstStyle/>
            <a:p>
              <a:r>
                <a:rPr lang="nl-NL" sz="2000" dirty="0">
                  <a:solidFill>
                    <a:schemeClr val="bg1"/>
                  </a:solidFill>
                </a:rPr>
                <a:t>Externe verantwoording aan toezichthouders van het Rijk</a:t>
              </a:r>
            </a:p>
            <a:p>
              <a:pPr marL="342900" indent="-342900">
                <a:buFont typeface="Wingdings" panose="05000000000000000000" pitchFamily="2" charset="2"/>
                <a:buChar char="§"/>
                <a:tabLst>
                  <a:tab pos="2789238" algn="l"/>
                  <a:tab pos="3233738" algn="l"/>
                </a:tabLst>
              </a:pPr>
              <a:r>
                <a:rPr lang="nl-NL" sz="2000" dirty="0" err="1">
                  <a:solidFill>
                    <a:schemeClr val="bg1"/>
                  </a:solidFill>
                </a:rPr>
                <a:t>Suwinet</a:t>
              </a:r>
              <a:r>
                <a:rPr lang="nl-NL" sz="2000" dirty="0">
                  <a:solidFill>
                    <a:schemeClr val="bg1"/>
                  </a:solidFill>
                </a:rPr>
                <a:t>     	BKWI/SZW</a:t>
              </a:r>
            </a:p>
            <a:p>
              <a:pPr marL="342900" indent="-342900">
                <a:buFont typeface="Wingdings" panose="05000000000000000000" pitchFamily="2" charset="2"/>
                <a:buChar char="§"/>
                <a:tabLst>
                  <a:tab pos="2789238" algn="l"/>
                  <a:tab pos="3233738" algn="l"/>
                </a:tabLst>
              </a:pPr>
              <a:r>
                <a:rPr lang="nl-NL" sz="2000" dirty="0" err="1">
                  <a:solidFill>
                    <a:schemeClr val="bg1"/>
                  </a:solidFill>
                </a:rPr>
                <a:t>DigiD</a:t>
              </a:r>
              <a:r>
                <a:rPr lang="nl-NL" sz="2000" dirty="0">
                  <a:solidFill>
                    <a:schemeClr val="bg1"/>
                  </a:solidFill>
                </a:rPr>
                <a:t>          	</a:t>
              </a:r>
              <a:r>
                <a:rPr lang="nl-NL" sz="2000" dirty="0" err="1">
                  <a:solidFill>
                    <a:schemeClr val="bg1"/>
                  </a:solidFill>
                </a:rPr>
                <a:t>Logius</a:t>
              </a:r>
              <a:r>
                <a:rPr lang="nl-NL" sz="2000" dirty="0">
                  <a:solidFill>
                    <a:schemeClr val="bg1"/>
                  </a:solidFill>
                </a:rPr>
                <a:t>/BZK</a:t>
              </a:r>
            </a:p>
            <a:p>
              <a:pPr marL="342900" indent="-342900">
                <a:buFont typeface="Wingdings" panose="05000000000000000000" pitchFamily="2" charset="2"/>
                <a:buChar char="§"/>
                <a:tabLst>
                  <a:tab pos="2789238" algn="l"/>
                  <a:tab pos="3233738" algn="l"/>
                </a:tabLst>
              </a:pPr>
              <a:r>
                <a:rPr lang="nl-NL" sz="2000" dirty="0">
                  <a:solidFill>
                    <a:schemeClr val="bg1"/>
                  </a:solidFill>
                </a:rPr>
                <a:t>BAG	DGBRW/BZK</a:t>
              </a:r>
            </a:p>
            <a:p>
              <a:pPr marL="342900" indent="-342900">
                <a:buFont typeface="Wingdings" panose="05000000000000000000" pitchFamily="2" charset="2"/>
                <a:buChar char="§"/>
                <a:tabLst>
                  <a:tab pos="2789238" algn="l"/>
                  <a:tab pos="3233738" algn="l"/>
                </a:tabLst>
              </a:pPr>
              <a:r>
                <a:rPr lang="nl-NL" sz="2000" dirty="0">
                  <a:solidFill>
                    <a:schemeClr val="bg1"/>
                  </a:solidFill>
                </a:rPr>
                <a:t>BGT	DGBRW/BZK</a:t>
              </a:r>
            </a:p>
            <a:p>
              <a:pPr marL="342900" indent="-342900">
                <a:buFont typeface="Wingdings" panose="05000000000000000000" pitchFamily="2" charset="2"/>
                <a:buChar char="§"/>
                <a:tabLst>
                  <a:tab pos="2789238" algn="l"/>
                  <a:tab pos="3233738" algn="l"/>
                </a:tabLst>
              </a:pPr>
              <a:r>
                <a:rPr lang="nl-NL" sz="2000" dirty="0">
                  <a:solidFill>
                    <a:schemeClr val="bg1"/>
                  </a:solidFill>
                </a:rPr>
                <a:t>BRO	DGBRW/BZK</a:t>
              </a:r>
            </a:p>
            <a:p>
              <a:pPr marL="342900" indent="-342900">
                <a:buFont typeface="Wingdings" panose="05000000000000000000" pitchFamily="2" charset="2"/>
                <a:buChar char="§"/>
                <a:tabLst>
                  <a:tab pos="2789238" algn="l"/>
                  <a:tab pos="3233738" algn="l"/>
                </a:tabLst>
              </a:pPr>
              <a:r>
                <a:rPr lang="nl-NL" sz="2000" dirty="0">
                  <a:solidFill>
                    <a:schemeClr val="bg1"/>
                  </a:solidFill>
                </a:rPr>
                <a:t>BRP	</a:t>
              </a:r>
              <a:r>
                <a:rPr lang="nl-NL" sz="2000" dirty="0" err="1">
                  <a:solidFill>
                    <a:schemeClr val="bg1"/>
                  </a:solidFill>
                </a:rPr>
                <a:t>RvIG</a:t>
              </a:r>
              <a:r>
                <a:rPr lang="nl-NL" sz="2000" dirty="0">
                  <a:solidFill>
                    <a:schemeClr val="bg1"/>
                  </a:solidFill>
                </a:rPr>
                <a:t>/BZK</a:t>
              </a:r>
            </a:p>
            <a:p>
              <a:pPr marL="342900" indent="-342900">
                <a:buFont typeface="Wingdings" panose="05000000000000000000" pitchFamily="2" charset="2"/>
                <a:buChar char="§"/>
                <a:tabLst>
                  <a:tab pos="2789238" algn="l"/>
                  <a:tab pos="3233738" algn="l"/>
                </a:tabLst>
              </a:pPr>
              <a:r>
                <a:rPr lang="nl-NL" sz="2000" dirty="0">
                  <a:solidFill>
                    <a:schemeClr val="bg1"/>
                  </a:solidFill>
                </a:rPr>
                <a:t>Reisdocumenten	</a:t>
              </a:r>
              <a:r>
                <a:rPr lang="nl-NL" sz="2000" dirty="0" err="1">
                  <a:solidFill>
                    <a:schemeClr val="bg1"/>
                  </a:solidFill>
                </a:rPr>
                <a:t>RvIG</a:t>
              </a:r>
              <a:r>
                <a:rPr lang="nl-NL" sz="2000" dirty="0">
                  <a:solidFill>
                    <a:schemeClr val="bg1"/>
                  </a:solidFill>
                </a:rPr>
                <a:t>/BZK</a:t>
              </a:r>
            </a:p>
          </p:txBody>
        </p:sp>
      </p:grpSp>
    </p:spTree>
    <p:extLst>
      <p:ext uri="{BB962C8B-B14F-4D97-AF65-F5344CB8AC3E}">
        <p14:creationId xmlns:p14="http://schemas.microsoft.com/office/powerpoint/2010/main" val="14746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 11"/>
          <p:cNvGrpSpPr/>
          <p:nvPr/>
        </p:nvGrpSpPr>
        <p:grpSpPr>
          <a:xfrm>
            <a:off x="1079998" y="1767310"/>
            <a:ext cx="10847214" cy="2746602"/>
            <a:chOff x="1079998" y="1507213"/>
            <a:chExt cx="10847214" cy="2746602"/>
          </a:xfrm>
          <a:solidFill>
            <a:srgbClr val="F07E23"/>
          </a:solidFill>
        </p:grpSpPr>
        <p:sp>
          <p:nvSpPr>
            <p:cNvPr id="5" name="Tekstvak 4"/>
            <p:cNvSpPr txBox="1"/>
            <p:nvPr/>
          </p:nvSpPr>
          <p:spPr>
            <a:xfrm>
              <a:off x="1080000" y="2065106"/>
              <a:ext cx="2990538" cy="400110"/>
            </a:xfrm>
            <a:prstGeom prst="rect">
              <a:avLst/>
            </a:prstGeom>
            <a:grpFill/>
            <a:ln>
              <a:solidFill>
                <a:schemeClr val="accent4"/>
              </a:solidFill>
            </a:ln>
          </p:spPr>
          <p:txBody>
            <a:bodyPr wrap="square" lIns="91440" tIns="45720" rIns="91440" bIns="45720" rtlCol="0" anchor="t">
              <a:spAutoFit/>
            </a:bodyPr>
            <a:lstStyle/>
            <a:p>
              <a:r>
                <a:rPr lang="nl-NL" sz="2000" b="1" dirty="0">
                  <a:solidFill>
                    <a:schemeClr val="bg1"/>
                  </a:solidFill>
                  <a:latin typeface="Calibri"/>
                  <a:ea typeface="ＭＳ Ｐゴシック"/>
                  <a:cs typeface="Calibri"/>
                </a:rPr>
                <a:t>BIO 2023</a:t>
              </a:r>
              <a:endParaRPr lang="nl-NL" sz="2000" b="1" dirty="0">
                <a:solidFill>
                  <a:schemeClr val="bg1"/>
                </a:solidFill>
              </a:endParaRPr>
            </a:p>
          </p:txBody>
        </p:sp>
        <p:sp>
          <p:nvSpPr>
            <p:cNvPr id="6" name="Tekstvak 5"/>
            <p:cNvSpPr txBox="1"/>
            <p:nvPr/>
          </p:nvSpPr>
          <p:spPr>
            <a:xfrm>
              <a:off x="4202130" y="2063393"/>
              <a:ext cx="2333966" cy="400110"/>
            </a:xfrm>
            <a:prstGeom prst="rect">
              <a:avLst/>
            </a:prstGeom>
            <a:grpFill/>
            <a:ln>
              <a:solidFill>
                <a:schemeClr val="accent4"/>
              </a:solidFill>
            </a:ln>
          </p:spPr>
          <p:txBody>
            <a:bodyPr wrap="square" lIns="91440" tIns="45720" rIns="91440" bIns="45720" rtlCol="0" anchor="t">
              <a:spAutoFit/>
            </a:bodyPr>
            <a:lstStyle/>
            <a:p>
              <a:r>
                <a:rPr lang="nl-NL" sz="2000" b="1" dirty="0" err="1">
                  <a:solidFill>
                    <a:schemeClr val="bg1"/>
                  </a:solidFill>
                  <a:latin typeface="Calibri"/>
                  <a:ea typeface="ＭＳ Ｐゴシック"/>
                  <a:cs typeface="Calibri"/>
                </a:rPr>
                <a:t>DigiD</a:t>
              </a:r>
              <a:r>
                <a:rPr lang="nl-NL" sz="2000" b="1" dirty="0">
                  <a:solidFill>
                    <a:schemeClr val="bg1"/>
                  </a:solidFill>
                  <a:latin typeface="Calibri"/>
                  <a:ea typeface="ＭＳ Ｐゴシック"/>
                  <a:cs typeface="Calibri"/>
                </a:rPr>
                <a:t> 2023</a:t>
              </a:r>
              <a:endParaRPr lang="nl-NL" sz="2000" b="1" dirty="0">
                <a:solidFill>
                  <a:schemeClr val="bg1"/>
                </a:solidFill>
              </a:endParaRPr>
            </a:p>
          </p:txBody>
        </p:sp>
        <p:sp>
          <p:nvSpPr>
            <p:cNvPr id="7" name="Tekstvak 6"/>
            <p:cNvSpPr txBox="1"/>
            <p:nvPr/>
          </p:nvSpPr>
          <p:spPr>
            <a:xfrm>
              <a:off x="6667688" y="2063393"/>
              <a:ext cx="4403193" cy="400110"/>
            </a:xfrm>
            <a:prstGeom prst="rect">
              <a:avLst/>
            </a:prstGeom>
            <a:grpFill/>
            <a:ln>
              <a:solidFill>
                <a:schemeClr val="accent4"/>
              </a:solidFill>
            </a:ln>
          </p:spPr>
          <p:txBody>
            <a:bodyPr wrap="none" lIns="91440" tIns="45720" rIns="91440" bIns="45720" rtlCol="0" anchor="t">
              <a:spAutoFit/>
            </a:bodyPr>
            <a:lstStyle/>
            <a:p>
              <a:r>
                <a:rPr lang="nl-NL" sz="2000" b="1" dirty="0">
                  <a:solidFill>
                    <a:schemeClr val="bg1"/>
                  </a:solidFill>
                  <a:latin typeface="Calibri"/>
                  <a:ea typeface="ＭＳ Ｐゴシック"/>
                  <a:cs typeface="Calibri"/>
                </a:rPr>
                <a:t>Specifieke vragenlijsten domeinen 2023</a:t>
              </a:r>
              <a:endParaRPr lang="nl-NL" sz="2000" b="1" dirty="0">
                <a:solidFill>
                  <a:schemeClr val="bg1"/>
                </a:solidFill>
              </a:endParaRPr>
            </a:p>
          </p:txBody>
        </p:sp>
        <p:sp>
          <p:nvSpPr>
            <p:cNvPr id="8" name="Tekstvak 7"/>
            <p:cNvSpPr txBox="1"/>
            <p:nvPr/>
          </p:nvSpPr>
          <p:spPr>
            <a:xfrm>
              <a:off x="1079998" y="2561044"/>
              <a:ext cx="3010057" cy="1323439"/>
            </a:xfrm>
            <a:prstGeom prst="rect">
              <a:avLst/>
            </a:prstGeom>
            <a:grpFill/>
            <a:ln>
              <a:solidFill>
                <a:schemeClr val="accent4"/>
              </a:solidFill>
            </a:ln>
          </p:spPr>
          <p:txBody>
            <a:bodyPr wrap="square" rtlCol="0">
              <a:spAutoFit/>
            </a:bodyPr>
            <a:lstStyle/>
            <a:p>
              <a:r>
                <a:rPr lang="nl-NL" sz="2000">
                  <a:solidFill>
                    <a:schemeClr val="bg1"/>
                  </a:solidFill>
                </a:rPr>
                <a:t>Informatiebeveiliging</a:t>
              </a:r>
            </a:p>
            <a:p>
              <a:pPr marL="342900" indent="-342900">
                <a:buFont typeface="Wingdings" panose="05000000000000000000" pitchFamily="2" charset="2"/>
                <a:buChar char="§"/>
              </a:pPr>
              <a:r>
                <a:rPr lang="nl-NL" sz="2000" i="1">
                  <a:solidFill>
                    <a:schemeClr val="bg1"/>
                  </a:solidFill>
                </a:rPr>
                <a:t>Suwinet</a:t>
              </a:r>
            </a:p>
            <a:p>
              <a:pPr marL="342900" indent="-342900">
                <a:buFont typeface="Wingdings" panose="05000000000000000000" pitchFamily="2" charset="2"/>
                <a:buChar char="§"/>
              </a:pPr>
              <a:r>
                <a:rPr lang="nl-NL" sz="2000" i="1">
                  <a:solidFill>
                    <a:schemeClr val="bg1"/>
                  </a:solidFill>
                </a:rPr>
                <a:t>BRP</a:t>
              </a:r>
            </a:p>
            <a:p>
              <a:pPr marL="342900" indent="-342900">
                <a:buFont typeface="Wingdings" panose="05000000000000000000" pitchFamily="2" charset="2"/>
                <a:buChar char="§"/>
              </a:pPr>
              <a:r>
                <a:rPr lang="nl-NL" sz="2000" i="1">
                  <a:solidFill>
                    <a:schemeClr val="bg1"/>
                  </a:solidFill>
                </a:rPr>
                <a:t>Reisdocumenten</a:t>
              </a:r>
            </a:p>
          </p:txBody>
        </p:sp>
        <p:sp>
          <p:nvSpPr>
            <p:cNvPr id="9" name="Tekstvak 8"/>
            <p:cNvSpPr txBox="1"/>
            <p:nvPr/>
          </p:nvSpPr>
          <p:spPr>
            <a:xfrm>
              <a:off x="4202130" y="2561044"/>
              <a:ext cx="2333966" cy="1692771"/>
            </a:xfrm>
            <a:prstGeom prst="rect">
              <a:avLst/>
            </a:prstGeom>
            <a:grpFill/>
            <a:ln>
              <a:solidFill>
                <a:schemeClr val="accent4"/>
              </a:solidFill>
            </a:ln>
          </p:spPr>
          <p:txBody>
            <a:bodyPr wrap="square" lIns="91440" tIns="45720" rIns="91440" bIns="45720" rtlCol="0" anchor="t">
              <a:spAutoFit/>
            </a:bodyPr>
            <a:lstStyle/>
            <a:p>
              <a:pPr marL="342900" indent="-342900">
                <a:buFont typeface="Wingdings" panose="05000000000000000000" pitchFamily="2" charset="2"/>
                <a:buChar char="§"/>
              </a:pPr>
              <a:r>
                <a:rPr lang="nl-NL" sz="2000" i="1" dirty="0">
                  <a:solidFill>
                    <a:schemeClr val="bg1"/>
                  </a:solidFill>
                  <a:latin typeface="Calibri"/>
                  <a:ea typeface="ＭＳ Ｐゴシック"/>
                  <a:cs typeface="Calibri"/>
                </a:rPr>
                <a:t>Aansluiting 1</a:t>
              </a:r>
              <a:endParaRPr lang="nl-NL" sz="2000" i="1">
                <a:solidFill>
                  <a:schemeClr val="bg1"/>
                </a:solidFill>
                <a:latin typeface="Calibri"/>
                <a:ea typeface="ＭＳ Ｐゴシック"/>
                <a:cs typeface="Calibri"/>
              </a:endParaRPr>
            </a:p>
            <a:p>
              <a:pPr marL="342900" indent="-342900">
                <a:buFont typeface="Wingdings" panose="05000000000000000000" pitchFamily="2" charset="2"/>
                <a:buChar char="§"/>
              </a:pPr>
              <a:r>
                <a:rPr lang="nl-NL" sz="2000" i="1" dirty="0">
                  <a:solidFill>
                    <a:schemeClr val="bg1"/>
                  </a:solidFill>
                </a:rPr>
                <a:t>Aansluiting 2</a:t>
              </a:r>
            </a:p>
            <a:p>
              <a:pPr marL="342900" indent="-342900">
                <a:buFont typeface="Wingdings" panose="05000000000000000000" pitchFamily="2" charset="2"/>
                <a:buChar char="§"/>
              </a:pPr>
              <a:r>
                <a:rPr lang="nl-NL" sz="2000" i="1" dirty="0">
                  <a:solidFill>
                    <a:schemeClr val="bg1"/>
                  </a:solidFill>
                </a:rPr>
                <a:t>Aansluiting 3</a:t>
              </a:r>
            </a:p>
            <a:p>
              <a:pPr marL="342900" indent="-342900">
                <a:buFont typeface="Wingdings" panose="05000000000000000000" pitchFamily="2" charset="2"/>
                <a:buChar char="§"/>
              </a:pPr>
              <a:r>
                <a:rPr lang="nl-NL" sz="2000" i="1" dirty="0">
                  <a:solidFill>
                    <a:schemeClr val="bg1"/>
                  </a:solidFill>
                </a:rPr>
                <a:t>Etc.</a:t>
              </a:r>
            </a:p>
            <a:p>
              <a:endParaRPr lang="nl-NL" sz="2000" dirty="0">
                <a:solidFill>
                  <a:schemeClr val="bg1"/>
                </a:solidFill>
              </a:endParaRPr>
            </a:p>
          </p:txBody>
        </p:sp>
        <p:sp>
          <p:nvSpPr>
            <p:cNvPr id="10" name="Tekstvak 9"/>
            <p:cNvSpPr txBox="1"/>
            <p:nvPr/>
          </p:nvSpPr>
          <p:spPr>
            <a:xfrm>
              <a:off x="6686738" y="2561044"/>
              <a:ext cx="5240474" cy="1323439"/>
            </a:xfrm>
            <a:prstGeom prst="rect">
              <a:avLst/>
            </a:prstGeom>
            <a:grpFill/>
            <a:ln>
              <a:solidFill>
                <a:schemeClr val="accent4"/>
              </a:solidFill>
            </a:ln>
          </p:spPr>
          <p:txBody>
            <a:bodyPr wrap="square" lIns="91440" tIns="45720" rIns="91440" bIns="45720" rtlCol="0" anchor="t">
              <a:spAutoFit/>
            </a:bodyPr>
            <a:lstStyle/>
            <a:p>
              <a:pPr marL="342900" indent="-342900">
                <a:buFont typeface="Wingdings" panose="05000000000000000000" pitchFamily="2" charset="2"/>
                <a:buChar char="§"/>
              </a:pPr>
              <a:r>
                <a:rPr lang="nl-NL" sz="2000" dirty="0">
                  <a:solidFill>
                    <a:schemeClr val="bg1"/>
                  </a:solidFill>
                </a:rPr>
                <a:t>Specifieke vragenlijst BAG</a:t>
              </a:r>
            </a:p>
            <a:p>
              <a:pPr marL="342900" indent="-342900">
                <a:buFont typeface="Wingdings" panose="05000000000000000000" pitchFamily="2" charset="2"/>
                <a:buChar char="§"/>
              </a:pPr>
              <a:r>
                <a:rPr lang="nl-NL" sz="2000" dirty="0">
                  <a:solidFill>
                    <a:schemeClr val="bg1"/>
                  </a:solidFill>
                </a:rPr>
                <a:t>Specifieke vragenlijst BGT</a:t>
              </a:r>
            </a:p>
            <a:p>
              <a:pPr marL="342900" indent="-342900">
                <a:buFont typeface="Wingdings" panose="05000000000000000000" pitchFamily="2" charset="2"/>
                <a:buChar char="§"/>
              </a:pPr>
              <a:r>
                <a:rPr lang="nl-NL" sz="2000" dirty="0">
                  <a:solidFill>
                    <a:schemeClr val="bg1"/>
                  </a:solidFill>
                  <a:latin typeface="Calibri"/>
                  <a:ea typeface="ＭＳ Ｐゴシック"/>
                  <a:cs typeface="Calibri"/>
                </a:rPr>
                <a:t>Specifieke vragenlijst BRO </a:t>
              </a:r>
              <a:endParaRPr lang="nl-NL" sz="2000" dirty="0">
                <a:solidFill>
                  <a:schemeClr val="bg1"/>
                </a:solidFill>
                <a:cs typeface="Calibri"/>
              </a:endParaRPr>
            </a:p>
            <a:p>
              <a:pPr marL="342900" indent="-342900">
                <a:buFont typeface="Wingdings" panose="05000000000000000000" pitchFamily="2" charset="2"/>
                <a:buChar char="§"/>
              </a:pPr>
              <a:r>
                <a:rPr lang="nl-NL" sz="2000" dirty="0" err="1">
                  <a:solidFill>
                    <a:schemeClr val="bg1"/>
                  </a:solidFill>
                </a:rPr>
                <a:t>Waarstaatjegemeente</a:t>
              </a:r>
              <a:r>
                <a:rPr lang="nl-NL" sz="2000" dirty="0">
                  <a:solidFill>
                    <a:schemeClr val="bg1"/>
                  </a:solidFill>
                </a:rPr>
                <a:t> (WSJG)</a:t>
              </a:r>
            </a:p>
          </p:txBody>
        </p:sp>
        <p:sp>
          <p:nvSpPr>
            <p:cNvPr id="11" name="Tekstvak 10"/>
            <p:cNvSpPr txBox="1"/>
            <p:nvPr/>
          </p:nvSpPr>
          <p:spPr>
            <a:xfrm>
              <a:off x="1080000" y="1507213"/>
              <a:ext cx="10828162" cy="400110"/>
            </a:xfrm>
            <a:prstGeom prst="rect">
              <a:avLst/>
            </a:prstGeom>
            <a:grpFill/>
            <a:ln>
              <a:solidFill>
                <a:schemeClr val="accent4"/>
              </a:solidFill>
            </a:ln>
          </p:spPr>
          <p:txBody>
            <a:bodyPr wrap="square" rtlCol="0">
              <a:spAutoFit/>
            </a:bodyPr>
            <a:lstStyle/>
            <a:p>
              <a:r>
                <a:rPr lang="nl-NL" sz="2000" b="1">
                  <a:solidFill>
                    <a:schemeClr val="bg1"/>
                  </a:solidFill>
                </a:rPr>
                <a:t>Zelfevaluatie met behulp van diverse vragenlijsten in ENSIA</a:t>
              </a:r>
            </a:p>
          </p:txBody>
        </p:sp>
      </p:grpSp>
      <p:sp>
        <p:nvSpPr>
          <p:cNvPr id="14" name="Titel 4">
            <a:extLst>
              <a:ext uri="{FF2B5EF4-FFF2-40B4-BE49-F238E27FC236}">
                <a16:creationId xmlns:a16="http://schemas.microsoft.com/office/drawing/2014/main" id="{D044AA87-65C9-A080-D4E4-4FC8C1081B46}"/>
              </a:ext>
            </a:extLst>
          </p:cNvPr>
          <p:cNvSpPr>
            <a:spLocks noGrp="1"/>
          </p:cNvSpPr>
          <p:nvPr>
            <p:ph type="title"/>
          </p:nvPr>
        </p:nvSpPr>
        <p:spPr>
          <a:xfrm>
            <a:off x="1080000" y="1080000"/>
            <a:ext cx="10033200" cy="720000"/>
          </a:xfrm>
        </p:spPr>
        <p:txBody>
          <a:bodyPr/>
          <a:lstStyle/>
          <a:p>
            <a:r>
              <a:rPr lang="nl-NL" dirty="0"/>
              <a:t>Scope ENSIA 2022</a:t>
            </a:r>
          </a:p>
        </p:txBody>
      </p:sp>
    </p:spTree>
    <p:extLst>
      <p:ext uri="{BB962C8B-B14F-4D97-AF65-F5344CB8AC3E}">
        <p14:creationId xmlns:p14="http://schemas.microsoft.com/office/powerpoint/2010/main" val="380860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190A47B-CDC1-F3E0-C8CF-B9A831BF6594}"/>
              </a:ext>
            </a:extLst>
          </p:cNvPr>
          <p:cNvSpPr>
            <a:spLocks noGrp="1"/>
          </p:cNvSpPr>
          <p:nvPr>
            <p:ph type="title"/>
          </p:nvPr>
        </p:nvSpPr>
        <p:spPr>
          <a:xfrm>
            <a:off x="1080000" y="1080000"/>
            <a:ext cx="10033200" cy="720000"/>
          </a:xfrm>
        </p:spPr>
        <p:txBody>
          <a:bodyPr/>
          <a:lstStyle/>
          <a:p>
            <a:r>
              <a:rPr lang="nl-NL" dirty="0"/>
              <a:t>Jaarcyclus ENSIA</a:t>
            </a:r>
          </a:p>
        </p:txBody>
      </p:sp>
      <p:pic>
        <p:nvPicPr>
          <p:cNvPr id="3" name="Picture 3" descr="Diagram, timeline&#10;&#10;Description automatically generated">
            <a:extLst>
              <a:ext uri="{FF2B5EF4-FFF2-40B4-BE49-F238E27FC236}">
                <a16:creationId xmlns:a16="http://schemas.microsoft.com/office/drawing/2014/main" id="{5ABAF4A5-41A7-C0C2-4D04-34B20DD45460}"/>
              </a:ext>
            </a:extLst>
          </p:cNvPr>
          <p:cNvPicPr>
            <a:picLocks noChangeAspect="1"/>
          </p:cNvPicPr>
          <p:nvPr/>
        </p:nvPicPr>
        <p:blipFill>
          <a:blip r:embed="rId3"/>
          <a:stretch>
            <a:fillRect/>
          </a:stretch>
        </p:blipFill>
        <p:spPr>
          <a:xfrm>
            <a:off x="2062621" y="1595979"/>
            <a:ext cx="8734814" cy="4772508"/>
          </a:xfrm>
          <a:prstGeom prst="rect">
            <a:avLst/>
          </a:prstGeom>
        </p:spPr>
      </p:pic>
    </p:spTree>
    <p:extLst>
      <p:ext uri="{BB962C8B-B14F-4D97-AF65-F5344CB8AC3E}">
        <p14:creationId xmlns:p14="http://schemas.microsoft.com/office/powerpoint/2010/main" val="39987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9999" y="1080000"/>
            <a:ext cx="10033200" cy="720000"/>
          </a:xfrm>
        </p:spPr>
        <p:txBody>
          <a:bodyPr/>
          <a:lstStyle/>
          <a:p>
            <a:r>
              <a:rPr lang="nl-NL" dirty="0">
                <a:latin typeface="Arial"/>
                <a:cs typeface="Arial"/>
              </a:rPr>
              <a:t>Wijzigingen ten opzichte van 2022</a:t>
            </a:r>
            <a:endParaRPr lang="nl-NL" dirty="0"/>
          </a:p>
        </p:txBody>
      </p:sp>
      <p:sp>
        <p:nvSpPr>
          <p:cNvPr id="5" name="Tekstvak 4"/>
          <p:cNvSpPr txBox="1"/>
          <p:nvPr/>
        </p:nvSpPr>
        <p:spPr>
          <a:xfrm>
            <a:off x="1080002" y="1767310"/>
            <a:ext cx="3022998" cy="461665"/>
          </a:xfrm>
          <a:prstGeom prst="rect">
            <a:avLst/>
          </a:prstGeom>
          <a:solidFill>
            <a:srgbClr val="F07E23"/>
          </a:solidFill>
          <a:ln>
            <a:solidFill>
              <a:schemeClr val="accent4"/>
            </a:solidFill>
          </a:ln>
        </p:spPr>
        <p:txBody>
          <a:bodyPr wrap="square" lIns="91440" tIns="45720" rIns="91440" bIns="45720" rtlCol="0" anchor="t">
            <a:spAutoFit/>
          </a:bodyPr>
          <a:lstStyle/>
          <a:p>
            <a:r>
              <a:rPr lang="nl-NL" b="1" dirty="0">
                <a:solidFill>
                  <a:schemeClr val="bg1"/>
                </a:solidFill>
                <a:latin typeface="Calibri"/>
                <a:ea typeface="ＭＳ Ｐゴシック"/>
                <a:cs typeface="Calibri"/>
              </a:rPr>
              <a:t>BIO</a:t>
            </a:r>
          </a:p>
        </p:txBody>
      </p:sp>
      <p:sp>
        <p:nvSpPr>
          <p:cNvPr id="3" name="Tekstvak 2"/>
          <p:cNvSpPr txBox="1"/>
          <p:nvPr/>
        </p:nvSpPr>
        <p:spPr>
          <a:xfrm>
            <a:off x="4274050" y="1767310"/>
            <a:ext cx="7736440" cy="193899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nl-NL" sz="2000" dirty="0">
                <a:latin typeface="Arial"/>
                <a:ea typeface="ＭＳ Ｐゴシック"/>
                <a:cs typeface="Arial"/>
              </a:rPr>
              <a:t>Een aantal vragen is tekstueel aangepast of er zijn antwoordmogelijkheden verbeterd. </a:t>
            </a:r>
          </a:p>
          <a:p>
            <a:pPr marL="342900" indent="-342900">
              <a:buFont typeface="Arial" panose="020B0604020202020204" pitchFamily="34" charset="0"/>
              <a:buChar char="•"/>
            </a:pPr>
            <a:r>
              <a:rPr lang="nl-NL" sz="2000" dirty="0">
                <a:latin typeface="Arial"/>
                <a:ea typeface="ＭＳ Ｐゴシック"/>
                <a:cs typeface="Arial"/>
              </a:rPr>
              <a:t>De </a:t>
            </a:r>
            <a:r>
              <a:rPr lang="nl-NL" sz="2000" dirty="0">
                <a:latin typeface="Arial"/>
                <a:ea typeface="ＭＳ Ｐゴシック"/>
                <a:cs typeface="Arial"/>
                <a:hlinkClick r:id="rId4"/>
              </a:rPr>
              <a:t>VDW-rapportage</a:t>
            </a:r>
            <a:r>
              <a:rPr lang="nl-NL" sz="2000" dirty="0">
                <a:latin typeface="Arial"/>
                <a:ea typeface="ＭＳ Ｐゴシック"/>
                <a:cs typeface="Arial"/>
              </a:rPr>
              <a:t> is met een aantal vragen uitgebreid.</a:t>
            </a:r>
            <a:endParaRPr lang="nl-NL" sz="2000" dirty="0">
              <a:latin typeface="Arial" panose="020B0604020202020204" pitchFamily="34" charset="0"/>
              <a:cs typeface="Arial" panose="020B0604020202020204" pitchFamily="34" charset="0"/>
            </a:endParaRPr>
          </a:p>
          <a:p>
            <a:endParaRPr lang="nl-NL" sz="2000" dirty="0">
              <a:cs typeface="Calibri"/>
            </a:endParaRPr>
          </a:p>
          <a:p>
            <a:pPr marL="342900" indent="-342900">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endParaRPr lang="nl-NL" sz="2000" dirty="0">
              <a:latin typeface="Arial" panose="020B0604020202020204" pitchFamily="34" charset="0"/>
              <a:cs typeface="Arial" panose="020B0604020202020204" pitchFamily="34" charset="0"/>
            </a:endParaRPr>
          </a:p>
        </p:txBody>
      </p:sp>
      <p:sp>
        <p:nvSpPr>
          <p:cNvPr id="4" name="Rechthoek 3">
            <a:extLst>
              <a:ext uri="{FF2B5EF4-FFF2-40B4-BE49-F238E27FC236}">
                <a16:creationId xmlns:a16="http://schemas.microsoft.com/office/drawing/2014/main" id="{7F06DF12-92FE-4D40-BF76-199FAB67F185}"/>
              </a:ext>
            </a:extLst>
          </p:cNvPr>
          <p:cNvSpPr/>
          <p:nvPr/>
        </p:nvSpPr>
        <p:spPr>
          <a:xfrm>
            <a:off x="1015793" y="5832430"/>
            <a:ext cx="6266459" cy="461665"/>
          </a:xfrm>
          <a:prstGeom prst="rect">
            <a:avLst/>
          </a:prstGeom>
        </p:spPr>
        <p:txBody>
          <a:bodyPr wrap="none">
            <a:spAutoFit/>
          </a:bodyPr>
          <a:lstStyle/>
          <a:p>
            <a:pPr marL="0" indent="0">
              <a:buNone/>
            </a:pPr>
            <a:r>
              <a:rPr lang="nl-NL" b="1" dirty="0">
                <a:latin typeface="Arial" panose="020B0604020202020204" pitchFamily="34" charset="0"/>
                <a:cs typeface="Arial" panose="020B0604020202020204" pitchFamily="34" charset="0"/>
              </a:rPr>
              <a:t>Aanspreekpunt BIO: &lt;naam medewerker</a:t>
            </a:r>
            <a:r>
              <a:rPr lang="nl-NL" b="1" dirty="0"/>
              <a:t>&gt;</a:t>
            </a:r>
          </a:p>
        </p:txBody>
      </p:sp>
    </p:spTree>
    <p:extLst>
      <p:ext uri="{BB962C8B-B14F-4D97-AF65-F5344CB8AC3E}">
        <p14:creationId xmlns:p14="http://schemas.microsoft.com/office/powerpoint/2010/main" val="929156919"/>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0456C-198C-4C73-99C0-1074BF365743}"/>
              </a:ext>
            </a:extLst>
          </p:cNvPr>
          <p:cNvSpPr>
            <a:spLocks noGrp="1"/>
          </p:cNvSpPr>
          <p:nvPr>
            <p:ph type="title"/>
          </p:nvPr>
        </p:nvSpPr>
        <p:spPr/>
        <p:txBody>
          <a:bodyPr/>
          <a:lstStyle/>
          <a:p>
            <a:r>
              <a:rPr lang="nl-NL" dirty="0">
                <a:latin typeface="Arial"/>
                <a:cs typeface="Arial"/>
              </a:rPr>
              <a:t>Wijzigingen ten opzichte van 2022</a:t>
            </a:r>
            <a:endParaRPr lang="nl-NL" b="0" dirty="0">
              <a:latin typeface="Arial"/>
              <a:cs typeface="Arial"/>
            </a:endParaRPr>
          </a:p>
          <a:p>
            <a:endParaRPr lang="nl-NL" dirty="0"/>
          </a:p>
        </p:txBody>
      </p:sp>
      <p:sp>
        <p:nvSpPr>
          <p:cNvPr id="6" name="Rechthoek 5">
            <a:extLst>
              <a:ext uri="{FF2B5EF4-FFF2-40B4-BE49-F238E27FC236}">
                <a16:creationId xmlns:a16="http://schemas.microsoft.com/office/drawing/2014/main" id="{5D18FD1D-F870-18F5-96AF-93CF6ED6F04B}"/>
              </a:ext>
            </a:extLst>
          </p:cNvPr>
          <p:cNvSpPr/>
          <p:nvPr/>
        </p:nvSpPr>
        <p:spPr>
          <a:xfrm>
            <a:off x="1015793" y="5832430"/>
            <a:ext cx="6898042" cy="461665"/>
          </a:xfrm>
          <a:prstGeom prst="rect">
            <a:avLst/>
          </a:prstGeom>
        </p:spPr>
        <p:txBody>
          <a:bodyPr wrap="none">
            <a:spAutoFit/>
          </a:bodyPr>
          <a:lstStyle/>
          <a:p>
            <a:pPr marL="0" indent="0">
              <a:buNone/>
            </a:pPr>
            <a:r>
              <a:rPr lang="nl-NL" b="1" dirty="0">
                <a:latin typeface="Arial" panose="020B0604020202020204" pitchFamily="34" charset="0"/>
                <a:cs typeface="Arial" panose="020B0604020202020204" pitchFamily="34" charset="0"/>
              </a:rPr>
              <a:t>Aanspreekpunt </a:t>
            </a:r>
            <a:r>
              <a:rPr lang="nl-NL" b="1" dirty="0" err="1">
                <a:latin typeface="Arial" panose="020B0604020202020204" pitchFamily="34" charset="0"/>
                <a:cs typeface="Arial" panose="020B0604020202020204" pitchFamily="34" charset="0"/>
              </a:rPr>
              <a:t>Suwinet</a:t>
            </a:r>
            <a:r>
              <a:rPr lang="nl-NL" b="1" dirty="0">
                <a:latin typeface="Arial" panose="020B0604020202020204" pitchFamily="34" charset="0"/>
                <a:cs typeface="Arial" panose="020B0604020202020204" pitchFamily="34" charset="0"/>
              </a:rPr>
              <a:t>: &lt;naam medewerker</a:t>
            </a:r>
            <a:r>
              <a:rPr lang="nl-NL" b="1" dirty="0"/>
              <a:t>&gt;</a:t>
            </a:r>
          </a:p>
        </p:txBody>
      </p:sp>
      <p:sp>
        <p:nvSpPr>
          <p:cNvPr id="8" name="Tekstvak 7">
            <a:extLst>
              <a:ext uri="{FF2B5EF4-FFF2-40B4-BE49-F238E27FC236}">
                <a16:creationId xmlns:a16="http://schemas.microsoft.com/office/drawing/2014/main" id="{0A8012D3-F200-2C20-C448-1F7CFB4E8DE2}"/>
              </a:ext>
            </a:extLst>
          </p:cNvPr>
          <p:cNvSpPr txBox="1"/>
          <p:nvPr/>
        </p:nvSpPr>
        <p:spPr>
          <a:xfrm>
            <a:off x="1080001" y="1767310"/>
            <a:ext cx="3010055" cy="461665"/>
          </a:xfrm>
          <a:prstGeom prst="rect">
            <a:avLst/>
          </a:prstGeom>
          <a:solidFill>
            <a:srgbClr val="F07E23"/>
          </a:solidFill>
          <a:ln>
            <a:solidFill>
              <a:schemeClr val="accent4"/>
            </a:solidFill>
          </a:ln>
        </p:spPr>
        <p:txBody>
          <a:bodyPr wrap="square" rtlCol="0">
            <a:spAutoFit/>
          </a:bodyPr>
          <a:lstStyle/>
          <a:p>
            <a:r>
              <a:rPr lang="nl-NL" b="1" dirty="0" err="1">
                <a:solidFill>
                  <a:schemeClr val="bg1"/>
                </a:solidFill>
              </a:rPr>
              <a:t>Suwinet</a:t>
            </a:r>
            <a:endParaRPr lang="nl-NL" b="1" dirty="0">
              <a:solidFill>
                <a:schemeClr val="bg1"/>
              </a:solidFill>
            </a:endParaRPr>
          </a:p>
        </p:txBody>
      </p:sp>
      <p:sp>
        <p:nvSpPr>
          <p:cNvPr id="10" name="Tekstvak 9">
            <a:extLst>
              <a:ext uri="{FF2B5EF4-FFF2-40B4-BE49-F238E27FC236}">
                <a16:creationId xmlns:a16="http://schemas.microsoft.com/office/drawing/2014/main" id="{6AA4165A-92AB-B0EA-5C69-5AB6DA0236EA}"/>
              </a:ext>
            </a:extLst>
          </p:cNvPr>
          <p:cNvSpPr txBox="1"/>
          <p:nvPr/>
        </p:nvSpPr>
        <p:spPr>
          <a:xfrm>
            <a:off x="4274050" y="1767310"/>
            <a:ext cx="7736440" cy="193899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nl-NL" sz="2000" dirty="0">
                <a:latin typeface="Arial"/>
                <a:ea typeface="ＭＳ Ｐゴシック"/>
                <a:cs typeface="Arial"/>
              </a:rPr>
              <a:t>Verantwoordingsrichtlijn </a:t>
            </a:r>
            <a:r>
              <a:rPr lang="nl-NL" sz="2000" dirty="0" err="1">
                <a:latin typeface="Arial"/>
                <a:ea typeface="ＭＳ Ｐゴシック"/>
                <a:cs typeface="Arial"/>
              </a:rPr>
              <a:t>GeVS</a:t>
            </a:r>
            <a:r>
              <a:rPr lang="nl-NL" sz="2000" dirty="0">
                <a:latin typeface="Arial"/>
                <a:ea typeface="ＭＳ Ｐゴシック"/>
                <a:cs typeface="Arial"/>
              </a:rPr>
              <a:t>/</a:t>
            </a:r>
            <a:r>
              <a:rPr lang="nl-NL" sz="2000" dirty="0" err="1">
                <a:latin typeface="Arial"/>
                <a:ea typeface="ＭＳ Ｐゴシック"/>
                <a:cs typeface="Arial"/>
              </a:rPr>
              <a:t>Suwinet</a:t>
            </a:r>
            <a:r>
              <a:rPr lang="nl-NL" sz="2000" dirty="0">
                <a:latin typeface="Arial"/>
                <a:ea typeface="ＭＳ Ｐゴシック"/>
                <a:cs typeface="Arial"/>
              </a:rPr>
              <a:t> 2022 van toepassing. </a:t>
            </a:r>
            <a:endParaRPr lang="en-US" dirty="0"/>
          </a:p>
          <a:p>
            <a:pPr marL="342900" indent="-342900">
              <a:buFont typeface="Arial" panose="020B0604020202020204" pitchFamily="34" charset="0"/>
              <a:buChar char="•"/>
            </a:pPr>
            <a:r>
              <a:rPr lang="nl-NL" sz="2000" dirty="0">
                <a:latin typeface="Arial"/>
                <a:ea typeface="ＭＳ Ｐゴシック"/>
                <a:cs typeface="Arial"/>
              </a:rPr>
              <a:t>Voor verantwoording over </a:t>
            </a:r>
            <a:r>
              <a:rPr lang="nl-NL" sz="2000" dirty="0" err="1">
                <a:latin typeface="Arial"/>
                <a:ea typeface="ＭＳ Ｐゴシック"/>
                <a:cs typeface="Arial"/>
              </a:rPr>
              <a:t>Suwinet</a:t>
            </a:r>
            <a:r>
              <a:rPr lang="nl-NL" sz="2000" dirty="0">
                <a:latin typeface="Arial"/>
                <a:ea typeface="ＭＳ Ｐゴシック"/>
                <a:cs typeface="Arial"/>
              </a:rPr>
              <a:t> voor de Wet gemeentelijke schuldhulpverlening (</a:t>
            </a:r>
            <a:r>
              <a:rPr lang="nl-NL" sz="2000" dirty="0" err="1">
                <a:latin typeface="Arial"/>
                <a:ea typeface="ＭＳ Ｐゴシック"/>
                <a:cs typeface="Arial"/>
              </a:rPr>
              <a:t>Wgs</a:t>
            </a:r>
            <a:r>
              <a:rPr lang="nl-NL" sz="2000" dirty="0">
                <a:latin typeface="Arial"/>
                <a:ea typeface="ＭＳ Ｐゴシック"/>
                <a:cs typeface="Arial"/>
              </a:rPr>
              <a:t>) zijn vragen toegevoegd</a:t>
            </a:r>
          </a:p>
          <a:p>
            <a:pPr marL="798513" lvl="1" indent="-342900">
              <a:buFont typeface="Arial" panose="020B0604020202020204" pitchFamily="34" charset="0"/>
              <a:buChar char="•"/>
            </a:pPr>
            <a:r>
              <a:rPr lang="nl-NL" sz="2000" dirty="0">
                <a:latin typeface="Arial"/>
                <a:ea typeface="ＭＳ Ｐゴシック"/>
                <a:cs typeface="Arial"/>
              </a:rPr>
              <a:t>ENSIA-</a:t>
            </a:r>
            <a:r>
              <a:rPr lang="nl-NL" sz="2000" dirty="0" err="1">
                <a:latin typeface="Arial"/>
                <a:ea typeface="ＭＳ Ｐゴシック"/>
                <a:cs typeface="Arial"/>
              </a:rPr>
              <a:t>coordinator</a:t>
            </a:r>
            <a:r>
              <a:rPr lang="nl-NL" sz="2000" dirty="0">
                <a:latin typeface="Arial"/>
                <a:ea typeface="ＭＳ Ｐゴシック"/>
                <a:cs typeface="Arial"/>
              </a:rPr>
              <a:t> geeft via menu ‘Instellingen’ aan of deze vragen getoond moeten worden </a:t>
            </a:r>
          </a:p>
          <a:p>
            <a:pPr marL="342900" indent="-342900">
              <a:buFont typeface="Arial" panose="020B0604020202020204" pitchFamily="34" charset="0"/>
              <a:buChar char="•"/>
            </a:pPr>
            <a:r>
              <a:rPr lang="nl-NL" sz="2000" dirty="0">
                <a:latin typeface="Arial"/>
                <a:ea typeface="ＭＳ Ｐゴシック"/>
                <a:cs typeface="Arial"/>
              </a:rPr>
              <a:t>Bijlage 2 </a:t>
            </a:r>
            <a:r>
              <a:rPr lang="nl-NL" sz="2000" dirty="0" err="1">
                <a:latin typeface="Arial"/>
                <a:ea typeface="ＭＳ Ｐゴシック"/>
                <a:cs typeface="Arial"/>
              </a:rPr>
              <a:t>Suwinet</a:t>
            </a:r>
            <a:r>
              <a:rPr lang="nl-NL" sz="2000" dirty="0">
                <a:latin typeface="Arial"/>
                <a:ea typeface="ＭＳ Ｐゴシック"/>
                <a:cs typeface="Arial"/>
              </a:rPr>
              <a:t> is aangepast</a:t>
            </a:r>
          </a:p>
        </p:txBody>
      </p:sp>
    </p:spTree>
    <p:extLst>
      <p:ext uri="{BB962C8B-B14F-4D97-AF65-F5344CB8AC3E}">
        <p14:creationId xmlns:p14="http://schemas.microsoft.com/office/powerpoint/2010/main" val="76114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0456C-198C-4C73-99C0-1074BF365743}"/>
              </a:ext>
            </a:extLst>
          </p:cNvPr>
          <p:cNvSpPr>
            <a:spLocks noGrp="1"/>
          </p:cNvSpPr>
          <p:nvPr>
            <p:ph type="title"/>
          </p:nvPr>
        </p:nvSpPr>
        <p:spPr/>
        <p:txBody>
          <a:bodyPr/>
          <a:lstStyle/>
          <a:p>
            <a:r>
              <a:rPr lang="nl-NL" dirty="0">
                <a:latin typeface="Arial"/>
                <a:cs typeface="Arial"/>
              </a:rPr>
              <a:t>Wijzigingen ten opzichte van 2022</a:t>
            </a:r>
            <a:endParaRPr lang="en-US" dirty="0"/>
          </a:p>
        </p:txBody>
      </p:sp>
      <p:sp>
        <p:nvSpPr>
          <p:cNvPr id="6" name="Rechthoek 5">
            <a:extLst>
              <a:ext uri="{FF2B5EF4-FFF2-40B4-BE49-F238E27FC236}">
                <a16:creationId xmlns:a16="http://schemas.microsoft.com/office/drawing/2014/main" id="{5D18FD1D-F870-18F5-96AF-93CF6ED6F04B}"/>
              </a:ext>
            </a:extLst>
          </p:cNvPr>
          <p:cNvSpPr/>
          <p:nvPr/>
        </p:nvSpPr>
        <p:spPr>
          <a:xfrm>
            <a:off x="1015793" y="5592938"/>
            <a:ext cx="8207696" cy="830997"/>
          </a:xfrm>
          <a:prstGeom prst="rect">
            <a:avLst/>
          </a:prstGeom>
        </p:spPr>
        <p:txBody>
          <a:bodyPr wrap="none">
            <a:spAutoFit/>
          </a:bodyPr>
          <a:lstStyle/>
          <a:p>
            <a:pPr>
              <a:buNone/>
              <a:tabLst>
                <a:tab pos="4927600" algn="l"/>
              </a:tabLst>
            </a:pPr>
            <a:r>
              <a:rPr lang="nl-NL" b="1" dirty="0">
                <a:latin typeface="+mj-lt"/>
                <a:cs typeface="Arial" panose="020B0604020202020204" pitchFamily="34" charset="0"/>
              </a:rPr>
              <a:t>Aanspreekpunt BRP: 	&lt;naam medewerker</a:t>
            </a:r>
            <a:r>
              <a:rPr lang="nl-NL" b="1" dirty="0">
                <a:latin typeface="+mj-lt"/>
              </a:rPr>
              <a:t>&gt;</a:t>
            </a:r>
          </a:p>
          <a:p>
            <a:pPr>
              <a:buNone/>
              <a:tabLst>
                <a:tab pos="4927600" algn="l"/>
              </a:tabLst>
            </a:pPr>
            <a:r>
              <a:rPr lang="nl-NL" b="1" dirty="0">
                <a:latin typeface="+mj-lt"/>
              </a:rPr>
              <a:t>Aanspreekpunt Reisdocumenten: &lt;naam medewerker&gt;</a:t>
            </a:r>
          </a:p>
        </p:txBody>
      </p:sp>
      <p:sp>
        <p:nvSpPr>
          <p:cNvPr id="8" name="Tekstvak 7">
            <a:extLst>
              <a:ext uri="{FF2B5EF4-FFF2-40B4-BE49-F238E27FC236}">
                <a16:creationId xmlns:a16="http://schemas.microsoft.com/office/drawing/2014/main" id="{0A8012D3-F200-2C20-C448-1F7CFB4E8DE2}"/>
              </a:ext>
            </a:extLst>
          </p:cNvPr>
          <p:cNvSpPr txBox="1"/>
          <p:nvPr/>
        </p:nvSpPr>
        <p:spPr>
          <a:xfrm>
            <a:off x="1080001" y="1767310"/>
            <a:ext cx="3010055" cy="830997"/>
          </a:xfrm>
          <a:prstGeom prst="rect">
            <a:avLst/>
          </a:prstGeom>
          <a:solidFill>
            <a:srgbClr val="F07E23"/>
          </a:solidFill>
          <a:ln>
            <a:solidFill>
              <a:schemeClr val="accent4"/>
            </a:solidFill>
          </a:ln>
        </p:spPr>
        <p:txBody>
          <a:bodyPr wrap="square" rtlCol="0">
            <a:spAutoFit/>
          </a:bodyPr>
          <a:lstStyle/>
          <a:p>
            <a:r>
              <a:rPr lang="nl-NL" b="1" dirty="0">
                <a:solidFill>
                  <a:schemeClr val="bg1"/>
                </a:solidFill>
              </a:rPr>
              <a:t>BRP en Reisdocumenten</a:t>
            </a:r>
          </a:p>
        </p:txBody>
      </p:sp>
      <p:sp>
        <p:nvSpPr>
          <p:cNvPr id="10" name="Tekstvak 9">
            <a:extLst>
              <a:ext uri="{FF2B5EF4-FFF2-40B4-BE49-F238E27FC236}">
                <a16:creationId xmlns:a16="http://schemas.microsoft.com/office/drawing/2014/main" id="{6AA4165A-92AB-B0EA-5C69-5AB6DA0236EA}"/>
              </a:ext>
            </a:extLst>
          </p:cNvPr>
          <p:cNvSpPr txBox="1"/>
          <p:nvPr/>
        </p:nvSpPr>
        <p:spPr>
          <a:xfrm>
            <a:off x="4274050" y="1767310"/>
            <a:ext cx="7736440" cy="193899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nl-NL" sz="2000" dirty="0">
                <a:latin typeface="Arial"/>
                <a:ea typeface="ＭＳ Ｐゴシック"/>
                <a:cs typeface="Arial"/>
              </a:rPr>
              <a:t>Een aantal vragen is tekstueel aangepast of er zijn antwoordmogelijkheden verbeterd.</a:t>
            </a:r>
          </a:p>
          <a:p>
            <a:pPr marL="342900" indent="-342900">
              <a:buFont typeface="Arial" panose="020B0604020202020204" pitchFamily="34" charset="0"/>
              <a:buChar char="•"/>
            </a:pPr>
            <a:r>
              <a:rPr lang="nl-NL" sz="2000" dirty="0">
                <a:latin typeface="Arial"/>
                <a:ea typeface="ＭＳ Ｐゴシック"/>
                <a:cs typeface="Arial"/>
              </a:rPr>
              <a:t>Toelichtingen zijn tekstueel aangepast op een aantal plekken.</a:t>
            </a:r>
          </a:p>
          <a:p>
            <a:pPr marL="342900" indent="-342900">
              <a:buFont typeface="Arial" panose="020B0604020202020204" pitchFamily="34" charset="0"/>
              <a:buChar char="•"/>
            </a:pPr>
            <a:r>
              <a:rPr lang="nl-NL" sz="2000" dirty="0">
                <a:latin typeface="Arial"/>
                <a:ea typeface="ＭＳ Ｐゴシック"/>
                <a:cs typeface="Arial"/>
              </a:rPr>
              <a:t>Gegevens uit ENSIA uittreksels moeten worden overgenomen in de kwaliteitsmonitor uittreksels. Alléén kwaliteitsmonitor uittreksels moeten geüpload worden via de kwaliteitsmonitor.</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545560"/>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VNG_Academ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sjabloon VNG Realisatie.pptx" id="{4BC24D33-A2AF-4D60-B626-4042529AF25E}" vid="{29274647-FEE5-4E3B-A551-3F9146F39DEC}"/>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 sjabloon VNG Realisatie.pptx" id="{4BC24D33-A2AF-4D60-B626-4042529AF25E}" vid="{51C1259D-EDEB-4D31-BF67-1D6E0CB4710C}"/>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2F1DA5A2CA414EA90BF848009239A4" ma:contentTypeVersion="15" ma:contentTypeDescription="Een nieuw document maken." ma:contentTypeScope="" ma:versionID="322e26de28f7baa668b64ecd2c0c4fdb">
  <xsd:schema xmlns:xsd="http://www.w3.org/2001/XMLSchema" xmlns:xs="http://www.w3.org/2001/XMLSchema" xmlns:p="http://schemas.microsoft.com/office/2006/metadata/properties" xmlns:ns2="e223de61-1542-4bca-83fb-2acd876258c2" xmlns:ns3="af6bc538-2977-4113-b05a-f15bba02338a" targetNamespace="http://schemas.microsoft.com/office/2006/metadata/properties" ma:root="true" ma:fieldsID="0a82a3513b40da9b663068b30b5d8d78" ns2:_="" ns3:_="">
    <xsd:import namespace="e223de61-1542-4bca-83fb-2acd876258c2"/>
    <xsd:import namespace="af6bc538-2977-4113-b05a-f15bba02338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3de61-1542-4bca-83fb-2acd876258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6bc538-2977-4113-b05a-f15bba02338a"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43a25dcc-d4b0-44fe-bba6-673579b26249}" ma:internalName="TaxCatchAll" ma:showField="CatchAllData" ma:web="af6bc538-2977-4113-b05a-f15bba0233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6bc538-2977-4113-b05a-f15bba02338a">
      <UserInfo>
        <DisplayName>Daniel de Lijster</DisplayName>
        <AccountId>74</AccountId>
        <AccountType/>
      </UserInfo>
      <UserInfo>
        <DisplayName>Paula van der Vliet</DisplayName>
        <AccountId>13</AccountId>
        <AccountType/>
      </UserInfo>
    </SharedWithUsers>
    <lcf76f155ced4ddcb4097134ff3c332f xmlns="e223de61-1542-4bca-83fb-2acd876258c2">
      <Terms xmlns="http://schemas.microsoft.com/office/infopath/2007/PartnerControls"/>
    </lcf76f155ced4ddcb4097134ff3c332f>
    <TaxCatchAll xmlns="af6bc538-2977-4113-b05a-f15bba02338a" xsi:nil="true"/>
  </documentManagement>
</p:properties>
</file>

<file path=customXml/itemProps1.xml><?xml version="1.0" encoding="utf-8"?>
<ds:datastoreItem xmlns:ds="http://schemas.openxmlformats.org/officeDocument/2006/customXml" ds:itemID="{4F04F1D3-1489-4FB8-BDA7-DE3375AB4BC4}">
  <ds:schemaRefs>
    <ds:schemaRef ds:uri="http://schemas.microsoft.com/sharepoint/v3/contenttype/forms"/>
  </ds:schemaRefs>
</ds:datastoreItem>
</file>

<file path=customXml/itemProps2.xml><?xml version="1.0" encoding="utf-8"?>
<ds:datastoreItem xmlns:ds="http://schemas.openxmlformats.org/officeDocument/2006/customXml" ds:itemID="{67B150D6-C0EB-4908-B31F-87E0D71D4FEE}"/>
</file>

<file path=customXml/itemProps3.xml><?xml version="1.0" encoding="utf-8"?>
<ds:datastoreItem xmlns:ds="http://schemas.openxmlformats.org/officeDocument/2006/customXml" ds:itemID="{A0E4974A-E80B-4C08-BB59-3CB7D026D3F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af6bc538-2977-4113-b05a-f15bba02338a"/>
    <ds:schemaRef ds:uri="e223de61-1542-4bca-83fb-2acd876258c2"/>
    <ds:schemaRef ds:uri="http://www.w3.org/XML/1998/namespace"/>
    <ds:schemaRef ds:uri="38570855-c4d2-4323-b3fd-b0c93b84358b"/>
    <ds:schemaRef ds:uri="46f13ab7-f420-4d4d-aa04-1573c253073b"/>
  </ds:schemaRefs>
</ds:datastoreItem>
</file>

<file path=docProps/app.xml><?xml version="1.0" encoding="utf-8"?>
<Properties xmlns="http://schemas.openxmlformats.org/officeDocument/2006/extended-properties" xmlns:vt="http://schemas.openxmlformats.org/officeDocument/2006/docPropsVTypes">
  <Template/>
  <TotalTime>906</TotalTime>
  <Words>821</Words>
  <Application>Microsoft Office PowerPoint</Application>
  <PresentationFormat>Breedbeeld</PresentationFormat>
  <Paragraphs>182</Paragraphs>
  <Slides>19</Slides>
  <Notes>17</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19</vt:i4>
      </vt:variant>
    </vt:vector>
  </HeadingPairs>
  <TitlesOfParts>
    <vt:vector size="26" baseType="lpstr">
      <vt:lpstr>Arial</vt:lpstr>
      <vt:lpstr>Arial,Sans-Serif</vt:lpstr>
      <vt:lpstr>Calibri</vt:lpstr>
      <vt:lpstr>Verdana</vt:lpstr>
      <vt:lpstr>Wingdings</vt:lpstr>
      <vt:lpstr>VNG_Academie</vt:lpstr>
      <vt:lpstr>VNG Titels</vt:lpstr>
      <vt:lpstr>Format presentatie</vt:lpstr>
      <vt:lpstr>PowerPoint-presentatie</vt:lpstr>
      <vt:lpstr>Agenda kick-off ENSIA 2023</vt:lpstr>
      <vt:lpstr>Scope ENSIA 2023</vt:lpstr>
      <vt:lpstr>Scope ENSIA 2022</vt:lpstr>
      <vt:lpstr>Jaarcyclus ENSIA</vt:lpstr>
      <vt:lpstr>Wijzigingen ten opzichte van 2022</vt:lpstr>
      <vt:lpstr>Wijzigingen ten opzichte van 2022 </vt:lpstr>
      <vt:lpstr>Wijzigingen ten opzichte van 2022</vt:lpstr>
      <vt:lpstr>Wijzigingen ten opzichte van 2022</vt:lpstr>
      <vt:lpstr>Wijzigingen ten opzichte van 2022</vt:lpstr>
      <vt:lpstr>Wijzigingen ten opzichte van 2022</vt:lpstr>
      <vt:lpstr>Planning en aanpak 2023</vt:lpstr>
      <vt:lpstr>Werkwijze ENSIA-verantwoording 2023</vt:lpstr>
      <vt:lpstr>Uitwerking van rollen en taken</vt:lpstr>
      <vt:lpstr>Toelichting op het gebruik ENSIA-tool</vt:lpstr>
      <vt:lpstr>Samenwerkingsverbanden &amp; leveranciers</vt:lpstr>
      <vt:lpstr>Samenwerkingsverbanden &amp; leveranciers</vt:lpstr>
      <vt:lpstr>Afsluiting</vt:lpstr>
    </vt:vector>
  </TitlesOfParts>
  <Company>Valid WPS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Paula van der Vliet</dc:creator>
  <cp:keywords/>
  <cp:lastModifiedBy>Paula van der Vliet</cp:lastModifiedBy>
  <cp:revision>326</cp:revision>
  <cp:lastPrinted>2018-01-09T10:27:56Z</cp:lastPrinted>
  <dcterms:created xsi:type="dcterms:W3CDTF">2017-12-20T07:49:30Z</dcterms:created>
  <dcterms:modified xsi:type="dcterms:W3CDTF">2023-05-30T11:04:51Z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2d18c1c8-b391-4aad-af2f-cae69813931c</vt:lpwstr>
  </property>
  <property fmtid="{D5CDD505-2E9C-101B-9397-08002B2CF9AE}" pid="3" name="ContentTypeId">
    <vt:lpwstr>0x010100902F1DA5A2CA414EA90BF848009239A4</vt:lpwstr>
  </property>
  <property fmtid="{D5CDD505-2E9C-101B-9397-08002B2CF9AE}" pid="4" name="TaxKeyword">
    <vt:lpwstr/>
  </property>
  <property fmtid="{D5CDD505-2E9C-101B-9397-08002B2CF9AE}" pid="5" name="MediaServiceImageTags">
    <vt:lpwstr/>
  </property>
</Properties>
</file>