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648" r:id="rId5"/>
    <p:sldMasterId id="2147483754" r:id="rId6"/>
  </p:sldMasterIdLst>
  <p:notesMasterIdLst>
    <p:notesMasterId r:id="rId26"/>
  </p:notesMasterIdLst>
  <p:sldIdLst>
    <p:sldId id="268" r:id="rId7"/>
    <p:sldId id="287" r:id="rId8"/>
    <p:sldId id="266" r:id="rId9"/>
    <p:sldId id="267" r:id="rId10"/>
    <p:sldId id="274" r:id="rId11"/>
    <p:sldId id="7360" r:id="rId12"/>
    <p:sldId id="7358" r:id="rId13"/>
    <p:sldId id="7359" r:id="rId14"/>
    <p:sldId id="277" r:id="rId15"/>
    <p:sldId id="278" r:id="rId16"/>
    <p:sldId id="578" r:id="rId17"/>
    <p:sldId id="284" r:id="rId18"/>
    <p:sldId id="7361" r:id="rId19"/>
    <p:sldId id="257" r:id="rId20"/>
    <p:sldId id="258" r:id="rId21"/>
    <p:sldId id="574" r:id="rId22"/>
    <p:sldId id="576" r:id="rId23"/>
    <p:sldId id="577" r:id="rId24"/>
    <p:sldId id="286" r:id="rId25"/>
  </p:sldIdLst>
  <p:sldSz cx="9144000" cy="5143500" type="screen16x9"/>
  <p:notesSz cx="6858000" cy="9144000"/>
  <p:defaultText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002EE2-A6E2-31E4-67BA-68B9493D0051}" name="Mariëlle Fleuren" initials="MF" userId="S::marielle.fleuren@vng.nl::ff73cfc2-cd77-4d87-91c4-e578714dd061"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A605DE-BE2B-11C4-102B-0C1CC11EC371}" v="26" dt="2022-11-08T08:00:27.407"/>
    <p1510:client id="{408B8A7E-1773-6D28-52D9-67FCD69E2ACF}" v="5" dt="2022-11-09T10:14:56.987"/>
    <p1510:client id="{6DCF57EF-B2EA-8C37-6992-15AE272551FF}" v="9" dt="2022-11-07T12:17:43.059"/>
    <p1510:client id="{FF86C460-FED4-435E-A7B1-A8660FDE30EC}" v="200" dt="2022-11-07T13:53:37.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213" autoAdjust="0"/>
  </p:normalViewPr>
  <p:slideViewPr>
    <p:cSldViewPr snapToGrid="0">
      <p:cViewPr varScale="1">
        <p:scale>
          <a:sx n="107" d="100"/>
          <a:sy n="107" d="100"/>
        </p:scale>
        <p:origin x="17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ëlle Fleuren" userId="S::marielle.fleuren@vng.nl::ff73cfc2-cd77-4d87-91c4-e578714dd061" providerId="AD" clId="Web-{6DCF57EF-B2EA-8C37-6992-15AE272551FF}"/>
    <pc:docChg chg="delSld modSld">
      <pc:chgData name="Mariëlle Fleuren" userId="S::marielle.fleuren@vng.nl::ff73cfc2-cd77-4d87-91c4-e578714dd061" providerId="AD" clId="Web-{6DCF57EF-B2EA-8C37-6992-15AE272551FF}" dt="2022-11-07T12:17:43.059" v="8" actId="14100"/>
      <pc:docMkLst>
        <pc:docMk/>
      </pc:docMkLst>
      <pc:sldChg chg="modSp">
        <pc:chgData name="Mariëlle Fleuren" userId="S::marielle.fleuren@vng.nl::ff73cfc2-cd77-4d87-91c4-e578714dd061" providerId="AD" clId="Web-{6DCF57EF-B2EA-8C37-6992-15AE272551FF}" dt="2022-11-07T12:14:52.084" v="0" actId="1076"/>
        <pc:sldMkLst>
          <pc:docMk/>
          <pc:sldMk cId="3357621058" sldId="277"/>
        </pc:sldMkLst>
        <pc:picChg chg="mod">
          <ac:chgData name="Mariëlle Fleuren" userId="S::marielle.fleuren@vng.nl::ff73cfc2-cd77-4d87-91c4-e578714dd061" providerId="AD" clId="Web-{6DCF57EF-B2EA-8C37-6992-15AE272551FF}" dt="2022-11-07T12:14:52.084" v="0" actId="1076"/>
          <ac:picMkLst>
            <pc:docMk/>
            <pc:sldMk cId="3357621058" sldId="277"/>
            <ac:picMk id="8" creationId="{AF0FD823-CC46-9B2B-B223-C7FFC520876F}"/>
          </ac:picMkLst>
        </pc:picChg>
      </pc:sldChg>
      <pc:sldChg chg="del">
        <pc:chgData name="Mariëlle Fleuren" userId="S::marielle.fleuren@vng.nl::ff73cfc2-cd77-4d87-91c4-e578714dd061" providerId="AD" clId="Web-{6DCF57EF-B2EA-8C37-6992-15AE272551FF}" dt="2022-11-07T12:16:15.649" v="2"/>
        <pc:sldMkLst>
          <pc:docMk/>
          <pc:sldMk cId="3396073677" sldId="579"/>
        </pc:sldMkLst>
      </pc:sldChg>
      <pc:sldChg chg="del">
        <pc:chgData name="Mariëlle Fleuren" userId="S::marielle.fleuren@vng.nl::ff73cfc2-cd77-4d87-91c4-e578714dd061" providerId="AD" clId="Web-{6DCF57EF-B2EA-8C37-6992-15AE272551FF}" dt="2022-11-07T12:16:20.399" v="4"/>
        <pc:sldMkLst>
          <pc:docMk/>
          <pc:sldMk cId="845681313" sldId="580"/>
        </pc:sldMkLst>
      </pc:sldChg>
      <pc:sldChg chg="del">
        <pc:chgData name="Mariëlle Fleuren" userId="S::marielle.fleuren@vng.nl::ff73cfc2-cd77-4d87-91c4-e578714dd061" providerId="AD" clId="Web-{6DCF57EF-B2EA-8C37-6992-15AE272551FF}" dt="2022-11-07T12:16:18.274" v="3"/>
        <pc:sldMkLst>
          <pc:docMk/>
          <pc:sldMk cId="3633254960" sldId="581"/>
        </pc:sldMkLst>
      </pc:sldChg>
      <pc:sldChg chg="del">
        <pc:chgData name="Mariëlle Fleuren" userId="S::marielle.fleuren@vng.nl::ff73cfc2-cd77-4d87-91c4-e578714dd061" providerId="AD" clId="Web-{6DCF57EF-B2EA-8C37-6992-15AE272551FF}" dt="2022-11-07T12:16:21.025" v="6"/>
        <pc:sldMkLst>
          <pc:docMk/>
          <pc:sldMk cId="3783328841" sldId="582"/>
        </pc:sldMkLst>
      </pc:sldChg>
      <pc:sldChg chg="del">
        <pc:chgData name="Mariëlle Fleuren" userId="S::marielle.fleuren@vng.nl::ff73cfc2-cd77-4d87-91c4-e578714dd061" providerId="AD" clId="Web-{6DCF57EF-B2EA-8C37-6992-15AE272551FF}" dt="2022-11-07T12:16:13.790" v="1"/>
        <pc:sldMkLst>
          <pc:docMk/>
          <pc:sldMk cId="2536638324" sldId="583"/>
        </pc:sldMkLst>
      </pc:sldChg>
      <pc:sldChg chg="del">
        <pc:chgData name="Mariëlle Fleuren" userId="S::marielle.fleuren@vng.nl::ff73cfc2-cd77-4d87-91c4-e578714dd061" providerId="AD" clId="Web-{6DCF57EF-B2EA-8C37-6992-15AE272551FF}" dt="2022-11-07T12:16:20.712" v="5"/>
        <pc:sldMkLst>
          <pc:docMk/>
          <pc:sldMk cId="2854511926" sldId="584"/>
        </pc:sldMkLst>
      </pc:sldChg>
      <pc:sldChg chg="modSp">
        <pc:chgData name="Mariëlle Fleuren" userId="S::marielle.fleuren@vng.nl::ff73cfc2-cd77-4d87-91c4-e578714dd061" providerId="AD" clId="Web-{6DCF57EF-B2EA-8C37-6992-15AE272551FF}" dt="2022-11-07T12:17:43.059" v="8" actId="14100"/>
        <pc:sldMkLst>
          <pc:docMk/>
          <pc:sldMk cId="2642651969" sldId="7359"/>
        </pc:sldMkLst>
        <pc:spChg chg="mod">
          <ac:chgData name="Mariëlle Fleuren" userId="S::marielle.fleuren@vng.nl::ff73cfc2-cd77-4d87-91c4-e578714dd061" providerId="AD" clId="Web-{6DCF57EF-B2EA-8C37-6992-15AE272551FF}" dt="2022-11-07T12:17:43.059" v="8" actId="14100"/>
          <ac:spMkLst>
            <pc:docMk/>
            <pc:sldMk cId="2642651969" sldId="7359"/>
            <ac:spMk id="2" creationId="{59145B6F-6F1F-9D85-44EE-60CEFEB36DD2}"/>
          </ac:spMkLst>
        </pc:spChg>
        <pc:spChg chg="mod">
          <ac:chgData name="Mariëlle Fleuren" userId="S::marielle.fleuren@vng.nl::ff73cfc2-cd77-4d87-91c4-e578714dd061" providerId="AD" clId="Web-{6DCF57EF-B2EA-8C37-6992-15AE272551FF}" dt="2022-11-07T12:17:25.855" v="7" actId="14100"/>
          <ac:spMkLst>
            <pc:docMk/>
            <pc:sldMk cId="2642651969" sldId="7359"/>
            <ac:spMk id="3" creationId="{E590B80B-02CD-0BF5-F0C2-4716A0ED69FC}"/>
          </ac:spMkLst>
        </pc:spChg>
      </pc:sldChg>
    </pc:docChg>
  </pc:docChgLst>
  <pc:docChgLst>
    <pc:chgData name="Tjeert Poelman" userId="08608e8d-1827-48cc-b6ee-817d6c240884" providerId="ADAL" clId="{FF86C460-FED4-435E-A7B1-A8660FDE30EC}"/>
    <pc:docChg chg="custSel addSld delSld modSld">
      <pc:chgData name="Tjeert Poelman" userId="08608e8d-1827-48cc-b6ee-817d6c240884" providerId="ADAL" clId="{FF86C460-FED4-435E-A7B1-A8660FDE30EC}" dt="2022-11-07T13:57:23.979" v="506" actId="1076"/>
      <pc:docMkLst>
        <pc:docMk/>
      </pc:docMkLst>
      <pc:sldChg chg="addSp modSp mod">
        <pc:chgData name="Tjeert Poelman" userId="08608e8d-1827-48cc-b6ee-817d6c240884" providerId="ADAL" clId="{FF86C460-FED4-435E-A7B1-A8660FDE30EC}" dt="2022-11-07T12:35:44.749" v="239" actId="20577"/>
        <pc:sldMkLst>
          <pc:docMk/>
          <pc:sldMk cId="797259449" sldId="258"/>
        </pc:sldMkLst>
        <pc:spChg chg="mod">
          <ac:chgData name="Tjeert Poelman" userId="08608e8d-1827-48cc-b6ee-817d6c240884" providerId="ADAL" clId="{FF86C460-FED4-435E-A7B1-A8660FDE30EC}" dt="2022-11-07T12:20:43.889" v="211" actId="12"/>
          <ac:spMkLst>
            <pc:docMk/>
            <pc:sldMk cId="797259449" sldId="258"/>
            <ac:spMk id="3" creationId="{00000000-0000-0000-0000-000000000000}"/>
          </ac:spMkLst>
        </pc:spChg>
        <pc:spChg chg="add mod">
          <ac:chgData name="Tjeert Poelman" userId="08608e8d-1827-48cc-b6ee-817d6c240884" providerId="ADAL" clId="{FF86C460-FED4-435E-A7B1-A8660FDE30EC}" dt="2022-11-07T12:34:59.422" v="231" actId="1076"/>
          <ac:spMkLst>
            <pc:docMk/>
            <pc:sldMk cId="797259449" sldId="258"/>
            <ac:spMk id="5" creationId="{3C7AE9F2-89FB-9738-CDBC-6E1C206868D0}"/>
          </ac:spMkLst>
        </pc:spChg>
        <pc:spChg chg="add mod">
          <ac:chgData name="Tjeert Poelman" userId="08608e8d-1827-48cc-b6ee-817d6c240884" providerId="ADAL" clId="{FF86C460-FED4-435E-A7B1-A8660FDE30EC}" dt="2022-11-07T12:34:52.868" v="229" actId="1076"/>
          <ac:spMkLst>
            <pc:docMk/>
            <pc:sldMk cId="797259449" sldId="258"/>
            <ac:spMk id="6" creationId="{D2E546C5-E907-8E7D-5EFB-4925142DA9DD}"/>
          </ac:spMkLst>
        </pc:spChg>
        <pc:spChg chg="add mod">
          <ac:chgData name="Tjeert Poelman" userId="08608e8d-1827-48cc-b6ee-817d6c240884" providerId="ADAL" clId="{FF86C460-FED4-435E-A7B1-A8660FDE30EC}" dt="2022-11-07T12:35:24.844" v="235" actId="1076"/>
          <ac:spMkLst>
            <pc:docMk/>
            <pc:sldMk cId="797259449" sldId="258"/>
            <ac:spMk id="7" creationId="{A6D50CB9-8E8D-9B19-0E38-2FA76610A0B9}"/>
          </ac:spMkLst>
        </pc:spChg>
        <pc:spChg chg="add mod">
          <ac:chgData name="Tjeert Poelman" userId="08608e8d-1827-48cc-b6ee-817d6c240884" providerId="ADAL" clId="{FF86C460-FED4-435E-A7B1-A8660FDE30EC}" dt="2022-11-07T12:35:44.749" v="239" actId="20577"/>
          <ac:spMkLst>
            <pc:docMk/>
            <pc:sldMk cId="797259449" sldId="258"/>
            <ac:spMk id="8" creationId="{62A5DBDD-04BE-B4CF-BA07-F2BC3EB6CAA5}"/>
          </ac:spMkLst>
        </pc:spChg>
        <pc:picChg chg="add mod">
          <ac:chgData name="Tjeert Poelman" userId="08608e8d-1827-48cc-b6ee-817d6c240884" providerId="ADAL" clId="{FF86C460-FED4-435E-A7B1-A8660FDE30EC}" dt="2022-11-07T12:34:56.838" v="230" actId="1076"/>
          <ac:picMkLst>
            <pc:docMk/>
            <pc:sldMk cId="797259449" sldId="258"/>
            <ac:picMk id="4" creationId="{09629D1A-640B-01DD-6375-C67D29FFB8B5}"/>
          </ac:picMkLst>
        </pc:picChg>
      </pc:sldChg>
      <pc:sldChg chg="modSp mod">
        <pc:chgData name="Tjeert Poelman" userId="08608e8d-1827-48cc-b6ee-817d6c240884" providerId="ADAL" clId="{FF86C460-FED4-435E-A7B1-A8660FDE30EC}" dt="2022-11-07T11:56:54.766" v="173" actId="20577"/>
        <pc:sldMkLst>
          <pc:docMk/>
          <pc:sldMk cId="1313793198" sldId="267"/>
        </pc:sldMkLst>
        <pc:spChg chg="mod">
          <ac:chgData name="Tjeert Poelman" userId="08608e8d-1827-48cc-b6ee-817d6c240884" providerId="ADAL" clId="{FF86C460-FED4-435E-A7B1-A8660FDE30EC}" dt="2022-11-07T11:56:54.766" v="173" actId="20577"/>
          <ac:spMkLst>
            <pc:docMk/>
            <pc:sldMk cId="1313793198" sldId="267"/>
            <ac:spMk id="5" creationId="{7FAAA823-9D96-D8BF-61B3-EECF0FD372DE}"/>
          </ac:spMkLst>
        </pc:spChg>
        <pc:spChg chg="mod">
          <ac:chgData name="Tjeert Poelman" userId="08608e8d-1827-48cc-b6ee-817d6c240884" providerId="ADAL" clId="{FF86C460-FED4-435E-A7B1-A8660FDE30EC}" dt="2022-11-07T11:56:47.286" v="169" actId="20577"/>
          <ac:spMkLst>
            <pc:docMk/>
            <pc:sldMk cId="1313793198" sldId="267"/>
            <ac:spMk id="6" creationId="{6102FEB6-D1BD-7E5A-B6E8-468D362239E2}"/>
          </ac:spMkLst>
        </pc:spChg>
      </pc:sldChg>
      <pc:sldChg chg="del">
        <pc:chgData name="Tjeert Poelman" userId="08608e8d-1827-48cc-b6ee-817d6c240884" providerId="ADAL" clId="{FF86C460-FED4-435E-A7B1-A8660FDE30EC}" dt="2022-11-07T11:59:48.311" v="204" actId="47"/>
        <pc:sldMkLst>
          <pc:docMk/>
          <pc:sldMk cId="3093468514" sldId="270"/>
        </pc:sldMkLst>
      </pc:sldChg>
      <pc:sldChg chg="del">
        <pc:chgData name="Tjeert Poelman" userId="08608e8d-1827-48cc-b6ee-817d6c240884" providerId="ADAL" clId="{FF86C460-FED4-435E-A7B1-A8660FDE30EC}" dt="2022-11-07T11:52:31.767" v="0" actId="47"/>
        <pc:sldMkLst>
          <pc:docMk/>
          <pc:sldMk cId="4037760294" sldId="273"/>
        </pc:sldMkLst>
      </pc:sldChg>
      <pc:sldChg chg="addSp delSp modSp mod modNotesTx">
        <pc:chgData name="Tjeert Poelman" userId="08608e8d-1827-48cc-b6ee-817d6c240884" providerId="ADAL" clId="{FF86C460-FED4-435E-A7B1-A8660FDE30EC}" dt="2022-11-07T11:59:45.648" v="203"/>
        <pc:sldMkLst>
          <pc:docMk/>
          <pc:sldMk cId="969733617" sldId="274"/>
        </pc:sldMkLst>
        <pc:spChg chg="mod">
          <ac:chgData name="Tjeert Poelman" userId="08608e8d-1827-48cc-b6ee-817d6c240884" providerId="ADAL" clId="{FF86C460-FED4-435E-A7B1-A8660FDE30EC}" dt="2022-11-07T11:57:08.834" v="176" actId="20577"/>
          <ac:spMkLst>
            <pc:docMk/>
            <pc:sldMk cId="969733617" sldId="274"/>
            <ac:spMk id="5" creationId="{7FAAA823-9D96-D8BF-61B3-EECF0FD372DE}"/>
          </ac:spMkLst>
        </pc:spChg>
        <pc:spChg chg="add del mod">
          <ac:chgData name="Tjeert Poelman" userId="08608e8d-1827-48cc-b6ee-817d6c240884" providerId="ADAL" clId="{FF86C460-FED4-435E-A7B1-A8660FDE30EC}" dt="2022-11-07T11:58:33.767" v="189" actId="478"/>
          <ac:spMkLst>
            <pc:docMk/>
            <pc:sldMk cId="969733617" sldId="274"/>
            <ac:spMk id="10" creationId="{162C3342-F4FE-9429-1F03-ECB48154D260}"/>
          </ac:spMkLst>
        </pc:spChg>
        <pc:spChg chg="add del mod">
          <ac:chgData name="Tjeert Poelman" userId="08608e8d-1827-48cc-b6ee-817d6c240884" providerId="ADAL" clId="{FF86C460-FED4-435E-A7B1-A8660FDE30EC}" dt="2022-11-07T11:59:26.032" v="202" actId="478"/>
          <ac:spMkLst>
            <pc:docMk/>
            <pc:sldMk cId="969733617" sldId="274"/>
            <ac:spMk id="12" creationId="{00C76922-9FE0-E03A-D204-BB6CB5BC7FBC}"/>
          </ac:spMkLst>
        </pc:spChg>
        <pc:picChg chg="add del">
          <ac:chgData name="Tjeert Poelman" userId="08608e8d-1827-48cc-b6ee-817d6c240884" providerId="ADAL" clId="{FF86C460-FED4-435E-A7B1-A8660FDE30EC}" dt="2022-11-07T11:57:57.836" v="178" actId="478"/>
          <ac:picMkLst>
            <pc:docMk/>
            <pc:sldMk cId="969733617" sldId="274"/>
            <ac:picMk id="8" creationId="{0FE1BDDF-729C-08D9-22BF-3A617D4B33C7}"/>
          </ac:picMkLst>
        </pc:picChg>
      </pc:sldChg>
      <pc:sldChg chg="del">
        <pc:chgData name="Tjeert Poelman" userId="08608e8d-1827-48cc-b6ee-817d6c240884" providerId="ADAL" clId="{FF86C460-FED4-435E-A7B1-A8660FDE30EC}" dt="2022-11-07T12:24:23.794" v="212" actId="47"/>
        <pc:sldMkLst>
          <pc:docMk/>
          <pc:sldMk cId="4079431493" sldId="571"/>
        </pc:sldMkLst>
      </pc:sldChg>
      <pc:sldChg chg="del">
        <pc:chgData name="Tjeert Poelman" userId="08608e8d-1827-48cc-b6ee-817d6c240884" providerId="ADAL" clId="{FF86C460-FED4-435E-A7B1-A8660FDE30EC}" dt="2022-11-07T12:12:41.953" v="205" actId="47"/>
        <pc:sldMkLst>
          <pc:docMk/>
          <pc:sldMk cId="4179051938" sldId="573"/>
        </pc:sldMkLst>
      </pc:sldChg>
      <pc:sldChg chg="modSp mod">
        <pc:chgData name="Tjeert Poelman" userId="08608e8d-1827-48cc-b6ee-817d6c240884" providerId="ADAL" clId="{FF86C460-FED4-435E-A7B1-A8660FDE30EC}" dt="2022-11-07T13:56:22.883" v="498" actId="20577"/>
        <pc:sldMkLst>
          <pc:docMk/>
          <pc:sldMk cId="1160851901" sldId="577"/>
        </pc:sldMkLst>
        <pc:spChg chg="mod">
          <ac:chgData name="Tjeert Poelman" userId="08608e8d-1827-48cc-b6ee-817d6c240884" providerId="ADAL" clId="{FF86C460-FED4-435E-A7B1-A8660FDE30EC}" dt="2022-11-07T13:56:22.883" v="498" actId="20577"/>
          <ac:spMkLst>
            <pc:docMk/>
            <pc:sldMk cId="1160851901" sldId="577"/>
            <ac:spMk id="6" creationId="{6102FEB6-D1BD-7E5A-B6E8-468D362239E2}"/>
          </ac:spMkLst>
        </pc:spChg>
      </pc:sldChg>
      <pc:sldChg chg="addSp delSp modSp mod modAnim modNotesTx">
        <pc:chgData name="Tjeert Poelman" userId="08608e8d-1827-48cc-b6ee-817d6c240884" providerId="ADAL" clId="{FF86C460-FED4-435E-A7B1-A8660FDE30EC}" dt="2022-11-07T13:44:01.910" v="391"/>
        <pc:sldMkLst>
          <pc:docMk/>
          <pc:sldMk cId="2411818720" sldId="7358"/>
        </pc:sldMkLst>
        <pc:spChg chg="del">
          <ac:chgData name="Tjeert Poelman" userId="08608e8d-1827-48cc-b6ee-817d6c240884" providerId="ADAL" clId="{FF86C460-FED4-435E-A7B1-A8660FDE30EC}" dt="2022-11-07T13:37:13.323" v="377" actId="478"/>
          <ac:spMkLst>
            <pc:docMk/>
            <pc:sldMk cId="2411818720" sldId="7358"/>
            <ac:spMk id="3" creationId="{E590B80B-02CD-0BF5-F0C2-4716A0ED69FC}"/>
          </ac:spMkLst>
        </pc:spChg>
        <pc:spChg chg="add del mod">
          <ac:chgData name="Tjeert Poelman" userId="08608e8d-1827-48cc-b6ee-817d6c240884" providerId="ADAL" clId="{FF86C460-FED4-435E-A7B1-A8660FDE30EC}" dt="2022-11-07T13:37:16.251" v="378" actId="478"/>
          <ac:spMkLst>
            <pc:docMk/>
            <pc:sldMk cId="2411818720" sldId="7358"/>
            <ac:spMk id="9" creationId="{C9844891-C093-BD73-8272-2EAAEF6D7A5F}"/>
          </ac:spMkLst>
        </pc:spChg>
        <pc:picChg chg="add mod">
          <ac:chgData name="Tjeert Poelman" userId="08608e8d-1827-48cc-b6ee-817d6c240884" providerId="ADAL" clId="{FF86C460-FED4-435E-A7B1-A8660FDE30EC}" dt="2022-11-07T13:37:25.857" v="381" actId="1076"/>
          <ac:picMkLst>
            <pc:docMk/>
            <pc:sldMk cId="2411818720" sldId="7358"/>
            <ac:picMk id="7" creationId="{60E04817-CD45-9257-33A4-5DCFE9872B5E}"/>
          </ac:picMkLst>
        </pc:picChg>
        <pc:picChg chg="add">
          <ac:chgData name="Tjeert Poelman" userId="08608e8d-1827-48cc-b6ee-817d6c240884" providerId="ADAL" clId="{FF86C460-FED4-435E-A7B1-A8660FDE30EC}" dt="2022-11-07T13:43:29.236" v="388"/>
          <ac:picMkLst>
            <pc:docMk/>
            <pc:sldMk cId="2411818720" sldId="7358"/>
            <ac:picMk id="10" creationId="{736B3B6C-9466-C69A-AFC1-E6B822CB4087}"/>
          </ac:picMkLst>
        </pc:picChg>
      </pc:sldChg>
      <pc:sldChg chg="addSp delSp modSp mod modNotesTx">
        <pc:chgData name="Tjeert Poelman" userId="08608e8d-1827-48cc-b6ee-817d6c240884" providerId="ADAL" clId="{FF86C460-FED4-435E-A7B1-A8660FDE30EC}" dt="2022-11-07T13:57:10.133" v="505" actId="14100"/>
        <pc:sldMkLst>
          <pc:docMk/>
          <pc:sldMk cId="2642651969" sldId="7359"/>
        </pc:sldMkLst>
        <pc:spChg chg="del">
          <ac:chgData name="Tjeert Poelman" userId="08608e8d-1827-48cc-b6ee-817d6c240884" providerId="ADAL" clId="{FF86C460-FED4-435E-A7B1-A8660FDE30EC}" dt="2022-11-07T13:45:17.162" v="393" actId="478"/>
          <ac:spMkLst>
            <pc:docMk/>
            <pc:sldMk cId="2642651969" sldId="7359"/>
            <ac:spMk id="3" creationId="{E590B80B-02CD-0BF5-F0C2-4716A0ED69FC}"/>
          </ac:spMkLst>
        </pc:spChg>
        <pc:spChg chg="add del mod">
          <ac:chgData name="Tjeert Poelman" userId="08608e8d-1827-48cc-b6ee-817d6c240884" providerId="ADAL" clId="{FF86C460-FED4-435E-A7B1-A8660FDE30EC}" dt="2022-11-07T13:45:19.749" v="394" actId="478"/>
          <ac:spMkLst>
            <pc:docMk/>
            <pc:sldMk cId="2642651969" sldId="7359"/>
            <ac:spMk id="8" creationId="{AF46E3B6-B46B-DADC-4F32-FB4836E81DD9}"/>
          </ac:spMkLst>
        </pc:spChg>
        <pc:spChg chg="add mod">
          <ac:chgData name="Tjeert Poelman" userId="08608e8d-1827-48cc-b6ee-817d6c240884" providerId="ADAL" clId="{FF86C460-FED4-435E-A7B1-A8660FDE30EC}" dt="2022-11-07T13:47:48.120" v="404" actId="1076"/>
          <ac:spMkLst>
            <pc:docMk/>
            <pc:sldMk cId="2642651969" sldId="7359"/>
            <ac:spMk id="10" creationId="{1DEAB3A8-BF4B-D40C-4CDA-6901FD8454F4}"/>
          </ac:spMkLst>
        </pc:spChg>
        <pc:spChg chg="add mod">
          <ac:chgData name="Tjeert Poelman" userId="08608e8d-1827-48cc-b6ee-817d6c240884" providerId="ADAL" clId="{FF86C460-FED4-435E-A7B1-A8660FDE30EC}" dt="2022-11-07T13:57:06.457" v="503" actId="1076"/>
          <ac:spMkLst>
            <pc:docMk/>
            <pc:sldMk cId="2642651969" sldId="7359"/>
            <ac:spMk id="13" creationId="{98315F2A-578A-1A0B-E970-F8710411AD31}"/>
          </ac:spMkLst>
        </pc:spChg>
        <pc:picChg chg="add mod">
          <ac:chgData name="Tjeert Poelman" userId="08608e8d-1827-48cc-b6ee-817d6c240884" providerId="ADAL" clId="{FF86C460-FED4-435E-A7B1-A8660FDE30EC}" dt="2022-11-07T13:56:56.816" v="499" actId="14100"/>
          <ac:picMkLst>
            <pc:docMk/>
            <pc:sldMk cId="2642651969" sldId="7359"/>
            <ac:picMk id="9" creationId="{79395C19-92C9-C16C-11DF-26D7E4FB70BD}"/>
          </ac:picMkLst>
        </pc:picChg>
        <pc:picChg chg="add mod">
          <ac:chgData name="Tjeert Poelman" userId="08608e8d-1827-48cc-b6ee-817d6c240884" providerId="ADAL" clId="{FF86C460-FED4-435E-A7B1-A8660FDE30EC}" dt="2022-11-07T13:57:00.485" v="500" actId="14100"/>
          <ac:picMkLst>
            <pc:docMk/>
            <pc:sldMk cId="2642651969" sldId="7359"/>
            <ac:picMk id="11" creationId="{7AB1DFBE-C552-C97B-42F9-F8ECC3CC6AB3}"/>
          </ac:picMkLst>
        </pc:picChg>
        <pc:picChg chg="add mod">
          <ac:chgData name="Tjeert Poelman" userId="08608e8d-1827-48cc-b6ee-817d6c240884" providerId="ADAL" clId="{FF86C460-FED4-435E-A7B1-A8660FDE30EC}" dt="2022-11-07T13:57:04.569" v="502" actId="14100"/>
          <ac:picMkLst>
            <pc:docMk/>
            <pc:sldMk cId="2642651969" sldId="7359"/>
            <ac:picMk id="12" creationId="{144AA21D-7719-C54E-79DA-AE2CAE9F8324}"/>
          </ac:picMkLst>
        </pc:picChg>
        <pc:picChg chg="add mod">
          <ac:chgData name="Tjeert Poelman" userId="08608e8d-1827-48cc-b6ee-817d6c240884" providerId="ADAL" clId="{FF86C460-FED4-435E-A7B1-A8660FDE30EC}" dt="2022-11-07T13:57:10.133" v="505" actId="14100"/>
          <ac:picMkLst>
            <pc:docMk/>
            <pc:sldMk cId="2642651969" sldId="7359"/>
            <ac:picMk id="14" creationId="{D4917C0C-5193-EF65-B23D-82358C71CF31}"/>
          </ac:picMkLst>
        </pc:picChg>
      </pc:sldChg>
      <pc:sldChg chg="addSp delSp modSp mod modNotesTx">
        <pc:chgData name="Tjeert Poelman" userId="08608e8d-1827-48cc-b6ee-817d6c240884" providerId="ADAL" clId="{FF86C460-FED4-435E-A7B1-A8660FDE30EC}" dt="2022-11-07T12:52:01.642" v="375" actId="1076"/>
        <pc:sldMkLst>
          <pc:docMk/>
          <pc:sldMk cId="1810175409" sldId="7360"/>
        </pc:sldMkLst>
        <pc:spChg chg="del">
          <ac:chgData name="Tjeert Poelman" userId="08608e8d-1827-48cc-b6ee-817d6c240884" providerId="ADAL" clId="{FF86C460-FED4-435E-A7B1-A8660FDE30EC}" dt="2022-11-07T12:36:09.344" v="241" actId="478"/>
          <ac:spMkLst>
            <pc:docMk/>
            <pc:sldMk cId="1810175409" sldId="7360"/>
            <ac:spMk id="3" creationId="{E590B80B-02CD-0BF5-F0C2-4716A0ED69FC}"/>
          </ac:spMkLst>
        </pc:spChg>
        <pc:spChg chg="add del mod">
          <ac:chgData name="Tjeert Poelman" userId="08608e8d-1827-48cc-b6ee-817d6c240884" providerId="ADAL" clId="{FF86C460-FED4-435E-A7B1-A8660FDE30EC}" dt="2022-11-07T12:36:12.428" v="242" actId="478"/>
          <ac:spMkLst>
            <pc:docMk/>
            <pc:sldMk cId="1810175409" sldId="7360"/>
            <ac:spMk id="8" creationId="{920C9E72-D9C8-7326-9B7A-3FCB9A217497}"/>
          </ac:spMkLst>
        </pc:spChg>
        <pc:spChg chg="add mod">
          <ac:chgData name="Tjeert Poelman" userId="08608e8d-1827-48cc-b6ee-817d6c240884" providerId="ADAL" clId="{FF86C460-FED4-435E-A7B1-A8660FDE30EC}" dt="2022-11-07T12:51:43.601" v="367" actId="1076"/>
          <ac:spMkLst>
            <pc:docMk/>
            <pc:sldMk cId="1810175409" sldId="7360"/>
            <ac:spMk id="11" creationId="{3ACBDE4D-E0F4-B73C-B3A0-94C0E72740D6}"/>
          </ac:spMkLst>
        </pc:spChg>
        <pc:spChg chg="add mod">
          <ac:chgData name="Tjeert Poelman" userId="08608e8d-1827-48cc-b6ee-817d6c240884" providerId="ADAL" clId="{FF86C460-FED4-435E-A7B1-A8660FDE30EC}" dt="2022-11-07T12:51:52.291" v="371" actId="1076"/>
          <ac:spMkLst>
            <pc:docMk/>
            <pc:sldMk cId="1810175409" sldId="7360"/>
            <ac:spMk id="14" creationId="{C703E349-241C-0551-1245-DB9437FB09CF}"/>
          </ac:spMkLst>
        </pc:spChg>
        <pc:spChg chg="add mod">
          <ac:chgData name="Tjeert Poelman" userId="08608e8d-1827-48cc-b6ee-817d6c240884" providerId="ADAL" clId="{FF86C460-FED4-435E-A7B1-A8660FDE30EC}" dt="2022-11-07T12:52:01.642" v="375" actId="1076"/>
          <ac:spMkLst>
            <pc:docMk/>
            <pc:sldMk cId="1810175409" sldId="7360"/>
            <ac:spMk id="15" creationId="{BDA1212E-87CC-C4A4-5E76-309CC7FF9853}"/>
          </ac:spMkLst>
        </pc:spChg>
        <pc:picChg chg="add mod">
          <ac:chgData name="Tjeert Poelman" userId="08608e8d-1827-48cc-b6ee-817d6c240884" providerId="ADAL" clId="{FF86C460-FED4-435E-A7B1-A8660FDE30EC}" dt="2022-11-07T12:39:11.089" v="245" actId="1076"/>
          <ac:picMkLst>
            <pc:docMk/>
            <pc:sldMk cId="1810175409" sldId="7360"/>
            <ac:picMk id="10" creationId="{3A9C75F9-754E-5A6F-B079-1055FE53FBF4}"/>
          </ac:picMkLst>
        </pc:picChg>
        <pc:picChg chg="add mod">
          <ac:chgData name="Tjeert Poelman" userId="08608e8d-1827-48cc-b6ee-817d6c240884" providerId="ADAL" clId="{FF86C460-FED4-435E-A7B1-A8660FDE30EC}" dt="2022-11-07T12:40:09.681" v="273" actId="1076"/>
          <ac:picMkLst>
            <pc:docMk/>
            <pc:sldMk cId="1810175409" sldId="7360"/>
            <ac:picMk id="13" creationId="{A9A769EE-4981-3A4E-7EED-F8E0AE44E8B9}"/>
          </ac:picMkLst>
        </pc:picChg>
        <pc:picChg chg="add mod">
          <ac:chgData name="Tjeert Poelman" userId="08608e8d-1827-48cc-b6ee-817d6c240884" providerId="ADAL" clId="{FF86C460-FED4-435E-A7B1-A8660FDE30EC}" dt="2022-11-07T12:50:51.236" v="305" actId="1076"/>
          <ac:picMkLst>
            <pc:docMk/>
            <pc:sldMk cId="1810175409" sldId="7360"/>
            <ac:picMk id="16" creationId="{D95153D4-FFF9-71FD-91DF-B8A85E7DED3D}"/>
          </ac:picMkLst>
        </pc:picChg>
      </pc:sldChg>
      <pc:sldChg chg="add del">
        <pc:chgData name="Tjeert Poelman" userId="08608e8d-1827-48cc-b6ee-817d6c240884" providerId="ADAL" clId="{FF86C460-FED4-435E-A7B1-A8660FDE30EC}" dt="2022-11-07T13:42:52.670" v="387"/>
        <pc:sldMkLst>
          <pc:docMk/>
          <pc:sldMk cId="2958179280" sldId="7361"/>
        </pc:sldMkLst>
      </pc:sldChg>
      <pc:sldChg chg="delSp modSp new mod">
        <pc:chgData name="Tjeert Poelman" userId="08608e8d-1827-48cc-b6ee-817d6c240884" providerId="ADAL" clId="{FF86C460-FED4-435E-A7B1-A8660FDE30EC}" dt="2022-11-07T13:57:23.979" v="506" actId="1076"/>
        <pc:sldMkLst>
          <pc:docMk/>
          <pc:sldMk cId="4087946069" sldId="7361"/>
        </pc:sldMkLst>
        <pc:spChg chg="mod">
          <ac:chgData name="Tjeert Poelman" userId="08608e8d-1827-48cc-b6ee-817d6c240884" providerId="ADAL" clId="{FF86C460-FED4-435E-A7B1-A8660FDE30EC}" dt="2022-11-07T13:57:23.979" v="506" actId="1076"/>
          <ac:spMkLst>
            <pc:docMk/>
            <pc:sldMk cId="4087946069" sldId="7361"/>
            <ac:spMk id="5" creationId="{66272FA9-8A7D-78B2-CC44-BF46044AADBF}"/>
          </ac:spMkLst>
        </pc:spChg>
        <pc:spChg chg="del">
          <ac:chgData name="Tjeert Poelman" userId="08608e8d-1827-48cc-b6ee-817d6c240884" providerId="ADAL" clId="{FF86C460-FED4-435E-A7B1-A8660FDE30EC}" dt="2022-11-07T13:55:48.604" v="467" actId="478"/>
          <ac:spMkLst>
            <pc:docMk/>
            <pc:sldMk cId="4087946069" sldId="7361"/>
            <ac:spMk id="6" creationId="{11426B8C-72DF-9A2A-984C-AE3C75FA5D91}"/>
          </ac:spMkLst>
        </pc:spChg>
        <pc:spChg chg="del">
          <ac:chgData name="Tjeert Poelman" userId="08608e8d-1827-48cc-b6ee-817d6c240884" providerId="ADAL" clId="{FF86C460-FED4-435E-A7B1-A8660FDE30EC}" dt="2022-11-07T13:55:50.420" v="468" actId="478"/>
          <ac:spMkLst>
            <pc:docMk/>
            <pc:sldMk cId="4087946069" sldId="7361"/>
            <ac:spMk id="7" creationId="{DEA2A281-2F3A-09A9-5342-D0BB1EC0F38A}"/>
          </ac:spMkLst>
        </pc:spChg>
      </pc:sldChg>
    </pc:docChg>
  </pc:docChgLst>
  <pc:docChgLst>
    <pc:chgData name="Mariëlle Fleuren" userId="S::marielle.fleuren@vng.nl::ff73cfc2-cd77-4d87-91c4-e578714dd061" providerId="AD" clId="Web-{1DA605DE-BE2B-11C4-102B-0C1CC11EC371}"/>
    <pc:docChg chg="modSld">
      <pc:chgData name="Mariëlle Fleuren" userId="S::marielle.fleuren@vng.nl::ff73cfc2-cd77-4d87-91c4-e578714dd061" providerId="AD" clId="Web-{1DA605DE-BE2B-11C4-102B-0C1CC11EC371}" dt="2022-11-08T08:00:27.407" v="25" actId="14100"/>
      <pc:docMkLst>
        <pc:docMk/>
      </pc:docMkLst>
      <pc:sldChg chg="modSp">
        <pc:chgData name="Mariëlle Fleuren" userId="S::marielle.fleuren@vng.nl::ff73cfc2-cd77-4d87-91c4-e578714dd061" providerId="AD" clId="Web-{1DA605DE-BE2B-11C4-102B-0C1CC11EC371}" dt="2022-11-08T08:00:27.407" v="25" actId="14100"/>
        <pc:sldMkLst>
          <pc:docMk/>
          <pc:sldMk cId="2137173329" sldId="278"/>
        </pc:sldMkLst>
        <pc:spChg chg="mod">
          <ac:chgData name="Mariëlle Fleuren" userId="S::marielle.fleuren@vng.nl::ff73cfc2-cd77-4d87-91c4-e578714dd061" providerId="AD" clId="Web-{1DA605DE-BE2B-11C4-102B-0C1CC11EC371}" dt="2022-11-08T08:00:27.407" v="25" actId="14100"/>
          <ac:spMkLst>
            <pc:docMk/>
            <pc:sldMk cId="2137173329" sldId="278"/>
            <ac:spMk id="6" creationId="{6102FEB6-D1BD-7E5A-B6E8-468D362239E2}"/>
          </ac:spMkLst>
        </pc:spChg>
      </pc:sldChg>
    </pc:docChg>
  </pc:docChgLst>
  <pc:docChgLst>
    <pc:chgData name="Mariëlle Fleuren" userId="S::marielle.fleuren@vng.nl::ff73cfc2-cd77-4d87-91c4-e578714dd061" providerId="AD" clId="Web-{712ADD63-3F81-1119-FC23-C772F516FF8E}"/>
    <pc:docChg chg="mod addSld delSld modSld sldOrd">
      <pc:chgData name="Mariëlle Fleuren" userId="S::marielle.fleuren@vng.nl::ff73cfc2-cd77-4d87-91c4-e578714dd061" providerId="AD" clId="Web-{712ADD63-3F81-1119-FC23-C772F516FF8E}" dt="2022-11-04T13:55:20.326" v="460" actId="20577"/>
      <pc:docMkLst>
        <pc:docMk/>
      </pc:docMkLst>
      <pc:sldChg chg="addSp delSp modSp del">
        <pc:chgData name="Mariëlle Fleuren" userId="S::marielle.fleuren@vng.nl::ff73cfc2-cd77-4d87-91c4-e578714dd061" providerId="AD" clId="Web-{712ADD63-3F81-1119-FC23-C772F516FF8E}" dt="2022-11-04T13:34:08.156" v="34"/>
        <pc:sldMkLst>
          <pc:docMk/>
          <pc:sldMk cId="872620636" sldId="276"/>
        </pc:sldMkLst>
        <pc:picChg chg="add del mod">
          <ac:chgData name="Mariëlle Fleuren" userId="S::marielle.fleuren@vng.nl::ff73cfc2-cd77-4d87-91c4-e578714dd061" providerId="AD" clId="Web-{712ADD63-3F81-1119-FC23-C772F516FF8E}" dt="2022-11-04T13:32:03.996" v="1"/>
          <ac:picMkLst>
            <pc:docMk/>
            <pc:sldMk cId="872620636" sldId="276"/>
            <ac:picMk id="2" creationId="{392C8FD7-602C-4FBA-983C-AE2D08C6263D}"/>
          </ac:picMkLst>
        </pc:picChg>
      </pc:sldChg>
      <pc:sldChg chg="addSp delSp modSp">
        <pc:chgData name="Mariëlle Fleuren" userId="S::marielle.fleuren@vng.nl::ff73cfc2-cd77-4d87-91c4-e578714dd061" providerId="AD" clId="Web-{712ADD63-3F81-1119-FC23-C772F516FF8E}" dt="2022-11-04T13:34:03.874" v="33" actId="14100"/>
        <pc:sldMkLst>
          <pc:docMk/>
          <pc:sldMk cId="3357621058" sldId="277"/>
        </pc:sldMkLst>
        <pc:spChg chg="mod">
          <ac:chgData name="Mariëlle Fleuren" userId="S::marielle.fleuren@vng.nl::ff73cfc2-cd77-4d87-91c4-e578714dd061" providerId="AD" clId="Web-{712ADD63-3F81-1119-FC23-C772F516FF8E}" dt="2022-11-04T13:33:18.889" v="22" actId="20577"/>
          <ac:spMkLst>
            <pc:docMk/>
            <pc:sldMk cId="3357621058" sldId="277"/>
            <ac:spMk id="6" creationId="{6102FEB6-D1BD-7E5A-B6E8-468D362239E2}"/>
          </ac:spMkLst>
        </pc:spChg>
        <pc:picChg chg="add del mod">
          <ac:chgData name="Mariëlle Fleuren" userId="S::marielle.fleuren@vng.nl::ff73cfc2-cd77-4d87-91c4-e578714dd061" providerId="AD" clId="Web-{712ADD63-3F81-1119-FC23-C772F516FF8E}" dt="2022-11-04T13:32:58.638" v="18"/>
          <ac:picMkLst>
            <pc:docMk/>
            <pc:sldMk cId="3357621058" sldId="277"/>
            <ac:picMk id="7" creationId="{5667D9AD-3715-B95C-C561-0E1B8A9076FD}"/>
          </ac:picMkLst>
        </pc:picChg>
        <pc:picChg chg="add mod">
          <ac:chgData name="Mariëlle Fleuren" userId="S::marielle.fleuren@vng.nl::ff73cfc2-cd77-4d87-91c4-e578714dd061" providerId="AD" clId="Web-{712ADD63-3F81-1119-FC23-C772F516FF8E}" dt="2022-11-04T13:34:03.874" v="33" actId="14100"/>
          <ac:picMkLst>
            <pc:docMk/>
            <pc:sldMk cId="3357621058" sldId="277"/>
            <ac:picMk id="8" creationId="{AF0FD823-CC46-9B2B-B223-C7FFC520876F}"/>
          </ac:picMkLst>
        </pc:picChg>
      </pc:sldChg>
      <pc:sldChg chg="addSp modSp">
        <pc:chgData name="Mariëlle Fleuren" userId="S::marielle.fleuren@vng.nl::ff73cfc2-cd77-4d87-91c4-e578714dd061" providerId="AD" clId="Web-{712ADD63-3F81-1119-FC23-C772F516FF8E}" dt="2022-11-04T13:42:42.449" v="219" actId="20577"/>
        <pc:sldMkLst>
          <pc:docMk/>
          <pc:sldMk cId="2137173329" sldId="278"/>
        </pc:sldMkLst>
        <pc:spChg chg="mod">
          <ac:chgData name="Mariëlle Fleuren" userId="S::marielle.fleuren@vng.nl::ff73cfc2-cd77-4d87-91c4-e578714dd061" providerId="AD" clId="Web-{712ADD63-3F81-1119-FC23-C772F516FF8E}" dt="2022-11-04T13:41:15.072" v="159" actId="20577"/>
          <ac:spMkLst>
            <pc:docMk/>
            <pc:sldMk cId="2137173329" sldId="278"/>
            <ac:spMk id="5" creationId="{7FAAA823-9D96-D8BF-61B3-EECF0FD372DE}"/>
          </ac:spMkLst>
        </pc:spChg>
        <pc:spChg chg="mod">
          <ac:chgData name="Mariëlle Fleuren" userId="S::marielle.fleuren@vng.nl::ff73cfc2-cd77-4d87-91c4-e578714dd061" providerId="AD" clId="Web-{712ADD63-3F81-1119-FC23-C772F516FF8E}" dt="2022-11-04T13:42:42.449" v="219" actId="20577"/>
          <ac:spMkLst>
            <pc:docMk/>
            <pc:sldMk cId="2137173329" sldId="278"/>
            <ac:spMk id="6" creationId="{6102FEB6-D1BD-7E5A-B6E8-468D362239E2}"/>
          </ac:spMkLst>
        </pc:spChg>
        <pc:picChg chg="add mod">
          <ac:chgData name="Mariëlle Fleuren" userId="S::marielle.fleuren@vng.nl::ff73cfc2-cd77-4d87-91c4-e578714dd061" providerId="AD" clId="Web-{712ADD63-3F81-1119-FC23-C772F516FF8E}" dt="2022-11-04T13:34:36.344" v="43" actId="1076"/>
          <ac:picMkLst>
            <pc:docMk/>
            <pc:sldMk cId="2137173329" sldId="278"/>
            <ac:picMk id="8" creationId="{D03378F5-B39C-EEDD-C63D-8F5B618B9D34}"/>
          </ac:picMkLst>
        </pc:picChg>
      </pc:sldChg>
      <pc:sldChg chg="del">
        <pc:chgData name="Mariëlle Fleuren" userId="S::marielle.fleuren@vng.nl::ff73cfc2-cd77-4d87-91c4-e578714dd061" providerId="AD" clId="Web-{712ADD63-3F81-1119-FC23-C772F516FF8E}" dt="2022-11-04T13:42:48.949" v="220"/>
        <pc:sldMkLst>
          <pc:docMk/>
          <pc:sldMk cId="2948165156" sldId="279"/>
        </pc:sldMkLst>
      </pc:sldChg>
      <pc:sldChg chg="del">
        <pc:chgData name="Mariëlle Fleuren" userId="S::marielle.fleuren@vng.nl::ff73cfc2-cd77-4d87-91c4-e578714dd061" providerId="AD" clId="Web-{712ADD63-3F81-1119-FC23-C772F516FF8E}" dt="2022-11-04T13:42:27.324" v="216"/>
        <pc:sldMkLst>
          <pc:docMk/>
          <pc:sldMk cId="1632206542" sldId="280"/>
        </pc:sldMkLst>
      </pc:sldChg>
      <pc:sldChg chg="del">
        <pc:chgData name="Mariëlle Fleuren" userId="S::marielle.fleuren@vng.nl::ff73cfc2-cd77-4d87-91c4-e578714dd061" providerId="AD" clId="Web-{712ADD63-3F81-1119-FC23-C772F516FF8E}" dt="2022-11-04T13:44:11.592" v="244"/>
        <pc:sldMkLst>
          <pc:docMk/>
          <pc:sldMk cId="2310022450" sldId="281"/>
        </pc:sldMkLst>
      </pc:sldChg>
      <pc:sldChg chg="modSp del">
        <pc:chgData name="Mariëlle Fleuren" userId="S::marielle.fleuren@vng.nl::ff73cfc2-cd77-4d87-91c4-e578714dd061" providerId="AD" clId="Web-{712ADD63-3F81-1119-FC23-C772F516FF8E}" dt="2022-11-04T13:44:42.796" v="252"/>
        <pc:sldMkLst>
          <pc:docMk/>
          <pc:sldMk cId="1837474766" sldId="282"/>
        </pc:sldMkLst>
        <pc:spChg chg="mod">
          <ac:chgData name="Mariëlle Fleuren" userId="S::marielle.fleuren@vng.nl::ff73cfc2-cd77-4d87-91c4-e578714dd061" providerId="AD" clId="Web-{712ADD63-3F81-1119-FC23-C772F516FF8E}" dt="2022-11-04T13:43:51.029" v="229" actId="20577"/>
          <ac:spMkLst>
            <pc:docMk/>
            <pc:sldMk cId="1837474766" sldId="282"/>
            <ac:spMk id="6" creationId="{6102FEB6-D1BD-7E5A-B6E8-468D362239E2}"/>
          </ac:spMkLst>
        </pc:spChg>
      </pc:sldChg>
      <pc:sldChg chg="del">
        <pc:chgData name="Mariëlle Fleuren" userId="S::marielle.fleuren@vng.nl::ff73cfc2-cd77-4d87-91c4-e578714dd061" providerId="AD" clId="Web-{712ADD63-3F81-1119-FC23-C772F516FF8E}" dt="2022-11-04T13:44:45.014" v="253"/>
        <pc:sldMkLst>
          <pc:docMk/>
          <pc:sldMk cId="1646774326" sldId="283"/>
        </pc:sldMkLst>
      </pc:sldChg>
      <pc:sldChg chg="del">
        <pc:chgData name="Mariëlle Fleuren" userId="S::marielle.fleuren@vng.nl::ff73cfc2-cd77-4d87-91c4-e578714dd061" providerId="AD" clId="Web-{712ADD63-3F81-1119-FC23-C772F516FF8E}" dt="2022-11-04T13:40:51.884" v="156"/>
        <pc:sldMkLst>
          <pc:docMk/>
          <pc:sldMk cId="2403309512" sldId="285"/>
        </pc:sldMkLst>
      </pc:sldChg>
      <pc:sldChg chg="addSp modSp">
        <pc:chgData name="Mariëlle Fleuren" userId="S::marielle.fleuren@vng.nl::ff73cfc2-cd77-4d87-91c4-e578714dd061" providerId="AD" clId="Web-{712ADD63-3F81-1119-FC23-C772F516FF8E}" dt="2022-11-04T13:55:20.326" v="460" actId="20577"/>
        <pc:sldMkLst>
          <pc:docMk/>
          <pc:sldMk cId="4079431493" sldId="571"/>
        </pc:sldMkLst>
        <pc:spChg chg="mod">
          <ac:chgData name="Mariëlle Fleuren" userId="S::marielle.fleuren@vng.nl::ff73cfc2-cd77-4d87-91c4-e578714dd061" providerId="AD" clId="Web-{712ADD63-3F81-1119-FC23-C772F516FF8E}" dt="2022-11-04T13:54:35.153" v="453" actId="14100"/>
          <ac:spMkLst>
            <pc:docMk/>
            <pc:sldMk cId="4079431493" sldId="571"/>
            <ac:spMk id="2" creationId="{00000000-0000-0000-0000-000000000000}"/>
          </ac:spMkLst>
        </pc:spChg>
        <pc:spChg chg="add mod">
          <ac:chgData name="Mariëlle Fleuren" userId="S::marielle.fleuren@vng.nl::ff73cfc2-cd77-4d87-91c4-e578714dd061" providerId="AD" clId="Web-{712ADD63-3F81-1119-FC23-C772F516FF8E}" dt="2022-11-04T13:54:40.497" v="455" actId="14100"/>
          <ac:spMkLst>
            <pc:docMk/>
            <pc:sldMk cId="4079431493" sldId="571"/>
            <ac:spMk id="3" creationId="{D84893FE-84CC-4530-2770-BD506D40D992}"/>
          </ac:spMkLst>
        </pc:spChg>
        <pc:spChg chg="mod">
          <ac:chgData name="Mariëlle Fleuren" userId="S::marielle.fleuren@vng.nl::ff73cfc2-cd77-4d87-91c4-e578714dd061" providerId="AD" clId="Web-{712ADD63-3F81-1119-FC23-C772F516FF8E}" dt="2022-11-04T13:53:05.839" v="417" actId="20577"/>
          <ac:spMkLst>
            <pc:docMk/>
            <pc:sldMk cId="4079431493" sldId="571"/>
            <ac:spMk id="22" creationId="{7098D874-AFFB-AE9D-F40E-B271E0F61B0E}"/>
          </ac:spMkLst>
        </pc:spChg>
        <pc:spChg chg="mod">
          <ac:chgData name="Mariëlle Fleuren" userId="S::marielle.fleuren@vng.nl::ff73cfc2-cd77-4d87-91c4-e578714dd061" providerId="AD" clId="Web-{712ADD63-3F81-1119-FC23-C772F516FF8E}" dt="2022-11-04T13:42:18.448" v="215" actId="20577"/>
          <ac:spMkLst>
            <pc:docMk/>
            <pc:sldMk cId="4079431493" sldId="571"/>
            <ac:spMk id="23" creationId="{543C727D-C9AB-2D53-CF1C-4F4F929B8F8A}"/>
          </ac:spMkLst>
        </pc:spChg>
        <pc:spChg chg="mod">
          <ac:chgData name="Mariëlle Fleuren" userId="S::marielle.fleuren@vng.nl::ff73cfc2-cd77-4d87-91c4-e578714dd061" providerId="AD" clId="Web-{712ADD63-3F81-1119-FC23-C772F516FF8E}" dt="2022-11-04T13:55:20.326" v="460" actId="20577"/>
          <ac:spMkLst>
            <pc:docMk/>
            <pc:sldMk cId="4079431493" sldId="571"/>
            <ac:spMk id="24" creationId="{C2BF5ACF-B113-0A0C-92E3-C20BEE6E1441}"/>
          </ac:spMkLst>
        </pc:spChg>
        <pc:picChg chg="mod">
          <ac:chgData name="Mariëlle Fleuren" userId="S::marielle.fleuren@vng.nl::ff73cfc2-cd77-4d87-91c4-e578714dd061" providerId="AD" clId="Web-{712ADD63-3F81-1119-FC23-C772F516FF8E}" dt="2022-11-04T13:55:01.451" v="457" actId="14100"/>
          <ac:picMkLst>
            <pc:docMk/>
            <pc:sldMk cId="4079431493" sldId="571"/>
            <ac:picMk id="9" creationId="{FB17827F-9929-3D7E-20CE-3BD8D99E48CD}"/>
          </ac:picMkLst>
        </pc:picChg>
      </pc:sldChg>
      <pc:sldChg chg="modSp addCm">
        <pc:chgData name="Mariëlle Fleuren" userId="S::marielle.fleuren@vng.nl::ff73cfc2-cd77-4d87-91c4-e578714dd061" providerId="AD" clId="Web-{712ADD63-3F81-1119-FC23-C772F516FF8E}" dt="2022-11-04T13:43:22.091" v="227" actId="14100"/>
        <pc:sldMkLst>
          <pc:docMk/>
          <pc:sldMk cId="4179051938" sldId="573"/>
        </pc:sldMkLst>
        <pc:spChg chg="mod">
          <ac:chgData name="Mariëlle Fleuren" userId="S::marielle.fleuren@vng.nl::ff73cfc2-cd77-4d87-91c4-e578714dd061" providerId="AD" clId="Web-{712ADD63-3F81-1119-FC23-C772F516FF8E}" dt="2022-11-04T13:43:22.091" v="227" actId="14100"/>
          <ac:spMkLst>
            <pc:docMk/>
            <pc:sldMk cId="4179051938" sldId="573"/>
            <ac:spMk id="2" creationId="{36C4BF9A-9DC1-3357-9520-A21C67C57F82}"/>
          </ac:spMkLst>
        </pc:spChg>
      </pc:sldChg>
      <pc:sldChg chg="modSp del">
        <pc:chgData name="Mariëlle Fleuren" userId="S::marielle.fleuren@vng.nl::ff73cfc2-cd77-4d87-91c4-e578714dd061" providerId="AD" clId="Web-{712ADD63-3F81-1119-FC23-C772F516FF8E}" dt="2022-11-04T13:39:44.257" v="93"/>
        <pc:sldMkLst>
          <pc:docMk/>
          <pc:sldMk cId="78070463" sldId="575"/>
        </pc:sldMkLst>
        <pc:spChg chg="mod">
          <ac:chgData name="Mariëlle Fleuren" userId="S::marielle.fleuren@vng.nl::ff73cfc2-cd77-4d87-91c4-e578714dd061" providerId="AD" clId="Web-{712ADD63-3F81-1119-FC23-C772F516FF8E}" dt="2022-11-04T13:39:28.523" v="89" actId="20577"/>
          <ac:spMkLst>
            <pc:docMk/>
            <pc:sldMk cId="78070463" sldId="575"/>
            <ac:spMk id="3" creationId="{3B29E913-EB22-5BBF-3BBF-EA626932E194}"/>
          </ac:spMkLst>
        </pc:spChg>
      </pc:sldChg>
      <pc:sldChg chg="ord">
        <pc:chgData name="Mariëlle Fleuren" userId="S::marielle.fleuren@vng.nl::ff73cfc2-cd77-4d87-91c4-e578714dd061" providerId="AD" clId="Web-{712ADD63-3F81-1119-FC23-C772F516FF8E}" dt="2022-11-04T13:39:07.553" v="85"/>
        <pc:sldMkLst>
          <pc:docMk/>
          <pc:sldMk cId="4235910375" sldId="576"/>
        </pc:sldMkLst>
      </pc:sldChg>
      <pc:sldChg chg="modSp add ord replId">
        <pc:chgData name="Mariëlle Fleuren" userId="S::marielle.fleuren@vng.nl::ff73cfc2-cd77-4d87-91c4-e578714dd061" providerId="AD" clId="Web-{712ADD63-3F81-1119-FC23-C772F516FF8E}" dt="2022-11-04T13:40:50.431" v="155" actId="20577"/>
        <pc:sldMkLst>
          <pc:docMk/>
          <pc:sldMk cId="1160851901" sldId="577"/>
        </pc:sldMkLst>
        <pc:spChg chg="mod">
          <ac:chgData name="Mariëlle Fleuren" userId="S::marielle.fleuren@vng.nl::ff73cfc2-cd77-4d87-91c4-e578714dd061" providerId="AD" clId="Web-{712ADD63-3F81-1119-FC23-C772F516FF8E}" dt="2022-11-04T13:38:31.334" v="52" actId="20577"/>
          <ac:spMkLst>
            <pc:docMk/>
            <pc:sldMk cId="1160851901" sldId="577"/>
            <ac:spMk id="5" creationId="{7FAAA823-9D96-D8BF-61B3-EECF0FD372DE}"/>
          </ac:spMkLst>
        </pc:spChg>
        <pc:spChg chg="mod">
          <ac:chgData name="Mariëlle Fleuren" userId="S::marielle.fleuren@vng.nl::ff73cfc2-cd77-4d87-91c4-e578714dd061" providerId="AD" clId="Web-{712ADD63-3F81-1119-FC23-C772F516FF8E}" dt="2022-11-04T13:40:50.431" v="155" actId="20577"/>
          <ac:spMkLst>
            <pc:docMk/>
            <pc:sldMk cId="1160851901" sldId="577"/>
            <ac:spMk id="6" creationId="{6102FEB6-D1BD-7E5A-B6E8-468D362239E2}"/>
          </ac:spMkLst>
        </pc:spChg>
      </pc:sldChg>
      <pc:sldChg chg="new del">
        <pc:chgData name="Mariëlle Fleuren" userId="S::marielle.fleuren@vng.nl::ff73cfc2-cd77-4d87-91c4-e578714dd061" providerId="AD" clId="Web-{712ADD63-3F81-1119-FC23-C772F516FF8E}" dt="2022-11-04T13:32:09.106" v="3"/>
        <pc:sldMkLst>
          <pc:docMk/>
          <pc:sldMk cId="1202976673" sldId="577"/>
        </pc:sldMkLst>
      </pc:sldChg>
      <pc:sldChg chg="add del replId">
        <pc:chgData name="Mariëlle Fleuren" userId="S::marielle.fleuren@vng.nl::ff73cfc2-cd77-4d87-91c4-e578714dd061" providerId="AD" clId="Web-{712ADD63-3F81-1119-FC23-C772F516FF8E}" dt="2022-11-04T13:34:13.859" v="35"/>
        <pc:sldMkLst>
          <pc:docMk/>
          <pc:sldMk cId="3579742386" sldId="577"/>
        </pc:sldMkLst>
      </pc:sldChg>
      <pc:sldChg chg="modSp add replId">
        <pc:chgData name="Mariëlle Fleuren" userId="S::marielle.fleuren@vng.nl::ff73cfc2-cd77-4d87-91c4-e578714dd061" providerId="AD" clId="Web-{712ADD63-3F81-1119-FC23-C772F516FF8E}" dt="2022-11-04T13:44:41.561" v="251" actId="20577"/>
        <pc:sldMkLst>
          <pc:docMk/>
          <pc:sldMk cId="133805860" sldId="578"/>
        </pc:sldMkLst>
        <pc:spChg chg="mod">
          <ac:chgData name="Mariëlle Fleuren" userId="S::marielle.fleuren@vng.nl::ff73cfc2-cd77-4d87-91c4-e578714dd061" providerId="AD" clId="Web-{712ADD63-3F81-1119-FC23-C772F516FF8E}" dt="2022-11-04T13:44:03.982" v="243" actId="20577"/>
          <ac:spMkLst>
            <pc:docMk/>
            <pc:sldMk cId="133805860" sldId="578"/>
            <ac:spMk id="5" creationId="{7FAAA823-9D96-D8BF-61B3-EECF0FD372DE}"/>
          </ac:spMkLst>
        </pc:spChg>
        <pc:spChg chg="mod">
          <ac:chgData name="Mariëlle Fleuren" userId="S::marielle.fleuren@vng.nl::ff73cfc2-cd77-4d87-91c4-e578714dd061" providerId="AD" clId="Web-{712ADD63-3F81-1119-FC23-C772F516FF8E}" dt="2022-11-04T13:44:41.561" v="251" actId="20577"/>
          <ac:spMkLst>
            <pc:docMk/>
            <pc:sldMk cId="133805860" sldId="578"/>
            <ac:spMk id="6" creationId="{6102FEB6-D1BD-7E5A-B6E8-468D362239E2}"/>
          </ac:spMkLst>
        </pc:spChg>
      </pc:sldChg>
      <pc:sldChg chg="modSp add replId">
        <pc:chgData name="Mariëlle Fleuren" userId="S::marielle.fleuren@vng.nl::ff73cfc2-cd77-4d87-91c4-e578714dd061" providerId="AD" clId="Web-{712ADD63-3F81-1119-FC23-C772F516FF8E}" dt="2022-11-04T13:48:03.332" v="303" actId="20577"/>
        <pc:sldMkLst>
          <pc:docMk/>
          <pc:sldMk cId="3396073677" sldId="579"/>
        </pc:sldMkLst>
        <pc:spChg chg="mod">
          <ac:chgData name="Mariëlle Fleuren" userId="S::marielle.fleuren@vng.nl::ff73cfc2-cd77-4d87-91c4-e578714dd061" providerId="AD" clId="Web-{712ADD63-3F81-1119-FC23-C772F516FF8E}" dt="2022-11-04T13:47:48.331" v="298" actId="20577"/>
          <ac:spMkLst>
            <pc:docMk/>
            <pc:sldMk cId="3396073677" sldId="579"/>
            <ac:spMk id="5" creationId="{7FAAA823-9D96-D8BF-61B3-EECF0FD372DE}"/>
          </ac:spMkLst>
        </pc:spChg>
        <pc:spChg chg="mod">
          <ac:chgData name="Mariëlle Fleuren" userId="S::marielle.fleuren@vng.nl::ff73cfc2-cd77-4d87-91c4-e578714dd061" providerId="AD" clId="Web-{712ADD63-3F81-1119-FC23-C772F516FF8E}" dt="2022-11-04T13:48:03.332" v="303" actId="20577"/>
          <ac:spMkLst>
            <pc:docMk/>
            <pc:sldMk cId="3396073677" sldId="579"/>
            <ac:spMk id="6" creationId="{6102FEB6-D1BD-7E5A-B6E8-468D362239E2}"/>
          </ac:spMkLst>
        </pc:spChg>
      </pc:sldChg>
      <pc:sldChg chg="modSp add replId">
        <pc:chgData name="Mariëlle Fleuren" userId="S::marielle.fleuren@vng.nl::ff73cfc2-cd77-4d87-91c4-e578714dd061" providerId="AD" clId="Web-{712ADD63-3F81-1119-FC23-C772F516FF8E}" dt="2022-11-04T13:49:20.818" v="334" actId="20577"/>
        <pc:sldMkLst>
          <pc:docMk/>
          <pc:sldMk cId="845681313" sldId="580"/>
        </pc:sldMkLst>
        <pc:spChg chg="mod">
          <ac:chgData name="Mariëlle Fleuren" userId="S::marielle.fleuren@vng.nl::ff73cfc2-cd77-4d87-91c4-e578714dd061" providerId="AD" clId="Web-{712ADD63-3F81-1119-FC23-C772F516FF8E}" dt="2022-11-04T13:49:11.646" v="330" actId="20577"/>
          <ac:spMkLst>
            <pc:docMk/>
            <pc:sldMk cId="845681313" sldId="580"/>
            <ac:spMk id="5" creationId="{7FAAA823-9D96-D8BF-61B3-EECF0FD372DE}"/>
          </ac:spMkLst>
        </pc:spChg>
        <pc:spChg chg="mod">
          <ac:chgData name="Mariëlle Fleuren" userId="S::marielle.fleuren@vng.nl::ff73cfc2-cd77-4d87-91c4-e578714dd061" providerId="AD" clId="Web-{712ADD63-3F81-1119-FC23-C772F516FF8E}" dt="2022-11-04T13:49:20.818" v="334" actId="20577"/>
          <ac:spMkLst>
            <pc:docMk/>
            <pc:sldMk cId="845681313" sldId="580"/>
            <ac:spMk id="6" creationId="{6102FEB6-D1BD-7E5A-B6E8-468D362239E2}"/>
          </ac:spMkLst>
        </pc:spChg>
      </pc:sldChg>
      <pc:sldChg chg="modSp add replId">
        <pc:chgData name="Mariëlle Fleuren" userId="S::marielle.fleuren@vng.nl::ff73cfc2-cd77-4d87-91c4-e578714dd061" providerId="AD" clId="Web-{712ADD63-3F81-1119-FC23-C772F516FF8E}" dt="2022-11-04T13:48:42.958" v="321" actId="20577"/>
        <pc:sldMkLst>
          <pc:docMk/>
          <pc:sldMk cId="3633254960" sldId="581"/>
        </pc:sldMkLst>
        <pc:spChg chg="mod">
          <ac:chgData name="Mariëlle Fleuren" userId="S::marielle.fleuren@vng.nl::ff73cfc2-cd77-4d87-91c4-e578714dd061" providerId="AD" clId="Web-{712ADD63-3F81-1119-FC23-C772F516FF8E}" dt="2022-11-04T13:48:30.551" v="316" actId="20577"/>
          <ac:spMkLst>
            <pc:docMk/>
            <pc:sldMk cId="3633254960" sldId="581"/>
            <ac:spMk id="5" creationId="{7FAAA823-9D96-D8BF-61B3-EECF0FD372DE}"/>
          </ac:spMkLst>
        </pc:spChg>
        <pc:spChg chg="mod">
          <ac:chgData name="Mariëlle Fleuren" userId="S::marielle.fleuren@vng.nl::ff73cfc2-cd77-4d87-91c4-e578714dd061" providerId="AD" clId="Web-{712ADD63-3F81-1119-FC23-C772F516FF8E}" dt="2022-11-04T13:48:42.958" v="321" actId="20577"/>
          <ac:spMkLst>
            <pc:docMk/>
            <pc:sldMk cId="3633254960" sldId="581"/>
            <ac:spMk id="6" creationId="{6102FEB6-D1BD-7E5A-B6E8-468D362239E2}"/>
          </ac:spMkLst>
        </pc:spChg>
      </pc:sldChg>
      <pc:sldChg chg="modSp add replId">
        <pc:chgData name="Mariëlle Fleuren" userId="S::marielle.fleuren@vng.nl::ff73cfc2-cd77-4d87-91c4-e578714dd061" providerId="AD" clId="Web-{712ADD63-3F81-1119-FC23-C772F516FF8E}" dt="2022-11-04T13:50:29.773" v="361" actId="20577"/>
        <pc:sldMkLst>
          <pc:docMk/>
          <pc:sldMk cId="3783328841" sldId="582"/>
        </pc:sldMkLst>
        <pc:spChg chg="mod">
          <ac:chgData name="Mariëlle Fleuren" userId="S::marielle.fleuren@vng.nl::ff73cfc2-cd77-4d87-91c4-e578714dd061" providerId="AD" clId="Web-{712ADD63-3F81-1119-FC23-C772F516FF8E}" dt="2022-11-04T13:50:05.131" v="356" actId="20577"/>
          <ac:spMkLst>
            <pc:docMk/>
            <pc:sldMk cId="3783328841" sldId="582"/>
            <ac:spMk id="5" creationId="{7FAAA823-9D96-D8BF-61B3-EECF0FD372DE}"/>
          </ac:spMkLst>
        </pc:spChg>
        <pc:spChg chg="mod">
          <ac:chgData name="Mariëlle Fleuren" userId="S::marielle.fleuren@vng.nl::ff73cfc2-cd77-4d87-91c4-e578714dd061" providerId="AD" clId="Web-{712ADD63-3F81-1119-FC23-C772F516FF8E}" dt="2022-11-04T13:50:29.773" v="361" actId="20577"/>
          <ac:spMkLst>
            <pc:docMk/>
            <pc:sldMk cId="3783328841" sldId="582"/>
            <ac:spMk id="6" creationId="{6102FEB6-D1BD-7E5A-B6E8-468D362239E2}"/>
          </ac:spMkLst>
        </pc:spChg>
      </pc:sldChg>
      <pc:sldChg chg="modSp add ord replId">
        <pc:chgData name="Mariëlle Fleuren" userId="S::marielle.fleuren@vng.nl::ff73cfc2-cd77-4d87-91c4-e578714dd061" providerId="AD" clId="Web-{712ADD63-3F81-1119-FC23-C772F516FF8E}" dt="2022-11-04T13:47:23.034" v="283"/>
        <pc:sldMkLst>
          <pc:docMk/>
          <pc:sldMk cId="2536638324" sldId="583"/>
        </pc:sldMkLst>
        <pc:spChg chg="mod">
          <ac:chgData name="Mariëlle Fleuren" userId="S::marielle.fleuren@vng.nl::ff73cfc2-cd77-4d87-91c4-e578714dd061" providerId="AD" clId="Web-{712ADD63-3F81-1119-FC23-C772F516FF8E}" dt="2022-11-04T13:47:17.206" v="282" actId="20577"/>
          <ac:spMkLst>
            <pc:docMk/>
            <pc:sldMk cId="2536638324" sldId="583"/>
            <ac:spMk id="5" creationId="{7FAAA823-9D96-D8BF-61B3-EECF0FD372DE}"/>
          </ac:spMkLst>
        </pc:spChg>
        <pc:spChg chg="mod">
          <ac:chgData name="Mariëlle Fleuren" userId="S::marielle.fleuren@vng.nl::ff73cfc2-cd77-4d87-91c4-e578714dd061" providerId="AD" clId="Web-{712ADD63-3F81-1119-FC23-C772F516FF8E}" dt="2022-11-04T13:47:11.424" v="277" actId="20577"/>
          <ac:spMkLst>
            <pc:docMk/>
            <pc:sldMk cId="2536638324" sldId="583"/>
            <ac:spMk id="6" creationId="{6102FEB6-D1BD-7E5A-B6E8-468D362239E2}"/>
          </ac:spMkLst>
        </pc:spChg>
      </pc:sldChg>
      <pc:sldChg chg="modSp add replId">
        <pc:chgData name="Mariëlle Fleuren" userId="S::marielle.fleuren@vng.nl::ff73cfc2-cd77-4d87-91c4-e578714dd061" providerId="AD" clId="Web-{712ADD63-3F81-1119-FC23-C772F516FF8E}" dt="2022-11-04T13:49:49.600" v="349" actId="20577"/>
        <pc:sldMkLst>
          <pc:docMk/>
          <pc:sldMk cId="2854511926" sldId="584"/>
        </pc:sldMkLst>
        <pc:spChg chg="mod">
          <ac:chgData name="Mariëlle Fleuren" userId="S::marielle.fleuren@vng.nl::ff73cfc2-cd77-4d87-91c4-e578714dd061" providerId="AD" clId="Web-{712ADD63-3F81-1119-FC23-C772F516FF8E}" dt="2022-11-04T13:49:29.412" v="345" actId="20577"/>
          <ac:spMkLst>
            <pc:docMk/>
            <pc:sldMk cId="2854511926" sldId="584"/>
            <ac:spMk id="5" creationId="{7FAAA823-9D96-D8BF-61B3-EECF0FD372DE}"/>
          </ac:spMkLst>
        </pc:spChg>
        <pc:spChg chg="mod">
          <ac:chgData name="Mariëlle Fleuren" userId="S::marielle.fleuren@vng.nl::ff73cfc2-cd77-4d87-91c4-e578714dd061" providerId="AD" clId="Web-{712ADD63-3F81-1119-FC23-C772F516FF8E}" dt="2022-11-04T13:49:49.600" v="349" actId="20577"/>
          <ac:spMkLst>
            <pc:docMk/>
            <pc:sldMk cId="2854511926" sldId="584"/>
            <ac:spMk id="6" creationId="{6102FEB6-D1BD-7E5A-B6E8-468D362239E2}"/>
          </ac:spMkLst>
        </pc:spChg>
      </pc:sldChg>
    </pc:docChg>
  </pc:docChgLst>
  <pc:docChgLst>
    <pc:chgData name="Mariëlle Fleuren" userId="S::marielle.fleuren@vng.nl::ff73cfc2-cd77-4d87-91c4-e578714dd061" providerId="AD" clId="Web-{A3E61E5C-1AA4-FFF7-2650-5FBC9885049D}"/>
    <pc:docChg chg="addSld delSld modSld sldOrd addMainMaster">
      <pc:chgData name="Mariëlle Fleuren" userId="S::marielle.fleuren@vng.nl::ff73cfc2-cd77-4d87-91c4-e578714dd061" providerId="AD" clId="Web-{A3E61E5C-1AA4-FFF7-2650-5FBC9885049D}" dt="2022-11-02T15:24:00.574" v="366" actId="14100"/>
      <pc:docMkLst>
        <pc:docMk/>
      </pc:docMkLst>
      <pc:sldChg chg="addSp delSp modSp ord">
        <pc:chgData name="Mariëlle Fleuren" userId="S::marielle.fleuren@vng.nl::ff73cfc2-cd77-4d87-91c4-e578714dd061" providerId="AD" clId="Web-{A3E61E5C-1AA4-FFF7-2650-5FBC9885049D}" dt="2022-11-02T14:52:14.540" v="42"/>
        <pc:sldMkLst>
          <pc:docMk/>
          <pc:sldMk cId="2042955045" sldId="266"/>
        </pc:sldMkLst>
        <pc:spChg chg="mod">
          <ac:chgData name="Mariëlle Fleuren" userId="S::marielle.fleuren@vng.nl::ff73cfc2-cd77-4d87-91c4-e578714dd061" providerId="AD" clId="Web-{A3E61E5C-1AA4-FFF7-2650-5FBC9885049D}" dt="2022-11-02T14:52:08.040" v="40" actId="14100"/>
          <ac:spMkLst>
            <pc:docMk/>
            <pc:sldMk cId="2042955045" sldId="266"/>
            <ac:spMk id="5" creationId="{8E7B8AC9-6EDD-0EE4-0E08-D4C356CE4475}"/>
          </ac:spMkLst>
        </pc:spChg>
        <pc:spChg chg="del mod">
          <ac:chgData name="Mariëlle Fleuren" userId="S::marielle.fleuren@vng.nl::ff73cfc2-cd77-4d87-91c4-e578714dd061" providerId="AD" clId="Web-{A3E61E5C-1AA4-FFF7-2650-5FBC9885049D}" dt="2022-11-02T14:52:03.868" v="39"/>
          <ac:spMkLst>
            <pc:docMk/>
            <pc:sldMk cId="2042955045" sldId="266"/>
            <ac:spMk id="6" creationId="{DFFB9294-2FE0-96E7-FC9C-C0DBB4B13B13}"/>
          </ac:spMkLst>
        </pc:spChg>
        <pc:picChg chg="add mod">
          <ac:chgData name="Mariëlle Fleuren" userId="S::marielle.fleuren@vng.nl::ff73cfc2-cd77-4d87-91c4-e578714dd061" providerId="AD" clId="Web-{A3E61E5C-1AA4-FFF7-2650-5FBC9885049D}" dt="2022-11-02T14:52:10.102" v="41" actId="14100"/>
          <ac:picMkLst>
            <pc:docMk/>
            <pc:sldMk cId="2042955045" sldId="266"/>
            <ac:picMk id="8" creationId="{96D58932-7EB0-A86F-10E6-86728A0F8B74}"/>
          </ac:picMkLst>
        </pc:picChg>
      </pc:sldChg>
      <pc:sldChg chg="delSp modSp">
        <pc:chgData name="Mariëlle Fleuren" userId="S::marielle.fleuren@vng.nl::ff73cfc2-cd77-4d87-91c4-e578714dd061" providerId="AD" clId="Web-{A3E61E5C-1AA4-FFF7-2650-5FBC9885049D}" dt="2022-11-02T15:24:00.574" v="366" actId="14100"/>
        <pc:sldMkLst>
          <pc:docMk/>
          <pc:sldMk cId="1313793198" sldId="267"/>
        </pc:sldMkLst>
        <pc:spChg chg="mod">
          <ac:chgData name="Mariëlle Fleuren" userId="S::marielle.fleuren@vng.nl::ff73cfc2-cd77-4d87-91c4-e578714dd061" providerId="AD" clId="Web-{A3E61E5C-1AA4-FFF7-2650-5FBC9885049D}" dt="2022-11-02T14:53:31.121" v="51" actId="14100"/>
          <ac:spMkLst>
            <pc:docMk/>
            <pc:sldMk cId="1313793198" sldId="267"/>
            <ac:spMk id="5" creationId="{7FAAA823-9D96-D8BF-61B3-EECF0FD372DE}"/>
          </ac:spMkLst>
        </pc:spChg>
        <pc:spChg chg="mod">
          <ac:chgData name="Mariëlle Fleuren" userId="S::marielle.fleuren@vng.nl::ff73cfc2-cd77-4d87-91c4-e578714dd061" providerId="AD" clId="Web-{A3E61E5C-1AA4-FFF7-2650-5FBC9885049D}" dt="2022-11-02T15:24:00.574" v="366" actId="14100"/>
          <ac:spMkLst>
            <pc:docMk/>
            <pc:sldMk cId="1313793198" sldId="267"/>
            <ac:spMk id="6" creationId="{6102FEB6-D1BD-7E5A-B6E8-468D362239E2}"/>
          </ac:spMkLst>
        </pc:spChg>
        <pc:spChg chg="del">
          <ac:chgData name="Mariëlle Fleuren" userId="S::marielle.fleuren@vng.nl::ff73cfc2-cd77-4d87-91c4-e578714dd061" providerId="AD" clId="Web-{A3E61E5C-1AA4-FFF7-2650-5FBC9885049D}" dt="2022-11-02T14:53:37.746" v="53"/>
          <ac:spMkLst>
            <pc:docMk/>
            <pc:sldMk cId="1313793198" sldId="267"/>
            <ac:spMk id="7" creationId="{B6F31125-156D-B415-43F6-F3B7AB9CB1ED}"/>
          </ac:spMkLst>
        </pc:spChg>
      </pc:sldChg>
      <pc:sldChg chg="modSp">
        <pc:chgData name="Mariëlle Fleuren" userId="S::marielle.fleuren@vng.nl::ff73cfc2-cd77-4d87-91c4-e578714dd061" providerId="AD" clId="Web-{A3E61E5C-1AA4-FFF7-2650-5FBC9885049D}" dt="2022-11-02T15:23:51.745" v="365" actId="20577"/>
        <pc:sldMkLst>
          <pc:docMk/>
          <pc:sldMk cId="719746933" sldId="268"/>
        </pc:sldMkLst>
        <pc:spChg chg="mod">
          <ac:chgData name="Mariëlle Fleuren" userId="S::marielle.fleuren@vng.nl::ff73cfc2-cd77-4d87-91c4-e578714dd061" providerId="AD" clId="Web-{A3E61E5C-1AA4-FFF7-2650-5FBC9885049D}" dt="2022-11-02T15:23:14.869" v="355" actId="20577"/>
          <ac:spMkLst>
            <pc:docMk/>
            <pc:sldMk cId="719746933" sldId="268"/>
            <ac:spMk id="3" creationId="{1827C875-4B42-D1DE-5508-6812D19A999D}"/>
          </ac:spMkLst>
        </pc:spChg>
        <pc:spChg chg="mod">
          <ac:chgData name="Mariëlle Fleuren" userId="S::marielle.fleuren@vng.nl::ff73cfc2-cd77-4d87-91c4-e578714dd061" providerId="AD" clId="Web-{A3E61E5C-1AA4-FFF7-2650-5FBC9885049D}" dt="2022-11-02T15:23:51.745" v="365" actId="20577"/>
          <ac:spMkLst>
            <pc:docMk/>
            <pc:sldMk cId="719746933" sldId="268"/>
            <ac:spMk id="4" creationId="{9468E74F-89C4-08F5-978C-3551DB7AC5C8}"/>
          </ac:spMkLst>
        </pc:spChg>
      </pc:sldChg>
      <pc:sldChg chg="modSp del">
        <pc:chgData name="Mariëlle Fleuren" userId="S::marielle.fleuren@vng.nl::ff73cfc2-cd77-4d87-91c4-e578714dd061" providerId="AD" clId="Web-{A3E61E5C-1AA4-FFF7-2650-5FBC9885049D}" dt="2022-11-02T15:09:24.825" v="341"/>
        <pc:sldMkLst>
          <pc:docMk/>
          <pc:sldMk cId="719187238" sldId="269"/>
        </pc:sldMkLst>
        <pc:spChg chg="mod">
          <ac:chgData name="Mariëlle Fleuren" userId="S::marielle.fleuren@vng.nl::ff73cfc2-cd77-4d87-91c4-e578714dd061" providerId="AD" clId="Web-{A3E61E5C-1AA4-FFF7-2650-5FBC9885049D}" dt="2022-11-02T14:50:03.426" v="4" actId="20577"/>
          <ac:spMkLst>
            <pc:docMk/>
            <pc:sldMk cId="719187238" sldId="269"/>
            <ac:spMk id="7" creationId="{558688F4-626B-1BA4-F6B7-A2C928E81F4F}"/>
          </ac:spMkLst>
        </pc:spChg>
      </pc:sldChg>
      <pc:sldChg chg="modSp">
        <pc:chgData name="Mariëlle Fleuren" userId="S::marielle.fleuren@vng.nl::ff73cfc2-cd77-4d87-91c4-e578714dd061" providerId="AD" clId="Web-{A3E61E5C-1AA4-FFF7-2650-5FBC9885049D}" dt="2022-11-02T15:09:43.888" v="345" actId="14100"/>
        <pc:sldMkLst>
          <pc:docMk/>
          <pc:sldMk cId="3093468514" sldId="270"/>
        </pc:sldMkLst>
        <pc:spChg chg="mod">
          <ac:chgData name="Mariëlle Fleuren" userId="S::marielle.fleuren@vng.nl::ff73cfc2-cd77-4d87-91c4-e578714dd061" providerId="AD" clId="Web-{A3E61E5C-1AA4-FFF7-2650-5FBC9885049D}" dt="2022-11-02T15:09:43.888" v="345" actId="14100"/>
          <ac:spMkLst>
            <pc:docMk/>
            <pc:sldMk cId="3093468514" sldId="270"/>
            <ac:spMk id="2" creationId="{59359A1C-61EF-4889-F244-9002341B0DB8}"/>
          </ac:spMkLst>
        </pc:spChg>
      </pc:sldChg>
      <pc:sldChg chg="del">
        <pc:chgData name="Mariëlle Fleuren" userId="S::marielle.fleuren@vng.nl::ff73cfc2-cd77-4d87-91c4-e578714dd061" providerId="AD" clId="Web-{A3E61E5C-1AA4-FFF7-2650-5FBC9885049D}" dt="2022-11-02T15:23:17.431" v="356"/>
        <pc:sldMkLst>
          <pc:docMk/>
          <pc:sldMk cId="591862249" sldId="271"/>
        </pc:sldMkLst>
      </pc:sldChg>
      <pc:sldChg chg="del">
        <pc:chgData name="Mariëlle Fleuren" userId="S::marielle.fleuren@vng.nl::ff73cfc2-cd77-4d87-91c4-e578714dd061" providerId="AD" clId="Web-{A3E61E5C-1AA4-FFF7-2650-5FBC9885049D}" dt="2022-11-02T15:09:25.747" v="342"/>
        <pc:sldMkLst>
          <pc:docMk/>
          <pc:sldMk cId="795470420" sldId="272"/>
        </pc:sldMkLst>
      </pc:sldChg>
      <pc:sldChg chg="add del">
        <pc:chgData name="Mariëlle Fleuren" userId="S::marielle.fleuren@vng.nl::ff73cfc2-cd77-4d87-91c4-e578714dd061" providerId="AD" clId="Web-{A3E61E5C-1AA4-FFF7-2650-5FBC9885049D}" dt="2022-11-02T14:52:31.291" v="43"/>
        <pc:sldMkLst>
          <pc:docMk/>
          <pc:sldMk cId="2180076439" sldId="273"/>
        </pc:sldMkLst>
      </pc:sldChg>
      <pc:sldChg chg="modSp add ord replId">
        <pc:chgData name="Mariëlle Fleuren" userId="S::marielle.fleuren@vng.nl::ff73cfc2-cd77-4d87-91c4-e578714dd061" providerId="AD" clId="Web-{A3E61E5C-1AA4-FFF7-2650-5FBC9885049D}" dt="2022-11-02T15:09:50.232" v="347" actId="14100"/>
        <pc:sldMkLst>
          <pc:docMk/>
          <pc:sldMk cId="4037760294" sldId="273"/>
        </pc:sldMkLst>
        <pc:spChg chg="mod">
          <ac:chgData name="Mariëlle Fleuren" userId="S::marielle.fleuren@vng.nl::ff73cfc2-cd77-4d87-91c4-e578714dd061" providerId="AD" clId="Web-{A3E61E5C-1AA4-FFF7-2650-5FBC9885049D}" dt="2022-11-02T15:09:48.513" v="346" actId="14100"/>
          <ac:spMkLst>
            <pc:docMk/>
            <pc:sldMk cId="4037760294" sldId="273"/>
            <ac:spMk id="5" creationId="{7FAAA823-9D96-D8BF-61B3-EECF0FD372DE}"/>
          </ac:spMkLst>
        </pc:spChg>
        <pc:spChg chg="mod">
          <ac:chgData name="Mariëlle Fleuren" userId="S::marielle.fleuren@vng.nl::ff73cfc2-cd77-4d87-91c4-e578714dd061" providerId="AD" clId="Web-{A3E61E5C-1AA4-FFF7-2650-5FBC9885049D}" dt="2022-11-02T15:09:50.232" v="347" actId="14100"/>
          <ac:spMkLst>
            <pc:docMk/>
            <pc:sldMk cId="4037760294" sldId="273"/>
            <ac:spMk id="6" creationId="{6102FEB6-D1BD-7E5A-B6E8-468D362239E2}"/>
          </ac:spMkLst>
        </pc:spChg>
      </pc:sldChg>
      <pc:sldChg chg="modSp add replId">
        <pc:chgData name="Mariëlle Fleuren" userId="S::marielle.fleuren@vng.nl::ff73cfc2-cd77-4d87-91c4-e578714dd061" providerId="AD" clId="Web-{A3E61E5C-1AA4-FFF7-2650-5FBC9885049D}" dt="2022-11-02T15:09:38.732" v="344" actId="14100"/>
        <pc:sldMkLst>
          <pc:docMk/>
          <pc:sldMk cId="969733617" sldId="274"/>
        </pc:sldMkLst>
        <pc:spChg chg="mod">
          <ac:chgData name="Mariëlle Fleuren" userId="S::marielle.fleuren@vng.nl::ff73cfc2-cd77-4d87-91c4-e578714dd061" providerId="AD" clId="Web-{A3E61E5C-1AA4-FFF7-2650-5FBC9885049D}" dt="2022-11-02T15:09:38.732" v="344" actId="14100"/>
          <ac:spMkLst>
            <pc:docMk/>
            <pc:sldMk cId="969733617" sldId="274"/>
            <ac:spMk id="6" creationId="{6102FEB6-D1BD-7E5A-B6E8-468D362239E2}"/>
          </ac:spMkLst>
        </pc:spChg>
      </pc:sldChg>
      <pc:sldChg chg="new del">
        <pc:chgData name="Mariëlle Fleuren" userId="S::marielle.fleuren@vng.nl::ff73cfc2-cd77-4d87-91c4-e578714dd061" providerId="AD" clId="Web-{A3E61E5C-1AA4-FFF7-2650-5FBC9885049D}" dt="2022-11-02T14:59:13.757" v="110"/>
        <pc:sldMkLst>
          <pc:docMk/>
          <pc:sldMk cId="2947482020" sldId="275"/>
        </pc:sldMkLst>
      </pc:sldChg>
      <pc:sldChg chg="add ord">
        <pc:chgData name="Mariëlle Fleuren" userId="S::marielle.fleuren@vng.nl::ff73cfc2-cd77-4d87-91c4-e578714dd061" providerId="AD" clId="Web-{A3E61E5C-1AA4-FFF7-2650-5FBC9885049D}" dt="2022-11-02T14:59:08.976" v="109"/>
        <pc:sldMkLst>
          <pc:docMk/>
          <pc:sldMk cId="872620636" sldId="276"/>
        </pc:sldMkLst>
      </pc:sldChg>
      <pc:sldChg chg="modSp add ord replId">
        <pc:chgData name="Mariëlle Fleuren" userId="S::marielle.fleuren@vng.nl::ff73cfc2-cd77-4d87-91c4-e578714dd061" providerId="AD" clId="Web-{A3E61E5C-1AA4-FFF7-2650-5FBC9885049D}" dt="2022-11-02T15:10:03.358" v="350" actId="20577"/>
        <pc:sldMkLst>
          <pc:docMk/>
          <pc:sldMk cId="3357621058" sldId="277"/>
        </pc:sldMkLst>
        <pc:spChg chg="mod">
          <ac:chgData name="Mariëlle Fleuren" userId="S::marielle.fleuren@vng.nl::ff73cfc2-cd77-4d87-91c4-e578714dd061" providerId="AD" clId="Web-{A3E61E5C-1AA4-FFF7-2650-5FBC9885049D}" dt="2022-11-02T14:59:40.086" v="139" actId="20577"/>
          <ac:spMkLst>
            <pc:docMk/>
            <pc:sldMk cId="3357621058" sldId="277"/>
            <ac:spMk id="5" creationId="{7FAAA823-9D96-D8BF-61B3-EECF0FD372DE}"/>
          </ac:spMkLst>
        </pc:spChg>
        <pc:spChg chg="mod">
          <ac:chgData name="Mariëlle Fleuren" userId="S::marielle.fleuren@vng.nl::ff73cfc2-cd77-4d87-91c4-e578714dd061" providerId="AD" clId="Web-{A3E61E5C-1AA4-FFF7-2650-5FBC9885049D}" dt="2022-11-02T15:10:03.358" v="350" actId="20577"/>
          <ac:spMkLst>
            <pc:docMk/>
            <pc:sldMk cId="3357621058" sldId="277"/>
            <ac:spMk id="6" creationId="{6102FEB6-D1BD-7E5A-B6E8-468D362239E2}"/>
          </ac:spMkLst>
        </pc:spChg>
      </pc:sldChg>
      <pc:sldChg chg="modSp add replId">
        <pc:chgData name="Mariëlle Fleuren" userId="S::marielle.fleuren@vng.nl::ff73cfc2-cd77-4d87-91c4-e578714dd061" providerId="AD" clId="Web-{A3E61E5C-1AA4-FFF7-2650-5FBC9885049D}" dt="2022-11-02T15:10:09.717" v="351" actId="14100"/>
        <pc:sldMkLst>
          <pc:docMk/>
          <pc:sldMk cId="2137173329" sldId="278"/>
        </pc:sldMkLst>
        <pc:spChg chg="mod">
          <ac:chgData name="Mariëlle Fleuren" userId="S::marielle.fleuren@vng.nl::ff73cfc2-cd77-4d87-91c4-e578714dd061" providerId="AD" clId="Web-{A3E61E5C-1AA4-FFF7-2650-5FBC9885049D}" dt="2022-11-02T15:01:09.246" v="159" actId="20577"/>
          <ac:spMkLst>
            <pc:docMk/>
            <pc:sldMk cId="2137173329" sldId="278"/>
            <ac:spMk id="5" creationId="{7FAAA823-9D96-D8BF-61B3-EECF0FD372DE}"/>
          </ac:spMkLst>
        </pc:spChg>
        <pc:spChg chg="mod">
          <ac:chgData name="Mariëlle Fleuren" userId="S::marielle.fleuren@vng.nl::ff73cfc2-cd77-4d87-91c4-e578714dd061" providerId="AD" clId="Web-{A3E61E5C-1AA4-FFF7-2650-5FBC9885049D}" dt="2022-11-02T15:10:09.717" v="351" actId="14100"/>
          <ac:spMkLst>
            <pc:docMk/>
            <pc:sldMk cId="2137173329" sldId="278"/>
            <ac:spMk id="6" creationId="{6102FEB6-D1BD-7E5A-B6E8-468D362239E2}"/>
          </ac:spMkLst>
        </pc:spChg>
      </pc:sldChg>
      <pc:sldChg chg="modSp add replId">
        <pc:chgData name="Mariëlle Fleuren" userId="S::marielle.fleuren@vng.nl::ff73cfc2-cd77-4d87-91c4-e578714dd061" providerId="AD" clId="Web-{A3E61E5C-1AA4-FFF7-2650-5FBC9885049D}" dt="2022-11-02T15:03:28.032" v="204" actId="20577"/>
        <pc:sldMkLst>
          <pc:docMk/>
          <pc:sldMk cId="2948165156" sldId="279"/>
        </pc:sldMkLst>
        <pc:spChg chg="mod">
          <ac:chgData name="Mariëlle Fleuren" userId="S::marielle.fleuren@vng.nl::ff73cfc2-cd77-4d87-91c4-e578714dd061" providerId="AD" clId="Web-{A3E61E5C-1AA4-FFF7-2650-5FBC9885049D}" dt="2022-11-02T15:03:02.625" v="198" actId="20577"/>
          <ac:spMkLst>
            <pc:docMk/>
            <pc:sldMk cId="2948165156" sldId="279"/>
            <ac:spMk id="5" creationId="{7FAAA823-9D96-D8BF-61B3-EECF0FD372DE}"/>
          </ac:spMkLst>
        </pc:spChg>
        <pc:spChg chg="mod">
          <ac:chgData name="Mariëlle Fleuren" userId="S::marielle.fleuren@vng.nl::ff73cfc2-cd77-4d87-91c4-e578714dd061" providerId="AD" clId="Web-{A3E61E5C-1AA4-FFF7-2650-5FBC9885049D}" dt="2022-11-02T15:03:28.032" v="204" actId="20577"/>
          <ac:spMkLst>
            <pc:docMk/>
            <pc:sldMk cId="2948165156" sldId="279"/>
            <ac:spMk id="6" creationId="{6102FEB6-D1BD-7E5A-B6E8-468D362239E2}"/>
          </ac:spMkLst>
        </pc:spChg>
      </pc:sldChg>
      <pc:sldChg chg="modSp add replId">
        <pc:chgData name="Mariëlle Fleuren" userId="S::marielle.fleuren@vng.nl::ff73cfc2-cd77-4d87-91c4-e578714dd061" providerId="AD" clId="Web-{A3E61E5C-1AA4-FFF7-2650-5FBC9885049D}" dt="2022-11-02T15:02:31.123" v="175" actId="20577"/>
        <pc:sldMkLst>
          <pc:docMk/>
          <pc:sldMk cId="1632206542" sldId="280"/>
        </pc:sldMkLst>
        <pc:spChg chg="mod">
          <ac:chgData name="Mariëlle Fleuren" userId="S::marielle.fleuren@vng.nl::ff73cfc2-cd77-4d87-91c4-e578714dd061" providerId="AD" clId="Web-{A3E61E5C-1AA4-FFF7-2650-5FBC9885049D}" dt="2022-11-02T15:02:31.123" v="175" actId="20577"/>
          <ac:spMkLst>
            <pc:docMk/>
            <pc:sldMk cId="1632206542" sldId="280"/>
            <ac:spMk id="6" creationId="{6102FEB6-D1BD-7E5A-B6E8-468D362239E2}"/>
          </ac:spMkLst>
        </pc:spChg>
      </pc:sldChg>
      <pc:sldChg chg="modSp add replId">
        <pc:chgData name="Mariëlle Fleuren" userId="S::marielle.fleuren@vng.nl::ff73cfc2-cd77-4d87-91c4-e578714dd061" providerId="AD" clId="Web-{A3E61E5C-1AA4-FFF7-2650-5FBC9885049D}" dt="2022-11-02T15:05:28.442" v="253" actId="20577"/>
        <pc:sldMkLst>
          <pc:docMk/>
          <pc:sldMk cId="2310022450" sldId="281"/>
        </pc:sldMkLst>
        <pc:spChg chg="mod">
          <ac:chgData name="Mariëlle Fleuren" userId="S::marielle.fleuren@vng.nl::ff73cfc2-cd77-4d87-91c4-e578714dd061" providerId="AD" clId="Web-{A3E61E5C-1AA4-FFF7-2650-5FBC9885049D}" dt="2022-11-02T15:05:28.442" v="253" actId="20577"/>
          <ac:spMkLst>
            <pc:docMk/>
            <pc:sldMk cId="2310022450" sldId="281"/>
            <ac:spMk id="6" creationId="{6102FEB6-D1BD-7E5A-B6E8-468D362239E2}"/>
          </ac:spMkLst>
        </pc:spChg>
      </pc:sldChg>
      <pc:sldChg chg="modSp add replId">
        <pc:chgData name="Mariëlle Fleuren" userId="S::marielle.fleuren@vng.nl::ff73cfc2-cd77-4d87-91c4-e578714dd061" providerId="AD" clId="Web-{A3E61E5C-1AA4-FFF7-2650-5FBC9885049D}" dt="2022-11-02T15:06:00.521" v="267" actId="20577"/>
        <pc:sldMkLst>
          <pc:docMk/>
          <pc:sldMk cId="1837474766" sldId="282"/>
        </pc:sldMkLst>
        <pc:spChg chg="mod">
          <ac:chgData name="Mariëlle Fleuren" userId="S::marielle.fleuren@vng.nl::ff73cfc2-cd77-4d87-91c4-e578714dd061" providerId="AD" clId="Web-{A3E61E5C-1AA4-FFF7-2650-5FBC9885049D}" dt="2022-11-02T15:05:49.474" v="264" actId="20577"/>
          <ac:spMkLst>
            <pc:docMk/>
            <pc:sldMk cId="1837474766" sldId="282"/>
            <ac:spMk id="5" creationId="{7FAAA823-9D96-D8BF-61B3-EECF0FD372DE}"/>
          </ac:spMkLst>
        </pc:spChg>
        <pc:spChg chg="mod">
          <ac:chgData name="Mariëlle Fleuren" userId="S::marielle.fleuren@vng.nl::ff73cfc2-cd77-4d87-91c4-e578714dd061" providerId="AD" clId="Web-{A3E61E5C-1AA4-FFF7-2650-5FBC9885049D}" dt="2022-11-02T15:06:00.521" v="267" actId="20577"/>
          <ac:spMkLst>
            <pc:docMk/>
            <pc:sldMk cId="1837474766" sldId="282"/>
            <ac:spMk id="6" creationId="{6102FEB6-D1BD-7E5A-B6E8-468D362239E2}"/>
          </ac:spMkLst>
        </pc:spChg>
      </pc:sldChg>
      <pc:sldChg chg="modSp add replId">
        <pc:chgData name="Mariëlle Fleuren" userId="S::marielle.fleuren@vng.nl::ff73cfc2-cd77-4d87-91c4-e578714dd061" providerId="AD" clId="Web-{A3E61E5C-1AA4-FFF7-2650-5FBC9885049D}" dt="2022-11-02T15:06:27.381" v="279" actId="20577"/>
        <pc:sldMkLst>
          <pc:docMk/>
          <pc:sldMk cId="1646774326" sldId="283"/>
        </pc:sldMkLst>
        <pc:spChg chg="mod">
          <ac:chgData name="Mariëlle Fleuren" userId="S::marielle.fleuren@vng.nl::ff73cfc2-cd77-4d87-91c4-e578714dd061" providerId="AD" clId="Web-{A3E61E5C-1AA4-FFF7-2650-5FBC9885049D}" dt="2022-11-02T15:06:27.381" v="279" actId="20577"/>
          <ac:spMkLst>
            <pc:docMk/>
            <pc:sldMk cId="1646774326" sldId="283"/>
            <ac:spMk id="6" creationId="{6102FEB6-D1BD-7E5A-B6E8-468D362239E2}"/>
          </ac:spMkLst>
        </pc:spChg>
      </pc:sldChg>
      <pc:sldChg chg="modSp add replId">
        <pc:chgData name="Mariëlle Fleuren" userId="S::marielle.fleuren@vng.nl::ff73cfc2-cd77-4d87-91c4-e578714dd061" providerId="AD" clId="Web-{A3E61E5C-1AA4-FFF7-2650-5FBC9885049D}" dt="2022-11-02T15:10:34.749" v="353" actId="14100"/>
        <pc:sldMkLst>
          <pc:docMk/>
          <pc:sldMk cId="3155428937" sldId="284"/>
        </pc:sldMkLst>
        <pc:spChg chg="mod">
          <ac:chgData name="Mariëlle Fleuren" userId="S::marielle.fleuren@vng.nl::ff73cfc2-cd77-4d87-91c4-e578714dd061" providerId="AD" clId="Web-{A3E61E5C-1AA4-FFF7-2650-5FBC9885049D}" dt="2022-11-02T15:06:47.913" v="285" actId="20577"/>
          <ac:spMkLst>
            <pc:docMk/>
            <pc:sldMk cId="3155428937" sldId="284"/>
            <ac:spMk id="5" creationId="{7FAAA823-9D96-D8BF-61B3-EECF0FD372DE}"/>
          </ac:spMkLst>
        </pc:spChg>
        <pc:spChg chg="mod">
          <ac:chgData name="Mariëlle Fleuren" userId="S::marielle.fleuren@vng.nl::ff73cfc2-cd77-4d87-91c4-e578714dd061" providerId="AD" clId="Web-{A3E61E5C-1AA4-FFF7-2650-5FBC9885049D}" dt="2022-11-02T15:10:34.749" v="353" actId="14100"/>
          <ac:spMkLst>
            <pc:docMk/>
            <pc:sldMk cId="3155428937" sldId="284"/>
            <ac:spMk id="6" creationId="{6102FEB6-D1BD-7E5A-B6E8-468D362239E2}"/>
          </ac:spMkLst>
        </pc:spChg>
      </pc:sldChg>
      <pc:sldChg chg="modSp add replId">
        <pc:chgData name="Mariëlle Fleuren" userId="S::marielle.fleuren@vng.nl::ff73cfc2-cd77-4d87-91c4-e578714dd061" providerId="AD" clId="Web-{A3E61E5C-1AA4-FFF7-2650-5FBC9885049D}" dt="2022-11-02T15:10:26.655" v="352" actId="20577"/>
        <pc:sldMkLst>
          <pc:docMk/>
          <pc:sldMk cId="2403309512" sldId="285"/>
        </pc:sldMkLst>
        <pc:spChg chg="mod">
          <ac:chgData name="Mariëlle Fleuren" userId="S::marielle.fleuren@vng.nl::ff73cfc2-cd77-4d87-91c4-e578714dd061" providerId="AD" clId="Web-{A3E61E5C-1AA4-FFF7-2650-5FBC9885049D}" dt="2022-11-02T15:07:20.461" v="294" actId="20577"/>
          <ac:spMkLst>
            <pc:docMk/>
            <pc:sldMk cId="2403309512" sldId="285"/>
            <ac:spMk id="5" creationId="{7FAAA823-9D96-D8BF-61B3-EECF0FD372DE}"/>
          </ac:spMkLst>
        </pc:spChg>
        <pc:spChg chg="mod">
          <ac:chgData name="Mariëlle Fleuren" userId="S::marielle.fleuren@vng.nl::ff73cfc2-cd77-4d87-91c4-e578714dd061" providerId="AD" clId="Web-{A3E61E5C-1AA4-FFF7-2650-5FBC9885049D}" dt="2022-11-02T15:10:26.655" v="352" actId="20577"/>
          <ac:spMkLst>
            <pc:docMk/>
            <pc:sldMk cId="2403309512" sldId="285"/>
            <ac:spMk id="6" creationId="{6102FEB6-D1BD-7E5A-B6E8-468D362239E2}"/>
          </ac:spMkLst>
        </pc:spChg>
      </pc:sldChg>
      <pc:sldChg chg="addSp delSp modSp add ord replId">
        <pc:chgData name="Mariëlle Fleuren" userId="S::marielle.fleuren@vng.nl::ff73cfc2-cd77-4d87-91c4-e578714dd061" providerId="AD" clId="Web-{A3E61E5C-1AA4-FFF7-2650-5FBC9885049D}" dt="2022-11-02T15:08:32.276" v="340" actId="20577"/>
        <pc:sldMkLst>
          <pc:docMk/>
          <pc:sldMk cId="2830201281" sldId="286"/>
        </pc:sldMkLst>
        <pc:spChg chg="mod">
          <ac:chgData name="Mariëlle Fleuren" userId="S::marielle.fleuren@vng.nl::ff73cfc2-cd77-4d87-91c4-e578714dd061" providerId="AD" clId="Web-{A3E61E5C-1AA4-FFF7-2650-5FBC9885049D}" dt="2022-11-02T15:08:32.276" v="340" actId="20577"/>
          <ac:spMkLst>
            <pc:docMk/>
            <pc:sldMk cId="2830201281" sldId="286"/>
            <ac:spMk id="5" creationId="{7FAAA823-9D96-D8BF-61B3-EECF0FD372DE}"/>
          </ac:spMkLst>
        </pc:spChg>
        <pc:spChg chg="del mod">
          <ac:chgData name="Mariëlle Fleuren" userId="S::marielle.fleuren@vng.nl::ff73cfc2-cd77-4d87-91c4-e578714dd061" providerId="AD" clId="Web-{A3E61E5C-1AA4-FFF7-2650-5FBC9885049D}" dt="2022-11-02T15:08:26.651" v="339"/>
          <ac:spMkLst>
            <pc:docMk/>
            <pc:sldMk cId="2830201281" sldId="286"/>
            <ac:spMk id="6" creationId="{6102FEB6-D1BD-7E5A-B6E8-468D362239E2}"/>
          </ac:spMkLst>
        </pc:spChg>
        <pc:picChg chg="add mod ord">
          <ac:chgData name="Mariëlle Fleuren" userId="S::marielle.fleuren@vng.nl::ff73cfc2-cd77-4d87-91c4-e578714dd061" providerId="AD" clId="Web-{A3E61E5C-1AA4-FFF7-2650-5FBC9885049D}" dt="2022-11-02T15:08:26.651" v="339"/>
          <ac:picMkLst>
            <pc:docMk/>
            <pc:sldMk cId="2830201281" sldId="286"/>
            <ac:picMk id="7" creationId="{DB39E649-BF10-8611-0304-02B882EA2B8B}"/>
          </ac:picMkLst>
        </pc:picChg>
      </pc:sldChg>
      <pc:sldMasterChg chg="add addSldLayout">
        <pc:chgData name="Mariëlle Fleuren" userId="S::marielle.fleuren@vng.nl::ff73cfc2-cd77-4d87-91c4-e578714dd061" providerId="AD" clId="Web-{A3E61E5C-1AA4-FFF7-2650-5FBC9885049D}" dt="2022-11-02T14:50:32.771" v="5"/>
        <pc:sldMasterMkLst>
          <pc:docMk/>
          <pc:sldMasterMk cId="0" sldId="2147483648"/>
        </pc:sldMasterMkLst>
        <pc:sldLayoutChg chg="add">
          <pc:chgData name="Mariëlle Fleuren" userId="S::marielle.fleuren@vng.nl::ff73cfc2-cd77-4d87-91c4-e578714dd061" providerId="AD" clId="Web-{A3E61E5C-1AA4-FFF7-2650-5FBC9885049D}" dt="2022-11-02T14:50:32.771" v="5"/>
          <pc:sldLayoutMkLst>
            <pc:docMk/>
            <pc:sldMasterMk cId="0" sldId="2147483648"/>
            <pc:sldLayoutMk cId="2090354638" sldId="2147483746"/>
          </pc:sldLayoutMkLst>
        </pc:sldLayoutChg>
        <pc:sldLayoutChg chg="add">
          <pc:chgData name="Mariëlle Fleuren" userId="S::marielle.fleuren@vng.nl::ff73cfc2-cd77-4d87-91c4-e578714dd061" providerId="AD" clId="Web-{A3E61E5C-1AA4-FFF7-2650-5FBC9885049D}" dt="2022-11-02T14:50:32.771" v="5"/>
          <pc:sldLayoutMkLst>
            <pc:docMk/>
            <pc:sldMasterMk cId="0" sldId="2147483648"/>
            <pc:sldLayoutMk cId="1905419593" sldId="2147483747"/>
          </pc:sldLayoutMkLst>
        </pc:sldLayoutChg>
        <pc:sldLayoutChg chg="add">
          <pc:chgData name="Mariëlle Fleuren" userId="S::marielle.fleuren@vng.nl::ff73cfc2-cd77-4d87-91c4-e578714dd061" providerId="AD" clId="Web-{A3E61E5C-1AA4-FFF7-2650-5FBC9885049D}" dt="2022-11-02T14:50:32.771" v="5"/>
          <pc:sldLayoutMkLst>
            <pc:docMk/>
            <pc:sldMasterMk cId="0" sldId="2147483648"/>
            <pc:sldLayoutMk cId="1110955487" sldId="2147483748"/>
          </pc:sldLayoutMkLst>
        </pc:sldLayoutChg>
        <pc:sldLayoutChg chg="add">
          <pc:chgData name="Mariëlle Fleuren" userId="S::marielle.fleuren@vng.nl::ff73cfc2-cd77-4d87-91c4-e578714dd061" providerId="AD" clId="Web-{A3E61E5C-1AA4-FFF7-2650-5FBC9885049D}" dt="2022-11-02T14:50:32.771" v="5"/>
          <pc:sldLayoutMkLst>
            <pc:docMk/>
            <pc:sldMasterMk cId="0" sldId="2147483648"/>
            <pc:sldLayoutMk cId="1606042991" sldId="2147483749"/>
          </pc:sldLayoutMkLst>
        </pc:sldLayoutChg>
        <pc:sldLayoutChg chg="add">
          <pc:chgData name="Mariëlle Fleuren" userId="S::marielle.fleuren@vng.nl::ff73cfc2-cd77-4d87-91c4-e578714dd061" providerId="AD" clId="Web-{A3E61E5C-1AA4-FFF7-2650-5FBC9885049D}" dt="2022-11-02T14:50:32.771" v="5"/>
          <pc:sldLayoutMkLst>
            <pc:docMk/>
            <pc:sldMasterMk cId="0" sldId="2147483648"/>
            <pc:sldLayoutMk cId="1042590594" sldId="2147483750"/>
          </pc:sldLayoutMkLst>
        </pc:sldLayoutChg>
        <pc:sldLayoutChg chg="add">
          <pc:chgData name="Mariëlle Fleuren" userId="S::marielle.fleuren@vng.nl::ff73cfc2-cd77-4d87-91c4-e578714dd061" providerId="AD" clId="Web-{A3E61E5C-1AA4-FFF7-2650-5FBC9885049D}" dt="2022-11-02T14:50:32.771" v="5"/>
          <pc:sldLayoutMkLst>
            <pc:docMk/>
            <pc:sldMasterMk cId="0" sldId="2147483648"/>
            <pc:sldLayoutMk cId="1501037485" sldId="2147483751"/>
          </pc:sldLayoutMkLst>
        </pc:sldLayoutChg>
      </pc:sldMasterChg>
      <pc:sldMasterChg chg="add addSldLayout">
        <pc:chgData name="Mariëlle Fleuren" userId="S::marielle.fleuren@vng.nl::ff73cfc2-cd77-4d87-91c4-e578714dd061" providerId="AD" clId="Web-{A3E61E5C-1AA4-FFF7-2650-5FBC9885049D}" dt="2022-11-02T14:59:04.257" v="108"/>
        <pc:sldMasterMkLst>
          <pc:docMk/>
          <pc:sldMasterMk cId="3784073590" sldId="2147483754"/>
        </pc:sldMasterMkLst>
        <pc:sldLayoutChg chg="add">
          <pc:chgData name="Mariëlle Fleuren" userId="S::marielle.fleuren@vng.nl::ff73cfc2-cd77-4d87-91c4-e578714dd061" providerId="AD" clId="Web-{A3E61E5C-1AA4-FFF7-2650-5FBC9885049D}" dt="2022-11-02T14:59:04.257" v="108"/>
          <pc:sldLayoutMkLst>
            <pc:docMk/>
            <pc:sldMasterMk cId="3784073590" sldId="2147483754"/>
            <pc:sldLayoutMk cId="3930782184" sldId="2147483755"/>
          </pc:sldLayoutMkLst>
        </pc:sldLayoutChg>
        <pc:sldLayoutChg chg="add">
          <pc:chgData name="Mariëlle Fleuren" userId="S::marielle.fleuren@vng.nl::ff73cfc2-cd77-4d87-91c4-e578714dd061" providerId="AD" clId="Web-{A3E61E5C-1AA4-FFF7-2650-5FBC9885049D}" dt="2022-11-02T14:59:04.257" v="108"/>
          <pc:sldLayoutMkLst>
            <pc:docMk/>
            <pc:sldMasterMk cId="3784073590" sldId="2147483754"/>
            <pc:sldLayoutMk cId="2068597889" sldId="2147483756"/>
          </pc:sldLayoutMkLst>
        </pc:sldLayoutChg>
        <pc:sldLayoutChg chg="add">
          <pc:chgData name="Mariëlle Fleuren" userId="S::marielle.fleuren@vng.nl::ff73cfc2-cd77-4d87-91c4-e578714dd061" providerId="AD" clId="Web-{A3E61E5C-1AA4-FFF7-2650-5FBC9885049D}" dt="2022-11-02T14:59:04.257" v="108"/>
          <pc:sldLayoutMkLst>
            <pc:docMk/>
            <pc:sldMasterMk cId="3784073590" sldId="2147483754"/>
            <pc:sldLayoutMk cId="2434497637" sldId="2147483757"/>
          </pc:sldLayoutMkLst>
        </pc:sldLayoutChg>
        <pc:sldLayoutChg chg="add">
          <pc:chgData name="Mariëlle Fleuren" userId="S::marielle.fleuren@vng.nl::ff73cfc2-cd77-4d87-91c4-e578714dd061" providerId="AD" clId="Web-{A3E61E5C-1AA4-FFF7-2650-5FBC9885049D}" dt="2022-11-02T14:59:04.257" v="108"/>
          <pc:sldLayoutMkLst>
            <pc:docMk/>
            <pc:sldMasterMk cId="3784073590" sldId="2147483754"/>
            <pc:sldLayoutMk cId="1635746147" sldId="2147483758"/>
          </pc:sldLayoutMkLst>
        </pc:sldLayoutChg>
        <pc:sldLayoutChg chg="add">
          <pc:chgData name="Mariëlle Fleuren" userId="S::marielle.fleuren@vng.nl::ff73cfc2-cd77-4d87-91c4-e578714dd061" providerId="AD" clId="Web-{A3E61E5C-1AA4-FFF7-2650-5FBC9885049D}" dt="2022-11-02T14:59:04.257" v="108"/>
          <pc:sldLayoutMkLst>
            <pc:docMk/>
            <pc:sldMasterMk cId="3784073590" sldId="2147483754"/>
            <pc:sldLayoutMk cId="3567106133" sldId="2147483759"/>
          </pc:sldLayoutMkLst>
        </pc:sldLayoutChg>
        <pc:sldLayoutChg chg="add">
          <pc:chgData name="Mariëlle Fleuren" userId="S::marielle.fleuren@vng.nl::ff73cfc2-cd77-4d87-91c4-e578714dd061" providerId="AD" clId="Web-{A3E61E5C-1AA4-FFF7-2650-5FBC9885049D}" dt="2022-11-02T14:59:04.257" v="108"/>
          <pc:sldLayoutMkLst>
            <pc:docMk/>
            <pc:sldMasterMk cId="3784073590" sldId="2147483754"/>
            <pc:sldLayoutMk cId="723701086" sldId="2147483760"/>
          </pc:sldLayoutMkLst>
        </pc:sldLayoutChg>
      </pc:sldMasterChg>
    </pc:docChg>
  </pc:docChgLst>
  <pc:docChgLst>
    <pc:chgData name="Mariëlle Fleuren" userId="S::marielle.fleuren@vng.nl::ff73cfc2-cd77-4d87-91c4-e578714dd061" providerId="AD" clId="Web-{15AD9338-3117-37B0-FCA4-EBBC844E5FEE}"/>
    <pc:docChg chg="modSld sldOrd">
      <pc:chgData name="Mariëlle Fleuren" userId="S::marielle.fleuren@vng.nl::ff73cfc2-cd77-4d87-91c4-e578714dd061" providerId="AD" clId="Web-{15AD9338-3117-37B0-FCA4-EBBC844E5FEE}" dt="2022-11-03T14:46:12.762" v="59"/>
      <pc:docMkLst>
        <pc:docMk/>
      </pc:docMkLst>
      <pc:sldChg chg="modSp">
        <pc:chgData name="Mariëlle Fleuren" userId="S::marielle.fleuren@vng.nl::ff73cfc2-cd77-4d87-91c4-e578714dd061" providerId="AD" clId="Web-{15AD9338-3117-37B0-FCA4-EBBC844E5FEE}" dt="2022-11-03T14:34:49.973" v="14" actId="14100"/>
        <pc:sldMkLst>
          <pc:docMk/>
          <pc:sldMk cId="2042955045" sldId="266"/>
        </pc:sldMkLst>
        <pc:spChg chg="mod">
          <ac:chgData name="Mariëlle Fleuren" userId="S::marielle.fleuren@vng.nl::ff73cfc2-cd77-4d87-91c4-e578714dd061" providerId="AD" clId="Web-{15AD9338-3117-37B0-FCA4-EBBC844E5FEE}" dt="2022-11-03T14:34:49.973" v="14" actId="14100"/>
          <ac:spMkLst>
            <pc:docMk/>
            <pc:sldMk cId="2042955045" sldId="266"/>
            <ac:spMk id="5" creationId="{8E7B8AC9-6EDD-0EE4-0E08-D4C356CE4475}"/>
          </ac:spMkLst>
        </pc:spChg>
      </pc:sldChg>
      <pc:sldChg chg="modSp">
        <pc:chgData name="Mariëlle Fleuren" userId="S::marielle.fleuren@vng.nl::ff73cfc2-cd77-4d87-91c4-e578714dd061" providerId="AD" clId="Web-{15AD9338-3117-37B0-FCA4-EBBC844E5FEE}" dt="2022-11-03T14:38:40.700" v="16" actId="20577"/>
        <pc:sldMkLst>
          <pc:docMk/>
          <pc:sldMk cId="2137173329" sldId="278"/>
        </pc:sldMkLst>
        <pc:spChg chg="mod">
          <ac:chgData name="Mariëlle Fleuren" userId="S::marielle.fleuren@vng.nl::ff73cfc2-cd77-4d87-91c4-e578714dd061" providerId="AD" clId="Web-{15AD9338-3117-37B0-FCA4-EBBC844E5FEE}" dt="2022-11-03T14:38:40.700" v="16" actId="20577"/>
          <ac:spMkLst>
            <pc:docMk/>
            <pc:sldMk cId="2137173329" sldId="278"/>
            <ac:spMk id="6" creationId="{6102FEB6-D1BD-7E5A-B6E8-468D362239E2}"/>
          </ac:spMkLst>
        </pc:spChg>
      </pc:sldChg>
      <pc:sldChg chg="modSp">
        <pc:chgData name="Mariëlle Fleuren" userId="S::marielle.fleuren@vng.nl::ff73cfc2-cd77-4d87-91c4-e578714dd061" providerId="AD" clId="Web-{15AD9338-3117-37B0-FCA4-EBBC844E5FEE}" dt="2022-11-03T14:45:41.542" v="57" actId="20577"/>
        <pc:sldMkLst>
          <pc:docMk/>
          <pc:sldMk cId="1646774326" sldId="283"/>
        </pc:sldMkLst>
        <pc:spChg chg="mod">
          <ac:chgData name="Mariëlle Fleuren" userId="S::marielle.fleuren@vng.nl::ff73cfc2-cd77-4d87-91c4-e578714dd061" providerId="AD" clId="Web-{15AD9338-3117-37B0-FCA4-EBBC844E5FEE}" dt="2022-11-03T14:45:41.542" v="57" actId="20577"/>
          <ac:spMkLst>
            <pc:docMk/>
            <pc:sldMk cId="1646774326" sldId="283"/>
            <ac:spMk id="6" creationId="{6102FEB6-D1BD-7E5A-B6E8-468D362239E2}"/>
          </ac:spMkLst>
        </pc:spChg>
      </pc:sldChg>
      <pc:sldChg chg="ord">
        <pc:chgData name="Mariëlle Fleuren" userId="S::marielle.fleuren@vng.nl::ff73cfc2-cd77-4d87-91c4-e578714dd061" providerId="AD" clId="Web-{15AD9338-3117-37B0-FCA4-EBBC844E5FEE}" dt="2022-11-03T14:46:12.762" v="59"/>
        <pc:sldMkLst>
          <pc:docMk/>
          <pc:sldMk cId="2403309512" sldId="285"/>
        </pc:sldMkLst>
      </pc:sldChg>
      <pc:sldChg chg="modSp">
        <pc:chgData name="Mariëlle Fleuren" userId="S::marielle.fleuren@vng.nl::ff73cfc2-cd77-4d87-91c4-e578714dd061" providerId="AD" clId="Web-{15AD9338-3117-37B0-FCA4-EBBC844E5FEE}" dt="2022-11-03T14:34:07.863" v="11" actId="20577"/>
        <pc:sldMkLst>
          <pc:docMk/>
          <pc:sldMk cId="3137442925" sldId="287"/>
        </pc:sldMkLst>
        <pc:spChg chg="mod">
          <ac:chgData name="Mariëlle Fleuren" userId="S::marielle.fleuren@vng.nl::ff73cfc2-cd77-4d87-91c4-e578714dd061" providerId="AD" clId="Web-{15AD9338-3117-37B0-FCA4-EBBC844E5FEE}" dt="2022-11-03T14:34:07.863" v="11" actId="20577"/>
          <ac:spMkLst>
            <pc:docMk/>
            <pc:sldMk cId="3137442925" sldId="287"/>
            <ac:spMk id="2" creationId="{3C342757-6272-0F5E-AED3-05BFDD8BEAB2}"/>
          </ac:spMkLst>
        </pc:spChg>
      </pc:sldChg>
      <pc:sldChg chg="modSp">
        <pc:chgData name="Mariëlle Fleuren" userId="S::marielle.fleuren@vng.nl::ff73cfc2-cd77-4d87-91c4-e578714dd061" providerId="AD" clId="Web-{15AD9338-3117-37B0-FCA4-EBBC844E5FEE}" dt="2022-11-03T14:43:32.256" v="34" actId="20577"/>
        <pc:sldMkLst>
          <pc:docMk/>
          <pc:sldMk cId="4074955526" sldId="574"/>
        </pc:sldMkLst>
        <pc:spChg chg="mod">
          <ac:chgData name="Mariëlle Fleuren" userId="S::marielle.fleuren@vng.nl::ff73cfc2-cd77-4d87-91c4-e578714dd061" providerId="AD" clId="Web-{15AD9338-3117-37B0-FCA4-EBBC844E5FEE}" dt="2022-11-03T14:43:32.256" v="34" actId="20577"/>
          <ac:spMkLst>
            <pc:docMk/>
            <pc:sldMk cId="4074955526" sldId="574"/>
            <ac:spMk id="2" creationId="{00000000-0000-0000-0000-000000000000}"/>
          </ac:spMkLst>
        </pc:spChg>
      </pc:sldChg>
      <pc:sldChg chg="modSp">
        <pc:chgData name="Mariëlle Fleuren" userId="S::marielle.fleuren@vng.nl::ff73cfc2-cd77-4d87-91c4-e578714dd061" providerId="AD" clId="Web-{15AD9338-3117-37B0-FCA4-EBBC844E5FEE}" dt="2022-11-03T14:45:07.900" v="56" actId="20577"/>
        <pc:sldMkLst>
          <pc:docMk/>
          <pc:sldMk cId="78070463" sldId="575"/>
        </pc:sldMkLst>
        <pc:spChg chg="mod">
          <ac:chgData name="Mariëlle Fleuren" userId="S::marielle.fleuren@vng.nl::ff73cfc2-cd77-4d87-91c4-e578714dd061" providerId="AD" clId="Web-{15AD9338-3117-37B0-FCA4-EBBC844E5FEE}" dt="2022-11-03T14:45:07.900" v="56" actId="20577"/>
          <ac:spMkLst>
            <pc:docMk/>
            <pc:sldMk cId="78070463" sldId="575"/>
            <ac:spMk id="2" creationId="{7D8E5502-ADE0-E53C-7F47-EE85B0EF5788}"/>
          </ac:spMkLst>
        </pc:spChg>
      </pc:sldChg>
    </pc:docChg>
  </pc:docChgLst>
  <pc:docChgLst>
    <pc:chgData name="Mariëlle Fleuren" userId="S::marielle.fleuren@vng.nl::ff73cfc2-cd77-4d87-91c4-e578714dd061" providerId="AD" clId="Web-{408B8A7E-1773-6D28-52D9-67FCD69E2ACF}"/>
    <pc:docChg chg="modSld">
      <pc:chgData name="Mariëlle Fleuren" userId="S::marielle.fleuren@vng.nl::ff73cfc2-cd77-4d87-91c4-e578714dd061" providerId="AD" clId="Web-{408B8A7E-1773-6D28-52D9-67FCD69E2ACF}" dt="2022-11-09T10:14:56.987" v="4" actId="20577"/>
      <pc:docMkLst>
        <pc:docMk/>
      </pc:docMkLst>
      <pc:sldChg chg="modSp">
        <pc:chgData name="Mariëlle Fleuren" userId="S::marielle.fleuren@vng.nl::ff73cfc2-cd77-4d87-91c4-e578714dd061" providerId="AD" clId="Web-{408B8A7E-1773-6D28-52D9-67FCD69E2ACF}" dt="2022-11-09T10:14:56.987" v="4" actId="20577"/>
        <pc:sldMkLst>
          <pc:docMk/>
          <pc:sldMk cId="2137173329" sldId="278"/>
        </pc:sldMkLst>
        <pc:spChg chg="mod">
          <ac:chgData name="Mariëlle Fleuren" userId="S::marielle.fleuren@vng.nl::ff73cfc2-cd77-4d87-91c4-e578714dd061" providerId="AD" clId="Web-{408B8A7E-1773-6D28-52D9-67FCD69E2ACF}" dt="2022-11-09T10:14:56.987" v="4" actId="20577"/>
          <ac:spMkLst>
            <pc:docMk/>
            <pc:sldMk cId="2137173329" sldId="278"/>
            <ac:spMk id="6" creationId="{6102FEB6-D1BD-7E5A-B6E8-468D362239E2}"/>
          </ac:spMkLst>
        </pc:spChg>
      </pc:sldChg>
    </pc:docChg>
  </pc:docChgLst>
  <pc:docChgLst>
    <pc:chgData name="Mariëlle Fleuren" userId="S::marielle.fleuren@vng.nl::ff73cfc2-cd77-4d87-91c4-e578714dd061" providerId="AD" clId="Web-{44C37715-0A89-2913-61B2-8A3ABAF4A205}"/>
    <pc:docChg chg="addSld modSld">
      <pc:chgData name="Mariëlle Fleuren" userId="S::marielle.fleuren@vng.nl::ff73cfc2-cd77-4d87-91c4-e578714dd061" providerId="AD" clId="Web-{44C37715-0A89-2913-61B2-8A3ABAF4A205}" dt="2022-11-03T08:51:30.574" v="15" actId="14100"/>
      <pc:docMkLst>
        <pc:docMk/>
      </pc:docMkLst>
      <pc:sldChg chg="modSp">
        <pc:chgData name="Mariëlle Fleuren" userId="S::marielle.fleuren@vng.nl::ff73cfc2-cd77-4d87-91c4-e578714dd061" providerId="AD" clId="Web-{44C37715-0A89-2913-61B2-8A3ABAF4A205}" dt="2022-11-03T08:51:30.574" v="15" actId="14100"/>
        <pc:sldMkLst>
          <pc:docMk/>
          <pc:sldMk cId="2042955045" sldId="266"/>
        </pc:sldMkLst>
        <pc:picChg chg="mod">
          <ac:chgData name="Mariëlle Fleuren" userId="S::marielle.fleuren@vng.nl::ff73cfc2-cd77-4d87-91c4-e578714dd061" providerId="AD" clId="Web-{44C37715-0A89-2913-61B2-8A3ABAF4A205}" dt="2022-11-03T08:51:30.574" v="15" actId="14100"/>
          <ac:picMkLst>
            <pc:docMk/>
            <pc:sldMk cId="2042955045" sldId="266"/>
            <ac:picMk id="8" creationId="{96D58932-7EB0-A86F-10E6-86728A0F8B74}"/>
          </ac:picMkLst>
        </pc:picChg>
      </pc:sldChg>
      <pc:sldChg chg="modSp add">
        <pc:chgData name="Mariëlle Fleuren" userId="S::marielle.fleuren@vng.nl::ff73cfc2-cd77-4d87-91c4-e578714dd061" providerId="AD" clId="Web-{44C37715-0A89-2913-61B2-8A3ABAF4A205}" dt="2022-11-03T08:51:26.027" v="13" actId="20577"/>
        <pc:sldMkLst>
          <pc:docMk/>
          <pc:sldMk cId="3137442925" sldId="287"/>
        </pc:sldMkLst>
        <pc:spChg chg="mod">
          <ac:chgData name="Mariëlle Fleuren" userId="S::marielle.fleuren@vng.nl::ff73cfc2-cd77-4d87-91c4-e578714dd061" providerId="AD" clId="Web-{44C37715-0A89-2913-61B2-8A3ABAF4A205}" dt="2022-11-03T08:51:26.027" v="13" actId="20577"/>
          <ac:spMkLst>
            <pc:docMk/>
            <pc:sldMk cId="3137442925" sldId="287"/>
            <ac:spMk id="2" creationId="{3C342757-6272-0F5E-AED3-05BFDD8BEAB2}"/>
          </ac:spMkLst>
        </pc:spChg>
      </pc:sldChg>
      <pc:sldMasterChg chg="addSldLayout">
        <pc:chgData name="Mariëlle Fleuren" userId="S::marielle.fleuren@vng.nl::ff73cfc2-cd77-4d87-91c4-e578714dd061" providerId="AD" clId="Web-{44C37715-0A89-2913-61B2-8A3ABAF4A205}" dt="2022-11-03T08:51:02.652" v="0"/>
        <pc:sldMasterMkLst>
          <pc:docMk/>
          <pc:sldMasterMk cId="622555708" sldId="2147483672"/>
        </pc:sldMasterMkLst>
        <pc:sldLayoutChg chg="add">
          <pc:chgData name="Mariëlle Fleuren" userId="S::marielle.fleuren@vng.nl::ff73cfc2-cd77-4d87-91c4-e578714dd061" providerId="AD" clId="Web-{44C37715-0A89-2913-61B2-8A3ABAF4A205}" dt="2022-11-03T08:51:02.652" v="0"/>
          <pc:sldLayoutMkLst>
            <pc:docMk/>
            <pc:sldMasterMk cId="622555708" sldId="2147483672"/>
            <pc:sldLayoutMk cId="3267658033" sldId="2147483690"/>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94ABBD-1D8E-AB4D-BFC8-A9CE9EA7FF94}" type="datetimeFigureOut">
              <a:rPr lang="nl-NL" smtClean="0"/>
              <a:t>5-3-2024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F96F5E-A800-3B4F-BB9F-6BE6D9D41791}" type="slidenum">
              <a:rPr lang="nl-NL" smtClean="0"/>
              <a:t>‹nr.›</a:t>
            </a:fld>
            <a:endParaRPr lang="nl-NL"/>
          </a:p>
        </p:txBody>
      </p:sp>
    </p:spTree>
    <p:extLst>
      <p:ext uri="{BB962C8B-B14F-4D97-AF65-F5344CB8AC3E}">
        <p14:creationId xmlns:p14="http://schemas.microsoft.com/office/powerpoint/2010/main" val="7460861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lnSpc>
                <a:spcPct val="90000"/>
              </a:lnSpc>
              <a:spcBef>
                <a:spcPts val="475"/>
              </a:spcBef>
              <a:spcAft>
                <a:spcPct val="0"/>
              </a:spcAft>
              <a:buNone/>
            </a:pPr>
            <a:r>
              <a:rPr lang="nl-NL" sz="1400" b="1" dirty="0">
                <a:latin typeface="Arial"/>
                <a:ea typeface="+mn-lt"/>
                <a:cs typeface="+mn-lt"/>
              </a:rPr>
              <a:t>Deelnemers: </a:t>
            </a:r>
            <a:endParaRPr lang="en-US" sz="1400" dirty="0">
              <a:latin typeface="Arial"/>
              <a:ea typeface="+mn-lt"/>
              <a:cs typeface="+mn-lt"/>
            </a:endParaRPr>
          </a:p>
          <a:p>
            <a:pPr marL="179705" indent="-179705">
              <a:lnSpc>
                <a:spcPct val="90000"/>
              </a:lnSpc>
              <a:spcBef>
                <a:spcPts val="475"/>
              </a:spcBef>
              <a:spcAft>
                <a:spcPct val="0"/>
              </a:spcAft>
            </a:pPr>
            <a:r>
              <a:rPr lang="nl-NL" sz="1200" dirty="0">
                <a:latin typeface="Arial"/>
                <a:ea typeface="+mn-lt"/>
                <a:cs typeface="+mn-lt"/>
              </a:rPr>
              <a:t>Gemeenten &gt; 30</a:t>
            </a:r>
            <a:endParaRPr lang="en-US" sz="1200" dirty="0">
              <a:latin typeface="Arial"/>
              <a:ea typeface="+mn-lt"/>
              <a:cs typeface="+mn-lt"/>
            </a:endParaRPr>
          </a:p>
          <a:p>
            <a:pPr marL="179705" indent="-179705">
              <a:lnSpc>
                <a:spcPct val="90000"/>
              </a:lnSpc>
              <a:spcBef>
                <a:spcPts val="475"/>
              </a:spcBef>
              <a:spcAft>
                <a:spcPct val="0"/>
              </a:spcAft>
            </a:pPr>
            <a:r>
              <a:rPr lang="nl-NL" sz="1200" dirty="0">
                <a:latin typeface="Arial"/>
                <a:ea typeface="+mn-lt"/>
                <a:cs typeface="+mn-lt"/>
              </a:rPr>
              <a:t>Ministeries BZK, SZW en VWS</a:t>
            </a:r>
            <a:endParaRPr lang="en-US" sz="1200" dirty="0">
              <a:latin typeface="Arial"/>
              <a:ea typeface="+mn-lt"/>
              <a:cs typeface="+mn-lt"/>
            </a:endParaRPr>
          </a:p>
          <a:p>
            <a:pPr marL="179705" indent="-179705">
              <a:lnSpc>
                <a:spcPct val="90000"/>
              </a:lnSpc>
              <a:spcBef>
                <a:spcPts val="475"/>
              </a:spcBef>
              <a:spcAft>
                <a:spcPct val="0"/>
              </a:spcAft>
            </a:pPr>
            <a:r>
              <a:rPr lang="nl-NL" sz="1200" dirty="0">
                <a:latin typeface="Arial"/>
                <a:ea typeface="+mn-lt"/>
                <a:cs typeface="+mn-lt"/>
              </a:rPr>
              <a:t>VNG en NVVK</a:t>
            </a:r>
            <a:endParaRPr lang="en-US" sz="1200" dirty="0">
              <a:latin typeface="Arial"/>
              <a:ea typeface="+mn-lt"/>
              <a:cs typeface="+mn-lt"/>
            </a:endParaRPr>
          </a:p>
          <a:p>
            <a:pPr marL="179705" indent="-179705">
              <a:lnSpc>
                <a:spcPct val="90000"/>
              </a:lnSpc>
              <a:spcBef>
                <a:spcPts val="475"/>
              </a:spcBef>
              <a:spcAft>
                <a:spcPct val="0"/>
              </a:spcAft>
            </a:pPr>
            <a:r>
              <a:rPr lang="nl-NL" sz="1200" dirty="0">
                <a:latin typeface="Arial"/>
                <a:ea typeface="+mn-lt"/>
                <a:cs typeface="+mn-lt"/>
              </a:rPr>
              <a:t>Organisaties zoals Stadsring 51, LSTA, Budgetmaatje, </a:t>
            </a:r>
            <a:r>
              <a:rPr lang="nl-NL" sz="1200" dirty="0" err="1">
                <a:latin typeface="Arial"/>
                <a:ea typeface="+mn-lt"/>
                <a:cs typeface="+mn-lt"/>
              </a:rPr>
              <a:t>Divosa</a:t>
            </a:r>
            <a:r>
              <a:rPr lang="nl-NL" sz="1200" dirty="0">
                <a:latin typeface="Arial"/>
                <a:ea typeface="+mn-lt"/>
                <a:cs typeface="+mn-lt"/>
              </a:rPr>
              <a:t>, Stadsbanken, Sterk uit Armoede, </a:t>
            </a:r>
            <a:r>
              <a:rPr lang="nl-NL" sz="1200" dirty="0" err="1">
                <a:latin typeface="Arial"/>
                <a:ea typeface="+mn-lt"/>
                <a:cs typeface="+mn-lt"/>
              </a:rPr>
              <a:t>Humanitas</a:t>
            </a:r>
            <a:r>
              <a:rPr lang="nl-NL" sz="1200" dirty="0">
                <a:latin typeface="Arial"/>
                <a:ea typeface="+mn-lt"/>
                <a:cs typeface="+mn-lt"/>
              </a:rPr>
              <a:t>, </a:t>
            </a:r>
            <a:r>
              <a:rPr lang="nl-NL" sz="1200" dirty="0" err="1">
                <a:latin typeface="Arial"/>
                <a:ea typeface="+mn-lt"/>
                <a:cs typeface="+mn-lt"/>
              </a:rPr>
              <a:t>Movisie</a:t>
            </a:r>
            <a:r>
              <a:rPr lang="nl-NL" sz="1200" dirty="0">
                <a:latin typeface="Arial"/>
                <a:ea typeface="+mn-lt"/>
                <a:cs typeface="+mn-lt"/>
              </a:rPr>
              <a:t>, Schouders Eronder, SVB, CAK, CJIB, </a:t>
            </a:r>
            <a:r>
              <a:rPr lang="nl-NL" sz="1200" dirty="0" err="1">
                <a:latin typeface="Arial"/>
                <a:ea typeface="+mn-lt"/>
                <a:cs typeface="+mn-lt"/>
              </a:rPr>
              <a:t>Syncasso</a:t>
            </a:r>
            <a:r>
              <a:rPr lang="nl-NL" sz="1200" dirty="0">
                <a:latin typeface="Arial"/>
                <a:ea typeface="+mn-lt"/>
                <a:cs typeface="+mn-lt"/>
              </a:rPr>
              <a:t>, GGZ, </a:t>
            </a:r>
            <a:r>
              <a:rPr lang="nl-NL" sz="1200" dirty="0" err="1">
                <a:latin typeface="Arial"/>
                <a:ea typeface="+mn-lt"/>
                <a:cs typeface="+mn-lt"/>
              </a:rPr>
              <a:t>Doras</a:t>
            </a:r>
            <a:r>
              <a:rPr lang="nl-NL" sz="1200" dirty="0">
                <a:latin typeface="Arial"/>
                <a:ea typeface="+mn-lt"/>
                <a:cs typeface="+mn-lt"/>
              </a:rPr>
              <a:t>, </a:t>
            </a:r>
            <a:r>
              <a:rPr lang="nl-NL" sz="1200" dirty="0" err="1">
                <a:latin typeface="Arial"/>
                <a:ea typeface="+mn-lt"/>
                <a:cs typeface="+mn-lt"/>
              </a:rPr>
              <a:t>enz</a:t>
            </a:r>
            <a:endParaRPr lang="nl-NL" sz="1200" dirty="0">
              <a:latin typeface="Arial"/>
              <a:ea typeface="+mn-lt"/>
              <a:cs typeface="+mn-lt"/>
            </a:endParaRPr>
          </a:p>
          <a:p>
            <a:pPr marL="179705" indent="-179705">
              <a:lnSpc>
                <a:spcPct val="90000"/>
              </a:lnSpc>
              <a:spcBef>
                <a:spcPts val="475"/>
              </a:spcBef>
              <a:spcAft>
                <a:spcPct val="0"/>
              </a:spcAft>
            </a:pPr>
            <a:r>
              <a:rPr lang="nl-NL" sz="1200" dirty="0">
                <a:latin typeface="Arial"/>
                <a:ea typeface="+mn-lt"/>
                <a:cs typeface="+mn-lt"/>
              </a:rPr>
              <a:t>(WSNP) bewindvoerders</a:t>
            </a:r>
            <a:endParaRPr lang="en-US" sz="1200" dirty="0">
              <a:latin typeface="Arial"/>
              <a:ea typeface="+mn-lt"/>
              <a:cs typeface="+mn-lt"/>
            </a:endParaRPr>
          </a:p>
          <a:p>
            <a:pPr marL="179705" indent="-179705">
              <a:lnSpc>
                <a:spcPct val="90000"/>
              </a:lnSpc>
              <a:spcBef>
                <a:spcPts val="475"/>
              </a:spcBef>
              <a:spcAft>
                <a:spcPct val="0"/>
              </a:spcAft>
            </a:pPr>
            <a:r>
              <a:rPr lang="nl-NL" sz="1200" dirty="0">
                <a:latin typeface="Arial"/>
                <a:ea typeface="+mn-lt"/>
                <a:cs typeface="+mn-lt"/>
              </a:rPr>
              <a:t>Deurwaarders</a:t>
            </a:r>
            <a:endParaRPr lang="en-US" sz="1200" dirty="0">
              <a:latin typeface="Arial"/>
              <a:ea typeface="+mn-lt"/>
              <a:cs typeface="+mn-lt"/>
            </a:endParaRPr>
          </a:p>
          <a:p>
            <a:pPr marL="179705" indent="-179705">
              <a:lnSpc>
                <a:spcPct val="90000"/>
              </a:lnSpc>
              <a:spcBef>
                <a:spcPts val="475"/>
              </a:spcBef>
              <a:spcAft>
                <a:spcPct val="0"/>
              </a:spcAft>
            </a:pPr>
            <a:r>
              <a:rPr lang="nl-NL" sz="1200" dirty="0">
                <a:latin typeface="Arial"/>
                <a:ea typeface="+mn-lt"/>
                <a:cs typeface="+mn-lt"/>
              </a:rPr>
              <a:t>Ervaringsdeskundigen</a:t>
            </a:r>
            <a:endParaRPr lang="en-US" sz="1200" dirty="0">
              <a:latin typeface="Arial"/>
              <a:ea typeface="+mn-lt"/>
              <a:cs typeface="+mn-lt"/>
            </a:endParaRPr>
          </a:p>
          <a:p>
            <a:pPr marL="179705" indent="-179705">
              <a:lnSpc>
                <a:spcPct val="90000"/>
              </a:lnSpc>
              <a:spcBef>
                <a:spcPts val="475"/>
              </a:spcBef>
              <a:spcAft>
                <a:spcPct val="0"/>
              </a:spcAft>
            </a:pPr>
            <a:endParaRPr lang="nl-NL" sz="1200" dirty="0">
              <a:ea typeface="+mn-lt"/>
              <a:cs typeface="+mn-lt"/>
            </a:endParaRPr>
          </a:p>
          <a:p>
            <a:pPr marL="179705" indent="-179705">
              <a:lnSpc>
                <a:spcPct val="90000"/>
              </a:lnSpc>
              <a:spcBef>
                <a:spcPts val="475"/>
              </a:spcBef>
              <a:spcAft>
                <a:spcPct val="0"/>
              </a:spcAft>
            </a:pPr>
            <a:r>
              <a:rPr lang="nl-NL" sz="1200" b="1" dirty="0">
                <a:latin typeface="Arial"/>
                <a:ea typeface="+mn-lt"/>
                <a:cs typeface="+mn-lt"/>
              </a:rPr>
              <a:t>Afspiegeling:</a:t>
            </a:r>
            <a:r>
              <a:rPr lang="nl-NL" sz="1200" dirty="0">
                <a:latin typeface="Arial"/>
                <a:ea typeface="+mn-lt"/>
                <a:cs typeface="+mn-lt"/>
              </a:rPr>
              <a:t> grote en kleine gemeenten/organisaties uit alle regio’s</a:t>
            </a:r>
            <a:endParaRPr lang="en-US" sz="1200" dirty="0">
              <a:latin typeface="Arial"/>
              <a:ea typeface="+mn-lt"/>
              <a:cs typeface="+mn-lt"/>
            </a:endParaRPr>
          </a:p>
          <a:p>
            <a:endParaRPr lang="nl-NL" dirty="0"/>
          </a:p>
        </p:txBody>
      </p:sp>
      <p:sp>
        <p:nvSpPr>
          <p:cNvPr id="4" name="Tijdelijke aanduiding voor dianummer 3"/>
          <p:cNvSpPr>
            <a:spLocks noGrp="1"/>
          </p:cNvSpPr>
          <p:nvPr>
            <p:ph type="sldNum" sz="quarter" idx="5"/>
          </p:nvPr>
        </p:nvSpPr>
        <p:spPr/>
        <p:txBody>
          <a:bodyPr/>
          <a:lstStyle/>
          <a:p>
            <a:fld id="{B4F96F5E-A800-3B4F-BB9F-6BE6D9D41791}" type="slidenum">
              <a:rPr lang="nl-NL" smtClean="0"/>
              <a:t>5</a:t>
            </a:fld>
            <a:endParaRPr lang="nl-NL"/>
          </a:p>
        </p:txBody>
      </p:sp>
    </p:spTree>
    <p:extLst>
      <p:ext uri="{BB962C8B-B14F-4D97-AF65-F5344CB8AC3E}">
        <p14:creationId xmlns:p14="http://schemas.microsoft.com/office/powerpoint/2010/main" val="3533630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000000"/>
                </a:solidFill>
                <a:effectLst/>
                <a:latin typeface="Arial" panose="020B0604020202020204" pitchFamily="34" charset="0"/>
              </a:rPr>
              <a:t>Er staan grote opgaven op de maatschappelijke agenda van gemeenten (toestroom aanvragen </a:t>
            </a:r>
            <a:r>
              <a:rPr lang="nl-NL" b="0" i="0" dirty="0" err="1">
                <a:solidFill>
                  <a:srgbClr val="000000"/>
                </a:solidFill>
                <a:effectLst/>
                <a:latin typeface="Arial" panose="020B0604020202020204" pitchFamily="34" charset="0"/>
              </a:rPr>
              <a:t>shv</a:t>
            </a:r>
            <a:r>
              <a:rPr lang="nl-NL" b="0" i="0" dirty="0">
                <a:solidFill>
                  <a:srgbClr val="000000"/>
                </a:solidFill>
                <a:effectLst/>
                <a:latin typeface="Arial" panose="020B0604020202020204" pitchFamily="34" charset="0"/>
              </a:rPr>
              <a:t>, energiecrisis, digitalisering etc.);</a:t>
            </a:r>
          </a:p>
          <a:p>
            <a:r>
              <a:rPr lang="nl-NL" b="0" i="0" dirty="0">
                <a:solidFill>
                  <a:srgbClr val="000000"/>
                </a:solidFill>
                <a:effectLst/>
                <a:latin typeface="Arial" panose="020B0604020202020204" pitchFamily="34" charset="0"/>
              </a:rPr>
              <a:t>Snel veranderende werkprocessen, de doorontwikkeling van geautomatiseerde gegevensuitwisseling en het feit dat financiële zorgen vaak gepaard gaan met andere problemen, vragen om een wendbare organisatie en een dienstverleningsconcept dat in samenhang en ook financieel efficiënt georganiseerd is.</a:t>
            </a:r>
          </a:p>
          <a:p>
            <a:r>
              <a:rPr lang="nl-NL" sz="1200" b="0" i="0" dirty="0">
                <a:solidFill>
                  <a:srgbClr val="000000"/>
                </a:solidFill>
                <a:effectLst/>
                <a:latin typeface="Arial" panose="020B0604020202020204" pitchFamily="34" charset="0"/>
              </a:rPr>
              <a:t>De klantreis financiële zorgen stelt gemeenten in staat om hun eigen proces rond schuldhulpverlening te toetsen en waar nodig aan te passen om zo de toegankelijkheid en de effectiviteit van de schuldhulpverlening te vergroten. </a:t>
            </a:r>
            <a:endParaRPr lang="nl-NL" sz="1200" dirty="0">
              <a:solidFill>
                <a:srgbClr val="000000"/>
              </a:solidFill>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B4F96F5E-A800-3B4F-BB9F-6BE6D9D41791}" type="slidenum">
              <a:rPr lang="nl-NL" smtClean="0"/>
              <a:t>6</a:t>
            </a:fld>
            <a:endParaRPr lang="nl-NL"/>
          </a:p>
        </p:txBody>
      </p:sp>
    </p:spTree>
    <p:extLst>
      <p:ext uri="{BB962C8B-B14F-4D97-AF65-F5344CB8AC3E}">
        <p14:creationId xmlns:p14="http://schemas.microsoft.com/office/powerpoint/2010/main" val="41692941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000000"/>
                </a:solidFill>
                <a:effectLst/>
                <a:latin typeface="Arial" panose="020B0604020202020204" pitchFamily="34" charset="0"/>
              </a:rPr>
              <a:t>De Routekaart Financiële zorgen beschrijft de ideale klantreis zowel vanuit het perspectief van de inwoner als de ondersteuner (schuldhulpverlener).</a:t>
            </a:r>
          </a:p>
          <a:p>
            <a:r>
              <a:rPr lang="nl-NL" b="0" i="0" dirty="0">
                <a:solidFill>
                  <a:srgbClr val="000000"/>
                </a:solidFill>
                <a:effectLst/>
                <a:latin typeface="Arial" panose="020B0604020202020204" pitchFamily="34" charset="0"/>
              </a:rPr>
              <a:t>Op basis van acht mijlpalen wordt de ideale klantreis van </a:t>
            </a:r>
            <a:r>
              <a:rPr lang="nl-NL" b="0" i="0" dirty="0" err="1">
                <a:solidFill>
                  <a:srgbClr val="000000"/>
                </a:solidFill>
                <a:effectLst/>
                <a:latin typeface="Arial" panose="020B0604020202020204" pitchFamily="34" charset="0"/>
              </a:rPr>
              <a:t>vroegsignaal</a:t>
            </a:r>
            <a:r>
              <a:rPr lang="nl-NL" b="0" i="0" dirty="0">
                <a:solidFill>
                  <a:srgbClr val="000000"/>
                </a:solidFill>
                <a:effectLst/>
                <a:latin typeface="Arial" panose="020B0604020202020204" pitchFamily="34" charset="0"/>
              </a:rPr>
              <a:t> of zelfmelding (‘in zoek/beeld’) tot en met het afsluiten (‘met vertrouwen de toekomst tegemoet’) beschreven. Met recente toevoegingen: Sociale incasso en Rechtspraak.</a:t>
            </a:r>
            <a:endParaRPr lang="nl-NL" dirty="0">
              <a:solidFill>
                <a:srgbClr val="000000"/>
              </a:solidFill>
              <a:latin typeface="Arial" panose="020B0604020202020204" pitchFamily="34" charset="0"/>
            </a:endParaRPr>
          </a:p>
          <a:p>
            <a:r>
              <a:rPr lang="nl-NL" b="0" i="0" dirty="0">
                <a:solidFill>
                  <a:srgbClr val="000000"/>
                </a:solidFill>
                <a:effectLst/>
                <a:latin typeface="Arial" panose="020B0604020202020204" pitchFamily="34" charset="0"/>
              </a:rPr>
              <a:t>Ook worden ondersteunende lagen ten behoeve van processen, beleid, informatiemanagement, data, ICT en voorbeeldinstrumenten inzichtelijk gemaakt t.b.v. het primaire proces (samenhang). </a:t>
            </a:r>
            <a:endParaRPr lang="nl-NL" dirty="0"/>
          </a:p>
          <a:p>
            <a:endParaRPr lang="nl-NL" dirty="0"/>
          </a:p>
        </p:txBody>
      </p:sp>
      <p:sp>
        <p:nvSpPr>
          <p:cNvPr id="4" name="Tijdelijke aanduiding voor dianummer 3"/>
          <p:cNvSpPr>
            <a:spLocks noGrp="1"/>
          </p:cNvSpPr>
          <p:nvPr>
            <p:ph type="sldNum" sz="quarter" idx="5"/>
          </p:nvPr>
        </p:nvSpPr>
        <p:spPr/>
        <p:txBody>
          <a:bodyPr/>
          <a:lstStyle/>
          <a:p>
            <a:fld id="{B4F96F5E-A800-3B4F-BB9F-6BE6D9D41791}" type="slidenum">
              <a:rPr lang="nl-NL" smtClean="0"/>
              <a:t>7</a:t>
            </a:fld>
            <a:endParaRPr lang="nl-NL"/>
          </a:p>
        </p:txBody>
      </p:sp>
    </p:spTree>
    <p:extLst>
      <p:ext uri="{BB962C8B-B14F-4D97-AF65-F5344CB8AC3E}">
        <p14:creationId xmlns:p14="http://schemas.microsoft.com/office/powerpoint/2010/main" val="3630864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i="0" dirty="0">
                <a:solidFill>
                  <a:srgbClr val="000000"/>
                </a:solidFill>
                <a:effectLst/>
                <a:latin typeface="Arial" panose="020B0604020202020204" pitchFamily="34" charset="0"/>
              </a:rPr>
              <a:t>De Routekaart financiële zorgen is geen blauwdruk, maar een methode om met ervaringsdeskundigen, inwoners en ketenpartners de processen en het dienstverleningsconcept schuldhulpverlening vanuit het perspectief van de inwoner te analyseren en in te richten;</a:t>
            </a:r>
          </a:p>
          <a:p>
            <a:r>
              <a:rPr lang="nl-NL" b="0" i="0" dirty="0">
                <a:solidFill>
                  <a:srgbClr val="000000"/>
                </a:solidFill>
                <a:effectLst/>
                <a:latin typeface="Arial" panose="020B0604020202020204" pitchFamily="34" charset="0"/>
              </a:rPr>
              <a:t>Wat de Routekaart uniek maakt is de brede kijk op de opgaven in het schuldendomein in relatie tot de (gelaagde) organisatie- en ketenstructuur, vanuit het perspectief van de inwoner en de ondersteuner;</a:t>
            </a:r>
          </a:p>
          <a:p>
            <a:r>
              <a:rPr lang="nl-NL" b="0" i="0" dirty="0">
                <a:solidFill>
                  <a:srgbClr val="000000"/>
                </a:solidFill>
                <a:effectLst/>
                <a:latin typeface="Arial" panose="020B0604020202020204" pitchFamily="34" charset="0"/>
              </a:rPr>
              <a:t>Gemeenten kunnen de klantreis gebruiken om de opgaven van de brede schuldenaanpak en bestuurlijke uitgangspunten schuldhulpverlening te vertalen naar de eigen organisatie en (lokale) sociale infrastructuur. </a:t>
            </a:r>
            <a:r>
              <a:rPr lang="nl-NL" sz="1200" b="0" i="0" dirty="0">
                <a:solidFill>
                  <a:srgbClr val="000000"/>
                </a:solidFill>
                <a:effectLst/>
                <a:latin typeface="Arial" panose="020B0604020202020204" pitchFamily="34" charset="0"/>
              </a:rPr>
              <a:t>Gemeenten kunnen hiermee een eigen klantreis ontwikkelen op basis van eigen </a:t>
            </a:r>
            <a:r>
              <a:rPr lang="nl-NL" sz="1200" b="0" i="0" dirty="0" err="1">
                <a:solidFill>
                  <a:srgbClr val="000000"/>
                </a:solidFill>
                <a:effectLst/>
                <a:latin typeface="Arial" panose="020B0604020202020204" pitchFamily="34" charset="0"/>
              </a:rPr>
              <a:t>bestuursopgaven</a:t>
            </a:r>
            <a:r>
              <a:rPr lang="nl-NL" sz="1200" b="0" i="0" dirty="0">
                <a:solidFill>
                  <a:srgbClr val="000000"/>
                </a:solidFill>
                <a:effectLst/>
                <a:latin typeface="Arial" panose="020B0604020202020204" pitchFamily="34" charset="0"/>
              </a:rPr>
              <a:t> en organisatie inrichting. Hierdoor is de klantreis voor elke gemeente op maat toe te passen. </a:t>
            </a:r>
            <a:endParaRPr lang="nl-NL" b="0" i="0" dirty="0">
              <a:solidFill>
                <a:srgbClr val="000000"/>
              </a:solidFill>
              <a:effectLst/>
              <a:latin typeface="Arial" panose="020B0604020202020204" pitchFamily="34" charset="0"/>
            </a:endParaRPr>
          </a:p>
          <a:p>
            <a:endParaRPr lang="nl-NL" dirty="0"/>
          </a:p>
        </p:txBody>
      </p:sp>
      <p:sp>
        <p:nvSpPr>
          <p:cNvPr id="4" name="Tijdelijke aanduiding voor dianummer 3"/>
          <p:cNvSpPr>
            <a:spLocks noGrp="1"/>
          </p:cNvSpPr>
          <p:nvPr>
            <p:ph type="sldNum" sz="quarter" idx="5"/>
          </p:nvPr>
        </p:nvSpPr>
        <p:spPr/>
        <p:txBody>
          <a:bodyPr/>
          <a:lstStyle/>
          <a:p>
            <a:fld id="{B4F96F5E-A800-3B4F-BB9F-6BE6D9D41791}" type="slidenum">
              <a:rPr lang="nl-NL" smtClean="0"/>
              <a:t>8</a:t>
            </a:fld>
            <a:endParaRPr lang="nl-NL"/>
          </a:p>
        </p:txBody>
      </p:sp>
    </p:spTree>
    <p:extLst>
      <p:ext uri="{BB962C8B-B14F-4D97-AF65-F5344CB8AC3E}">
        <p14:creationId xmlns:p14="http://schemas.microsoft.com/office/powerpoint/2010/main" val="3129450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B4F96F5E-A800-3B4F-BB9F-6BE6D9D41791}" type="slidenum">
              <a:rPr lang="nl-NL" smtClean="0"/>
              <a:t>15</a:t>
            </a:fld>
            <a:endParaRPr lang="nl-NL"/>
          </a:p>
        </p:txBody>
      </p:sp>
    </p:spTree>
    <p:extLst>
      <p:ext uri="{BB962C8B-B14F-4D97-AF65-F5344CB8AC3E}">
        <p14:creationId xmlns:p14="http://schemas.microsoft.com/office/powerpoint/2010/main" val="40988485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8" name="Vrije vorm 17">
            <a:extLst>
              <a:ext uri="{FF2B5EF4-FFF2-40B4-BE49-F238E27FC236}">
                <a16:creationId xmlns:a16="http://schemas.microsoft.com/office/drawing/2014/main" id="{13A65601-7685-588D-773A-67645FE30EBC}"/>
              </a:ext>
            </a:extLst>
          </p:cNvPr>
          <p:cNvSpPr>
            <a:spLocks noGrp="1"/>
          </p:cNvSpPr>
          <p:nvPr>
            <p:ph type="pic" idx="13" hasCustomPrompt="1"/>
          </p:nvPr>
        </p:nvSpPr>
        <p:spPr>
          <a:xfrm>
            <a:off x="-1" y="432000"/>
            <a:ext cx="9144000" cy="4099769"/>
          </a:xfrm>
          <a:custGeom>
            <a:avLst/>
            <a:gdLst>
              <a:gd name="connsiteX0" fmla="*/ 7519671 w 9144000"/>
              <a:gd name="connsiteY0" fmla="*/ 3647736 h 4099769"/>
              <a:gd name="connsiteX1" fmla="*/ 7583424 w 9144000"/>
              <a:gd name="connsiteY1" fmla="*/ 3711424 h 4099769"/>
              <a:gd name="connsiteX2" fmla="*/ 7519671 w 9144000"/>
              <a:gd name="connsiteY2" fmla="*/ 3775112 h 4099769"/>
              <a:gd name="connsiteX3" fmla="*/ 7455916 w 9144000"/>
              <a:gd name="connsiteY3" fmla="*/ 3711424 h 4099769"/>
              <a:gd name="connsiteX4" fmla="*/ 7519671 w 9144000"/>
              <a:gd name="connsiteY4" fmla="*/ 3647736 h 4099769"/>
              <a:gd name="connsiteX5" fmla="*/ 7519671 w 9144000"/>
              <a:gd name="connsiteY5" fmla="*/ 3580495 h 4099769"/>
              <a:gd name="connsiteX6" fmla="*/ 7388607 w 9144000"/>
              <a:gd name="connsiteY6" fmla="*/ 3711424 h 4099769"/>
              <a:gd name="connsiteX7" fmla="*/ 7410959 w 9144000"/>
              <a:gd name="connsiteY7" fmla="*/ 3784628 h 4099769"/>
              <a:gd name="connsiteX8" fmla="*/ 7519671 w 9144000"/>
              <a:gd name="connsiteY8" fmla="*/ 3952221 h 4099769"/>
              <a:gd name="connsiteX9" fmla="*/ 7629652 w 9144000"/>
              <a:gd name="connsiteY9" fmla="*/ 3782597 h 4099769"/>
              <a:gd name="connsiteX10" fmla="*/ 7650735 w 9144000"/>
              <a:gd name="connsiteY10" fmla="*/ 3711424 h 4099769"/>
              <a:gd name="connsiteX11" fmla="*/ 7519671 w 9144000"/>
              <a:gd name="connsiteY11" fmla="*/ 3580495 h 4099769"/>
              <a:gd name="connsiteX12" fmla="*/ 0 w 9144000"/>
              <a:gd name="connsiteY12" fmla="*/ 0 h 4099769"/>
              <a:gd name="connsiteX13" fmla="*/ 9144000 w 9144000"/>
              <a:gd name="connsiteY13" fmla="*/ 0 h 4099769"/>
              <a:gd name="connsiteX14" fmla="*/ 9144000 w 9144000"/>
              <a:gd name="connsiteY14" fmla="*/ 1 h 4099769"/>
              <a:gd name="connsiteX15" fmla="*/ 9144000 w 9144000"/>
              <a:gd name="connsiteY15" fmla="*/ 3309491 h 4099769"/>
              <a:gd name="connsiteX16" fmla="*/ 9144000 w 9144000"/>
              <a:gd name="connsiteY16" fmla="*/ 4099769 h 4099769"/>
              <a:gd name="connsiteX17" fmla="*/ 9143747 w 9144000"/>
              <a:gd name="connsiteY17" fmla="*/ 4099769 h 4099769"/>
              <a:gd name="connsiteX18" fmla="*/ 9143747 w 9144000"/>
              <a:gd name="connsiteY18" fmla="*/ 4081628 h 4099769"/>
              <a:gd name="connsiteX19" fmla="*/ 7651370 w 9144000"/>
              <a:gd name="connsiteY19" fmla="*/ 4081628 h 4099769"/>
              <a:gd name="connsiteX20" fmla="*/ 7519798 w 9144000"/>
              <a:gd name="connsiteY20" fmla="*/ 4001320 h 4099769"/>
              <a:gd name="connsiteX21" fmla="*/ 7388226 w 9144000"/>
              <a:gd name="connsiteY21" fmla="*/ 4081628 h 4099769"/>
              <a:gd name="connsiteX22" fmla="*/ 1761618 w 9144000"/>
              <a:gd name="connsiteY22" fmla="*/ 4081628 h 4099769"/>
              <a:gd name="connsiteX23" fmla="*/ 1630046 w 9144000"/>
              <a:gd name="connsiteY23" fmla="*/ 4001320 h 4099769"/>
              <a:gd name="connsiteX24" fmla="*/ 1498474 w 9144000"/>
              <a:gd name="connsiteY24" fmla="*/ 4081628 h 4099769"/>
              <a:gd name="connsiteX25" fmla="*/ 0 w 9144000"/>
              <a:gd name="connsiteY25" fmla="*/ 4081628 h 4099769"/>
              <a:gd name="connsiteX26" fmla="*/ 0 w 9144000"/>
              <a:gd name="connsiteY26" fmla="*/ 3309374 h 4099769"/>
              <a:gd name="connsiteX27" fmla="*/ 0 w 9144000"/>
              <a:gd name="connsiteY27" fmla="*/ 1 h 40997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9144000" h="4099769">
                <a:moveTo>
                  <a:pt x="7519671" y="3647736"/>
                </a:moveTo>
                <a:cubicBezTo>
                  <a:pt x="7554850" y="3647736"/>
                  <a:pt x="7583424" y="3676281"/>
                  <a:pt x="7583424" y="3711424"/>
                </a:cubicBezTo>
                <a:cubicBezTo>
                  <a:pt x="7583424" y="3746566"/>
                  <a:pt x="7554850" y="3775112"/>
                  <a:pt x="7519671" y="3775112"/>
                </a:cubicBezTo>
                <a:cubicBezTo>
                  <a:pt x="7484492" y="3775112"/>
                  <a:pt x="7455916" y="3746566"/>
                  <a:pt x="7455916" y="3711424"/>
                </a:cubicBezTo>
                <a:cubicBezTo>
                  <a:pt x="7455916" y="3676281"/>
                  <a:pt x="7484492" y="3647736"/>
                  <a:pt x="7519671" y="3647736"/>
                </a:cubicBezTo>
                <a:close/>
                <a:moveTo>
                  <a:pt x="7519671" y="3580495"/>
                </a:moveTo>
                <a:cubicBezTo>
                  <a:pt x="7447280" y="3580495"/>
                  <a:pt x="7388607" y="3639109"/>
                  <a:pt x="7388607" y="3711424"/>
                </a:cubicBezTo>
                <a:cubicBezTo>
                  <a:pt x="7388607" y="3738573"/>
                  <a:pt x="7396862" y="3763694"/>
                  <a:pt x="7410959" y="3784628"/>
                </a:cubicBezTo>
                <a:lnTo>
                  <a:pt x="7519671" y="3952221"/>
                </a:lnTo>
                <a:lnTo>
                  <a:pt x="7629652" y="3782597"/>
                </a:lnTo>
                <a:cubicBezTo>
                  <a:pt x="7642987" y="3762045"/>
                  <a:pt x="7650735" y="3737685"/>
                  <a:pt x="7650735" y="3711424"/>
                </a:cubicBezTo>
                <a:cubicBezTo>
                  <a:pt x="7650735" y="3639109"/>
                  <a:pt x="7592060" y="3580495"/>
                  <a:pt x="7519671" y="3580495"/>
                </a:cubicBezTo>
                <a:close/>
                <a:moveTo>
                  <a:pt x="0" y="0"/>
                </a:moveTo>
                <a:lnTo>
                  <a:pt x="9144000" y="0"/>
                </a:lnTo>
                <a:lnTo>
                  <a:pt x="9144000" y="1"/>
                </a:lnTo>
                <a:lnTo>
                  <a:pt x="9144000" y="3309491"/>
                </a:lnTo>
                <a:lnTo>
                  <a:pt x="9144000" y="4099769"/>
                </a:lnTo>
                <a:lnTo>
                  <a:pt x="9143747" y="4099769"/>
                </a:lnTo>
                <a:lnTo>
                  <a:pt x="9143747" y="4081628"/>
                </a:lnTo>
                <a:lnTo>
                  <a:pt x="7651370" y="4081628"/>
                </a:lnTo>
                <a:cubicBezTo>
                  <a:pt x="7626732" y="4033925"/>
                  <a:pt x="7577202" y="4001320"/>
                  <a:pt x="7519798" y="4001320"/>
                </a:cubicBezTo>
                <a:cubicBezTo>
                  <a:pt x="7462394" y="4001320"/>
                  <a:pt x="7412736" y="4033925"/>
                  <a:pt x="7388226" y="4081628"/>
                </a:cubicBezTo>
                <a:lnTo>
                  <a:pt x="1761618" y="4081628"/>
                </a:lnTo>
                <a:cubicBezTo>
                  <a:pt x="1737107" y="4033925"/>
                  <a:pt x="1687450" y="4001320"/>
                  <a:pt x="1630046" y="4001320"/>
                </a:cubicBezTo>
                <a:cubicBezTo>
                  <a:pt x="1572642" y="4001320"/>
                  <a:pt x="1522984" y="4033925"/>
                  <a:pt x="1498474" y="4081628"/>
                </a:cubicBezTo>
                <a:lnTo>
                  <a:pt x="0" y="4081628"/>
                </a:lnTo>
                <a:lnTo>
                  <a:pt x="0" y="3309374"/>
                </a:lnTo>
                <a:lnTo>
                  <a:pt x="0" y="1"/>
                </a:lnTo>
                <a:close/>
              </a:path>
            </a:pathLst>
          </a:custGeom>
          <a:solidFill>
            <a:schemeClr val="bg1">
              <a:lumMod val="85000"/>
            </a:schemeClr>
          </a:solidFill>
        </p:spPr>
        <p:txBody>
          <a:bodyPr wrap="square" lIns="1800000" tIns="360000" rIns="1800000" anchor="t">
            <a:noAutofit/>
          </a:bodyPr>
          <a:lstStyle>
            <a:lvl1pPr marL="0" indent="0" algn="ctr">
              <a:lnSpc>
                <a:spcPct val="110000"/>
              </a:lnSpc>
              <a:spcBef>
                <a:spcPts val="0"/>
              </a:spcBef>
              <a:buNone/>
              <a:defRPr sz="1600">
                <a:solidFill>
                  <a:schemeClr val="tx1">
                    <a:lumMod val="50000"/>
                    <a:lumOff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Sleep de afbeelding naar de tijdelijke aanduiding of klik op het pictogram als u een afbeelding wilt toevoegen</a:t>
            </a:r>
            <a:endParaRPr lang="en-US"/>
          </a:p>
        </p:txBody>
      </p:sp>
      <p:sp>
        <p:nvSpPr>
          <p:cNvPr id="2" name="Title 1"/>
          <p:cNvSpPr>
            <a:spLocks noGrp="1"/>
          </p:cNvSpPr>
          <p:nvPr>
            <p:ph type="ctrTitle"/>
          </p:nvPr>
        </p:nvSpPr>
        <p:spPr>
          <a:xfrm>
            <a:off x="900000" y="1980000"/>
            <a:ext cx="7343999" cy="792000"/>
          </a:xfrm>
        </p:spPr>
        <p:txBody>
          <a:bodyPr anchor="ctr" anchorCtr="0"/>
          <a:lstStyle>
            <a:lvl1pPr algn="ctr">
              <a:defRPr sz="2800">
                <a:solidFill>
                  <a:schemeClr val="bg1"/>
                </a:solidFill>
              </a:defRPr>
            </a:lvl1pPr>
          </a:lstStyle>
          <a:p>
            <a:r>
              <a:rPr lang="en-GB"/>
              <a:t>Click to edit Master title style</a:t>
            </a:r>
            <a:endParaRPr lang="en-US"/>
          </a:p>
        </p:txBody>
      </p:sp>
      <p:sp>
        <p:nvSpPr>
          <p:cNvPr id="3" name="Subtitle 2"/>
          <p:cNvSpPr>
            <a:spLocks noGrp="1"/>
          </p:cNvSpPr>
          <p:nvPr>
            <p:ph type="subTitle" idx="1"/>
          </p:nvPr>
        </p:nvSpPr>
        <p:spPr>
          <a:xfrm>
            <a:off x="900000" y="2844000"/>
            <a:ext cx="7343999" cy="288000"/>
          </a:xfrm>
        </p:spPr>
        <p:txBody>
          <a:bodyPr anchor="t" anchorCtr="0"/>
          <a:lstStyle>
            <a:lvl1pPr marL="0" indent="0" algn="ctr">
              <a:buNone/>
              <a:defRPr sz="14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40ADD497-B790-6646-B0B3-65D9752D93A0}" type="datetime4">
              <a:rPr lang="nl-NL" smtClean="0"/>
              <a:t>5 maart 2024</a:t>
            </a:fld>
            <a:endParaRPr lang="nl-NL"/>
          </a:p>
        </p:txBody>
      </p:sp>
      <p:sp>
        <p:nvSpPr>
          <p:cNvPr id="5" name="Footer Placeholder 4"/>
          <p:cNvSpPr>
            <a:spLocks noGrp="1"/>
          </p:cNvSpPr>
          <p:nvPr>
            <p:ph type="ftr" sz="quarter" idx="11"/>
          </p:nvPr>
        </p:nvSpPr>
        <p:spPr/>
        <p:txBody>
          <a:bodyPr/>
          <a:lstStyle/>
          <a:p>
            <a:r>
              <a:rPr lang="nl-NL"/>
              <a:t>Titel van de presentatie &gt; pas aan via &gt; Functie Koptekst en voettekst</a:t>
            </a:r>
          </a:p>
        </p:txBody>
      </p:sp>
      <p:sp>
        <p:nvSpPr>
          <p:cNvPr id="6" name="Slide Number Placeholder 5"/>
          <p:cNvSpPr>
            <a:spLocks noGrp="1"/>
          </p:cNvSpPr>
          <p:nvPr>
            <p:ph type="sldNum" sz="quarter" idx="12"/>
          </p:nvPr>
        </p:nvSpPr>
        <p:spPr/>
        <p:txBody>
          <a:bodyPr/>
          <a:lstStyle/>
          <a:p>
            <a:fld id="{14F1411D-0280-154F-AEAC-4C20B7AA46B2}" type="slidenum">
              <a:rPr lang="nl-NL" smtClean="0"/>
              <a:t>‹nr.›</a:t>
            </a:fld>
            <a:endParaRPr lang="nl-NL"/>
          </a:p>
        </p:txBody>
      </p:sp>
    </p:spTree>
    <p:extLst>
      <p:ext uri="{BB962C8B-B14F-4D97-AF65-F5344CB8AC3E}">
        <p14:creationId xmlns:p14="http://schemas.microsoft.com/office/powerpoint/2010/main" val="1403109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eeld dia v2">
  <p:cSld name="Beeld dia v2">
    <p:spTree>
      <p:nvGrpSpPr>
        <p:cNvPr id="1" name="Shape 84"/>
        <p:cNvGrpSpPr/>
        <p:nvPr/>
      </p:nvGrpSpPr>
      <p:grpSpPr>
        <a:xfrm>
          <a:off x="0" y="0"/>
          <a:ext cx="0" cy="0"/>
          <a:chOff x="0" y="0"/>
          <a:chExt cx="0" cy="0"/>
        </a:xfrm>
      </p:grpSpPr>
      <p:sp>
        <p:nvSpPr>
          <p:cNvPr id="85" name="Google Shape;85;p20"/>
          <p:cNvSpPr>
            <a:spLocks noGrp="1"/>
          </p:cNvSpPr>
          <p:nvPr>
            <p:ph type="pic" idx="2"/>
          </p:nvPr>
        </p:nvSpPr>
        <p:spPr>
          <a:xfrm>
            <a:off x="-2381" y="-2381"/>
            <a:ext cx="9151140" cy="5150644"/>
          </a:xfrm>
          <a:prstGeom prst="rect">
            <a:avLst/>
          </a:prstGeom>
          <a:noFill/>
          <a:ln>
            <a:noFill/>
          </a:ln>
        </p:spPr>
      </p:sp>
      <p:sp>
        <p:nvSpPr>
          <p:cNvPr id="86" name="Google Shape;86;p20"/>
          <p:cNvSpPr txBox="1">
            <a:spLocks noGrp="1"/>
          </p:cNvSpPr>
          <p:nvPr>
            <p:ph type="sldNum" idx="12"/>
          </p:nvPr>
        </p:nvSpPr>
        <p:spPr>
          <a:xfrm>
            <a:off x="7939453" y="581678"/>
            <a:ext cx="683053" cy="273844"/>
          </a:xfrm>
          <a:prstGeom prst="rect">
            <a:avLst/>
          </a:prstGeom>
          <a:noFill/>
          <a:ln>
            <a:noFill/>
          </a:ln>
        </p:spPr>
        <p:txBody>
          <a:bodyPr spcFirstLastPara="1" wrap="square" lIns="0" tIns="45700" rIns="0" bIns="45700" anchor="ctr" anchorCtr="0">
            <a:noAutofit/>
          </a:bodyPr>
          <a:lstStyle>
            <a:lvl1pPr marL="0" lvl="0" indent="0" algn="r">
              <a:spcBef>
                <a:spcPts val="0"/>
              </a:spcBef>
              <a:buNone/>
              <a:defRPr sz="1125">
                <a:solidFill>
                  <a:schemeClr val="lt1"/>
                </a:solidFill>
                <a:latin typeface="Arial"/>
                <a:ea typeface="Arial"/>
                <a:cs typeface="Arial"/>
                <a:sym typeface="Arial"/>
              </a:defRPr>
            </a:lvl1pPr>
            <a:lvl2pPr marL="0" lvl="1" indent="0" algn="r">
              <a:spcBef>
                <a:spcPts val="0"/>
              </a:spcBef>
              <a:buNone/>
              <a:defRPr sz="1125">
                <a:solidFill>
                  <a:schemeClr val="lt1"/>
                </a:solidFill>
                <a:latin typeface="Arial"/>
                <a:ea typeface="Arial"/>
                <a:cs typeface="Arial"/>
                <a:sym typeface="Arial"/>
              </a:defRPr>
            </a:lvl2pPr>
            <a:lvl3pPr marL="0" lvl="2" indent="0" algn="r">
              <a:spcBef>
                <a:spcPts val="0"/>
              </a:spcBef>
              <a:buNone/>
              <a:defRPr sz="1125">
                <a:solidFill>
                  <a:schemeClr val="lt1"/>
                </a:solidFill>
                <a:latin typeface="Arial"/>
                <a:ea typeface="Arial"/>
                <a:cs typeface="Arial"/>
                <a:sym typeface="Arial"/>
              </a:defRPr>
            </a:lvl3pPr>
            <a:lvl4pPr marL="0" lvl="3" indent="0" algn="r">
              <a:spcBef>
                <a:spcPts val="0"/>
              </a:spcBef>
              <a:buNone/>
              <a:defRPr sz="1125">
                <a:solidFill>
                  <a:schemeClr val="lt1"/>
                </a:solidFill>
                <a:latin typeface="Arial"/>
                <a:ea typeface="Arial"/>
                <a:cs typeface="Arial"/>
                <a:sym typeface="Arial"/>
              </a:defRPr>
            </a:lvl4pPr>
            <a:lvl5pPr marL="0" lvl="4" indent="0" algn="r">
              <a:spcBef>
                <a:spcPts val="0"/>
              </a:spcBef>
              <a:buNone/>
              <a:defRPr sz="1125">
                <a:solidFill>
                  <a:schemeClr val="lt1"/>
                </a:solidFill>
                <a:latin typeface="Arial"/>
                <a:ea typeface="Arial"/>
                <a:cs typeface="Arial"/>
                <a:sym typeface="Arial"/>
              </a:defRPr>
            </a:lvl5pPr>
            <a:lvl6pPr marL="0" lvl="5" indent="0" algn="r">
              <a:spcBef>
                <a:spcPts val="0"/>
              </a:spcBef>
              <a:buNone/>
              <a:defRPr sz="1125">
                <a:solidFill>
                  <a:schemeClr val="lt1"/>
                </a:solidFill>
                <a:latin typeface="Arial"/>
                <a:ea typeface="Arial"/>
                <a:cs typeface="Arial"/>
                <a:sym typeface="Arial"/>
              </a:defRPr>
            </a:lvl6pPr>
            <a:lvl7pPr marL="0" lvl="6" indent="0" algn="r">
              <a:spcBef>
                <a:spcPts val="0"/>
              </a:spcBef>
              <a:buNone/>
              <a:defRPr sz="1125">
                <a:solidFill>
                  <a:schemeClr val="lt1"/>
                </a:solidFill>
                <a:latin typeface="Arial"/>
                <a:ea typeface="Arial"/>
                <a:cs typeface="Arial"/>
                <a:sym typeface="Arial"/>
              </a:defRPr>
            </a:lvl7pPr>
            <a:lvl8pPr marL="0" lvl="7" indent="0" algn="r">
              <a:spcBef>
                <a:spcPts val="0"/>
              </a:spcBef>
              <a:buNone/>
              <a:defRPr sz="1125">
                <a:solidFill>
                  <a:schemeClr val="lt1"/>
                </a:solidFill>
                <a:latin typeface="Arial"/>
                <a:ea typeface="Arial"/>
                <a:cs typeface="Arial"/>
                <a:sym typeface="Arial"/>
              </a:defRPr>
            </a:lvl8pPr>
            <a:lvl9pPr marL="0" lvl="8" indent="0" algn="r">
              <a:spcBef>
                <a:spcPts val="0"/>
              </a:spcBef>
              <a:buNone/>
              <a:defRPr sz="1125">
                <a:solidFill>
                  <a:schemeClr val="lt1"/>
                </a:solidFill>
                <a:latin typeface="Arial"/>
                <a:ea typeface="Arial"/>
                <a:cs typeface="Arial"/>
                <a:sym typeface="Arial"/>
              </a:defRPr>
            </a:lvl9pPr>
          </a:lstStyle>
          <a:p>
            <a:fld id="{00000000-1234-1234-1234-123412341234}" type="slidenum">
              <a:rPr lang="nl-NL" smtClean="0"/>
              <a:pPr/>
              <a:t>‹nr.›</a:t>
            </a:fld>
            <a:endParaRPr lang="nl-NL"/>
          </a:p>
        </p:txBody>
      </p:sp>
      <p:pic>
        <p:nvPicPr>
          <p:cNvPr id="87" name="Google Shape;87;p20"/>
          <p:cNvPicPr preferRelativeResize="0"/>
          <p:nvPr/>
        </p:nvPicPr>
        <p:blipFill rotWithShape="1">
          <a:blip r:embed="rId2" cstate="email">
            <a:alphaModFix/>
            <a:extLst>
              <a:ext uri="{28A0092B-C50C-407E-A947-70E740481C1C}">
                <a14:useLocalDpi xmlns:a14="http://schemas.microsoft.com/office/drawing/2010/main"/>
              </a:ext>
            </a:extLst>
          </a:blip>
          <a:srcRect/>
          <a:stretch/>
        </p:blipFill>
        <p:spPr>
          <a:xfrm>
            <a:off x="5565934" y="4806791"/>
            <a:ext cx="3581400" cy="342900"/>
          </a:xfrm>
          <a:prstGeom prst="rect">
            <a:avLst/>
          </a:prstGeom>
          <a:noFill/>
          <a:ln>
            <a:noFill/>
          </a:ln>
        </p:spPr>
      </p:pic>
      <p:sp>
        <p:nvSpPr>
          <p:cNvPr id="88" name="Google Shape;88;p20"/>
          <p:cNvSpPr>
            <a:spLocks noGrp="1"/>
          </p:cNvSpPr>
          <p:nvPr>
            <p:ph type="pic" idx="3"/>
          </p:nvPr>
        </p:nvSpPr>
        <p:spPr>
          <a:xfrm>
            <a:off x="2957512" y="4562828"/>
            <a:ext cx="671513" cy="359216"/>
          </a:xfrm>
          <a:prstGeom prst="rect">
            <a:avLst/>
          </a:prstGeom>
          <a:noFill/>
          <a:ln>
            <a:noFill/>
          </a:ln>
        </p:spPr>
      </p:sp>
      <p:grpSp>
        <p:nvGrpSpPr>
          <p:cNvPr id="89" name="Google Shape;89;p20"/>
          <p:cNvGrpSpPr/>
          <p:nvPr/>
        </p:nvGrpSpPr>
        <p:grpSpPr>
          <a:xfrm>
            <a:off x="9619768" y="4244608"/>
            <a:ext cx="2383650" cy="898892"/>
            <a:chOff x="12397079" y="0"/>
            <a:chExt cx="3178200" cy="1198523"/>
          </a:xfrm>
        </p:grpSpPr>
        <p:sp>
          <p:nvSpPr>
            <p:cNvPr id="90" name="Google Shape;90;p20"/>
            <p:cNvSpPr/>
            <p:nvPr/>
          </p:nvSpPr>
          <p:spPr>
            <a:xfrm>
              <a:off x="12397263" y="0"/>
              <a:ext cx="3178016" cy="191611"/>
            </a:xfrm>
            <a:prstGeom prst="rect">
              <a:avLst/>
            </a:prstGeom>
            <a:noFill/>
            <a:ln>
              <a:noFill/>
            </a:ln>
          </p:spPr>
          <p:txBody>
            <a:bodyPr spcFirstLastPara="1" wrap="square" lIns="0" tIns="0" rIns="0" bIns="0" anchor="ctr" anchorCtr="0">
              <a:noAutofit/>
            </a:bodyPr>
            <a:lstStyle/>
            <a:p>
              <a:pPr marL="0" marR="0" lvl="0" indent="0" algn="l" rtl="0">
                <a:lnSpc>
                  <a:spcPct val="80000"/>
                </a:lnSpc>
                <a:spcBef>
                  <a:spcPts val="0"/>
                </a:spcBef>
                <a:spcAft>
                  <a:spcPts val="0"/>
                </a:spcAft>
                <a:buClr>
                  <a:schemeClr val="dk2"/>
                </a:buClr>
                <a:buSzPts val="1400"/>
                <a:buFont typeface="Arial"/>
                <a:buNone/>
              </a:pPr>
              <a:r>
                <a:rPr lang="nl-NL" sz="1050" b="1" i="0" u="none" strike="noStrike" cap="none">
                  <a:solidFill>
                    <a:schemeClr val="dk2"/>
                  </a:solidFill>
                  <a:latin typeface="Arial"/>
                  <a:ea typeface="Arial"/>
                  <a:cs typeface="Arial"/>
                  <a:sym typeface="Arial"/>
                </a:rPr>
                <a:t>HET PLAATSEN VAN EEN LOGO</a:t>
              </a:r>
              <a:endParaRPr sz="1013"/>
            </a:p>
          </p:txBody>
        </p:sp>
        <p:sp>
          <p:nvSpPr>
            <p:cNvPr id="91" name="Google Shape;91;p20"/>
            <p:cNvSpPr/>
            <p:nvPr/>
          </p:nvSpPr>
          <p:spPr>
            <a:xfrm>
              <a:off x="12397079" y="320439"/>
              <a:ext cx="2817996" cy="878084"/>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Clr>
                  <a:schemeClr val="accent1"/>
                </a:buClr>
                <a:buSzPts val="1100"/>
                <a:buFont typeface="Arial"/>
                <a:buNone/>
              </a:pPr>
              <a:r>
                <a:rPr lang="nl-NL" sz="825">
                  <a:solidFill>
                    <a:schemeClr val="dk1"/>
                  </a:solidFill>
                  <a:latin typeface="Arial"/>
                  <a:ea typeface="Arial"/>
                  <a:cs typeface="Arial"/>
                  <a:sym typeface="Arial"/>
                </a:rPr>
                <a:t>Om het logo te schalen of te verslepen, klikt u op het geplaatste logo op de rechtermuisknop en selecteer </a:t>
              </a:r>
              <a:r>
                <a:rPr lang="nl-NL" sz="825" b="1">
                  <a:solidFill>
                    <a:schemeClr val="dk1"/>
                  </a:solidFill>
                  <a:latin typeface="Arial"/>
                  <a:ea typeface="Arial"/>
                  <a:cs typeface="Arial"/>
                  <a:sym typeface="Arial"/>
                </a:rPr>
                <a:t>Bijsnijden</a:t>
              </a:r>
              <a:r>
                <a:rPr lang="nl-NL" sz="825">
                  <a:solidFill>
                    <a:schemeClr val="dk1"/>
                  </a:solidFill>
                  <a:latin typeface="Arial"/>
                  <a:ea typeface="Arial"/>
                  <a:cs typeface="Arial"/>
                  <a:sym typeface="Arial"/>
                </a:rPr>
                <a:t>.</a:t>
              </a:r>
              <a:endParaRPr sz="1013"/>
            </a:p>
            <a:p>
              <a:pPr marL="0" marR="0" lvl="0" indent="0" algn="l" rtl="0">
                <a:lnSpc>
                  <a:spcPct val="90000"/>
                </a:lnSpc>
                <a:spcBef>
                  <a:spcPts val="900"/>
                </a:spcBef>
                <a:spcAft>
                  <a:spcPts val="0"/>
                </a:spcAft>
                <a:buClr>
                  <a:schemeClr val="accent1"/>
                </a:buClr>
                <a:buSzPts val="1100"/>
                <a:buFont typeface="Arial"/>
                <a:buNone/>
              </a:pPr>
              <a:r>
                <a:rPr lang="nl-NL" sz="825">
                  <a:solidFill>
                    <a:schemeClr val="dk1"/>
                  </a:solidFill>
                  <a:latin typeface="Arial"/>
                  <a:ea typeface="Arial"/>
                  <a:cs typeface="Arial"/>
                  <a:sym typeface="Arial"/>
                </a:rPr>
                <a:t>Schaal het geplaatste logo met de witte vierkantjes in de hoeken.</a:t>
              </a:r>
              <a:endParaRPr sz="1013"/>
            </a:p>
          </p:txBody>
        </p:sp>
      </p:grpSp>
    </p:spTree>
    <p:extLst>
      <p:ext uri="{BB962C8B-B14F-4D97-AF65-F5344CB8AC3E}">
        <p14:creationId xmlns:p14="http://schemas.microsoft.com/office/powerpoint/2010/main" val="3267658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6242F03E-7EBB-44F0-B93F-75C4C0EEE11A}" type="datetimeFigureOut">
              <a:rPr lang="nl-NL" smtClean="0"/>
              <a:t>5-3-2024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CD220757-8932-443D-AC7D-E193092CF39F}" type="slidenum">
              <a:rPr lang="nl-NL" smtClean="0"/>
              <a:t>‹nr.›</a:t>
            </a:fld>
            <a:endParaRPr lang="nl-NL"/>
          </a:p>
        </p:txBody>
      </p:sp>
    </p:spTree>
    <p:extLst>
      <p:ext uri="{BB962C8B-B14F-4D97-AF65-F5344CB8AC3E}">
        <p14:creationId xmlns:p14="http://schemas.microsoft.com/office/powerpoint/2010/main" val="41329370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810000" y="810000"/>
            <a:ext cx="7524900" cy="540000"/>
          </a:xfrm>
        </p:spPr>
        <p:txBody>
          <a:bodyPr>
            <a:noAutofit/>
          </a:bodyPr>
          <a:lstStyle>
            <a:lvl1pPr>
              <a:defRPr sz="2400">
                <a:solidFill>
                  <a:srgbClr val="00A9F3"/>
                </a:solidFill>
              </a:defRPr>
            </a:lvl1pPr>
          </a:lstStyle>
          <a:p>
            <a:r>
              <a:rPr lang="nl-NL"/>
              <a:t>Klik om stijl te bewerken</a:t>
            </a:r>
          </a:p>
        </p:txBody>
      </p:sp>
      <p:sp>
        <p:nvSpPr>
          <p:cNvPr id="3" name="Tijdelijke aanduiding voor inhoud 2"/>
          <p:cNvSpPr>
            <a:spLocks noGrp="1"/>
          </p:cNvSpPr>
          <p:nvPr>
            <p:ph idx="1"/>
          </p:nvPr>
        </p:nvSpPr>
        <p:spPr/>
        <p:txBody>
          <a:bodyPr>
            <a:noAutofit/>
          </a:bodyPr>
          <a:lstStyle>
            <a:lvl1pPr marL="201216" indent="-201216">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090354638"/>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810000" y="810000"/>
            <a:ext cx="7524900" cy="540000"/>
          </a:xfrm>
        </p:spPr>
        <p:txBody>
          <a:bodyPr>
            <a:noAutofit/>
          </a:bodyPr>
          <a:lstStyle>
            <a:lvl1pPr>
              <a:defRPr sz="2400"/>
            </a:lvl1pPr>
          </a:lstStyle>
          <a:p>
            <a:r>
              <a:rPr lang="nl-NL"/>
              <a:t>Klik om stijl te bewerken</a:t>
            </a:r>
          </a:p>
        </p:txBody>
      </p:sp>
      <p:sp>
        <p:nvSpPr>
          <p:cNvPr id="3" name="Tijdelijke aanduiding voor inhoud 2"/>
          <p:cNvSpPr>
            <a:spLocks noGrp="1"/>
          </p:cNvSpPr>
          <p:nvPr>
            <p:ph idx="1"/>
          </p:nvPr>
        </p:nvSpPr>
        <p:spPr>
          <a:xfrm>
            <a:off x="810000" y="1350000"/>
            <a:ext cx="3645000" cy="3375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4689000" y="1350000"/>
            <a:ext cx="3645000" cy="3375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905419593"/>
      </p:ext>
    </p:extLst>
  </p:cSld>
  <p:clrMapOvr>
    <a:masterClrMapping/>
  </p:clrMapOvr>
  <p:hf sldNum="0"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810000" y="810000"/>
            <a:ext cx="7524900" cy="540000"/>
          </a:xfrm>
        </p:spPr>
        <p:txBody>
          <a:bodyPr>
            <a:noAutofit/>
          </a:bodyPr>
          <a:lstStyle>
            <a:lvl1pPr>
              <a:defRPr sz="2400"/>
            </a:lvl1pPr>
          </a:lstStyle>
          <a:p>
            <a:r>
              <a:rPr lang="nl-NL"/>
              <a:t>Klik om stijl te bewerken</a:t>
            </a:r>
          </a:p>
        </p:txBody>
      </p:sp>
    </p:spTree>
    <p:extLst>
      <p:ext uri="{BB962C8B-B14F-4D97-AF65-F5344CB8AC3E}">
        <p14:creationId xmlns:p14="http://schemas.microsoft.com/office/powerpoint/2010/main" val="1110955487"/>
      </p:ext>
    </p:extLst>
  </p:cSld>
  <p:clrMapOvr>
    <a:masterClrMapping/>
  </p:clrMapOvr>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10000" y="810000"/>
            <a:ext cx="7524900" cy="3915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606042991"/>
      </p:ext>
    </p:extLst>
  </p:cSld>
  <p:clrMapOvr>
    <a:masterClrMapping/>
  </p:clrMapOvr>
  <p:hf sldNum="0"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2590594"/>
      </p:ext>
    </p:extLst>
  </p:cSld>
  <p:clrMapOvr>
    <a:masterClrMapping/>
  </p:clrMapOvr>
  <p:hf sldNum="0" hdr="0" ftr="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sz="1350"/>
          </a:p>
        </p:txBody>
      </p:sp>
      <p:grpSp>
        <p:nvGrpSpPr>
          <p:cNvPr id="9" name="Groep 1"/>
          <p:cNvGrpSpPr/>
          <p:nvPr userDrawn="1"/>
        </p:nvGrpSpPr>
        <p:grpSpPr>
          <a:xfrm>
            <a:off x="-5530" y="4811996"/>
            <a:ext cx="3712369" cy="336946"/>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35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350">
                <a:latin typeface="Arial" panose="020B0604020202020204" pitchFamily="34" charset="0"/>
                <a:ea typeface="+mn-ea"/>
              </a:endParaRPr>
            </a:p>
          </p:txBody>
        </p:sp>
      </p:grpSp>
      <p:pic>
        <p:nvPicPr>
          <p:cNvPr id="7" name="Afbeelding 17"/>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64332" y="0"/>
            <a:ext cx="1612106" cy="92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037485"/>
      </p:ext>
    </p:extLst>
  </p:cSld>
  <p:clrMapOvr>
    <a:masterClrMapping/>
  </p:clrMapOvr>
  <p:hf sldNum="0" hdr="0" ftr="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810000" y="810000"/>
            <a:ext cx="7524900" cy="540000"/>
          </a:xfrm>
        </p:spPr>
        <p:txBody>
          <a:bodyPr>
            <a:noAutofit/>
          </a:bodyPr>
          <a:lstStyle>
            <a:lvl1pPr>
              <a:defRPr sz="2400">
                <a:solidFill>
                  <a:srgbClr val="00A9F3"/>
                </a:solidFill>
              </a:defRPr>
            </a:lvl1pPr>
          </a:lstStyle>
          <a:p>
            <a:r>
              <a:rPr lang="nl-NL"/>
              <a:t>Klik om de stijl te bewerken</a:t>
            </a:r>
          </a:p>
        </p:txBody>
      </p:sp>
      <p:sp>
        <p:nvSpPr>
          <p:cNvPr id="3" name="Tijdelijke aanduiding voor inhoud 2"/>
          <p:cNvSpPr>
            <a:spLocks noGrp="1"/>
          </p:cNvSpPr>
          <p:nvPr>
            <p:ph idx="1"/>
          </p:nvPr>
        </p:nvSpPr>
        <p:spPr/>
        <p:txBody>
          <a:bodyPr>
            <a:noAutofit/>
          </a:bodyPr>
          <a:lstStyle>
            <a:lvl1pPr marL="201216" indent="-201216">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930782184"/>
      </p:ext>
    </p:extLst>
  </p:cSld>
  <p:clrMapOvr>
    <a:masterClrMapping/>
  </p:clrMapOvr>
  <p:hf sldNum="0" hdr="0" ftr="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810000" y="810000"/>
            <a:ext cx="7524900" cy="540000"/>
          </a:xfrm>
        </p:spPr>
        <p:txBody>
          <a:bodyPr>
            <a:noAutofit/>
          </a:bodyPr>
          <a:lstStyle>
            <a:lvl1pPr>
              <a:defRPr sz="2400"/>
            </a:lvl1pPr>
          </a:lstStyle>
          <a:p>
            <a:r>
              <a:rPr lang="nl-NL"/>
              <a:t>Klik om de stijl te bewerken</a:t>
            </a:r>
          </a:p>
        </p:txBody>
      </p:sp>
      <p:sp>
        <p:nvSpPr>
          <p:cNvPr id="3" name="Tijdelijke aanduiding voor inhoud 2"/>
          <p:cNvSpPr>
            <a:spLocks noGrp="1"/>
          </p:cNvSpPr>
          <p:nvPr>
            <p:ph idx="1"/>
          </p:nvPr>
        </p:nvSpPr>
        <p:spPr>
          <a:xfrm>
            <a:off x="810000" y="1350000"/>
            <a:ext cx="3645000" cy="3375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4689000" y="1350000"/>
            <a:ext cx="3645000" cy="3375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068597889"/>
      </p:ext>
    </p:extLst>
  </p:cSld>
  <p:clrMapOvr>
    <a:masterClrMapping/>
  </p:clrMapOvr>
  <p:hf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ou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001" y="1368000"/>
            <a:ext cx="3528000" cy="2808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FA35F890-0F95-5A4A-96BA-D78C9B583BF6}" type="datetime4">
              <a:rPr lang="nl-NL" smtClean="0"/>
              <a:t>5 maart 2024</a:t>
            </a:fld>
            <a:endParaRPr lang="nl-NL"/>
          </a:p>
        </p:txBody>
      </p:sp>
      <p:sp>
        <p:nvSpPr>
          <p:cNvPr id="5" name="Footer Placeholder 4"/>
          <p:cNvSpPr>
            <a:spLocks noGrp="1"/>
          </p:cNvSpPr>
          <p:nvPr>
            <p:ph type="ftr" sz="quarter" idx="11"/>
          </p:nvPr>
        </p:nvSpPr>
        <p:spPr/>
        <p:txBody>
          <a:bodyPr/>
          <a:lstStyle/>
          <a:p>
            <a:r>
              <a:rPr lang="nl-NL"/>
              <a:t>Titel van de presentatie &gt; pas aan via &gt; Functie Koptekst en voettekst</a:t>
            </a:r>
          </a:p>
        </p:txBody>
      </p:sp>
      <p:sp>
        <p:nvSpPr>
          <p:cNvPr id="6" name="Slide Number Placeholder 5"/>
          <p:cNvSpPr>
            <a:spLocks noGrp="1"/>
          </p:cNvSpPr>
          <p:nvPr>
            <p:ph type="sldNum" sz="quarter" idx="12"/>
          </p:nvPr>
        </p:nvSpPr>
        <p:spPr/>
        <p:txBody>
          <a:bodyPr/>
          <a:lstStyle/>
          <a:p>
            <a:fld id="{14F1411D-0280-154F-AEAC-4C20B7AA46B2}" type="slidenum">
              <a:rPr lang="nl-NL" smtClean="0"/>
              <a:t>‹nr.›</a:t>
            </a:fld>
            <a:endParaRPr lang="nl-NL"/>
          </a:p>
        </p:txBody>
      </p:sp>
      <p:sp>
        <p:nvSpPr>
          <p:cNvPr id="10" name="Vrije vorm 9">
            <a:extLst>
              <a:ext uri="{FF2B5EF4-FFF2-40B4-BE49-F238E27FC236}">
                <a16:creationId xmlns:a16="http://schemas.microsoft.com/office/drawing/2014/main" id="{6B7B15DE-1FBF-9D59-9551-D4403C0BF1E4}"/>
              </a:ext>
            </a:extLst>
          </p:cNvPr>
          <p:cNvSpPr>
            <a:spLocks noGrp="1" noChangeAspect="1"/>
          </p:cNvSpPr>
          <p:nvPr>
            <p:ph type="pic" idx="13"/>
          </p:nvPr>
        </p:nvSpPr>
        <p:spPr>
          <a:xfrm>
            <a:off x="4571999" y="432000"/>
            <a:ext cx="4572003" cy="4099542"/>
          </a:xfrm>
          <a:custGeom>
            <a:avLst/>
            <a:gdLst>
              <a:gd name="connsiteX0" fmla="*/ 2947888 w 4572003"/>
              <a:gd name="connsiteY0" fmla="*/ 3580296 h 4099542"/>
              <a:gd name="connsiteX1" fmla="*/ 2816832 w 4572003"/>
              <a:gd name="connsiteY1" fmla="*/ 3711218 h 4099542"/>
              <a:gd name="connsiteX2" fmla="*/ 2839182 w 4572003"/>
              <a:gd name="connsiteY2" fmla="*/ 3784418 h 4099542"/>
              <a:gd name="connsiteX3" fmla="*/ 2947888 w 4572003"/>
              <a:gd name="connsiteY3" fmla="*/ 3952002 h 4099542"/>
              <a:gd name="connsiteX4" fmla="*/ 3057865 w 4572003"/>
              <a:gd name="connsiteY4" fmla="*/ 3782388 h 4099542"/>
              <a:gd name="connsiteX5" fmla="*/ 3078945 w 4572003"/>
              <a:gd name="connsiteY5" fmla="*/ 3711218 h 4099542"/>
              <a:gd name="connsiteX6" fmla="*/ 2947888 w 4572003"/>
              <a:gd name="connsiteY6" fmla="*/ 3580296 h 4099542"/>
              <a:gd name="connsiteX7" fmla="*/ 0 w 4572003"/>
              <a:gd name="connsiteY7" fmla="*/ 0 h 4099542"/>
              <a:gd name="connsiteX8" fmla="*/ 1 w 4572003"/>
              <a:gd name="connsiteY8" fmla="*/ 0 h 4099542"/>
              <a:gd name="connsiteX9" fmla="*/ 4572000 w 4572003"/>
              <a:gd name="connsiteY9" fmla="*/ 0 h 4099542"/>
              <a:gd name="connsiteX10" fmla="*/ 4572003 w 4572003"/>
              <a:gd name="connsiteY10" fmla="*/ 0 h 4099542"/>
              <a:gd name="connsiteX11" fmla="*/ 4572003 w 4572003"/>
              <a:gd name="connsiteY11" fmla="*/ 4099542 h 4099542"/>
              <a:gd name="connsiteX12" fmla="*/ 4571747 w 4572003"/>
              <a:gd name="connsiteY12" fmla="*/ 4099542 h 4099542"/>
              <a:gd name="connsiteX13" fmla="*/ 4571747 w 4572003"/>
              <a:gd name="connsiteY13" fmla="*/ 4081402 h 4099542"/>
              <a:gd name="connsiteX14" fmla="*/ 3079453 w 4572003"/>
              <a:gd name="connsiteY14" fmla="*/ 4081402 h 4099542"/>
              <a:gd name="connsiteX15" fmla="*/ 2947888 w 4572003"/>
              <a:gd name="connsiteY15" fmla="*/ 4001098 h 4099542"/>
              <a:gd name="connsiteX16" fmla="*/ 2816324 w 4572003"/>
              <a:gd name="connsiteY16" fmla="*/ 4081402 h 4099542"/>
              <a:gd name="connsiteX17" fmla="*/ 1 w 4572003"/>
              <a:gd name="connsiteY17" fmla="*/ 4081402 h 4099542"/>
              <a:gd name="connsiteX18" fmla="*/ 1 w 4572003"/>
              <a:gd name="connsiteY18" fmla="*/ 3211839 h 4099542"/>
              <a:gd name="connsiteX19" fmla="*/ 0 w 4572003"/>
              <a:gd name="connsiteY19" fmla="*/ 3211839 h 4099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572003" h="4099542">
                <a:moveTo>
                  <a:pt x="2947888" y="3580296"/>
                </a:moveTo>
                <a:cubicBezTo>
                  <a:pt x="2875503" y="3580296"/>
                  <a:pt x="2816832" y="3638908"/>
                  <a:pt x="2816832" y="3711218"/>
                </a:cubicBezTo>
                <a:cubicBezTo>
                  <a:pt x="2816832" y="3738366"/>
                  <a:pt x="2825087" y="3763486"/>
                  <a:pt x="2839182" y="3784418"/>
                </a:cubicBezTo>
                <a:lnTo>
                  <a:pt x="2947888" y="3952002"/>
                </a:lnTo>
                <a:lnTo>
                  <a:pt x="3057865" y="3782388"/>
                </a:lnTo>
                <a:cubicBezTo>
                  <a:pt x="3071199" y="3761837"/>
                  <a:pt x="3078945" y="3737478"/>
                  <a:pt x="3078945" y="3711218"/>
                </a:cubicBezTo>
                <a:cubicBezTo>
                  <a:pt x="3078945" y="3638908"/>
                  <a:pt x="3020275" y="3580296"/>
                  <a:pt x="2947888" y="3580296"/>
                </a:cubicBezTo>
                <a:close/>
                <a:moveTo>
                  <a:pt x="0" y="0"/>
                </a:moveTo>
                <a:lnTo>
                  <a:pt x="1" y="0"/>
                </a:lnTo>
                <a:lnTo>
                  <a:pt x="4572000" y="0"/>
                </a:lnTo>
                <a:lnTo>
                  <a:pt x="4572003" y="0"/>
                </a:lnTo>
                <a:lnTo>
                  <a:pt x="4572003" y="4099542"/>
                </a:lnTo>
                <a:lnTo>
                  <a:pt x="4571747" y="4099542"/>
                </a:lnTo>
                <a:lnTo>
                  <a:pt x="4571747" y="4081402"/>
                </a:lnTo>
                <a:lnTo>
                  <a:pt x="3079453" y="4081402"/>
                </a:lnTo>
                <a:cubicBezTo>
                  <a:pt x="3054817" y="4033702"/>
                  <a:pt x="3005289" y="4001098"/>
                  <a:pt x="2947888" y="4001098"/>
                </a:cubicBezTo>
                <a:cubicBezTo>
                  <a:pt x="2890488" y="4001098"/>
                  <a:pt x="2840834" y="4033702"/>
                  <a:pt x="2816324" y="4081402"/>
                </a:cubicBezTo>
                <a:lnTo>
                  <a:pt x="1" y="4081402"/>
                </a:lnTo>
                <a:lnTo>
                  <a:pt x="1" y="3211839"/>
                </a:lnTo>
                <a:lnTo>
                  <a:pt x="0" y="3211839"/>
                </a:lnTo>
                <a:close/>
              </a:path>
            </a:pathLst>
          </a:custGeom>
          <a:solidFill>
            <a:schemeClr val="bg1">
              <a:lumMod val="85000"/>
            </a:schemeClr>
          </a:solidFill>
        </p:spPr>
        <p:txBody>
          <a:bodyPr wrap="square" lIns="360000" tIns="360000" rIns="360000" anchor="t">
            <a:noAutofit/>
          </a:bodyPr>
          <a:lstStyle>
            <a:lvl1pPr marL="0" indent="0" algn="ctr">
              <a:lnSpc>
                <a:spcPct val="110000"/>
              </a:lnSpc>
              <a:spcBef>
                <a:spcPts val="0"/>
              </a:spcBef>
              <a:buNone/>
              <a:defRPr sz="1600">
                <a:solidFill>
                  <a:schemeClr val="tx1">
                    <a:lumMod val="50000"/>
                    <a:lumOff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2" name="Title Placeholder 1">
            <a:extLst>
              <a:ext uri="{FF2B5EF4-FFF2-40B4-BE49-F238E27FC236}">
                <a16:creationId xmlns:a16="http://schemas.microsoft.com/office/drawing/2014/main" id="{95858131-58CC-D441-68B2-7267E8B4D517}"/>
              </a:ext>
            </a:extLst>
          </p:cNvPr>
          <p:cNvSpPr>
            <a:spLocks noGrp="1"/>
          </p:cNvSpPr>
          <p:nvPr>
            <p:ph type="title"/>
          </p:nvPr>
        </p:nvSpPr>
        <p:spPr>
          <a:xfrm>
            <a:off x="719999" y="648000"/>
            <a:ext cx="3528001" cy="432000"/>
          </a:xfrm>
          <a:prstGeom prst="rect">
            <a:avLst/>
          </a:prstGeom>
        </p:spPr>
        <p:txBody>
          <a:bodyPr vert="horz" lIns="0" tIns="0" rIns="0" bIns="0" rtlCol="0" anchor="t" anchorCtr="0">
            <a:noAutofit/>
          </a:bodyPr>
          <a:lstStyle>
            <a:lvl1pPr>
              <a:defRPr sz="2600"/>
            </a:lvl1pPr>
          </a:lstStyle>
          <a:p>
            <a:r>
              <a:rPr lang="en-GB"/>
              <a:t>Click to edit Master title style</a:t>
            </a:r>
            <a:endParaRPr lang="en-US"/>
          </a:p>
        </p:txBody>
      </p:sp>
    </p:spTree>
    <p:extLst>
      <p:ext uri="{BB962C8B-B14F-4D97-AF65-F5344CB8AC3E}">
        <p14:creationId xmlns:p14="http://schemas.microsoft.com/office/powerpoint/2010/main" val="1466674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810000" y="810000"/>
            <a:ext cx="7524900" cy="540000"/>
          </a:xfrm>
        </p:spPr>
        <p:txBody>
          <a:bodyPr>
            <a:noAutofit/>
          </a:bodyPr>
          <a:lstStyle>
            <a:lvl1pPr>
              <a:defRPr sz="2400"/>
            </a:lvl1pPr>
          </a:lstStyle>
          <a:p>
            <a:r>
              <a:rPr lang="nl-NL"/>
              <a:t>Klik om de stijl te bewerken</a:t>
            </a:r>
          </a:p>
        </p:txBody>
      </p:sp>
    </p:spTree>
    <p:extLst>
      <p:ext uri="{BB962C8B-B14F-4D97-AF65-F5344CB8AC3E}">
        <p14:creationId xmlns:p14="http://schemas.microsoft.com/office/powerpoint/2010/main" val="2434497637"/>
      </p:ext>
    </p:extLst>
  </p:cSld>
  <p:clrMapOvr>
    <a:masterClrMapping/>
  </p:clrMapOvr>
  <p:hf sldNum="0" hdr="0" ftr="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10000" y="810000"/>
            <a:ext cx="7524900" cy="3915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635746147"/>
      </p:ext>
    </p:extLst>
  </p:cSld>
  <p:clrMapOvr>
    <a:masterClrMapping/>
  </p:clrMapOvr>
  <p:hf sldNum="0" hdr="0" ftr="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106133"/>
      </p:ext>
    </p:extLst>
  </p:cSld>
  <p:clrMapOvr>
    <a:masterClrMapping/>
  </p:clrMapOvr>
  <p:hf sldNum="0" hdr="0" ftr="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4012B6A0-4B81-44F9-AC0C-8B111EED2D5F}"/>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nl-NL" sz="1350"/>
          </a:p>
        </p:txBody>
      </p:sp>
      <p:grpSp>
        <p:nvGrpSpPr>
          <p:cNvPr id="3" name="Groep 1">
            <a:extLst>
              <a:ext uri="{FF2B5EF4-FFF2-40B4-BE49-F238E27FC236}">
                <a16:creationId xmlns:a16="http://schemas.microsoft.com/office/drawing/2014/main" id="{94452FC6-0E5C-48E4-815B-E2562D799049}"/>
              </a:ext>
            </a:extLst>
          </p:cNvPr>
          <p:cNvGrpSpPr/>
          <p:nvPr userDrawn="1"/>
        </p:nvGrpSpPr>
        <p:grpSpPr>
          <a:xfrm>
            <a:off x="-5530" y="4811996"/>
            <a:ext cx="3712369" cy="336946"/>
            <a:chOff x="0" y="6408737"/>
            <a:chExt cx="4949825" cy="449261"/>
          </a:xfrm>
          <a:solidFill>
            <a:schemeClr val="bg2"/>
          </a:solidFill>
        </p:grpSpPr>
        <p:sp>
          <p:nvSpPr>
            <p:cNvPr id="4" name="Freeform 5">
              <a:extLst>
                <a:ext uri="{FF2B5EF4-FFF2-40B4-BE49-F238E27FC236}">
                  <a16:creationId xmlns:a16="http://schemas.microsoft.com/office/drawing/2014/main" id="{4991A9B0-4257-4169-AAC5-A34871CFE291}"/>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fontAlgn="auto">
                <a:spcBef>
                  <a:spcPts val="0"/>
                </a:spcBef>
                <a:spcAft>
                  <a:spcPts val="0"/>
                </a:spcAft>
                <a:defRPr/>
              </a:pPr>
              <a:endParaRPr lang="en-US" sz="1350"/>
            </a:p>
          </p:txBody>
        </p:sp>
        <p:sp>
          <p:nvSpPr>
            <p:cNvPr id="5" name="Freeform 5">
              <a:extLst>
                <a:ext uri="{FF2B5EF4-FFF2-40B4-BE49-F238E27FC236}">
                  <a16:creationId xmlns:a16="http://schemas.microsoft.com/office/drawing/2014/main" id="{D0A7D82A-5E4F-4BF9-A021-72F4BBBDABE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fontAlgn="auto">
                <a:spcBef>
                  <a:spcPts val="0"/>
                </a:spcBef>
                <a:spcAft>
                  <a:spcPts val="0"/>
                </a:spcAft>
                <a:defRPr/>
              </a:pPr>
              <a:endParaRPr lang="en-US" sz="1350"/>
            </a:p>
          </p:txBody>
        </p:sp>
      </p:grpSp>
      <p:pic>
        <p:nvPicPr>
          <p:cNvPr id="6" name="Afbeelding 17">
            <a:extLst>
              <a:ext uri="{FF2B5EF4-FFF2-40B4-BE49-F238E27FC236}">
                <a16:creationId xmlns:a16="http://schemas.microsoft.com/office/drawing/2014/main" id="{6B0679B4-FA87-4B29-9FF1-12CC55C3E7D3}"/>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64332" y="0"/>
            <a:ext cx="1612106" cy="92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3701086"/>
      </p:ext>
    </p:extLst>
  </p:cSld>
  <p:clrMapOvr>
    <a:masterClrMapping/>
  </p:clrMapOvr>
  <p:hf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F583914-FB42-5344-A1EB-EE1A95AAD0F5}" type="datetime4">
              <a:rPr lang="nl-NL" smtClean="0"/>
              <a:t>5 maart 2024</a:t>
            </a:fld>
            <a:endParaRPr lang="nl-NL"/>
          </a:p>
        </p:txBody>
      </p:sp>
      <p:sp>
        <p:nvSpPr>
          <p:cNvPr id="5" name="Footer Placeholder 4"/>
          <p:cNvSpPr>
            <a:spLocks noGrp="1"/>
          </p:cNvSpPr>
          <p:nvPr>
            <p:ph type="ftr" sz="quarter" idx="11"/>
          </p:nvPr>
        </p:nvSpPr>
        <p:spPr/>
        <p:txBody>
          <a:bodyPr/>
          <a:lstStyle/>
          <a:p>
            <a:r>
              <a:rPr lang="nl-NL"/>
              <a:t>Titel van de presentatie &gt; pas aan via &gt; Functie Koptekst en voettekst</a:t>
            </a:r>
          </a:p>
        </p:txBody>
      </p:sp>
      <p:sp>
        <p:nvSpPr>
          <p:cNvPr id="6" name="Slide Number Placeholder 5"/>
          <p:cNvSpPr>
            <a:spLocks noGrp="1"/>
          </p:cNvSpPr>
          <p:nvPr>
            <p:ph type="sldNum" sz="quarter" idx="12"/>
          </p:nvPr>
        </p:nvSpPr>
        <p:spPr/>
        <p:txBody>
          <a:bodyPr/>
          <a:lstStyle/>
          <a:p>
            <a:fld id="{14F1411D-0280-154F-AEAC-4C20B7AA46B2}" type="slidenum">
              <a:rPr lang="nl-NL" smtClean="0"/>
              <a:t>‹nr.›</a:t>
            </a:fld>
            <a:endParaRPr lang="nl-NL"/>
          </a:p>
        </p:txBody>
      </p:sp>
      <p:sp>
        <p:nvSpPr>
          <p:cNvPr id="7" name="Title Placeholder 1">
            <a:extLst>
              <a:ext uri="{FF2B5EF4-FFF2-40B4-BE49-F238E27FC236}">
                <a16:creationId xmlns:a16="http://schemas.microsoft.com/office/drawing/2014/main" id="{0FCCB3E6-6FA4-5D12-7B82-0B6BFC85FA36}"/>
              </a:ext>
            </a:extLst>
          </p:cNvPr>
          <p:cNvSpPr>
            <a:spLocks noGrp="1"/>
          </p:cNvSpPr>
          <p:nvPr>
            <p:ph type="title"/>
          </p:nvPr>
        </p:nvSpPr>
        <p:spPr>
          <a:xfrm>
            <a:off x="719999" y="648000"/>
            <a:ext cx="7704000" cy="432000"/>
          </a:xfrm>
          <a:prstGeom prst="rect">
            <a:avLst/>
          </a:prstGeom>
        </p:spPr>
        <p:txBody>
          <a:bodyPr vert="horz" lIns="0" tIns="0" rIns="0" bIns="0" rtlCol="0" anchor="t" anchorCtr="0">
            <a:noAutofit/>
          </a:bodyPr>
          <a:lstStyle/>
          <a:p>
            <a:r>
              <a:rPr lang="en-GB"/>
              <a:t>Click to edit Master title style</a:t>
            </a:r>
            <a:endParaRPr lang="en-US"/>
          </a:p>
        </p:txBody>
      </p:sp>
      <p:sp>
        <p:nvSpPr>
          <p:cNvPr id="8" name="Content Placeholder 2">
            <a:extLst>
              <a:ext uri="{FF2B5EF4-FFF2-40B4-BE49-F238E27FC236}">
                <a16:creationId xmlns:a16="http://schemas.microsoft.com/office/drawing/2014/main" id="{5E6BB9BB-7DB6-BBDD-64A5-2420E4320339}"/>
              </a:ext>
            </a:extLst>
          </p:cNvPr>
          <p:cNvSpPr>
            <a:spLocks noGrp="1"/>
          </p:cNvSpPr>
          <p:nvPr>
            <p:ph idx="1"/>
          </p:nvPr>
        </p:nvSpPr>
        <p:spPr>
          <a:xfrm>
            <a:off x="720001" y="1368000"/>
            <a:ext cx="7703998" cy="2808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74300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ee kolommen">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F583914-FB42-5344-A1EB-EE1A95AAD0F5}" type="datetime4">
              <a:rPr lang="nl-NL" smtClean="0"/>
              <a:t>5 maart 2024</a:t>
            </a:fld>
            <a:endParaRPr lang="nl-NL"/>
          </a:p>
        </p:txBody>
      </p:sp>
      <p:sp>
        <p:nvSpPr>
          <p:cNvPr id="5" name="Footer Placeholder 4"/>
          <p:cNvSpPr>
            <a:spLocks noGrp="1"/>
          </p:cNvSpPr>
          <p:nvPr>
            <p:ph type="ftr" sz="quarter" idx="11"/>
          </p:nvPr>
        </p:nvSpPr>
        <p:spPr/>
        <p:txBody>
          <a:bodyPr/>
          <a:lstStyle/>
          <a:p>
            <a:r>
              <a:rPr lang="nl-NL"/>
              <a:t>Titel van de presentatie &gt; pas aan via &gt; Functie Koptekst en voettekst</a:t>
            </a:r>
          </a:p>
        </p:txBody>
      </p:sp>
      <p:sp>
        <p:nvSpPr>
          <p:cNvPr id="6" name="Slide Number Placeholder 5"/>
          <p:cNvSpPr>
            <a:spLocks noGrp="1"/>
          </p:cNvSpPr>
          <p:nvPr>
            <p:ph type="sldNum" sz="quarter" idx="12"/>
          </p:nvPr>
        </p:nvSpPr>
        <p:spPr/>
        <p:txBody>
          <a:bodyPr/>
          <a:lstStyle/>
          <a:p>
            <a:fld id="{14F1411D-0280-154F-AEAC-4C20B7AA46B2}" type="slidenum">
              <a:rPr lang="nl-NL" smtClean="0"/>
              <a:t>‹nr.›</a:t>
            </a:fld>
            <a:endParaRPr lang="nl-NL"/>
          </a:p>
        </p:txBody>
      </p:sp>
      <p:sp>
        <p:nvSpPr>
          <p:cNvPr id="7" name="Title Placeholder 1">
            <a:extLst>
              <a:ext uri="{FF2B5EF4-FFF2-40B4-BE49-F238E27FC236}">
                <a16:creationId xmlns:a16="http://schemas.microsoft.com/office/drawing/2014/main" id="{0FCCB3E6-6FA4-5D12-7B82-0B6BFC85FA36}"/>
              </a:ext>
            </a:extLst>
          </p:cNvPr>
          <p:cNvSpPr>
            <a:spLocks noGrp="1"/>
          </p:cNvSpPr>
          <p:nvPr>
            <p:ph type="title"/>
          </p:nvPr>
        </p:nvSpPr>
        <p:spPr>
          <a:xfrm>
            <a:off x="719999" y="648000"/>
            <a:ext cx="7704000" cy="432000"/>
          </a:xfrm>
          <a:prstGeom prst="rect">
            <a:avLst/>
          </a:prstGeom>
        </p:spPr>
        <p:txBody>
          <a:bodyPr vert="horz" lIns="0" tIns="0" rIns="0" bIns="0" rtlCol="0" anchor="t" anchorCtr="0">
            <a:noAutofit/>
          </a:bodyPr>
          <a:lstStyle/>
          <a:p>
            <a:r>
              <a:rPr lang="en-GB"/>
              <a:t>Click to edit Master title style</a:t>
            </a:r>
            <a:endParaRPr lang="en-US"/>
          </a:p>
        </p:txBody>
      </p:sp>
      <p:sp>
        <p:nvSpPr>
          <p:cNvPr id="2" name="Content Placeholder 2">
            <a:extLst>
              <a:ext uri="{FF2B5EF4-FFF2-40B4-BE49-F238E27FC236}">
                <a16:creationId xmlns:a16="http://schemas.microsoft.com/office/drawing/2014/main" id="{36AACCB0-8B43-44AF-F7B1-D1D670305464}"/>
              </a:ext>
            </a:extLst>
          </p:cNvPr>
          <p:cNvSpPr>
            <a:spLocks noGrp="1"/>
          </p:cNvSpPr>
          <p:nvPr>
            <p:ph idx="1"/>
          </p:nvPr>
        </p:nvSpPr>
        <p:spPr>
          <a:xfrm>
            <a:off x="720001" y="1368000"/>
            <a:ext cx="3528000" cy="2808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3" name="Content Placeholder 2">
            <a:extLst>
              <a:ext uri="{FF2B5EF4-FFF2-40B4-BE49-F238E27FC236}">
                <a16:creationId xmlns:a16="http://schemas.microsoft.com/office/drawing/2014/main" id="{724E0B79-7C44-41EB-E972-46A15D383FBD}"/>
              </a:ext>
            </a:extLst>
          </p:cNvPr>
          <p:cNvSpPr>
            <a:spLocks noGrp="1"/>
          </p:cNvSpPr>
          <p:nvPr>
            <p:ph idx="13"/>
          </p:nvPr>
        </p:nvSpPr>
        <p:spPr>
          <a:xfrm>
            <a:off x="4896001" y="1368000"/>
            <a:ext cx="3528000" cy="2808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964847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Content Placeholder 2"/>
          <p:cNvSpPr>
            <a:spLocks noGrp="1"/>
          </p:cNvSpPr>
          <p:nvPr>
            <p:ph idx="1"/>
          </p:nvPr>
        </p:nvSpPr>
        <p:spPr>
          <a:xfrm>
            <a:off x="720001" y="864000"/>
            <a:ext cx="7703999" cy="3311999"/>
          </a:xfrm>
        </p:spPr>
        <p:txBody>
          <a:bodyPr/>
          <a:lstStyle>
            <a:lvl1pPr>
              <a:defRPr sz="2400"/>
            </a:lvl1pPr>
            <a:lvl2pPr>
              <a:defRPr sz="2400"/>
            </a:lvl2pPr>
            <a:lvl3pPr>
              <a:defRPr sz="2400"/>
            </a:lvl3pPr>
            <a:lvl4pPr>
              <a:defRPr sz="2400"/>
            </a:lvl4pPr>
            <a:lvl5pPr>
              <a:defRPr sz="2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5F583914-FB42-5344-A1EB-EE1A95AAD0F5}" type="datetime4">
              <a:rPr lang="nl-NL" smtClean="0"/>
              <a:t>5 maart 2024</a:t>
            </a:fld>
            <a:endParaRPr lang="nl-NL"/>
          </a:p>
        </p:txBody>
      </p:sp>
      <p:sp>
        <p:nvSpPr>
          <p:cNvPr id="5" name="Footer Placeholder 4"/>
          <p:cNvSpPr>
            <a:spLocks noGrp="1"/>
          </p:cNvSpPr>
          <p:nvPr>
            <p:ph type="ftr" sz="quarter" idx="11"/>
          </p:nvPr>
        </p:nvSpPr>
        <p:spPr/>
        <p:txBody>
          <a:bodyPr/>
          <a:lstStyle/>
          <a:p>
            <a:r>
              <a:rPr lang="nl-NL"/>
              <a:t>Titel van de presentatie &gt; pas aan via &gt; Functie Koptekst en voettekst</a:t>
            </a:r>
          </a:p>
        </p:txBody>
      </p:sp>
      <p:sp>
        <p:nvSpPr>
          <p:cNvPr id="6" name="Slide Number Placeholder 5"/>
          <p:cNvSpPr>
            <a:spLocks noGrp="1"/>
          </p:cNvSpPr>
          <p:nvPr>
            <p:ph type="sldNum" sz="quarter" idx="12"/>
          </p:nvPr>
        </p:nvSpPr>
        <p:spPr/>
        <p:txBody>
          <a:bodyPr/>
          <a:lstStyle/>
          <a:p>
            <a:fld id="{14F1411D-0280-154F-AEAC-4C20B7AA46B2}" type="slidenum">
              <a:rPr lang="nl-NL" smtClean="0"/>
              <a:t>‹nr.›</a:t>
            </a:fld>
            <a:endParaRPr lang="nl-NL"/>
          </a:p>
        </p:txBody>
      </p:sp>
    </p:spTree>
    <p:extLst>
      <p:ext uri="{BB962C8B-B14F-4D97-AF65-F5344CB8AC3E}">
        <p14:creationId xmlns:p14="http://schemas.microsoft.com/office/powerpoint/2010/main" val="3898580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29926B-3126-E446-9C4D-3CDD5194BF3F}" type="datetime4">
              <a:rPr lang="nl-NL" smtClean="0"/>
              <a:t>5 maart 2024</a:t>
            </a:fld>
            <a:endParaRPr lang="nl-NL"/>
          </a:p>
        </p:txBody>
      </p:sp>
      <p:sp>
        <p:nvSpPr>
          <p:cNvPr id="4" name="Footer Placeholder 3"/>
          <p:cNvSpPr>
            <a:spLocks noGrp="1"/>
          </p:cNvSpPr>
          <p:nvPr>
            <p:ph type="ftr" sz="quarter" idx="11"/>
          </p:nvPr>
        </p:nvSpPr>
        <p:spPr/>
        <p:txBody>
          <a:bodyPr/>
          <a:lstStyle/>
          <a:p>
            <a:r>
              <a:rPr lang="nl-NL"/>
              <a:t>Titel van de presentatie &gt; pas aan via &gt; Functie Koptekst en voettekst</a:t>
            </a:r>
          </a:p>
        </p:txBody>
      </p:sp>
      <p:sp>
        <p:nvSpPr>
          <p:cNvPr id="5" name="Slide Number Placeholder 4"/>
          <p:cNvSpPr>
            <a:spLocks noGrp="1"/>
          </p:cNvSpPr>
          <p:nvPr>
            <p:ph type="sldNum" sz="quarter" idx="12"/>
          </p:nvPr>
        </p:nvSpPr>
        <p:spPr/>
        <p:txBody>
          <a:bodyPr/>
          <a:lstStyle/>
          <a:p>
            <a:fld id="{14F1411D-0280-154F-AEAC-4C20B7AA46B2}" type="slidenum">
              <a:rPr lang="nl-NL" smtClean="0"/>
              <a:t>‹nr.›</a:t>
            </a:fld>
            <a:endParaRPr lang="nl-NL"/>
          </a:p>
        </p:txBody>
      </p:sp>
      <p:sp>
        <p:nvSpPr>
          <p:cNvPr id="6" name="Title Placeholder 1">
            <a:extLst>
              <a:ext uri="{FF2B5EF4-FFF2-40B4-BE49-F238E27FC236}">
                <a16:creationId xmlns:a16="http://schemas.microsoft.com/office/drawing/2014/main" id="{76FAD9F1-895A-C2F7-D9D0-B788152FC559}"/>
              </a:ext>
            </a:extLst>
          </p:cNvPr>
          <p:cNvSpPr>
            <a:spLocks noGrp="1"/>
          </p:cNvSpPr>
          <p:nvPr>
            <p:ph type="title"/>
          </p:nvPr>
        </p:nvSpPr>
        <p:spPr>
          <a:xfrm>
            <a:off x="719999" y="648000"/>
            <a:ext cx="7704000" cy="432000"/>
          </a:xfrm>
          <a:prstGeom prst="rect">
            <a:avLst/>
          </a:prstGeom>
        </p:spPr>
        <p:txBody>
          <a:bodyPr vert="horz" lIns="0" tIns="0" rIns="0" bIns="0" rtlCol="0" anchor="t" anchorCtr="0">
            <a:noAutofit/>
          </a:bodyPr>
          <a:lstStyle/>
          <a:p>
            <a:r>
              <a:rPr lang="en-GB"/>
              <a:t>Click to edit Master title style</a:t>
            </a:r>
            <a:endParaRPr lang="en-US"/>
          </a:p>
        </p:txBody>
      </p:sp>
    </p:spTree>
    <p:extLst>
      <p:ext uri="{BB962C8B-B14F-4D97-AF65-F5344CB8AC3E}">
        <p14:creationId xmlns:p14="http://schemas.microsoft.com/office/powerpoint/2010/main" val="2355731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eg Ge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929926B-3126-E446-9C4D-3CDD5194BF3F}" type="datetime4">
              <a:rPr lang="nl-NL" smtClean="0"/>
              <a:t>5 maart 2024</a:t>
            </a:fld>
            <a:endParaRPr lang="nl-NL"/>
          </a:p>
        </p:txBody>
      </p:sp>
      <p:sp>
        <p:nvSpPr>
          <p:cNvPr id="4" name="Footer Placeholder 3"/>
          <p:cNvSpPr>
            <a:spLocks noGrp="1"/>
          </p:cNvSpPr>
          <p:nvPr>
            <p:ph type="ftr" sz="quarter" idx="11"/>
          </p:nvPr>
        </p:nvSpPr>
        <p:spPr/>
        <p:txBody>
          <a:bodyPr/>
          <a:lstStyle/>
          <a:p>
            <a:r>
              <a:rPr lang="nl-NL"/>
              <a:t>Titel van de presentatie &gt; pas aan via &gt; Functie Koptekst en voettekst</a:t>
            </a:r>
          </a:p>
        </p:txBody>
      </p:sp>
      <p:sp>
        <p:nvSpPr>
          <p:cNvPr id="5" name="Slide Number Placeholder 4"/>
          <p:cNvSpPr>
            <a:spLocks noGrp="1"/>
          </p:cNvSpPr>
          <p:nvPr>
            <p:ph type="sldNum" sz="quarter" idx="12"/>
          </p:nvPr>
        </p:nvSpPr>
        <p:spPr/>
        <p:txBody>
          <a:bodyPr/>
          <a:lstStyle/>
          <a:p>
            <a:fld id="{14F1411D-0280-154F-AEAC-4C20B7AA46B2}" type="slidenum">
              <a:rPr lang="nl-NL" smtClean="0"/>
              <a:t>‹nr.›</a:t>
            </a:fld>
            <a:endParaRPr lang="nl-NL"/>
          </a:p>
        </p:txBody>
      </p:sp>
    </p:spTree>
    <p:extLst>
      <p:ext uri="{BB962C8B-B14F-4D97-AF65-F5344CB8AC3E}">
        <p14:creationId xmlns:p14="http://schemas.microsoft.com/office/powerpoint/2010/main" val="574641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g Wi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455AE-F5E8-BE4C-A591-A6522D0AF3A6}" type="datetime4">
              <a:rPr lang="nl-NL" smtClean="0"/>
              <a:t>5 maart 2024</a:t>
            </a:fld>
            <a:endParaRPr lang="nl-NL"/>
          </a:p>
        </p:txBody>
      </p:sp>
      <p:sp>
        <p:nvSpPr>
          <p:cNvPr id="3" name="Footer Placeholder 2"/>
          <p:cNvSpPr>
            <a:spLocks noGrp="1"/>
          </p:cNvSpPr>
          <p:nvPr>
            <p:ph type="ftr" sz="quarter" idx="11"/>
          </p:nvPr>
        </p:nvSpPr>
        <p:spPr/>
        <p:txBody>
          <a:bodyPr/>
          <a:lstStyle/>
          <a:p>
            <a:r>
              <a:rPr lang="nl-NL"/>
              <a:t>Titel van de presentatie &gt; pas aan via &gt; Functie Koptekst en voettekst</a:t>
            </a:r>
          </a:p>
        </p:txBody>
      </p:sp>
      <p:sp>
        <p:nvSpPr>
          <p:cNvPr id="4" name="Slide Number Placeholder 3"/>
          <p:cNvSpPr>
            <a:spLocks noGrp="1"/>
          </p:cNvSpPr>
          <p:nvPr>
            <p:ph type="sldNum" sz="quarter" idx="12"/>
          </p:nvPr>
        </p:nvSpPr>
        <p:spPr/>
        <p:txBody>
          <a:bodyPr/>
          <a:lstStyle/>
          <a:p>
            <a:fld id="{14F1411D-0280-154F-AEAC-4C20B7AA46B2}" type="slidenum">
              <a:rPr lang="nl-NL" smtClean="0"/>
              <a:t>‹nr.›</a:t>
            </a:fld>
            <a:endParaRPr lang="nl-NL"/>
          </a:p>
        </p:txBody>
      </p:sp>
    </p:spTree>
    <p:extLst>
      <p:ext uri="{BB962C8B-B14F-4D97-AF65-F5344CB8AC3E}">
        <p14:creationId xmlns:p14="http://schemas.microsoft.com/office/powerpoint/2010/main" val="3292040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lleen afbeelding">
    <p:spTree>
      <p:nvGrpSpPr>
        <p:cNvPr id="1" name=""/>
        <p:cNvGrpSpPr/>
        <p:nvPr/>
      </p:nvGrpSpPr>
      <p:grpSpPr>
        <a:xfrm>
          <a:off x="0" y="0"/>
          <a:ext cx="0" cy="0"/>
          <a:chOff x="0" y="0"/>
          <a:chExt cx="0" cy="0"/>
        </a:xfrm>
      </p:grpSpPr>
      <p:sp>
        <p:nvSpPr>
          <p:cNvPr id="5" name="Picture Placeholder 2">
            <a:extLst>
              <a:ext uri="{FF2B5EF4-FFF2-40B4-BE49-F238E27FC236}">
                <a16:creationId xmlns:a16="http://schemas.microsoft.com/office/drawing/2014/main" id="{CCBF5D96-F3F0-EF4A-9E75-51F1A9D014E2}"/>
              </a:ext>
            </a:extLst>
          </p:cNvPr>
          <p:cNvSpPr>
            <a:spLocks noGrp="1" noChangeAspect="1"/>
          </p:cNvSpPr>
          <p:nvPr>
            <p:ph type="pic" idx="1" hasCustomPrompt="1"/>
          </p:nvPr>
        </p:nvSpPr>
        <p:spPr>
          <a:xfrm>
            <a:off x="0" y="0"/>
            <a:ext cx="9144000" cy="5143500"/>
          </a:xfrm>
          <a:solidFill>
            <a:schemeClr val="bg1">
              <a:lumMod val="85000"/>
            </a:schemeClr>
          </a:solidFill>
        </p:spPr>
        <p:txBody>
          <a:bodyPr lIns="1800000" tIns="360000" rIns="1800000" anchor="t"/>
          <a:lstStyle>
            <a:lvl1pPr marL="0" indent="0" algn="ctr">
              <a:lnSpc>
                <a:spcPct val="110000"/>
              </a:lnSpc>
              <a:spcBef>
                <a:spcPts val="0"/>
              </a:spcBef>
              <a:buNone/>
              <a:defRPr sz="1600">
                <a:solidFill>
                  <a:schemeClr val="tx1">
                    <a:lumMod val="50000"/>
                    <a:lumOff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Sleep de afbeelding naar de tijdelijke aanduiding of klik op het pictogram als u een afbeelding wilt toevoegen</a:t>
            </a:r>
            <a:endParaRPr lang="en-US"/>
          </a:p>
        </p:txBody>
      </p:sp>
      <p:sp>
        <p:nvSpPr>
          <p:cNvPr id="2" name="Date Placeholder 1"/>
          <p:cNvSpPr>
            <a:spLocks noGrp="1"/>
          </p:cNvSpPr>
          <p:nvPr>
            <p:ph type="dt" sz="half" idx="10"/>
          </p:nvPr>
        </p:nvSpPr>
        <p:spPr/>
        <p:txBody>
          <a:bodyPr/>
          <a:lstStyle/>
          <a:p>
            <a:fld id="{CC636EFB-2533-F548-8285-37FF0865AA95}" type="datetime4">
              <a:rPr lang="nl-NL" smtClean="0"/>
              <a:t>5 maart 2024</a:t>
            </a:fld>
            <a:endParaRPr lang="nl-NL"/>
          </a:p>
        </p:txBody>
      </p:sp>
      <p:sp>
        <p:nvSpPr>
          <p:cNvPr id="3" name="Footer Placeholder 2"/>
          <p:cNvSpPr>
            <a:spLocks noGrp="1"/>
          </p:cNvSpPr>
          <p:nvPr>
            <p:ph type="ftr" sz="quarter" idx="11"/>
          </p:nvPr>
        </p:nvSpPr>
        <p:spPr/>
        <p:txBody>
          <a:bodyPr/>
          <a:lstStyle/>
          <a:p>
            <a:r>
              <a:rPr lang="nl-NL"/>
              <a:t>Titel van de presentatie &gt; pas aan via &gt; Functie Koptekst en voettekst</a:t>
            </a:r>
          </a:p>
        </p:txBody>
      </p:sp>
      <p:sp>
        <p:nvSpPr>
          <p:cNvPr id="4" name="Slide Number Placeholder 3"/>
          <p:cNvSpPr>
            <a:spLocks noGrp="1"/>
          </p:cNvSpPr>
          <p:nvPr>
            <p:ph type="sldNum" sz="quarter" idx="12"/>
          </p:nvPr>
        </p:nvSpPr>
        <p:spPr/>
        <p:txBody>
          <a:bodyPr/>
          <a:lstStyle/>
          <a:p>
            <a:fld id="{14F1411D-0280-154F-AEAC-4C20B7AA46B2}" type="slidenum">
              <a:rPr lang="nl-NL" smtClean="0"/>
              <a:t>‹nr.›</a:t>
            </a:fld>
            <a:endParaRPr lang="nl-NL"/>
          </a:p>
        </p:txBody>
      </p:sp>
    </p:spTree>
    <p:extLst>
      <p:ext uri="{BB962C8B-B14F-4D97-AF65-F5344CB8AC3E}">
        <p14:creationId xmlns:p14="http://schemas.microsoft.com/office/powerpoint/2010/main" val="76235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20.xml"/><Relationship Id="rId7"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5" Type="http://schemas.openxmlformats.org/officeDocument/2006/relationships/slideLayout" Target="../slideLayouts/slideLayout22.xml"/><Relationship Id="rId4"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19999" y="648000"/>
            <a:ext cx="7704000" cy="432000"/>
          </a:xfrm>
          <a:prstGeom prst="rect">
            <a:avLst/>
          </a:prstGeom>
        </p:spPr>
        <p:txBody>
          <a:bodyPr vert="horz" lIns="0" tIns="0" rIns="0" bIns="0" rtlCol="0" anchor="t" anchorCtr="0">
            <a:noAutofit/>
          </a:bodyPr>
          <a:lstStyle/>
          <a:p>
            <a:r>
              <a:rPr lang="nl-NL"/>
              <a:t>Titelstijl van model bewerken</a:t>
            </a:r>
            <a:endParaRPr lang="en-US"/>
          </a:p>
        </p:txBody>
      </p:sp>
      <p:sp>
        <p:nvSpPr>
          <p:cNvPr id="3" name="Text Placeholder 2"/>
          <p:cNvSpPr>
            <a:spLocks noGrp="1"/>
          </p:cNvSpPr>
          <p:nvPr>
            <p:ph type="body" idx="1"/>
          </p:nvPr>
        </p:nvSpPr>
        <p:spPr>
          <a:xfrm>
            <a:off x="720001" y="1369219"/>
            <a:ext cx="7703999" cy="2808000"/>
          </a:xfrm>
          <a:prstGeom prst="rect">
            <a:avLst/>
          </a:prstGeom>
        </p:spPr>
        <p:txBody>
          <a:bodyPr vert="horz" lIns="0" tIns="0" rIns="0" bIns="0" rtlCol="0" anchor="t" anchorCtr="0">
            <a:no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6715350" y="5400000"/>
            <a:ext cx="1440000" cy="180000"/>
          </a:xfrm>
          <a:prstGeom prst="rect">
            <a:avLst/>
          </a:prstGeom>
        </p:spPr>
        <p:txBody>
          <a:bodyPr vert="horz" lIns="0" tIns="0" rIns="0" bIns="0" rtlCol="0" anchor="t" anchorCtr="0">
            <a:noAutofit/>
          </a:bodyPr>
          <a:lstStyle>
            <a:lvl1pPr algn="l">
              <a:defRPr sz="900">
                <a:solidFill>
                  <a:srgbClr val="ECECEC"/>
                </a:solidFill>
              </a:defRPr>
            </a:lvl1pPr>
          </a:lstStyle>
          <a:p>
            <a:fld id="{C1F610A6-3FB9-BB49-BAD8-F52931540E00}" type="datetime4">
              <a:rPr lang="nl-NL" smtClean="0"/>
              <a:pPr/>
              <a:t>5 maart 2024</a:t>
            </a:fld>
            <a:endParaRPr lang="nl-NL"/>
          </a:p>
        </p:txBody>
      </p:sp>
      <p:sp>
        <p:nvSpPr>
          <p:cNvPr id="5" name="Footer Placeholder 4"/>
          <p:cNvSpPr>
            <a:spLocks noGrp="1"/>
          </p:cNvSpPr>
          <p:nvPr>
            <p:ph type="ftr" sz="quarter" idx="3"/>
          </p:nvPr>
        </p:nvSpPr>
        <p:spPr>
          <a:xfrm>
            <a:off x="628650" y="5400000"/>
            <a:ext cx="4320000" cy="180000"/>
          </a:xfrm>
          <a:prstGeom prst="rect">
            <a:avLst/>
          </a:prstGeom>
        </p:spPr>
        <p:txBody>
          <a:bodyPr vert="horz" lIns="0" tIns="0" rIns="0" bIns="0" rtlCol="0" anchor="t" anchorCtr="0">
            <a:noAutofit/>
          </a:bodyPr>
          <a:lstStyle>
            <a:lvl1pPr algn="l">
              <a:defRPr sz="900">
                <a:solidFill>
                  <a:srgbClr val="ECECEC"/>
                </a:solidFill>
              </a:defRPr>
            </a:lvl1pPr>
          </a:lstStyle>
          <a:p>
            <a:r>
              <a:rPr lang="nl-NL"/>
              <a:t>Titel van de presentatie &gt; pas aan via &gt; Functie Koptekst en voettekst</a:t>
            </a:r>
          </a:p>
        </p:txBody>
      </p:sp>
      <p:sp>
        <p:nvSpPr>
          <p:cNvPr id="6" name="Slide Number Placeholder 5"/>
          <p:cNvSpPr>
            <a:spLocks noGrp="1"/>
          </p:cNvSpPr>
          <p:nvPr>
            <p:ph type="sldNum" sz="quarter" idx="4"/>
          </p:nvPr>
        </p:nvSpPr>
        <p:spPr>
          <a:xfrm>
            <a:off x="8155350" y="5400000"/>
            <a:ext cx="360000" cy="180000"/>
          </a:xfrm>
          <a:prstGeom prst="rect">
            <a:avLst/>
          </a:prstGeom>
        </p:spPr>
        <p:txBody>
          <a:bodyPr vert="horz" lIns="0" tIns="0" rIns="0" bIns="0" rtlCol="0" anchor="t" anchorCtr="0">
            <a:noAutofit/>
          </a:bodyPr>
          <a:lstStyle>
            <a:lvl1pPr algn="r">
              <a:defRPr sz="900">
                <a:solidFill>
                  <a:srgbClr val="ECECEC"/>
                </a:solidFill>
              </a:defRPr>
            </a:lvl1pPr>
          </a:lstStyle>
          <a:p>
            <a:fld id="{14F1411D-0280-154F-AEAC-4C20B7AA46B2}" type="slidenum">
              <a:rPr lang="nl-NL" smtClean="0"/>
              <a:pPr/>
              <a:t>‹nr.›</a:t>
            </a:fld>
            <a:endParaRPr lang="nl-NL"/>
          </a:p>
        </p:txBody>
      </p:sp>
      <p:sp>
        <p:nvSpPr>
          <p:cNvPr id="7" name="Tekstvak 6">
            <a:extLst>
              <a:ext uri="{FF2B5EF4-FFF2-40B4-BE49-F238E27FC236}">
                <a16:creationId xmlns:a16="http://schemas.microsoft.com/office/drawing/2014/main" id="{B177A1F4-FF35-5BB0-B510-F95C58F97355}"/>
              </a:ext>
            </a:extLst>
          </p:cNvPr>
          <p:cNvSpPr txBox="1"/>
          <p:nvPr userDrawn="1"/>
        </p:nvSpPr>
        <p:spPr>
          <a:xfrm>
            <a:off x="2772000" y="4734000"/>
            <a:ext cx="3600000" cy="252000"/>
          </a:xfrm>
          <a:prstGeom prst="rect">
            <a:avLst/>
          </a:prstGeom>
          <a:noFill/>
        </p:spPr>
        <p:txBody>
          <a:bodyPr wrap="square" rtlCol="0">
            <a:spAutoFit/>
          </a:bodyPr>
          <a:lstStyle/>
          <a:p>
            <a:pPr algn="ctr"/>
            <a:r>
              <a:rPr lang="nl-NL" sz="1050"/>
              <a:t>Programma Verbinden Schuldendomein</a:t>
            </a:r>
          </a:p>
        </p:txBody>
      </p:sp>
    </p:spTree>
    <p:extLst>
      <p:ext uri="{BB962C8B-B14F-4D97-AF65-F5344CB8AC3E}">
        <p14:creationId xmlns:p14="http://schemas.microsoft.com/office/powerpoint/2010/main" val="622555708"/>
      </p:ext>
    </p:extLst>
  </p:cSld>
  <p:clrMap bg1="lt1" tx1="dk1" bg2="lt2" tx2="dk2" accent1="accent1" accent2="accent2" accent3="accent3" accent4="accent4" accent5="accent5" accent6="accent6" hlink="hlink" folHlink="folHlink"/>
  <p:sldLayoutIdLst>
    <p:sldLayoutId id="2147483684" r:id="rId1"/>
    <p:sldLayoutId id="2147483686" r:id="rId2"/>
    <p:sldLayoutId id="2147483674" r:id="rId3"/>
    <p:sldLayoutId id="2147483689" r:id="rId4"/>
    <p:sldLayoutId id="2147483688" r:id="rId5"/>
    <p:sldLayoutId id="2147483687" r:id="rId6"/>
    <p:sldLayoutId id="2147483678" r:id="rId7"/>
    <p:sldLayoutId id="2147483683" r:id="rId8"/>
    <p:sldLayoutId id="2147483679" r:id="rId9"/>
    <p:sldLayoutId id="2147483690" r:id="rId10"/>
    <p:sldLayoutId id="2147483761" r:id="rId11"/>
  </p:sldLayoutIdLst>
  <p:hf hdr="0"/>
  <p:txStyles>
    <p:titleStyle>
      <a:lvl1pPr algn="l" defTabSz="685800" rtl="0" eaLnBrk="1" latinLnBrk="0" hangingPunct="1">
        <a:lnSpc>
          <a:spcPct val="90000"/>
        </a:lnSpc>
        <a:spcBef>
          <a:spcPct val="0"/>
        </a:spcBef>
        <a:buNone/>
        <a:defRPr sz="2600" kern="1200">
          <a:solidFill>
            <a:schemeClr val="tx1"/>
          </a:solidFill>
          <a:latin typeface="+mj-lt"/>
          <a:ea typeface="+mj-ea"/>
          <a:cs typeface="+mj-cs"/>
        </a:defRPr>
      </a:lvl1pPr>
    </p:titleStyle>
    <p:bodyStyle>
      <a:lvl1pPr marL="180000" indent="-180000" algn="l" defTabSz="6858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1pPr>
      <a:lvl2pPr marL="360000" indent="-180000" algn="l" defTabSz="6858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2pPr>
      <a:lvl3pPr marL="540000" indent="-180000" algn="l" defTabSz="6858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3pPr>
      <a:lvl4pPr marL="720000" indent="-180000" algn="l" defTabSz="6858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4pPr>
      <a:lvl5pPr marL="900000" indent="-180000" algn="l" defTabSz="685800" rtl="0" eaLnBrk="1" latinLnBrk="0" hangingPunct="1">
        <a:lnSpc>
          <a:spcPct val="100000"/>
        </a:lnSpc>
        <a:spcBef>
          <a:spcPts val="0"/>
        </a:spcBef>
        <a:buFont typeface="Arial" panose="020B0604020202020204" pitchFamily="34" charset="0"/>
        <a:buChar char="•"/>
        <a:defRPr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bwMode="auto">
          <a:xfrm>
            <a:off x="364332" y="0"/>
            <a:ext cx="1612106" cy="92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5530" y="4811996"/>
            <a:ext cx="3712369" cy="336946"/>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35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35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809625" y="809625"/>
            <a:ext cx="7524750"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809625" y="1350169"/>
            <a:ext cx="7524750" cy="337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Lst>
  <p:hf sldNum="0" hdr="0" ftr="0"/>
  <p:txStyles>
    <p:titleStyle>
      <a:lvl1pPr algn="l" defTabSz="684610" rtl="0" eaLnBrk="1" fontAlgn="base" hangingPunct="1">
        <a:lnSpc>
          <a:spcPct val="90000"/>
        </a:lnSpc>
        <a:spcBef>
          <a:spcPct val="0"/>
        </a:spcBef>
        <a:spcAft>
          <a:spcPct val="0"/>
        </a:spcAft>
        <a:defRPr lang="de-DE" sz="2400" b="1" kern="1200">
          <a:solidFill>
            <a:srgbClr val="00A9F3"/>
          </a:solidFill>
          <a:latin typeface="Arial" charset="0"/>
          <a:ea typeface="Arial" charset="0"/>
          <a:cs typeface="Arial" charset="0"/>
        </a:defRPr>
      </a:lvl1pPr>
      <a:lvl2pPr algn="l" defTabSz="684610" rtl="0" eaLnBrk="1" fontAlgn="base" hangingPunct="1">
        <a:lnSpc>
          <a:spcPct val="90000"/>
        </a:lnSpc>
        <a:spcBef>
          <a:spcPct val="0"/>
        </a:spcBef>
        <a:spcAft>
          <a:spcPct val="0"/>
        </a:spcAft>
        <a:defRPr sz="2400" b="1">
          <a:solidFill>
            <a:srgbClr val="00A9F3"/>
          </a:solidFill>
          <a:latin typeface="Arial" pitchFamily="34" charset="0"/>
          <a:ea typeface="Arial" charset="0"/>
          <a:cs typeface="Arial" pitchFamily="34" charset="0"/>
        </a:defRPr>
      </a:lvl2pPr>
      <a:lvl3pPr algn="l" defTabSz="684610" rtl="0" eaLnBrk="1" fontAlgn="base" hangingPunct="1">
        <a:lnSpc>
          <a:spcPct val="90000"/>
        </a:lnSpc>
        <a:spcBef>
          <a:spcPct val="0"/>
        </a:spcBef>
        <a:spcAft>
          <a:spcPct val="0"/>
        </a:spcAft>
        <a:defRPr sz="2400" b="1">
          <a:solidFill>
            <a:srgbClr val="00A9F3"/>
          </a:solidFill>
          <a:latin typeface="Arial" pitchFamily="34" charset="0"/>
          <a:ea typeface="Arial" charset="0"/>
          <a:cs typeface="Arial" pitchFamily="34" charset="0"/>
        </a:defRPr>
      </a:lvl3pPr>
      <a:lvl4pPr algn="l" defTabSz="684610" rtl="0" eaLnBrk="1" fontAlgn="base" hangingPunct="1">
        <a:lnSpc>
          <a:spcPct val="90000"/>
        </a:lnSpc>
        <a:spcBef>
          <a:spcPct val="0"/>
        </a:spcBef>
        <a:spcAft>
          <a:spcPct val="0"/>
        </a:spcAft>
        <a:defRPr sz="2400" b="1">
          <a:solidFill>
            <a:srgbClr val="00A9F3"/>
          </a:solidFill>
          <a:latin typeface="Arial" pitchFamily="34" charset="0"/>
          <a:ea typeface="Arial" charset="0"/>
          <a:cs typeface="Arial" pitchFamily="34" charset="0"/>
        </a:defRPr>
      </a:lvl4pPr>
      <a:lvl5pPr algn="l" defTabSz="684610" rtl="0" eaLnBrk="1" fontAlgn="base" hangingPunct="1">
        <a:lnSpc>
          <a:spcPct val="90000"/>
        </a:lnSpc>
        <a:spcBef>
          <a:spcPct val="0"/>
        </a:spcBef>
        <a:spcAft>
          <a:spcPct val="0"/>
        </a:spcAft>
        <a:defRPr sz="2400" b="1">
          <a:solidFill>
            <a:srgbClr val="00A9F3"/>
          </a:solidFill>
          <a:latin typeface="Arial" pitchFamily="34" charset="0"/>
          <a:ea typeface="Arial" charset="0"/>
          <a:cs typeface="Arial" pitchFamily="34" charset="0"/>
        </a:defRPr>
      </a:lvl5pPr>
      <a:lvl6pPr marL="342900" algn="l" defTabSz="684610" rtl="0" eaLnBrk="1" fontAlgn="base" hangingPunct="1">
        <a:lnSpc>
          <a:spcPct val="90000"/>
        </a:lnSpc>
        <a:spcBef>
          <a:spcPct val="0"/>
        </a:spcBef>
        <a:spcAft>
          <a:spcPct val="0"/>
        </a:spcAft>
        <a:defRPr sz="2400" b="1">
          <a:solidFill>
            <a:srgbClr val="00A9F3"/>
          </a:solidFill>
          <a:latin typeface="Arial" pitchFamily="34" charset="0"/>
          <a:cs typeface="Arial" pitchFamily="34" charset="0"/>
        </a:defRPr>
      </a:lvl6pPr>
      <a:lvl7pPr marL="685800" algn="l" defTabSz="684610" rtl="0" eaLnBrk="1" fontAlgn="base" hangingPunct="1">
        <a:lnSpc>
          <a:spcPct val="90000"/>
        </a:lnSpc>
        <a:spcBef>
          <a:spcPct val="0"/>
        </a:spcBef>
        <a:spcAft>
          <a:spcPct val="0"/>
        </a:spcAft>
        <a:defRPr sz="2400" b="1">
          <a:solidFill>
            <a:srgbClr val="00A9F3"/>
          </a:solidFill>
          <a:latin typeface="Arial" pitchFamily="34" charset="0"/>
          <a:cs typeface="Arial" pitchFamily="34" charset="0"/>
        </a:defRPr>
      </a:lvl7pPr>
      <a:lvl8pPr marL="1028700" algn="l" defTabSz="684610" rtl="0" eaLnBrk="1" fontAlgn="base" hangingPunct="1">
        <a:lnSpc>
          <a:spcPct val="90000"/>
        </a:lnSpc>
        <a:spcBef>
          <a:spcPct val="0"/>
        </a:spcBef>
        <a:spcAft>
          <a:spcPct val="0"/>
        </a:spcAft>
        <a:defRPr sz="2400" b="1">
          <a:solidFill>
            <a:srgbClr val="00A9F3"/>
          </a:solidFill>
          <a:latin typeface="Arial" pitchFamily="34" charset="0"/>
          <a:cs typeface="Arial" pitchFamily="34" charset="0"/>
        </a:defRPr>
      </a:lvl8pPr>
      <a:lvl9pPr marL="1371600" algn="l" defTabSz="684610" rtl="0" eaLnBrk="1" fontAlgn="base" hangingPunct="1">
        <a:lnSpc>
          <a:spcPct val="90000"/>
        </a:lnSpc>
        <a:spcBef>
          <a:spcPct val="0"/>
        </a:spcBef>
        <a:spcAft>
          <a:spcPct val="0"/>
        </a:spcAft>
        <a:defRPr sz="2400" b="1">
          <a:solidFill>
            <a:srgbClr val="00A9F3"/>
          </a:solidFill>
          <a:latin typeface="Arial" pitchFamily="34" charset="0"/>
          <a:cs typeface="Arial" pitchFamily="34" charset="0"/>
        </a:defRPr>
      </a:lvl9pPr>
    </p:titleStyle>
    <p:bodyStyle>
      <a:lvl1pPr marL="201216" indent="-201216" algn="l" defTabSz="684610" rtl="0" eaLnBrk="1" fontAlgn="base" hangingPunct="1">
        <a:lnSpc>
          <a:spcPct val="90000"/>
        </a:lnSpc>
        <a:spcBef>
          <a:spcPts val="356"/>
        </a:spcBef>
        <a:spcAft>
          <a:spcPct val="0"/>
        </a:spcAft>
        <a:buClr>
          <a:srgbClr val="00A9F3"/>
        </a:buClr>
        <a:buSzPct val="80000"/>
        <a:buFont typeface="Arial" charset="0"/>
        <a:buChar char="•"/>
        <a:defRPr sz="1800" kern="1200">
          <a:solidFill>
            <a:schemeClr val="tx1"/>
          </a:solidFill>
          <a:latin typeface="Arial" charset="0"/>
          <a:ea typeface="Arial" charset="0"/>
          <a:cs typeface="Arial" charset="0"/>
        </a:defRPr>
      </a:lvl1pPr>
      <a:lvl2pPr marL="404813" indent="-202406" algn="l" defTabSz="684610" rtl="0" eaLnBrk="1" fontAlgn="base" hangingPunct="1">
        <a:lnSpc>
          <a:spcPct val="90000"/>
        </a:lnSpc>
        <a:spcBef>
          <a:spcPts val="329"/>
        </a:spcBef>
        <a:spcAft>
          <a:spcPct val="0"/>
        </a:spcAft>
        <a:buClr>
          <a:srgbClr val="00A9F3"/>
        </a:buClr>
        <a:buSzPct val="80000"/>
        <a:buFont typeface="Arial" charset="0"/>
        <a:buChar char="•"/>
        <a:defRPr sz="1650" kern="1200">
          <a:solidFill>
            <a:schemeClr val="tx1"/>
          </a:solidFill>
          <a:latin typeface="Arial" charset="0"/>
          <a:ea typeface="Arial" charset="0"/>
          <a:cs typeface="Arial" charset="0"/>
        </a:defRPr>
      </a:lvl2pPr>
      <a:lvl3pPr marL="607219" indent="-202406" algn="l" defTabSz="684610" rtl="0" eaLnBrk="1" fontAlgn="base" hangingPunct="1">
        <a:lnSpc>
          <a:spcPct val="90000"/>
        </a:lnSpc>
        <a:spcBef>
          <a:spcPts val="300"/>
        </a:spcBef>
        <a:spcAft>
          <a:spcPct val="0"/>
        </a:spcAft>
        <a:buClr>
          <a:srgbClr val="00A9F3"/>
        </a:buClr>
        <a:buSzPct val="80000"/>
        <a:buFont typeface="Arial" charset="0"/>
        <a:buChar char="•"/>
        <a:defRPr sz="1500" kern="1200">
          <a:solidFill>
            <a:schemeClr val="tx1"/>
          </a:solidFill>
          <a:latin typeface="Arial" charset="0"/>
          <a:ea typeface="Arial" charset="0"/>
          <a:cs typeface="Arial" charset="0"/>
        </a:defRPr>
      </a:lvl3pPr>
      <a:lvl4pPr marL="809625" indent="-202406" algn="l" defTabSz="684610" rtl="0" eaLnBrk="1" fontAlgn="base" hangingPunct="1">
        <a:lnSpc>
          <a:spcPct val="90000"/>
        </a:lnSpc>
        <a:spcBef>
          <a:spcPts val="272"/>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012031" indent="-201216" algn="l" defTabSz="684610" rtl="0" eaLnBrk="1" fontAlgn="base" hangingPunct="1">
        <a:lnSpc>
          <a:spcPct val="90000"/>
        </a:lnSpc>
        <a:spcBef>
          <a:spcPts val="244"/>
        </a:spcBef>
        <a:spcAft>
          <a:spcPct val="0"/>
        </a:spcAft>
        <a:buClr>
          <a:srgbClr val="00A9F3"/>
        </a:buClr>
        <a:buSzPct val="80000"/>
        <a:buFont typeface="Arial" charset="0"/>
        <a:buChar char="•"/>
        <a:defRPr sz="1200" kern="1200">
          <a:solidFill>
            <a:schemeClr val="tx1"/>
          </a:solidFill>
          <a:latin typeface="Arial" charset="0"/>
          <a:ea typeface="Arial" charset="0"/>
          <a:cs typeface="Arial" charset="0"/>
        </a:defRPr>
      </a:lvl5pPr>
      <a:lvl6pPr marL="1885856"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nl-NL"/>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Afbeelding 13">
            <a:extLst>
              <a:ext uri="{FF2B5EF4-FFF2-40B4-BE49-F238E27FC236}">
                <a16:creationId xmlns:a16="http://schemas.microsoft.com/office/drawing/2014/main" id="{0978DB4B-4061-47E2-89D9-58CDC0E38441}"/>
              </a:ext>
            </a:extLst>
          </p:cNvPr>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bwMode="auto">
          <a:xfrm>
            <a:off x="364332" y="0"/>
            <a:ext cx="1612106" cy="92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D67BEFD5-DF34-4AC9-8BC8-5785642BB2D5}"/>
              </a:ext>
            </a:extLst>
          </p:cNvPr>
          <p:cNvGrpSpPr/>
          <p:nvPr/>
        </p:nvGrpSpPr>
        <p:grpSpPr>
          <a:xfrm>
            <a:off x="-5530" y="4811996"/>
            <a:ext cx="3712369" cy="336946"/>
            <a:chOff x="0" y="6408737"/>
            <a:chExt cx="4949825" cy="449261"/>
          </a:xfrm>
          <a:solidFill>
            <a:schemeClr val="bg2"/>
          </a:solidFill>
        </p:grpSpPr>
        <p:sp>
          <p:nvSpPr>
            <p:cNvPr id="13" name="Freeform 5">
              <a:extLst>
                <a:ext uri="{FF2B5EF4-FFF2-40B4-BE49-F238E27FC236}">
                  <a16:creationId xmlns:a16="http://schemas.microsoft.com/office/drawing/2014/main" id="{81236534-86A9-4A21-9190-20D67FA30BEF}"/>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fontAlgn="auto">
                <a:spcBef>
                  <a:spcPts val="0"/>
                </a:spcBef>
                <a:spcAft>
                  <a:spcPts val="0"/>
                </a:spcAft>
                <a:defRPr/>
              </a:pPr>
              <a:endParaRPr lang="en-US" sz="1350"/>
            </a:p>
          </p:txBody>
        </p:sp>
        <p:sp>
          <p:nvSpPr>
            <p:cNvPr id="12" name="Freeform 5">
              <a:extLst>
                <a:ext uri="{FF2B5EF4-FFF2-40B4-BE49-F238E27FC236}">
                  <a16:creationId xmlns:a16="http://schemas.microsoft.com/office/drawing/2014/main" id="{AF3B5174-90FA-424A-A7B1-DB3A5D3F7CE9}"/>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fontAlgn="auto">
                <a:spcBef>
                  <a:spcPts val="0"/>
                </a:spcBef>
                <a:spcAft>
                  <a:spcPts val="0"/>
                </a:spcAft>
                <a:defRPr/>
              </a:pPr>
              <a:endParaRPr lang="en-US" sz="1350"/>
            </a:p>
          </p:txBody>
        </p:sp>
      </p:grpSp>
      <p:sp>
        <p:nvSpPr>
          <p:cNvPr id="1028" name="Tijdelijke aanduiding voor titel 1">
            <a:extLst>
              <a:ext uri="{FF2B5EF4-FFF2-40B4-BE49-F238E27FC236}">
                <a16:creationId xmlns:a16="http://schemas.microsoft.com/office/drawing/2014/main" id="{86F4D7B0-C0EA-415C-BE7B-0FC4BF4DAA08}"/>
              </a:ext>
            </a:extLst>
          </p:cNvPr>
          <p:cNvSpPr>
            <a:spLocks noGrp="1"/>
          </p:cNvSpPr>
          <p:nvPr>
            <p:ph type="title"/>
          </p:nvPr>
        </p:nvSpPr>
        <p:spPr bwMode="auto">
          <a:xfrm>
            <a:off x="809625" y="809625"/>
            <a:ext cx="7524750" cy="540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9" name="Tijdelijke aanduiding voor tekst 2">
            <a:extLst>
              <a:ext uri="{FF2B5EF4-FFF2-40B4-BE49-F238E27FC236}">
                <a16:creationId xmlns:a16="http://schemas.microsoft.com/office/drawing/2014/main" id="{F9BEA333-CE77-47CC-9AFC-09AE9891F461}"/>
              </a:ext>
            </a:extLst>
          </p:cNvPr>
          <p:cNvSpPr>
            <a:spLocks noGrp="1"/>
          </p:cNvSpPr>
          <p:nvPr>
            <p:ph type="body" idx="1"/>
          </p:nvPr>
        </p:nvSpPr>
        <p:spPr bwMode="auto">
          <a:xfrm>
            <a:off x="809625" y="1350169"/>
            <a:ext cx="7524750" cy="3375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extLst>
      <p:ext uri="{BB962C8B-B14F-4D97-AF65-F5344CB8AC3E}">
        <p14:creationId xmlns:p14="http://schemas.microsoft.com/office/powerpoint/2010/main" val="3784073590"/>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Lst>
  <p:hf sldNum="0" hdr="0" ftr="0"/>
  <p:txStyles>
    <p:titleStyle>
      <a:lvl1pPr algn="l" defTabSz="684610" rtl="0" eaLnBrk="0" fontAlgn="base" hangingPunct="0">
        <a:lnSpc>
          <a:spcPct val="90000"/>
        </a:lnSpc>
        <a:spcBef>
          <a:spcPct val="0"/>
        </a:spcBef>
        <a:spcAft>
          <a:spcPct val="0"/>
        </a:spcAft>
        <a:defRPr lang="de-DE" sz="2400" b="1" kern="1200">
          <a:solidFill>
            <a:srgbClr val="00A9F3"/>
          </a:solidFill>
          <a:latin typeface="Arial" charset="0"/>
          <a:ea typeface="Arial" charset="0"/>
          <a:cs typeface="Arial" charset="0"/>
        </a:defRPr>
      </a:lvl1pPr>
      <a:lvl2pPr algn="l" defTabSz="684610" rtl="0" eaLnBrk="0" fontAlgn="base" hangingPunct="0">
        <a:lnSpc>
          <a:spcPct val="90000"/>
        </a:lnSpc>
        <a:spcBef>
          <a:spcPct val="0"/>
        </a:spcBef>
        <a:spcAft>
          <a:spcPct val="0"/>
        </a:spcAft>
        <a:defRPr sz="2400" b="1">
          <a:solidFill>
            <a:srgbClr val="00A9F3"/>
          </a:solidFill>
          <a:latin typeface="Arial" pitchFamily="34" charset="0"/>
          <a:ea typeface="Arial" charset="0"/>
          <a:cs typeface="Arial" pitchFamily="34" charset="0"/>
        </a:defRPr>
      </a:lvl2pPr>
      <a:lvl3pPr algn="l" defTabSz="684610" rtl="0" eaLnBrk="0" fontAlgn="base" hangingPunct="0">
        <a:lnSpc>
          <a:spcPct val="90000"/>
        </a:lnSpc>
        <a:spcBef>
          <a:spcPct val="0"/>
        </a:spcBef>
        <a:spcAft>
          <a:spcPct val="0"/>
        </a:spcAft>
        <a:defRPr sz="2400" b="1">
          <a:solidFill>
            <a:srgbClr val="00A9F3"/>
          </a:solidFill>
          <a:latin typeface="Arial" pitchFamily="34" charset="0"/>
          <a:ea typeface="Arial" charset="0"/>
          <a:cs typeface="Arial" pitchFamily="34" charset="0"/>
        </a:defRPr>
      </a:lvl3pPr>
      <a:lvl4pPr algn="l" defTabSz="684610" rtl="0" eaLnBrk="0" fontAlgn="base" hangingPunct="0">
        <a:lnSpc>
          <a:spcPct val="90000"/>
        </a:lnSpc>
        <a:spcBef>
          <a:spcPct val="0"/>
        </a:spcBef>
        <a:spcAft>
          <a:spcPct val="0"/>
        </a:spcAft>
        <a:defRPr sz="2400" b="1">
          <a:solidFill>
            <a:srgbClr val="00A9F3"/>
          </a:solidFill>
          <a:latin typeface="Arial" pitchFamily="34" charset="0"/>
          <a:ea typeface="Arial" charset="0"/>
          <a:cs typeface="Arial" pitchFamily="34" charset="0"/>
        </a:defRPr>
      </a:lvl4pPr>
      <a:lvl5pPr algn="l" defTabSz="684610" rtl="0" eaLnBrk="0" fontAlgn="base" hangingPunct="0">
        <a:lnSpc>
          <a:spcPct val="90000"/>
        </a:lnSpc>
        <a:spcBef>
          <a:spcPct val="0"/>
        </a:spcBef>
        <a:spcAft>
          <a:spcPct val="0"/>
        </a:spcAft>
        <a:defRPr sz="2400" b="1">
          <a:solidFill>
            <a:srgbClr val="00A9F3"/>
          </a:solidFill>
          <a:latin typeface="Arial" pitchFamily="34" charset="0"/>
          <a:ea typeface="Arial" charset="0"/>
          <a:cs typeface="Arial" pitchFamily="34" charset="0"/>
        </a:defRPr>
      </a:lvl5pPr>
      <a:lvl6pPr marL="342900" algn="l" defTabSz="684610" rtl="0" eaLnBrk="1" fontAlgn="base" hangingPunct="1">
        <a:lnSpc>
          <a:spcPct val="90000"/>
        </a:lnSpc>
        <a:spcBef>
          <a:spcPct val="0"/>
        </a:spcBef>
        <a:spcAft>
          <a:spcPct val="0"/>
        </a:spcAft>
        <a:defRPr sz="2400" b="1">
          <a:solidFill>
            <a:srgbClr val="00A9F3"/>
          </a:solidFill>
          <a:latin typeface="Arial" pitchFamily="34" charset="0"/>
          <a:cs typeface="Arial" pitchFamily="34" charset="0"/>
        </a:defRPr>
      </a:lvl6pPr>
      <a:lvl7pPr marL="685800" algn="l" defTabSz="684610" rtl="0" eaLnBrk="1" fontAlgn="base" hangingPunct="1">
        <a:lnSpc>
          <a:spcPct val="90000"/>
        </a:lnSpc>
        <a:spcBef>
          <a:spcPct val="0"/>
        </a:spcBef>
        <a:spcAft>
          <a:spcPct val="0"/>
        </a:spcAft>
        <a:defRPr sz="2400" b="1">
          <a:solidFill>
            <a:srgbClr val="00A9F3"/>
          </a:solidFill>
          <a:latin typeface="Arial" pitchFamily="34" charset="0"/>
          <a:cs typeface="Arial" pitchFamily="34" charset="0"/>
        </a:defRPr>
      </a:lvl7pPr>
      <a:lvl8pPr marL="1028700" algn="l" defTabSz="684610" rtl="0" eaLnBrk="1" fontAlgn="base" hangingPunct="1">
        <a:lnSpc>
          <a:spcPct val="90000"/>
        </a:lnSpc>
        <a:spcBef>
          <a:spcPct val="0"/>
        </a:spcBef>
        <a:spcAft>
          <a:spcPct val="0"/>
        </a:spcAft>
        <a:defRPr sz="2400" b="1">
          <a:solidFill>
            <a:srgbClr val="00A9F3"/>
          </a:solidFill>
          <a:latin typeface="Arial" pitchFamily="34" charset="0"/>
          <a:cs typeface="Arial" pitchFamily="34" charset="0"/>
        </a:defRPr>
      </a:lvl8pPr>
      <a:lvl9pPr marL="1371600" algn="l" defTabSz="684610" rtl="0" eaLnBrk="1" fontAlgn="base" hangingPunct="1">
        <a:lnSpc>
          <a:spcPct val="90000"/>
        </a:lnSpc>
        <a:spcBef>
          <a:spcPct val="0"/>
        </a:spcBef>
        <a:spcAft>
          <a:spcPct val="0"/>
        </a:spcAft>
        <a:defRPr sz="2400" b="1">
          <a:solidFill>
            <a:srgbClr val="00A9F3"/>
          </a:solidFill>
          <a:latin typeface="Arial" pitchFamily="34" charset="0"/>
          <a:cs typeface="Arial" pitchFamily="34" charset="0"/>
        </a:defRPr>
      </a:lvl9pPr>
    </p:titleStyle>
    <p:bodyStyle>
      <a:lvl1pPr marL="201216" indent="-201216" algn="l" defTabSz="684610" rtl="0" eaLnBrk="0" fontAlgn="base" hangingPunct="0">
        <a:lnSpc>
          <a:spcPct val="90000"/>
        </a:lnSpc>
        <a:spcBef>
          <a:spcPts val="356"/>
        </a:spcBef>
        <a:spcAft>
          <a:spcPct val="0"/>
        </a:spcAft>
        <a:buClr>
          <a:srgbClr val="00A9F3"/>
        </a:buClr>
        <a:buSzPct val="80000"/>
        <a:buFont typeface="Arial" panose="020B0604020202020204" pitchFamily="34" charset="0"/>
        <a:buChar char="•"/>
        <a:defRPr sz="1800" kern="1200">
          <a:solidFill>
            <a:schemeClr val="tx1"/>
          </a:solidFill>
          <a:latin typeface="Arial" charset="0"/>
          <a:ea typeface="Arial" charset="0"/>
          <a:cs typeface="Arial" charset="0"/>
        </a:defRPr>
      </a:lvl1pPr>
      <a:lvl2pPr marL="404813" indent="-202406" algn="l" defTabSz="684610" rtl="0" eaLnBrk="0" fontAlgn="base" hangingPunct="0">
        <a:lnSpc>
          <a:spcPct val="90000"/>
        </a:lnSpc>
        <a:spcBef>
          <a:spcPts val="329"/>
        </a:spcBef>
        <a:spcAft>
          <a:spcPct val="0"/>
        </a:spcAft>
        <a:buClr>
          <a:srgbClr val="00A9F3"/>
        </a:buClr>
        <a:buSzPct val="80000"/>
        <a:buFont typeface="Arial" panose="020B0604020202020204" pitchFamily="34" charset="0"/>
        <a:buChar char="•"/>
        <a:defRPr sz="1650" kern="1200">
          <a:solidFill>
            <a:schemeClr val="tx1"/>
          </a:solidFill>
          <a:latin typeface="Arial" charset="0"/>
          <a:ea typeface="Arial" charset="0"/>
          <a:cs typeface="Arial" charset="0"/>
        </a:defRPr>
      </a:lvl2pPr>
      <a:lvl3pPr marL="607219" indent="-202406" algn="l" defTabSz="684610" rtl="0" eaLnBrk="0" fontAlgn="base" hangingPunct="0">
        <a:lnSpc>
          <a:spcPct val="90000"/>
        </a:lnSpc>
        <a:spcBef>
          <a:spcPts val="300"/>
        </a:spcBef>
        <a:spcAft>
          <a:spcPct val="0"/>
        </a:spcAft>
        <a:buClr>
          <a:srgbClr val="00A9F3"/>
        </a:buClr>
        <a:buSzPct val="80000"/>
        <a:buFont typeface="Arial" panose="020B0604020202020204" pitchFamily="34" charset="0"/>
        <a:buChar char="•"/>
        <a:defRPr sz="1500" kern="1200">
          <a:solidFill>
            <a:schemeClr val="tx1"/>
          </a:solidFill>
          <a:latin typeface="Arial" charset="0"/>
          <a:ea typeface="Arial" charset="0"/>
          <a:cs typeface="Arial" charset="0"/>
        </a:defRPr>
      </a:lvl3pPr>
      <a:lvl4pPr marL="809625" indent="-202406" algn="l" defTabSz="684610" rtl="0" eaLnBrk="0" fontAlgn="base" hangingPunct="0">
        <a:lnSpc>
          <a:spcPct val="90000"/>
        </a:lnSpc>
        <a:spcBef>
          <a:spcPts val="272"/>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012031" indent="-201216" algn="l" defTabSz="684610" rtl="0" eaLnBrk="0" fontAlgn="base" hangingPunct="0">
        <a:lnSpc>
          <a:spcPct val="90000"/>
        </a:lnSpc>
        <a:spcBef>
          <a:spcPts val="244"/>
        </a:spcBef>
        <a:spcAft>
          <a:spcPct val="0"/>
        </a:spcAft>
        <a:buClr>
          <a:srgbClr val="00A9F3"/>
        </a:buClr>
        <a:buSzPct val="80000"/>
        <a:buFont typeface="Arial" panose="020B0604020202020204" pitchFamily="34" charset="0"/>
        <a:buChar char="•"/>
        <a:defRPr sz="1200" kern="1200">
          <a:solidFill>
            <a:schemeClr val="tx1"/>
          </a:solidFill>
          <a:latin typeface="Arial" charset="0"/>
          <a:ea typeface="Arial" charset="0"/>
          <a:cs typeface="Arial" charset="0"/>
        </a:defRPr>
      </a:lvl5pPr>
      <a:lvl6pPr marL="1885856"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nl-NL"/>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1.xml"/><Relationship Id="rId5" Type="http://schemas.openxmlformats.org/officeDocument/2006/relationships/image" Target="../media/image24.png"/><Relationship Id="rId4" Type="http://schemas.openxmlformats.org/officeDocument/2006/relationships/image" Target="../media/image23.png"/></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3.xml"/><Relationship Id="rId1" Type="http://schemas.openxmlformats.org/officeDocument/2006/relationships/video" Target="https://www.youtube.com/embed/Hwc9BI8AHi0?feature=oemb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11.xml"/><Relationship Id="rId5" Type="http://schemas.openxmlformats.org/officeDocument/2006/relationships/image" Target="../media/image13.jpeg"/><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jpeg"/></Relationships>
</file>

<file path=ppt/slides/_rels/slide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A person sitting on the floor with lots of paper on the floor&#10;&#10;Description automatically generated with low confidence">
            <a:extLst>
              <a:ext uri="{FF2B5EF4-FFF2-40B4-BE49-F238E27FC236}">
                <a16:creationId xmlns:a16="http://schemas.microsoft.com/office/drawing/2014/main" id="{45FB6E70-8D46-AB3A-802A-FC0F2C647BD4}"/>
              </a:ext>
            </a:extLst>
          </p:cNvPr>
          <p:cNvPicPr>
            <a:picLocks noGrp="1" noChangeAspect="1"/>
          </p:cNvPicPr>
          <p:nvPr>
            <p:ph type="pic" idx="13"/>
          </p:nvPr>
        </p:nvPicPr>
        <p:blipFill>
          <a:blip r:embed="rId2" cstate="email">
            <a:extLst>
              <a:ext uri="{28A0092B-C50C-407E-A947-70E740481C1C}">
                <a14:useLocalDpi xmlns:a14="http://schemas.microsoft.com/office/drawing/2010/main"/>
              </a:ext>
            </a:extLst>
          </a:blip>
          <a:srcRect/>
          <a:stretch>
            <a:fillRect/>
          </a:stretch>
        </p:blipFill>
        <p:spPr/>
      </p:pic>
      <p:sp>
        <p:nvSpPr>
          <p:cNvPr id="3" name="Titel 2">
            <a:extLst>
              <a:ext uri="{FF2B5EF4-FFF2-40B4-BE49-F238E27FC236}">
                <a16:creationId xmlns:a16="http://schemas.microsoft.com/office/drawing/2014/main" id="{1827C875-4B42-D1DE-5508-6812D19A999D}"/>
              </a:ext>
            </a:extLst>
          </p:cNvPr>
          <p:cNvSpPr>
            <a:spLocks noGrp="1"/>
          </p:cNvSpPr>
          <p:nvPr>
            <p:ph type="ctrTitle"/>
          </p:nvPr>
        </p:nvSpPr>
        <p:spPr/>
        <p:txBody>
          <a:bodyPr/>
          <a:lstStyle/>
          <a:p>
            <a:r>
              <a:rPr lang="nl-NL">
                <a:ea typeface="+mj-lt"/>
                <a:cs typeface="+mj-lt"/>
              </a:rPr>
              <a:t>Routekaart Financiële Zorgen</a:t>
            </a:r>
            <a:endParaRPr lang="en-US"/>
          </a:p>
        </p:txBody>
      </p:sp>
      <p:sp>
        <p:nvSpPr>
          <p:cNvPr id="4" name="Ondertitel 3">
            <a:extLst>
              <a:ext uri="{FF2B5EF4-FFF2-40B4-BE49-F238E27FC236}">
                <a16:creationId xmlns:a16="http://schemas.microsoft.com/office/drawing/2014/main" id="{9468E74F-89C4-08F5-978C-3551DB7AC5C8}"/>
              </a:ext>
            </a:extLst>
          </p:cNvPr>
          <p:cNvSpPr>
            <a:spLocks noGrp="1"/>
          </p:cNvSpPr>
          <p:nvPr>
            <p:ph type="subTitle" idx="1"/>
          </p:nvPr>
        </p:nvSpPr>
        <p:spPr/>
        <p:txBody>
          <a:bodyPr/>
          <a:lstStyle/>
          <a:p>
            <a:r>
              <a:rPr lang="nl-NL">
                <a:cs typeface="Calibri"/>
              </a:rPr>
              <a:t>10 november 2022</a:t>
            </a:r>
            <a:endParaRPr lang="nl-NL"/>
          </a:p>
        </p:txBody>
      </p:sp>
      <p:sp>
        <p:nvSpPr>
          <p:cNvPr id="5" name="Tijdelijke aanduiding voor datum 4">
            <a:extLst>
              <a:ext uri="{FF2B5EF4-FFF2-40B4-BE49-F238E27FC236}">
                <a16:creationId xmlns:a16="http://schemas.microsoft.com/office/drawing/2014/main" id="{E773AB6C-3C05-BE0F-DB80-3EF3650B6195}"/>
              </a:ext>
            </a:extLst>
          </p:cNvPr>
          <p:cNvSpPr>
            <a:spLocks noGrp="1"/>
          </p:cNvSpPr>
          <p:nvPr>
            <p:ph type="dt" sz="half" idx="10"/>
          </p:nvPr>
        </p:nvSpPr>
        <p:spPr/>
        <p:txBody>
          <a:bodyPr/>
          <a:lstStyle/>
          <a:p>
            <a:fld id="{40ADD497-B790-6646-B0B3-65D9752D93A0}" type="datetime4">
              <a:rPr lang="nl-NL" smtClean="0"/>
              <a:t>5 maart 2024</a:t>
            </a:fld>
            <a:endParaRPr lang="nl-NL"/>
          </a:p>
        </p:txBody>
      </p:sp>
      <p:sp>
        <p:nvSpPr>
          <p:cNvPr id="6" name="Tijdelijke aanduiding voor voettekst 5">
            <a:extLst>
              <a:ext uri="{FF2B5EF4-FFF2-40B4-BE49-F238E27FC236}">
                <a16:creationId xmlns:a16="http://schemas.microsoft.com/office/drawing/2014/main" id="{11816EFF-91AC-E409-60FF-046BBAE17462}"/>
              </a:ext>
            </a:extLst>
          </p:cNvPr>
          <p:cNvSpPr>
            <a:spLocks noGrp="1"/>
          </p:cNvSpPr>
          <p:nvPr>
            <p:ph type="ftr" sz="quarter" idx="11"/>
          </p:nvPr>
        </p:nvSpPr>
        <p:spPr/>
        <p:txBody>
          <a:bodyPr/>
          <a:lstStyle/>
          <a:p>
            <a:r>
              <a:rPr lang="nl-NL"/>
              <a:t>Titel van de presentatie &gt; pas aan via &gt; Functie Koptekst en voettekst</a:t>
            </a:r>
          </a:p>
        </p:txBody>
      </p:sp>
      <p:sp>
        <p:nvSpPr>
          <p:cNvPr id="7" name="Tijdelijke aanduiding voor dianummer 6">
            <a:extLst>
              <a:ext uri="{FF2B5EF4-FFF2-40B4-BE49-F238E27FC236}">
                <a16:creationId xmlns:a16="http://schemas.microsoft.com/office/drawing/2014/main" id="{C3F4689B-A61C-0173-9830-1757CAA83DAC}"/>
              </a:ext>
            </a:extLst>
          </p:cNvPr>
          <p:cNvSpPr>
            <a:spLocks noGrp="1"/>
          </p:cNvSpPr>
          <p:nvPr>
            <p:ph type="sldNum" sz="quarter" idx="12"/>
          </p:nvPr>
        </p:nvSpPr>
        <p:spPr/>
        <p:txBody>
          <a:bodyPr/>
          <a:lstStyle/>
          <a:p>
            <a:fld id="{14F1411D-0280-154F-AEAC-4C20B7AA46B2}" type="slidenum">
              <a:rPr lang="nl-NL" smtClean="0"/>
              <a:t>1</a:t>
            </a:fld>
            <a:endParaRPr lang="nl-NL"/>
          </a:p>
        </p:txBody>
      </p:sp>
    </p:spTree>
    <p:extLst>
      <p:ext uri="{BB962C8B-B14F-4D97-AF65-F5344CB8AC3E}">
        <p14:creationId xmlns:p14="http://schemas.microsoft.com/office/powerpoint/2010/main" val="719746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FF7E87B-6C61-8939-195D-87283B7B1A73}"/>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B5E5D9DE-09C3-BDE9-B0BC-0A7E4ABEFEB1}"/>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21F59769-6A10-3CDB-EA08-F194D2F553AC}"/>
              </a:ext>
            </a:extLst>
          </p:cNvPr>
          <p:cNvSpPr>
            <a:spLocks noGrp="1"/>
          </p:cNvSpPr>
          <p:nvPr>
            <p:ph type="sldNum" sz="quarter" idx="12"/>
          </p:nvPr>
        </p:nvSpPr>
        <p:spPr/>
        <p:txBody>
          <a:bodyPr/>
          <a:lstStyle/>
          <a:p>
            <a:fld id="{14F1411D-0280-154F-AEAC-4C20B7AA46B2}" type="slidenum">
              <a:rPr lang="nl-NL" smtClean="0"/>
              <a:t>10</a:t>
            </a:fld>
            <a:endParaRPr lang="nl-NL"/>
          </a:p>
        </p:txBody>
      </p:sp>
      <p:sp>
        <p:nvSpPr>
          <p:cNvPr id="5" name="Titel 4">
            <a:extLst>
              <a:ext uri="{FF2B5EF4-FFF2-40B4-BE49-F238E27FC236}">
                <a16:creationId xmlns:a16="http://schemas.microsoft.com/office/drawing/2014/main" id="{7FAAA823-9D96-D8BF-61B3-EECF0FD372DE}"/>
              </a:ext>
            </a:extLst>
          </p:cNvPr>
          <p:cNvSpPr>
            <a:spLocks noGrp="1"/>
          </p:cNvSpPr>
          <p:nvPr>
            <p:ph type="title"/>
          </p:nvPr>
        </p:nvSpPr>
        <p:spPr>
          <a:xfrm>
            <a:off x="719999" y="467146"/>
            <a:ext cx="7704000" cy="612854"/>
          </a:xfrm>
        </p:spPr>
        <p:txBody>
          <a:bodyPr/>
          <a:lstStyle/>
          <a:p>
            <a:r>
              <a:rPr lang="nl-NL" b="1">
                <a:ea typeface="+mj-lt"/>
                <a:cs typeface="+mj-lt"/>
              </a:rPr>
              <a:t>Mijlpaal: Op zoek</a:t>
            </a:r>
            <a:r>
              <a:rPr lang="nl-NL" b="1" dirty="0">
                <a:ea typeface="+mj-lt"/>
                <a:cs typeface="+mj-lt"/>
              </a:rPr>
              <a:t> en in beeld</a:t>
            </a:r>
            <a:endParaRPr lang="nl-NL" b="1">
              <a:ea typeface="+mj-lt"/>
              <a:cs typeface="+mj-lt"/>
            </a:endParaRPr>
          </a:p>
        </p:txBody>
      </p:sp>
      <p:sp>
        <p:nvSpPr>
          <p:cNvPr id="6" name="Tijdelijke aanduiding voor inhoud 5">
            <a:extLst>
              <a:ext uri="{FF2B5EF4-FFF2-40B4-BE49-F238E27FC236}">
                <a16:creationId xmlns:a16="http://schemas.microsoft.com/office/drawing/2014/main" id="{6102FEB6-D1BD-7E5A-B6E8-468D362239E2}"/>
              </a:ext>
            </a:extLst>
          </p:cNvPr>
          <p:cNvSpPr>
            <a:spLocks noGrp="1"/>
          </p:cNvSpPr>
          <p:nvPr>
            <p:ph idx="1"/>
          </p:nvPr>
        </p:nvSpPr>
        <p:spPr>
          <a:xfrm>
            <a:off x="748850" y="938170"/>
            <a:ext cx="7875828" cy="3565434"/>
          </a:xfrm>
        </p:spPr>
        <p:txBody>
          <a:bodyPr/>
          <a:lstStyle/>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r>
              <a:rPr lang="en-US" dirty="0">
                <a:latin typeface="Arial"/>
                <a:cs typeface="Arial"/>
              </a:rPr>
              <a:t>Doel: Op </a:t>
            </a:r>
            <a:r>
              <a:rPr lang="en-US" dirty="0" err="1">
                <a:latin typeface="Arial"/>
                <a:cs typeface="Arial"/>
              </a:rPr>
              <a:t>Zoek</a:t>
            </a:r>
            <a:r>
              <a:rPr lang="en-US" dirty="0">
                <a:latin typeface="Arial"/>
                <a:cs typeface="Arial"/>
              </a:rPr>
              <a:t>:</a:t>
            </a:r>
            <a:endParaRPr lang="en-US" dirty="0">
              <a:ea typeface="+mn-lt"/>
              <a:cs typeface="+mn-lt"/>
            </a:endParaRPr>
          </a:p>
          <a:p>
            <a:pPr marL="0" indent="0">
              <a:lnSpc>
                <a:spcPct val="90000"/>
              </a:lnSpc>
              <a:spcBef>
                <a:spcPts val="475"/>
              </a:spcBef>
              <a:spcAft>
                <a:spcPct val="0"/>
              </a:spcAft>
              <a:buNone/>
            </a:pPr>
            <a:r>
              <a:rPr lang="en-US" dirty="0" err="1">
                <a:latin typeface="Arial"/>
                <a:cs typeface="Arial"/>
              </a:rPr>
              <a:t>Inwoners</a:t>
            </a:r>
            <a:r>
              <a:rPr lang="en-US" dirty="0">
                <a:latin typeface="Arial"/>
                <a:cs typeface="Arial"/>
              </a:rPr>
              <a:t> die </a:t>
            </a:r>
            <a:r>
              <a:rPr lang="en-US" dirty="0" err="1">
                <a:latin typeface="Arial"/>
                <a:cs typeface="Arial"/>
              </a:rPr>
              <a:t>zoeken</a:t>
            </a:r>
            <a:r>
              <a:rPr lang="en-US" dirty="0">
                <a:latin typeface="Arial"/>
                <a:cs typeface="Arial"/>
              </a:rPr>
              <a:t> </a:t>
            </a:r>
            <a:r>
              <a:rPr lang="en-US" dirty="0" err="1">
                <a:latin typeface="Arial"/>
                <a:cs typeface="Arial"/>
              </a:rPr>
              <a:t>naar</a:t>
            </a:r>
            <a:r>
              <a:rPr lang="en-US" dirty="0">
                <a:latin typeface="Arial"/>
                <a:cs typeface="Arial"/>
              </a:rPr>
              <a:t> </a:t>
            </a:r>
            <a:r>
              <a:rPr lang="en-US" dirty="0" err="1">
                <a:latin typeface="Arial"/>
                <a:cs typeface="Arial"/>
              </a:rPr>
              <a:t>hulp</a:t>
            </a:r>
            <a:r>
              <a:rPr lang="en-US" dirty="0">
                <a:latin typeface="Arial"/>
                <a:cs typeface="Arial"/>
              </a:rPr>
              <a:t> </a:t>
            </a:r>
            <a:r>
              <a:rPr lang="en-US" dirty="0" err="1">
                <a:latin typeface="Arial"/>
                <a:cs typeface="Arial"/>
              </a:rPr>
              <a:t>snel</a:t>
            </a:r>
            <a:r>
              <a:rPr lang="en-US" dirty="0">
                <a:latin typeface="Arial"/>
                <a:cs typeface="Arial"/>
              </a:rPr>
              <a:t> </a:t>
            </a:r>
            <a:r>
              <a:rPr lang="en-US" dirty="0" err="1">
                <a:latin typeface="Arial"/>
                <a:cs typeface="Arial"/>
              </a:rPr>
              <a:t>en</a:t>
            </a:r>
            <a:r>
              <a:rPr lang="en-US" dirty="0">
                <a:latin typeface="Arial"/>
                <a:cs typeface="Arial"/>
              </a:rPr>
              <a:t> </a:t>
            </a:r>
            <a:r>
              <a:rPr lang="en-US" dirty="0" err="1">
                <a:latin typeface="Arial"/>
                <a:cs typeface="Arial"/>
              </a:rPr>
              <a:t>eenvoudig</a:t>
            </a:r>
            <a:r>
              <a:rPr lang="en-US" dirty="0">
                <a:latin typeface="Arial"/>
                <a:cs typeface="Arial"/>
              </a:rPr>
              <a:t> </a:t>
            </a:r>
            <a:r>
              <a:rPr lang="en-US" dirty="0" err="1">
                <a:latin typeface="Arial"/>
                <a:cs typeface="Arial"/>
              </a:rPr>
              <a:t>informeren</a:t>
            </a:r>
            <a:r>
              <a:rPr lang="en-US" dirty="0">
                <a:latin typeface="Arial"/>
                <a:cs typeface="Arial"/>
              </a:rPr>
              <a:t> via de </a:t>
            </a:r>
            <a:r>
              <a:rPr lang="en-US" dirty="0" err="1">
                <a:latin typeface="Arial"/>
                <a:cs typeface="Arial"/>
              </a:rPr>
              <a:t>juiste</a:t>
            </a:r>
            <a:r>
              <a:rPr lang="en-US" dirty="0">
                <a:latin typeface="Arial"/>
                <a:cs typeface="Arial"/>
              </a:rPr>
              <a:t> </a:t>
            </a:r>
            <a:endParaRPr lang="en-US" dirty="0">
              <a:latin typeface="Calibri" panose="020F0502020204030204"/>
              <a:cs typeface="Calibri" panose="020F0502020204030204"/>
            </a:endParaRPr>
          </a:p>
          <a:p>
            <a:pPr marL="0" indent="0">
              <a:lnSpc>
                <a:spcPct val="90000"/>
              </a:lnSpc>
              <a:spcBef>
                <a:spcPts val="475"/>
              </a:spcBef>
              <a:spcAft>
                <a:spcPct val="0"/>
              </a:spcAft>
              <a:buNone/>
            </a:pPr>
            <a:r>
              <a:rPr lang="en-US" dirty="0" err="1">
                <a:latin typeface="Arial"/>
                <a:cs typeface="Arial"/>
              </a:rPr>
              <a:t>kanalen</a:t>
            </a:r>
            <a:r>
              <a:rPr lang="en-US" dirty="0">
                <a:latin typeface="Arial"/>
                <a:cs typeface="Arial"/>
              </a:rPr>
              <a:t> </a:t>
            </a:r>
            <a:r>
              <a:rPr lang="en-US" dirty="0" err="1">
                <a:latin typeface="Arial"/>
                <a:cs typeface="Arial"/>
              </a:rPr>
              <a:t>en</a:t>
            </a:r>
            <a:r>
              <a:rPr lang="en-US" dirty="0">
                <a:latin typeface="Arial"/>
                <a:cs typeface="Arial"/>
              </a:rPr>
              <a:t> in </a:t>
            </a:r>
            <a:r>
              <a:rPr lang="en-US" dirty="0" err="1">
                <a:latin typeface="Arial"/>
                <a:cs typeface="Arial"/>
              </a:rPr>
              <a:t>begrijpelijke</a:t>
            </a:r>
            <a:r>
              <a:rPr lang="en-US" dirty="0">
                <a:latin typeface="Arial"/>
                <a:cs typeface="Arial"/>
              </a:rPr>
              <a:t> taal</a:t>
            </a:r>
            <a:endParaRPr lang="en-US" dirty="0">
              <a:ea typeface="+mn-lt"/>
              <a:cs typeface="+mn-lt"/>
            </a:endParaRPr>
          </a:p>
          <a:p>
            <a:pPr marL="0" indent="0">
              <a:lnSpc>
                <a:spcPct val="90000"/>
              </a:lnSpc>
              <a:spcBef>
                <a:spcPts val="475"/>
              </a:spcBef>
              <a:spcAft>
                <a:spcPct val="0"/>
              </a:spcAft>
              <a:buNone/>
            </a:pPr>
            <a:endParaRPr lang="en-US" dirty="0">
              <a:latin typeface="Arial"/>
              <a:ea typeface="+mn-lt"/>
              <a:cs typeface="Arial"/>
            </a:endParaRPr>
          </a:p>
          <a:p>
            <a:pPr marL="0" indent="0">
              <a:lnSpc>
                <a:spcPct val="90000"/>
              </a:lnSpc>
              <a:spcBef>
                <a:spcPts val="475"/>
              </a:spcBef>
              <a:spcAft>
                <a:spcPct val="0"/>
              </a:spcAft>
              <a:buNone/>
            </a:pPr>
            <a:r>
              <a:rPr lang="en-US" dirty="0">
                <a:latin typeface="Arial"/>
                <a:ea typeface="+mn-lt"/>
                <a:cs typeface="Arial"/>
              </a:rPr>
              <a:t>En: In </a:t>
            </a:r>
            <a:r>
              <a:rPr lang="en-US" dirty="0" err="1">
                <a:latin typeface="Arial"/>
                <a:ea typeface="+mn-lt"/>
                <a:cs typeface="Arial"/>
              </a:rPr>
              <a:t>beeld</a:t>
            </a:r>
            <a:endParaRPr lang="en-US" dirty="0">
              <a:latin typeface="Arial"/>
              <a:ea typeface="+mn-lt"/>
              <a:cs typeface="Arial"/>
            </a:endParaRPr>
          </a:p>
          <a:p>
            <a:pPr marL="0" indent="0">
              <a:lnSpc>
                <a:spcPct val="90000"/>
              </a:lnSpc>
              <a:spcBef>
                <a:spcPts val="475"/>
              </a:spcBef>
              <a:spcAft>
                <a:spcPct val="0"/>
              </a:spcAft>
              <a:buNone/>
            </a:pPr>
            <a:r>
              <a:rPr lang="nl-NL" dirty="0">
                <a:latin typeface="Arial"/>
                <a:ea typeface="+mn-lt"/>
                <a:cs typeface="Arial"/>
              </a:rPr>
              <a:t>Inwoners die te maken hebben met betalingsachterstanden en vroeg in beeld hebben met </a:t>
            </a:r>
            <a:r>
              <a:rPr lang="nl-NL" dirty="0" err="1">
                <a:latin typeface="Arial"/>
                <a:ea typeface="+mn-lt"/>
                <a:cs typeface="Arial"/>
              </a:rPr>
              <a:t>vroegsignalering</a:t>
            </a:r>
            <a:endParaRPr lang="nl-NL" dirty="0" err="1">
              <a:ea typeface="+mn-lt"/>
              <a:cs typeface="+mn-lt"/>
            </a:endParaRPr>
          </a:p>
          <a:p>
            <a:pPr marL="179705" indent="-179705">
              <a:lnSpc>
                <a:spcPct val="90000"/>
              </a:lnSpc>
              <a:spcBef>
                <a:spcPts val="475"/>
              </a:spcBef>
              <a:spcAft>
                <a:spcPct val="0"/>
              </a:spcAft>
              <a:buFont typeface="Arial"/>
              <a:buChar char="•"/>
            </a:pPr>
            <a:endParaRPr lang="nl-NL" dirty="0">
              <a:ea typeface="+mn-lt"/>
              <a:cs typeface="+mn-lt"/>
            </a:endParaRPr>
          </a:p>
          <a:p>
            <a:pPr marL="0" indent="0">
              <a:lnSpc>
                <a:spcPct val="90000"/>
              </a:lnSpc>
              <a:spcBef>
                <a:spcPts val="475"/>
              </a:spcBef>
              <a:spcAft>
                <a:spcPct val="0"/>
              </a:spcAft>
              <a:buNone/>
            </a:pPr>
            <a:endParaRPr lang="en-US" dirty="0">
              <a:latin typeface="Arial"/>
              <a:ea typeface="+mn-lt"/>
              <a:cs typeface="Arial"/>
            </a:endParaRPr>
          </a:p>
          <a:p>
            <a:pPr marL="342900" indent="-342900">
              <a:lnSpc>
                <a:spcPct val="90000"/>
              </a:lnSpc>
              <a:spcBef>
                <a:spcPts val="475"/>
              </a:spcBef>
              <a:spcAft>
                <a:spcPct val="0"/>
              </a:spcAft>
            </a:pPr>
            <a:endParaRPr lang="nl-NL">
              <a:ea typeface="+mn-lt"/>
              <a:cs typeface="+mn-lt"/>
            </a:endParaRPr>
          </a:p>
          <a:p>
            <a:pPr marL="267970" indent="-267970">
              <a:lnSpc>
                <a:spcPct val="90000"/>
              </a:lnSpc>
              <a:spcBef>
                <a:spcPts val="475"/>
              </a:spcBef>
              <a:spcAft>
                <a:spcPct val="0"/>
              </a:spcAft>
            </a:pPr>
            <a:endParaRPr lang="nl-NL">
              <a:latin typeface="Arial"/>
              <a:cs typeface="Arial"/>
            </a:endParaRPr>
          </a:p>
          <a:p>
            <a:pPr marL="267970" indent="-267970">
              <a:lnSpc>
                <a:spcPct val="90000"/>
              </a:lnSpc>
              <a:spcBef>
                <a:spcPts val="475"/>
              </a:spcBef>
              <a:spcAft>
                <a:spcPct val="0"/>
              </a:spcAft>
            </a:pPr>
            <a:endParaRPr lang="nl-NL">
              <a:latin typeface="Arial"/>
              <a:ea typeface="+mn-lt"/>
              <a:cs typeface="Arial"/>
            </a:endParaRPr>
          </a:p>
          <a:p>
            <a:pPr marL="179705" indent="-179705"/>
            <a:endParaRPr lang="nl-NL">
              <a:cs typeface="Calibri"/>
            </a:endParaRPr>
          </a:p>
          <a:p>
            <a:pPr marL="179705" indent="-179705"/>
            <a:endParaRPr lang="nl-NL" dirty="0">
              <a:cs typeface="Calibri"/>
            </a:endParaRPr>
          </a:p>
          <a:p>
            <a:pPr marL="179705" indent="-179705"/>
            <a:endParaRPr lang="nl-NL">
              <a:cs typeface="Calibri"/>
            </a:endParaRPr>
          </a:p>
        </p:txBody>
      </p:sp>
      <p:pic>
        <p:nvPicPr>
          <p:cNvPr id="8" name="Picture 8">
            <a:extLst>
              <a:ext uri="{FF2B5EF4-FFF2-40B4-BE49-F238E27FC236}">
                <a16:creationId xmlns:a16="http://schemas.microsoft.com/office/drawing/2014/main" id="{D03378F5-B39C-EEDD-C63D-8F5B618B9D3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19256" y="1084198"/>
            <a:ext cx="7161868" cy="765773"/>
          </a:xfrm>
          <a:prstGeom prst="rect">
            <a:avLst/>
          </a:prstGeom>
        </p:spPr>
      </p:pic>
    </p:spTree>
    <p:extLst>
      <p:ext uri="{BB962C8B-B14F-4D97-AF65-F5344CB8AC3E}">
        <p14:creationId xmlns:p14="http://schemas.microsoft.com/office/powerpoint/2010/main" val="2137173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FF7E87B-6C61-8939-195D-87283B7B1A73}"/>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B5E5D9DE-09C3-BDE9-B0BC-0A7E4ABEFEB1}"/>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21F59769-6A10-3CDB-EA08-F194D2F553AC}"/>
              </a:ext>
            </a:extLst>
          </p:cNvPr>
          <p:cNvSpPr>
            <a:spLocks noGrp="1"/>
          </p:cNvSpPr>
          <p:nvPr>
            <p:ph type="sldNum" sz="quarter" idx="12"/>
          </p:nvPr>
        </p:nvSpPr>
        <p:spPr/>
        <p:txBody>
          <a:bodyPr/>
          <a:lstStyle/>
          <a:p>
            <a:fld id="{14F1411D-0280-154F-AEAC-4C20B7AA46B2}" type="slidenum">
              <a:rPr lang="nl-NL" smtClean="0"/>
              <a:t>11</a:t>
            </a:fld>
            <a:endParaRPr lang="nl-NL"/>
          </a:p>
        </p:txBody>
      </p:sp>
      <p:sp>
        <p:nvSpPr>
          <p:cNvPr id="5" name="Titel 4">
            <a:extLst>
              <a:ext uri="{FF2B5EF4-FFF2-40B4-BE49-F238E27FC236}">
                <a16:creationId xmlns:a16="http://schemas.microsoft.com/office/drawing/2014/main" id="{7FAAA823-9D96-D8BF-61B3-EECF0FD372DE}"/>
              </a:ext>
            </a:extLst>
          </p:cNvPr>
          <p:cNvSpPr>
            <a:spLocks noGrp="1"/>
          </p:cNvSpPr>
          <p:nvPr>
            <p:ph type="title"/>
          </p:nvPr>
        </p:nvSpPr>
        <p:spPr>
          <a:xfrm>
            <a:off x="719999" y="467146"/>
            <a:ext cx="7704000" cy="612854"/>
          </a:xfrm>
        </p:spPr>
        <p:txBody>
          <a:bodyPr/>
          <a:lstStyle/>
          <a:p>
            <a:r>
              <a:rPr lang="nl-NL" b="1" dirty="0">
                <a:ea typeface="+mj-lt"/>
                <a:cs typeface="+mj-lt"/>
              </a:rPr>
              <a:t>Mijlpaal: In contact</a:t>
            </a:r>
          </a:p>
        </p:txBody>
      </p:sp>
      <p:sp>
        <p:nvSpPr>
          <p:cNvPr id="6" name="Tijdelijke aanduiding voor inhoud 5">
            <a:extLst>
              <a:ext uri="{FF2B5EF4-FFF2-40B4-BE49-F238E27FC236}">
                <a16:creationId xmlns:a16="http://schemas.microsoft.com/office/drawing/2014/main" id="{6102FEB6-D1BD-7E5A-B6E8-468D362239E2}"/>
              </a:ext>
            </a:extLst>
          </p:cNvPr>
          <p:cNvSpPr>
            <a:spLocks noGrp="1"/>
          </p:cNvSpPr>
          <p:nvPr>
            <p:ph idx="1"/>
          </p:nvPr>
        </p:nvSpPr>
        <p:spPr>
          <a:xfrm>
            <a:off x="748850" y="1081045"/>
            <a:ext cx="7875828" cy="3340917"/>
          </a:xfrm>
        </p:spPr>
        <p:txBody>
          <a:bodyPr/>
          <a:lstStyle/>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r>
              <a:rPr lang="en-US" dirty="0">
                <a:latin typeface="Arial"/>
                <a:cs typeface="Arial"/>
              </a:rPr>
              <a:t>Doel:</a:t>
            </a:r>
            <a:endParaRPr lang="en-US" dirty="0">
              <a:ea typeface="+mn-lt"/>
              <a:cs typeface="+mn-lt"/>
            </a:endParaRPr>
          </a:p>
          <a:p>
            <a:pPr marL="0" indent="0">
              <a:lnSpc>
                <a:spcPct val="90000"/>
              </a:lnSpc>
              <a:spcBef>
                <a:spcPts val="475"/>
              </a:spcBef>
              <a:spcAft>
                <a:spcPct val="0"/>
              </a:spcAft>
              <a:buNone/>
            </a:pPr>
            <a:endParaRPr lang="en-US" dirty="0">
              <a:latin typeface="Arial"/>
              <a:ea typeface="+mn-lt"/>
              <a:cs typeface="Arial"/>
            </a:endParaRPr>
          </a:p>
          <a:p>
            <a:pPr marL="0" indent="0">
              <a:lnSpc>
                <a:spcPct val="90000"/>
              </a:lnSpc>
              <a:spcBef>
                <a:spcPts val="475"/>
              </a:spcBef>
              <a:spcAft>
                <a:spcPct val="0"/>
              </a:spcAft>
              <a:buNone/>
            </a:pPr>
            <a:r>
              <a:rPr lang="nl-NL" dirty="0">
                <a:latin typeface="Arial"/>
                <a:ea typeface="+mn-lt"/>
                <a:cs typeface="Arial"/>
              </a:rPr>
              <a:t>Eenvoudig en snel contact met inwoners. Inwoners melden zich rechtstreeks of worden warm overgedragen naar de juiste hulp.</a:t>
            </a:r>
            <a:endParaRPr lang="nl-NL" dirty="0">
              <a:ea typeface="+mn-lt"/>
              <a:cs typeface="+mn-lt"/>
            </a:endParaRPr>
          </a:p>
          <a:p>
            <a:pPr marL="0" indent="0">
              <a:lnSpc>
                <a:spcPct val="90000"/>
              </a:lnSpc>
              <a:spcBef>
                <a:spcPts val="475"/>
              </a:spcBef>
              <a:spcAft>
                <a:spcPct val="0"/>
              </a:spcAft>
              <a:buNone/>
            </a:pPr>
            <a:endParaRPr lang="nl-NL" dirty="0">
              <a:ea typeface="+mn-lt"/>
              <a:cs typeface="+mn-lt"/>
            </a:endParaRPr>
          </a:p>
          <a:p>
            <a:pPr marL="0" indent="0">
              <a:lnSpc>
                <a:spcPct val="90000"/>
              </a:lnSpc>
              <a:spcBef>
                <a:spcPts val="475"/>
              </a:spcBef>
              <a:spcAft>
                <a:spcPct val="0"/>
              </a:spcAft>
              <a:buNone/>
            </a:pPr>
            <a:endParaRPr lang="en-US" dirty="0">
              <a:latin typeface="Arial"/>
              <a:ea typeface="+mn-lt"/>
              <a:cs typeface="Arial"/>
            </a:endParaRPr>
          </a:p>
          <a:p>
            <a:pPr marL="342900" indent="-342900">
              <a:lnSpc>
                <a:spcPct val="90000"/>
              </a:lnSpc>
              <a:spcBef>
                <a:spcPts val="475"/>
              </a:spcBef>
              <a:spcAft>
                <a:spcPct val="0"/>
              </a:spcAft>
            </a:pPr>
            <a:endParaRPr lang="nl-NL">
              <a:ea typeface="+mn-lt"/>
              <a:cs typeface="+mn-lt"/>
            </a:endParaRPr>
          </a:p>
          <a:p>
            <a:pPr marL="267970" indent="-267970">
              <a:lnSpc>
                <a:spcPct val="90000"/>
              </a:lnSpc>
              <a:spcBef>
                <a:spcPts val="475"/>
              </a:spcBef>
              <a:spcAft>
                <a:spcPct val="0"/>
              </a:spcAft>
            </a:pPr>
            <a:endParaRPr lang="nl-NL">
              <a:latin typeface="Arial"/>
              <a:cs typeface="Arial"/>
            </a:endParaRPr>
          </a:p>
          <a:p>
            <a:pPr marL="267970" indent="-267970">
              <a:lnSpc>
                <a:spcPct val="90000"/>
              </a:lnSpc>
              <a:spcBef>
                <a:spcPts val="475"/>
              </a:spcBef>
              <a:spcAft>
                <a:spcPct val="0"/>
              </a:spcAft>
            </a:pPr>
            <a:endParaRPr lang="nl-NL">
              <a:latin typeface="Arial"/>
              <a:ea typeface="+mn-lt"/>
              <a:cs typeface="Arial"/>
            </a:endParaRPr>
          </a:p>
          <a:p>
            <a:pPr marL="179705" indent="-179705"/>
            <a:endParaRPr lang="nl-NL">
              <a:cs typeface="Calibri"/>
            </a:endParaRPr>
          </a:p>
          <a:p>
            <a:pPr marL="179705" indent="-179705"/>
            <a:endParaRPr lang="nl-NL" dirty="0">
              <a:cs typeface="Calibri"/>
            </a:endParaRPr>
          </a:p>
          <a:p>
            <a:pPr marL="179705" indent="-179705"/>
            <a:endParaRPr lang="nl-NL" dirty="0">
              <a:cs typeface="Calibri"/>
            </a:endParaRPr>
          </a:p>
        </p:txBody>
      </p:sp>
      <p:pic>
        <p:nvPicPr>
          <p:cNvPr id="8" name="Picture 8">
            <a:extLst>
              <a:ext uri="{FF2B5EF4-FFF2-40B4-BE49-F238E27FC236}">
                <a16:creationId xmlns:a16="http://schemas.microsoft.com/office/drawing/2014/main" id="{D03378F5-B39C-EEDD-C63D-8F5B618B9D3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19256" y="1084198"/>
            <a:ext cx="7161868" cy="765773"/>
          </a:xfrm>
          <a:prstGeom prst="rect">
            <a:avLst/>
          </a:prstGeom>
        </p:spPr>
      </p:pic>
    </p:spTree>
    <p:extLst>
      <p:ext uri="{BB962C8B-B14F-4D97-AF65-F5344CB8AC3E}">
        <p14:creationId xmlns:p14="http://schemas.microsoft.com/office/powerpoint/2010/main" val="133805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FF7E87B-6C61-8939-195D-87283B7B1A73}"/>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B5E5D9DE-09C3-BDE9-B0BC-0A7E4ABEFEB1}"/>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21F59769-6A10-3CDB-EA08-F194D2F553AC}"/>
              </a:ext>
            </a:extLst>
          </p:cNvPr>
          <p:cNvSpPr>
            <a:spLocks noGrp="1"/>
          </p:cNvSpPr>
          <p:nvPr>
            <p:ph type="sldNum" sz="quarter" idx="12"/>
          </p:nvPr>
        </p:nvSpPr>
        <p:spPr/>
        <p:txBody>
          <a:bodyPr/>
          <a:lstStyle/>
          <a:p>
            <a:fld id="{14F1411D-0280-154F-AEAC-4C20B7AA46B2}" type="slidenum">
              <a:rPr lang="nl-NL" smtClean="0"/>
              <a:t>12</a:t>
            </a:fld>
            <a:endParaRPr lang="nl-NL"/>
          </a:p>
        </p:txBody>
      </p:sp>
      <p:sp>
        <p:nvSpPr>
          <p:cNvPr id="5" name="Titel 4">
            <a:extLst>
              <a:ext uri="{FF2B5EF4-FFF2-40B4-BE49-F238E27FC236}">
                <a16:creationId xmlns:a16="http://schemas.microsoft.com/office/drawing/2014/main" id="{7FAAA823-9D96-D8BF-61B3-EECF0FD372DE}"/>
              </a:ext>
            </a:extLst>
          </p:cNvPr>
          <p:cNvSpPr>
            <a:spLocks noGrp="1"/>
          </p:cNvSpPr>
          <p:nvPr>
            <p:ph type="title"/>
          </p:nvPr>
        </p:nvSpPr>
        <p:spPr>
          <a:xfrm>
            <a:off x="719999" y="467146"/>
            <a:ext cx="7704000" cy="612854"/>
          </a:xfrm>
        </p:spPr>
        <p:txBody>
          <a:bodyPr/>
          <a:lstStyle/>
          <a:p>
            <a:r>
              <a:rPr lang="nl-NL" b="1">
                <a:ea typeface="+mj-lt"/>
                <a:cs typeface="+mj-lt"/>
              </a:rPr>
              <a:t>Schulden</a:t>
            </a:r>
          </a:p>
        </p:txBody>
      </p:sp>
      <p:sp>
        <p:nvSpPr>
          <p:cNvPr id="6" name="Tijdelijke aanduiding voor inhoud 5">
            <a:extLst>
              <a:ext uri="{FF2B5EF4-FFF2-40B4-BE49-F238E27FC236}">
                <a16:creationId xmlns:a16="http://schemas.microsoft.com/office/drawing/2014/main" id="{6102FEB6-D1BD-7E5A-B6E8-468D362239E2}"/>
              </a:ext>
            </a:extLst>
          </p:cNvPr>
          <p:cNvSpPr>
            <a:spLocks noGrp="1"/>
          </p:cNvSpPr>
          <p:nvPr>
            <p:ph idx="1"/>
          </p:nvPr>
        </p:nvSpPr>
        <p:spPr>
          <a:xfrm>
            <a:off x="604254" y="1060634"/>
            <a:ext cx="8020424" cy="3361328"/>
          </a:xfrm>
        </p:spPr>
        <p:txBody>
          <a:bodyPr/>
          <a:lstStyle/>
          <a:p>
            <a:pPr marL="267970" indent="-267970">
              <a:lnSpc>
                <a:spcPct val="90000"/>
              </a:lnSpc>
              <a:spcBef>
                <a:spcPts val="475"/>
              </a:spcBef>
              <a:spcAft>
                <a:spcPct val="0"/>
              </a:spcAft>
              <a:buFont typeface="Arial"/>
              <a:buChar char="•"/>
            </a:pPr>
            <a:r>
              <a:rPr lang="nl-NL">
                <a:latin typeface="Arial"/>
                <a:ea typeface="+mn-lt"/>
                <a:cs typeface="Arial"/>
              </a:rPr>
              <a:t>Routekaart Financiële Zorgen is op 24 juni 2021 omarmd en vastgesteld door de commissie Participatie, Schuldhulpverlening en Integratie; </a:t>
            </a:r>
            <a:endParaRPr lang="en-US">
              <a:ea typeface="+mn-lt"/>
              <a:cs typeface="+mn-lt"/>
            </a:endParaRPr>
          </a:p>
          <a:p>
            <a:pPr marL="267970" indent="-267970">
              <a:lnSpc>
                <a:spcPct val="90000"/>
              </a:lnSpc>
              <a:spcBef>
                <a:spcPts val="475"/>
              </a:spcBef>
              <a:spcAft>
                <a:spcPct val="0"/>
              </a:spcAft>
              <a:buFont typeface="Arial"/>
              <a:buChar char="•"/>
            </a:pPr>
            <a:r>
              <a:rPr lang="nl-NL">
                <a:latin typeface="Arial"/>
                <a:ea typeface="+mn-lt"/>
                <a:cs typeface="Arial"/>
              </a:rPr>
              <a:t>De commissie heeft ingestemd met het voorstel om de routekaart uit te breiden met het perspectief van de sociale incasso en de rechtspraak. Op dit moment vindt de inhoudelijke uitwerking hiervan plaats. </a:t>
            </a:r>
            <a:endParaRPr lang="en-US">
              <a:ea typeface="+mn-lt"/>
              <a:cs typeface="+mn-lt"/>
            </a:endParaRPr>
          </a:p>
          <a:p>
            <a:pPr marL="267970" indent="-267970">
              <a:lnSpc>
                <a:spcPct val="90000"/>
              </a:lnSpc>
              <a:spcBef>
                <a:spcPts val="475"/>
              </a:spcBef>
              <a:spcAft>
                <a:spcPct val="0"/>
              </a:spcAft>
              <a:buFont typeface="Arial"/>
              <a:buChar char="•"/>
            </a:pPr>
            <a:r>
              <a:rPr lang="nl-NL">
                <a:latin typeface="Arial"/>
                <a:ea typeface="+mn-lt"/>
                <a:cs typeface="Arial"/>
              </a:rPr>
              <a:t>Op dit moment wordt uitgewerkt wat de consequenties zijn van de toepassing van de routekaart binnen de gemeentelijke uitvoering in samenwerking met een aantal referentiegemeenten (businesscase). </a:t>
            </a:r>
            <a:endParaRPr lang="en-US">
              <a:ea typeface="+mn-lt"/>
              <a:cs typeface="+mn-lt"/>
            </a:endParaRPr>
          </a:p>
          <a:p>
            <a:pPr marL="267970" indent="-267970">
              <a:lnSpc>
                <a:spcPct val="90000"/>
              </a:lnSpc>
              <a:spcBef>
                <a:spcPts val="475"/>
              </a:spcBef>
              <a:spcAft>
                <a:spcPct val="0"/>
              </a:spcAft>
              <a:buFont typeface="Arial"/>
              <a:buChar char="•"/>
            </a:pPr>
            <a:r>
              <a:rPr lang="nl-NL">
                <a:latin typeface="Arial"/>
                <a:ea typeface="+mn-lt"/>
                <a:cs typeface="Arial"/>
              </a:rPr>
              <a:t>Verdieping en verrijking informatiekundige laag aan de hand van CG.</a:t>
            </a:r>
            <a:endParaRPr lang="en-US">
              <a:ea typeface="+mn-lt"/>
              <a:cs typeface="+mn-lt"/>
            </a:endParaRPr>
          </a:p>
          <a:p>
            <a:pPr marL="267970" indent="-267970">
              <a:lnSpc>
                <a:spcPct val="90000"/>
              </a:lnSpc>
              <a:spcBef>
                <a:spcPts val="475"/>
              </a:spcBef>
              <a:spcAft>
                <a:spcPct val="0"/>
              </a:spcAft>
              <a:buFont typeface="Arial"/>
              <a:buChar char="•"/>
            </a:pPr>
            <a:r>
              <a:rPr lang="nl-NL">
                <a:latin typeface="Arial"/>
                <a:ea typeface="+mn-lt"/>
                <a:cs typeface="Arial"/>
              </a:rPr>
              <a:t>Uitwerking ontsluiting van de routekaart (website).</a:t>
            </a:r>
            <a:endParaRPr lang="nl-NL"/>
          </a:p>
          <a:p>
            <a:pPr marL="179705" indent="-179705">
              <a:buFont typeface="Arial" panose="020B0604020202020204" pitchFamily="34" charset="0"/>
              <a:buChar char="•"/>
            </a:pPr>
            <a:endParaRPr lang="nl-NL">
              <a:ea typeface="+mn-lt"/>
              <a:cs typeface="+mn-lt"/>
            </a:endParaRPr>
          </a:p>
          <a:p>
            <a:pPr marL="179705" indent="-179705">
              <a:buFont typeface="Arial" panose="020B0604020202020204" pitchFamily="34" charset="0"/>
              <a:buChar char="•"/>
            </a:pPr>
            <a:endParaRPr lang="nl-NL">
              <a:ea typeface="+mn-lt"/>
              <a:cs typeface="+mn-lt"/>
            </a:endParaRPr>
          </a:p>
        </p:txBody>
      </p:sp>
    </p:spTree>
    <p:extLst>
      <p:ext uri="{BB962C8B-B14F-4D97-AF65-F5344CB8AC3E}">
        <p14:creationId xmlns:p14="http://schemas.microsoft.com/office/powerpoint/2010/main" val="315542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3CE6FD6-F68A-B3CC-0778-D430B30449FD}"/>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63886F07-6556-61DB-BD7B-30B35C31E9D7}"/>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7C830E49-3D4A-52D9-0F6C-FADEBCF2E7C9}"/>
              </a:ext>
            </a:extLst>
          </p:cNvPr>
          <p:cNvSpPr>
            <a:spLocks noGrp="1"/>
          </p:cNvSpPr>
          <p:nvPr>
            <p:ph type="sldNum" sz="quarter" idx="12"/>
          </p:nvPr>
        </p:nvSpPr>
        <p:spPr/>
        <p:txBody>
          <a:bodyPr/>
          <a:lstStyle/>
          <a:p>
            <a:fld id="{14F1411D-0280-154F-AEAC-4C20B7AA46B2}" type="slidenum">
              <a:rPr lang="nl-NL" smtClean="0"/>
              <a:t>13</a:t>
            </a:fld>
            <a:endParaRPr lang="nl-NL"/>
          </a:p>
        </p:txBody>
      </p:sp>
      <p:sp>
        <p:nvSpPr>
          <p:cNvPr id="5" name="Titel 4">
            <a:extLst>
              <a:ext uri="{FF2B5EF4-FFF2-40B4-BE49-F238E27FC236}">
                <a16:creationId xmlns:a16="http://schemas.microsoft.com/office/drawing/2014/main" id="{66272FA9-8A7D-78B2-CC44-BF46044AADBF}"/>
              </a:ext>
            </a:extLst>
          </p:cNvPr>
          <p:cNvSpPr>
            <a:spLocks noGrp="1"/>
          </p:cNvSpPr>
          <p:nvPr>
            <p:ph type="title"/>
          </p:nvPr>
        </p:nvSpPr>
        <p:spPr>
          <a:xfrm>
            <a:off x="720000" y="869942"/>
            <a:ext cx="7704000" cy="432000"/>
          </a:xfrm>
        </p:spPr>
        <p:txBody>
          <a:bodyPr/>
          <a:lstStyle/>
          <a:p>
            <a:r>
              <a:rPr lang="nl-NL" dirty="0"/>
              <a:t>Nu zelf aan de slag</a:t>
            </a:r>
          </a:p>
        </p:txBody>
      </p:sp>
    </p:spTree>
    <p:extLst>
      <p:ext uri="{BB962C8B-B14F-4D97-AF65-F5344CB8AC3E}">
        <p14:creationId xmlns:p14="http://schemas.microsoft.com/office/powerpoint/2010/main" val="4087946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Wat zien we?</a:t>
            </a:r>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rot="20697179">
            <a:off x="143567" y="1060316"/>
            <a:ext cx="5126631" cy="3251469"/>
          </a:xfrm>
          <a:prstGeom prst="rect">
            <a:avLst/>
          </a:prstGeom>
        </p:spPr>
      </p:pic>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018806" y="191055"/>
            <a:ext cx="3682586" cy="2534056"/>
          </a:xfrm>
          <a:prstGeom prst="rect">
            <a:avLst/>
          </a:prstGeom>
        </p:spPr>
      </p:pic>
      <p:pic>
        <p:nvPicPr>
          <p:cNvPr id="8" name="Picture 7"/>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rot="1497350">
            <a:off x="5978290" y="2563436"/>
            <a:ext cx="2719547" cy="2348063"/>
          </a:xfrm>
          <a:prstGeom prst="rect">
            <a:avLst/>
          </a:prstGeom>
        </p:spPr>
      </p:pic>
      <p:pic>
        <p:nvPicPr>
          <p:cNvPr id="9" name="Picture 8"/>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4243024" y="3254866"/>
            <a:ext cx="1551563" cy="1843392"/>
          </a:xfrm>
          <a:prstGeom prst="rect">
            <a:avLst/>
          </a:prstGeom>
        </p:spPr>
      </p:pic>
    </p:spTree>
    <p:extLst>
      <p:ext uri="{BB962C8B-B14F-4D97-AF65-F5344CB8AC3E}">
        <p14:creationId xmlns:p14="http://schemas.microsoft.com/office/powerpoint/2010/main" val="1402419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Impact gemeenten</a:t>
            </a:r>
          </a:p>
        </p:txBody>
      </p:sp>
      <p:sp>
        <p:nvSpPr>
          <p:cNvPr id="3" name="Content Placeholder 2"/>
          <p:cNvSpPr>
            <a:spLocks noGrp="1"/>
          </p:cNvSpPr>
          <p:nvPr>
            <p:ph idx="1"/>
          </p:nvPr>
        </p:nvSpPr>
        <p:spPr/>
        <p:txBody>
          <a:bodyPr/>
          <a:lstStyle/>
          <a:p>
            <a:pPr marL="342900" indent="-342900">
              <a:buFont typeface="+mj-lt"/>
              <a:buAutoNum type="arabicPeriod"/>
            </a:pPr>
            <a:r>
              <a:rPr lang="nl-NL" dirty="0"/>
              <a:t>Meer </a:t>
            </a:r>
            <a:r>
              <a:rPr lang="nl-NL" dirty="0" err="1"/>
              <a:t>vroegsignalen</a:t>
            </a:r>
            <a:r>
              <a:rPr lang="nl-NL" dirty="0"/>
              <a:t> energieachterstanden: </a:t>
            </a:r>
            <a:r>
              <a:rPr lang="nl-NL" dirty="0">
                <a:solidFill>
                  <a:srgbClr val="FF0000"/>
                </a:solidFill>
              </a:rPr>
              <a:t>afwegingskader </a:t>
            </a:r>
            <a:r>
              <a:rPr lang="nl-NL" dirty="0" err="1">
                <a:solidFill>
                  <a:srgbClr val="FF0000"/>
                </a:solidFill>
              </a:rPr>
              <a:t>vroegsignalering</a:t>
            </a:r>
            <a:r>
              <a:rPr lang="nl-NL" dirty="0">
                <a:solidFill>
                  <a:srgbClr val="FF0000"/>
                </a:solidFill>
              </a:rPr>
              <a:t> herzien</a:t>
            </a:r>
          </a:p>
          <a:p>
            <a:pPr marL="342900" indent="-342900">
              <a:buFont typeface="+mj-lt"/>
              <a:buAutoNum type="arabicPeriod"/>
            </a:pPr>
            <a:r>
              <a:rPr lang="nl-NL" dirty="0"/>
              <a:t>Toename aanvragen schuldhulp → </a:t>
            </a:r>
            <a:r>
              <a:rPr lang="nl-NL" dirty="0">
                <a:solidFill>
                  <a:srgbClr val="FF0000"/>
                </a:solidFill>
              </a:rPr>
              <a:t>Capaciteit</a:t>
            </a:r>
          </a:p>
          <a:p>
            <a:pPr marL="342900" indent="-342900">
              <a:buFont typeface="+mj-lt"/>
              <a:buAutoNum type="arabicPeriod"/>
            </a:pPr>
            <a:r>
              <a:rPr lang="nl-NL" dirty="0"/>
              <a:t>Nieuwe doelgroep → </a:t>
            </a:r>
            <a:r>
              <a:rPr lang="nl-NL" dirty="0">
                <a:solidFill>
                  <a:srgbClr val="FF0000"/>
                </a:solidFill>
              </a:rPr>
              <a:t>Andere vormen van ondersteuning, communicatie, gespreksvoering</a:t>
            </a:r>
          </a:p>
          <a:p>
            <a:pPr marL="342900" indent="-342900">
              <a:buFont typeface="+mj-lt"/>
              <a:buAutoNum type="arabicPeriod"/>
            </a:pPr>
            <a:r>
              <a:rPr lang="nl-NL" dirty="0"/>
              <a:t>Minder besteedbaar inkomen → </a:t>
            </a:r>
            <a:r>
              <a:rPr lang="nl-NL" dirty="0">
                <a:solidFill>
                  <a:srgbClr val="FF0000"/>
                </a:solidFill>
              </a:rPr>
              <a:t>druk op budgetplannen, nieuwe schulden gevolgen voor lopende schuldregelingen</a:t>
            </a:r>
          </a:p>
          <a:p>
            <a:endParaRPr lang="nl-NL" dirty="0"/>
          </a:p>
        </p:txBody>
      </p:sp>
      <p:pic>
        <p:nvPicPr>
          <p:cNvPr id="4" name="Picture 8">
            <a:extLst>
              <a:ext uri="{FF2B5EF4-FFF2-40B4-BE49-F238E27FC236}">
                <a16:creationId xmlns:a16="http://schemas.microsoft.com/office/drawing/2014/main" id="{09629D1A-640B-01DD-6375-C67D29FFB8B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62041" y="3542949"/>
            <a:ext cx="7161868" cy="765773"/>
          </a:xfrm>
          <a:prstGeom prst="rect">
            <a:avLst/>
          </a:prstGeom>
        </p:spPr>
      </p:pic>
      <p:sp>
        <p:nvSpPr>
          <p:cNvPr id="5" name="Tekstvak 4">
            <a:extLst>
              <a:ext uri="{FF2B5EF4-FFF2-40B4-BE49-F238E27FC236}">
                <a16:creationId xmlns:a16="http://schemas.microsoft.com/office/drawing/2014/main" id="{3C7AE9F2-89FB-9738-CDBC-6E1C206868D0}"/>
              </a:ext>
            </a:extLst>
          </p:cNvPr>
          <p:cNvSpPr txBox="1"/>
          <p:nvPr/>
        </p:nvSpPr>
        <p:spPr>
          <a:xfrm>
            <a:off x="1260390" y="3377148"/>
            <a:ext cx="272832" cy="300082"/>
          </a:xfrm>
          <a:prstGeom prst="rect">
            <a:avLst/>
          </a:prstGeom>
          <a:noFill/>
          <a:ln w="3175">
            <a:solidFill>
              <a:srgbClr val="FF0000"/>
            </a:solidFill>
          </a:ln>
        </p:spPr>
        <p:txBody>
          <a:bodyPr wrap="none" rtlCol="0">
            <a:spAutoFit/>
          </a:bodyPr>
          <a:lstStyle/>
          <a:p>
            <a:r>
              <a:rPr lang="nl-NL" b="1" dirty="0">
                <a:solidFill>
                  <a:srgbClr val="FF0000"/>
                </a:solidFill>
              </a:rPr>
              <a:t>1</a:t>
            </a:r>
          </a:p>
        </p:txBody>
      </p:sp>
      <p:sp>
        <p:nvSpPr>
          <p:cNvPr id="6" name="Tekstvak 5">
            <a:extLst>
              <a:ext uri="{FF2B5EF4-FFF2-40B4-BE49-F238E27FC236}">
                <a16:creationId xmlns:a16="http://schemas.microsoft.com/office/drawing/2014/main" id="{D2E546C5-E907-8E7D-5EFB-4925142DA9DD}"/>
              </a:ext>
            </a:extLst>
          </p:cNvPr>
          <p:cNvSpPr txBox="1"/>
          <p:nvPr/>
        </p:nvSpPr>
        <p:spPr>
          <a:xfrm>
            <a:off x="1952820" y="3377148"/>
            <a:ext cx="272832" cy="300082"/>
          </a:xfrm>
          <a:prstGeom prst="rect">
            <a:avLst/>
          </a:prstGeom>
          <a:noFill/>
          <a:ln w="3175">
            <a:solidFill>
              <a:srgbClr val="FF0000"/>
            </a:solidFill>
          </a:ln>
        </p:spPr>
        <p:txBody>
          <a:bodyPr wrap="none" rtlCol="0">
            <a:spAutoFit/>
          </a:bodyPr>
          <a:lstStyle/>
          <a:p>
            <a:r>
              <a:rPr lang="nl-NL" b="1" dirty="0">
                <a:solidFill>
                  <a:srgbClr val="FF0000"/>
                </a:solidFill>
              </a:rPr>
              <a:t>2</a:t>
            </a:r>
          </a:p>
        </p:txBody>
      </p:sp>
      <p:sp>
        <p:nvSpPr>
          <p:cNvPr id="7" name="Tekstvak 6">
            <a:extLst>
              <a:ext uri="{FF2B5EF4-FFF2-40B4-BE49-F238E27FC236}">
                <a16:creationId xmlns:a16="http://schemas.microsoft.com/office/drawing/2014/main" id="{A6D50CB9-8E8D-9B19-0E38-2FA76610A0B9}"/>
              </a:ext>
            </a:extLst>
          </p:cNvPr>
          <p:cNvSpPr txBox="1"/>
          <p:nvPr/>
        </p:nvSpPr>
        <p:spPr>
          <a:xfrm>
            <a:off x="2289281" y="3377148"/>
            <a:ext cx="272832" cy="300082"/>
          </a:xfrm>
          <a:prstGeom prst="rect">
            <a:avLst/>
          </a:prstGeom>
          <a:noFill/>
          <a:ln w="3175">
            <a:solidFill>
              <a:srgbClr val="FF0000"/>
            </a:solidFill>
          </a:ln>
        </p:spPr>
        <p:txBody>
          <a:bodyPr wrap="none" rtlCol="0">
            <a:spAutoFit/>
          </a:bodyPr>
          <a:lstStyle/>
          <a:p>
            <a:r>
              <a:rPr lang="nl-NL" b="1" dirty="0">
                <a:solidFill>
                  <a:srgbClr val="FF0000"/>
                </a:solidFill>
              </a:rPr>
              <a:t>3</a:t>
            </a:r>
          </a:p>
        </p:txBody>
      </p:sp>
      <p:sp>
        <p:nvSpPr>
          <p:cNvPr id="8" name="Tekstvak 7">
            <a:extLst>
              <a:ext uri="{FF2B5EF4-FFF2-40B4-BE49-F238E27FC236}">
                <a16:creationId xmlns:a16="http://schemas.microsoft.com/office/drawing/2014/main" id="{62A5DBDD-04BE-B4CF-BA07-F2BC3EB6CAA5}"/>
              </a:ext>
            </a:extLst>
          </p:cNvPr>
          <p:cNvSpPr txBox="1"/>
          <p:nvPr/>
        </p:nvSpPr>
        <p:spPr>
          <a:xfrm>
            <a:off x="3791087" y="3376148"/>
            <a:ext cx="272832" cy="300082"/>
          </a:xfrm>
          <a:prstGeom prst="rect">
            <a:avLst/>
          </a:prstGeom>
          <a:noFill/>
          <a:ln w="3175">
            <a:solidFill>
              <a:srgbClr val="FF0000"/>
            </a:solidFill>
          </a:ln>
        </p:spPr>
        <p:txBody>
          <a:bodyPr wrap="none" rtlCol="0">
            <a:spAutoFit/>
          </a:bodyPr>
          <a:lstStyle/>
          <a:p>
            <a:r>
              <a:rPr lang="nl-NL" b="1" dirty="0">
                <a:solidFill>
                  <a:srgbClr val="FF0000"/>
                </a:solidFill>
              </a:rPr>
              <a:t>4</a:t>
            </a:r>
          </a:p>
        </p:txBody>
      </p:sp>
    </p:spTree>
    <p:extLst>
      <p:ext uri="{BB962C8B-B14F-4D97-AF65-F5344CB8AC3E}">
        <p14:creationId xmlns:p14="http://schemas.microsoft.com/office/powerpoint/2010/main" val="79725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Impact geeft inzicht in je uitvoerinsplan</a:t>
            </a:r>
          </a:p>
        </p:txBody>
      </p:sp>
      <p:pic>
        <p:nvPicPr>
          <p:cNvPr id="6" name="Afbeelding 5">
            <a:extLst>
              <a:ext uri="{FF2B5EF4-FFF2-40B4-BE49-F238E27FC236}">
                <a16:creationId xmlns:a16="http://schemas.microsoft.com/office/drawing/2014/main" id="{294005B9-0273-463D-1DF1-9E02A26F1185}"/>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987420" y="1268017"/>
            <a:ext cx="4247762" cy="3601640"/>
          </a:xfrm>
          <a:prstGeom prst="rect">
            <a:avLst/>
          </a:prstGeom>
        </p:spPr>
      </p:pic>
    </p:spTree>
    <p:extLst>
      <p:ext uri="{BB962C8B-B14F-4D97-AF65-F5344CB8AC3E}">
        <p14:creationId xmlns:p14="http://schemas.microsoft.com/office/powerpoint/2010/main" val="40749555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9CBD0-4FB7-2A1F-BF80-04B26B1FE469}"/>
              </a:ext>
            </a:extLst>
          </p:cNvPr>
          <p:cNvSpPr>
            <a:spLocks noGrp="1"/>
          </p:cNvSpPr>
          <p:nvPr>
            <p:ph type="title"/>
          </p:nvPr>
        </p:nvSpPr>
        <p:spPr/>
        <p:txBody>
          <a:bodyPr/>
          <a:lstStyle/>
          <a:p>
            <a:r>
              <a:rPr lang="nl-NL"/>
              <a:t>Aan de slag als verkenner</a:t>
            </a:r>
          </a:p>
        </p:txBody>
      </p:sp>
      <p:pic>
        <p:nvPicPr>
          <p:cNvPr id="6" name="Afbeelding 5">
            <a:extLst>
              <a:ext uri="{FF2B5EF4-FFF2-40B4-BE49-F238E27FC236}">
                <a16:creationId xmlns:a16="http://schemas.microsoft.com/office/drawing/2014/main" id="{97CDD67C-6ED9-54BA-B96A-D12AEE22974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4410" y="1588537"/>
            <a:ext cx="3423804" cy="2269380"/>
          </a:xfrm>
          <a:prstGeom prst="rect">
            <a:avLst/>
          </a:prstGeom>
        </p:spPr>
      </p:pic>
      <p:pic>
        <p:nvPicPr>
          <p:cNvPr id="7" name="Afbeelding 6">
            <a:extLst>
              <a:ext uri="{FF2B5EF4-FFF2-40B4-BE49-F238E27FC236}">
                <a16:creationId xmlns:a16="http://schemas.microsoft.com/office/drawing/2014/main" id="{94877B53-64FC-4727-4B7B-7FDBDA11723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079352" y="1280164"/>
            <a:ext cx="2869163" cy="2869163"/>
          </a:xfrm>
          <a:prstGeom prst="rect">
            <a:avLst/>
          </a:prstGeom>
        </p:spPr>
      </p:pic>
    </p:spTree>
    <p:extLst>
      <p:ext uri="{BB962C8B-B14F-4D97-AF65-F5344CB8AC3E}">
        <p14:creationId xmlns:p14="http://schemas.microsoft.com/office/powerpoint/2010/main" val="4235910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FF7E87B-6C61-8939-195D-87283B7B1A73}"/>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B5E5D9DE-09C3-BDE9-B0BC-0A7E4ABEFEB1}"/>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21F59769-6A10-3CDB-EA08-F194D2F553AC}"/>
              </a:ext>
            </a:extLst>
          </p:cNvPr>
          <p:cNvSpPr>
            <a:spLocks noGrp="1"/>
          </p:cNvSpPr>
          <p:nvPr>
            <p:ph type="sldNum" sz="quarter" idx="12"/>
          </p:nvPr>
        </p:nvSpPr>
        <p:spPr/>
        <p:txBody>
          <a:bodyPr/>
          <a:lstStyle/>
          <a:p>
            <a:fld id="{14F1411D-0280-154F-AEAC-4C20B7AA46B2}" type="slidenum">
              <a:rPr lang="nl-NL" smtClean="0"/>
              <a:t>18</a:t>
            </a:fld>
            <a:endParaRPr lang="nl-NL"/>
          </a:p>
        </p:txBody>
      </p:sp>
      <p:sp>
        <p:nvSpPr>
          <p:cNvPr id="5" name="Titel 4">
            <a:extLst>
              <a:ext uri="{FF2B5EF4-FFF2-40B4-BE49-F238E27FC236}">
                <a16:creationId xmlns:a16="http://schemas.microsoft.com/office/drawing/2014/main" id="{7FAAA823-9D96-D8BF-61B3-EECF0FD372DE}"/>
              </a:ext>
            </a:extLst>
          </p:cNvPr>
          <p:cNvSpPr>
            <a:spLocks noGrp="1"/>
          </p:cNvSpPr>
          <p:nvPr>
            <p:ph type="title"/>
          </p:nvPr>
        </p:nvSpPr>
        <p:spPr>
          <a:xfrm>
            <a:off x="719999" y="467146"/>
            <a:ext cx="7704000" cy="612854"/>
          </a:xfrm>
        </p:spPr>
        <p:txBody>
          <a:bodyPr/>
          <a:lstStyle/>
          <a:p>
            <a:r>
              <a:rPr lang="nl-NL" b="1" dirty="0">
                <a:ea typeface="+mj-lt"/>
                <a:cs typeface="+mj-lt"/>
              </a:rPr>
              <a:t>Mijlpalen</a:t>
            </a:r>
          </a:p>
        </p:txBody>
      </p:sp>
      <p:sp>
        <p:nvSpPr>
          <p:cNvPr id="6" name="Tijdelijke aanduiding voor inhoud 5">
            <a:extLst>
              <a:ext uri="{FF2B5EF4-FFF2-40B4-BE49-F238E27FC236}">
                <a16:creationId xmlns:a16="http://schemas.microsoft.com/office/drawing/2014/main" id="{6102FEB6-D1BD-7E5A-B6E8-468D362239E2}"/>
              </a:ext>
            </a:extLst>
          </p:cNvPr>
          <p:cNvSpPr>
            <a:spLocks noGrp="1"/>
          </p:cNvSpPr>
          <p:nvPr>
            <p:ph idx="1"/>
          </p:nvPr>
        </p:nvSpPr>
        <p:spPr>
          <a:xfrm>
            <a:off x="748850" y="1081045"/>
            <a:ext cx="7875828" cy="3340917"/>
          </a:xfrm>
        </p:spPr>
        <p:txBody>
          <a:bodyPr/>
          <a:lstStyle/>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endParaRPr lang="en-US" dirty="0">
              <a:latin typeface="Arial"/>
              <a:cs typeface="Arial"/>
            </a:endParaRPr>
          </a:p>
          <a:p>
            <a:pPr marL="0" indent="0">
              <a:lnSpc>
                <a:spcPct val="90000"/>
              </a:lnSpc>
              <a:spcBef>
                <a:spcPts val="475"/>
              </a:spcBef>
              <a:spcAft>
                <a:spcPct val="0"/>
              </a:spcAft>
              <a:buNone/>
            </a:pPr>
            <a:r>
              <a:rPr lang="nl-NL" dirty="0">
                <a:latin typeface="Arial"/>
                <a:cs typeface="Arial"/>
              </a:rPr>
              <a:t>Maak per groepje een uitvoeringsplan</a:t>
            </a:r>
          </a:p>
          <a:p>
            <a:pPr marL="0" indent="0">
              <a:lnSpc>
                <a:spcPct val="90000"/>
              </a:lnSpc>
              <a:spcBef>
                <a:spcPts val="475"/>
              </a:spcBef>
              <a:spcAft>
                <a:spcPct val="0"/>
              </a:spcAft>
              <a:buNone/>
            </a:pPr>
            <a:endParaRPr lang="nl-NL" dirty="0">
              <a:latin typeface="Arial"/>
              <a:ea typeface="+mn-lt"/>
              <a:cs typeface="Arial"/>
            </a:endParaRPr>
          </a:p>
          <a:p>
            <a:pPr marL="385445" indent="-385445">
              <a:buAutoNum type="arabicPeriod"/>
            </a:pPr>
            <a:r>
              <a:rPr lang="nl-NL" dirty="0">
                <a:ea typeface="+mn-lt"/>
                <a:cs typeface="+mn-lt"/>
              </a:rPr>
              <a:t>Welke opgaven zien jullie en plot deze op de flipover</a:t>
            </a:r>
            <a:endParaRPr lang="en-US" dirty="0">
              <a:ea typeface="+mn-lt"/>
              <a:cs typeface="+mn-lt"/>
            </a:endParaRPr>
          </a:p>
          <a:p>
            <a:pPr marL="385445" indent="-385445">
              <a:buAutoNum type="arabicPeriod"/>
            </a:pPr>
            <a:r>
              <a:rPr lang="nl-NL" dirty="0">
                <a:ea typeface="+mn-lt"/>
                <a:cs typeface="+mn-lt"/>
              </a:rPr>
              <a:t>Maak vervolgens met elkaar een plan van aanpak voor je eigen klantreis;</a:t>
            </a:r>
            <a:endParaRPr lang="en-US" dirty="0">
              <a:ea typeface="+mn-lt"/>
              <a:cs typeface="+mn-lt"/>
            </a:endParaRPr>
          </a:p>
          <a:p>
            <a:pPr marL="728345" lvl="1" indent="-385445">
              <a:buAutoNum type="arabicPeriod"/>
            </a:pPr>
            <a:r>
              <a:rPr lang="nl-NL" dirty="0">
                <a:ea typeface="+mn-lt"/>
                <a:cs typeface="+mn-lt"/>
              </a:rPr>
              <a:t>Wat</a:t>
            </a:r>
            <a:endParaRPr lang="en-US" dirty="0">
              <a:ea typeface="+mn-lt"/>
              <a:cs typeface="+mn-lt"/>
            </a:endParaRPr>
          </a:p>
          <a:p>
            <a:pPr marL="728345" lvl="1" indent="-385445">
              <a:buAutoNum type="arabicPeriod"/>
            </a:pPr>
            <a:r>
              <a:rPr lang="nl-NL" dirty="0">
                <a:ea typeface="+mn-lt"/>
                <a:cs typeface="+mn-lt"/>
              </a:rPr>
              <a:t>Wanneer en hoe</a:t>
            </a:r>
          </a:p>
          <a:p>
            <a:pPr marL="728345" lvl="1" indent="-385445">
              <a:buAutoNum type="arabicPeriod"/>
            </a:pPr>
            <a:endParaRPr lang="nl-NL" dirty="0">
              <a:ea typeface="+mn-lt"/>
              <a:cs typeface="+mn-lt"/>
            </a:endParaRPr>
          </a:p>
          <a:p>
            <a:pPr marL="342900" lvl="1" indent="0">
              <a:buNone/>
            </a:pPr>
            <a:r>
              <a:rPr lang="nl-NL" dirty="0">
                <a:ea typeface="+mn-lt"/>
                <a:cs typeface="+mn-lt"/>
              </a:rPr>
              <a:t>Geef</a:t>
            </a:r>
            <a:r>
              <a:rPr lang="nl-NL" dirty="0">
                <a:latin typeface="Calibri" panose="020F0502020204030204"/>
                <a:cs typeface="Calibri"/>
              </a:rPr>
              <a:t> daarbij ook je toekomst droom aan</a:t>
            </a:r>
            <a:endParaRPr lang="nl-NL" dirty="0">
              <a:cs typeface="Calibri"/>
            </a:endParaRPr>
          </a:p>
          <a:p>
            <a:pPr marL="179705" indent="-179705"/>
            <a:endParaRPr lang="nl-NL" dirty="0">
              <a:cs typeface="Calibri"/>
            </a:endParaRPr>
          </a:p>
          <a:p>
            <a:pPr marL="179705" indent="-179705"/>
            <a:endParaRPr lang="nl-NL" dirty="0">
              <a:cs typeface="Calibri"/>
            </a:endParaRPr>
          </a:p>
          <a:p>
            <a:pPr marL="179705" indent="-179705"/>
            <a:endParaRPr lang="nl-NL" dirty="0">
              <a:cs typeface="Calibri"/>
            </a:endParaRPr>
          </a:p>
        </p:txBody>
      </p:sp>
      <p:pic>
        <p:nvPicPr>
          <p:cNvPr id="8" name="Picture 8">
            <a:extLst>
              <a:ext uri="{FF2B5EF4-FFF2-40B4-BE49-F238E27FC236}">
                <a16:creationId xmlns:a16="http://schemas.microsoft.com/office/drawing/2014/main" id="{D03378F5-B39C-EEDD-C63D-8F5B618B9D3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19256" y="1084198"/>
            <a:ext cx="7161868" cy="765773"/>
          </a:xfrm>
          <a:prstGeom prst="rect">
            <a:avLst/>
          </a:prstGeom>
        </p:spPr>
      </p:pic>
    </p:spTree>
    <p:extLst>
      <p:ext uri="{BB962C8B-B14F-4D97-AF65-F5344CB8AC3E}">
        <p14:creationId xmlns:p14="http://schemas.microsoft.com/office/powerpoint/2010/main" val="11608519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FF7E87B-6C61-8939-195D-87283B7B1A73}"/>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B5E5D9DE-09C3-BDE9-B0BC-0A7E4ABEFEB1}"/>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21F59769-6A10-3CDB-EA08-F194D2F553AC}"/>
              </a:ext>
            </a:extLst>
          </p:cNvPr>
          <p:cNvSpPr>
            <a:spLocks noGrp="1"/>
          </p:cNvSpPr>
          <p:nvPr>
            <p:ph type="sldNum" sz="quarter" idx="12"/>
          </p:nvPr>
        </p:nvSpPr>
        <p:spPr/>
        <p:txBody>
          <a:bodyPr/>
          <a:lstStyle/>
          <a:p>
            <a:fld id="{14F1411D-0280-154F-AEAC-4C20B7AA46B2}" type="slidenum">
              <a:rPr lang="nl-NL" smtClean="0"/>
              <a:t>19</a:t>
            </a:fld>
            <a:endParaRPr lang="nl-NL"/>
          </a:p>
        </p:txBody>
      </p:sp>
      <p:sp>
        <p:nvSpPr>
          <p:cNvPr id="5" name="Titel 4">
            <a:extLst>
              <a:ext uri="{FF2B5EF4-FFF2-40B4-BE49-F238E27FC236}">
                <a16:creationId xmlns:a16="http://schemas.microsoft.com/office/drawing/2014/main" id="{7FAAA823-9D96-D8BF-61B3-EECF0FD372DE}"/>
              </a:ext>
            </a:extLst>
          </p:cNvPr>
          <p:cNvSpPr>
            <a:spLocks noGrp="1"/>
          </p:cNvSpPr>
          <p:nvPr>
            <p:ph type="title"/>
          </p:nvPr>
        </p:nvSpPr>
        <p:spPr>
          <a:xfrm>
            <a:off x="719999" y="467146"/>
            <a:ext cx="7704000" cy="612854"/>
          </a:xfrm>
        </p:spPr>
        <p:txBody>
          <a:bodyPr/>
          <a:lstStyle/>
          <a:p>
            <a:pPr algn="ctr"/>
            <a:r>
              <a:rPr lang="nl-NL" b="1">
                <a:cs typeface="Calibri"/>
              </a:rPr>
              <a:t>Vragen</a:t>
            </a:r>
            <a:endParaRPr lang="en-US"/>
          </a:p>
        </p:txBody>
      </p:sp>
      <p:pic>
        <p:nvPicPr>
          <p:cNvPr id="7" name="Picture 7">
            <a:extLst>
              <a:ext uri="{FF2B5EF4-FFF2-40B4-BE49-F238E27FC236}">
                <a16:creationId xmlns:a16="http://schemas.microsoft.com/office/drawing/2014/main" id="{DB39E649-BF10-8611-0304-02B882EA2B8B}"/>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2282044" y="890545"/>
            <a:ext cx="4664843" cy="3531417"/>
          </a:xfrm>
        </p:spPr>
      </p:pic>
    </p:spTree>
    <p:extLst>
      <p:ext uri="{BB962C8B-B14F-4D97-AF65-F5344CB8AC3E}">
        <p14:creationId xmlns:p14="http://schemas.microsoft.com/office/powerpoint/2010/main" val="2830201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C342757-6272-0F5E-AED3-05BFDD8BEAB2}"/>
              </a:ext>
            </a:extLst>
          </p:cNvPr>
          <p:cNvSpPr>
            <a:spLocks noGrp="1"/>
          </p:cNvSpPr>
          <p:nvPr>
            <p:ph idx="1"/>
          </p:nvPr>
        </p:nvSpPr>
        <p:spPr/>
        <p:txBody>
          <a:bodyPr/>
          <a:lstStyle/>
          <a:p>
            <a:pPr marL="0" indent="0" algn="l" rtl="0" fontAlgn="base">
              <a:buNone/>
            </a:pPr>
            <a:r>
              <a:rPr lang="nl-NL" b="0" i="0" u="none" strike="noStrike">
                <a:solidFill>
                  <a:srgbClr val="000000"/>
                </a:solidFill>
                <a:effectLst/>
                <a:latin typeface="RO Sans"/>
              </a:rPr>
              <a:t>Programma verbinden schuldendomein VNG realisatie</a:t>
            </a:r>
            <a:r>
              <a:rPr lang="en-US" b="0" i="0">
                <a:solidFill>
                  <a:srgbClr val="000000"/>
                </a:solidFill>
                <a:effectLst/>
                <a:latin typeface="RO Sans"/>
              </a:rPr>
              <a:t>​</a:t>
            </a:r>
          </a:p>
          <a:p>
            <a:pPr marL="0" indent="0" algn="l" rtl="0" fontAlgn="base">
              <a:buNone/>
            </a:pPr>
            <a:endParaRPr lang="en-US" b="0" i="0">
              <a:solidFill>
                <a:srgbClr val="000000"/>
              </a:solidFill>
              <a:effectLst/>
              <a:latin typeface="Segoe UI" panose="020B0502040204020203" pitchFamily="34" charset="0"/>
            </a:endParaRPr>
          </a:p>
          <a:p>
            <a:pPr marL="0" indent="0" fontAlgn="base">
              <a:buNone/>
            </a:pPr>
            <a:r>
              <a:rPr lang="nl-NL">
                <a:solidFill>
                  <a:srgbClr val="000000"/>
                </a:solidFill>
                <a:latin typeface="RO Sans"/>
              </a:rPr>
              <a:t>Tjeert Poelman</a:t>
            </a:r>
            <a:endParaRPr lang="en-US" b="0" i="0">
              <a:solidFill>
                <a:srgbClr val="000000"/>
              </a:solidFill>
              <a:effectLst/>
              <a:latin typeface="RO Sans"/>
            </a:endParaRPr>
          </a:p>
          <a:p>
            <a:pPr marL="0" indent="0" algn="l" rtl="0" fontAlgn="base">
              <a:buNone/>
            </a:pPr>
            <a:r>
              <a:rPr lang="nl-NL" b="0" i="0" u="none" strike="noStrike">
                <a:solidFill>
                  <a:srgbClr val="000000"/>
                </a:solidFill>
                <a:effectLst/>
                <a:latin typeface="RO Sans"/>
              </a:rPr>
              <a:t>Mariëlle </a:t>
            </a:r>
            <a:r>
              <a:rPr lang="nl-NL">
                <a:solidFill>
                  <a:srgbClr val="000000"/>
                </a:solidFill>
                <a:latin typeface="RO Sans"/>
              </a:rPr>
              <a:t>Fleuren</a:t>
            </a:r>
            <a:r>
              <a:rPr lang="en-US" b="0" i="0">
                <a:solidFill>
                  <a:srgbClr val="000000"/>
                </a:solidFill>
                <a:effectLst/>
                <a:latin typeface="RO Sans"/>
              </a:rPr>
              <a:t>​</a:t>
            </a:r>
            <a:endParaRPr lang="en-US" b="0" i="0">
              <a:solidFill>
                <a:srgbClr val="000000"/>
              </a:solidFill>
              <a:effectLst/>
              <a:latin typeface="Segoe UI" panose="020B0502040204020203" pitchFamily="34" charset="0"/>
            </a:endParaRPr>
          </a:p>
          <a:p>
            <a:pPr marL="0" indent="0">
              <a:buNone/>
            </a:pPr>
            <a:endParaRPr lang="nl-NL"/>
          </a:p>
        </p:txBody>
      </p:sp>
      <p:sp>
        <p:nvSpPr>
          <p:cNvPr id="3" name="Tijdelijke aanduiding voor datum 2">
            <a:extLst>
              <a:ext uri="{FF2B5EF4-FFF2-40B4-BE49-F238E27FC236}">
                <a16:creationId xmlns:a16="http://schemas.microsoft.com/office/drawing/2014/main" id="{B3482B26-0AF8-56FA-EB66-7E6A0112C0B1}"/>
              </a:ext>
            </a:extLst>
          </p:cNvPr>
          <p:cNvSpPr>
            <a:spLocks noGrp="1"/>
          </p:cNvSpPr>
          <p:nvPr>
            <p:ph type="dt" sz="half" idx="10"/>
          </p:nvPr>
        </p:nvSpPr>
        <p:spPr/>
        <p:txBody>
          <a:bodyPr/>
          <a:lstStyle/>
          <a:p>
            <a:fld id="{FA35F890-0F95-5A4A-96BA-D78C9B583BF6}" type="datetime4">
              <a:rPr lang="nl-NL" smtClean="0"/>
              <a:t>5 maart 2024</a:t>
            </a:fld>
            <a:endParaRPr lang="nl-NL"/>
          </a:p>
        </p:txBody>
      </p:sp>
      <p:sp>
        <p:nvSpPr>
          <p:cNvPr id="4" name="Tijdelijke aanduiding voor voettekst 3">
            <a:extLst>
              <a:ext uri="{FF2B5EF4-FFF2-40B4-BE49-F238E27FC236}">
                <a16:creationId xmlns:a16="http://schemas.microsoft.com/office/drawing/2014/main" id="{FDB0C704-A57F-76BC-3BAB-EB1F08B66E4B}"/>
              </a:ext>
            </a:extLst>
          </p:cNvPr>
          <p:cNvSpPr>
            <a:spLocks noGrp="1"/>
          </p:cNvSpPr>
          <p:nvPr>
            <p:ph type="ftr" sz="quarter" idx="11"/>
          </p:nvPr>
        </p:nvSpPr>
        <p:spPr/>
        <p:txBody>
          <a:bodyPr/>
          <a:lstStyle/>
          <a:p>
            <a:r>
              <a:rPr lang="nl-NL"/>
              <a:t>Titel van de presentatie &gt; pas aan via &gt; Functie Koptekst en voettekst</a:t>
            </a:r>
          </a:p>
        </p:txBody>
      </p:sp>
      <p:sp>
        <p:nvSpPr>
          <p:cNvPr id="5" name="Tijdelijke aanduiding voor dianummer 4">
            <a:extLst>
              <a:ext uri="{FF2B5EF4-FFF2-40B4-BE49-F238E27FC236}">
                <a16:creationId xmlns:a16="http://schemas.microsoft.com/office/drawing/2014/main" id="{069A850E-8D22-6B01-62D8-8172004C2F81}"/>
              </a:ext>
            </a:extLst>
          </p:cNvPr>
          <p:cNvSpPr>
            <a:spLocks noGrp="1"/>
          </p:cNvSpPr>
          <p:nvPr>
            <p:ph type="sldNum" sz="quarter" idx="12"/>
          </p:nvPr>
        </p:nvSpPr>
        <p:spPr/>
        <p:txBody>
          <a:bodyPr/>
          <a:lstStyle/>
          <a:p>
            <a:fld id="{14F1411D-0280-154F-AEAC-4C20B7AA46B2}" type="slidenum">
              <a:rPr lang="nl-NL" smtClean="0"/>
              <a:t>2</a:t>
            </a:fld>
            <a:endParaRPr lang="nl-NL"/>
          </a:p>
        </p:txBody>
      </p:sp>
      <p:pic>
        <p:nvPicPr>
          <p:cNvPr id="9" name="Picture Placeholder 8" descr="A picture containing person, person&#10;&#10;Description automatically generated">
            <a:extLst>
              <a:ext uri="{FF2B5EF4-FFF2-40B4-BE49-F238E27FC236}">
                <a16:creationId xmlns:a16="http://schemas.microsoft.com/office/drawing/2014/main" id="{34404609-2735-C8DF-D2E4-CEF4A0B40469}"/>
              </a:ext>
            </a:extLst>
          </p:cNvPr>
          <p:cNvPicPr>
            <a:picLocks noGrp="1" noChangeAspect="1"/>
          </p:cNvPicPr>
          <p:nvPr>
            <p:ph type="pic" idx="13"/>
          </p:nvPr>
        </p:nvPicPr>
        <p:blipFill>
          <a:blip r:embed="rId2" cstate="email">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3137442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646E82A-53CF-3FE1-7F67-34D79E24C84F}"/>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252A988F-870C-4BB8-9F40-E5CF89D0BB55}"/>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4B6294A7-E91A-DE7A-9521-206C7504C0C5}"/>
              </a:ext>
            </a:extLst>
          </p:cNvPr>
          <p:cNvSpPr>
            <a:spLocks noGrp="1"/>
          </p:cNvSpPr>
          <p:nvPr>
            <p:ph type="sldNum" sz="quarter" idx="12"/>
          </p:nvPr>
        </p:nvSpPr>
        <p:spPr/>
        <p:txBody>
          <a:bodyPr/>
          <a:lstStyle/>
          <a:p>
            <a:fld id="{14F1411D-0280-154F-AEAC-4C20B7AA46B2}" type="slidenum">
              <a:rPr lang="nl-NL" smtClean="0"/>
              <a:t>3</a:t>
            </a:fld>
            <a:endParaRPr lang="nl-NL"/>
          </a:p>
        </p:txBody>
      </p:sp>
      <p:sp>
        <p:nvSpPr>
          <p:cNvPr id="5" name="Titel 4">
            <a:extLst>
              <a:ext uri="{FF2B5EF4-FFF2-40B4-BE49-F238E27FC236}">
                <a16:creationId xmlns:a16="http://schemas.microsoft.com/office/drawing/2014/main" id="{8E7B8AC9-6EDD-0EE4-0E08-D4C356CE4475}"/>
              </a:ext>
            </a:extLst>
          </p:cNvPr>
          <p:cNvSpPr>
            <a:spLocks noGrp="1"/>
          </p:cNvSpPr>
          <p:nvPr>
            <p:ph type="title"/>
          </p:nvPr>
        </p:nvSpPr>
        <p:spPr>
          <a:xfrm>
            <a:off x="719999" y="911454"/>
            <a:ext cx="2174910" cy="3177772"/>
          </a:xfrm>
        </p:spPr>
        <p:txBody>
          <a:bodyPr/>
          <a:lstStyle/>
          <a:p>
            <a:r>
              <a:rPr lang="nl-NL">
                <a:cs typeface="Calibri"/>
              </a:rPr>
              <a:t>Van Masterklantreis naar routekaart Financiële</a:t>
            </a:r>
            <a:br>
              <a:rPr lang="nl-NL">
                <a:cs typeface="Calibri"/>
              </a:rPr>
            </a:br>
            <a:r>
              <a:rPr lang="nl-NL">
                <a:cs typeface="Calibri"/>
              </a:rPr>
              <a:t>Zorgen...</a:t>
            </a:r>
            <a:br>
              <a:rPr lang="nl-NL">
                <a:cs typeface="Calibri"/>
              </a:rPr>
            </a:br>
            <a:r>
              <a:rPr lang="nl-NL">
                <a:cs typeface="Calibri"/>
              </a:rPr>
              <a:t> </a:t>
            </a:r>
            <a:br>
              <a:rPr lang="nl-NL">
                <a:cs typeface="Calibri"/>
              </a:rPr>
            </a:br>
            <a:endParaRPr lang="nl-NL"/>
          </a:p>
        </p:txBody>
      </p:sp>
      <p:pic>
        <p:nvPicPr>
          <p:cNvPr id="8" name="Onlinemedia 2" title="Routekaart Financiële Zorgen (220222)">
            <a:hlinkClick r:id="" action="ppaction://media"/>
            <a:extLst>
              <a:ext uri="{FF2B5EF4-FFF2-40B4-BE49-F238E27FC236}">
                <a16:creationId xmlns:a16="http://schemas.microsoft.com/office/drawing/2014/main" id="{96D58932-7EB0-A86F-10E6-86728A0F8B74}"/>
              </a:ext>
            </a:extLst>
          </p:cNvPr>
          <p:cNvPicPr>
            <a:picLocks noRot="1" noChangeAspect="1"/>
          </p:cNvPicPr>
          <p:nvPr>
            <a:videoFile r:link="rId1"/>
          </p:nvPr>
        </p:nvPicPr>
        <p:blipFill>
          <a:blip r:embed="rId3"/>
          <a:stretch>
            <a:fillRect/>
          </a:stretch>
        </p:blipFill>
        <p:spPr>
          <a:xfrm>
            <a:off x="3065851" y="875482"/>
            <a:ext cx="5531117" cy="3635278"/>
          </a:xfrm>
          <a:prstGeom prst="rect">
            <a:avLst/>
          </a:prstGeom>
        </p:spPr>
      </p:pic>
    </p:spTree>
    <p:extLst>
      <p:ext uri="{BB962C8B-B14F-4D97-AF65-F5344CB8AC3E}">
        <p14:creationId xmlns:p14="http://schemas.microsoft.com/office/powerpoint/2010/main" val="2042955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FF7E87B-6C61-8939-195D-87283B7B1A73}"/>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B5E5D9DE-09C3-BDE9-B0BC-0A7E4ABEFEB1}"/>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21F59769-6A10-3CDB-EA08-F194D2F553AC}"/>
              </a:ext>
            </a:extLst>
          </p:cNvPr>
          <p:cNvSpPr>
            <a:spLocks noGrp="1"/>
          </p:cNvSpPr>
          <p:nvPr>
            <p:ph type="sldNum" sz="quarter" idx="12"/>
          </p:nvPr>
        </p:nvSpPr>
        <p:spPr/>
        <p:txBody>
          <a:bodyPr/>
          <a:lstStyle/>
          <a:p>
            <a:fld id="{14F1411D-0280-154F-AEAC-4C20B7AA46B2}" type="slidenum">
              <a:rPr lang="nl-NL" smtClean="0"/>
              <a:t>4</a:t>
            </a:fld>
            <a:endParaRPr lang="nl-NL"/>
          </a:p>
        </p:txBody>
      </p:sp>
      <p:sp>
        <p:nvSpPr>
          <p:cNvPr id="5" name="Titel 4">
            <a:extLst>
              <a:ext uri="{FF2B5EF4-FFF2-40B4-BE49-F238E27FC236}">
                <a16:creationId xmlns:a16="http://schemas.microsoft.com/office/drawing/2014/main" id="{7FAAA823-9D96-D8BF-61B3-EECF0FD372DE}"/>
              </a:ext>
            </a:extLst>
          </p:cNvPr>
          <p:cNvSpPr>
            <a:spLocks noGrp="1"/>
          </p:cNvSpPr>
          <p:nvPr>
            <p:ph type="title"/>
          </p:nvPr>
        </p:nvSpPr>
        <p:spPr>
          <a:xfrm>
            <a:off x="719999" y="553956"/>
            <a:ext cx="7704000" cy="526044"/>
          </a:xfrm>
        </p:spPr>
        <p:txBody>
          <a:bodyPr/>
          <a:lstStyle/>
          <a:p>
            <a:r>
              <a:rPr lang="nl-NL" b="1" dirty="0">
                <a:ea typeface="+mj-lt"/>
                <a:cs typeface="+mj-lt"/>
              </a:rPr>
              <a:t>Wat vooraf (1)</a:t>
            </a:r>
            <a:endParaRPr lang="en-US" dirty="0">
              <a:ea typeface="+mj-lt"/>
              <a:cs typeface="+mj-lt"/>
            </a:endParaRPr>
          </a:p>
        </p:txBody>
      </p:sp>
      <p:sp>
        <p:nvSpPr>
          <p:cNvPr id="6" name="Tijdelijke aanduiding voor inhoud 5">
            <a:extLst>
              <a:ext uri="{FF2B5EF4-FFF2-40B4-BE49-F238E27FC236}">
                <a16:creationId xmlns:a16="http://schemas.microsoft.com/office/drawing/2014/main" id="{6102FEB6-D1BD-7E5A-B6E8-468D362239E2}"/>
              </a:ext>
            </a:extLst>
          </p:cNvPr>
          <p:cNvSpPr>
            <a:spLocks noGrp="1"/>
          </p:cNvSpPr>
          <p:nvPr>
            <p:ph idx="1"/>
          </p:nvPr>
        </p:nvSpPr>
        <p:spPr>
          <a:xfrm>
            <a:off x="481187" y="1260177"/>
            <a:ext cx="8143491" cy="3161785"/>
          </a:xfrm>
        </p:spPr>
        <p:txBody>
          <a:bodyPr/>
          <a:lstStyle/>
          <a:p>
            <a:pPr marL="0" indent="0">
              <a:lnSpc>
                <a:spcPct val="90000"/>
              </a:lnSpc>
              <a:spcBef>
                <a:spcPts val="475"/>
              </a:spcBef>
              <a:spcAft>
                <a:spcPct val="0"/>
              </a:spcAft>
              <a:buNone/>
            </a:pPr>
            <a:r>
              <a:rPr lang="nl-NL" sz="1600" b="1" dirty="0">
                <a:latin typeface="Arial"/>
                <a:cs typeface="Arial"/>
              </a:rPr>
              <a:t>Opdracht, in beeld brengen van</a:t>
            </a:r>
          </a:p>
          <a:p>
            <a:pPr marL="267970" indent="-267970">
              <a:lnSpc>
                <a:spcPct val="90000"/>
              </a:lnSpc>
              <a:spcBef>
                <a:spcPts val="475"/>
              </a:spcBef>
              <a:spcAft>
                <a:spcPct val="0"/>
              </a:spcAft>
            </a:pPr>
            <a:r>
              <a:rPr lang="nl-NL" sz="1600" dirty="0">
                <a:latin typeface="Arial"/>
                <a:cs typeface="Arial"/>
              </a:rPr>
              <a:t>werkprocessen schuldendomein, informatiekundige behoefte, samenhang in de verschillende wetten, de (basis)processen van de gemeenten en andere partijen elkaar in het schuldenlandschap.</a:t>
            </a:r>
            <a:endParaRPr lang="en-US" sz="1600" dirty="0">
              <a:latin typeface="Arial"/>
              <a:ea typeface="+mn-lt"/>
              <a:cs typeface="+mn-lt"/>
            </a:endParaRPr>
          </a:p>
          <a:p>
            <a:pPr marL="267970" indent="-267970">
              <a:lnSpc>
                <a:spcPct val="90000"/>
              </a:lnSpc>
              <a:spcBef>
                <a:spcPts val="475"/>
              </a:spcBef>
              <a:spcAft>
                <a:spcPct val="0"/>
              </a:spcAft>
            </a:pPr>
            <a:endParaRPr lang="nl-NL" sz="1600" dirty="0">
              <a:latin typeface="Arial"/>
              <a:ea typeface="+mn-lt"/>
              <a:cs typeface="+mn-lt"/>
            </a:endParaRPr>
          </a:p>
          <a:p>
            <a:pPr marL="0" indent="0">
              <a:lnSpc>
                <a:spcPct val="90000"/>
              </a:lnSpc>
              <a:spcBef>
                <a:spcPts val="475"/>
              </a:spcBef>
              <a:spcAft>
                <a:spcPct val="0"/>
              </a:spcAft>
              <a:buNone/>
            </a:pPr>
            <a:r>
              <a:rPr lang="nl-NL" sz="1600" dirty="0">
                <a:latin typeface="Arial"/>
                <a:cs typeface="Arial"/>
              </a:rPr>
              <a:t>Stip aan de horizon</a:t>
            </a:r>
            <a:endParaRPr lang="en-US" sz="1600" dirty="0">
              <a:latin typeface="Arial"/>
              <a:ea typeface="+mn-lt"/>
              <a:cs typeface="+mn-lt"/>
            </a:endParaRPr>
          </a:p>
          <a:p>
            <a:pPr marL="267970" indent="-267970">
              <a:lnSpc>
                <a:spcPct val="90000"/>
              </a:lnSpc>
              <a:spcBef>
                <a:spcPts val="475"/>
              </a:spcBef>
              <a:spcAft>
                <a:spcPct val="0"/>
              </a:spcAft>
            </a:pPr>
            <a:r>
              <a:rPr lang="nl-NL" sz="1600" dirty="0">
                <a:latin typeface="Arial"/>
                <a:cs typeface="Arial"/>
              </a:rPr>
              <a:t>Samen het totale basisproces schulden vormgeven, een samenhangende architectuur ontwerpen en snel kunnen reageren op veranderingen in het proces voor de inwoner, de professionals of anderen.</a:t>
            </a:r>
            <a:endParaRPr lang="en-US" sz="1600" dirty="0">
              <a:ea typeface="+mn-lt"/>
              <a:cs typeface="+mn-lt"/>
            </a:endParaRPr>
          </a:p>
          <a:p>
            <a:pPr marL="179705" indent="-179705"/>
            <a:endParaRPr lang="nl-NL" dirty="0">
              <a:cs typeface="Calibri"/>
            </a:endParaRPr>
          </a:p>
        </p:txBody>
      </p:sp>
    </p:spTree>
    <p:extLst>
      <p:ext uri="{BB962C8B-B14F-4D97-AF65-F5344CB8AC3E}">
        <p14:creationId xmlns:p14="http://schemas.microsoft.com/office/powerpoint/2010/main" val="131379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FF7E87B-6C61-8939-195D-87283B7B1A73}"/>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B5E5D9DE-09C3-BDE9-B0BC-0A7E4ABEFEB1}"/>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21F59769-6A10-3CDB-EA08-F194D2F553AC}"/>
              </a:ext>
            </a:extLst>
          </p:cNvPr>
          <p:cNvSpPr>
            <a:spLocks noGrp="1"/>
          </p:cNvSpPr>
          <p:nvPr>
            <p:ph type="sldNum" sz="quarter" idx="12"/>
          </p:nvPr>
        </p:nvSpPr>
        <p:spPr/>
        <p:txBody>
          <a:bodyPr/>
          <a:lstStyle/>
          <a:p>
            <a:fld id="{14F1411D-0280-154F-AEAC-4C20B7AA46B2}" type="slidenum">
              <a:rPr lang="nl-NL" smtClean="0"/>
              <a:t>5</a:t>
            </a:fld>
            <a:endParaRPr lang="nl-NL"/>
          </a:p>
        </p:txBody>
      </p:sp>
      <p:sp>
        <p:nvSpPr>
          <p:cNvPr id="5" name="Titel 4">
            <a:extLst>
              <a:ext uri="{FF2B5EF4-FFF2-40B4-BE49-F238E27FC236}">
                <a16:creationId xmlns:a16="http://schemas.microsoft.com/office/drawing/2014/main" id="{7FAAA823-9D96-D8BF-61B3-EECF0FD372DE}"/>
              </a:ext>
            </a:extLst>
          </p:cNvPr>
          <p:cNvSpPr>
            <a:spLocks noGrp="1"/>
          </p:cNvSpPr>
          <p:nvPr>
            <p:ph type="title"/>
          </p:nvPr>
        </p:nvSpPr>
        <p:spPr>
          <a:xfrm>
            <a:off x="719999" y="467146"/>
            <a:ext cx="7704000" cy="612854"/>
          </a:xfrm>
        </p:spPr>
        <p:txBody>
          <a:bodyPr/>
          <a:lstStyle/>
          <a:p>
            <a:r>
              <a:rPr lang="nl-NL" b="1" dirty="0">
                <a:ea typeface="+mj-lt"/>
                <a:cs typeface="+mj-lt"/>
              </a:rPr>
              <a:t>Wat vooraf (2)</a:t>
            </a:r>
          </a:p>
        </p:txBody>
      </p:sp>
      <p:sp>
        <p:nvSpPr>
          <p:cNvPr id="6" name="Tijdelijke aanduiding voor inhoud 5">
            <a:extLst>
              <a:ext uri="{FF2B5EF4-FFF2-40B4-BE49-F238E27FC236}">
                <a16:creationId xmlns:a16="http://schemas.microsoft.com/office/drawing/2014/main" id="{6102FEB6-D1BD-7E5A-B6E8-468D362239E2}"/>
              </a:ext>
            </a:extLst>
          </p:cNvPr>
          <p:cNvSpPr>
            <a:spLocks noGrp="1"/>
          </p:cNvSpPr>
          <p:nvPr>
            <p:ph idx="1"/>
          </p:nvPr>
        </p:nvSpPr>
        <p:spPr>
          <a:xfrm>
            <a:off x="604254" y="1116355"/>
            <a:ext cx="8020424" cy="3305607"/>
          </a:xfrm>
        </p:spPr>
        <p:txBody>
          <a:bodyPr/>
          <a:lstStyle/>
          <a:p>
            <a:pPr marL="0" indent="0">
              <a:lnSpc>
                <a:spcPct val="90000"/>
              </a:lnSpc>
              <a:spcBef>
                <a:spcPts val="475"/>
              </a:spcBef>
              <a:spcAft>
                <a:spcPct val="0"/>
              </a:spcAft>
              <a:buNone/>
            </a:pPr>
            <a:r>
              <a:rPr lang="nl-NL" sz="1600" b="1" dirty="0">
                <a:latin typeface="Arial"/>
                <a:ea typeface="+mn-lt"/>
                <a:cs typeface="Arial"/>
              </a:rPr>
              <a:t>5 rondes: </a:t>
            </a:r>
            <a:endParaRPr lang="nl-NL" sz="1600" dirty="0">
              <a:latin typeface="Arial"/>
              <a:ea typeface="+mn-lt"/>
              <a:cs typeface="+mn-lt"/>
            </a:endParaRPr>
          </a:p>
          <a:p>
            <a:pPr marL="179705" indent="-179705">
              <a:lnSpc>
                <a:spcPct val="90000"/>
              </a:lnSpc>
              <a:spcBef>
                <a:spcPts val="475"/>
              </a:spcBef>
              <a:spcAft>
                <a:spcPct val="0"/>
              </a:spcAft>
            </a:pPr>
            <a:r>
              <a:rPr lang="nl-NL" sz="1600" dirty="0">
                <a:latin typeface="Arial"/>
                <a:ea typeface="+mn-lt"/>
                <a:cs typeface="+mn-lt"/>
              </a:rPr>
              <a:t>‘kennismaking’, ’op orde komen’, ’plan maken en verwijzen’, ’schuld afbouwen en vinger aan de pols’ en ‘bewustwording’</a:t>
            </a:r>
            <a:endParaRPr lang="en-US" sz="1600" dirty="0">
              <a:latin typeface="Arial"/>
              <a:ea typeface="+mn-lt"/>
              <a:cs typeface="+mn-lt"/>
            </a:endParaRPr>
          </a:p>
          <a:p>
            <a:pPr marL="179705" indent="-179705">
              <a:lnSpc>
                <a:spcPct val="90000"/>
              </a:lnSpc>
              <a:spcBef>
                <a:spcPts val="475"/>
              </a:spcBef>
              <a:spcAft>
                <a:spcPct val="0"/>
              </a:spcAft>
            </a:pPr>
            <a:endParaRPr lang="nl-NL" sz="1600" dirty="0">
              <a:latin typeface="Arial"/>
              <a:ea typeface="+mn-lt"/>
              <a:cs typeface="+mn-lt"/>
            </a:endParaRPr>
          </a:p>
          <a:p>
            <a:pPr marL="0" indent="0">
              <a:lnSpc>
                <a:spcPct val="90000"/>
              </a:lnSpc>
              <a:spcBef>
                <a:spcPts val="475"/>
              </a:spcBef>
              <a:spcAft>
                <a:spcPct val="0"/>
              </a:spcAft>
              <a:buNone/>
            </a:pPr>
            <a:r>
              <a:rPr lang="nl-NL" sz="1600" b="1" dirty="0">
                <a:latin typeface="Arial"/>
                <a:ea typeface="+mn-lt"/>
                <a:cs typeface="Arial"/>
              </a:rPr>
              <a:t>52 Service Blueprints en klantreizen opgesteld samen met:</a:t>
            </a:r>
            <a:endParaRPr lang="en-US" sz="1600" dirty="0">
              <a:latin typeface="Arial"/>
              <a:ea typeface="+mn-lt"/>
              <a:cs typeface="+mn-lt"/>
            </a:endParaRPr>
          </a:p>
          <a:p>
            <a:pPr marL="267970" indent="-267970">
              <a:lnSpc>
                <a:spcPct val="90000"/>
              </a:lnSpc>
              <a:spcBef>
                <a:spcPts val="475"/>
              </a:spcBef>
              <a:spcAft>
                <a:spcPct val="0"/>
              </a:spcAft>
            </a:pPr>
            <a:r>
              <a:rPr lang="nl-NL" sz="1600" dirty="0">
                <a:latin typeface="Arial"/>
                <a:ea typeface="+mn-lt"/>
                <a:cs typeface="+mn-lt"/>
              </a:rPr>
              <a:t>Inwoners, ervaringsdeskundigen</a:t>
            </a:r>
            <a:endParaRPr lang="en-US" sz="1600" dirty="0">
              <a:latin typeface="Arial"/>
              <a:ea typeface="+mn-lt"/>
              <a:cs typeface="+mn-lt"/>
            </a:endParaRPr>
          </a:p>
          <a:p>
            <a:pPr marL="267970" indent="-267970">
              <a:lnSpc>
                <a:spcPct val="90000"/>
              </a:lnSpc>
              <a:spcBef>
                <a:spcPts val="475"/>
              </a:spcBef>
              <a:spcAft>
                <a:spcPct val="0"/>
              </a:spcAft>
            </a:pPr>
            <a:r>
              <a:rPr lang="nl-NL" sz="1600" dirty="0">
                <a:latin typeface="Arial"/>
                <a:ea typeface="+mn-lt"/>
                <a:cs typeface="+mn-lt"/>
              </a:rPr>
              <a:t>Schuldhulpverleners</a:t>
            </a:r>
            <a:endParaRPr lang="en-US" sz="1600" dirty="0">
              <a:latin typeface="Arial"/>
              <a:ea typeface="+mn-lt"/>
              <a:cs typeface="+mn-lt"/>
            </a:endParaRPr>
          </a:p>
          <a:p>
            <a:pPr marL="267970" indent="-267970">
              <a:lnSpc>
                <a:spcPct val="90000"/>
              </a:lnSpc>
              <a:spcBef>
                <a:spcPts val="475"/>
              </a:spcBef>
              <a:spcAft>
                <a:spcPct val="0"/>
              </a:spcAft>
            </a:pPr>
            <a:r>
              <a:rPr lang="nl-NL" sz="1600" dirty="0">
                <a:latin typeface="Arial"/>
                <a:ea typeface="+mn-lt"/>
                <a:cs typeface="+mn-lt"/>
              </a:rPr>
              <a:t>Wijkcoaches</a:t>
            </a:r>
            <a:endParaRPr lang="en-US" sz="1600" dirty="0">
              <a:latin typeface="Arial"/>
              <a:ea typeface="+mn-lt"/>
              <a:cs typeface="+mn-lt"/>
            </a:endParaRPr>
          </a:p>
          <a:p>
            <a:pPr marL="267970" indent="-267970">
              <a:lnSpc>
                <a:spcPct val="90000"/>
              </a:lnSpc>
              <a:spcBef>
                <a:spcPts val="475"/>
              </a:spcBef>
              <a:spcAft>
                <a:spcPct val="0"/>
              </a:spcAft>
            </a:pPr>
            <a:r>
              <a:rPr lang="nl-NL" sz="1600" dirty="0">
                <a:latin typeface="Arial"/>
                <a:ea typeface="+mn-lt"/>
                <a:cs typeface="+mn-lt"/>
              </a:rPr>
              <a:t>Vrijwilligers</a:t>
            </a:r>
            <a:endParaRPr lang="en-US" sz="1600" dirty="0">
              <a:latin typeface="Arial"/>
              <a:ea typeface="+mn-lt"/>
              <a:cs typeface="+mn-lt"/>
            </a:endParaRPr>
          </a:p>
          <a:p>
            <a:pPr marL="267970" indent="-267970">
              <a:lnSpc>
                <a:spcPct val="90000"/>
              </a:lnSpc>
              <a:spcBef>
                <a:spcPts val="475"/>
              </a:spcBef>
              <a:spcAft>
                <a:spcPct val="0"/>
              </a:spcAft>
            </a:pPr>
            <a:r>
              <a:rPr lang="nl-NL" sz="1600" dirty="0">
                <a:latin typeface="Arial"/>
                <a:ea typeface="+mn-lt"/>
                <a:cs typeface="Arial"/>
              </a:rPr>
              <a:t>Informatiearchitecten, juristen, beleids- en dienstverleningsadviseurs</a:t>
            </a:r>
            <a:br>
              <a:rPr lang="nl-NL" sz="1600" dirty="0">
                <a:latin typeface="Arial"/>
                <a:ea typeface="+mn-lt"/>
                <a:cs typeface="Arial"/>
              </a:rPr>
            </a:br>
            <a:endParaRPr lang="nl-NL" sz="1600" dirty="0">
              <a:latin typeface="Arial"/>
              <a:ea typeface="+mn-lt"/>
              <a:cs typeface="+mn-lt"/>
            </a:endParaRPr>
          </a:p>
          <a:p>
            <a:pPr marL="0" indent="0">
              <a:lnSpc>
                <a:spcPct val="90000"/>
              </a:lnSpc>
              <a:spcBef>
                <a:spcPts val="475"/>
              </a:spcBef>
              <a:spcAft>
                <a:spcPct val="0"/>
              </a:spcAft>
              <a:buNone/>
            </a:pPr>
            <a:r>
              <a:rPr lang="nl-NL" sz="1600" i="1" dirty="0">
                <a:latin typeface="Arial"/>
                <a:ea typeface="+mn-lt"/>
                <a:cs typeface="Arial"/>
              </a:rPr>
              <a:t>Totaal meer dan 100 personen</a:t>
            </a:r>
            <a:endParaRPr lang="nl-NL" sz="1600" dirty="0">
              <a:latin typeface="Arial"/>
              <a:ea typeface="+mn-lt"/>
              <a:cs typeface="+mn-lt"/>
            </a:endParaRPr>
          </a:p>
          <a:p>
            <a:pPr marL="267970" indent="-267970">
              <a:lnSpc>
                <a:spcPct val="90000"/>
              </a:lnSpc>
              <a:spcBef>
                <a:spcPts val="475"/>
              </a:spcBef>
              <a:spcAft>
                <a:spcPct val="0"/>
              </a:spcAft>
            </a:pPr>
            <a:endParaRPr lang="nl-NL" dirty="0">
              <a:latin typeface="Arial"/>
              <a:ea typeface="+mn-lt"/>
              <a:cs typeface="Arial"/>
            </a:endParaRPr>
          </a:p>
          <a:p>
            <a:pPr marL="179705" indent="-179705"/>
            <a:endParaRPr lang="nl-NL" dirty="0">
              <a:cs typeface="Calibri"/>
            </a:endParaRPr>
          </a:p>
        </p:txBody>
      </p:sp>
    </p:spTree>
    <p:extLst>
      <p:ext uri="{BB962C8B-B14F-4D97-AF65-F5344CB8AC3E}">
        <p14:creationId xmlns:p14="http://schemas.microsoft.com/office/powerpoint/2010/main" val="969733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145B6F-6F1F-9D85-44EE-60CEFEB36DD2}"/>
              </a:ext>
            </a:extLst>
          </p:cNvPr>
          <p:cNvSpPr>
            <a:spLocks noGrp="1"/>
          </p:cNvSpPr>
          <p:nvPr>
            <p:ph type="title"/>
          </p:nvPr>
        </p:nvSpPr>
        <p:spPr>
          <a:xfrm>
            <a:off x="719999" y="478183"/>
            <a:ext cx="7704000" cy="432000"/>
          </a:xfrm>
        </p:spPr>
        <p:txBody>
          <a:bodyPr/>
          <a:lstStyle/>
          <a:p>
            <a:r>
              <a:rPr lang="nl-NL" dirty="0"/>
              <a:t>Waarom</a:t>
            </a:r>
          </a:p>
        </p:txBody>
      </p:sp>
      <p:sp>
        <p:nvSpPr>
          <p:cNvPr id="4" name="Tijdelijke aanduiding voor datum 3">
            <a:extLst>
              <a:ext uri="{FF2B5EF4-FFF2-40B4-BE49-F238E27FC236}">
                <a16:creationId xmlns:a16="http://schemas.microsoft.com/office/drawing/2014/main" id="{E60ED954-9044-8568-D19C-0FC3FC961581}"/>
              </a:ext>
            </a:extLst>
          </p:cNvPr>
          <p:cNvSpPr>
            <a:spLocks noGrp="1"/>
          </p:cNvSpPr>
          <p:nvPr>
            <p:ph type="dt" sz="half" idx="10"/>
          </p:nvPr>
        </p:nvSpPr>
        <p:spPr/>
        <p:txBody>
          <a:bodyPr/>
          <a:lstStyle/>
          <a:p>
            <a:fld id="{17DCD1FC-01DB-4FA1-AEA2-F4045038379C}" type="datetime1">
              <a:rPr lang="nl-NL" smtClean="0"/>
              <a:t>5-3-2024</a:t>
            </a:fld>
            <a:endParaRPr lang="nl-NL"/>
          </a:p>
        </p:txBody>
      </p:sp>
      <p:sp>
        <p:nvSpPr>
          <p:cNvPr id="5" name="Tijdelijke aanduiding voor voettekst 4">
            <a:extLst>
              <a:ext uri="{FF2B5EF4-FFF2-40B4-BE49-F238E27FC236}">
                <a16:creationId xmlns:a16="http://schemas.microsoft.com/office/drawing/2014/main" id="{C0FE0588-2082-C1CD-4B9F-6A41FF603E45}"/>
              </a:ext>
            </a:extLst>
          </p:cNvPr>
          <p:cNvSpPr>
            <a:spLocks noGrp="1"/>
          </p:cNvSpPr>
          <p:nvPr>
            <p:ph type="ftr" sz="quarter" idx="11"/>
          </p:nvPr>
        </p:nvSpPr>
        <p:spPr/>
        <p:txBody>
          <a:bodyPr/>
          <a:lstStyle/>
          <a:p>
            <a:endParaRPr lang="nl-NL" dirty="0"/>
          </a:p>
        </p:txBody>
      </p:sp>
      <p:sp>
        <p:nvSpPr>
          <p:cNvPr id="6" name="Tijdelijke aanduiding voor dianummer 5">
            <a:extLst>
              <a:ext uri="{FF2B5EF4-FFF2-40B4-BE49-F238E27FC236}">
                <a16:creationId xmlns:a16="http://schemas.microsoft.com/office/drawing/2014/main" id="{A64D9065-9470-E07F-74B6-3093247228F3}"/>
              </a:ext>
            </a:extLst>
          </p:cNvPr>
          <p:cNvSpPr>
            <a:spLocks noGrp="1"/>
          </p:cNvSpPr>
          <p:nvPr>
            <p:ph type="sldNum" sz="quarter" idx="12"/>
          </p:nvPr>
        </p:nvSpPr>
        <p:spPr/>
        <p:txBody>
          <a:bodyPr/>
          <a:lstStyle/>
          <a:p>
            <a:fld id="{CD220757-8932-443D-AC7D-E193092CF39F}" type="slidenum">
              <a:rPr lang="nl-NL" smtClean="0"/>
              <a:t>6</a:t>
            </a:fld>
            <a:endParaRPr lang="nl-NL"/>
          </a:p>
        </p:txBody>
      </p:sp>
      <p:pic>
        <p:nvPicPr>
          <p:cNvPr id="10" name="Afbeelding 9">
            <a:extLst>
              <a:ext uri="{FF2B5EF4-FFF2-40B4-BE49-F238E27FC236}">
                <a16:creationId xmlns:a16="http://schemas.microsoft.com/office/drawing/2014/main" id="{3A9C75F9-754E-5A6F-B079-1055FE53FBF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9495" y="1725138"/>
            <a:ext cx="2546365" cy="1693224"/>
          </a:xfrm>
          <a:prstGeom prst="rect">
            <a:avLst/>
          </a:prstGeom>
        </p:spPr>
      </p:pic>
      <p:sp>
        <p:nvSpPr>
          <p:cNvPr id="11" name="Tekstvak 10">
            <a:extLst>
              <a:ext uri="{FF2B5EF4-FFF2-40B4-BE49-F238E27FC236}">
                <a16:creationId xmlns:a16="http://schemas.microsoft.com/office/drawing/2014/main" id="{3ACBDE4D-E0F4-B73C-B3A0-94C0E72740D6}"/>
              </a:ext>
            </a:extLst>
          </p:cNvPr>
          <p:cNvSpPr txBox="1"/>
          <p:nvPr/>
        </p:nvSpPr>
        <p:spPr>
          <a:xfrm>
            <a:off x="719999" y="1220398"/>
            <a:ext cx="1832040" cy="338554"/>
          </a:xfrm>
          <a:prstGeom prst="rect">
            <a:avLst/>
          </a:prstGeom>
          <a:noFill/>
        </p:spPr>
        <p:txBody>
          <a:bodyPr wrap="none" rtlCol="0">
            <a:spAutoFit/>
          </a:bodyPr>
          <a:lstStyle/>
          <a:p>
            <a:r>
              <a:rPr lang="nl-NL" sz="1600" b="1" dirty="0"/>
              <a:t>Opgave gemeenten</a:t>
            </a:r>
          </a:p>
        </p:txBody>
      </p:sp>
      <p:pic>
        <p:nvPicPr>
          <p:cNvPr id="13" name="Afbeelding 12" descr="Afbeelding met tekst, elektronica&#10;&#10;Automatisch gegenereerde beschrijving">
            <a:extLst>
              <a:ext uri="{FF2B5EF4-FFF2-40B4-BE49-F238E27FC236}">
                <a16:creationId xmlns:a16="http://schemas.microsoft.com/office/drawing/2014/main" id="{A9A769EE-4981-3A4E-7EED-F8E0AE44E8B9}"/>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292466" y="1725138"/>
            <a:ext cx="2559065" cy="872570"/>
          </a:xfrm>
          <a:prstGeom prst="rect">
            <a:avLst/>
          </a:prstGeom>
        </p:spPr>
      </p:pic>
      <p:sp>
        <p:nvSpPr>
          <p:cNvPr id="14" name="Tekstvak 13">
            <a:extLst>
              <a:ext uri="{FF2B5EF4-FFF2-40B4-BE49-F238E27FC236}">
                <a16:creationId xmlns:a16="http://schemas.microsoft.com/office/drawing/2014/main" id="{C703E349-241C-0551-1245-DB9437FB09CF}"/>
              </a:ext>
            </a:extLst>
          </p:cNvPr>
          <p:cNvSpPr txBox="1"/>
          <p:nvPr/>
        </p:nvSpPr>
        <p:spPr>
          <a:xfrm>
            <a:off x="3384780" y="1220398"/>
            <a:ext cx="2641172" cy="338554"/>
          </a:xfrm>
          <a:prstGeom prst="rect">
            <a:avLst/>
          </a:prstGeom>
          <a:noFill/>
        </p:spPr>
        <p:txBody>
          <a:bodyPr wrap="none" rtlCol="0">
            <a:spAutoFit/>
          </a:bodyPr>
          <a:lstStyle/>
          <a:p>
            <a:r>
              <a:rPr lang="nl-NL" sz="1600" b="1" dirty="0"/>
              <a:t>Wenbaarheid en Samenhang</a:t>
            </a:r>
          </a:p>
        </p:txBody>
      </p:sp>
      <p:sp>
        <p:nvSpPr>
          <p:cNvPr id="15" name="Tekstvak 14">
            <a:extLst>
              <a:ext uri="{FF2B5EF4-FFF2-40B4-BE49-F238E27FC236}">
                <a16:creationId xmlns:a16="http://schemas.microsoft.com/office/drawing/2014/main" id="{BDA1212E-87CC-C4A4-5E76-309CC7FF9853}"/>
              </a:ext>
            </a:extLst>
          </p:cNvPr>
          <p:cNvSpPr txBox="1"/>
          <p:nvPr/>
        </p:nvSpPr>
        <p:spPr>
          <a:xfrm>
            <a:off x="6591963" y="1220398"/>
            <a:ext cx="2275623" cy="338554"/>
          </a:xfrm>
          <a:prstGeom prst="rect">
            <a:avLst/>
          </a:prstGeom>
          <a:noFill/>
        </p:spPr>
        <p:txBody>
          <a:bodyPr wrap="none" rtlCol="0">
            <a:spAutoFit/>
          </a:bodyPr>
          <a:lstStyle/>
          <a:p>
            <a:r>
              <a:rPr lang="nl-NL" sz="1600" b="1" dirty="0"/>
              <a:t>Eigen routekaart (lokaal)</a:t>
            </a:r>
          </a:p>
        </p:txBody>
      </p:sp>
      <p:pic>
        <p:nvPicPr>
          <p:cNvPr id="16" name="Afbeelding 15">
            <a:extLst>
              <a:ext uri="{FF2B5EF4-FFF2-40B4-BE49-F238E27FC236}">
                <a16:creationId xmlns:a16="http://schemas.microsoft.com/office/drawing/2014/main" id="{D95153D4-FFF9-71FD-91DF-B8A85E7DED3D}"/>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6422677" y="1725138"/>
            <a:ext cx="2321828" cy="1547885"/>
          </a:xfrm>
          <a:prstGeom prst="rect">
            <a:avLst/>
          </a:prstGeom>
        </p:spPr>
      </p:pic>
    </p:spTree>
    <p:extLst>
      <p:ext uri="{BB962C8B-B14F-4D97-AF65-F5344CB8AC3E}">
        <p14:creationId xmlns:p14="http://schemas.microsoft.com/office/powerpoint/2010/main" val="1810175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145B6F-6F1F-9D85-44EE-60CEFEB36DD2}"/>
              </a:ext>
            </a:extLst>
          </p:cNvPr>
          <p:cNvSpPr>
            <a:spLocks noGrp="1"/>
          </p:cNvSpPr>
          <p:nvPr>
            <p:ph type="title"/>
          </p:nvPr>
        </p:nvSpPr>
        <p:spPr>
          <a:xfrm>
            <a:off x="719999" y="478183"/>
            <a:ext cx="7704000" cy="432000"/>
          </a:xfrm>
        </p:spPr>
        <p:txBody>
          <a:bodyPr/>
          <a:lstStyle/>
          <a:p>
            <a:r>
              <a:rPr lang="nl-NL" dirty="0"/>
              <a:t>Wat</a:t>
            </a:r>
          </a:p>
        </p:txBody>
      </p:sp>
      <p:sp>
        <p:nvSpPr>
          <p:cNvPr id="4" name="Tijdelijke aanduiding voor datum 3">
            <a:extLst>
              <a:ext uri="{FF2B5EF4-FFF2-40B4-BE49-F238E27FC236}">
                <a16:creationId xmlns:a16="http://schemas.microsoft.com/office/drawing/2014/main" id="{E60ED954-9044-8568-D19C-0FC3FC961581}"/>
              </a:ext>
            </a:extLst>
          </p:cNvPr>
          <p:cNvSpPr>
            <a:spLocks noGrp="1"/>
          </p:cNvSpPr>
          <p:nvPr>
            <p:ph type="dt" sz="half" idx="10"/>
          </p:nvPr>
        </p:nvSpPr>
        <p:spPr/>
        <p:txBody>
          <a:bodyPr/>
          <a:lstStyle/>
          <a:p>
            <a:fld id="{17DCD1FC-01DB-4FA1-AEA2-F4045038379C}" type="datetime1">
              <a:rPr lang="nl-NL" smtClean="0"/>
              <a:t>5-3-2024</a:t>
            </a:fld>
            <a:endParaRPr lang="nl-NL"/>
          </a:p>
        </p:txBody>
      </p:sp>
      <p:sp>
        <p:nvSpPr>
          <p:cNvPr id="5" name="Tijdelijke aanduiding voor voettekst 4">
            <a:extLst>
              <a:ext uri="{FF2B5EF4-FFF2-40B4-BE49-F238E27FC236}">
                <a16:creationId xmlns:a16="http://schemas.microsoft.com/office/drawing/2014/main" id="{C0FE0588-2082-C1CD-4B9F-6A41FF603E4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64D9065-9470-E07F-74B6-3093247228F3}"/>
              </a:ext>
            </a:extLst>
          </p:cNvPr>
          <p:cNvSpPr>
            <a:spLocks noGrp="1"/>
          </p:cNvSpPr>
          <p:nvPr>
            <p:ph type="sldNum" sz="quarter" idx="12"/>
          </p:nvPr>
        </p:nvSpPr>
        <p:spPr/>
        <p:txBody>
          <a:bodyPr/>
          <a:lstStyle/>
          <a:p>
            <a:fld id="{CD220757-8932-443D-AC7D-E193092CF39F}" type="slidenum">
              <a:rPr lang="nl-NL" smtClean="0"/>
              <a:t>7</a:t>
            </a:fld>
            <a:endParaRPr lang="nl-NL"/>
          </a:p>
        </p:txBody>
      </p:sp>
      <p:pic>
        <p:nvPicPr>
          <p:cNvPr id="7" name="Afbeelding 6">
            <a:extLst>
              <a:ext uri="{FF2B5EF4-FFF2-40B4-BE49-F238E27FC236}">
                <a16:creationId xmlns:a16="http://schemas.microsoft.com/office/drawing/2014/main" id="{60E04817-CD45-9257-33A4-5DCFE9872B5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23100" y="1378024"/>
            <a:ext cx="8297799" cy="889807"/>
          </a:xfrm>
          <a:prstGeom prst="rect">
            <a:avLst/>
          </a:prstGeom>
        </p:spPr>
      </p:pic>
      <p:pic>
        <p:nvPicPr>
          <p:cNvPr id="10" name="Afbeelding 9">
            <a:extLst>
              <a:ext uri="{FF2B5EF4-FFF2-40B4-BE49-F238E27FC236}">
                <a16:creationId xmlns:a16="http://schemas.microsoft.com/office/drawing/2014/main" id="{736B3B6C-9466-C69A-AFC1-E6B822CB408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523736" y="857101"/>
            <a:ext cx="6096528" cy="3429297"/>
          </a:xfrm>
          <a:prstGeom prst="rect">
            <a:avLst/>
          </a:prstGeom>
        </p:spPr>
      </p:pic>
    </p:spTree>
    <p:extLst>
      <p:ext uri="{BB962C8B-B14F-4D97-AF65-F5344CB8AC3E}">
        <p14:creationId xmlns:p14="http://schemas.microsoft.com/office/powerpoint/2010/main" val="2411818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145B6F-6F1F-9D85-44EE-60CEFEB36DD2}"/>
              </a:ext>
            </a:extLst>
          </p:cNvPr>
          <p:cNvSpPr>
            <a:spLocks noGrp="1"/>
          </p:cNvSpPr>
          <p:nvPr>
            <p:ph type="title"/>
          </p:nvPr>
        </p:nvSpPr>
        <p:spPr>
          <a:xfrm>
            <a:off x="719999" y="394549"/>
            <a:ext cx="7704000" cy="515634"/>
          </a:xfrm>
        </p:spPr>
        <p:txBody>
          <a:bodyPr/>
          <a:lstStyle/>
          <a:p>
            <a:r>
              <a:rPr lang="nl-NL" dirty="0"/>
              <a:t>Hoe</a:t>
            </a:r>
          </a:p>
        </p:txBody>
      </p:sp>
      <p:sp>
        <p:nvSpPr>
          <p:cNvPr id="4" name="Tijdelijke aanduiding voor datum 3">
            <a:extLst>
              <a:ext uri="{FF2B5EF4-FFF2-40B4-BE49-F238E27FC236}">
                <a16:creationId xmlns:a16="http://schemas.microsoft.com/office/drawing/2014/main" id="{E60ED954-9044-8568-D19C-0FC3FC961581}"/>
              </a:ext>
            </a:extLst>
          </p:cNvPr>
          <p:cNvSpPr>
            <a:spLocks noGrp="1"/>
          </p:cNvSpPr>
          <p:nvPr>
            <p:ph type="dt" sz="half" idx="10"/>
          </p:nvPr>
        </p:nvSpPr>
        <p:spPr/>
        <p:txBody>
          <a:bodyPr/>
          <a:lstStyle/>
          <a:p>
            <a:fld id="{17DCD1FC-01DB-4FA1-AEA2-F4045038379C}" type="datetime1">
              <a:rPr lang="nl-NL" smtClean="0"/>
              <a:t>5-3-2024</a:t>
            </a:fld>
            <a:endParaRPr lang="nl-NL"/>
          </a:p>
        </p:txBody>
      </p:sp>
      <p:sp>
        <p:nvSpPr>
          <p:cNvPr id="5" name="Tijdelijke aanduiding voor voettekst 4">
            <a:extLst>
              <a:ext uri="{FF2B5EF4-FFF2-40B4-BE49-F238E27FC236}">
                <a16:creationId xmlns:a16="http://schemas.microsoft.com/office/drawing/2014/main" id="{C0FE0588-2082-C1CD-4B9F-6A41FF603E4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64D9065-9470-E07F-74B6-3093247228F3}"/>
              </a:ext>
            </a:extLst>
          </p:cNvPr>
          <p:cNvSpPr>
            <a:spLocks noGrp="1"/>
          </p:cNvSpPr>
          <p:nvPr>
            <p:ph type="sldNum" sz="quarter" idx="12"/>
          </p:nvPr>
        </p:nvSpPr>
        <p:spPr/>
        <p:txBody>
          <a:bodyPr/>
          <a:lstStyle/>
          <a:p>
            <a:fld id="{CD220757-8932-443D-AC7D-E193092CF39F}" type="slidenum">
              <a:rPr lang="nl-NL" smtClean="0"/>
              <a:t>8</a:t>
            </a:fld>
            <a:endParaRPr lang="nl-NL"/>
          </a:p>
        </p:txBody>
      </p:sp>
      <p:pic>
        <p:nvPicPr>
          <p:cNvPr id="9" name="Afbeelding 8">
            <a:extLst>
              <a:ext uri="{FF2B5EF4-FFF2-40B4-BE49-F238E27FC236}">
                <a16:creationId xmlns:a16="http://schemas.microsoft.com/office/drawing/2014/main" id="{79395C19-92C9-C16C-11DF-26D7E4FB70B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05082" y="910184"/>
            <a:ext cx="1683011" cy="1120288"/>
          </a:xfrm>
          <a:prstGeom prst="rect">
            <a:avLst/>
          </a:prstGeom>
        </p:spPr>
      </p:pic>
      <p:sp>
        <p:nvSpPr>
          <p:cNvPr id="10" name="Pijl: rechts 9">
            <a:extLst>
              <a:ext uri="{FF2B5EF4-FFF2-40B4-BE49-F238E27FC236}">
                <a16:creationId xmlns:a16="http://schemas.microsoft.com/office/drawing/2014/main" id="{1DEAB3A8-BF4B-D40C-4CDA-6901FD8454F4}"/>
              </a:ext>
            </a:extLst>
          </p:cNvPr>
          <p:cNvSpPr/>
          <p:nvPr/>
        </p:nvSpPr>
        <p:spPr>
          <a:xfrm>
            <a:off x="2881516" y="119359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1" name="Afbeelding 10">
            <a:extLst>
              <a:ext uri="{FF2B5EF4-FFF2-40B4-BE49-F238E27FC236}">
                <a16:creationId xmlns:a16="http://schemas.microsoft.com/office/drawing/2014/main" id="{7AB1DFBE-C552-C97B-42F9-F8ECC3CC6AB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526725" y="773766"/>
            <a:ext cx="2189199" cy="1330242"/>
          </a:xfrm>
          <a:prstGeom prst="rect">
            <a:avLst/>
          </a:prstGeom>
        </p:spPr>
      </p:pic>
      <p:pic>
        <p:nvPicPr>
          <p:cNvPr id="12" name="Afbeelding 11">
            <a:extLst>
              <a:ext uri="{FF2B5EF4-FFF2-40B4-BE49-F238E27FC236}">
                <a16:creationId xmlns:a16="http://schemas.microsoft.com/office/drawing/2014/main" id="{144AA21D-7719-C54E-79DA-AE2CAE9F8324}"/>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19999" y="2621859"/>
            <a:ext cx="1668094" cy="1099030"/>
          </a:xfrm>
          <a:prstGeom prst="rect">
            <a:avLst/>
          </a:prstGeom>
        </p:spPr>
      </p:pic>
      <p:sp>
        <p:nvSpPr>
          <p:cNvPr id="13" name="Pijl: rechts 12">
            <a:extLst>
              <a:ext uri="{FF2B5EF4-FFF2-40B4-BE49-F238E27FC236}">
                <a16:creationId xmlns:a16="http://schemas.microsoft.com/office/drawing/2014/main" id="{98315F2A-578A-1A0B-E970-F8710411AD31}"/>
              </a:ext>
            </a:extLst>
          </p:cNvPr>
          <p:cNvSpPr/>
          <p:nvPr/>
        </p:nvSpPr>
        <p:spPr>
          <a:xfrm>
            <a:off x="2881516" y="298064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4" name="Afbeelding 13">
            <a:extLst>
              <a:ext uri="{FF2B5EF4-FFF2-40B4-BE49-F238E27FC236}">
                <a16:creationId xmlns:a16="http://schemas.microsoft.com/office/drawing/2014/main" id="{D4917C0C-5193-EF65-B23D-82358C71CF31}"/>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571999" y="2403766"/>
            <a:ext cx="1846556" cy="1384917"/>
          </a:xfrm>
          <a:prstGeom prst="rect">
            <a:avLst/>
          </a:prstGeom>
        </p:spPr>
      </p:pic>
    </p:spTree>
    <p:extLst>
      <p:ext uri="{BB962C8B-B14F-4D97-AF65-F5344CB8AC3E}">
        <p14:creationId xmlns:p14="http://schemas.microsoft.com/office/powerpoint/2010/main" val="2642651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BFF7E87B-6C61-8939-195D-87283B7B1A73}"/>
              </a:ext>
            </a:extLst>
          </p:cNvPr>
          <p:cNvSpPr>
            <a:spLocks noGrp="1"/>
          </p:cNvSpPr>
          <p:nvPr>
            <p:ph type="dt" sz="half" idx="10"/>
          </p:nvPr>
        </p:nvSpPr>
        <p:spPr/>
        <p:txBody>
          <a:bodyPr/>
          <a:lstStyle/>
          <a:p>
            <a:fld id="{5F583914-FB42-5344-A1EB-EE1A95AAD0F5}" type="datetime4">
              <a:rPr lang="nl-NL" smtClean="0"/>
              <a:t>5 maart 2024</a:t>
            </a:fld>
            <a:endParaRPr lang="nl-NL"/>
          </a:p>
        </p:txBody>
      </p:sp>
      <p:sp>
        <p:nvSpPr>
          <p:cNvPr id="3" name="Tijdelijke aanduiding voor voettekst 2">
            <a:extLst>
              <a:ext uri="{FF2B5EF4-FFF2-40B4-BE49-F238E27FC236}">
                <a16:creationId xmlns:a16="http://schemas.microsoft.com/office/drawing/2014/main" id="{B5E5D9DE-09C3-BDE9-B0BC-0A7E4ABEFEB1}"/>
              </a:ext>
            </a:extLst>
          </p:cNvPr>
          <p:cNvSpPr>
            <a:spLocks noGrp="1"/>
          </p:cNvSpPr>
          <p:nvPr>
            <p:ph type="ftr" sz="quarter" idx="11"/>
          </p:nvPr>
        </p:nvSpPr>
        <p:spPr/>
        <p:txBody>
          <a:bodyPr/>
          <a:lstStyle/>
          <a:p>
            <a:r>
              <a:rPr lang="nl-NL"/>
              <a:t>Titel van de presentatie &gt; pas aan via &gt; Functie Koptekst en voettekst</a:t>
            </a:r>
          </a:p>
        </p:txBody>
      </p:sp>
      <p:sp>
        <p:nvSpPr>
          <p:cNvPr id="4" name="Tijdelijke aanduiding voor dianummer 3">
            <a:extLst>
              <a:ext uri="{FF2B5EF4-FFF2-40B4-BE49-F238E27FC236}">
                <a16:creationId xmlns:a16="http://schemas.microsoft.com/office/drawing/2014/main" id="{21F59769-6A10-3CDB-EA08-F194D2F553AC}"/>
              </a:ext>
            </a:extLst>
          </p:cNvPr>
          <p:cNvSpPr>
            <a:spLocks noGrp="1"/>
          </p:cNvSpPr>
          <p:nvPr>
            <p:ph type="sldNum" sz="quarter" idx="12"/>
          </p:nvPr>
        </p:nvSpPr>
        <p:spPr/>
        <p:txBody>
          <a:bodyPr/>
          <a:lstStyle/>
          <a:p>
            <a:fld id="{14F1411D-0280-154F-AEAC-4C20B7AA46B2}" type="slidenum">
              <a:rPr lang="nl-NL" smtClean="0"/>
              <a:t>9</a:t>
            </a:fld>
            <a:endParaRPr lang="nl-NL"/>
          </a:p>
        </p:txBody>
      </p:sp>
      <p:sp>
        <p:nvSpPr>
          <p:cNvPr id="5" name="Titel 4">
            <a:extLst>
              <a:ext uri="{FF2B5EF4-FFF2-40B4-BE49-F238E27FC236}">
                <a16:creationId xmlns:a16="http://schemas.microsoft.com/office/drawing/2014/main" id="{7FAAA823-9D96-D8BF-61B3-EECF0FD372DE}"/>
              </a:ext>
            </a:extLst>
          </p:cNvPr>
          <p:cNvSpPr>
            <a:spLocks noGrp="1"/>
          </p:cNvSpPr>
          <p:nvPr>
            <p:ph type="title"/>
          </p:nvPr>
        </p:nvSpPr>
        <p:spPr>
          <a:xfrm>
            <a:off x="719999" y="467146"/>
            <a:ext cx="7704000" cy="612854"/>
          </a:xfrm>
        </p:spPr>
        <p:txBody>
          <a:bodyPr/>
          <a:lstStyle/>
          <a:p>
            <a:r>
              <a:rPr lang="nl-NL" b="1">
                <a:ea typeface="+mj-lt"/>
                <a:cs typeface="+mj-lt"/>
              </a:rPr>
              <a:t>De 8 mijlpalen van de routekaart</a:t>
            </a:r>
          </a:p>
        </p:txBody>
      </p:sp>
      <p:sp>
        <p:nvSpPr>
          <p:cNvPr id="6" name="Tijdelijke aanduiding voor inhoud 5">
            <a:extLst>
              <a:ext uri="{FF2B5EF4-FFF2-40B4-BE49-F238E27FC236}">
                <a16:creationId xmlns:a16="http://schemas.microsoft.com/office/drawing/2014/main" id="{6102FEB6-D1BD-7E5A-B6E8-468D362239E2}"/>
              </a:ext>
            </a:extLst>
          </p:cNvPr>
          <p:cNvSpPr>
            <a:spLocks noGrp="1"/>
          </p:cNvSpPr>
          <p:nvPr>
            <p:ph idx="1"/>
          </p:nvPr>
        </p:nvSpPr>
        <p:spPr>
          <a:xfrm>
            <a:off x="604254" y="1013009"/>
            <a:ext cx="8020424" cy="3408953"/>
          </a:xfrm>
        </p:spPr>
        <p:txBody>
          <a:bodyPr/>
          <a:lstStyle/>
          <a:p>
            <a:pPr marL="0" indent="0">
              <a:lnSpc>
                <a:spcPct val="90000"/>
              </a:lnSpc>
              <a:spcBef>
                <a:spcPts val="475"/>
              </a:spcBef>
              <a:spcAft>
                <a:spcPct val="0"/>
              </a:spcAft>
              <a:buNone/>
            </a:pPr>
            <a:r>
              <a:rPr lang="nl-NL" sz="1600">
                <a:latin typeface="Arial"/>
                <a:cs typeface="Arial"/>
              </a:rPr>
              <a:t>De 8 mijlpalen vanuit het perspectief van de inwoner:</a:t>
            </a:r>
            <a:endParaRPr lang="nl-NL" sz="1600">
              <a:ea typeface="+mn-lt"/>
              <a:cs typeface="+mn-lt"/>
            </a:endParaRPr>
          </a:p>
          <a:p>
            <a:pPr marL="267970" indent="-267970">
              <a:lnSpc>
                <a:spcPct val="90000"/>
              </a:lnSpc>
              <a:spcBef>
                <a:spcPts val="475"/>
              </a:spcBef>
              <a:spcAft>
                <a:spcPct val="0"/>
              </a:spcAft>
            </a:pPr>
            <a:r>
              <a:rPr lang="nl-NL" sz="1600">
                <a:latin typeface="Arial"/>
                <a:cs typeface="Arial"/>
              </a:rPr>
              <a:t>Op zoek en in beeld </a:t>
            </a:r>
            <a:endParaRPr lang="en-US" sz="1600">
              <a:ea typeface="+mn-lt"/>
              <a:cs typeface="+mn-lt"/>
            </a:endParaRPr>
          </a:p>
          <a:p>
            <a:pPr marL="267970" indent="-267970">
              <a:lnSpc>
                <a:spcPct val="90000"/>
              </a:lnSpc>
              <a:spcBef>
                <a:spcPts val="475"/>
              </a:spcBef>
              <a:spcAft>
                <a:spcPct val="0"/>
              </a:spcAft>
              <a:buFont typeface="Arial,Sans-Serif" panose="020B0604020202020204" pitchFamily="34" charset="0"/>
            </a:pPr>
            <a:r>
              <a:rPr lang="nl-NL" sz="1600">
                <a:latin typeface="Arial"/>
                <a:cs typeface="Arial"/>
              </a:rPr>
              <a:t>In contact </a:t>
            </a:r>
            <a:endParaRPr lang="en-US" sz="1600">
              <a:ea typeface="+mn-lt"/>
              <a:cs typeface="+mn-lt"/>
            </a:endParaRPr>
          </a:p>
          <a:p>
            <a:pPr marL="267970" indent="-267970">
              <a:lnSpc>
                <a:spcPct val="90000"/>
              </a:lnSpc>
              <a:spcBef>
                <a:spcPts val="475"/>
              </a:spcBef>
              <a:spcAft>
                <a:spcPct val="0"/>
              </a:spcAft>
              <a:buFont typeface="Arial,Sans-Serif" panose="020B0604020202020204" pitchFamily="34" charset="0"/>
            </a:pPr>
            <a:r>
              <a:rPr lang="nl-NL" sz="1600">
                <a:latin typeface="Arial"/>
                <a:cs typeface="Arial"/>
              </a:rPr>
              <a:t>In gesprek </a:t>
            </a:r>
            <a:endParaRPr lang="en-US" sz="1600">
              <a:ea typeface="+mn-lt"/>
              <a:cs typeface="+mn-lt"/>
            </a:endParaRPr>
          </a:p>
          <a:p>
            <a:pPr marL="267970" indent="-267970">
              <a:lnSpc>
                <a:spcPct val="90000"/>
              </a:lnSpc>
              <a:spcBef>
                <a:spcPts val="475"/>
              </a:spcBef>
              <a:spcAft>
                <a:spcPct val="0"/>
              </a:spcAft>
              <a:buFont typeface="Arial,Sans-Serif" panose="020B0604020202020204" pitchFamily="34" charset="0"/>
            </a:pPr>
            <a:r>
              <a:rPr lang="nl-NL" sz="1600">
                <a:latin typeface="Arial"/>
                <a:cs typeface="Arial"/>
              </a:rPr>
              <a:t>Rust en overzicht </a:t>
            </a:r>
            <a:endParaRPr lang="en-US" sz="1600">
              <a:ea typeface="+mn-lt"/>
              <a:cs typeface="+mn-lt"/>
            </a:endParaRPr>
          </a:p>
          <a:p>
            <a:pPr marL="267970" indent="-267970">
              <a:lnSpc>
                <a:spcPct val="90000"/>
              </a:lnSpc>
              <a:spcBef>
                <a:spcPts val="475"/>
              </a:spcBef>
              <a:spcAft>
                <a:spcPct val="0"/>
              </a:spcAft>
              <a:buFont typeface="Arial,Sans-Serif" panose="020B0604020202020204" pitchFamily="34" charset="0"/>
            </a:pPr>
            <a:r>
              <a:rPr lang="nl-NL" sz="1600">
                <a:latin typeface="Arial"/>
                <a:cs typeface="Arial"/>
              </a:rPr>
              <a:t>Plaatje compleet en perspectief </a:t>
            </a:r>
            <a:endParaRPr lang="en-US" sz="1600">
              <a:ea typeface="+mn-lt"/>
              <a:cs typeface="+mn-lt"/>
            </a:endParaRPr>
          </a:p>
          <a:p>
            <a:pPr marL="267970" indent="-267970">
              <a:lnSpc>
                <a:spcPct val="90000"/>
              </a:lnSpc>
              <a:spcBef>
                <a:spcPts val="475"/>
              </a:spcBef>
              <a:spcAft>
                <a:spcPct val="0"/>
              </a:spcAft>
              <a:buFont typeface="Arial,Sans-Serif" panose="020B0604020202020204" pitchFamily="34" charset="0"/>
            </a:pPr>
            <a:r>
              <a:rPr lang="nl-NL" sz="1600">
                <a:latin typeface="Arial"/>
                <a:cs typeface="Arial"/>
              </a:rPr>
              <a:t>Trots en financieel fit </a:t>
            </a:r>
            <a:endParaRPr lang="en-US" sz="1600">
              <a:ea typeface="+mn-lt"/>
              <a:cs typeface="+mn-lt"/>
            </a:endParaRPr>
          </a:p>
          <a:p>
            <a:pPr marL="267970" indent="-267970">
              <a:lnSpc>
                <a:spcPct val="90000"/>
              </a:lnSpc>
              <a:spcBef>
                <a:spcPts val="475"/>
              </a:spcBef>
              <a:spcAft>
                <a:spcPct val="0"/>
              </a:spcAft>
              <a:buFont typeface="Arial,Sans-Serif" panose="020B0604020202020204" pitchFamily="34" charset="0"/>
            </a:pPr>
            <a:r>
              <a:rPr lang="nl-NL" sz="1600">
                <a:latin typeface="Arial"/>
                <a:cs typeface="Arial"/>
              </a:rPr>
              <a:t>Plan afgerond </a:t>
            </a:r>
            <a:endParaRPr lang="en-US" sz="1600">
              <a:ea typeface="+mn-lt"/>
              <a:cs typeface="+mn-lt"/>
            </a:endParaRPr>
          </a:p>
          <a:p>
            <a:pPr marL="267970" indent="-267970">
              <a:lnSpc>
                <a:spcPct val="90000"/>
              </a:lnSpc>
              <a:spcBef>
                <a:spcPts val="475"/>
              </a:spcBef>
              <a:spcAft>
                <a:spcPct val="0"/>
              </a:spcAft>
              <a:buFont typeface="Arial,Sans-Serif" panose="020B0604020202020204" pitchFamily="34" charset="0"/>
            </a:pPr>
            <a:r>
              <a:rPr lang="nl-NL" sz="1600">
                <a:latin typeface="Arial"/>
                <a:cs typeface="Arial"/>
              </a:rPr>
              <a:t>Met vertrouwen de toekomst tegemoet</a:t>
            </a:r>
            <a:endParaRPr lang="en-US" sz="1600" dirty="0">
              <a:latin typeface="Calibri" panose="020F0502020204030204"/>
              <a:cs typeface="Calibri" panose="020F0502020204030204"/>
            </a:endParaRPr>
          </a:p>
          <a:p>
            <a:pPr marL="267970" indent="-267970">
              <a:lnSpc>
                <a:spcPct val="90000"/>
              </a:lnSpc>
              <a:spcBef>
                <a:spcPts val="475"/>
              </a:spcBef>
              <a:spcAft>
                <a:spcPct val="0"/>
              </a:spcAft>
              <a:buFont typeface="Arial,Sans-Serif" panose="020B0604020202020204" pitchFamily="34" charset="0"/>
            </a:pPr>
            <a:endParaRPr lang="nl-NL" sz="1600" dirty="0">
              <a:latin typeface="Arial"/>
              <a:ea typeface="+mn-lt"/>
              <a:cs typeface="Arial"/>
            </a:endParaRPr>
          </a:p>
          <a:p>
            <a:pPr marL="267970" indent="-267970">
              <a:lnSpc>
                <a:spcPct val="90000"/>
              </a:lnSpc>
              <a:spcBef>
                <a:spcPts val="475"/>
              </a:spcBef>
              <a:spcAft>
                <a:spcPct val="0"/>
              </a:spcAft>
              <a:buFont typeface="Arial,Sans-Serif" panose="020B0604020202020204" pitchFamily="34" charset="0"/>
            </a:pPr>
            <a:endParaRPr lang="nl-NL" sz="1600" dirty="0">
              <a:latin typeface="Arial"/>
              <a:ea typeface="+mn-lt"/>
              <a:cs typeface="Arial"/>
            </a:endParaRPr>
          </a:p>
          <a:p>
            <a:pPr marL="267970" indent="-267970">
              <a:lnSpc>
                <a:spcPct val="90000"/>
              </a:lnSpc>
              <a:spcBef>
                <a:spcPts val="475"/>
              </a:spcBef>
              <a:spcAft>
                <a:spcPct val="0"/>
              </a:spcAft>
              <a:buFont typeface="Arial,Sans-Serif" panose="020B0604020202020204" pitchFamily="34" charset="0"/>
            </a:pPr>
            <a:endParaRPr lang="nl-NL" sz="1600" dirty="0">
              <a:latin typeface="Arial"/>
              <a:ea typeface="+mn-lt"/>
              <a:cs typeface="Arial"/>
            </a:endParaRPr>
          </a:p>
          <a:p>
            <a:pPr marL="267970" indent="-267970">
              <a:lnSpc>
                <a:spcPct val="90000"/>
              </a:lnSpc>
              <a:spcBef>
                <a:spcPts val="475"/>
              </a:spcBef>
              <a:spcAft>
                <a:spcPct val="0"/>
              </a:spcAft>
              <a:buFont typeface="Arial,Sans-Serif" panose="020B0604020202020204" pitchFamily="34" charset="0"/>
            </a:pPr>
            <a:endParaRPr lang="en-US" sz="1600">
              <a:latin typeface="Calibri"/>
              <a:ea typeface="+mn-lt"/>
              <a:cs typeface="Calibri"/>
            </a:endParaRPr>
          </a:p>
          <a:p>
            <a:pPr marL="267970" indent="-267970">
              <a:lnSpc>
                <a:spcPct val="90000"/>
              </a:lnSpc>
              <a:spcBef>
                <a:spcPts val="475"/>
              </a:spcBef>
              <a:spcAft>
                <a:spcPct val="0"/>
              </a:spcAft>
            </a:pPr>
            <a:endParaRPr lang="nl-NL">
              <a:latin typeface="Arial"/>
              <a:cs typeface="Arial"/>
            </a:endParaRPr>
          </a:p>
          <a:p>
            <a:pPr marL="267970" indent="-267970">
              <a:lnSpc>
                <a:spcPct val="90000"/>
              </a:lnSpc>
              <a:spcBef>
                <a:spcPts val="475"/>
              </a:spcBef>
              <a:spcAft>
                <a:spcPct val="0"/>
              </a:spcAft>
            </a:pPr>
            <a:endParaRPr lang="nl-NL">
              <a:latin typeface="Arial"/>
              <a:cs typeface="Arial"/>
            </a:endParaRPr>
          </a:p>
          <a:p>
            <a:pPr marL="179705" indent="-179705"/>
            <a:endParaRPr lang="nl-NL">
              <a:cs typeface="Calibri"/>
            </a:endParaRPr>
          </a:p>
        </p:txBody>
      </p:sp>
      <p:pic>
        <p:nvPicPr>
          <p:cNvPr id="8" name="Picture 8">
            <a:extLst>
              <a:ext uri="{FF2B5EF4-FFF2-40B4-BE49-F238E27FC236}">
                <a16:creationId xmlns:a16="http://schemas.microsoft.com/office/drawing/2014/main" id="{AF0FD823-CC46-9B2B-B223-C7FFC520876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37738" y="3621100"/>
            <a:ext cx="7161868" cy="765773"/>
          </a:xfrm>
          <a:prstGeom prst="rect">
            <a:avLst/>
          </a:prstGeom>
        </p:spPr>
      </p:pic>
    </p:spTree>
    <p:extLst>
      <p:ext uri="{BB962C8B-B14F-4D97-AF65-F5344CB8AC3E}">
        <p14:creationId xmlns:p14="http://schemas.microsoft.com/office/powerpoint/2010/main" val="3357621058"/>
      </p:ext>
    </p:extLst>
  </p:cSld>
  <p:clrMapOvr>
    <a:masterClrMapping/>
  </p:clrMapOvr>
</p:sld>
</file>

<file path=ppt/theme/theme1.xml><?xml version="1.0" encoding="utf-8"?>
<a:theme xmlns:a="http://schemas.openxmlformats.org/drawingml/2006/main" name="Office-thema">
  <a:themeElements>
    <a:clrScheme name="VNG_Kleuren">
      <a:dk1>
        <a:srgbClr val="000000"/>
      </a:dk1>
      <a:lt1>
        <a:srgbClr val="FFFFFF"/>
      </a:lt1>
      <a:dk2>
        <a:srgbClr val="005CA9"/>
      </a:dk2>
      <a:lt2>
        <a:srgbClr val="C0C0C0"/>
      </a:lt2>
      <a:accent1>
        <a:srgbClr val="D3D800"/>
      </a:accent1>
      <a:accent2>
        <a:srgbClr val="005CA9"/>
      </a:accent2>
      <a:accent3>
        <a:srgbClr val="F7A600"/>
      </a:accent3>
      <a:accent4>
        <a:srgbClr val="E94278"/>
      </a:accent4>
      <a:accent5>
        <a:srgbClr val="00A7A7"/>
      </a:accent5>
      <a:accent6>
        <a:srgbClr val="00B1EB"/>
      </a:accent6>
      <a:hlink>
        <a:srgbClr val="000000"/>
      </a:hlink>
      <a:folHlink>
        <a:srgbClr val="00000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NG Reis door het werklandschap presentatie_v1b" id="{042BBF65-2AEC-E64D-B98C-69C0A133E9C6}" vid="{E13FEAA8-A7BA-2149-A568-DCAAED23FF55}"/>
    </a:ext>
  </a:ext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 leeg VNG.pptx" id="{7604AA6D-0E2E-4942-8D9C-91AB8F4C6592}" vid="{FF7E83D4-273B-4708-BE39-4B1CDBDB759C}"/>
    </a:ext>
  </a:extLst>
</a:theme>
</file>

<file path=ppt/theme/theme3.xml><?xml version="1.0" encoding="utf-8"?>
<a:theme xmlns:a="http://schemas.openxmlformats.org/drawingml/2006/main" name="1_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4.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4F5935245FBC46BB0845B5E877183A" ma:contentTypeVersion="16" ma:contentTypeDescription="Een nieuw document maken." ma:contentTypeScope="" ma:versionID="61a639d7514eb4f6deb36458a8a65039">
  <xsd:schema xmlns:xsd="http://www.w3.org/2001/XMLSchema" xmlns:xs="http://www.w3.org/2001/XMLSchema" xmlns:p="http://schemas.microsoft.com/office/2006/metadata/properties" xmlns:ns2="eb476aeb-cfc0-4d64-93e5-927642e1f979" xmlns:ns3="73ddae55-80d5-40da-8705-548d45c223e6" targetNamespace="http://schemas.microsoft.com/office/2006/metadata/properties" ma:root="true" ma:fieldsID="38bffda4bb353742151e6151c50c46c3" ns2:_="" ns3:_="">
    <xsd:import namespace="eb476aeb-cfc0-4d64-93e5-927642e1f979"/>
    <xsd:import namespace="73ddae55-80d5-40da-8705-548d45c223e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476aeb-cfc0-4d64-93e5-927642e1f9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a99bed0e-432a-4091-b929-67b863917b6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ddae55-80d5-40da-8705-548d45c223e6"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e7d92c88-b295-40c3-b718-6916c5d6c2d3}" ma:internalName="TaxCatchAll" ma:showField="CatchAllData" ma:web="73ddae55-80d5-40da-8705-548d45c223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b476aeb-cfc0-4d64-93e5-927642e1f979">
      <Terms xmlns="http://schemas.microsoft.com/office/infopath/2007/PartnerControls"/>
    </lcf76f155ced4ddcb4097134ff3c332f>
    <TaxCatchAll xmlns="73ddae55-80d5-40da-8705-548d45c223e6" xsi:nil="true"/>
  </documentManagement>
</p:properties>
</file>

<file path=customXml/itemProps1.xml><?xml version="1.0" encoding="utf-8"?>
<ds:datastoreItem xmlns:ds="http://schemas.openxmlformats.org/officeDocument/2006/customXml" ds:itemID="{41A9E961-F3EB-4C9D-B67D-BC85143CD23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476aeb-cfc0-4d64-93e5-927642e1f979"/>
    <ds:schemaRef ds:uri="73ddae55-80d5-40da-8705-548d45c223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8DB44B-EC32-4E71-88A3-56DA7BE397B4}">
  <ds:schemaRefs>
    <ds:schemaRef ds:uri="http://schemas.microsoft.com/sharepoint/v3/contenttype/forms"/>
  </ds:schemaRefs>
</ds:datastoreItem>
</file>

<file path=customXml/itemProps3.xml><?xml version="1.0" encoding="utf-8"?>
<ds:datastoreItem xmlns:ds="http://schemas.openxmlformats.org/officeDocument/2006/customXml" ds:itemID="{352927D6-ADD1-4A5F-B073-C031AF86E52F}">
  <ds:schemaRefs>
    <ds:schemaRef ds:uri="http://www.w3.org/XML/1998/namespace"/>
    <ds:schemaRef ds:uri="http://schemas.microsoft.com/office/2006/documentManagement/types"/>
    <ds:schemaRef ds:uri="http://purl.org/dc/terms/"/>
    <ds:schemaRef ds:uri="4c78aff5-1915-467e-8926-fc156a35ca64"/>
    <ds:schemaRef ds:uri="http://schemas.microsoft.com/office/infopath/2007/PartnerControls"/>
    <ds:schemaRef ds:uri="1bd2c2b8-c9e4-4548-b6a5-c5aec7c00b2c"/>
    <ds:schemaRef ds:uri="http://purl.org/dc/elements/1.1/"/>
    <ds:schemaRef ds:uri="http://schemas.openxmlformats.org/package/2006/metadata/core-properties"/>
    <ds:schemaRef ds:uri="http://schemas.microsoft.com/office/2006/metadata/properties"/>
    <ds:schemaRef ds:uri="http://purl.org/dc/dcmitype/"/>
    <ds:schemaRef ds:uri="eb476aeb-cfc0-4d64-93e5-927642e1f979"/>
    <ds:schemaRef ds:uri="73ddae55-80d5-40da-8705-548d45c223e6"/>
  </ds:schemaRefs>
</ds:datastoreItem>
</file>

<file path=docProps/app.xml><?xml version="1.0" encoding="utf-8"?>
<Properties xmlns="http://schemas.openxmlformats.org/officeDocument/2006/extended-properties" xmlns:vt="http://schemas.openxmlformats.org/officeDocument/2006/docPropsVTypes">
  <Template>Office-thema</Template>
  <TotalTime>0</TotalTime>
  <Words>1075</Words>
  <Application>Microsoft Office PowerPoint</Application>
  <PresentationFormat>Diavoorstelling (16:9)</PresentationFormat>
  <Paragraphs>174</Paragraphs>
  <Slides>19</Slides>
  <Notes>5</Notes>
  <HiddenSlides>0</HiddenSlides>
  <MMClips>1</MMClips>
  <ScaleCrop>false</ScaleCrop>
  <HeadingPairs>
    <vt:vector size="6" baseType="variant">
      <vt:variant>
        <vt:lpstr>Gebruikte lettertypen</vt:lpstr>
      </vt:variant>
      <vt:variant>
        <vt:i4>5</vt:i4>
      </vt:variant>
      <vt:variant>
        <vt:lpstr>Thema</vt:lpstr>
      </vt:variant>
      <vt:variant>
        <vt:i4>3</vt:i4>
      </vt:variant>
      <vt:variant>
        <vt:lpstr>Diatitels</vt:lpstr>
      </vt:variant>
      <vt:variant>
        <vt:i4>19</vt:i4>
      </vt:variant>
    </vt:vector>
  </HeadingPairs>
  <TitlesOfParts>
    <vt:vector size="27" baseType="lpstr">
      <vt:lpstr>Arial</vt:lpstr>
      <vt:lpstr>Arial,Sans-Serif</vt:lpstr>
      <vt:lpstr>Calibri</vt:lpstr>
      <vt:lpstr>RO Sans</vt:lpstr>
      <vt:lpstr>Segoe UI</vt:lpstr>
      <vt:lpstr>Office-thema</vt:lpstr>
      <vt:lpstr>VNG_Basis - kopie</vt:lpstr>
      <vt:lpstr>1_VNG_Basis - kopie</vt:lpstr>
      <vt:lpstr>Routekaart Financiële Zorgen</vt:lpstr>
      <vt:lpstr>PowerPoint-presentatie</vt:lpstr>
      <vt:lpstr>Van Masterklantreis naar routekaart Financiële Zorgen...   </vt:lpstr>
      <vt:lpstr>Wat vooraf (1)</vt:lpstr>
      <vt:lpstr>Wat vooraf (2)</vt:lpstr>
      <vt:lpstr>Waarom</vt:lpstr>
      <vt:lpstr>Wat</vt:lpstr>
      <vt:lpstr>Hoe</vt:lpstr>
      <vt:lpstr>De 8 mijlpalen van de routekaart</vt:lpstr>
      <vt:lpstr>Mijlpaal: Op zoek en in beeld</vt:lpstr>
      <vt:lpstr>Mijlpaal: In contact</vt:lpstr>
      <vt:lpstr>Schulden</vt:lpstr>
      <vt:lpstr>Nu zelf aan de slag</vt:lpstr>
      <vt:lpstr>Wat zien we?</vt:lpstr>
      <vt:lpstr>Impact gemeenten</vt:lpstr>
      <vt:lpstr>Impact geeft inzicht in je uitvoerinsplan</vt:lpstr>
      <vt:lpstr>Aan de slag als verkenner</vt:lpstr>
      <vt:lpstr>Mijlpalen</vt:lpstr>
      <vt:lpstr>Vragen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marc van bokhoven</dc:creator>
  <cp:keywords/>
  <dc:description>VNG Programma Verbinden Schuldendomein
 presentatie - versie 1 - november 2022
Ontwerp: Humming
Template: Ton Persoon</dc:description>
  <cp:lastModifiedBy>Eric Oort</cp:lastModifiedBy>
  <cp:revision>13</cp:revision>
  <dcterms:created xsi:type="dcterms:W3CDTF">2022-11-01T14:18:48Z</dcterms:created>
  <dcterms:modified xsi:type="dcterms:W3CDTF">2024-03-05T13:29:52Z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0x010100914F5935245FBC46BB0845B5E877183A</vt:lpwstr>
  </property>
  <property fmtid="{D5CDD505-2E9C-101B-9397-08002B2CF9AE}" pid="3" name="MediaServiceImageTags">
    <vt:lpwstr/>
  </property>
</Properties>
</file>