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268" r:id="rId5"/>
    <p:sldId id="269" r:id="rId6"/>
    <p:sldId id="273" r:id="rId7"/>
    <p:sldId id="605" r:id="rId8"/>
    <p:sldId id="606" r:id="rId9"/>
    <p:sldId id="267" r:id="rId10"/>
    <p:sldId id="590" r:id="rId11"/>
    <p:sldId id="601" r:id="rId12"/>
    <p:sldId id="598" r:id="rId13"/>
    <p:sldId id="602" r:id="rId14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575455-A27C-CB39-3F7F-FFF3CD1FC4D7}" name="Franceline Visser" initials="FV" userId="S::franceline.visser@vng.nl::05babae7-9c45-48b1-856c-798b13cc4e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800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7BD05-74B4-4D1D-9AF1-AFF9BB5161A0}" v="2" dt="2022-11-08T13:31:26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05" autoAdjust="0"/>
  </p:normalViewPr>
  <p:slideViewPr>
    <p:cSldViewPr snapToGrid="0">
      <p:cViewPr varScale="1">
        <p:scale>
          <a:sx n="186" d="100"/>
          <a:sy n="186" d="100"/>
        </p:scale>
        <p:origin x="1074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line Visser" userId="S::franceline.visser@vng.nl::05babae7-9c45-48b1-856c-798b13cc4ef8" providerId="AD" clId="Web-{38731844-3D3B-04D7-0174-FC09A2E92DFC}"/>
    <pc:docChg chg="mod addSld delSld modSld sldOrd">
      <pc:chgData name="Franceline Visser" userId="S::franceline.visser@vng.nl::05babae7-9c45-48b1-856c-798b13cc4ef8" providerId="AD" clId="Web-{38731844-3D3B-04D7-0174-FC09A2E92DFC}" dt="2022-11-04T08:52:08.499" v="262" actId="20577"/>
      <pc:docMkLst>
        <pc:docMk/>
      </pc:docMkLst>
      <pc:sldChg chg="modSp">
        <pc:chgData name="Franceline Visser" userId="S::franceline.visser@vng.nl::05babae7-9c45-48b1-856c-798b13cc4ef8" providerId="AD" clId="Web-{38731844-3D3B-04D7-0174-FC09A2E92DFC}" dt="2022-11-04T08:52:08.499" v="262" actId="20577"/>
        <pc:sldMkLst>
          <pc:docMk/>
          <pc:sldMk cId="3093468514" sldId="270"/>
        </pc:sldMkLst>
        <pc:spChg chg="mod">
          <ac:chgData name="Franceline Visser" userId="S::franceline.visser@vng.nl::05babae7-9c45-48b1-856c-798b13cc4ef8" providerId="AD" clId="Web-{38731844-3D3B-04D7-0174-FC09A2E92DFC}" dt="2022-11-04T08:52:08.499" v="262" actId="20577"/>
          <ac:spMkLst>
            <pc:docMk/>
            <pc:sldMk cId="3093468514" sldId="270"/>
            <ac:spMk id="2" creationId="{59359A1C-61EF-4889-F244-9002341B0DB8}"/>
          </ac:spMkLst>
        </pc:spChg>
      </pc:sldChg>
      <pc:sldChg chg="modSp addCm">
        <pc:chgData name="Franceline Visser" userId="S::franceline.visser@vng.nl::05babae7-9c45-48b1-856c-798b13cc4ef8" providerId="AD" clId="Web-{38731844-3D3B-04D7-0174-FC09A2E92DFC}" dt="2022-11-04T08:28:06.092" v="197"/>
        <pc:sldMkLst>
          <pc:docMk/>
          <pc:sldMk cId="2163070485" sldId="273"/>
        </pc:sldMkLst>
        <pc:spChg chg="mod">
          <ac:chgData name="Franceline Visser" userId="S::franceline.visser@vng.nl::05babae7-9c45-48b1-856c-798b13cc4ef8" providerId="AD" clId="Web-{38731844-3D3B-04D7-0174-FC09A2E92DFC}" dt="2022-11-04T08:13:23.984" v="13" actId="20577"/>
          <ac:spMkLst>
            <pc:docMk/>
            <pc:sldMk cId="2163070485" sldId="273"/>
            <ac:spMk id="6" creationId="{BD335A4B-DED7-160B-3C28-03FBEC6E64AA}"/>
          </ac:spMkLst>
        </pc:spChg>
      </pc:sldChg>
      <pc:sldChg chg="modSp">
        <pc:chgData name="Franceline Visser" userId="S::franceline.visser@vng.nl::05babae7-9c45-48b1-856c-798b13cc4ef8" providerId="AD" clId="Web-{38731844-3D3B-04D7-0174-FC09A2E92DFC}" dt="2022-11-04T08:17:47.306" v="162" actId="20577"/>
        <pc:sldMkLst>
          <pc:docMk/>
          <pc:sldMk cId="3961960169" sldId="590"/>
        </pc:sldMkLst>
        <pc:spChg chg="mod">
          <ac:chgData name="Franceline Visser" userId="S::franceline.visser@vng.nl::05babae7-9c45-48b1-856c-798b13cc4ef8" providerId="AD" clId="Web-{38731844-3D3B-04D7-0174-FC09A2E92DFC}" dt="2022-11-04T08:17:47.306" v="162" actId="20577"/>
          <ac:spMkLst>
            <pc:docMk/>
            <pc:sldMk cId="3961960169" sldId="590"/>
            <ac:spMk id="6" creationId="{BD335A4B-DED7-160B-3C28-03FBEC6E64AA}"/>
          </ac:spMkLst>
        </pc:spChg>
      </pc:sldChg>
      <pc:sldChg chg="modSp">
        <pc:chgData name="Franceline Visser" userId="S::franceline.visser@vng.nl::05babae7-9c45-48b1-856c-798b13cc4ef8" providerId="AD" clId="Web-{38731844-3D3B-04D7-0174-FC09A2E92DFC}" dt="2022-11-04T08:18:08.416" v="177" actId="1076"/>
        <pc:sldMkLst>
          <pc:docMk/>
          <pc:sldMk cId="2070578379" sldId="601"/>
        </pc:sldMkLst>
        <pc:spChg chg="mod">
          <ac:chgData name="Franceline Visser" userId="S::franceline.visser@vng.nl::05babae7-9c45-48b1-856c-798b13cc4ef8" providerId="AD" clId="Web-{38731844-3D3B-04D7-0174-FC09A2E92DFC}" dt="2022-11-04T08:18:07.259" v="176" actId="20577"/>
          <ac:spMkLst>
            <pc:docMk/>
            <pc:sldMk cId="2070578379" sldId="601"/>
            <ac:spMk id="8" creationId="{42C8E876-01A8-4BC3-0F4C-75AB2BAEE718}"/>
          </ac:spMkLst>
        </pc:spChg>
        <pc:picChg chg="mod">
          <ac:chgData name="Franceline Visser" userId="S::franceline.visser@vng.nl::05babae7-9c45-48b1-856c-798b13cc4ef8" providerId="AD" clId="Web-{38731844-3D3B-04D7-0174-FC09A2E92DFC}" dt="2022-11-04T08:18:08.416" v="177" actId="1076"/>
          <ac:picMkLst>
            <pc:docMk/>
            <pc:sldMk cId="2070578379" sldId="601"/>
            <ac:picMk id="5" creationId="{7FC38D2C-2768-CC7A-3A2C-D8B2B3674359}"/>
          </ac:picMkLst>
        </pc:picChg>
      </pc:sldChg>
      <pc:sldChg chg="modSp add ord replId">
        <pc:chgData name="Franceline Visser" userId="S::franceline.visser@vng.nl::05babae7-9c45-48b1-856c-798b13cc4ef8" providerId="AD" clId="Web-{38731844-3D3B-04D7-0174-FC09A2E92DFC}" dt="2022-11-04T08:44:52.234" v="233" actId="20577"/>
        <pc:sldMkLst>
          <pc:docMk/>
          <pc:sldMk cId="2934342359" sldId="603"/>
        </pc:sldMkLst>
        <pc:spChg chg="mod">
          <ac:chgData name="Franceline Visser" userId="S::franceline.visser@vng.nl::05babae7-9c45-48b1-856c-798b13cc4ef8" providerId="AD" clId="Web-{38731844-3D3B-04D7-0174-FC09A2E92DFC}" dt="2022-11-04T08:44:52.234" v="233" actId="20577"/>
          <ac:spMkLst>
            <pc:docMk/>
            <pc:sldMk cId="2934342359" sldId="603"/>
            <ac:spMk id="2" creationId="{3C342757-6272-0F5E-AED3-05BFDD8BEAB2}"/>
          </ac:spMkLst>
        </pc:spChg>
      </pc:sldChg>
      <pc:sldChg chg="add del replId">
        <pc:chgData name="Franceline Visser" userId="S::franceline.visser@vng.nl::05babae7-9c45-48b1-856c-798b13cc4ef8" providerId="AD" clId="Web-{38731844-3D3B-04D7-0174-FC09A2E92DFC}" dt="2022-11-04T08:43:28.310" v="199"/>
        <pc:sldMkLst>
          <pc:docMk/>
          <pc:sldMk cId="1083838781" sldId="604"/>
        </pc:sldMkLst>
      </pc:sldChg>
      <pc:sldChg chg="modSp add replId">
        <pc:chgData name="Franceline Visser" userId="S::franceline.visser@vng.nl::05babae7-9c45-48b1-856c-798b13cc4ef8" providerId="AD" clId="Web-{38731844-3D3B-04D7-0174-FC09A2E92DFC}" dt="2022-11-04T08:45:11.094" v="241" actId="20577"/>
        <pc:sldMkLst>
          <pc:docMk/>
          <pc:sldMk cId="1391047231" sldId="604"/>
        </pc:sldMkLst>
        <pc:spChg chg="mod">
          <ac:chgData name="Franceline Visser" userId="S::franceline.visser@vng.nl::05babae7-9c45-48b1-856c-798b13cc4ef8" providerId="AD" clId="Web-{38731844-3D3B-04D7-0174-FC09A2E92DFC}" dt="2022-11-04T08:45:11.094" v="241" actId="20577"/>
          <ac:spMkLst>
            <pc:docMk/>
            <pc:sldMk cId="1391047231" sldId="604"/>
            <ac:spMk id="2" creationId="{3C342757-6272-0F5E-AED3-05BFDD8BEAB2}"/>
          </ac:spMkLst>
        </pc:spChg>
      </pc:sldChg>
    </pc:docChg>
  </pc:docChgLst>
  <pc:docChgLst>
    <pc:chgData name="Franceline Visser" userId="S::franceline.visser@vng.nl::05babae7-9c45-48b1-856c-798b13cc4ef8" providerId="AD" clId="Web-{009496BF-0F74-46B2-8033-CB4D997B2FA8}"/>
    <pc:docChg chg="modSld">
      <pc:chgData name="Franceline Visser" userId="S::franceline.visser@vng.nl::05babae7-9c45-48b1-856c-798b13cc4ef8" providerId="AD" clId="Web-{009496BF-0F74-46B2-8033-CB4D997B2FA8}" dt="2022-11-07T13:59:06.068" v="601"/>
      <pc:docMkLst>
        <pc:docMk/>
      </pc:docMkLst>
      <pc:sldChg chg="modSp">
        <pc:chgData name="Franceline Visser" userId="S::franceline.visser@vng.nl::05babae7-9c45-48b1-856c-798b13cc4ef8" providerId="AD" clId="Web-{009496BF-0F74-46B2-8033-CB4D997B2FA8}" dt="2022-11-07T13:37:04.338" v="47" actId="1076"/>
        <pc:sldMkLst>
          <pc:docMk/>
          <pc:sldMk cId="1313793198" sldId="267"/>
        </pc:sldMkLst>
        <pc:spChg chg="mod">
          <ac:chgData name="Franceline Visser" userId="S::franceline.visser@vng.nl::05babae7-9c45-48b1-856c-798b13cc4ef8" providerId="AD" clId="Web-{009496BF-0F74-46B2-8033-CB4D997B2FA8}" dt="2022-11-07T13:37:04.338" v="47" actId="1076"/>
          <ac:spMkLst>
            <pc:docMk/>
            <pc:sldMk cId="1313793198" sldId="267"/>
            <ac:spMk id="5" creationId="{7FAAA823-9D96-D8BF-61B3-EECF0FD372DE}"/>
          </ac:spMkLst>
        </pc:spChg>
      </pc:sldChg>
      <pc:sldChg chg="modSp">
        <pc:chgData name="Franceline Visser" userId="S::franceline.visser@vng.nl::05babae7-9c45-48b1-856c-798b13cc4ef8" providerId="AD" clId="Web-{009496BF-0F74-46B2-8033-CB4D997B2FA8}" dt="2022-11-07T13:35:34.835" v="36" actId="20577"/>
        <pc:sldMkLst>
          <pc:docMk/>
          <pc:sldMk cId="719187238" sldId="269"/>
        </pc:sldMkLst>
        <pc:spChg chg="mod">
          <ac:chgData name="Franceline Visser" userId="S::franceline.visser@vng.nl::05babae7-9c45-48b1-856c-798b13cc4ef8" providerId="AD" clId="Web-{009496BF-0F74-46B2-8033-CB4D997B2FA8}" dt="2022-11-07T13:35:34.835" v="36" actId="20577"/>
          <ac:spMkLst>
            <pc:docMk/>
            <pc:sldMk cId="719187238" sldId="269"/>
            <ac:spMk id="2" creationId="{3C342757-6272-0F5E-AED3-05BFDD8BEAB2}"/>
          </ac:spMkLst>
        </pc:spChg>
      </pc:sldChg>
      <pc:sldChg chg="modSp delCm modNotes">
        <pc:chgData name="Franceline Visser" userId="S::franceline.visser@vng.nl::05babae7-9c45-48b1-856c-798b13cc4ef8" providerId="AD" clId="Web-{009496BF-0F74-46B2-8033-CB4D997B2FA8}" dt="2022-11-07T13:49:49.925" v="57"/>
        <pc:sldMkLst>
          <pc:docMk/>
          <pc:sldMk cId="2163070485" sldId="273"/>
        </pc:sldMkLst>
        <pc:spChg chg="mod">
          <ac:chgData name="Franceline Visser" userId="S::franceline.visser@vng.nl::05babae7-9c45-48b1-856c-798b13cc4ef8" providerId="AD" clId="Web-{009496BF-0F74-46B2-8033-CB4D997B2FA8}" dt="2022-11-07T13:33:48.941" v="5" actId="20577"/>
          <ac:spMkLst>
            <pc:docMk/>
            <pc:sldMk cId="2163070485" sldId="273"/>
            <ac:spMk id="5" creationId="{8E7B8AC9-6EDD-0EE4-0E08-D4C356CE4475}"/>
          </ac:spMkLst>
        </pc:spChg>
        <pc:spChg chg="mod">
          <ac:chgData name="Franceline Visser" userId="S::franceline.visser@vng.nl::05babae7-9c45-48b1-856c-798b13cc4ef8" providerId="AD" clId="Web-{009496BF-0F74-46B2-8033-CB4D997B2FA8}" dt="2022-11-07T13:33:41.847" v="4" actId="20577"/>
          <ac:spMkLst>
            <pc:docMk/>
            <pc:sldMk cId="2163070485" sldId="273"/>
            <ac:spMk id="6" creationId="{BD335A4B-DED7-160B-3C28-03FBEC6E64AA}"/>
          </ac:spMkLst>
        </pc:spChg>
      </pc:sldChg>
      <pc:sldChg chg="modSp modNotes">
        <pc:chgData name="Franceline Visser" userId="S::franceline.visser@vng.nl::05babae7-9c45-48b1-856c-798b13cc4ef8" providerId="AD" clId="Web-{009496BF-0F74-46B2-8033-CB4D997B2FA8}" dt="2022-11-07T13:52:41.430" v="141"/>
        <pc:sldMkLst>
          <pc:docMk/>
          <pc:sldMk cId="3961960169" sldId="590"/>
        </pc:sldMkLst>
        <pc:spChg chg="mod">
          <ac:chgData name="Franceline Visser" userId="S::franceline.visser@vng.nl::05babae7-9c45-48b1-856c-798b13cc4ef8" providerId="AD" clId="Web-{009496BF-0F74-46B2-8033-CB4D997B2FA8}" dt="2022-11-07T13:37:27.698" v="48" actId="20577"/>
          <ac:spMkLst>
            <pc:docMk/>
            <pc:sldMk cId="3961960169" sldId="590"/>
            <ac:spMk id="8" creationId="{42C8E876-01A8-4BC3-0F4C-75AB2BAEE718}"/>
          </ac:spMkLst>
        </pc:spChg>
        <pc:picChg chg="mod">
          <ac:chgData name="Franceline Visser" userId="S::franceline.visser@vng.nl::05babae7-9c45-48b1-856c-798b13cc4ef8" providerId="AD" clId="Web-{009496BF-0F74-46B2-8033-CB4D997B2FA8}" dt="2022-11-07T13:37:34.839" v="49" actId="1076"/>
          <ac:picMkLst>
            <pc:docMk/>
            <pc:sldMk cId="3961960169" sldId="590"/>
            <ac:picMk id="5" creationId="{6DE471DC-4D68-ED5E-4A87-0CC4099D45ED}"/>
          </ac:picMkLst>
        </pc:picChg>
      </pc:sldChg>
      <pc:sldChg chg="modNotes">
        <pc:chgData name="Franceline Visser" userId="S::franceline.visser@vng.nl::05babae7-9c45-48b1-856c-798b13cc4ef8" providerId="AD" clId="Web-{009496BF-0F74-46B2-8033-CB4D997B2FA8}" dt="2022-11-07T13:59:06.068" v="601"/>
        <pc:sldMkLst>
          <pc:docMk/>
          <pc:sldMk cId="2551831609" sldId="598"/>
        </pc:sldMkLst>
      </pc:sldChg>
      <pc:sldChg chg="modNotes">
        <pc:chgData name="Franceline Visser" userId="S::franceline.visser@vng.nl::05babae7-9c45-48b1-856c-798b13cc4ef8" providerId="AD" clId="Web-{009496BF-0F74-46B2-8033-CB4D997B2FA8}" dt="2022-11-07T13:53:03.181" v="156"/>
        <pc:sldMkLst>
          <pc:docMk/>
          <pc:sldMk cId="2070578379" sldId="601"/>
        </pc:sldMkLst>
      </pc:sldChg>
      <pc:sldChg chg="modSp">
        <pc:chgData name="Franceline Visser" userId="S::franceline.visser@vng.nl::05babae7-9c45-48b1-856c-798b13cc4ef8" providerId="AD" clId="Web-{009496BF-0F74-46B2-8033-CB4D997B2FA8}" dt="2022-11-07T13:36:42.915" v="45" actId="20577"/>
        <pc:sldMkLst>
          <pc:docMk/>
          <pc:sldMk cId="634155616" sldId="605"/>
        </pc:sldMkLst>
        <pc:spChg chg="mod">
          <ac:chgData name="Franceline Visser" userId="S::franceline.visser@vng.nl::05babae7-9c45-48b1-856c-798b13cc4ef8" providerId="AD" clId="Web-{009496BF-0F74-46B2-8033-CB4D997B2FA8}" dt="2022-11-07T13:36:42.915" v="45" actId="20577"/>
          <ac:spMkLst>
            <pc:docMk/>
            <pc:sldMk cId="634155616" sldId="605"/>
            <ac:spMk id="6" creationId="{BD335A4B-DED7-160B-3C28-03FBEC6E64AA}"/>
          </ac:spMkLst>
        </pc:spChg>
        <pc:spChg chg="mod">
          <ac:chgData name="Franceline Visser" userId="S::franceline.visser@vng.nl::05babae7-9c45-48b1-856c-798b13cc4ef8" providerId="AD" clId="Web-{009496BF-0F74-46B2-8033-CB4D997B2FA8}" dt="2022-11-07T13:35:43.679" v="37" actId="20577"/>
          <ac:spMkLst>
            <pc:docMk/>
            <pc:sldMk cId="634155616" sldId="605"/>
            <ac:spMk id="8" creationId="{42C8E876-01A8-4BC3-0F4C-75AB2BAEE718}"/>
          </ac:spMkLst>
        </pc:spChg>
      </pc:sldChg>
      <pc:sldChg chg="modSp">
        <pc:chgData name="Franceline Visser" userId="S::franceline.visser@vng.nl::05babae7-9c45-48b1-856c-798b13cc4ef8" providerId="AD" clId="Web-{009496BF-0F74-46B2-8033-CB4D997B2FA8}" dt="2022-11-07T13:36:27.618" v="43" actId="20577"/>
        <pc:sldMkLst>
          <pc:docMk/>
          <pc:sldMk cId="1823516992" sldId="606"/>
        </pc:sldMkLst>
        <pc:spChg chg="mod">
          <ac:chgData name="Franceline Visser" userId="S::franceline.visser@vng.nl::05babae7-9c45-48b1-856c-798b13cc4ef8" providerId="AD" clId="Web-{009496BF-0F74-46B2-8033-CB4D997B2FA8}" dt="2022-11-07T13:36:27.618" v="43" actId="20577"/>
          <ac:spMkLst>
            <pc:docMk/>
            <pc:sldMk cId="1823516992" sldId="606"/>
            <ac:spMk id="6" creationId="{BD335A4B-DED7-160B-3C28-03FBEC6E64AA}"/>
          </ac:spMkLst>
        </pc:spChg>
        <pc:spChg chg="mod">
          <ac:chgData name="Franceline Visser" userId="S::franceline.visser@vng.nl::05babae7-9c45-48b1-856c-798b13cc4ef8" providerId="AD" clId="Web-{009496BF-0F74-46B2-8033-CB4D997B2FA8}" dt="2022-11-07T13:35:48.554" v="38" actId="20577"/>
          <ac:spMkLst>
            <pc:docMk/>
            <pc:sldMk cId="1823516992" sldId="606"/>
            <ac:spMk id="8" creationId="{42C8E876-01A8-4BC3-0F4C-75AB2BAEE718}"/>
          </ac:spMkLst>
        </pc:spChg>
      </pc:sldChg>
    </pc:docChg>
  </pc:docChgLst>
  <pc:docChgLst>
    <pc:chgData name="Franceline Visser" userId="S::franceline.visser@vng.nl::05babae7-9c45-48b1-856c-798b13cc4ef8" providerId="AD" clId="Web-{491E69C4-5D3E-026C-9228-6A37C2BD6E63}"/>
    <pc:docChg chg="addSld delSld modSld">
      <pc:chgData name="Franceline Visser" userId="S::franceline.visser@vng.nl::05babae7-9c45-48b1-856c-798b13cc4ef8" providerId="AD" clId="Web-{491E69C4-5D3E-026C-9228-6A37C2BD6E63}" dt="2022-11-04T15:32:53.647" v="680"/>
      <pc:docMkLst>
        <pc:docMk/>
      </pc:docMkLst>
      <pc:sldChg chg="modSp">
        <pc:chgData name="Franceline Visser" userId="S::franceline.visser@vng.nl::05babae7-9c45-48b1-856c-798b13cc4ef8" providerId="AD" clId="Web-{491E69C4-5D3E-026C-9228-6A37C2BD6E63}" dt="2022-11-04T14:17:08.467" v="78"/>
        <pc:sldMkLst>
          <pc:docMk/>
          <pc:sldMk cId="719187238" sldId="269"/>
        </pc:sldMkLst>
        <pc:spChg chg="mod">
          <ac:chgData name="Franceline Visser" userId="S::franceline.visser@vng.nl::05babae7-9c45-48b1-856c-798b13cc4ef8" providerId="AD" clId="Web-{491E69C4-5D3E-026C-9228-6A37C2BD6E63}" dt="2022-11-04T14:17:08.467" v="78"/>
          <ac:spMkLst>
            <pc:docMk/>
            <pc:sldMk cId="719187238" sldId="269"/>
            <ac:spMk id="2" creationId="{3C342757-6272-0F5E-AED3-05BFDD8BEAB2}"/>
          </ac:spMkLst>
        </pc:spChg>
      </pc:sldChg>
      <pc:sldChg chg="modSp del">
        <pc:chgData name="Franceline Visser" userId="S::franceline.visser@vng.nl::05babae7-9c45-48b1-856c-798b13cc4ef8" providerId="AD" clId="Web-{491E69C4-5D3E-026C-9228-6A37C2BD6E63}" dt="2022-11-04T15:32:53.647" v="680"/>
        <pc:sldMkLst>
          <pc:docMk/>
          <pc:sldMk cId="3093468514" sldId="270"/>
        </pc:sldMkLst>
        <pc:spChg chg="mod">
          <ac:chgData name="Franceline Visser" userId="S::franceline.visser@vng.nl::05babae7-9c45-48b1-856c-798b13cc4ef8" providerId="AD" clId="Web-{491E69C4-5D3E-026C-9228-6A37C2BD6E63}" dt="2022-11-04T14:50:27.470" v="656" actId="20577"/>
          <ac:spMkLst>
            <pc:docMk/>
            <pc:sldMk cId="3093468514" sldId="270"/>
            <ac:spMk id="2" creationId="{59359A1C-61EF-4889-F244-9002341B0DB8}"/>
          </ac:spMkLst>
        </pc:spChg>
      </pc:sldChg>
      <pc:sldChg chg="modSp">
        <pc:chgData name="Franceline Visser" userId="S::franceline.visser@vng.nl::05babae7-9c45-48b1-856c-798b13cc4ef8" providerId="AD" clId="Web-{491E69C4-5D3E-026C-9228-6A37C2BD6E63}" dt="2022-11-04T14:49:01.529" v="646" actId="20577"/>
        <pc:sldMkLst>
          <pc:docMk/>
          <pc:sldMk cId="2163070485" sldId="273"/>
        </pc:sldMkLst>
        <pc:spChg chg="mod">
          <ac:chgData name="Franceline Visser" userId="S::franceline.visser@vng.nl::05babae7-9c45-48b1-856c-798b13cc4ef8" providerId="AD" clId="Web-{491E69C4-5D3E-026C-9228-6A37C2BD6E63}" dt="2022-11-04T14:49:01.529" v="646" actId="20577"/>
          <ac:spMkLst>
            <pc:docMk/>
            <pc:sldMk cId="2163070485" sldId="273"/>
            <ac:spMk id="6" creationId="{BD335A4B-DED7-160B-3C28-03FBEC6E64AA}"/>
          </ac:spMkLst>
        </pc:spChg>
      </pc:sldChg>
      <pc:sldChg chg="addSp modSp modNotes">
        <pc:chgData name="Franceline Visser" userId="S::franceline.visser@vng.nl::05babae7-9c45-48b1-856c-798b13cc4ef8" providerId="AD" clId="Web-{491E69C4-5D3E-026C-9228-6A37C2BD6E63}" dt="2022-11-04T14:44:53.412" v="605" actId="20577"/>
        <pc:sldMkLst>
          <pc:docMk/>
          <pc:sldMk cId="3961960169" sldId="590"/>
        </pc:sldMkLst>
        <pc:spChg chg="mod">
          <ac:chgData name="Franceline Visser" userId="S::franceline.visser@vng.nl::05babae7-9c45-48b1-856c-798b13cc4ef8" providerId="AD" clId="Web-{491E69C4-5D3E-026C-9228-6A37C2BD6E63}" dt="2022-11-04T14:11:49.957" v="35" actId="20577"/>
          <ac:spMkLst>
            <pc:docMk/>
            <pc:sldMk cId="3961960169" sldId="590"/>
            <ac:spMk id="6" creationId="{BD335A4B-DED7-160B-3C28-03FBEC6E64AA}"/>
          </ac:spMkLst>
        </pc:spChg>
        <pc:spChg chg="mod">
          <ac:chgData name="Franceline Visser" userId="S::franceline.visser@vng.nl::05babae7-9c45-48b1-856c-798b13cc4ef8" providerId="AD" clId="Web-{491E69C4-5D3E-026C-9228-6A37C2BD6E63}" dt="2022-11-04T14:44:53.412" v="605" actId="20577"/>
          <ac:spMkLst>
            <pc:docMk/>
            <pc:sldMk cId="3961960169" sldId="590"/>
            <ac:spMk id="8" creationId="{42C8E876-01A8-4BC3-0F4C-75AB2BAEE718}"/>
          </ac:spMkLst>
        </pc:spChg>
        <pc:picChg chg="add mod">
          <ac:chgData name="Franceline Visser" userId="S::franceline.visser@vng.nl::05babae7-9c45-48b1-856c-798b13cc4ef8" providerId="AD" clId="Web-{491E69C4-5D3E-026C-9228-6A37C2BD6E63}" dt="2022-11-04T14:43:19.846" v="565" actId="1076"/>
          <ac:picMkLst>
            <pc:docMk/>
            <pc:sldMk cId="3961960169" sldId="590"/>
            <ac:picMk id="5" creationId="{6DE471DC-4D68-ED5E-4A87-0CC4099D45ED}"/>
          </ac:picMkLst>
        </pc:picChg>
      </pc:sldChg>
      <pc:sldChg chg="modNotes">
        <pc:chgData name="Franceline Visser" userId="S::franceline.visser@vng.nl::05babae7-9c45-48b1-856c-798b13cc4ef8" providerId="AD" clId="Web-{491E69C4-5D3E-026C-9228-6A37C2BD6E63}" dt="2022-11-04T14:48:23.122" v="639"/>
        <pc:sldMkLst>
          <pc:docMk/>
          <pc:sldMk cId="2551831609" sldId="598"/>
        </pc:sldMkLst>
      </pc:sldChg>
      <pc:sldChg chg="modNotes">
        <pc:chgData name="Franceline Visser" userId="S::franceline.visser@vng.nl::05babae7-9c45-48b1-856c-798b13cc4ef8" providerId="AD" clId="Web-{491E69C4-5D3E-026C-9228-6A37C2BD6E63}" dt="2022-11-04T14:48:16.419" v="630"/>
        <pc:sldMkLst>
          <pc:docMk/>
          <pc:sldMk cId="2070578379" sldId="601"/>
        </pc:sldMkLst>
      </pc:sldChg>
      <pc:sldChg chg="modSp">
        <pc:chgData name="Franceline Visser" userId="S::franceline.visser@vng.nl::05babae7-9c45-48b1-856c-798b13cc4ef8" providerId="AD" clId="Web-{491E69C4-5D3E-026C-9228-6A37C2BD6E63}" dt="2022-11-04T15:32:48.709" v="679" actId="20577"/>
        <pc:sldMkLst>
          <pc:docMk/>
          <pc:sldMk cId="3487530189" sldId="602"/>
        </pc:sldMkLst>
        <pc:spChg chg="mod">
          <ac:chgData name="Franceline Visser" userId="S::franceline.visser@vng.nl::05babae7-9c45-48b1-856c-798b13cc4ef8" providerId="AD" clId="Web-{491E69C4-5D3E-026C-9228-6A37C2BD6E63}" dt="2022-11-04T15:32:48.709" v="679" actId="20577"/>
          <ac:spMkLst>
            <pc:docMk/>
            <pc:sldMk cId="3487530189" sldId="602"/>
            <ac:spMk id="6" creationId="{BD335A4B-DED7-160B-3C28-03FBEC6E64AA}"/>
          </ac:spMkLst>
        </pc:spChg>
      </pc:sldChg>
      <pc:sldChg chg="del">
        <pc:chgData name="Franceline Visser" userId="S::franceline.visser@vng.nl::05babae7-9c45-48b1-856c-798b13cc4ef8" providerId="AD" clId="Web-{491E69C4-5D3E-026C-9228-6A37C2BD6E63}" dt="2022-11-04T14:46:43.165" v="619"/>
        <pc:sldMkLst>
          <pc:docMk/>
          <pc:sldMk cId="2934342359" sldId="603"/>
        </pc:sldMkLst>
      </pc:sldChg>
      <pc:sldChg chg="addSp delSp modSp modNotes">
        <pc:chgData name="Franceline Visser" userId="S::franceline.visser@vng.nl::05babae7-9c45-48b1-856c-798b13cc4ef8" providerId="AD" clId="Web-{491E69C4-5D3E-026C-9228-6A37C2BD6E63}" dt="2022-11-04T14:42:22.610" v="563" actId="20577"/>
        <pc:sldMkLst>
          <pc:docMk/>
          <pc:sldMk cId="634155616" sldId="605"/>
        </pc:sldMkLst>
        <pc:spChg chg="add del mod">
          <ac:chgData name="Franceline Visser" userId="S::franceline.visser@vng.nl::05babae7-9c45-48b1-856c-798b13cc4ef8" providerId="AD" clId="Web-{491E69C4-5D3E-026C-9228-6A37C2BD6E63}" dt="2022-11-04T14:42:22.610" v="563" actId="20577"/>
          <ac:spMkLst>
            <pc:docMk/>
            <pc:sldMk cId="634155616" sldId="605"/>
            <ac:spMk id="6" creationId="{BD335A4B-DED7-160B-3C28-03FBEC6E64AA}"/>
          </ac:spMkLst>
        </pc:spChg>
        <pc:spChg chg="add del mod">
          <ac:chgData name="Franceline Visser" userId="S::franceline.visser@vng.nl::05babae7-9c45-48b1-856c-798b13cc4ef8" providerId="AD" clId="Web-{491E69C4-5D3E-026C-9228-6A37C2BD6E63}" dt="2022-11-04T14:37:53.617" v="511"/>
          <ac:spMkLst>
            <pc:docMk/>
            <pc:sldMk cId="634155616" sldId="605"/>
            <ac:spMk id="7" creationId="{ECC84544-F3F7-B6FF-3A25-044C136B0461}"/>
          </ac:spMkLst>
        </pc:spChg>
        <pc:spChg chg="mod">
          <ac:chgData name="Franceline Visser" userId="S::franceline.visser@vng.nl::05babae7-9c45-48b1-856c-798b13cc4ef8" providerId="AD" clId="Web-{491E69C4-5D3E-026C-9228-6A37C2BD6E63}" dt="2022-11-04T14:23:11.667" v="168" actId="20577"/>
          <ac:spMkLst>
            <pc:docMk/>
            <pc:sldMk cId="634155616" sldId="605"/>
            <ac:spMk id="8" creationId="{42C8E876-01A8-4BC3-0F4C-75AB2BAEE718}"/>
          </ac:spMkLst>
        </pc:spChg>
      </pc:sldChg>
      <pc:sldChg chg="modSp add replId">
        <pc:chgData name="Franceline Visser" userId="S::franceline.visser@vng.nl::05babae7-9c45-48b1-856c-798b13cc4ef8" providerId="AD" clId="Web-{491E69C4-5D3E-026C-9228-6A37C2BD6E63}" dt="2022-11-04T14:21:38.929" v="153" actId="20577"/>
        <pc:sldMkLst>
          <pc:docMk/>
          <pc:sldMk cId="1823516992" sldId="606"/>
        </pc:sldMkLst>
        <pc:spChg chg="mod">
          <ac:chgData name="Franceline Visser" userId="S::franceline.visser@vng.nl::05babae7-9c45-48b1-856c-798b13cc4ef8" providerId="AD" clId="Web-{491E69C4-5D3E-026C-9228-6A37C2BD6E63}" dt="2022-11-04T14:21:38.929" v="153" actId="20577"/>
          <ac:spMkLst>
            <pc:docMk/>
            <pc:sldMk cId="1823516992" sldId="606"/>
            <ac:spMk id="6" creationId="{BD335A4B-DED7-160B-3C28-03FBEC6E64AA}"/>
          </ac:spMkLst>
        </pc:spChg>
      </pc:sldChg>
    </pc:docChg>
  </pc:docChgLst>
  <pc:docChgLst>
    <pc:chgData name="Jenny Wildenbos" userId="cda767d7-2ac9-497f-8e8f-18f6fc5e8da2" providerId="ADAL" clId="{4B4D5CEC-9C82-441F-84AF-DF193E3A21CB}"/>
    <pc:docChg chg="undo custSel addSld delSld modSld sldOrd">
      <pc:chgData name="Jenny Wildenbos" userId="cda767d7-2ac9-497f-8e8f-18f6fc5e8da2" providerId="ADAL" clId="{4B4D5CEC-9C82-441F-84AF-DF193E3A21CB}" dt="2022-11-04T09:21:52.406" v="767" actId="20577"/>
      <pc:docMkLst>
        <pc:docMk/>
      </pc:docMkLst>
      <pc:sldChg chg="modSp mod">
        <pc:chgData name="Jenny Wildenbos" userId="cda767d7-2ac9-497f-8e8f-18f6fc5e8da2" providerId="ADAL" clId="{4B4D5CEC-9C82-441F-84AF-DF193E3A21CB}" dt="2022-11-04T08:17:59.765" v="5" actId="6549"/>
        <pc:sldMkLst>
          <pc:docMk/>
          <pc:sldMk cId="2551831609" sldId="598"/>
        </pc:sldMkLst>
        <pc:spChg chg="mod">
          <ac:chgData name="Jenny Wildenbos" userId="cda767d7-2ac9-497f-8e8f-18f6fc5e8da2" providerId="ADAL" clId="{4B4D5CEC-9C82-441F-84AF-DF193E3A21CB}" dt="2022-11-04T08:17:59.765" v="5" actId="6549"/>
          <ac:spMkLst>
            <pc:docMk/>
            <pc:sldMk cId="2551831609" sldId="598"/>
            <ac:spMk id="5" creationId="{D85B60FE-7D8A-4C2F-1887-2E2A84C991E2}"/>
          </ac:spMkLst>
        </pc:spChg>
      </pc:sldChg>
      <pc:sldChg chg="del">
        <pc:chgData name="Jenny Wildenbos" userId="cda767d7-2ac9-497f-8e8f-18f6fc5e8da2" providerId="ADAL" clId="{4B4D5CEC-9C82-441F-84AF-DF193E3A21CB}" dt="2022-11-04T09:13:17.487" v="9" actId="47"/>
        <pc:sldMkLst>
          <pc:docMk/>
          <pc:sldMk cId="1391047231" sldId="604"/>
        </pc:sldMkLst>
      </pc:sldChg>
      <pc:sldChg chg="modSp add mod ord">
        <pc:chgData name="Jenny Wildenbos" userId="cda767d7-2ac9-497f-8e8f-18f6fc5e8da2" providerId="ADAL" clId="{4B4D5CEC-9C82-441F-84AF-DF193E3A21CB}" dt="2022-11-04T09:21:52.406" v="767" actId="20577"/>
        <pc:sldMkLst>
          <pc:docMk/>
          <pc:sldMk cId="634155616" sldId="605"/>
        </pc:sldMkLst>
        <pc:spChg chg="mod">
          <ac:chgData name="Jenny Wildenbos" userId="cda767d7-2ac9-497f-8e8f-18f6fc5e8da2" providerId="ADAL" clId="{4B4D5CEC-9C82-441F-84AF-DF193E3A21CB}" dt="2022-11-04T09:21:52.406" v="767" actId="20577"/>
          <ac:spMkLst>
            <pc:docMk/>
            <pc:sldMk cId="634155616" sldId="605"/>
            <ac:spMk id="6" creationId="{BD335A4B-DED7-160B-3C28-03FBEC6E64AA}"/>
          </ac:spMkLst>
        </pc:spChg>
        <pc:spChg chg="mod">
          <ac:chgData name="Jenny Wildenbos" userId="cda767d7-2ac9-497f-8e8f-18f6fc5e8da2" providerId="ADAL" clId="{4B4D5CEC-9C82-441F-84AF-DF193E3A21CB}" dt="2022-11-04T09:19:48.110" v="700" actId="20577"/>
          <ac:spMkLst>
            <pc:docMk/>
            <pc:sldMk cId="634155616" sldId="605"/>
            <ac:spMk id="8" creationId="{42C8E876-01A8-4BC3-0F4C-75AB2BAEE718}"/>
          </ac:spMkLst>
        </pc:spChg>
      </pc:sldChg>
    </pc:docChg>
  </pc:docChgLst>
  <pc:docChgLst>
    <pc:chgData clId="Web-{3907F59C-F897-A09D-8EAE-C2F8F636B5A5}"/>
    <pc:docChg chg="modSld">
      <pc:chgData name="" userId="" providerId="" clId="Web-{3907F59C-F897-A09D-8EAE-C2F8F636B5A5}" dt="2022-11-08T15:02:19.468" v="1" actId="20577"/>
      <pc:docMkLst>
        <pc:docMk/>
      </pc:docMkLst>
      <pc:sldChg chg="modSp">
        <pc:chgData name="" userId="" providerId="" clId="Web-{3907F59C-F897-A09D-8EAE-C2F8F636B5A5}" dt="2022-11-08T15:02:19.468" v="1" actId="20577"/>
        <pc:sldMkLst>
          <pc:docMk/>
          <pc:sldMk cId="634155616" sldId="605"/>
        </pc:sldMkLst>
        <pc:spChg chg="mod">
          <ac:chgData name="" userId="" providerId="" clId="Web-{3907F59C-F897-A09D-8EAE-C2F8F636B5A5}" dt="2022-11-08T15:02:19.468" v="1" actId="20577"/>
          <ac:spMkLst>
            <pc:docMk/>
            <pc:sldMk cId="634155616" sldId="605"/>
            <ac:spMk id="6" creationId="{BD335A4B-DED7-160B-3C28-03FBEC6E64AA}"/>
          </ac:spMkLst>
        </pc:spChg>
      </pc:sldChg>
    </pc:docChg>
  </pc:docChgLst>
  <pc:docChgLst>
    <pc:chgData name="Jenny Wildenbos" userId="cda767d7-2ac9-497f-8e8f-18f6fc5e8da2" providerId="ADAL" clId="{8587BD05-74B4-4D1D-9AF1-AFF9BB5161A0}"/>
    <pc:docChg chg="custSel modSld">
      <pc:chgData name="Jenny Wildenbos" userId="cda767d7-2ac9-497f-8e8f-18f6fc5e8da2" providerId="ADAL" clId="{8587BD05-74B4-4D1D-9AF1-AFF9BB5161A0}" dt="2022-11-09T16:50:30.584" v="477" actId="6549"/>
      <pc:docMkLst>
        <pc:docMk/>
      </pc:docMkLst>
      <pc:sldChg chg="modSp mod modNotesTx">
        <pc:chgData name="Jenny Wildenbos" userId="cda767d7-2ac9-497f-8e8f-18f6fc5e8da2" providerId="ADAL" clId="{8587BD05-74B4-4D1D-9AF1-AFF9BB5161A0}" dt="2022-11-09T16:48:22.660" v="435" actId="20577"/>
        <pc:sldMkLst>
          <pc:docMk/>
          <pc:sldMk cId="1313793198" sldId="267"/>
        </pc:sldMkLst>
        <pc:spChg chg="mod">
          <ac:chgData name="Jenny Wildenbos" userId="cda767d7-2ac9-497f-8e8f-18f6fc5e8da2" providerId="ADAL" clId="{8587BD05-74B4-4D1D-9AF1-AFF9BB5161A0}" dt="2022-11-09T16:48:22.660" v="435" actId="20577"/>
          <ac:spMkLst>
            <pc:docMk/>
            <pc:sldMk cId="1313793198" sldId="267"/>
            <ac:spMk id="8" creationId="{EF56CC91-091D-F63B-4998-25BC47F67596}"/>
          </ac:spMkLst>
        </pc:spChg>
        <pc:picChg chg="mod">
          <ac:chgData name="Jenny Wildenbos" userId="cda767d7-2ac9-497f-8e8f-18f6fc5e8da2" providerId="ADAL" clId="{8587BD05-74B4-4D1D-9AF1-AFF9BB5161A0}" dt="2022-11-08T13:31:26.910" v="1" actId="14100"/>
          <ac:picMkLst>
            <pc:docMk/>
            <pc:sldMk cId="1313793198" sldId="267"/>
            <ac:picMk id="2054" creationId="{90C713D4-5F96-236E-5569-4D6EE5710560}"/>
          </ac:picMkLst>
        </pc:picChg>
      </pc:sldChg>
      <pc:sldChg chg="modNotesTx">
        <pc:chgData name="Jenny Wildenbos" userId="cda767d7-2ac9-497f-8e8f-18f6fc5e8da2" providerId="ADAL" clId="{8587BD05-74B4-4D1D-9AF1-AFF9BB5161A0}" dt="2022-11-08T13:36:41.370" v="116" actId="20577"/>
        <pc:sldMkLst>
          <pc:docMk/>
          <pc:sldMk cId="719746933" sldId="268"/>
        </pc:sldMkLst>
      </pc:sldChg>
      <pc:sldChg chg="modNotesTx">
        <pc:chgData name="Jenny Wildenbos" userId="cda767d7-2ac9-497f-8e8f-18f6fc5e8da2" providerId="ADAL" clId="{8587BD05-74B4-4D1D-9AF1-AFF9BB5161A0}" dt="2022-11-09T16:50:30.584" v="477" actId="6549"/>
        <pc:sldMkLst>
          <pc:docMk/>
          <pc:sldMk cId="3961960169" sldId="590"/>
        </pc:sldMkLst>
      </pc:sldChg>
      <pc:sldChg chg="modNotesTx">
        <pc:chgData name="Jenny Wildenbos" userId="cda767d7-2ac9-497f-8e8f-18f6fc5e8da2" providerId="ADAL" clId="{8587BD05-74B4-4D1D-9AF1-AFF9BB5161A0}" dt="2022-11-08T13:42:11.208" v="422" actId="20577"/>
        <pc:sldMkLst>
          <pc:docMk/>
          <pc:sldMk cId="2551831609" sldId="598"/>
        </pc:sldMkLst>
      </pc:sldChg>
      <pc:sldChg chg="modNotesTx">
        <pc:chgData name="Jenny Wildenbos" userId="cda767d7-2ac9-497f-8e8f-18f6fc5e8da2" providerId="ADAL" clId="{8587BD05-74B4-4D1D-9AF1-AFF9BB5161A0}" dt="2022-11-08T13:39:26.484" v="292" actId="20577"/>
        <pc:sldMkLst>
          <pc:docMk/>
          <pc:sldMk cId="2070578379" sldId="601"/>
        </pc:sldMkLst>
      </pc:sldChg>
      <pc:sldChg chg="modNotesTx">
        <pc:chgData name="Jenny Wildenbos" userId="cda767d7-2ac9-497f-8e8f-18f6fc5e8da2" providerId="ADAL" clId="{8587BD05-74B4-4D1D-9AF1-AFF9BB5161A0}" dt="2022-11-08T13:42:30.558" v="434" actId="20577"/>
        <pc:sldMkLst>
          <pc:docMk/>
          <pc:sldMk cId="3487530189" sldId="602"/>
        </pc:sldMkLst>
      </pc:sldChg>
    </pc:docChg>
  </pc:docChgLst>
  <pc:docChgLst>
    <pc:chgData name="Franceline Visser" userId="S::franceline.visser@vng.nl::05babae7-9c45-48b1-856c-798b13cc4ef8" providerId="AD" clId="Web-{DA6EA4BD-C7A4-9E01-42D7-0E145D7F80B4}"/>
    <pc:docChg chg="modSld">
      <pc:chgData name="Franceline Visser" userId="S::franceline.visser@vng.nl::05babae7-9c45-48b1-856c-798b13cc4ef8" providerId="AD" clId="Web-{DA6EA4BD-C7A4-9E01-42D7-0E145D7F80B4}" dt="2022-11-07T15:24:22.760" v="75" actId="20577"/>
      <pc:docMkLst>
        <pc:docMk/>
      </pc:docMkLst>
      <pc:sldChg chg="addSp delSp modSp modNotes">
        <pc:chgData name="Franceline Visser" userId="S::franceline.visser@vng.nl::05babae7-9c45-48b1-856c-798b13cc4ef8" providerId="AD" clId="Web-{DA6EA4BD-C7A4-9E01-42D7-0E145D7F80B4}" dt="2022-11-07T15:22:40.679" v="26"/>
        <pc:sldMkLst>
          <pc:docMk/>
          <pc:sldMk cId="2551831609" sldId="598"/>
        </pc:sldMkLst>
        <pc:spChg chg="mod">
          <ac:chgData name="Franceline Visser" userId="S::franceline.visser@vng.nl::05babae7-9c45-48b1-856c-798b13cc4ef8" providerId="AD" clId="Web-{DA6EA4BD-C7A4-9E01-42D7-0E145D7F80B4}" dt="2022-11-07T15:15:38.259" v="1" actId="20577"/>
          <ac:spMkLst>
            <pc:docMk/>
            <pc:sldMk cId="2551831609" sldId="598"/>
            <ac:spMk id="5" creationId="{D85B60FE-7D8A-4C2F-1887-2E2A84C991E2}"/>
          </ac:spMkLst>
        </pc:spChg>
        <pc:spChg chg="add del mod">
          <ac:chgData name="Franceline Visser" userId="S::franceline.visser@vng.nl::05babae7-9c45-48b1-856c-798b13cc4ef8" providerId="AD" clId="Web-{DA6EA4BD-C7A4-9E01-42D7-0E145D7F80B4}" dt="2022-11-07T15:20:16.330" v="6"/>
          <ac:spMkLst>
            <pc:docMk/>
            <pc:sldMk cId="2551831609" sldId="598"/>
            <ac:spMk id="7" creationId="{6991DC7D-2C7F-A8C1-EC82-5564278E459C}"/>
          </ac:spMkLst>
        </pc:spChg>
        <pc:picChg chg="del">
          <ac:chgData name="Franceline Visser" userId="S::franceline.visser@vng.nl::05babae7-9c45-48b1-856c-798b13cc4ef8" providerId="AD" clId="Web-{DA6EA4BD-C7A4-9E01-42D7-0E145D7F80B4}" dt="2022-11-07T15:19:20.969" v="4"/>
          <ac:picMkLst>
            <pc:docMk/>
            <pc:sldMk cId="2551831609" sldId="598"/>
            <ac:picMk id="8" creationId="{9408D677-492B-71B9-26AF-52D8AF85BD9A}"/>
          </ac:picMkLst>
        </pc:picChg>
        <pc:picChg chg="add mod ord">
          <ac:chgData name="Franceline Visser" userId="S::franceline.visser@vng.nl::05babae7-9c45-48b1-856c-798b13cc4ef8" providerId="AD" clId="Web-{DA6EA4BD-C7A4-9E01-42D7-0E145D7F80B4}" dt="2022-11-07T15:20:34.972" v="10" actId="14100"/>
          <ac:picMkLst>
            <pc:docMk/>
            <pc:sldMk cId="2551831609" sldId="598"/>
            <ac:picMk id="9" creationId="{16DD779E-18F3-063D-CADC-049CEBFB9FC3}"/>
          </ac:picMkLst>
        </pc:picChg>
      </pc:sldChg>
      <pc:sldChg chg="addSp delSp modSp modNotes">
        <pc:chgData name="Franceline Visser" userId="S::franceline.visser@vng.nl::05babae7-9c45-48b1-856c-798b13cc4ef8" providerId="AD" clId="Web-{DA6EA4BD-C7A4-9E01-42D7-0E145D7F80B4}" dt="2022-11-07T15:23:21.008" v="51"/>
        <pc:sldMkLst>
          <pc:docMk/>
          <pc:sldMk cId="2070578379" sldId="601"/>
        </pc:sldMkLst>
        <pc:spChg chg="add del mod">
          <ac:chgData name="Franceline Visser" userId="S::franceline.visser@vng.nl::05babae7-9c45-48b1-856c-798b13cc4ef8" providerId="AD" clId="Web-{DA6EA4BD-C7A4-9E01-42D7-0E145D7F80B4}" dt="2022-11-07T15:21:03.879" v="11"/>
          <ac:spMkLst>
            <pc:docMk/>
            <pc:sldMk cId="2070578379" sldId="601"/>
            <ac:spMk id="7" creationId="{F26EF734-7816-272A-004D-F231471B0F56}"/>
          </ac:spMkLst>
        </pc:spChg>
        <pc:spChg chg="mod">
          <ac:chgData name="Franceline Visser" userId="S::franceline.visser@vng.nl::05babae7-9c45-48b1-856c-798b13cc4ef8" providerId="AD" clId="Web-{DA6EA4BD-C7A4-9E01-42D7-0E145D7F80B4}" dt="2022-11-07T15:21:40.380" v="17" actId="14100"/>
          <ac:spMkLst>
            <pc:docMk/>
            <pc:sldMk cId="2070578379" sldId="601"/>
            <ac:spMk id="8" creationId="{42C8E876-01A8-4BC3-0F4C-75AB2BAEE718}"/>
          </ac:spMkLst>
        </pc:spChg>
        <pc:picChg chg="del">
          <ac:chgData name="Franceline Visser" userId="S::franceline.visser@vng.nl::05babae7-9c45-48b1-856c-798b13cc4ef8" providerId="AD" clId="Web-{DA6EA4BD-C7A4-9E01-42D7-0E145D7F80B4}" dt="2022-11-07T15:19:23.922" v="5"/>
          <ac:picMkLst>
            <pc:docMk/>
            <pc:sldMk cId="2070578379" sldId="601"/>
            <ac:picMk id="5" creationId="{7FC38D2C-2768-CC7A-3A2C-D8B2B3674359}"/>
          </ac:picMkLst>
        </pc:picChg>
        <pc:picChg chg="add mod ord">
          <ac:chgData name="Franceline Visser" userId="S::franceline.visser@vng.nl::05babae7-9c45-48b1-856c-798b13cc4ef8" providerId="AD" clId="Web-{DA6EA4BD-C7A4-9E01-42D7-0E145D7F80B4}" dt="2022-11-07T15:21:46.099" v="18" actId="1076"/>
          <ac:picMkLst>
            <pc:docMk/>
            <pc:sldMk cId="2070578379" sldId="601"/>
            <ac:picMk id="9" creationId="{EC668C5D-79B9-4E1E-DCB1-9B52866A233B}"/>
          </ac:picMkLst>
        </pc:picChg>
      </pc:sldChg>
      <pc:sldChg chg="modSp">
        <pc:chgData name="Franceline Visser" userId="S::franceline.visser@vng.nl::05babae7-9c45-48b1-856c-798b13cc4ef8" providerId="AD" clId="Web-{DA6EA4BD-C7A4-9E01-42D7-0E145D7F80B4}" dt="2022-11-07T15:16:25.620" v="3" actId="20577"/>
        <pc:sldMkLst>
          <pc:docMk/>
          <pc:sldMk cId="3487530189" sldId="602"/>
        </pc:sldMkLst>
        <pc:spChg chg="mod">
          <ac:chgData name="Franceline Visser" userId="S::franceline.visser@vng.nl::05babae7-9c45-48b1-856c-798b13cc4ef8" providerId="AD" clId="Web-{DA6EA4BD-C7A4-9E01-42D7-0E145D7F80B4}" dt="2022-11-07T15:16:25.620" v="3" actId="20577"/>
          <ac:spMkLst>
            <pc:docMk/>
            <pc:sldMk cId="3487530189" sldId="602"/>
            <ac:spMk id="6" creationId="{BD335A4B-DED7-160B-3C28-03FBEC6E64AA}"/>
          </ac:spMkLst>
        </pc:spChg>
        <pc:spChg chg="mod">
          <ac:chgData name="Franceline Visser" userId="S::franceline.visser@vng.nl::05babae7-9c45-48b1-856c-798b13cc4ef8" providerId="AD" clId="Web-{DA6EA4BD-C7A4-9E01-42D7-0E145D7F80B4}" dt="2022-11-07T15:16:02.822" v="2" actId="20577"/>
          <ac:spMkLst>
            <pc:docMk/>
            <pc:sldMk cId="3487530189" sldId="602"/>
            <ac:spMk id="8" creationId="{42C8E876-01A8-4BC3-0F4C-75AB2BAEE718}"/>
          </ac:spMkLst>
        </pc:spChg>
      </pc:sldChg>
      <pc:sldChg chg="modSp modNotes">
        <pc:chgData name="Franceline Visser" userId="S::franceline.visser@vng.nl::05babae7-9c45-48b1-856c-798b13cc4ef8" providerId="AD" clId="Web-{DA6EA4BD-C7A4-9E01-42D7-0E145D7F80B4}" dt="2022-11-07T15:24:22.760" v="75" actId="20577"/>
        <pc:sldMkLst>
          <pc:docMk/>
          <pc:sldMk cId="634155616" sldId="605"/>
        </pc:sldMkLst>
        <pc:spChg chg="mod">
          <ac:chgData name="Franceline Visser" userId="S::franceline.visser@vng.nl::05babae7-9c45-48b1-856c-798b13cc4ef8" providerId="AD" clId="Web-{DA6EA4BD-C7A4-9E01-42D7-0E145D7F80B4}" dt="2022-11-07T15:24:22.760" v="75" actId="20577"/>
          <ac:spMkLst>
            <pc:docMk/>
            <pc:sldMk cId="634155616" sldId="605"/>
            <ac:spMk id="6" creationId="{BD335A4B-DED7-160B-3C28-03FBEC6E64AA}"/>
          </ac:spMkLst>
        </pc:spChg>
      </pc:sldChg>
    </pc:docChg>
  </pc:docChgLst>
  <pc:docChgLst>
    <pc:chgData name="Franceline Visser" userId="S::franceline.visser@vng.nl::05babae7-9c45-48b1-856c-798b13cc4ef8" providerId="AD" clId="Web-{3907F59C-F897-A09D-8EAE-C2F8F636B5A5}"/>
    <pc:docChg chg="modSld">
      <pc:chgData name="Franceline Visser" userId="S::franceline.visser@vng.nl::05babae7-9c45-48b1-856c-798b13cc4ef8" providerId="AD" clId="Web-{3907F59C-F897-A09D-8EAE-C2F8F636B5A5}" dt="2022-11-08T15:17:41.919" v="156" actId="1076"/>
      <pc:docMkLst>
        <pc:docMk/>
      </pc:docMkLst>
      <pc:sldChg chg="addSp delSp modSp">
        <pc:chgData name="Franceline Visser" userId="S::franceline.visser@vng.nl::05babae7-9c45-48b1-856c-798b13cc4ef8" providerId="AD" clId="Web-{3907F59C-F897-A09D-8EAE-C2F8F636B5A5}" dt="2022-11-08T15:09:12.919" v="147" actId="1076"/>
        <pc:sldMkLst>
          <pc:docMk/>
          <pc:sldMk cId="1313793198" sldId="267"/>
        </pc:sldMkLst>
        <pc:spChg chg="add del mod">
          <ac:chgData name="Franceline Visser" userId="S::franceline.visser@vng.nl::05babae7-9c45-48b1-856c-798b13cc4ef8" providerId="AD" clId="Web-{3907F59C-F897-A09D-8EAE-C2F8F636B5A5}" dt="2022-11-08T15:08:06.088" v="131"/>
          <ac:spMkLst>
            <pc:docMk/>
            <pc:sldMk cId="1313793198" sldId="267"/>
            <ac:spMk id="7" creationId="{8DB73191-5F23-4DCF-3CBF-066A6EA6D274}"/>
          </ac:spMkLst>
        </pc:spChg>
        <pc:picChg chg="del">
          <ac:chgData name="Franceline Visser" userId="S::franceline.visser@vng.nl::05babae7-9c45-48b1-856c-798b13cc4ef8" providerId="AD" clId="Web-{3907F59C-F897-A09D-8EAE-C2F8F636B5A5}" dt="2022-11-08T15:07:46.572" v="128"/>
          <ac:picMkLst>
            <pc:docMk/>
            <pc:sldMk cId="1313793198" sldId="267"/>
            <ac:picMk id="9" creationId="{FB1B946D-17BD-6E5D-A506-392C2DAD5802}"/>
          </ac:picMkLst>
        </pc:picChg>
        <pc:picChg chg="add mod ord">
          <ac:chgData name="Franceline Visser" userId="S::franceline.visser@vng.nl::05babae7-9c45-48b1-856c-798b13cc4ef8" providerId="AD" clId="Web-{3907F59C-F897-A09D-8EAE-C2F8F636B5A5}" dt="2022-11-08T15:09:12.919" v="147" actId="1076"/>
          <ac:picMkLst>
            <pc:docMk/>
            <pc:sldMk cId="1313793198" sldId="267"/>
            <ac:picMk id="10" creationId="{678D51D4-D259-FC4E-AE26-17E4A1097756}"/>
          </ac:picMkLst>
        </pc:picChg>
        <pc:picChg chg="del mod">
          <ac:chgData name="Franceline Visser" userId="S::franceline.visser@vng.nl::05babae7-9c45-48b1-856c-798b13cc4ef8" providerId="AD" clId="Web-{3907F59C-F897-A09D-8EAE-C2F8F636B5A5}" dt="2022-11-08T15:07:53.229" v="130"/>
          <ac:picMkLst>
            <pc:docMk/>
            <pc:sldMk cId="1313793198" sldId="267"/>
            <ac:picMk id="2054" creationId="{90C713D4-5F96-236E-5569-4D6EE5710560}"/>
          </ac:picMkLst>
        </pc:picChg>
      </pc:sldChg>
      <pc:sldChg chg="addSp delSp modSp">
        <pc:chgData name="Franceline Visser" userId="S::franceline.visser@vng.nl::05babae7-9c45-48b1-856c-798b13cc4ef8" providerId="AD" clId="Web-{3907F59C-F897-A09D-8EAE-C2F8F636B5A5}" dt="2022-11-08T15:17:41.919" v="156" actId="1076"/>
        <pc:sldMkLst>
          <pc:docMk/>
          <pc:sldMk cId="2070578379" sldId="601"/>
        </pc:sldMkLst>
        <pc:spChg chg="add del mod">
          <ac:chgData name="Franceline Visser" userId="S::franceline.visser@vng.nl::05babae7-9c45-48b1-856c-798b13cc4ef8" providerId="AD" clId="Web-{3907F59C-F897-A09D-8EAE-C2F8F636B5A5}" dt="2022-11-08T15:17:23.887" v="152"/>
          <ac:spMkLst>
            <pc:docMk/>
            <pc:sldMk cId="2070578379" sldId="601"/>
            <ac:spMk id="7" creationId="{8B51D7F2-4A82-1E29-865A-D833FC112869}"/>
          </ac:spMkLst>
        </pc:spChg>
        <pc:picChg chg="add del mod">
          <ac:chgData name="Franceline Visser" userId="S::franceline.visser@vng.nl::05babae7-9c45-48b1-856c-798b13cc4ef8" providerId="AD" clId="Web-{3907F59C-F897-A09D-8EAE-C2F8F636B5A5}" dt="2022-11-08T15:17:37.075" v="155"/>
          <ac:picMkLst>
            <pc:docMk/>
            <pc:sldMk cId="2070578379" sldId="601"/>
            <ac:picMk id="5" creationId="{B8B27B35-B599-717E-02AF-32EC995034B1}"/>
          </ac:picMkLst>
        </pc:picChg>
        <pc:picChg chg="del">
          <ac:chgData name="Franceline Visser" userId="S::franceline.visser@vng.nl::05babae7-9c45-48b1-856c-798b13cc4ef8" providerId="AD" clId="Web-{3907F59C-F897-A09D-8EAE-C2F8F636B5A5}" dt="2022-11-08T15:15:04.554" v="150"/>
          <ac:picMkLst>
            <pc:docMk/>
            <pc:sldMk cId="2070578379" sldId="601"/>
            <ac:picMk id="9" creationId="{EC668C5D-79B9-4E1E-DCB1-9B52866A233B}"/>
          </ac:picMkLst>
        </pc:picChg>
        <pc:picChg chg="add mod ord">
          <ac:chgData name="Franceline Visser" userId="S::franceline.visser@vng.nl::05babae7-9c45-48b1-856c-798b13cc4ef8" providerId="AD" clId="Web-{3907F59C-F897-A09D-8EAE-C2F8F636B5A5}" dt="2022-11-08T15:17:41.919" v="156" actId="1076"/>
          <ac:picMkLst>
            <pc:docMk/>
            <pc:sldMk cId="2070578379" sldId="601"/>
            <ac:picMk id="10" creationId="{389A9F88-DA2C-9716-6899-85AB3E46DDE3}"/>
          </ac:picMkLst>
        </pc:picChg>
      </pc:sldChg>
      <pc:sldChg chg="modSp">
        <pc:chgData name="Franceline Visser" userId="S::franceline.visser@vng.nl::05babae7-9c45-48b1-856c-798b13cc4ef8" providerId="AD" clId="Web-{3907F59C-F897-A09D-8EAE-C2F8F636B5A5}" dt="2022-11-08T15:07:07.712" v="127" actId="20577"/>
        <pc:sldMkLst>
          <pc:docMk/>
          <pc:sldMk cId="634155616" sldId="605"/>
        </pc:sldMkLst>
        <pc:spChg chg="mod">
          <ac:chgData name="Franceline Visser" userId="S::franceline.visser@vng.nl::05babae7-9c45-48b1-856c-798b13cc4ef8" providerId="AD" clId="Web-{3907F59C-F897-A09D-8EAE-C2F8F636B5A5}" dt="2022-11-08T15:07:07.712" v="127" actId="20577"/>
          <ac:spMkLst>
            <pc:docMk/>
            <pc:sldMk cId="634155616" sldId="605"/>
            <ac:spMk id="6" creationId="{BD335A4B-DED7-160B-3C28-03FBEC6E64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ABBD-1D8E-AB4D-BFC8-A9CE9EA7FF94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6F5E-A800-3B4F-BB9F-6BE6D9D41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08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naast</a:t>
            </a:r>
            <a:r>
              <a:rPr lang="en-US"/>
              <a:t> </a:t>
            </a:r>
            <a:r>
              <a:rPr lang="en-US" err="1"/>
              <a:t>elkaar</a:t>
            </a:r>
            <a:r>
              <a:rPr lang="en-US"/>
              <a:t> </a:t>
            </a:r>
            <a:r>
              <a:rPr lang="en-US" err="1"/>
              <a:t>zitten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01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45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cs typeface="Calibri" panose="020F0502020204030204"/>
              </a:rPr>
              <a:t>Uitgebreide tekst bij Voor gemeenten, met gemeenten:</a:t>
            </a:r>
          </a:p>
          <a:p>
            <a:pPr marL="179705" indent="-179705">
              <a:buFont typeface="Arial"/>
              <a:buChar char="•"/>
            </a:pPr>
            <a:r>
              <a:rPr lang="nl-NL"/>
              <a:t>Concrete handvatten voor gemeenten om ondernemers met financiële zorgen te bereiken en passend te ondersteunen;  </a:t>
            </a:r>
            <a:endParaRPr lang="nl-NL">
              <a:cs typeface="Calibri" panose="020F0502020204030204"/>
            </a:endParaRPr>
          </a:p>
          <a:p>
            <a:pPr marL="179705" indent="-179705">
              <a:buFont typeface="Arial"/>
              <a:buChar char="•"/>
            </a:pPr>
            <a:r>
              <a:rPr lang="nl-NL"/>
              <a:t>Proactieve en vraaggerichte ondersteuning bij de uitvoering van schuldhulpverlening aan ondernemers (op het gebied van implementatie, uitvoering en juridisch- en technische vlak);   </a:t>
            </a:r>
          </a:p>
          <a:p>
            <a:pPr marL="179705" indent="-179705">
              <a:buFont typeface="Arial"/>
              <a:buChar char="•"/>
            </a:pPr>
            <a:r>
              <a:rPr lang="nl-NL"/>
              <a:t>Het faciliteren bij de onderlinge uitwisseling van kennis en ervaringen en het delen van ‘best </a:t>
            </a:r>
            <a:r>
              <a:rPr lang="nl-NL" err="1"/>
              <a:t>practices</a:t>
            </a:r>
            <a:r>
              <a:rPr lang="nl-NL"/>
              <a:t>’;   </a:t>
            </a:r>
          </a:p>
          <a:p>
            <a:pPr marL="179705" indent="-179705">
              <a:buFont typeface="Arial"/>
              <a:buChar char="•"/>
            </a:pPr>
            <a:r>
              <a:rPr lang="nl-NL"/>
              <a:t>Het signaleren en agenderen van vraagstukken en knelpunten in de gemeentelijke uitvoering;  </a:t>
            </a:r>
          </a:p>
          <a:p>
            <a:pPr marL="179705" indent="-179705">
              <a:buFont typeface="Arial"/>
              <a:buChar char="•"/>
            </a:pPr>
            <a:r>
              <a:rPr lang="nl-NL"/>
              <a:t>Ondersteuning bij het verbinden van de verschillende gemeentelijke domeinen die betrokken zijn bij de ondersteuning aan ondernemers;   </a:t>
            </a:r>
          </a:p>
          <a:p>
            <a:pPr marL="179705" indent="-179705">
              <a:buFont typeface="Arial"/>
              <a:buChar char="•"/>
            </a:pPr>
            <a:r>
              <a:rPr lang="nl-NL"/>
              <a:t>Het afstemmen en verbinden van verschillende initiatieven gericht op ondernemers met financiële zorgen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10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met </a:t>
            </a:r>
            <a:r>
              <a:rPr lang="en-US" err="1"/>
              <a:t>gemeenten</a:t>
            </a:r>
            <a:r>
              <a:rPr lang="en-US"/>
              <a:t>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21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Inhoudelijke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kennismaking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Drie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flipovervellen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Bereiken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ondernemers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passend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ondersteunen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ondernemers</a:t>
            </a:r>
            <a:r>
              <a:rPr lang="en-US" dirty="0">
                <a:cs typeface="Calibri"/>
              </a:rPr>
              <a:t>, lobby VNG</a:t>
            </a:r>
          </a:p>
          <a:p>
            <a:r>
              <a:rPr lang="en-US" dirty="0" err="1">
                <a:cs typeface="Calibri"/>
              </a:rPr>
              <a:t>Vier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kleuren</a:t>
            </a:r>
            <a:r>
              <a:rPr lang="en-US" dirty="0">
                <a:cs typeface="Calibri"/>
              </a:rPr>
              <a:t> post-its </a:t>
            </a:r>
            <a:r>
              <a:rPr lang="en-US" dirty="0" err="1">
                <a:cs typeface="Calibri"/>
              </a:rPr>
              <a:t>uitdelen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opdracht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toelichten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deelnemers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vragen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toelichting</a:t>
            </a:r>
            <a:r>
              <a:rPr lang="en-US" dirty="0">
                <a:cs typeface="Calibri"/>
              </a:rPr>
              <a:t> op </a:t>
            </a:r>
            <a:r>
              <a:rPr lang="en-US" dirty="0" err="1">
                <a:cs typeface="Calibri"/>
              </a:rPr>
              <a:t>hun</a:t>
            </a:r>
            <a:r>
              <a:rPr lang="en-US" dirty="0">
                <a:cs typeface="Calibri"/>
              </a:rPr>
              <a:t> post-its </a:t>
            </a:r>
            <a:r>
              <a:rPr lang="en-US" dirty="0" err="1">
                <a:cs typeface="Calibri"/>
              </a:rPr>
              <a:t>zichzelf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stellen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5 min </a:t>
            </a:r>
            <a:r>
              <a:rPr lang="en-US" dirty="0" err="1">
                <a:cs typeface="Calibri"/>
              </a:rPr>
              <a:t>plakken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10 min </a:t>
            </a:r>
            <a:r>
              <a:rPr lang="en-US" dirty="0" err="1">
                <a:cs typeface="Calibri"/>
              </a:rPr>
              <a:t>bespreken</a:t>
            </a:r>
            <a:r>
              <a:rPr lang="en-US" dirty="0">
                <a:cs typeface="Calibri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67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Toelichting</a:t>
            </a:r>
            <a:r>
              <a:rPr lang="en-US">
                <a:cs typeface="Calibri"/>
              </a:rPr>
              <a:t> op de concept-</a:t>
            </a:r>
            <a:r>
              <a:rPr lang="en-US" err="1">
                <a:cs typeface="Calibri"/>
              </a:rPr>
              <a:t>tekening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Team </a:t>
            </a:r>
            <a:r>
              <a:rPr lang="en-US" err="1">
                <a:cs typeface="Calibri"/>
              </a:rPr>
              <a:t>oranje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team </a:t>
            </a:r>
            <a:r>
              <a:rPr lang="en-US" err="1">
                <a:cs typeface="Calibri"/>
              </a:rPr>
              <a:t>blauw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indelen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Opdracht</a:t>
            </a:r>
            <a:r>
              <a:rPr lang="en-US">
                <a:cs typeface="Calibri"/>
              </a:rPr>
              <a:t>: Gele post-its </a:t>
            </a:r>
            <a:r>
              <a:rPr lang="en-US" err="1">
                <a:cs typeface="Calibri"/>
              </a:rPr>
              <a:t>plakken</a:t>
            </a:r>
            <a:r>
              <a:rPr lang="en-US">
                <a:cs typeface="Calibri"/>
              </a:rPr>
              <a:t> met je </a:t>
            </a:r>
            <a:r>
              <a:rPr lang="en-US" err="1">
                <a:cs typeface="Calibri"/>
              </a:rPr>
              <a:t>vragen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opmerkingen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suggesties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enz</a:t>
            </a:r>
            <a:r>
              <a:rPr lang="en-US">
                <a:cs typeface="Calibri"/>
              </a:rPr>
              <a:t>. Bij </a:t>
            </a:r>
            <a:r>
              <a:rPr lang="en-US" err="1">
                <a:cs typeface="Calibri"/>
              </a:rPr>
              <a:t>deze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tekening</a:t>
            </a:r>
          </a:p>
          <a:p>
            <a:r>
              <a:rPr lang="en-US">
                <a:cs typeface="Calibri"/>
              </a:rPr>
              <a:t>Wie is </a:t>
            </a:r>
            <a:r>
              <a:rPr lang="en-US" err="1">
                <a:cs typeface="Calibri"/>
              </a:rPr>
              <a:t>afgevaardigde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koppelt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plenair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terug</a:t>
            </a:r>
            <a:r>
              <a:rPr lang="en-US">
                <a:cs typeface="Calibri"/>
              </a:rPr>
              <a:t>?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25 min. </a:t>
            </a:r>
          </a:p>
          <a:p>
            <a:r>
              <a:rPr lang="en-US">
                <a:cs typeface="Calibri"/>
              </a:rPr>
              <a:t>1 min per </a:t>
            </a:r>
            <a:r>
              <a:rPr lang="en-US" err="1">
                <a:cs typeface="Calibri"/>
              </a:rPr>
              <a:t>tafel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terugkoppelen</a:t>
            </a:r>
            <a:r>
              <a:rPr lang="en-US">
                <a:cs typeface="Calibri"/>
              </a:rPr>
              <a:t> wat de </a:t>
            </a:r>
            <a:r>
              <a:rPr lang="en-US" err="1">
                <a:cs typeface="Calibri"/>
              </a:rPr>
              <a:t>belangrijkste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bevindingen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waren</a:t>
            </a:r>
            <a:r>
              <a:rPr lang="en-US">
                <a:cs typeface="Calibri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12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Ecogram: Hoe </a:t>
            </a:r>
            <a:r>
              <a:rPr lang="en-US" dirty="0" err="1">
                <a:cs typeface="Calibri"/>
              </a:rPr>
              <a:t>bereik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ondernemers</a:t>
            </a:r>
            <a:r>
              <a:rPr lang="en-US" dirty="0">
                <a:cs typeface="Calibri"/>
              </a:rPr>
              <a:t>? </a:t>
            </a:r>
            <a:endParaRPr lang="nl-NL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Opdracht</a:t>
            </a:r>
            <a:r>
              <a:rPr lang="en-US" dirty="0">
                <a:cs typeface="Calibri"/>
              </a:rPr>
              <a:t> 1:</a:t>
            </a:r>
          </a:p>
          <a:p>
            <a:r>
              <a:rPr lang="en-US" dirty="0" err="1">
                <a:cs typeface="Calibri"/>
              </a:rPr>
              <a:t>Plak</a:t>
            </a:r>
            <a:r>
              <a:rPr lang="en-US" dirty="0">
                <a:cs typeface="Calibri"/>
              </a:rPr>
              <a:t> post-its met </a:t>
            </a:r>
            <a:r>
              <a:rPr lang="en-US" dirty="0" err="1">
                <a:cs typeface="Calibri"/>
              </a:rPr>
              <a:t>vindplaatsen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dichtbij</a:t>
            </a:r>
            <a:r>
              <a:rPr lang="en-US" dirty="0">
                <a:cs typeface="Calibri"/>
              </a:rPr>
              <a:t> of </a:t>
            </a:r>
            <a:r>
              <a:rPr lang="en-US" dirty="0" err="1">
                <a:cs typeface="Calibri"/>
              </a:rPr>
              <a:t>verder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weg</a:t>
            </a:r>
            <a:r>
              <a:rPr lang="en-US" dirty="0">
                <a:cs typeface="Calibri"/>
              </a:rPr>
              <a:t> van de </a:t>
            </a:r>
            <a:r>
              <a:rPr lang="en-US" dirty="0" err="1">
                <a:cs typeface="Calibri"/>
              </a:rPr>
              <a:t>ondernemer</a:t>
            </a:r>
            <a:r>
              <a:rPr lang="en-US" dirty="0">
                <a:cs typeface="Calibri"/>
              </a:rPr>
              <a:t> in het midden. Laat je </a:t>
            </a:r>
            <a:r>
              <a:rPr lang="en-US" dirty="0" err="1">
                <a:cs typeface="Calibri"/>
              </a:rPr>
              <a:t>inspireren</a:t>
            </a:r>
            <a:r>
              <a:rPr lang="en-US" dirty="0">
                <a:cs typeface="Calibri"/>
              </a:rPr>
              <a:t> door de </a:t>
            </a:r>
            <a:r>
              <a:rPr lang="en-US" dirty="0" err="1">
                <a:cs typeface="Calibri"/>
              </a:rPr>
              <a:t>tekeningetjes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eromheen</a:t>
            </a:r>
            <a:r>
              <a:rPr lang="en-US" dirty="0">
                <a:cs typeface="Calibri"/>
              </a:rPr>
              <a:t>:</a:t>
            </a:r>
            <a:endParaRPr lang="nl-NL" dirty="0">
              <a:cs typeface="Calibri"/>
            </a:endParaRPr>
          </a:p>
          <a:p>
            <a:r>
              <a:rPr lang="en-US" dirty="0">
                <a:cs typeface="Calibri"/>
              </a:rPr>
              <a:t>- met </a:t>
            </a:r>
            <a:r>
              <a:rPr lang="en-US" dirty="0" err="1">
                <a:cs typeface="Calibri"/>
              </a:rPr>
              <a:t>welke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personen</a:t>
            </a:r>
            <a:r>
              <a:rPr lang="en-US" dirty="0">
                <a:cs typeface="Calibri"/>
              </a:rPr>
              <a:t> of </a:t>
            </a:r>
            <a:r>
              <a:rPr lang="en-US" dirty="0" err="1">
                <a:cs typeface="Calibri"/>
              </a:rPr>
              <a:t>organisaties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staat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ondernemer</a:t>
            </a:r>
            <a:r>
              <a:rPr lang="en-US" dirty="0">
                <a:cs typeface="Calibri"/>
              </a:rPr>
              <a:t> in contact?</a:t>
            </a:r>
          </a:p>
          <a:p>
            <a:r>
              <a:rPr lang="en-US" dirty="0">
                <a:cs typeface="Calibri"/>
              </a:rPr>
              <a:t>- op </a:t>
            </a:r>
            <a:r>
              <a:rPr lang="en-US" dirty="0" err="1">
                <a:cs typeface="Calibri"/>
              </a:rPr>
              <a:t>welke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plaatsen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bevinden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ondernemers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zoal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>
                <a:cs typeface="Calibri"/>
              </a:rPr>
              <a:t>- hoe </a:t>
            </a:r>
            <a:r>
              <a:rPr lang="en-US" dirty="0" err="1">
                <a:cs typeface="Calibri"/>
              </a:rPr>
              <a:t>zoekt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ondernemer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informatie</a:t>
            </a:r>
            <a:r>
              <a:rPr lang="en-US" dirty="0">
                <a:cs typeface="Calibri"/>
              </a:rPr>
              <a:t>?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Opdracht</a:t>
            </a:r>
            <a:r>
              <a:rPr lang="en-US" dirty="0">
                <a:cs typeface="Calibri"/>
              </a:rPr>
              <a:t> 2:</a:t>
            </a:r>
          </a:p>
          <a:p>
            <a:r>
              <a:rPr lang="en-US" dirty="0" err="1">
                <a:cs typeface="Calibri"/>
              </a:rPr>
              <a:t>Waar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bevindt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jouw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organisatie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t.o.v</a:t>
            </a:r>
            <a:r>
              <a:rPr lang="en-US" dirty="0">
                <a:cs typeface="Calibri"/>
              </a:rPr>
              <a:t>. de </a:t>
            </a:r>
            <a:r>
              <a:rPr lang="en-US" dirty="0" err="1">
                <a:cs typeface="Calibri"/>
              </a:rPr>
              <a:t>ondernemer</a:t>
            </a:r>
            <a:r>
              <a:rPr lang="en-US" dirty="0">
                <a:cs typeface="Calibri"/>
              </a:rPr>
              <a:t>?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Opdracht</a:t>
            </a:r>
            <a:r>
              <a:rPr lang="en-US" dirty="0">
                <a:cs typeface="Calibri"/>
              </a:rPr>
              <a:t> 3 (</a:t>
            </a:r>
            <a:r>
              <a:rPr lang="en-US" dirty="0" err="1">
                <a:cs typeface="Calibri"/>
              </a:rPr>
              <a:t>samen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Wat </a:t>
            </a:r>
            <a:r>
              <a:rPr lang="en-US" dirty="0" err="1">
                <a:cs typeface="Calibri"/>
              </a:rPr>
              <a:t>zijn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kansrijke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manieren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als</a:t>
            </a:r>
            <a:r>
              <a:rPr lang="en-US" dirty="0">
                <a:cs typeface="Calibri"/>
              </a:rPr>
              <a:t> gemeente in contact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komen</a:t>
            </a:r>
            <a:r>
              <a:rPr lang="en-US" dirty="0">
                <a:cs typeface="Calibri"/>
              </a:rPr>
              <a:t> met </a:t>
            </a:r>
            <a:r>
              <a:rPr lang="en-US" dirty="0" err="1">
                <a:cs typeface="Calibri"/>
              </a:rPr>
              <a:t>ondernemers</a:t>
            </a:r>
            <a:r>
              <a:rPr lang="en-US" dirty="0">
                <a:cs typeface="Calibri"/>
              </a:rPr>
              <a:t>? Hoe </a:t>
            </a:r>
            <a:r>
              <a:rPr lang="en-US" dirty="0" err="1">
                <a:cs typeface="Calibri"/>
              </a:rPr>
              <a:t>loopt</a:t>
            </a:r>
            <a:r>
              <a:rPr lang="en-US" dirty="0">
                <a:cs typeface="Calibri"/>
              </a:rPr>
              <a:t> de route? Ben je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vindplaats</a:t>
            </a:r>
            <a:r>
              <a:rPr lang="en-US" dirty="0">
                <a:cs typeface="Calibri"/>
              </a:rPr>
              <a:t> of </a:t>
            </a:r>
            <a:r>
              <a:rPr lang="en-US" dirty="0" err="1">
                <a:cs typeface="Calibri"/>
              </a:rPr>
              <a:t>zoek</a:t>
            </a:r>
            <a:r>
              <a:rPr lang="en-US" dirty="0">
                <a:cs typeface="Calibri"/>
              </a:rPr>
              <a:t> je de </a:t>
            </a:r>
            <a:r>
              <a:rPr lang="en-US" dirty="0" err="1">
                <a:cs typeface="Calibri"/>
              </a:rPr>
              <a:t>ondernemer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actief</a:t>
            </a:r>
            <a:r>
              <a:rPr lang="en-US" dirty="0">
                <a:cs typeface="Calibri"/>
              </a:rPr>
              <a:t> op.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Terugkoppeling</a:t>
            </a:r>
            <a:r>
              <a:rPr lang="en-US" dirty="0">
                <a:cs typeface="Calibri"/>
              </a:rPr>
              <a:t> 1 min per </a:t>
            </a:r>
            <a:r>
              <a:rPr lang="en-US" dirty="0" err="1">
                <a:cs typeface="Calibri"/>
              </a:rPr>
              <a:t>groepje</a:t>
            </a:r>
            <a:r>
              <a:rPr lang="en-US" dirty="0">
                <a:cs typeface="Calibri"/>
              </a:rPr>
              <a:t>: wat ga </a:t>
            </a:r>
            <a:r>
              <a:rPr lang="en-US" dirty="0" err="1">
                <a:cs typeface="Calibri"/>
              </a:rPr>
              <a:t>jij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anders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doen</a:t>
            </a:r>
            <a:r>
              <a:rPr lang="en-US" dirty="0">
                <a:cs typeface="Calibri"/>
              </a:rPr>
              <a:t>?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40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Formulier</a:t>
            </a:r>
            <a:r>
              <a:rPr lang="en-US"/>
              <a:t>!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31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>
            <a:extLst>
              <a:ext uri="{FF2B5EF4-FFF2-40B4-BE49-F238E27FC236}">
                <a16:creationId xmlns:a16="http://schemas.microsoft.com/office/drawing/2014/main" id="{13A65601-7685-588D-773A-67645FE30EB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432000"/>
            <a:ext cx="9144000" cy="4099769"/>
          </a:xfrm>
          <a:custGeom>
            <a:avLst/>
            <a:gdLst>
              <a:gd name="connsiteX0" fmla="*/ 7519671 w 9144000"/>
              <a:gd name="connsiteY0" fmla="*/ 3647736 h 4099769"/>
              <a:gd name="connsiteX1" fmla="*/ 7583424 w 9144000"/>
              <a:gd name="connsiteY1" fmla="*/ 3711424 h 4099769"/>
              <a:gd name="connsiteX2" fmla="*/ 7519671 w 9144000"/>
              <a:gd name="connsiteY2" fmla="*/ 3775112 h 4099769"/>
              <a:gd name="connsiteX3" fmla="*/ 7455916 w 9144000"/>
              <a:gd name="connsiteY3" fmla="*/ 3711424 h 4099769"/>
              <a:gd name="connsiteX4" fmla="*/ 7519671 w 9144000"/>
              <a:gd name="connsiteY4" fmla="*/ 3647736 h 4099769"/>
              <a:gd name="connsiteX5" fmla="*/ 7519671 w 9144000"/>
              <a:gd name="connsiteY5" fmla="*/ 3580495 h 4099769"/>
              <a:gd name="connsiteX6" fmla="*/ 7388607 w 9144000"/>
              <a:gd name="connsiteY6" fmla="*/ 3711424 h 4099769"/>
              <a:gd name="connsiteX7" fmla="*/ 7410959 w 9144000"/>
              <a:gd name="connsiteY7" fmla="*/ 3784628 h 4099769"/>
              <a:gd name="connsiteX8" fmla="*/ 7519671 w 9144000"/>
              <a:gd name="connsiteY8" fmla="*/ 3952221 h 4099769"/>
              <a:gd name="connsiteX9" fmla="*/ 7629652 w 9144000"/>
              <a:gd name="connsiteY9" fmla="*/ 3782597 h 4099769"/>
              <a:gd name="connsiteX10" fmla="*/ 7650735 w 9144000"/>
              <a:gd name="connsiteY10" fmla="*/ 3711424 h 4099769"/>
              <a:gd name="connsiteX11" fmla="*/ 7519671 w 9144000"/>
              <a:gd name="connsiteY11" fmla="*/ 3580495 h 4099769"/>
              <a:gd name="connsiteX12" fmla="*/ 0 w 9144000"/>
              <a:gd name="connsiteY12" fmla="*/ 0 h 4099769"/>
              <a:gd name="connsiteX13" fmla="*/ 9144000 w 9144000"/>
              <a:gd name="connsiteY13" fmla="*/ 0 h 4099769"/>
              <a:gd name="connsiteX14" fmla="*/ 9144000 w 9144000"/>
              <a:gd name="connsiteY14" fmla="*/ 1 h 4099769"/>
              <a:gd name="connsiteX15" fmla="*/ 9144000 w 9144000"/>
              <a:gd name="connsiteY15" fmla="*/ 3309491 h 4099769"/>
              <a:gd name="connsiteX16" fmla="*/ 9144000 w 9144000"/>
              <a:gd name="connsiteY16" fmla="*/ 4099769 h 4099769"/>
              <a:gd name="connsiteX17" fmla="*/ 9143747 w 9144000"/>
              <a:gd name="connsiteY17" fmla="*/ 4099769 h 4099769"/>
              <a:gd name="connsiteX18" fmla="*/ 9143747 w 9144000"/>
              <a:gd name="connsiteY18" fmla="*/ 4081628 h 4099769"/>
              <a:gd name="connsiteX19" fmla="*/ 7651370 w 9144000"/>
              <a:gd name="connsiteY19" fmla="*/ 4081628 h 4099769"/>
              <a:gd name="connsiteX20" fmla="*/ 7519798 w 9144000"/>
              <a:gd name="connsiteY20" fmla="*/ 4001320 h 4099769"/>
              <a:gd name="connsiteX21" fmla="*/ 7388226 w 9144000"/>
              <a:gd name="connsiteY21" fmla="*/ 4081628 h 4099769"/>
              <a:gd name="connsiteX22" fmla="*/ 1761618 w 9144000"/>
              <a:gd name="connsiteY22" fmla="*/ 4081628 h 4099769"/>
              <a:gd name="connsiteX23" fmla="*/ 1630046 w 9144000"/>
              <a:gd name="connsiteY23" fmla="*/ 4001320 h 4099769"/>
              <a:gd name="connsiteX24" fmla="*/ 1498474 w 9144000"/>
              <a:gd name="connsiteY24" fmla="*/ 4081628 h 4099769"/>
              <a:gd name="connsiteX25" fmla="*/ 0 w 9144000"/>
              <a:gd name="connsiteY25" fmla="*/ 4081628 h 4099769"/>
              <a:gd name="connsiteX26" fmla="*/ 0 w 9144000"/>
              <a:gd name="connsiteY26" fmla="*/ 3309374 h 4099769"/>
              <a:gd name="connsiteX27" fmla="*/ 0 w 9144000"/>
              <a:gd name="connsiteY27" fmla="*/ 1 h 40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44000" h="4099769">
                <a:moveTo>
                  <a:pt x="7519671" y="3647736"/>
                </a:moveTo>
                <a:cubicBezTo>
                  <a:pt x="7554850" y="3647736"/>
                  <a:pt x="7583424" y="3676281"/>
                  <a:pt x="7583424" y="3711424"/>
                </a:cubicBezTo>
                <a:cubicBezTo>
                  <a:pt x="7583424" y="3746566"/>
                  <a:pt x="7554850" y="3775112"/>
                  <a:pt x="7519671" y="3775112"/>
                </a:cubicBezTo>
                <a:cubicBezTo>
                  <a:pt x="7484492" y="3775112"/>
                  <a:pt x="7455916" y="3746566"/>
                  <a:pt x="7455916" y="3711424"/>
                </a:cubicBezTo>
                <a:cubicBezTo>
                  <a:pt x="7455916" y="3676281"/>
                  <a:pt x="7484492" y="3647736"/>
                  <a:pt x="7519671" y="3647736"/>
                </a:cubicBezTo>
                <a:close/>
                <a:moveTo>
                  <a:pt x="7519671" y="3580495"/>
                </a:moveTo>
                <a:cubicBezTo>
                  <a:pt x="7447280" y="3580495"/>
                  <a:pt x="7388607" y="3639109"/>
                  <a:pt x="7388607" y="3711424"/>
                </a:cubicBezTo>
                <a:cubicBezTo>
                  <a:pt x="7388607" y="3738573"/>
                  <a:pt x="7396862" y="3763694"/>
                  <a:pt x="7410959" y="3784628"/>
                </a:cubicBezTo>
                <a:lnTo>
                  <a:pt x="7519671" y="3952221"/>
                </a:lnTo>
                <a:lnTo>
                  <a:pt x="7629652" y="3782597"/>
                </a:lnTo>
                <a:cubicBezTo>
                  <a:pt x="7642987" y="3762045"/>
                  <a:pt x="7650735" y="3737685"/>
                  <a:pt x="7650735" y="3711424"/>
                </a:cubicBezTo>
                <a:cubicBezTo>
                  <a:pt x="7650735" y="3639109"/>
                  <a:pt x="7592060" y="3580495"/>
                  <a:pt x="7519671" y="35804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1"/>
                </a:lnTo>
                <a:lnTo>
                  <a:pt x="9144000" y="3309491"/>
                </a:lnTo>
                <a:lnTo>
                  <a:pt x="9144000" y="4099769"/>
                </a:lnTo>
                <a:lnTo>
                  <a:pt x="9143747" y="4099769"/>
                </a:lnTo>
                <a:lnTo>
                  <a:pt x="9143747" y="4081628"/>
                </a:lnTo>
                <a:lnTo>
                  <a:pt x="7651370" y="4081628"/>
                </a:lnTo>
                <a:cubicBezTo>
                  <a:pt x="7626732" y="4033925"/>
                  <a:pt x="7577202" y="4001320"/>
                  <a:pt x="7519798" y="4001320"/>
                </a:cubicBezTo>
                <a:cubicBezTo>
                  <a:pt x="7462394" y="4001320"/>
                  <a:pt x="7412736" y="4033925"/>
                  <a:pt x="7388226" y="4081628"/>
                </a:cubicBezTo>
                <a:lnTo>
                  <a:pt x="1761618" y="4081628"/>
                </a:lnTo>
                <a:cubicBezTo>
                  <a:pt x="1737107" y="4033925"/>
                  <a:pt x="1687450" y="4001320"/>
                  <a:pt x="1630046" y="4001320"/>
                </a:cubicBezTo>
                <a:cubicBezTo>
                  <a:pt x="1572642" y="4001320"/>
                  <a:pt x="1522984" y="4033925"/>
                  <a:pt x="1498474" y="4081628"/>
                </a:cubicBezTo>
                <a:lnTo>
                  <a:pt x="0" y="4081628"/>
                </a:lnTo>
                <a:lnTo>
                  <a:pt x="0" y="3309374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0" tIns="360000" rIns="180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1980000"/>
            <a:ext cx="7343999" cy="792000"/>
          </a:xfrm>
        </p:spPr>
        <p:txBody>
          <a:bodyPr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2844000"/>
            <a:ext cx="7343999" cy="288000"/>
          </a:xfrm>
        </p:spPr>
        <p:txBody>
          <a:bodyPr anchor="t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D497-B790-6646-B0B3-65D9752D93A0}" type="datetime4">
              <a:rPr lang="nl-NL" smtClean="0"/>
              <a:t>9 november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10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368000"/>
            <a:ext cx="3528000" cy="280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F890-0F95-5A4A-96BA-D78C9B583BF6}" type="datetime4">
              <a:rPr lang="nl-NL" smtClean="0"/>
              <a:t>9 november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6B7B15DE-1FBF-9D59-9551-D4403C0BF1E4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571999" y="432000"/>
            <a:ext cx="4572003" cy="4099542"/>
          </a:xfrm>
          <a:custGeom>
            <a:avLst/>
            <a:gdLst>
              <a:gd name="connsiteX0" fmla="*/ 2947888 w 4572003"/>
              <a:gd name="connsiteY0" fmla="*/ 3580296 h 4099542"/>
              <a:gd name="connsiteX1" fmla="*/ 2816832 w 4572003"/>
              <a:gd name="connsiteY1" fmla="*/ 3711218 h 4099542"/>
              <a:gd name="connsiteX2" fmla="*/ 2839182 w 4572003"/>
              <a:gd name="connsiteY2" fmla="*/ 3784418 h 4099542"/>
              <a:gd name="connsiteX3" fmla="*/ 2947888 w 4572003"/>
              <a:gd name="connsiteY3" fmla="*/ 3952002 h 4099542"/>
              <a:gd name="connsiteX4" fmla="*/ 3057865 w 4572003"/>
              <a:gd name="connsiteY4" fmla="*/ 3782388 h 4099542"/>
              <a:gd name="connsiteX5" fmla="*/ 3078945 w 4572003"/>
              <a:gd name="connsiteY5" fmla="*/ 3711218 h 4099542"/>
              <a:gd name="connsiteX6" fmla="*/ 2947888 w 4572003"/>
              <a:gd name="connsiteY6" fmla="*/ 3580296 h 4099542"/>
              <a:gd name="connsiteX7" fmla="*/ 0 w 4572003"/>
              <a:gd name="connsiteY7" fmla="*/ 0 h 4099542"/>
              <a:gd name="connsiteX8" fmla="*/ 1 w 4572003"/>
              <a:gd name="connsiteY8" fmla="*/ 0 h 4099542"/>
              <a:gd name="connsiteX9" fmla="*/ 4572000 w 4572003"/>
              <a:gd name="connsiteY9" fmla="*/ 0 h 4099542"/>
              <a:gd name="connsiteX10" fmla="*/ 4572003 w 4572003"/>
              <a:gd name="connsiteY10" fmla="*/ 0 h 4099542"/>
              <a:gd name="connsiteX11" fmla="*/ 4572003 w 4572003"/>
              <a:gd name="connsiteY11" fmla="*/ 4099542 h 4099542"/>
              <a:gd name="connsiteX12" fmla="*/ 4571747 w 4572003"/>
              <a:gd name="connsiteY12" fmla="*/ 4099542 h 4099542"/>
              <a:gd name="connsiteX13" fmla="*/ 4571747 w 4572003"/>
              <a:gd name="connsiteY13" fmla="*/ 4081402 h 4099542"/>
              <a:gd name="connsiteX14" fmla="*/ 3079453 w 4572003"/>
              <a:gd name="connsiteY14" fmla="*/ 4081402 h 4099542"/>
              <a:gd name="connsiteX15" fmla="*/ 2947888 w 4572003"/>
              <a:gd name="connsiteY15" fmla="*/ 4001098 h 4099542"/>
              <a:gd name="connsiteX16" fmla="*/ 2816324 w 4572003"/>
              <a:gd name="connsiteY16" fmla="*/ 4081402 h 4099542"/>
              <a:gd name="connsiteX17" fmla="*/ 1 w 4572003"/>
              <a:gd name="connsiteY17" fmla="*/ 4081402 h 4099542"/>
              <a:gd name="connsiteX18" fmla="*/ 1 w 4572003"/>
              <a:gd name="connsiteY18" fmla="*/ 3211839 h 4099542"/>
              <a:gd name="connsiteX19" fmla="*/ 0 w 4572003"/>
              <a:gd name="connsiteY19" fmla="*/ 3211839 h 409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72003" h="4099542">
                <a:moveTo>
                  <a:pt x="2947888" y="3580296"/>
                </a:moveTo>
                <a:cubicBezTo>
                  <a:pt x="2875503" y="3580296"/>
                  <a:pt x="2816832" y="3638908"/>
                  <a:pt x="2816832" y="3711218"/>
                </a:cubicBezTo>
                <a:cubicBezTo>
                  <a:pt x="2816832" y="3738366"/>
                  <a:pt x="2825087" y="3763486"/>
                  <a:pt x="2839182" y="3784418"/>
                </a:cubicBezTo>
                <a:lnTo>
                  <a:pt x="2947888" y="3952002"/>
                </a:lnTo>
                <a:lnTo>
                  <a:pt x="3057865" y="3782388"/>
                </a:lnTo>
                <a:cubicBezTo>
                  <a:pt x="3071199" y="3761837"/>
                  <a:pt x="3078945" y="3737478"/>
                  <a:pt x="3078945" y="3711218"/>
                </a:cubicBezTo>
                <a:cubicBezTo>
                  <a:pt x="3078945" y="3638908"/>
                  <a:pt x="3020275" y="3580296"/>
                  <a:pt x="2947888" y="3580296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4572000" y="0"/>
                </a:lnTo>
                <a:lnTo>
                  <a:pt x="4572003" y="0"/>
                </a:lnTo>
                <a:lnTo>
                  <a:pt x="4572003" y="4099542"/>
                </a:lnTo>
                <a:lnTo>
                  <a:pt x="4571747" y="4099542"/>
                </a:lnTo>
                <a:lnTo>
                  <a:pt x="4571747" y="4081402"/>
                </a:lnTo>
                <a:lnTo>
                  <a:pt x="3079453" y="4081402"/>
                </a:lnTo>
                <a:cubicBezTo>
                  <a:pt x="3054817" y="4033702"/>
                  <a:pt x="3005289" y="4001098"/>
                  <a:pt x="2947888" y="4001098"/>
                </a:cubicBezTo>
                <a:cubicBezTo>
                  <a:pt x="2890488" y="4001098"/>
                  <a:pt x="2840834" y="4033702"/>
                  <a:pt x="2816324" y="4081402"/>
                </a:cubicBezTo>
                <a:lnTo>
                  <a:pt x="1" y="4081402"/>
                </a:lnTo>
                <a:lnTo>
                  <a:pt x="1" y="3211839"/>
                </a:lnTo>
                <a:lnTo>
                  <a:pt x="0" y="32118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858131-58CC-D441-68B2-7267E8B4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48000"/>
            <a:ext cx="3528001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9 november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FCCB3E6-6FA4-5D12-7B82-0B6BFC85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48000"/>
            <a:ext cx="7704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6BB9BB-7DB6-BBDD-64A5-2420E432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368000"/>
            <a:ext cx="7703998" cy="280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9 november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FCCB3E6-6FA4-5D12-7B82-0B6BFC85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48000"/>
            <a:ext cx="7704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6AACCB0-8B43-44AF-F7B1-D1D67030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368000"/>
            <a:ext cx="3528000" cy="280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0B79-7C44-41EB-E972-46A15D383F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96001" y="1368000"/>
            <a:ext cx="3528000" cy="280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864000"/>
            <a:ext cx="7703999" cy="331199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9 november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58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926B-3126-E446-9C4D-3CDD5194BF3F}" type="datetime4">
              <a:rPr lang="nl-NL" smtClean="0"/>
              <a:t>9 november 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6FAD9F1-895A-C2F7-D9D0-B788152F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48000"/>
            <a:ext cx="7704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3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926B-3126-E446-9C4D-3CDD5194BF3F}" type="datetime4">
              <a:rPr lang="nl-NL" smtClean="0"/>
              <a:t>9 november 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W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55AE-F5E8-BE4C-A591-A6522D0AF3A6}" type="datetime4">
              <a:rPr lang="nl-NL" smtClean="0"/>
              <a:t>9 november 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04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CBF5D96-F3F0-EF4A-9E75-51F1A9D014E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6EFB-2533-F548-8285-37FF0865AA95}" type="datetime4">
              <a:rPr lang="nl-NL" smtClean="0"/>
              <a:t>9 november 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999" y="648000"/>
            <a:ext cx="7704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1" y="1369219"/>
            <a:ext cx="7703999" cy="28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5350" y="5400000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rgbClr val="ECECEC"/>
                </a:solidFill>
              </a:defRPr>
            </a:lvl1pPr>
          </a:lstStyle>
          <a:p>
            <a:fld id="{C1F610A6-3FB9-BB49-BAD8-F52931540E00}" type="datetime4">
              <a:rPr lang="nl-NL" smtClean="0"/>
              <a:pPr/>
              <a:t>9 november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5400000"/>
            <a:ext cx="432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5350" y="540000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177A1F4-FF35-5BB0-B510-F95C58F97355}"/>
              </a:ext>
            </a:extLst>
          </p:cNvPr>
          <p:cNvSpPr txBox="1"/>
          <p:nvPr userDrawn="1"/>
        </p:nvSpPr>
        <p:spPr>
          <a:xfrm>
            <a:off x="2772000" y="4734000"/>
            <a:ext cx="36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/>
              <a:t>Programma Verbinden Schuldendomein</a:t>
            </a:r>
          </a:p>
        </p:txBody>
      </p:sp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74" r:id="rId3"/>
    <p:sldLayoutId id="2147483689" r:id="rId4"/>
    <p:sldLayoutId id="2147483688" r:id="rId5"/>
    <p:sldLayoutId id="2147483687" r:id="rId6"/>
    <p:sldLayoutId id="2147483678" r:id="rId7"/>
    <p:sldLayoutId id="2147483683" r:id="rId8"/>
    <p:sldLayoutId id="2147483679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artikelen/samenhang-wetstrajecten-schuldenproblematie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://www.vng.nl/schulden" TargetMode="External"/><Relationship Id="rId4" Type="http://schemas.openxmlformats.org/officeDocument/2006/relationships/hyperlink" Target="https://vng.nl/artikelen/vng-for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itting on the floor with lots of paper on the floor&#10;&#10;Description automatically generated with low confidence">
            <a:extLst>
              <a:ext uri="{FF2B5EF4-FFF2-40B4-BE49-F238E27FC236}">
                <a16:creationId xmlns:a16="http://schemas.microsoft.com/office/drawing/2014/main" id="{45FB6E70-8D46-AB3A-802A-FC0F2C647BD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6330" b="16330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827C875-4B42-D1DE-5508-6812D19A9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Hoe kunt u ondernemers met financiële zorgen weer op weg helpen?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9468E74F-89C4-08F5-978C-3551DB7AC5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10 november 2022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73AB6C-3C05-BE0F-DB80-3EF3650B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D497-B790-6646-B0B3-65D9752D93A0}" type="datetime4">
              <a:rPr lang="nl-NL" smtClean="0"/>
              <a:t>9 november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816EFF-91AC-E409-60FF-046BBAE1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F4689B-A61C-0173-9830-1757CAA8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7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46E82A-53CF-3FE1-7F67-34D79E24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F583914-FB42-5344-A1EB-EE1A95AAD0F5}" type="datetime4">
              <a:rPr lang="nl-NL" smtClean="0"/>
              <a:pPr>
                <a:spcAft>
                  <a:spcPts val="600"/>
                </a:spcAft>
              </a:pPr>
              <a:t>9 november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2A988F-870C-4BB8-9F40-E5CF89D0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6294A7-E91A-DE7A-9521-206C7504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335A4B-DED7-160B-3C28-03FBEC6E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574074"/>
            <a:ext cx="7703998" cy="2743200"/>
          </a:xfrm>
        </p:spPr>
        <p:txBody>
          <a:bodyPr/>
          <a:lstStyle/>
          <a:p>
            <a:pPr marL="0" indent="0">
              <a:buNone/>
            </a:pPr>
            <a:r>
              <a:rPr lang="nl-NL" sz="2000">
                <a:latin typeface="Arial"/>
                <a:cs typeface="Arial"/>
              </a:rPr>
              <a:t>We blijven graag in contact!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2C8E876-01A8-4BC3-0F4C-75AB2BAE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Afronding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53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342757-6272-0F5E-AED3-05BFDD8B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368000"/>
            <a:ext cx="3695640" cy="2808000"/>
          </a:xfrm>
        </p:spPr>
        <p:txBody>
          <a:bodyPr/>
          <a:lstStyle/>
          <a:p>
            <a:pPr marL="0" indent="0" fontAlgn="base">
              <a:buNone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Programma</a:t>
            </a:r>
            <a:r>
              <a:rPr lang="nl-NL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>
              <a:latin typeface="Arial"/>
              <a:cs typeface="Arial"/>
            </a:endParaRPr>
          </a:p>
          <a:p>
            <a:pPr marL="0" indent="0" algn="l">
              <a:buNone/>
            </a:pPr>
            <a:r>
              <a:rPr lang="nl-NL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erbinden </a:t>
            </a:r>
            <a:r>
              <a:rPr lang="nl-NL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chuldendomein VNG</a:t>
            </a:r>
            <a:endParaRPr lang="nl-NL">
              <a:latin typeface="Arial"/>
              <a:cs typeface="Arial"/>
            </a:endParaRPr>
          </a:p>
          <a:p>
            <a:pPr marL="0" indent="0" algn="l">
              <a:buNone/>
            </a:pPr>
            <a:endParaRPr lang="nl-NL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fontAlgn="base">
              <a:buNone/>
            </a:pPr>
            <a:r>
              <a:rPr lang="nl-NL">
                <a:solidFill>
                  <a:srgbClr val="000000"/>
                </a:solidFill>
                <a:latin typeface="Arial"/>
                <a:cs typeface="Arial"/>
              </a:rPr>
              <a:t>Project </a:t>
            </a:r>
          </a:p>
          <a:p>
            <a:pPr marL="0" indent="0" fontAlgn="base">
              <a:buNone/>
            </a:pPr>
            <a:r>
              <a:rPr lang="nl-NL">
                <a:solidFill>
                  <a:srgbClr val="000000"/>
                </a:solidFill>
                <a:latin typeface="Arial"/>
                <a:cs typeface="Arial"/>
              </a:rPr>
              <a:t>Ondernemers en Financiële Zorgen</a:t>
            </a:r>
          </a:p>
          <a:p>
            <a:pPr marL="0" indent="0" fontAlgn="base">
              <a:buNone/>
            </a:pPr>
            <a:endParaRPr lang="en-US">
              <a:solidFill>
                <a:srgbClr val="000000"/>
              </a:solidFill>
              <a:latin typeface="Arial"/>
              <a:cs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Jenny Wildenbos</a:t>
            </a:r>
            <a:endParaRPr lang="en-US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 algn="l" rtl="0" fontAlgn="base">
              <a:buNone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Franceline Visser</a:t>
            </a:r>
            <a:endParaRPr lang="en-US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482B26-0AF8-56FA-EB66-7E6A0112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F890-0F95-5A4A-96BA-D78C9B583BF6}" type="datetime4">
              <a:rPr lang="nl-NL" smtClean="0"/>
              <a:t>9 november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B0C704-A57F-76BC-3BAB-EB1F08B6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9A850E-8D22-6B01-62D8-8172004C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2</a:t>
            </a:fld>
            <a:endParaRPr lang="nl-NL"/>
          </a:p>
        </p:txBody>
      </p:sp>
      <p:pic>
        <p:nvPicPr>
          <p:cNvPr id="9" name="Picture Placeholder 8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34404609-2735-C8DF-D2E4-CEF4A0B4046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2768" r="12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18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E7B8AC9-6EDD-0EE4-0E08-D4C356CE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48000"/>
            <a:ext cx="7704000" cy="432000"/>
          </a:xfrm>
        </p:spPr>
        <p:txBody>
          <a:bodyPr anchor="t">
            <a:normAutofit/>
          </a:bodyPr>
          <a:lstStyle/>
          <a:p>
            <a:r>
              <a:rPr lang="nl-NL">
                <a:latin typeface="Arial"/>
                <a:ea typeface="Calibri"/>
                <a:cs typeface="Calibri"/>
              </a:rPr>
              <a:t>Opzet workshop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46E82A-53CF-3FE1-7F67-34D79E24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F583914-FB42-5344-A1EB-EE1A95AAD0F5}" type="datetime4">
              <a:rPr lang="nl-NL" smtClean="0"/>
              <a:pPr>
                <a:spcAft>
                  <a:spcPts val="600"/>
                </a:spcAft>
              </a:pPr>
              <a:t>9 november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2A988F-870C-4BB8-9F40-E5CF89D0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6294A7-E91A-DE7A-9521-206C7504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335A4B-DED7-160B-3C28-03FBEC6E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143000"/>
            <a:ext cx="7703998" cy="317427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l-NL">
                <a:latin typeface="Arial"/>
                <a:cs typeface="Calibri"/>
              </a:rPr>
              <a:t>Introductie</a:t>
            </a:r>
          </a:p>
          <a:p>
            <a:pPr marL="342900" indent="-342900">
              <a:buAutoNum type="arabicPeriod"/>
            </a:pPr>
            <a:r>
              <a:rPr lang="nl-NL">
                <a:latin typeface="Arial"/>
                <a:cs typeface="Calibri"/>
              </a:rPr>
              <a:t>Ondernemers en Financiële Zorgen: de rol van VNG </a:t>
            </a:r>
          </a:p>
          <a:p>
            <a:pPr marL="342900" indent="-342900">
              <a:buAutoNum type="arabicPeriod"/>
            </a:pPr>
            <a:r>
              <a:rPr lang="nl-NL">
                <a:latin typeface="Arial"/>
                <a:cs typeface="Calibri"/>
              </a:rPr>
              <a:t>Samen aan de slag:</a:t>
            </a:r>
          </a:p>
          <a:p>
            <a:pPr marL="539750" lvl="2" indent="-179705"/>
            <a:r>
              <a:rPr lang="nl-NL">
                <a:latin typeface="Arial"/>
                <a:cs typeface="Calibri"/>
              </a:rPr>
              <a:t>Jouw uitdaging, kans, trots of vraag</a:t>
            </a:r>
          </a:p>
          <a:p>
            <a:pPr marL="539750" lvl="2" indent="-179705"/>
            <a:r>
              <a:rPr lang="nl-NL">
                <a:latin typeface="Arial"/>
                <a:cs typeface="Calibri"/>
              </a:rPr>
              <a:t>De basis op orde voor ondernemers, wat is dat voor jou?</a:t>
            </a:r>
          </a:p>
          <a:p>
            <a:pPr marL="539750" lvl="2" indent="-179705"/>
            <a:r>
              <a:rPr lang="nl-NL">
                <a:latin typeface="Arial"/>
                <a:cs typeface="Calibri"/>
              </a:rPr>
              <a:t>Ondernemers, hoe bereik je ze?</a:t>
            </a:r>
          </a:p>
          <a:p>
            <a:pPr marL="0" indent="0">
              <a:buNone/>
            </a:pPr>
            <a:r>
              <a:rPr lang="nl-NL">
                <a:latin typeface="Arial"/>
                <a:cs typeface="Calibri"/>
              </a:rPr>
              <a:t>4.   Afronding</a:t>
            </a:r>
          </a:p>
          <a:p>
            <a:pPr marL="0" indent="0">
              <a:buNone/>
            </a:pPr>
            <a:endParaRPr lang="nl-NL">
              <a:ea typeface="Calibri" panose="020F0502020204030204"/>
              <a:cs typeface="Calibri" panose="020F0502020204030204"/>
            </a:endParaRPr>
          </a:p>
          <a:p>
            <a:pPr marL="359410" lvl="2" indent="0">
              <a:buNone/>
            </a:pPr>
            <a:endParaRPr lang="nl-NL">
              <a:ea typeface="Calibri" panose="020F0502020204030204"/>
              <a:cs typeface="Calibri" panose="020F0502020204030204"/>
            </a:endParaRPr>
          </a:p>
          <a:p>
            <a:pPr marL="539750" lvl="2" indent="-179705"/>
            <a:endParaRPr lang="nl-NL">
              <a:ea typeface="Calibri" panose="020F0502020204030204"/>
              <a:cs typeface="Calibri" panose="020F0502020204030204"/>
            </a:endParaRPr>
          </a:p>
          <a:p>
            <a:pPr marL="539750" lvl="2" indent="-179705" algn="l" rtl="0"/>
            <a:endParaRPr lang="nl-NL">
              <a:ea typeface="Calibri" panose="020F0502020204030204"/>
              <a:cs typeface="Calibri" panose="020F0502020204030204"/>
            </a:endParaRPr>
          </a:p>
          <a:p>
            <a:pPr marL="342900" indent="-342900" algn="l" rtl="0">
              <a:buFont typeface="+mj-lt"/>
              <a:buAutoNum type="arabicPeriod"/>
            </a:pPr>
            <a:endParaRPr lang="nl-NL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+mj-lt"/>
              <a:buAutoNum type="arabicPeriod"/>
            </a:pPr>
            <a:endParaRPr lang="nl-NL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307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46E82A-53CF-3FE1-7F67-34D79E24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F583914-FB42-5344-A1EB-EE1A95AAD0F5}" type="datetime4">
              <a:rPr lang="nl-NL" smtClean="0"/>
              <a:pPr>
                <a:spcAft>
                  <a:spcPts val="600"/>
                </a:spcAft>
              </a:pPr>
              <a:t>9 november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2A988F-870C-4BB8-9F40-E5CF89D0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6294A7-E91A-DE7A-9521-206C7504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335A4B-DED7-160B-3C28-03FBEC6E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952"/>
            <a:ext cx="7938519" cy="2743200"/>
          </a:xfrm>
        </p:spPr>
        <p:txBody>
          <a:bodyPr/>
          <a:lstStyle/>
          <a:p>
            <a:pPr marL="0" indent="0">
              <a:buNone/>
            </a:pPr>
            <a:r>
              <a:rPr lang="nl-NL">
                <a:latin typeface="Arial"/>
                <a:cs typeface="Arial"/>
              </a:rPr>
              <a:t>Tijdige en passende ondersteuning van gemeenten aan ondernemers:</a:t>
            </a:r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erger voorkómen</a:t>
            </a:r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druk op hulpverlening beperken</a:t>
            </a:r>
            <a:endParaRPr lang="nl-NL"/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gezond ondernemersklimaat</a:t>
            </a:r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relatie ondernemer - gemeente </a:t>
            </a:r>
          </a:p>
          <a:p>
            <a:pPr marL="359410" lvl="1" indent="-179705"/>
            <a:endParaRPr lang="nl-NL" sz="1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>
                <a:latin typeface="Arial"/>
                <a:cs typeface="Arial"/>
              </a:rPr>
              <a:t>Voor gemeenten, met gemeenten:</a:t>
            </a:r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concrete ondersteuningsproducten en handvatten bieden</a:t>
            </a:r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knelpunten signaleren en agenderen</a:t>
            </a:r>
            <a:endParaRPr lang="nl-NL"/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verbinding en samenwerking faciliteren</a:t>
            </a:r>
          </a:p>
          <a:p>
            <a:pPr marL="0" indent="0">
              <a:buNone/>
            </a:pPr>
            <a:endParaRPr lang="nl-NL" sz="1400">
              <a:ea typeface="+mn-lt"/>
              <a:cs typeface="+mn-lt"/>
            </a:endParaRPr>
          </a:p>
          <a:p>
            <a:pPr marL="359410" lvl="1" indent="-179705"/>
            <a:endParaRPr lang="nl-NL" sz="1400">
              <a:latin typeface="Arial"/>
              <a:cs typeface="Arial"/>
            </a:endParaRPr>
          </a:p>
          <a:p>
            <a:pPr marL="179705" lvl="1" indent="0">
              <a:buNone/>
            </a:pPr>
            <a:endParaRPr lang="nl-NL">
              <a:latin typeface="Arial"/>
              <a:cs typeface="Arial"/>
            </a:endParaRPr>
          </a:p>
          <a:p>
            <a:pPr marL="179705" indent="-179705"/>
            <a:endParaRPr lang="nl-NL">
              <a:latin typeface="Arial"/>
              <a:cs typeface="Arial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2C8E876-01A8-4BC3-0F4C-75AB2BAE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Project Ondernemers en Financiële Zorgen</a:t>
            </a:r>
          </a:p>
        </p:txBody>
      </p:sp>
    </p:spTree>
    <p:extLst>
      <p:ext uri="{BB962C8B-B14F-4D97-AF65-F5344CB8AC3E}">
        <p14:creationId xmlns:p14="http://schemas.microsoft.com/office/powerpoint/2010/main" val="63415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46E82A-53CF-3FE1-7F67-34D79E24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F583914-FB42-5344-A1EB-EE1A95AAD0F5}" type="datetime4">
              <a:rPr lang="nl-NL" smtClean="0"/>
              <a:pPr>
                <a:spcAft>
                  <a:spcPts val="600"/>
                </a:spcAft>
              </a:pPr>
              <a:t>9 november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2A988F-870C-4BB8-9F40-E5CF89D0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6294A7-E91A-DE7A-9521-206C7504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335A4B-DED7-160B-3C28-03FBEC6E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952"/>
            <a:ext cx="7938519" cy="2743200"/>
          </a:xfrm>
        </p:spPr>
        <p:txBody>
          <a:bodyPr/>
          <a:lstStyle/>
          <a:p>
            <a:pPr marL="0" indent="0">
              <a:buNone/>
            </a:pPr>
            <a:r>
              <a:rPr lang="nl-NL">
                <a:latin typeface="Arial"/>
                <a:cs typeface="Arial"/>
              </a:rPr>
              <a:t>Kennis en uitvoeringsvraagstukken inbrengen in overlegtafels en werkgroepen</a:t>
            </a:r>
            <a:endParaRPr lang="en-US">
              <a:cs typeface="Calibri" panose="020F0502020204030204"/>
            </a:endParaRPr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Verkenning VNG voorjaar </a:t>
            </a:r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Ministerie(s), aanpak geldzorgen, aanjager</a:t>
            </a:r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Klantreizen en levensgebeurtenissen</a:t>
            </a:r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Nationale Ombudsman</a:t>
            </a:r>
          </a:p>
          <a:p>
            <a:pPr marL="359410" lvl="1" indent="-179705"/>
            <a:endParaRPr lang="nl-NL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>
                <a:latin typeface="Arial"/>
                <a:cs typeface="Arial"/>
              </a:rPr>
              <a:t>Afstemmen en verbinden initiatieven gericht op ondernemers</a:t>
            </a:r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Routekaart financiële zorgen ondernemers</a:t>
            </a:r>
          </a:p>
          <a:p>
            <a:pPr marL="359410" lvl="1" indent="-179705"/>
            <a:r>
              <a:rPr lang="nl-NL" sz="1400">
                <a:latin typeface="Arial"/>
                <a:cs typeface="Arial"/>
              </a:rPr>
              <a:t>Zwaar weer, blik op de toekomst, campagne</a:t>
            </a:r>
          </a:p>
          <a:p>
            <a:pPr marL="179705" lvl="1" indent="0">
              <a:buNone/>
            </a:pPr>
            <a:endParaRPr lang="nl-NL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>
                <a:latin typeface="Arial"/>
                <a:cs typeface="Arial"/>
              </a:rPr>
              <a:t>Passend beeld van rol en dienst gemeenten en verbindingen in keten</a:t>
            </a:r>
            <a:endParaRPr lang="nl-NL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2C8E876-01A8-4BC3-0F4C-75AB2BAE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Hoe zet de VNG zich in voor gemeenten rondom ondernemers?</a:t>
            </a:r>
          </a:p>
        </p:txBody>
      </p:sp>
    </p:spTree>
    <p:extLst>
      <p:ext uri="{BB962C8B-B14F-4D97-AF65-F5344CB8AC3E}">
        <p14:creationId xmlns:p14="http://schemas.microsoft.com/office/powerpoint/2010/main" val="182351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FF7E87B-6C61-8939-195D-87283B7B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9 november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E5D9DE-09C3-BDE9-B0BC-0A7E4ABE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F59769-6A10-3CDB-EA08-F194D2F5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6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AAA823-9D96-D8BF-61B3-EECF0FD3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5" y="471714"/>
            <a:ext cx="7704000" cy="339515"/>
          </a:xfrm>
        </p:spPr>
        <p:txBody>
          <a:bodyPr/>
          <a:lstStyle/>
          <a:p>
            <a:r>
              <a:rPr lang="nl-NL">
                <a:latin typeface="Arial"/>
                <a:cs typeface="Arial"/>
              </a:rPr>
              <a:t>VNG Ondersteuningsproducten</a:t>
            </a:r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EF56CC91-091D-F63B-4998-25BC47F67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01" y="950686"/>
            <a:ext cx="3528000" cy="269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68284" marR="0" lvl="0" indent="-268284" algn="l" defTabSz="912808" rtl="0" fontAlgn="auto" hangingPunct="1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00A9F3"/>
              </a:buClr>
              <a:buSzPct val="80000"/>
              <a:buFont typeface="Arial"/>
              <a:buChar char="•"/>
              <a:tabLst/>
              <a:defRPr lang="nl-NL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539752" marR="0" lvl="1" indent="-269876" algn="l" defTabSz="912808" rtl="0" fontAlgn="auto" hangingPunct="1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A9F3"/>
              </a:buClr>
              <a:buSzPct val="80000"/>
              <a:buFont typeface="Arial"/>
              <a:buChar char="•"/>
              <a:tabLst/>
              <a:defRPr lang="nl-NL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809628" marR="0" lvl="2" indent="-269876" algn="l" defTabSz="912808" rtl="0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A9F3"/>
              </a:buClr>
              <a:buSzPct val="80000"/>
              <a:buFont typeface="Arial"/>
              <a:buChar char="•"/>
              <a:tabLst/>
              <a:defRPr lang="nl-NL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1079504" marR="0" lvl="3" indent="-269876" algn="l" defTabSz="912808" rtl="0" fontAlgn="auto" hangingPunct="1">
              <a:lnSpc>
                <a:spcPct val="90000"/>
              </a:lnSpc>
              <a:spcBef>
                <a:spcPts val="365"/>
              </a:spcBef>
              <a:spcAft>
                <a:spcPts val="0"/>
              </a:spcAft>
              <a:buClr>
                <a:srgbClr val="00A9F3"/>
              </a:buClr>
              <a:buSzPct val="80000"/>
              <a:buFont typeface="Arial"/>
              <a:buChar char="•"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1349370" marR="0" lvl="4" indent="-268284" algn="l" defTabSz="912808" rtl="0" fontAlgn="auto" hangingPunct="1">
              <a:lnSpc>
                <a:spcPct val="90000"/>
              </a:lnSpc>
              <a:spcBef>
                <a:spcPts val="325"/>
              </a:spcBef>
              <a:spcAft>
                <a:spcPts val="0"/>
              </a:spcAft>
              <a:buClr>
                <a:srgbClr val="00A9F3"/>
              </a:buClr>
              <a:buSzPct val="80000"/>
              <a:buFont typeface="Arial"/>
              <a:buChar char="•"/>
              <a:tabLst/>
              <a:defRPr lang="nl-NL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115" lvl="1" indent="-267970"/>
            <a:r>
              <a:rPr lang="nl-NL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Routekaart</a:t>
            </a:r>
            <a:r>
              <a:rPr lang="nl-NL" sz="1600" dirty="0"/>
              <a:t> </a:t>
            </a:r>
            <a:endParaRPr lang="en-US" dirty="0"/>
          </a:p>
          <a:p>
            <a:pPr marL="539115" lvl="1" indent="-267970"/>
            <a:r>
              <a:rPr lang="nl-NL" sz="1600" dirty="0"/>
              <a:t>Toolkit Implementatie</a:t>
            </a:r>
          </a:p>
          <a:p>
            <a:pPr marL="539115" lvl="1" indent="-267970"/>
            <a:r>
              <a:rPr lang="nl-NL" sz="1600" dirty="0"/>
              <a:t>Toolkit Training </a:t>
            </a:r>
          </a:p>
          <a:p>
            <a:pPr marL="539115" lvl="1" indent="-267970"/>
            <a:r>
              <a:rPr lang="nl-NL" sz="1600" dirty="0"/>
              <a:t>Toolkit Communicatie</a:t>
            </a:r>
          </a:p>
          <a:p>
            <a:pPr marL="539115" lvl="1" indent="-267970"/>
            <a:r>
              <a:rPr lang="nl-NL" sz="1600" dirty="0"/>
              <a:t>Format </a:t>
            </a:r>
            <a:r>
              <a:rPr lang="nl-NL" sz="1600" dirty="0" err="1"/>
              <a:t>PvA</a:t>
            </a:r>
            <a:r>
              <a:rPr lang="nl-NL" sz="1600" dirty="0"/>
              <a:t> &amp; kick-off implementatie </a:t>
            </a:r>
          </a:p>
          <a:p>
            <a:pPr marL="539115" lvl="1" indent="-267970"/>
            <a:r>
              <a:rPr lang="nl-NL" sz="1600" dirty="0"/>
              <a:t>Aandachtspunten beleid</a:t>
            </a:r>
          </a:p>
          <a:p>
            <a:pPr marL="539115" lvl="1" indent="-267970"/>
            <a:r>
              <a:rPr lang="nl-NL" sz="1600" dirty="0"/>
              <a:t>Leidraad uitbestede diensten </a:t>
            </a:r>
          </a:p>
          <a:p>
            <a:pPr marL="539115" lvl="1" indent="-267970"/>
            <a:r>
              <a:rPr lang="nl-NL" sz="1600" dirty="0"/>
              <a:t>Samenvattingen (</a:t>
            </a:r>
            <a:r>
              <a:rPr lang="nl-NL" sz="1600" dirty="0" err="1"/>
              <a:t>be</a:t>
            </a:r>
            <a:r>
              <a:rPr lang="nl-NL" sz="1600" dirty="0"/>
              <a:t>)spreekuren en presentaties</a:t>
            </a:r>
          </a:p>
          <a:p>
            <a:pPr marL="539115" lvl="1" indent="-267970"/>
            <a:r>
              <a:rPr lang="nl-NL" sz="1600" dirty="0"/>
              <a:t>Fora (</a:t>
            </a:r>
            <a:r>
              <a:rPr lang="nl-NL" sz="1600" dirty="0">
                <a:hlinkClick r:id="rId4"/>
              </a:rPr>
              <a:t>VNG-forum | VNG</a:t>
            </a:r>
            <a:r>
              <a:rPr lang="nl-NL" sz="1600" dirty="0"/>
              <a:t>) </a:t>
            </a:r>
          </a:p>
          <a:p>
            <a:pPr marL="539115" lvl="1" indent="-267970"/>
            <a:r>
              <a:rPr lang="nl-NL" sz="1600" dirty="0">
                <a:solidFill>
                  <a:srgbClr val="00A9F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www.vng.nl/schulden</a:t>
            </a:r>
            <a:endParaRPr lang="nl-NL" dirty="0"/>
          </a:p>
          <a:p>
            <a:pPr marL="539115" lvl="1" indent="-267970"/>
            <a:r>
              <a:rPr lang="nl-NL" sz="1600" dirty="0">
                <a:solidFill>
                  <a:srgbClr val="00A9F3"/>
                </a:solidFill>
              </a:rPr>
              <a:t>schulden@vng.nl</a:t>
            </a:r>
            <a:endParaRPr lang="nl-NL" dirty="0"/>
          </a:p>
        </p:txBody>
      </p:sp>
      <p:pic>
        <p:nvPicPr>
          <p:cNvPr id="10" name="Afbeelding 10">
            <a:extLst>
              <a:ext uri="{FF2B5EF4-FFF2-40B4-BE49-F238E27FC236}">
                <a16:creationId xmlns:a16="http://schemas.microsoft.com/office/drawing/2014/main" id="{678D51D4-D259-FC4E-AE26-17E4A109775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6"/>
          <a:stretch>
            <a:fillRect/>
          </a:stretch>
        </p:blipFill>
        <p:spPr>
          <a:xfrm rot="780000">
            <a:off x="5336762" y="376290"/>
            <a:ext cx="2227678" cy="3743181"/>
          </a:xfrm>
        </p:spPr>
      </p:pic>
    </p:spTree>
    <p:extLst>
      <p:ext uri="{BB962C8B-B14F-4D97-AF65-F5344CB8AC3E}">
        <p14:creationId xmlns:p14="http://schemas.microsoft.com/office/powerpoint/2010/main" val="131379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46E82A-53CF-3FE1-7F67-34D79E24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F583914-FB42-5344-A1EB-EE1A95AAD0F5}" type="datetime4">
              <a:rPr lang="nl-NL" smtClean="0"/>
              <a:pPr>
                <a:spcAft>
                  <a:spcPts val="600"/>
                </a:spcAft>
              </a:pPr>
              <a:t>9 november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2A988F-870C-4BB8-9F40-E5CF89D0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6294A7-E91A-DE7A-9521-206C7504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335A4B-DED7-160B-3C28-03FBEC6E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574074"/>
            <a:ext cx="7703998" cy="2743200"/>
          </a:xfrm>
        </p:spPr>
        <p:txBody>
          <a:bodyPr/>
          <a:lstStyle/>
          <a:p>
            <a:pPr marL="0" indent="0">
              <a:buNone/>
            </a:pPr>
            <a:endParaRPr lang="nl-NL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nl-NL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2C8E876-01A8-4BC3-0F4C-75AB2BAE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Wat is jouw </a:t>
            </a:r>
            <a:br>
              <a:rPr lang="nl-NL">
                <a:latin typeface="Arial"/>
              </a:rPr>
            </a:br>
            <a:r>
              <a:rPr lang="nl-NL" b="1">
                <a:solidFill>
                  <a:schemeClr val="accent4"/>
                </a:solidFill>
                <a:latin typeface="Arial"/>
                <a:cs typeface="Arial"/>
              </a:rPr>
              <a:t>uitdaging</a:t>
            </a:r>
            <a:r>
              <a:rPr lang="nl-NL">
                <a:latin typeface="Arial"/>
                <a:cs typeface="Arial"/>
              </a:rPr>
              <a:t>,</a:t>
            </a:r>
            <a:r>
              <a:rPr lang="nl-NL" b="1">
                <a:latin typeface="Arial"/>
                <a:cs typeface="Arial"/>
              </a:rPr>
              <a:t> </a:t>
            </a:r>
            <a:r>
              <a:rPr lang="nl-NL" b="1">
                <a:solidFill>
                  <a:srgbClr val="00B050"/>
                </a:solidFill>
                <a:latin typeface="Arial"/>
                <a:cs typeface="Arial"/>
              </a:rPr>
              <a:t>kans</a:t>
            </a:r>
            <a:r>
              <a:rPr lang="nl-NL">
                <a:latin typeface="Arial"/>
                <a:cs typeface="Arial"/>
              </a:rPr>
              <a:t>,</a:t>
            </a:r>
            <a:r>
              <a:rPr lang="nl-NL" b="1">
                <a:latin typeface="Arial"/>
                <a:cs typeface="Arial"/>
              </a:rPr>
              <a:t> </a:t>
            </a:r>
            <a:r>
              <a:rPr lang="nl-NL" b="1">
                <a:solidFill>
                  <a:srgbClr val="F78800"/>
                </a:solidFill>
                <a:latin typeface="Arial"/>
                <a:cs typeface="Arial"/>
              </a:rPr>
              <a:t>trots</a:t>
            </a:r>
            <a:r>
              <a:rPr lang="nl-NL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l-NL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nl-NL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l-NL" b="1">
                <a:solidFill>
                  <a:schemeClr val="accent6"/>
                </a:solidFill>
                <a:latin typeface="Arial"/>
                <a:cs typeface="Arial"/>
              </a:rPr>
              <a:t>vraag</a:t>
            </a:r>
            <a:br>
              <a:rPr lang="nl-NL" b="1">
                <a:latin typeface="Arial"/>
              </a:rPr>
            </a:br>
            <a:r>
              <a:rPr lang="nl-NL">
                <a:latin typeface="Arial"/>
                <a:cs typeface="Arial"/>
              </a:rPr>
              <a:t>bij de ondersteuning van </a:t>
            </a:r>
            <a:br>
              <a:rPr lang="nl-NL">
                <a:latin typeface="Arial"/>
              </a:rPr>
            </a:br>
            <a:r>
              <a:rPr lang="nl-NL">
                <a:latin typeface="Arial"/>
                <a:cs typeface="Arial"/>
              </a:rPr>
              <a:t>ondernemers met financiële zorgen</a:t>
            </a:r>
            <a:r>
              <a:rPr lang="nl-NL"/>
              <a:t>?</a:t>
            </a:r>
            <a:br>
              <a:rPr lang="nl-NL">
                <a:solidFill>
                  <a:schemeClr val="accent6"/>
                </a:solidFill>
              </a:rPr>
            </a:br>
            <a:endParaRPr lang="nl-NL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E471DC-4D68-ED5E-4A87-0CC4099D4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328" y="107514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6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46E82A-53CF-3FE1-7F67-34D79E24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F583914-FB42-5344-A1EB-EE1A95AAD0F5}" type="datetime4">
              <a:rPr lang="nl-NL" smtClean="0"/>
              <a:pPr>
                <a:spcAft>
                  <a:spcPts val="600"/>
                </a:spcAft>
              </a:pPr>
              <a:t>9 november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2A988F-870C-4BB8-9F40-E5CF89D0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6294A7-E91A-DE7A-9521-206C7504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2C8E876-01A8-4BC3-0F4C-75AB2BAE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9" y="648000"/>
            <a:ext cx="8526960" cy="432000"/>
          </a:xfrm>
        </p:spPr>
        <p:txBody>
          <a:bodyPr/>
          <a:lstStyle/>
          <a:p>
            <a:r>
              <a:rPr lang="nl-NL">
                <a:latin typeface="Arial"/>
                <a:cs typeface="Arial"/>
              </a:rPr>
              <a:t>De basis op orde voor ondernemers, wat is dat voor jou?</a:t>
            </a:r>
          </a:p>
        </p:txBody>
      </p:sp>
      <p:pic>
        <p:nvPicPr>
          <p:cNvPr id="10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389A9F88-DA2C-9716-6899-85AB3E46D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184" y="1077055"/>
            <a:ext cx="4662364" cy="3317154"/>
          </a:xfrm>
        </p:spPr>
      </p:pic>
    </p:spTree>
    <p:extLst>
      <p:ext uri="{BB962C8B-B14F-4D97-AF65-F5344CB8AC3E}">
        <p14:creationId xmlns:p14="http://schemas.microsoft.com/office/powerpoint/2010/main" val="207057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F2BDB-F900-54C6-4BF0-6B617F6F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3914-FB42-5344-A1EB-EE1A95AAD0F5}" type="datetime4">
              <a:rPr lang="nl-NL" smtClean="0"/>
              <a:t>9 november 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89393-85C7-A5C7-F640-E831E455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F8A53-5817-2832-902C-17D94B3F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9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5B60FE-7D8A-4C2F-1887-2E2A84C9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ea typeface="Calibri"/>
                <a:cs typeface="Calibri"/>
              </a:rPr>
              <a:t>Ondernemers</a:t>
            </a:r>
            <a:r>
              <a:rPr lang="en-US">
                <a:latin typeface="Arial"/>
                <a:ea typeface="Calibri"/>
                <a:cs typeface="Calibri"/>
              </a:rPr>
              <a:t>, </a:t>
            </a:r>
            <a:br>
              <a:rPr lang="en-US">
                <a:latin typeface="Arial"/>
                <a:ea typeface="Calibri"/>
                <a:cs typeface="Calibri"/>
              </a:rPr>
            </a:br>
            <a:r>
              <a:rPr lang="en-US">
                <a:latin typeface="Arial"/>
                <a:ea typeface="Calibri"/>
                <a:cs typeface="Calibri"/>
              </a:rPr>
              <a:t>hoe </a:t>
            </a:r>
            <a:r>
              <a:rPr lang="en-US" err="1">
                <a:latin typeface="Arial"/>
                <a:ea typeface="Calibri"/>
                <a:cs typeface="Calibri"/>
              </a:rPr>
              <a:t>bereik</a:t>
            </a:r>
            <a:r>
              <a:rPr lang="en-US">
                <a:latin typeface="Arial"/>
                <a:ea typeface="Calibri"/>
                <a:cs typeface="Calibri"/>
              </a:rPr>
              <a:t> je ze?</a:t>
            </a:r>
            <a:endParaRPr lang="en-US">
              <a:latin typeface="Arial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6DD779E-18F3-063D-CADC-049CEBFB9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3911" y="546481"/>
            <a:ext cx="4669857" cy="3316796"/>
          </a:xfrm>
        </p:spPr>
      </p:pic>
    </p:spTree>
    <p:extLst>
      <p:ext uri="{BB962C8B-B14F-4D97-AF65-F5344CB8AC3E}">
        <p14:creationId xmlns:p14="http://schemas.microsoft.com/office/powerpoint/2010/main" val="255183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VNG_Kleuren">
      <a:dk1>
        <a:srgbClr val="000000"/>
      </a:dk1>
      <a:lt1>
        <a:srgbClr val="FFFFFF"/>
      </a:lt1>
      <a:dk2>
        <a:srgbClr val="005CA9"/>
      </a:dk2>
      <a:lt2>
        <a:srgbClr val="C0C0C0"/>
      </a:lt2>
      <a:accent1>
        <a:srgbClr val="D3D800"/>
      </a:accent1>
      <a:accent2>
        <a:srgbClr val="005CA9"/>
      </a:accent2>
      <a:accent3>
        <a:srgbClr val="F7A600"/>
      </a:accent3>
      <a:accent4>
        <a:srgbClr val="E94278"/>
      </a:accent4>
      <a:accent5>
        <a:srgbClr val="00A7A7"/>
      </a:accent5>
      <a:accent6>
        <a:srgbClr val="00B1EB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G Reis door het werklandschap presentatie_v1b" id="{042BBF65-2AEC-E64D-B98C-69C0A133E9C6}" vid="{E13FEAA8-A7BA-2149-A568-DCAAED23FF5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476aeb-cfc0-4d64-93e5-927642e1f979">
      <Terms xmlns="http://schemas.microsoft.com/office/infopath/2007/PartnerControls"/>
    </lcf76f155ced4ddcb4097134ff3c332f>
    <TaxCatchAll xmlns="73ddae55-80d5-40da-8705-548d45c223e6" xsi:nil="true"/>
    <SharedWithUsers xmlns="73ddae55-80d5-40da-8705-548d45c223e6">
      <UserInfo>
        <DisplayName>Jenny Wildenbos</DisplayName>
        <AccountId>67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F5935245FBC46BB0845B5E877183A" ma:contentTypeVersion="16" ma:contentTypeDescription="Een nieuw document maken." ma:contentTypeScope="" ma:versionID="61a639d7514eb4f6deb36458a8a65039">
  <xsd:schema xmlns:xsd="http://www.w3.org/2001/XMLSchema" xmlns:xs="http://www.w3.org/2001/XMLSchema" xmlns:p="http://schemas.microsoft.com/office/2006/metadata/properties" xmlns:ns2="eb476aeb-cfc0-4d64-93e5-927642e1f979" xmlns:ns3="73ddae55-80d5-40da-8705-548d45c223e6" targetNamespace="http://schemas.microsoft.com/office/2006/metadata/properties" ma:root="true" ma:fieldsID="38bffda4bb353742151e6151c50c46c3" ns2:_="" ns3:_="">
    <xsd:import namespace="eb476aeb-cfc0-4d64-93e5-927642e1f979"/>
    <xsd:import namespace="73ddae55-80d5-40da-8705-548d45c223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6aeb-cfc0-4d64-93e5-927642e1f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99bed0e-432a-4091-b929-67b863917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dae55-80d5-40da-8705-548d45c223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d92c88-b295-40c3-b718-6916c5d6c2d3}" ma:internalName="TaxCatchAll" ma:showField="CatchAllData" ma:web="73ddae55-80d5-40da-8705-548d45c223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DDD599-9036-4E16-8558-7548ED7AEA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7778B2-8160-4870-9C26-A9A35F03C322}">
  <ds:schemaRefs>
    <ds:schemaRef ds:uri="http://purl.org/dc/dcmitype/"/>
    <ds:schemaRef ds:uri="http://schemas.microsoft.com/office/2006/documentManagement/types"/>
    <ds:schemaRef ds:uri="http://www.w3.org/XML/1998/namespace"/>
    <ds:schemaRef ds:uri="4c78aff5-1915-467e-8926-fc156a35ca64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bd2c2b8-c9e4-4548-b6a5-c5aec7c00b2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0010FF-A7EB-4B2A-A1E3-DA65E7434FA0}"/>
</file>

<file path=docProps/app.xml><?xml version="1.0" encoding="utf-8"?>
<Properties xmlns="http://schemas.openxmlformats.org/officeDocument/2006/extended-properties" xmlns:vt="http://schemas.openxmlformats.org/officeDocument/2006/docPropsVTypes">
  <Template>Office-thema</Template>
  <TotalTime>0</TotalTime>
  <Words>786</Words>
  <Application>Microsoft Office PowerPoint</Application>
  <PresentationFormat>Diavoorstelling (16:9)</PresentationFormat>
  <Paragraphs>141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Hoe kunt u ondernemers met financiële zorgen weer op weg helpen?</vt:lpstr>
      <vt:lpstr>PowerPoint-presentatie</vt:lpstr>
      <vt:lpstr>Opzet workshop</vt:lpstr>
      <vt:lpstr>Project Ondernemers en Financiële Zorgen</vt:lpstr>
      <vt:lpstr>Hoe zet de VNG zich in voor gemeenten rondom ondernemers?</vt:lpstr>
      <vt:lpstr>VNG Ondersteuningsproducten</vt:lpstr>
      <vt:lpstr>Wat is jouw  uitdaging, kans, trots of vraag bij de ondersteuning van  ondernemers met financiële zorgen? </vt:lpstr>
      <vt:lpstr>De basis op orde voor ondernemers, wat is dat voor jou?</vt:lpstr>
      <vt:lpstr>Ondernemers,  hoe bereik je ze?</vt:lpstr>
      <vt:lpstr>Afronding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 van bokhoven</dc:creator>
  <cp:keywords/>
  <dc:description>VNG Programma Verbinden Schuldendomein
 presentatie - versie 1 - november 2022
Ontwerp: Humming
Template: Ton Persoon</dc:description>
  <cp:lastModifiedBy>Jenny Wildenbos</cp:lastModifiedBy>
  <cp:revision>1</cp:revision>
  <dcterms:created xsi:type="dcterms:W3CDTF">2022-11-01T14:18:48Z</dcterms:created>
  <dcterms:modified xsi:type="dcterms:W3CDTF">2022-11-09T16:51:26Z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0x010100914F5935245FBC46BB0845B5E877183A</vt:lpwstr>
  </property>
  <property fmtid="{D5CDD505-2E9C-101B-9397-08002B2CF9AE}" pid="3" name="MediaServiceImageTags">
    <vt:lpwstr/>
  </property>
</Properties>
</file>