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0"/>
  </p:notesMasterIdLst>
  <p:sldIdLst>
    <p:sldId id="268" r:id="rId5"/>
    <p:sldId id="269" r:id="rId6"/>
    <p:sldId id="266" r:id="rId7"/>
    <p:sldId id="267" r:id="rId8"/>
    <p:sldId id="270" r:id="rId9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7A0984-AFDF-4DBC-9168-C57FA8C1D363}" v="32" dt="2022-11-07T12:39:16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70"/>
    <p:restoredTop sz="96327"/>
  </p:normalViewPr>
  <p:slideViewPr>
    <p:cSldViewPr snapToGrid="0" snapToObjects="1">
      <p:cViewPr varScale="1">
        <p:scale>
          <a:sx n="88" d="100"/>
          <a:sy n="88" d="100"/>
        </p:scale>
        <p:origin x="5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ja Tijdhof" userId="a345a616-e985-45cf-956a-8ee054c49ebe" providerId="ADAL" clId="{1C7A0984-AFDF-4DBC-9168-C57FA8C1D363}"/>
    <pc:docChg chg="undo custSel modSld">
      <pc:chgData name="Anja Tijdhof" userId="a345a616-e985-45cf-956a-8ee054c49ebe" providerId="ADAL" clId="{1C7A0984-AFDF-4DBC-9168-C57FA8C1D363}" dt="2022-11-07T15:58:25.974" v="76" actId="1076"/>
      <pc:docMkLst>
        <pc:docMk/>
      </pc:docMkLst>
      <pc:sldChg chg="addSp modSp mod">
        <pc:chgData name="Anja Tijdhof" userId="a345a616-e985-45cf-956a-8ee054c49ebe" providerId="ADAL" clId="{1C7A0984-AFDF-4DBC-9168-C57FA8C1D363}" dt="2022-11-07T12:39:16.451" v="48" actId="14100"/>
        <pc:sldMkLst>
          <pc:docMk/>
          <pc:sldMk cId="2042955045" sldId="266"/>
        </pc:sldMkLst>
        <pc:spChg chg="mod">
          <ac:chgData name="Anja Tijdhof" userId="a345a616-e985-45cf-956a-8ee054c49ebe" providerId="ADAL" clId="{1C7A0984-AFDF-4DBC-9168-C57FA8C1D363}" dt="2022-11-07T12:39:11.642" v="47" actId="20577"/>
          <ac:spMkLst>
            <pc:docMk/>
            <pc:sldMk cId="2042955045" sldId="266"/>
            <ac:spMk id="6" creationId="{DFFB9294-2FE0-96E7-FC9C-C0DBB4B13B13}"/>
          </ac:spMkLst>
        </pc:spChg>
        <pc:picChg chg="add mod">
          <ac:chgData name="Anja Tijdhof" userId="a345a616-e985-45cf-956a-8ee054c49ebe" providerId="ADAL" clId="{1C7A0984-AFDF-4DBC-9168-C57FA8C1D363}" dt="2022-11-07T12:39:16.451" v="48" actId="14100"/>
          <ac:picMkLst>
            <pc:docMk/>
            <pc:sldMk cId="2042955045" sldId="266"/>
            <ac:picMk id="1026" creationId="{8D82215D-C168-1DED-8F57-D8A6F1BDE9EB}"/>
          </ac:picMkLst>
        </pc:picChg>
      </pc:sldChg>
      <pc:sldChg chg="modSp mod">
        <pc:chgData name="Anja Tijdhof" userId="a345a616-e985-45cf-956a-8ee054c49ebe" providerId="ADAL" clId="{1C7A0984-AFDF-4DBC-9168-C57FA8C1D363}" dt="2022-11-07T15:58:25.974" v="76" actId="1076"/>
        <pc:sldMkLst>
          <pc:docMk/>
          <pc:sldMk cId="1313793198" sldId="267"/>
        </pc:sldMkLst>
        <pc:spChg chg="mod">
          <ac:chgData name="Anja Tijdhof" userId="a345a616-e985-45cf-956a-8ee054c49ebe" providerId="ADAL" clId="{1C7A0984-AFDF-4DBC-9168-C57FA8C1D363}" dt="2022-11-07T12:36:04.266" v="29" actId="20577"/>
          <ac:spMkLst>
            <pc:docMk/>
            <pc:sldMk cId="1313793198" sldId="267"/>
            <ac:spMk id="7" creationId="{B6F31125-156D-B415-43F6-F3B7AB9CB1ED}"/>
          </ac:spMkLst>
        </pc:spChg>
        <pc:picChg chg="mod modCrop">
          <ac:chgData name="Anja Tijdhof" userId="a345a616-e985-45cf-956a-8ee054c49ebe" providerId="ADAL" clId="{1C7A0984-AFDF-4DBC-9168-C57FA8C1D363}" dt="2022-11-07T15:58:25.974" v="76" actId="1076"/>
          <ac:picMkLst>
            <pc:docMk/>
            <pc:sldMk cId="1313793198" sldId="267"/>
            <ac:picMk id="9" creationId="{79D3AB9B-FBDC-60D2-571F-8BB09F484951}"/>
          </ac:picMkLst>
        </pc:picChg>
        <pc:picChg chg="mod modCrop">
          <ac:chgData name="Anja Tijdhof" userId="a345a616-e985-45cf-956a-8ee054c49ebe" providerId="ADAL" clId="{1C7A0984-AFDF-4DBC-9168-C57FA8C1D363}" dt="2022-11-07T15:58:20.999" v="75" actId="1076"/>
          <ac:picMkLst>
            <pc:docMk/>
            <pc:sldMk cId="1313793198" sldId="267"/>
            <ac:picMk id="11" creationId="{60A94513-8DE0-8C2E-3C1C-D34420F7EC2E}"/>
          </ac:picMkLst>
        </pc:picChg>
        <pc:picChg chg="mod">
          <ac:chgData name="Anja Tijdhof" userId="a345a616-e985-45cf-956a-8ee054c49ebe" providerId="ADAL" clId="{1C7A0984-AFDF-4DBC-9168-C57FA8C1D363}" dt="2022-11-07T15:58:18.164" v="74" actId="1076"/>
          <ac:picMkLst>
            <pc:docMk/>
            <pc:sldMk cId="1313793198" sldId="267"/>
            <ac:picMk id="13" creationId="{E99AB470-196B-3CC5-FEFD-3519011B348C}"/>
          </ac:picMkLst>
        </pc:picChg>
      </pc:sldChg>
      <pc:sldChg chg="modSp mod">
        <pc:chgData name="Anja Tijdhof" userId="a345a616-e985-45cf-956a-8ee054c49ebe" providerId="ADAL" clId="{1C7A0984-AFDF-4DBC-9168-C57FA8C1D363}" dt="2022-11-07T12:29:24.981" v="0" actId="20577"/>
        <pc:sldMkLst>
          <pc:docMk/>
          <pc:sldMk cId="719187238" sldId="269"/>
        </pc:sldMkLst>
        <pc:spChg chg="mod">
          <ac:chgData name="Anja Tijdhof" userId="a345a616-e985-45cf-956a-8ee054c49ebe" providerId="ADAL" clId="{1C7A0984-AFDF-4DBC-9168-C57FA8C1D363}" dt="2022-11-07T12:29:24.981" v="0" actId="20577"/>
          <ac:spMkLst>
            <pc:docMk/>
            <pc:sldMk cId="719187238" sldId="269"/>
            <ac:spMk id="2" creationId="{3C342757-6272-0F5E-AED3-05BFDD8BEAB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4ABBD-1D8E-AB4D-BFC8-A9CE9EA7FF94}" type="datetimeFigureOut">
              <a:rPr lang="nl-NL" smtClean="0"/>
              <a:t>7-11-2022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96F5E-A800-3B4F-BB9F-6BE6D9D417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08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rije vorm 17">
            <a:extLst>
              <a:ext uri="{FF2B5EF4-FFF2-40B4-BE49-F238E27FC236}">
                <a16:creationId xmlns:a16="http://schemas.microsoft.com/office/drawing/2014/main" id="{13A65601-7685-588D-773A-67645FE30EB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-1" y="432000"/>
            <a:ext cx="9144000" cy="4099769"/>
          </a:xfrm>
          <a:custGeom>
            <a:avLst/>
            <a:gdLst>
              <a:gd name="connsiteX0" fmla="*/ 7519671 w 9144000"/>
              <a:gd name="connsiteY0" fmla="*/ 3647736 h 4099769"/>
              <a:gd name="connsiteX1" fmla="*/ 7583424 w 9144000"/>
              <a:gd name="connsiteY1" fmla="*/ 3711424 h 4099769"/>
              <a:gd name="connsiteX2" fmla="*/ 7519671 w 9144000"/>
              <a:gd name="connsiteY2" fmla="*/ 3775112 h 4099769"/>
              <a:gd name="connsiteX3" fmla="*/ 7455916 w 9144000"/>
              <a:gd name="connsiteY3" fmla="*/ 3711424 h 4099769"/>
              <a:gd name="connsiteX4" fmla="*/ 7519671 w 9144000"/>
              <a:gd name="connsiteY4" fmla="*/ 3647736 h 4099769"/>
              <a:gd name="connsiteX5" fmla="*/ 7519671 w 9144000"/>
              <a:gd name="connsiteY5" fmla="*/ 3580495 h 4099769"/>
              <a:gd name="connsiteX6" fmla="*/ 7388607 w 9144000"/>
              <a:gd name="connsiteY6" fmla="*/ 3711424 h 4099769"/>
              <a:gd name="connsiteX7" fmla="*/ 7410959 w 9144000"/>
              <a:gd name="connsiteY7" fmla="*/ 3784628 h 4099769"/>
              <a:gd name="connsiteX8" fmla="*/ 7519671 w 9144000"/>
              <a:gd name="connsiteY8" fmla="*/ 3952221 h 4099769"/>
              <a:gd name="connsiteX9" fmla="*/ 7629652 w 9144000"/>
              <a:gd name="connsiteY9" fmla="*/ 3782597 h 4099769"/>
              <a:gd name="connsiteX10" fmla="*/ 7650735 w 9144000"/>
              <a:gd name="connsiteY10" fmla="*/ 3711424 h 4099769"/>
              <a:gd name="connsiteX11" fmla="*/ 7519671 w 9144000"/>
              <a:gd name="connsiteY11" fmla="*/ 3580495 h 4099769"/>
              <a:gd name="connsiteX12" fmla="*/ 0 w 9144000"/>
              <a:gd name="connsiteY12" fmla="*/ 0 h 4099769"/>
              <a:gd name="connsiteX13" fmla="*/ 9144000 w 9144000"/>
              <a:gd name="connsiteY13" fmla="*/ 0 h 4099769"/>
              <a:gd name="connsiteX14" fmla="*/ 9144000 w 9144000"/>
              <a:gd name="connsiteY14" fmla="*/ 1 h 4099769"/>
              <a:gd name="connsiteX15" fmla="*/ 9144000 w 9144000"/>
              <a:gd name="connsiteY15" fmla="*/ 3309491 h 4099769"/>
              <a:gd name="connsiteX16" fmla="*/ 9144000 w 9144000"/>
              <a:gd name="connsiteY16" fmla="*/ 4099769 h 4099769"/>
              <a:gd name="connsiteX17" fmla="*/ 9143747 w 9144000"/>
              <a:gd name="connsiteY17" fmla="*/ 4099769 h 4099769"/>
              <a:gd name="connsiteX18" fmla="*/ 9143747 w 9144000"/>
              <a:gd name="connsiteY18" fmla="*/ 4081628 h 4099769"/>
              <a:gd name="connsiteX19" fmla="*/ 7651370 w 9144000"/>
              <a:gd name="connsiteY19" fmla="*/ 4081628 h 4099769"/>
              <a:gd name="connsiteX20" fmla="*/ 7519798 w 9144000"/>
              <a:gd name="connsiteY20" fmla="*/ 4001320 h 4099769"/>
              <a:gd name="connsiteX21" fmla="*/ 7388226 w 9144000"/>
              <a:gd name="connsiteY21" fmla="*/ 4081628 h 4099769"/>
              <a:gd name="connsiteX22" fmla="*/ 1761618 w 9144000"/>
              <a:gd name="connsiteY22" fmla="*/ 4081628 h 4099769"/>
              <a:gd name="connsiteX23" fmla="*/ 1630046 w 9144000"/>
              <a:gd name="connsiteY23" fmla="*/ 4001320 h 4099769"/>
              <a:gd name="connsiteX24" fmla="*/ 1498474 w 9144000"/>
              <a:gd name="connsiteY24" fmla="*/ 4081628 h 4099769"/>
              <a:gd name="connsiteX25" fmla="*/ 0 w 9144000"/>
              <a:gd name="connsiteY25" fmla="*/ 4081628 h 4099769"/>
              <a:gd name="connsiteX26" fmla="*/ 0 w 9144000"/>
              <a:gd name="connsiteY26" fmla="*/ 3309374 h 4099769"/>
              <a:gd name="connsiteX27" fmla="*/ 0 w 9144000"/>
              <a:gd name="connsiteY27" fmla="*/ 1 h 40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144000" h="4099769">
                <a:moveTo>
                  <a:pt x="7519671" y="3647736"/>
                </a:moveTo>
                <a:cubicBezTo>
                  <a:pt x="7554850" y="3647736"/>
                  <a:pt x="7583424" y="3676281"/>
                  <a:pt x="7583424" y="3711424"/>
                </a:cubicBezTo>
                <a:cubicBezTo>
                  <a:pt x="7583424" y="3746566"/>
                  <a:pt x="7554850" y="3775112"/>
                  <a:pt x="7519671" y="3775112"/>
                </a:cubicBezTo>
                <a:cubicBezTo>
                  <a:pt x="7484492" y="3775112"/>
                  <a:pt x="7455916" y="3746566"/>
                  <a:pt x="7455916" y="3711424"/>
                </a:cubicBezTo>
                <a:cubicBezTo>
                  <a:pt x="7455916" y="3676281"/>
                  <a:pt x="7484492" y="3647736"/>
                  <a:pt x="7519671" y="3647736"/>
                </a:cubicBezTo>
                <a:close/>
                <a:moveTo>
                  <a:pt x="7519671" y="3580495"/>
                </a:moveTo>
                <a:cubicBezTo>
                  <a:pt x="7447280" y="3580495"/>
                  <a:pt x="7388607" y="3639109"/>
                  <a:pt x="7388607" y="3711424"/>
                </a:cubicBezTo>
                <a:cubicBezTo>
                  <a:pt x="7388607" y="3738573"/>
                  <a:pt x="7396862" y="3763694"/>
                  <a:pt x="7410959" y="3784628"/>
                </a:cubicBezTo>
                <a:lnTo>
                  <a:pt x="7519671" y="3952221"/>
                </a:lnTo>
                <a:lnTo>
                  <a:pt x="7629652" y="3782597"/>
                </a:lnTo>
                <a:cubicBezTo>
                  <a:pt x="7642987" y="3762045"/>
                  <a:pt x="7650735" y="3737685"/>
                  <a:pt x="7650735" y="3711424"/>
                </a:cubicBezTo>
                <a:cubicBezTo>
                  <a:pt x="7650735" y="3639109"/>
                  <a:pt x="7592060" y="3580495"/>
                  <a:pt x="7519671" y="3580495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1"/>
                </a:lnTo>
                <a:lnTo>
                  <a:pt x="9144000" y="3309491"/>
                </a:lnTo>
                <a:lnTo>
                  <a:pt x="9144000" y="4099769"/>
                </a:lnTo>
                <a:lnTo>
                  <a:pt x="9143747" y="4099769"/>
                </a:lnTo>
                <a:lnTo>
                  <a:pt x="9143747" y="4081628"/>
                </a:lnTo>
                <a:lnTo>
                  <a:pt x="7651370" y="4081628"/>
                </a:lnTo>
                <a:cubicBezTo>
                  <a:pt x="7626732" y="4033925"/>
                  <a:pt x="7577202" y="4001320"/>
                  <a:pt x="7519798" y="4001320"/>
                </a:cubicBezTo>
                <a:cubicBezTo>
                  <a:pt x="7462394" y="4001320"/>
                  <a:pt x="7412736" y="4033925"/>
                  <a:pt x="7388226" y="4081628"/>
                </a:cubicBezTo>
                <a:lnTo>
                  <a:pt x="1761618" y="4081628"/>
                </a:lnTo>
                <a:cubicBezTo>
                  <a:pt x="1737107" y="4033925"/>
                  <a:pt x="1687450" y="4001320"/>
                  <a:pt x="1630046" y="4001320"/>
                </a:cubicBezTo>
                <a:cubicBezTo>
                  <a:pt x="1572642" y="4001320"/>
                  <a:pt x="1522984" y="4033925"/>
                  <a:pt x="1498474" y="4081628"/>
                </a:cubicBezTo>
                <a:lnTo>
                  <a:pt x="0" y="4081628"/>
                </a:lnTo>
                <a:lnTo>
                  <a:pt x="0" y="3309374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800000" tIns="360000" rIns="18000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000" y="1980000"/>
            <a:ext cx="7343999" cy="792000"/>
          </a:xfrm>
        </p:spPr>
        <p:txBody>
          <a:bodyPr anchor="ctr" anchorCtr="0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2844000"/>
            <a:ext cx="7343999" cy="288000"/>
          </a:xfrm>
        </p:spPr>
        <p:txBody>
          <a:bodyPr anchor="t" anchorCtr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D497-B790-6646-B0B3-65D9752D93A0}" type="datetime4">
              <a:rPr lang="nl-NL" smtClean="0"/>
              <a:t>7 november 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10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1" y="1368000"/>
            <a:ext cx="3528000" cy="280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F890-0F95-5A4A-96BA-D78C9B583BF6}" type="datetime4">
              <a:rPr lang="nl-NL" smtClean="0"/>
              <a:t>7 november 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Vrije vorm 9">
            <a:extLst>
              <a:ext uri="{FF2B5EF4-FFF2-40B4-BE49-F238E27FC236}">
                <a16:creationId xmlns:a16="http://schemas.microsoft.com/office/drawing/2014/main" id="{6B7B15DE-1FBF-9D59-9551-D4403C0BF1E4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4571999" y="432000"/>
            <a:ext cx="4572003" cy="4099542"/>
          </a:xfrm>
          <a:custGeom>
            <a:avLst/>
            <a:gdLst>
              <a:gd name="connsiteX0" fmla="*/ 2947888 w 4572003"/>
              <a:gd name="connsiteY0" fmla="*/ 3580296 h 4099542"/>
              <a:gd name="connsiteX1" fmla="*/ 2816832 w 4572003"/>
              <a:gd name="connsiteY1" fmla="*/ 3711218 h 4099542"/>
              <a:gd name="connsiteX2" fmla="*/ 2839182 w 4572003"/>
              <a:gd name="connsiteY2" fmla="*/ 3784418 h 4099542"/>
              <a:gd name="connsiteX3" fmla="*/ 2947888 w 4572003"/>
              <a:gd name="connsiteY3" fmla="*/ 3952002 h 4099542"/>
              <a:gd name="connsiteX4" fmla="*/ 3057865 w 4572003"/>
              <a:gd name="connsiteY4" fmla="*/ 3782388 h 4099542"/>
              <a:gd name="connsiteX5" fmla="*/ 3078945 w 4572003"/>
              <a:gd name="connsiteY5" fmla="*/ 3711218 h 4099542"/>
              <a:gd name="connsiteX6" fmla="*/ 2947888 w 4572003"/>
              <a:gd name="connsiteY6" fmla="*/ 3580296 h 4099542"/>
              <a:gd name="connsiteX7" fmla="*/ 0 w 4572003"/>
              <a:gd name="connsiteY7" fmla="*/ 0 h 4099542"/>
              <a:gd name="connsiteX8" fmla="*/ 1 w 4572003"/>
              <a:gd name="connsiteY8" fmla="*/ 0 h 4099542"/>
              <a:gd name="connsiteX9" fmla="*/ 4572000 w 4572003"/>
              <a:gd name="connsiteY9" fmla="*/ 0 h 4099542"/>
              <a:gd name="connsiteX10" fmla="*/ 4572003 w 4572003"/>
              <a:gd name="connsiteY10" fmla="*/ 0 h 4099542"/>
              <a:gd name="connsiteX11" fmla="*/ 4572003 w 4572003"/>
              <a:gd name="connsiteY11" fmla="*/ 4099542 h 4099542"/>
              <a:gd name="connsiteX12" fmla="*/ 4571747 w 4572003"/>
              <a:gd name="connsiteY12" fmla="*/ 4099542 h 4099542"/>
              <a:gd name="connsiteX13" fmla="*/ 4571747 w 4572003"/>
              <a:gd name="connsiteY13" fmla="*/ 4081402 h 4099542"/>
              <a:gd name="connsiteX14" fmla="*/ 3079453 w 4572003"/>
              <a:gd name="connsiteY14" fmla="*/ 4081402 h 4099542"/>
              <a:gd name="connsiteX15" fmla="*/ 2947888 w 4572003"/>
              <a:gd name="connsiteY15" fmla="*/ 4001098 h 4099542"/>
              <a:gd name="connsiteX16" fmla="*/ 2816324 w 4572003"/>
              <a:gd name="connsiteY16" fmla="*/ 4081402 h 4099542"/>
              <a:gd name="connsiteX17" fmla="*/ 1 w 4572003"/>
              <a:gd name="connsiteY17" fmla="*/ 4081402 h 4099542"/>
              <a:gd name="connsiteX18" fmla="*/ 1 w 4572003"/>
              <a:gd name="connsiteY18" fmla="*/ 3211839 h 4099542"/>
              <a:gd name="connsiteX19" fmla="*/ 0 w 4572003"/>
              <a:gd name="connsiteY19" fmla="*/ 3211839 h 409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72003" h="4099542">
                <a:moveTo>
                  <a:pt x="2947888" y="3580296"/>
                </a:moveTo>
                <a:cubicBezTo>
                  <a:pt x="2875503" y="3580296"/>
                  <a:pt x="2816832" y="3638908"/>
                  <a:pt x="2816832" y="3711218"/>
                </a:cubicBezTo>
                <a:cubicBezTo>
                  <a:pt x="2816832" y="3738366"/>
                  <a:pt x="2825087" y="3763486"/>
                  <a:pt x="2839182" y="3784418"/>
                </a:cubicBezTo>
                <a:lnTo>
                  <a:pt x="2947888" y="3952002"/>
                </a:lnTo>
                <a:lnTo>
                  <a:pt x="3057865" y="3782388"/>
                </a:lnTo>
                <a:cubicBezTo>
                  <a:pt x="3071199" y="3761837"/>
                  <a:pt x="3078945" y="3737478"/>
                  <a:pt x="3078945" y="3711218"/>
                </a:cubicBezTo>
                <a:cubicBezTo>
                  <a:pt x="3078945" y="3638908"/>
                  <a:pt x="3020275" y="3580296"/>
                  <a:pt x="2947888" y="3580296"/>
                </a:cubicBezTo>
                <a:close/>
                <a:moveTo>
                  <a:pt x="0" y="0"/>
                </a:moveTo>
                <a:lnTo>
                  <a:pt x="1" y="0"/>
                </a:lnTo>
                <a:lnTo>
                  <a:pt x="4572000" y="0"/>
                </a:lnTo>
                <a:lnTo>
                  <a:pt x="4572003" y="0"/>
                </a:lnTo>
                <a:lnTo>
                  <a:pt x="4572003" y="4099542"/>
                </a:lnTo>
                <a:lnTo>
                  <a:pt x="4571747" y="4099542"/>
                </a:lnTo>
                <a:lnTo>
                  <a:pt x="4571747" y="4081402"/>
                </a:lnTo>
                <a:lnTo>
                  <a:pt x="3079453" y="4081402"/>
                </a:lnTo>
                <a:cubicBezTo>
                  <a:pt x="3054817" y="4033702"/>
                  <a:pt x="3005289" y="4001098"/>
                  <a:pt x="2947888" y="4001098"/>
                </a:cubicBezTo>
                <a:cubicBezTo>
                  <a:pt x="2890488" y="4001098"/>
                  <a:pt x="2840834" y="4033702"/>
                  <a:pt x="2816324" y="4081402"/>
                </a:cubicBezTo>
                <a:lnTo>
                  <a:pt x="1" y="4081402"/>
                </a:lnTo>
                <a:lnTo>
                  <a:pt x="1" y="3211839"/>
                </a:lnTo>
                <a:lnTo>
                  <a:pt x="0" y="32118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360000" rIns="3600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858131-58CC-D441-68B2-7267E8B4D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48000"/>
            <a:ext cx="3528001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7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3914-FB42-5344-A1EB-EE1A95AAD0F5}" type="datetime4">
              <a:rPr lang="nl-NL" smtClean="0"/>
              <a:t>7 november 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FCCB3E6-6FA4-5D12-7B82-0B6BFC85F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48000"/>
            <a:ext cx="7704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6BB9BB-7DB6-BBDD-64A5-2420E4320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368000"/>
            <a:ext cx="7703998" cy="280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0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3914-FB42-5344-A1EB-EE1A95AAD0F5}" type="datetime4">
              <a:rPr lang="nl-NL" smtClean="0"/>
              <a:t>7 november 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FCCB3E6-6FA4-5D12-7B82-0B6BFC85F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48000"/>
            <a:ext cx="7704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6AACCB0-8B43-44AF-F7B1-D1D670305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368000"/>
            <a:ext cx="3528000" cy="280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E0B79-7C44-41EB-E972-46A15D383F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96001" y="1368000"/>
            <a:ext cx="3528000" cy="280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4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1" y="864000"/>
            <a:ext cx="7703999" cy="331199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3914-FB42-5344-A1EB-EE1A95AAD0F5}" type="datetime4">
              <a:rPr lang="nl-NL" smtClean="0"/>
              <a:t>7 november 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858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926B-3126-E446-9C4D-3CDD5194BF3F}" type="datetime4">
              <a:rPr lang="nl-NL" smtClean="0"/>
              <a:t>7 november 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6FAD9F1-895A-C2F7-D9D0-B788152F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48000"/>
            <a:ext cx="7704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3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926B-3126-E446-9C4D-3CDD5194BF3F}" type="datetime4">
              <a:rPr lang="nl-NL" smtClean="0"/>
              <a:t>7 november 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64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W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55AE-F5E8-BE4C-A591-A6522D0AF3A6}" type="datetime4">
              <a:rPr lang="nl-NL" smtClean="0"/>
              <a:t>7 november 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204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CBF5D96-F3F0-EF4A-9E75-51F1A9D014E2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1800000" tIns="360000" rIns="180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6EFB-2533-F548-8285-37FF0865AA95}" type="datetime4">
              <a:rPr lang="nl-NL" smtClean="0"/>
              <a:t>7 november 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35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999" y="648000"/>
            <a:ext cx="7704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1" y="1369219"/>
            <a:ext cx="7703999" cy="28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15350" y="5400000"/>
            <a:ext cx="144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rgbClr val="ECECEC"/>
                </a:solidFill>
              </a:defRPr>
            </a:lvl1pPr>
          </a:lstStyle>
          <a:p>
            <a:fld id="{C1F610A6-3FB9-BB49-BAD8-F52931540E00}" type="datetime4">
              <a:rPr lang="nl-NL" smtClean="0"/>
              <a:pPr/>
              <a:t>7 november 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5400000"/>
            <a:ext cx="432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5350" y="540000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177A1F4-FF35-5BB0-B510-F95C58F97355}"/>
              </a:ext>
            </a:extLst>
          </p:cNvPr>
          <p:cNvSpPr txBox="1"/>
          <p:nvPr userDrawn="1"/>
        </p:nvSpPr>
        <p:spPr>
          <a:xfrm>
            <a:off x="2772000" y="4734000"/>
            <a:ext cx="36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/>
              <a:t>Programma Verbinden Schuldendomein</a:t>
            </a:r>
          </a:p>
        </p:txBody>
      </p:sp>
    </p:spTree>
    <p:extLst>
      <p:ext uri="{BB962C8B-B14F-4D97-AF65-F5344CB8AC3E}">
        <p14:creationId xmlns:p14="http://schemas.microsoft.com/office/powerpoint/2010/main" val="62255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74" r:id="rId3"/>
    <p:sldLayoutId id="2147483689" r:id="rId4"/>
    <p:sldLayoutId id="2147483688" r:id="rId5"/>
    <p:sldLayoutId id="2147483687" r:id="rId6"/>
    <p:sldLayoutId id="2147483678" r:id="rId7"/>
    <p:sldLayoutId id="2147483683" r:id="rId8"/>
    <p:sldLayoutId id="2147483679" r:id="rId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sitting on the floor with lots of paper on the floor&#10;&#10;Description automatically generated with low confidence">
            <a:extLst>
              <a:ext uri="{FF2B5EF4-FFF2-40B4-BE49-F238E27FC236}">
                <a16:creationId xmlns:a16="http://schemas.microsoft.com/office/drawing/2014/main" id="{45FB6E70-8D46-AB3A-802A-FC0F2C647BD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6330" b="16330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827C875-4B42-D1DE-5508-6812D19A99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KETENSAMENWERKING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9468E74F-89C4-08F5-978C-3551DB7AC5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dirty="0"/>
              <a:t>HOE VINDEN DE VERSCHILLENDE PROFESSIONALS ELKAAR IN HET SCHULDHULPTRAJECT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773AB6C-3C05-BE0F-DB80-3EF3650B6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D497-B790-6646-B0B3-65D9752D93A0}" type="datetime4">
              <a:rPr lang="nl-NL" smtClean="0"/>
              <a:t>7 november 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1816EFF-91AC-E409-60FF-046BBAE17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3F4689B-A61C-0173-9830-1757CAA8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974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C342757-6272-0F5E-AED3-05BFDD8BE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14" y="1368000"/>
            <a:ext cx="3827087" cy="28080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Paul Otter: Gerechtsdeurwaarder en</a:t>
            </a:r>
          </a:p>
          <a:p>
            <a:pPr marL="0" indent="0">
              <a:buNone/>
            </a:pPr>
            <a:r>
              <a:rPr lang="nl-NL" dirty="0"/>
              <a:t>	       </a:t>
            </a:r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Responsibility</a:t>
            </a:r>
            <a:r>
              <a:rPr lang="nl-NL" dirty="0"/>
              <a:t> </a:t>
            </a:r>
            <a:r>
              <a:rPr lang="nl-NL" dirty="0" err="1"/>
              <a:t>Officer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	       </a:t>
            </a:r>
            <a:r>
              <a:rPr lang="nl-NL" dirty="0" err="1"/>
              <a:t>Syncasso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Anja Tijdhof: Projectleider team Wetten</a:t>
            </a:r>
          </a:p>
          <a:p>
            <a:pPr marL="0" indent="0">
              <a:buNone/>
            </a:pPr>
            <a:r>
              <a:rPr lang="nl-NL" dirty="0"/>
              <a:t>	          Verbinden Schuldendomein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3482B26-0AF8-56FA-EB66-7E6A0112C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F890-0F95-5A4A-96BA-D78C9B583BF6}" type="datetime4">
              <a:rPr lang="nl-NL" smtClean="0"/>
              <a:t>7 november 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B0C704-A57F-76BC-3BAB-EB1F08B6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9A850E-8D22-6B01-62D8-8172004C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2</a:t>
            </a:fld>
            <a:endParaRPr lang="nl-NL"/>
          </a:p>
        </p:txBody>
      </p:sp>
      <p:pic>
        <p:nvPicPr>
          <p:cNvPr id="9" name="Picture Placeholder 8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34404609-2735-C8DF-D2E4-CEF4A0B4046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12768" r="12768"/>
          <a:stretch>
            <a:fillRect/>
          </a:stretch>
        </p:blipFill>
        <p:spPr/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558688F4-626B-1BA4-F6B7-A2C928E81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14" y="648000"/>
            <a:ext cx="3528001" cy="432000"/>
          </a:xfrm>
        </p:spPr>
        <p:txBody>
          <a:bodyPr/>
          <a:lstStyle/>
          <a:p>
            <a:r>
              <a:rPr lang="nl-NL" dirty="0"/>
              <a:t>Even voorstellen….</a:t>
            </a:r>
          </a:p>
        </p:txBody>
      </p:sp>
    </p:spTree>
    <p:extLst>
      <p:ext uri="{BB962C8B-B14F-4D97-AF65-F5344CB8AC3E}">
        <p14:creationId xmlns:p14="http://schemas.microsoft.com/office/powerpoint/2010/main" val="71918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646E82A-53CF-3FE1-7F67-34D79E24C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3914-FB42-5344-A1EB-EE1A95AAD0F5}" type="datetime4">
              <a:rPr lang="nl-NL" smtClean="0"/>
              <a:t>7 november 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52A988F-870C-4BB8-9F40-E5CF89D0B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B6294A7-E91A-DE7A-9521-206C7504C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3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E7B8AC9-6EDD-0EE4-0E08-D4C356CE4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Kom uit je rol en kijk eens vanuit een ander perspectief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FFB9294-2FE0-96E7-FC9C-C0DBB4B13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Welke rollen onderscheiden we?</a:t>
            </a:r>
          </a:p>
          <a:p>
            <a:r>
              <a:rPr lang="nl-NL" dirty="0"/>
              <a:t>Inwoner</a:t>
            </a:r>
          </a:p>
          <a:p>
            <a:r>
              <a:rPr lang="nl-NL" dirty="0"/>
              <a:t>Schuldhulpverlener</a:t>
            </a:r>
          </a:p>
          <a:p>
            <a:r>
              <a:rPr lang="nl-NL" dirty="0"/>
              <a:t>Incassomedewerker/</a:t>
            </a:r>
          </a:p>
          <a:p>
            <a:r>
              <a:rPr lang="nl-NL" dirty="0"/>
              <a:t>Beslaglegger</a:t>
            </a:r>
          </a:p>
          <a:p>
            <a:r>
              <a:rPr lang="nl-NL" dirty="0"/>
              <a:t>Vrijwilliger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Kies een rol die je niet hebt. Het gaat erom vanuit </a:t>
            </a:r>
          </a:p>
          <a:p>
            <a:pPr marL="0" indent="0">
              <a:buNone/>
            </a:pPr>
            <a:r>
              <a:rPr lang="nl-NL" dirty="0"/>
              <a:t>een ander perspectief te denken. </a:t>
            </a:r>
          </a:p>
        </p:txBody>
      </p:sp>
      <p:pic>
        <p:nvPicPr>
          <p:cNvPr id="1026" name="Picture 2" descr="Rolverdeling in teams: Wat erover te leren valt ○ TeamTrots">
            <a:extLst>
              <a:ext uri="{FF2B5EF4-FFF2-40B4-BE49-F238E27FC236}">
                <a16:creationId xmlns:a16="http://schemas.microsoft.com/office/drawing/2014/main" id="{8D82215D-C168-1DED-8F57-D8A6F1BDE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4566" r="2487" b="3286"/>
          <a:stretch/>
        </p:blipFill>
        <p:spPr bwMode="auto">
          <a:xfrm>
            <a:off x="5602514" y="1367999"/>
            <a:ext cx="3348695" cy="249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95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FF7E87B-6C61-8939-195D-87283B7B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3914-FB42-5344-A1EB-EE1A95AAD0F5}" type="datetime4">
              <a:rPr lang="nl-NL" smtClean="0"/>
              <a:t>7 november 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5E5D9DE-09C3-BDE9-B0BC-0A7E4ABEF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F59769-6A10-3CDB-EA08-F194D2F55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4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AAA823-9D96-D8BF-61B3-EECF0FD3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Drie groepjes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102FEB6-D1BD-7E5A-B6E8-468D36223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080000"/>
            <a:ext cx="3528000" cy="28080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Aan de hand van drie mijlpalen uit de routekaart Financiële zorgen bespreken we hoe we elkaar nu tegenkomen en samen tot oplossingen komen.</a:t>
            </a:r>
          </a:p>
          <a:p>
            <a:pPr marL="0" indent="0">
              <a:buNone/>
            </a:pPr>
            <a:r>
              <a:rPr lang="nl-NL" dirty="0"/>
              <a:t>De mijlpalen zijn: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B6F31125-156D-B415-43F6-F3B7AB9CB1E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077" y="1080000"/>
            <a:ext cx="3528000" cy="28080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Vragen voor de discussie:</a:t>
            </a:r>
          </a:p>
          <a:p>
            <a:r>
              <a:rPr lang="nl-NL" dirty="0"/>
              <a:t>Wat gaat er goed?</a:t>
            </a:r>
          </a:p>
          <a:p>
            <a:r>
              <a:rPr lang="nl-NL" dirty="0"/>
              <a:t>Welke wensen zijn er naar elkaar?</a:t>
            </a:r>
          </a:p>
          <a:p>
            <a:r>
              <a:rPr lang="nl-NL" dirty="0"/>
              <a:t>Waar schuurt het?</a:t>
            </a:r>
          </a:p>
          <a:p>
            <a:r>
              <a:rPr lang="nl-NL" dirty="0"/>
              <a:t>Hoe kunnen we onze samenwerking verder versterken?</a:t>
            </a: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9D3AB9B-FBDC-60D2-571F-8BB09F484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8" t="5429" r="8331" b="5734"/>
          <a:stretch/>
        </p:blipFill>
        <p:spPr>
          <a:xfrm>
            <a:off x="1829456" y="2779486"/>
            <a:ext cx="1707685" cy="171601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0A94513-8DE0-8C2E-3C1C-D34420F7EC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"/>
          <a:stretch/>
        </p:blipFill>
        <p:spPr>
          <a:xfrm>
            <a:off x="3718156" y="2779486"/>
            <a:ext cx="1707685" cy="171601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99AB470-196B-3CC5-FEFD-3519011B34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12" t="3762"/>
          <a:stretch/>
        </p:blipFill>
        <p:spPr>
          <a:xfrm>
            <a:off x="5606856" y="2779486"/>
            <a:ext cx="1737374" cy="171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9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9359A1C-61EF-4889-F244-9002341B0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78" y="690580"/>
            <a:ext cx="7642253" cy="3311999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Korte terugkoppeling uit de groepjes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C20BBCC-1100-772F-A449-7DA18D839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3914-FB42-5344-A1EB-EE1A95AAD0F5}" type="datetime4">
              <a:rPr lang="nl-NL" smtClean="0"/>
              <a:t>7 november 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790F8E2-B276-FFEF-DEBA-804AF3B96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B09DEF-9E4E-5E5E-B4A3-5EF445C06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5</a:t>
            </a:fld>
            <a:endParaRPr lang="nl-NL"/>
          </a:p>
        </p:txBody>
      </p:sp>
      <p:pic>
        <p:nvPicPr>
          <p:cNvPr id="1026" name="Picture 2" descr="Postit Memo Stickies - Gratis afbeelding op Pixabay">
            <a:extLst>
              <a:ext uri="{FF2B5EF4-FFF2-40B4-BE49-F238E27FC236}">
                <a16:creationId xmlns:a16="http://schemas.microsoft.com/office/drawing/2014/main" id="{3F77A105-4AE0-7988-F7D8-7430A6E4D0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t="4712" r="2552" b="5747"/>
          <a:stretch/>
        </p:blipFill>
        <p:spPr bwMode="auto">
          <a:xfrm>
            <a:off x="1820916" y="884390"/>
            <a:ext cx="5178213" cy="348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468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VNG_Kleuren">
      <a:dk1>
        <a:srgbClr val="000000"/>
      </a:dk1>
      <a:lt1>
        <a:srgbClr val="FFFFFF"/>
      </a:lt1>
      <a:dk2>
        <a:srgbClr val="005CA9"/>
      </a:dk2>
      <a:lt2>
        <a:srgbClr val="C0C0C0"/>
      </a:lt2>
      <a:accent1>
        <a:srgbClr val="D3D800"/>
      </a:accent1>
      <a:accent2>
        <a:srgbClr val="005CA9"/>
      </a:accent2>
      <a:accent3>
        <a:srgbClr val="F7A600"/>
      </a:accent3>
      <a:accent4>
        <a:srgbClr val="E94278"/>
      </a:accent4>
      <a:accent5>
        <a:srgbClr val="00A7A7"/>
      </a:accent5>
      <a:accent6>
        <a:srgbClr val="00B1EB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NG Reis door het werklandschap presentatie_v1b" id="{042BBF65-2AEC-E64D-B98C-69C0A133E9C6}" vid="{E13FEAA8-A7BA-2149-A568-DCAAED23FF5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4F5935245FBC46BB0845B5E877183A" ma:contentTypeVersion="16" ma:contentTypeDescription="Een nieuw document maken." ma:contentTypeScope="" ma:versionID="61a639d7514eb4f6deb36458a8a65039">
  <xsd:schema xmlns:xsd="http://www.w3.org/2001/XMLSchema" xmlns:xs="http://www.w3.org/2001/XMLSchema" xmlns:p="http://schemas.microsoft.com/office/2006/metadata/properties" xmlns:ns2="eb476aeb-cfc0-4d64-93e5-927642e1f979" xmlns:ns3="73ddae55-80d5-40da-8705-548d45c223e6" targetNamespace="http://schemas.microsoft.com/office/2006/metadata/properties" ma:root="true" ma:fieldsID="38bffda4bb353742151e6151c50c46c3" ns2:_="" ns3:_="">
    <xsd:import namespace="eb476aeb-cfc0-4d64-93e5-927642e1f979"/>
    <xsd:import namespace="73ddae55-80d5-40da-8705-548d45c223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76aeb-cfc0-4d64-93e5-927642e1f9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a99bed0e-432a-4091-b929-67b863917b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dae55-80d5-40da-8705-548d45c223e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d92c88-b295-40c3-b718-6916c5d6c2d3}" ma:internalName="TaxCatchAll" ma:showField="CatchAllData" ma:web="73ddae55-80d5-40da-8705-548d45c223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476aeb-cfc0-4d64-93e5-927642e1f979">
      <Terms xmlns="http://schemas.microsoft.com/office/infopath/2007/PartnerControls"/>
    </lcf76f155ced4ddcb4097134ff3c332f>
    <TaxCatchAll xmlns="73ddae55-80d5-40da-8705-548d45c223e6" xsi:nil="true"/>
  </documentManagement>
</p:properties>
</file>

<file path=customXml/itemProps1.xml><?xml version="1.0" encoding="utf-8"?>
<ds:datastoreItem xmlns:ds="http://schemas.openxmlformats.org/officeDocument/2006/customXml" ds:itemID="{F387ADAC-B66D-4201-870F-36E37AAEE8EA}"/>
</file>

<file path=customXml/itemProps2.xml><?xml version="1.0" encoding="utf-8"?>
<ds:datastoreItem xmlns:ds="http://schemas.openxmlformats.org/officeDocument/2006/customXml" ds:itemID="{5522C23B-6D61-4A7D-AD18-8FD71F54A1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2F1465-C0CF-420F-B037-009503F5D210}">
  <ds:schemaRefs>
    <ds:schemaRef ds:uri="4c78aff5-1915-467e-8926-fc156a35ca64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1bd2c2b8-c9e4-4548-b6a5-c5aec7c00b2c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Office-thema</Template>
  <TotalTime>67</TotalTime>
  <Words>215</Words>
  <Application>Microsoft Office PowerPoint</Application>
  <PresentationFormat>Diavoorstelling (16:9)</PresentationFormat>
  <Paragraphs>43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Office-thema</vt:lpstr>
      <vt:lpstr>KETENSAMENWERKING</vt:lpstr>
      <vt:lpstr>Even voorstellen….</vt:lpstr>
      <vt:lpstr>Kom uit je rol en kijk eens vanuit een ander perspectief</vt:lpstr>
      <vt:lpstr>Drie groepjes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marc van bokhoven</dc:creator>
  <cp:keywords/>
  <dc:description>VNG Programma Verbinden Schuldendomein
 presentatie - versie 1 - november 2022
Ontwerp: Humming
Template: Ton Persoon</dc:description>
  <cp:lastModifiedBy>Anja Tijdhof</cp:lastModifiedBy>
  <cp:revision>3</cp:revision>
  <dcterms:created xsi:type="dcterms:W3CDTF">2022-11-01T14:18:48Z</dcterms:created>
  <dcterms:modified xsi:type="dcterms:W3CDTF">2022-11-07T15:58:29Z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0x010100914F5935245FBC46BB0845B5E877183A</vt:lpwstr>
  </property>
  <property fmtid="{D5CDD505-2E9C-101B-9397-08002B2CF9AE}" pid="3" name="MediaServiceImageTags">
    <vt:lpwstr/>
  </property>
</Properties>
</file>