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11"/>
  </p:notesMasterIdLst>
  <p:sldIdLst>
    <p:sldId id="256" r:id="rId2"/>
    <p:sldId id="282" r:id="rId3"/>
    <p:sldId id="286" r:id="rId4"/>
    <p:sldId id="339" r:id="rId5"/>
    <p:sldId id="283" r:id="rId6"/>
    <p:sldId id="287" r:id="rId7"/>
    <p:sldId id="280" r:id="rId8"/>
    <p:sldId id="281" r:id="rId9"/>
    <p:sldId id="276" r:id="rId10"/>
  </p:sldIdLst>
  <p:sldSz cx="12192000" cy="6858000"/>
  <p:notesSz cx="6858000" cy="9144000"/>
  <p:embeddedFontLst>
    <p:embeddedFont>
      <p:font typeface="Calibri" panose="020F0502020204030204" pitchFamily="34" charset="0"/>
      <p:regular r:id="rId12"/>
      <p:bold r:id="rId13"/>
      <p:italic r:id="rId14"/>
      <p:boldItalic r:id="rId1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26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85261"/>
  </p:normalViewPr>
  <p:slideViewPr>
    <p:cSldViewPr snapToGrid="0">
      <p:cViewPr varScale="1">
        <p:scale>
          <a:sx n="57" d="100"/>
          <a:sy n="57" d="100"/>
        </p:scale>
        <p:origin x="98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BC220-F7C0-4A33-BADA-452FEB4EAB3D}"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F9B380E9-E902-4729-A2AC-388EE8627774}">
      <dgm:prSet/>
      <dgm:spPr/>
      <dgm:t>
        <a:bodyPr/>
        <a:lstStyle/>
        <a:p>
          <a:r>
            <a:rPr lang="nl-NL" dirty="0"/>
            <a:t>eenvoudiger en toereikend bestaansminimum bieden</a:t>
          </a:r>
          <a:endParaRPr lang="en-US" dirty="0"/>
        </a:p>
      </dgm:t>
    </dgm:pt>
    <dgm:pt modelId="{857DBA72-6AE5-4E05-AECD-EF68105CAAF1}" type="parTrans" cxnId="{DD5D297B-85C1-4BD4-9560-D926F7A1DD07}">
      <dgm:prSet/>
      <dgm:spPr/>
      <dgm:t>
        <a:bodyPr/>
        <a:lstStyle/>
        <a:p>
          <a:endParaRPr lang="en-US"/>
        </a:p>
      </dgm:t>
    </dgm:pt>
    <dgm:pt modelId="{A4759E75-0976-46BD-951A-07CB6D37A3DD}" type="sibTrans" cxnId="{DD5D297B-85C1-4BD4-9560-D926F7A1DD07}">
      <dgm:prSet phldrT="01" phldr="0"/>
      <dgm:spPr/>
      <dgm:t>
        <a:bodyPr/>
        <a:lstStyle/>
        <a:p>
          <a:r>
            <a:rPr lang="en-US"/>
            <a:t>01</a:t>
          </a:r>
        </a:p>
      </dgm:t>
    </dgm:pt>
    <dgm:pt modelId="{9E10DF95-442B-4994-91FF-89AC56618310}">
      <dgm:prSet/>
      <dgm:spPr/>
      <dgm:t>
        <a:bodyPr/>
        <a:lstStyle/>
        <a:p>
          <a:r>
            <a:rPr lang="nl-NL" dirty="0"/>
            <a:t>passende ondersteuning bieden om mee te doen in de samenleving</a:t>
          </a:r>
          <a:endParaRPr lang="en-US" dirty="0"/>
        </a:p>
      </dgm:t>
    </dgm:pt>
    <dgm:pt modelId="{ABBCE005-EAC7-404D-A41D-9C47C70AD85D}" type="parTrans" cxnId="{263D001C-FD5B-4488-BD3F-318922159C3F}">
      <dgm:prSet/>
      <dgm:spPr/>
      <dgm:t>
        <a:bodyPr/>
        <a:lstStyle/>
        <a:p>
          <a:endParaRPr lang="en-US"/>
        </a:p>
      </dgm:t>
    </dgm:pt>
    <dgm:pt modelId="{2533E5EB-F43D-4FAD-B19B-4ADE47C3C10A}" type="sibTrans" cxnId="{263D001C-FD5B-4488-BD3F-318922159C3F}">
      <dgm:prSet phldrT="02" phldr="0"/>
      <dgm:spPr/>
      <dgm:t>
        <a:bodyPr/>
        <a:lstStyle/>
        <a:p>
          <a:r>
            <a:rPr lang="en-US"/>
            <a:t>02</a:t>
          </a:r>
        </a:p>
      </dgm:t>
    </dgm:pt>
    <dgm:pt modelId="{E7AC495F-CF47-45E5-B308-B5CD986F3F4A}">
      <dgm:prSet/>
      <dgm:spPr/>
      <dgm:t>
        <a:bodyPr/>
        <a:lstStyle/>
        <a:p>
          <a:r>
            <a:rPr lang="nl-NL" dirty="0"/>
            <a:t>duidelijke rechten en plichten en ruimte voor proportionele sanctionering </a:t>
          </a:r>
          <a:endParaRPr lang="en-US" dirty="0"/>
        </a:p>
      </dgm:t>
    </dgm:pt>
    <dgm:pt modelId="{6B1A2251-FA0D-498D-A762-722E928CD677}" type="parTrans" cxnId="{E7A9C372-2A87-430D-A44D-5539A51D1604}">
      <dgm:prSet/>
      <dgm:spPr/>
      <dgm:t>
        <a:bodyPr/>
        <a:lstStyle/>
        <a:p>
          <a:endParaRPr lang="en-US"/>
        </a:p>
      </dgm:t>
    </dgm:pt>
    <dgm:pt modelId="{1B39EEB8-2503-419E-B935-E56FBEC138D3}" type="sibTrans" cxnId="{E7A9C372-2A87-430D-A44D-5539A51D1604}">
      <dgm:prSet phldrT="03" phldr="0"/>
      <dgm:spPr/>
      <dgm:t>
        <a:bodyPr/>
        <a:lstStyle/>
        <a:p>
          <a:r>
            <a:rPr lang="en-US"/>
            <a:t>03</a:t>
          </a:r>
        </a:p>
      </dgm:t>
    </dgm:pt>
    <dgm:pt modelId="{1F73C505-0B07-1B4E-815C-B76F47E1C45B}" type="pres">
      <dgm:prSet presAssocID="{D6FBC220-F7C0-4A33-BADA-452FEB4EAB3D}" presName="Name0" presStyleCnt="0">
        <dgm:presLayoutVars>
          <dgm:animLvl val="lvl"/>
          <dgm:resizeHandles val="exact"/>
        </dgm:presLayoutVars>
      </dgm:prSet>
      <dgm:spPr/>
    </dgm:pt>
    <dgm:pt modelId="{6FCC9EB7-3001-BB4D-8BF4-6021207F06A8}" type="pres">
      <dgm:prSet presAssocID="{F9B380E9-E902-4729-A2AC-388EE8627774}" presName="compositeNode" presStyleCnt="0">
        <dgm:presLayoutVars>
          <dgm:bulletEnabled val="1"/>
        </dgm:presLayoutVars>
      </dgm:prSet>
      <dgm:spPr/>
    </dgm:pt>
    <dgm:pt modelId="{425E68FC-8DF8-8E4E-A46A-C20BDA3BC12B}" type="pres">
      <dgm:prSet presAssocID="{F9B380E9-E902-4729-A2AC-388EE8627774}" presName="bgRect" presStyleLbl="alignNode1" presStyleIdx="0" presStyleCnt="3" custLinFactNeighborY="-465"/>
      <dgm:spPr/>
    </dgm:pt>
    <dgm:pt modelId="{D673ADAA-BA50-7B45-86EA-97EC42182796}" type="pres">
      <dgm:prSet presAssocID="{A4759E75-0976-46BD-951A-07CB6D37A3DD}" presName="sibTransNodeRect" presStyleLbl="alignNode1" presStyleIdx="0" presStyleCnt="3">
        <dgm:presLayoutVars>
          <dgm:chMax val="0"/>
          <dgm:bulletEnabled val="1"/>
        </dgm:presLayoutVars>
      </dgm:prSet>
      <dgm:spPr/>
    </dgm:pt>
    <dgm:pt modelId="{FFDE5A9B-E37F-9849-BFF7-4E84BA695B78}" type="pres">
      <dgm:prSet presAssocID="{F9B380E9-E902-4729-A2AC-388EE8627774}" presName="nodeRect" presStyleLbl="alignNode1" presStyleIdx="0" presStyleCnt="3">
        <dgm:presLayoutVars>
          <dgm:bulletEnabled val="1"/>
        </dgm:presLayoutVars>
      </dgm:prSet>
      <dgm:spPr/>
    </dgm:pt>
    <dgm:pt modelId="{7D62A73B-0FF4-9F47-BB8A-057D83743218}" type="pres">
      <dgm:prSet presAssocID="{A4759E75-0976-46BD-951A-07CB6D37A3DD}" presName="sibTrans" presStyleCnt="0"/>
      <dgm:spPr/>
    </dgm:pt>
    <dgm:pt modelId="{FD2E9E9B-0F0C-FC4E-BD15-E6A40CB62737}" type="pres">
      <dgm:prSet presAssocID="{9E10DF95-442B-4994-91FF-89AC56618310}" presName="compositeNode" presStyleCnt="0">
        <dgm:presLayoutVars>
          <dgm:bulletEnabled val="1"/>
        </dgm:presLayoutVars>
      </dgm:prSet>
      <dgm:spPr/>
    </dgm:pt>
    <dgm:pt modelId="{530FD717-E1DD-4D41-A131-88E6C196CF60}" type="pres">
      <dgm:prSet presAssocID="{9E10DF95-442B-4994-91FF-89AC56618310}" presName="bgRect" presStyleLbl="alignNode1" presStyleIdx="1" presStyleCnt="3"/>
      <dgm:spPr/>
    </dgm:pt>
    <dgm:pt modelId="{FD82DCD3-E17A-2C4E-8CDE-DF22C018DA93}" type="pres">
      <dgm:prSet presAssocID="{2533E5EB-F43D-4FAD-B19B-4ADE47C3C10A}" presName="sibTransNodeRect" presStyleLbl="alignNode1" presStyleIdx="1" presStyleCnt="3">
        <dgm:presLayoutVars>
          <dgm:chMax val="0"/>
          <dgm:bulletEnabled val="1"/>
        </dgm:presLayoutVars>
      </dgm:prSet>
      <dgm:spPr/>
    </dgm:pt>
    <dgm:pt modelId="{5F1655DC-99DD-DD46-8034-B507D1F1E25C}" type="pres">
      <dgm:prSet presAssocID="{9E10DF95-442B-4994-91FF-89AC56618310}" presName="nodeRect" presStyleLbl="alignNode1" presStyleIdx="1" presStyleCnt="3">
        <dgm:presLayoutVars>
          <dgm:bulletEnabled val="1"/>
        </dgm:presLayoutVars>
      </dgm:prSet>
      <dgm:spPr/>
    </dgm:pt>
    <dgm:pt modelId="{94DA654E-3908-2241-9EE7-2A27A696E116}" type="pres">
      <dgm:prSet presAssocID="{2533E5EB-F43D-4FAD-B19B-4ADE47C3C10A}" presName="sibTrans" presStyleCnt="0"/>
      <dgm:spPr/>
    </dgm:pt>
    <dgm:pt modelId="{B5CBC968-8C02-3E4B-8EAC-447523B30661}" type="pres">
      <dgm:prSet presAssocID="{E7AC495F-CF47-45E5-B308-B5CD986F3F4A}" presName="compositeNode" presStyleCnt="0">
        <dgm:presLayoutVars>
          <dgm:bulletEnabled val="1"/>
        </dgm:presLayoutVars>
      </dgm:prSet>
      <dgm:spPr/>
    </dgm:pt>
    <dgm:pt modelId="{087BA517-7512-0145-A100-CD7971A957C0}" type="pres">
      <dgm:prSet presAssocID="{E7AC495F-CF47-45E5-B308-B5CD986F3F4A}" presName="bgRect" presStyleLbl="alignNode1" presStyleIdx="2" presStyleCnt="3"/>
      <dgm:spPr/>
    </dgm:pt>
    <dgm:pt modelId="{D7D438F1-CB0C-9545-8417-F7533E305027}" type="pres">
      <dgm:prSet presAssocID="{1B39EEB8-2503-419E-B935-E56FBEC138D3}" presName="sibTransNodeRect" presStyleLbl="alignNode1" presStyleIdx="2" presStyleCnt="3">
        <dgm:presLayoutVars>
          <dgm:chMax val="0"/>
          <dgm:bulletEnabled val="1"/>
        </dgm:presLayoutVars>
      </dgm:prSet>
      <dgm:spPr/>
    </dgm:pt>
    <dgm:pt modelId="{7E80F2BB-4E58-D04D-B74B-C349D47ACC78}" type="pres">
      <dgm:prSet presAssocID="{E7AC495F-CF47-45E5-B308-B5CD986F3F4A}" presName="nodeRect" presStyleLbl="alignNode1" presStyleIdx="2" presStyleCnt="3">
        <dgm:presLayoutVars>
          <dgm:bulletEnabled val="1"/>
        </dgm:presLayoutVars>
      </dgm:prSet>
      <dgm:spPr/>
    </dgm:pt>
  </dgm:ptLst>
  <dgm:cxnLst>
    <dgm:cxn modelId="{263D001C-FD5B-4488-BD3F-318922159C3F}" srcId="{D6FBC220-F7C0-4A33-BADA-452FEB4EAB3D}" destId="{9E10DF95-442B-4994-91FF-89AC56618310}" srcOrd="1" destOrd="0" parTransId="{ABBCE005-EAC7-404D-A41D-9C47C70AD85D}" sibTransId="{2533E5EB-F43D-4FAD-B19B-4ADE47C3C10A}"/>
    <dgm:cxn modelId="{BEFBB82A-3147-374F-8F24-6E8473155C1C}" type="presOf" srcId="{D6FBC220-F7C0-4A33-BADA-452FEB4EAB3D}" destId="{1F73C505-0B07-1B4E-815C-B76F47E1C45B}" srcOrd="0" destOrd="0" presId="urn:microsoft.com/office/officeart/2016/7/layout/LinearBlockProcessNumbered"/>
    <dgm:cxn modelId="{A3C23C62-E30C-F645-B9F1-399B0367DEAC}" type="presOf" srcId="{9E10DF95-442B-4994-91FF-89AC56618310}" destId="{530FD717-E1DD-4D41-A131-88E6C196CF60}" srcOrd="0" destOrd="0" presId="urn:microsoft.com/office/officeart/2016/7/layout/LinearBlockProcessNumbered"/>
    <dgm:cxn modelId="{1DA53543-575B-A14F-ABD9-4F3A56B08B5D}" type="presOf" srcId="{E7AC495F-CF47-45E5-B308-B5CD986F3F4A}" destId="{7E80F2BB-4E58-D04D-B74B-C349D47ACC78}" srcOrd="1" destOrd="0" presId="urn:microsoft.com/office/officeart/2016/7/layout/LinearBlockProcessNumbered"/>
    <dgm:cxn modelId="{23607147-5B3B-0543-A2E3-08B7AC8A952E}" type="presOf" srcId="{9E10DF95-442B-4994-91FF-89AC56618310}" destId="{5F1655DC-99DD-DD46-8034-B507D1F1E25C}" srcOrd="1" destOrd="0" presId="urn:microsoft.com/office/officeart/2016/7/layout/LinearBlockProcessNumbered"/>
    <dgm:cxn modelId="{E7A9C372-2A87-430D-A44D-5539A51D1604}" srcId="{D6FBC220-F7C0-4A33-BADA-452FEB4EAB3D}" destId="{E7AC495F-CF47-45E5-B308-B5CD986F3F4A}" srcOrd="2" destOrd="0" parTransId="{6B1A2251-FA0D-498D-A762-722E928CD677}" sibTransId="{1B39EEB8-2503-419E-B935-E56FBEC138D3}"/>
    <dgm:cxn modelId="{660F5C77-397C-9E44-9DD2-ACEBDE30FDDA}" type="presOf" srcId="{A4759E75-0976-46BD-951A-07CB6D37A3DD}" destId="{D673ADAA-BA50-7B45-86EA-97EC42182796}" srcOrd="0" destOrd="0" presId="urn:microsoft.com/office/officeart/2016/7/layout/LinearBlockProcessNumbered"/>
    <dgm:cxn modelId="{DD5D297B-85C1-4BD4-9560-D926F7A1DD07}" srcId="{D6FBC220-F7C0-4A33-BADA-452FEB4EAB3D}" destId="{F9B380E9-E902-4729-A2AC-388EE8627774}" srcOrd="0" destOrd="0" parTransId="{857DBA72-6AE5-4E05-AECD-EF68105CAAF1}" sibTransId="{A4759E75-0976-46BD-951A-07CB6D37A3DD}"/>
    <dgm:cxn modelId="{2C497087-F540-C84E-928A-C4727572E45C}" type="presOf" srcId="{F9B380E9-E902-4729-A2AC-388EE8627774}" destId="{425E68FC-8DF8-8E4E-A46A-C20BDA3BC12B}" srcOrd="0" destOrd="0" presId="urn:microsoft.com/office/officeart/2016/7/layout/LinearBlockProcessNumbered"/>
    <dgm:cxn modelId="{761BE0AE-510F-E643-8EBD-D22A9B2A1334}" type="presOf" srcId="{1B39EEB8-2503-419E-B935-E56FBEC138D3}" destId="{D7D438F1-CB0C-9545-8417-F7533E305027}" srcOrd="0" destOrd="0" presId="urn:microsoft.com/office/officeart/2016/7/layout/LinearBlockProcessNumbered"/>
    <dgm:cxn modelId="{6D92DDCD-E0AD-8649-A116-CF3B0F468443}" type="presOf" srcId="{2533E5EB-F43D-4FAD-B19B-4ADE47C3C10A}" destId="{FD82DCD3-E17A-2C4E-8CDE-DF22C018DA93}" srcOrd="0" destOrd="0" presId="urn:microsoft.com/office/officeart/2016/7/layout/LinearBlockProcessNumbered"/>
    <dgm:cxn modelId="{9F6321F0-2026-2344-A121-ECB35169AAFB}" type="presOf" srcId="{E7AC495F-CF47-45E5-B308-B5CD986F3F4A}" destId="{087BA517-7512-0145-A100-CD7971A957C0}" srcOrd="0" destOrd="0" presId="urn:microsoft.com/office/officeart/2016/7/layout/LinearBlockProcessNumbered"/>
    <dgm:cxn modelId="{52813DF4-F8BC-0D42-BECA-C6977F128595}" type="presOf" srcId="{F9B380E9-E902-4729-A2AC-388EE8627774}" destId="{FFDE5A9B-E37F-9849-BFF7-4E84BA695B78}" srcOrd="1" destOrd="0" presId="urn:microsoft.com/office/officeart/2016/7/layout/LinearBlockProcessNumbered"/>
    <dgm:cxn modelId="{A6FCD13F-526C-4E4B-BF23-CB8BFE3D0327}" type="presParOf" srcId="{1F73C505-0B07-1B4E-815C-B76F47E1C45B}" destId="{6FCC9EB7-3001-BB4D-8BF4-6021207F06A8}" srcOrd="0" destOrd="0" presId="urn:microsoft.com/office/officeart/2016/7/layout/LinearBlockProcessNumbered"/>
    <dgm:cxn modelId="{BFE2F2F2-73B1-4F49-BA74-8378550ACFB1}" type="presParOf" srcId="{6FCC9EB7-3001-BB4D-8BF4-6021207F06A8}" destId="{425E68FC-8DF8-8E4E-A46A-C20BDA3BC12B}" srcOrd="0" destOrd="0" presId="urn:microsoft.com/office/officeart/2016/7/layout/LinearBlockProcessNumbered"/>
    <dgm:cxn modelId="{75887512-5D23-6846-B386-D342AB3E9F7A}" type="presParOf" srcId="{6FCC9EB7-3001-BB4D-8BF4-6021207F06A8}" destId="{D673ADAA-BA50-7B45-86EA-97EC42182796}" srcOrd="1" destOrd="0" presId="urn:microsoft.com/office/officeart/2016/7/layout/LinearBlockProcessNumbered"/>
    <dgm:cxn modelId="{F3E6BD15-FBD1-F840-ACA7-6A656B50C912}" type="presParOf" srcId="{6FCC9EB7-3001-BB4D-8BF4-6021207F06A8}" destId="{FFDE5A9B-E37F-9849-BFF7-4E84BA695B78}" srcOrd="2" destOrd="0" presId="urn:microsoft.com/office/officeart/2016/7/layout/LinearBlockProcessNumbered"/>
    <dgm:cxn modelId="{C0861D84-583E-F84B-8789-AA451E42FDCD}" type="presParOf" srcId="{1F73C505-0B07-1B4E-815C-B76F47E1C45B}" destId="{7D62A73B-0FF4-9F47-BB8A-057D83743218}" srcOrd="1" destOrd="0" presId="urn:microsoft.com/office/officeart/2016/7/layout/LinearBlockProcessNumbered"/>
    <dgm:cxn modelId="{4B115EA2-6F26-3D47-9E63-3AF621821B18}" type="presParOf" srcId="{1F73C505-0B07-1B4E-815C-B76F47E1C45B}" destId="{FD2E9E9B-0F0C-FC4E-BD15-E6A40CB62737}" srcOrd="2" destOrd="0" presId="urn:microsoft.com/office/officeart/2016/7/layout/LinearBlockProcessNumbered"/>
    <dgm:cxn modelId="{A72374A6-E964-304A-ADA6-93E56DC57A7B}" type="presParOf" srcId="{FD2E9E9B-0F0C-FC4E-BD15-E6A40CB62737}" destId="{530FD717-E1DD-4D41-A131-88E6C196CF60}" srcOrd="0" destOrd="0" presId="urn:microsoft.com/office/officeart/2016/7/layout/LinearBlockProcessNumbered"/>
    <dgm:cxn modelId="{E459703D-1069-454C-9ED7-53D98503FC37}" type="presParOf" srcId="{FD2E9E9B-0F0C-FC4E-BD15-E6A40CB62737}" destId="{FD82DCD3-E17A-2C4E-8CDE-DF22C018DA93}" srcOrd="1" destOrd="0" presId="urn:microsoft.com/office/officeart/2016/7/layout/LinearBlockProcessNumbered"/>
    <dgm:cxn modelId="{CCF2B0CF-087C-2842-9E7A-0821DD586D6F}" type="presParOf" srcId="{FD2E9E9B-0F0C-FC4E-BD15-E6A40CB62737}" destId="{5F1655DC-99DD-DD46-8034-B507D1F1E25C}" srcOrd="2" destOrd="0" presId="urn:microsoft.com/office/officeart/2016/7/layout/LinearBlockProcessNumbered"/>
    <dgm:cxn modelId="{17E08F74-929E-CC4F-BD66-85BB8042335E}" type="presParOf" srcId="{1F73C505-0B07-1B4E-815C-B76F47E1C45B}" destId="{94DA654E-3908-2241-9EE7-2A27A696E116}" srcOrd="3" destOrd="0" presId="urn:microsoft.com/office/officeart/2016/7/layout/LinearBlockProcessNumbered"/>
    <dgm:cxn modelId="{EDDDC64B-7B17-0549-957F-2BE6B27FC386}" type="presParOf" srcId="{1F73C505-0B07-1B4E-815C-B76F47E1C45B}" destId="{B5CBC968-8C02-3E4B-8EAC-447523B30661}" srcOrd="4" destOrd="0" presId="urn:microsoft.com/office/officeart/2016/7/layout/LinearBlockProcessNumbered"/>
    <dgm:cxn modelId="{C585C028-736D-EE4D-A3C7-75DE378D650C}" type="presParOf" srcId="{B5CBC968-8C02-3E4B-8EAC-447523B30661}" destId="{087BA517-7512-0145-A100-CD7971A957C0}" srcOrd="0" destOrd="0" presId="urn:microsoft.com/office/officeart/2016/7/layout/LinearBlockProcessNumbered"/>
    <dgm:cxn modelId="{E330A327-65C9-FB40-B114-11831248C640}" type="presParOf" srcId="{B5CBC968-8C02-3E4B-8EAC-447523B30661}" destId="{D7D438F1-CB0C-9545-8417-F7533E305027}" srcOrd="1" destOrd="0" presId="urn:microsoft.com/office/officeart/2016/7/layout/LinearBlockProcessNumbered"/>
    <dgm:cxn modelId="{81480F64-5D4B-9C48-87F8-053E10E03E34}" type="presParOf" srcId="{B5CBC968-8C02-3E4B-8EAC-447523B30661}" destId="{7E80F2BB-4E58-D04D-B74B-C349D47ACC78}"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558BFB-FA1D-4BF7-936A-D04AD0CF35EC}"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D9F613B-9486-4826-BB15-34EA4963F186}">
      <dgm:prSet/>
      <dgm:spPr/>
      <dgm:t>
        <a:bodyPr/>
        <a:lstStyle/>
        <a:p>
          <a:r>
            <a:rPr lang="nl-NL"/>
            <a:t>Data gestuurd</a:t>
          </a:r>
          <a:endParaRPr lang="en-US"/>
        </a:p>
      </dgm:t>
    </dgm:pt>
    <dgm:pt modelId="{C8AB6E1A-EFBA-4802-9AA7-F2C89354F115}" type="parTrans" cxnId="{2953586B-0EFD-4D25-9DAF-E5237DBCF78C}">
      <dgm:prSet/>
      <dgm:spPr/>
      <dgm:t>
        <a:bodyPr/>
        <a:lstStyle/>
        <a:p>
          <a:endParaRPr lang="en-US"/>
        </a:p>
      </dgm:t>
    </dgm:pt>
    <dgm:pt modelId="{249B58D0-0175-40B0-B8C3-E67BA3D6CE65}" type="sibTrans" cxnId="{2953586B-0EFD-4D25-9DAF-E5237DBCF78C}">
      <dgm:prSet/>
      <dgm:spPr/>
      <dgm:t>
        <a:bodyPr/>
        <a:lstStyle/>
        <a:p>
          <a:endParaRPr lang="en-US"/>
        </a:p>
      </dgm:t>
    </dgm:pt>
    <dgm:pt modelId="{57E851B5-389D-4E81-97F0-B8193E116F35}">
      <dgm:prSet/>
      <dgm:spPr/>
      <dgm:t>
        <a:bodyPr/>
        <a:lstStyle/>
        <a:p>
          <a:r>
            <a:rPr lang="nl-NL"/>
            <a:t>Effectief handhaven</a:t>
          </a:r>
          <a:endParaRPr lang="en-US"/>
        </a:p>
      </dgm:t>
    </dgm:pt>
    <dgm:pt modelId="{DFF3D841-1117-4661-BC53-8A96E74CCF4B}" type="parTrans" cxnId="{B927991C-D1AC-4215-82A9-20A0C333CE32}">
      <dgm:prSet/>
      <dgm:spPr/>
      <dgm:t>
        <a:bodyPr/>
        <a:lstStyle/>
        <a:p>
          <a:endParaRPr lang="en-US"/>
        </a:p>
      </dgm:t>
    </dgm:pt>
    <dgm:pt modelId="{3FE0B8D5-178E-45ED-9B14-C61A7867073C}" type="sibTrans" cxnId="{B927991C-D1AC-4215-82A9-20A0C333CE32}">
      <dgm:prSet/>
      <dgm:spPr/>
      <dgm:t>
        <a:bodyPr/>
        <a:lstStyle/>
        <a:p>
          <a:endParaRPr lang="en-US"/>
        </a:p>
      </dgm:t>
    </dgm:pt>
    <dgm:pt modelId="{04D5523C-7C94-4686-BDB7-E9339CECB9D4}">
      <dgm:prSet/>
      <dgm:spPr/>
      <dgm:t>
        <a:bodyPr/>
        <a:lstStyle/>
        <a:p>
          <a:r>
            <a:rPr lang="nl-NL"/>
            <a:t>Grensoverschrijdend handhaven</a:t>
          </a:r>
          <a:endParaRPr lang="en-US"/>
        </a:p>
      </dgm:t>
    </dgm:pt>
    <dgm:pt modelId="{BFD210DC-B8AB-4A66-9898-8A2BE437B451}" type="parTrans" cxnId="{5D8C1B64-5021-4ADE-A775-9A2CE223BAC2}">
      <dgm:prSet/>
      <dgm:spPr/>
      <dgm:t>
        <a:bodyPr/>
        <a:lstStyle/>
        <a:p>
          <a:endParaRPr lang="en-US"/>
        </a:p>
      </dgm:t>
    </dgm:pt>
    <dgm:pt modelId="{88497B63-20F4-4746-88D0-315910FADC93}" type="sibTrans" cxnId="{5D8C1B64-5021-4ADE-A775-9A2CE223BAC2}">
      <dgm:prSet/>
      <dgm:spPr/>
      <dgm:t>
        <a:bodyPr/>
        <a:lstStyle/>
        <a:p>
          <a:endParaRPr lang="en-US"/>
        </a:p>
      </dgm:t>
    </dgm:pt>
    <dgm:pt modelId="{DF607481-64FE-457D-84B7-49E14303C1CD}">
      <dgm:prSet/>
      <dgm:spPr/>
      <dgm:t>
        <a:bodyPr/>
        <a:lstStyle/>
        <a:p>
          <a:r>
            <a:rPr lang="nl-NL"/>
            <a:t>Versterking samenwerking in de keten</a:t>
          </a:r>
          <a:endParaRPr lang="en-US"/>
        </a:p>
      </dgm:t>
    </dgm:pt>
    <dgm:pt modelId="{4572A493-9978-4ACD-A79A-BFCEFC9468C2}" type="parTrans" cxnId="{D8E42F4F-6AC0-4122-8AB6-B535642A9B86}">
      <dgm:prSet/>
      <dgm:spPr/>
      <dgm:t>
        <a:bodyPr/>
        <a:lstStyle/>
        <a:p>
          <a:endParaRPr lang="en-US"/>
        </a:p>
      </dgm:t>
    </dgm:pt>
    <dgm:pt modelId="{2D033579-C75A-4978-B2C4-0797786A9FC6}" type="sibTrans" cxnId="{D8E42F4F-6AC0-4122-8AB6-B535642A9B86}">
      <dgm:prSet/>
      <dgm:spPr/>
      <dgm:t>
        <a:bodyPr/>
        <a:lstStyle/>
        <a:p>
          <a:endParaRPr lang="en-US"/>
        </a:p>
      </dgm:t>
    </dgm:pt>
    <dgm:pt modelId="{F80F2B63-D481-A442-991D-D738682936B9}" type="pres">
      <dgm:prSet presAssocID="{BE558BFB-FA1D-4BF7-936A-D04AD0CF35EC}" presName="hierChild1" presStyleCnt="0">
        <dgm:presLayoutVars>
          <dgm:chPref val="1"/>
          <dgm:dir/>
          <dgm:animOne val="branch"/>
          <dgm:animLvl val="lvl"/>
          <dgm:resizeHandles/>
        </dgm:presLayoutVars>
      </dgm:prSet>
      <dgm:spPr/>
    </dgm:pt>
    <dgm:pt modelId="{6F3EF858-8551-7547-B939-A88E05A3C02A}" type="pres">
      <dgm:prSet presAssocID="{7D9F613B-9486-4826-BB15-34EA4963F186}" presName="hierRoot1" presStyleCnt="0"/>
      <dgm:spPr/>
    </dgm:pt>
    <dgm:pt modelId="{6F434E58-EDB2-274F-AA18-FC4AC2AF2417}" type="pres">
      <dgm:prSet presAssocID="{7D9F613B-9486-4826-BB15-34EA4963F186}" presName="composite" presStyleCnt="0"/>
      <dgm:spPr/>
    </dgm:pt>
    <dgm:pt modelId="{38C5673B-69AD-CC46-AC20-453F6F0562BB}" type="pres">
      <dgm:prSet presAssocID="{7D9F613B-9486-4826-BB15-34EA4963F186}" presName="background" presStyleLbl="node0" presStyleIdx="0" presStyleCnt="4"/>
      <dgm:spPr/>
    </dgm:pt>
    <dgm:pt modelId="{8F57CCCE-6801-2C49-8533-376C2B9E0205}" type="pres">
      <dgm:prSet presAssocID="{7D9F613B-9486-4826-BB15-34EA4963F186}" presName="text" presStyleLbl="fgAcc0" presStyleIdx="0" presStyleCnt="4">
        <dgm:presLayoutVars>
          <dgm:chPref val="3"/>
        </dgm:presLayoutVars>
      </dgm:prSet>
      <dgm:spPr/>
    </dgm:pt>
    <dgm:pt modelId="{67DEEA5E-7213-1D4A-8C1E-AF0F70AD1748}" type="pres">
      <dgm:prSet presAssocID="{7D9F613B-9486-4826-BB15-34EA4963F186}" presName="hierChild2" presStyleCnt="0"/>
      <dgm:spPr/>
    </dgm:pt>
    <dgm:pt modelId="{1498DD40-39AD-094F-B76D-86E844885FC9}" type="pres">
      <dgm:prSet presAssocID="{57E851B5-389D-4E81-97F0-B8193E116F35}" presName="hierRoot1" presStyleCnt="0"/>
      <dgm:spPr/>
    </dgm:pt>
    <dgm:pt modelId="{B6861688-78F0-D74F-B304-EEAB555B3AB5}" type="pres">
      <dgm:prSet presAssocID="{57E851B5-389D-4E81-97F0-B8193E116F35}" presName="composite" presStyleCnt="0"/>
      <dgm:spPr/>
    </dgm:pt>
    <dgm:pt modelId="{AE3A1011-9A75-F548-8772-178F6DEDA05C}" type="pres">
      <dgm:prSet presAssocID="{57E851B5-389D-4E81-97F0-B8193E116F35}" presName="background" presStyleLbl="node0" presStyleIdx="1" presStyleCnt="4"/>
      <dgm:spPr/>
    </dgm:pt>
    <dgm:pt modelId="{25FDFAA3-6913-D840-97DF-E710D05781F8}" type="pres">
      <dgm:prSet presAssocID="{57E851B5-389D-4E81-97F0-B8193E116F35}" presName="text" presStyleLbl="fgAcc0" presStyleIdx="1" presStyleCnt="4">
        <dgm:presLayoutVars>
          <dgm:chPref val="3"/>
        </dgm:presLayoutVars>
      </dgm:prSet>
      <dgm:spPr/>
    </dgm:pt>
    <dgm:pt modelId="{31337B3D-77BA-E441-AF90-978A9506D8D8}" type="pres">
      <dgm:prSet presAssocID="{57E851B5-389D-4E81-97F0-B8193E116F35}" presName="hierChild2" presStyleCnt="0"/>
      <dgm:spPr/>
    </dgm:pt>
    <dgm:pt modelId="{58034929-CC68-744F-B994-1D3CCB71CD63}" type="pres">
      <dgm:prSet presAssocID="{04D5523C-7C94-4686-BDB7-E9339CECB9D4}" presName="hierRoot1" presStyleCnt="0"/>
      <dgm:spPr/>
    </dgm:pt>
    <dgm:pt modelId="{FC0643E7-74F9-EF43-8DCE-8AA1898B41CD}" type="pres">
      <dgm:prSet presAssocID="{04D5523C-7C94-4686-BDB7-E9339CECB9D4}" presName="composite" presStyleCnt="0"/>
      <dgm:spPr/>
    </dgm:pt>
    <dgm:pt modelId="{DC6ECDEA-5040-514E-A1A8-0AACBB43F60D}" type="pres">
      <dgm:prSet presAssocID="{04D5523C-7C94-4686-BDB7-E9339CECB9D4}" presName="background" presStyleLbl="node0" presStyleIdx="2" presStyleCnt="4"/>
      <dgm:spPr/>
    </dgm:pt>
    <dgm:pt modelId="{1DBC0997-1866-2149-A50B-E3ADEE53B37A}" type="pres">
      <dgm:prSet presAssocID="{04D5523C-7C94-4686-BDB7-E9339CECB9D4}" presName="text" presStyleLbl="fgAcc0" presStyleIdx="2" presStyleCnt="4">
        <dgm:presLayoutVars>
          <dgm:chPref val="3"/>
        </dgm:presLayoutVars>
      </dgm:prSet>
      <dgm:spPr/>
    </dgm:pt>
    <dgm:pt modelId="{C90DCA84-FDD1-D64C-8424-3E05C9C76166}" type="pres">
      <dgm:prSet presAssocID="{04D5523C-7C94-4686-BDB7-E9339CECB9D4}" presName="hierChild2" presStyleCnt="0"/>
      <dgm:spPr/>
    </dgm:pt>
    <dgm:pt modelId="{B4FCEEC2-89B0-CC42-9B2E-259D2AF3280C}" type="pres">
      <dgm:prSet presAssocID="{DF607481-64FE-457D-84B7-49E14303C1CD}" presName="hierRoot1" presStyleCnt="0"/>
      <dgm:spPr/>
    </dgm:pt>
    <dgm:pt modelId="{4C20E032-2548-4341-8AB6-F54461AC4105}" type="pres">
      <dgm:prSet presAssocID="{DF607481-64FE-457D-84B7-49E14303C1CD}" presName="composite" presStyleCnt="0"/>
      <dgm:spPr/>
    </dgm:pt>
    <dgm:pt modelId="{C3DCE5AA-B6E6-1A49-AE59-3379BED4CA85}" type="pres">
      <dgm:prSet presAssocID="{DF607481-64FE-457D-84B7-49E14303C1CD}" presName="background" presStyleLbl="node0" presStyleIdx="3" presStyleCnt="4"/>
      <dgm:spPr/>
    </dgm:pt>
    <dgm:pt modelId="{49D08852-64F5-7F42-8F7E-4BCA65020B37}" type="pres">
      <dgm:prSet presAssocID="{DF607481-64FE-457D-84B7-49E14303C1CD}" presName="text" presStyleLbl="fgAcc0" presStyleIdx="3" presStyleCnt="4">
        <dgm:presLayoutVars>
          <dgm:chPref val="3"/>
        </dgm:presLayoutVars>
      </dgm:prSet>
      <dgm:spPr/>
    </dgm:pt>
    <dgm:pt modelId="{3D4E2C3C-448A-A64B-9DC0-D3ABBE656D37}" type="pres">
      <dgm:prSet presAssocID="{DF607481-64FE-457D-84B7-49E14303C1CD}" presName="hierChild2" presStyleCnt="0"/>
      <dgm:spPr/>
    </dgm:pt>
  </dgm:ptLst>
  <dgm:cxnLst>
    <dgm:cxn modelId="{B927991C-D1AC-4215-82A9-20A0C333CE32}" srcId="{BE558BFB-FA1D-4BF7-936A-D04AD0CF35EC}" destId="{57E851B5-389D-4E81-97F0-B8193E116F35}" srcOrd="1" destOrd="0" parTransId="{DFF3D841-1117-4661-BC53-8A96E74CCF4B}" sibTransId="{3FE0B8D5-178E-45ED-9B14-C61A7867073C}"/>
    <dgm:cxn modelId="{B931EC37-FA25-9B4E-A2BD-3C4A68D29D35}" type="presOf" srcId="{04D5523C-7C94-4686-BDB7-E9339CECB9D4}" destId="{1DBC0997-1866-2149-A50B-E3ADEE53B37A}" srcOrd="0" destOrd="0" presId="urn:microsoft.com/office/officeart/2005/8/layout/hierarchy1"/>
    <dgm:cxn modelId="{5D8C1B64-5021-4ADE-A775-9A2CE223BAC2}" srcId="{BE558BFB-FA1D-4BF7-936A-D04AD0CF35EC}" destId="{04D5523C-7C94-4686-BDB7-E9339CECB9D4}" srcOrd="2" destOrd="0" parTransId="{BFD210DC-B8AB-4A66-9898-8A2BE437B451}" sibTransId="{88497B63-20F4-4746-88D0-315910FADC93}"/>
    <dgm:cxn modelId="{1ADCE869-452C-AE47-8755-94901271F6E1}" type="presOf" srcId="{7D9F613B-9486-4826-BB15-34EA4963F186}" destId="{8F57CCCE-6801-2C49-8533-376C2B9E0205}" srcOrd="0" destOrd="0" presId="urn:microsoft.com/office/officeart/2005/8/layout/hierarchy1"/>
    <dgm:cxn modelId="{2953586B-0EFD-4D25-9DAF-E5237DBCF78C}" srcId="{BE558BFB-FA1D-4BF7-936A-D04AD0CF35EC}" destId="{7D9F613B-9486-4826-BB15-34EA4963F186}" srcOrd="0" destOrd="0" parTransId="{C8AB6E1A-EFBA-4802-9AA7-F2C89354F115}" sibTransId="{249B58D0-0175-40B0-B8C3-E67BA3D6CE65}"/>
    <dgm:cxn modelId="{D8E42F4F-6AC0-4122-8AB6-B535642A9B86}" srcId="{BE558BFB-FA1D-4BF7-936A-D04AD0CF35EC}" destId="{DF607481-64FE-457D-84B7-49E14303C1CD}" srcOrd="3" destOrd="0" parTransId="{4572A493-9978-4ACD-A79A-BFCEFC9468C2}" sibTransId="{2D033579-C75A-4978-B2C4-0797786A9FC6}"/>
    <dgm:cxn modelId="{6ACFD77A-A972-2F4B-92F5-365F244CBA90}" type="presOf" srcId="{BE558BFB-FA1D-4BF7-936A-D04AD0CF35EC}" destId="{F80F2B63-D481-A442-991D-D738682936B9}" srcOrd="0" destOrd="0" presId="urn:microsoft.com/office/officeart/2005/8/layout/hierarchy1"/>
    <dgm:cxn modelId="{89E0EFD5-DF59-004F-B1BE-4C920F16AA35}" type="presOf" srcId="{57E851B5-389D-4E81-97F0-B8193E116F35}" destId="{25FDFAA3-6913-D840-97DF-E710D05781F8}" srcOrd="0" destOrd="0" presId="urn:microsoft.com/office/officeart/2005/8/layout/hierarchy1"/>
    <dgm:cxn modelId="{02936DF4-720F-6D4F-B0EF-0AABDCA21C46}" type="presOf" srcId="{DF607481-64FE-457D-84B7-49E14303C1CD}" destId="{49D08852-64F5-7F42-8F7E-4BCA65020B37}" srcOrd="0" destOrd="0" presId="urn:microsoft.com/office/officeart/2005/8/layout/hierarchy1"/>
    <dgm:cxn modelId="{D6DF6DDA-3D86-A842-A443-C05C5745F8F5}" type="presParOf" srcId="{F80F2B63-D481-A442-991D-D738682936B9}" destId="{6F3EF858-8551-7547-B939-A88E05A3C02A}" srcOrd="0" destOrd="0" presId="urn:microsoft.com/office/officeart/2005/8/layout/hierarchy1"/>
    <dgm:cxn modelId="{2EE0D684-D3A9-ED4F-AE25-028F3BD9FDB4}" type="presParOf" srcId="{6F3EF858-8551-7547-B939-A88E05A3C02A}" destId="{6F434E58-EDB2-274F-AA18-FC4AC2AF2417}" srcOrd="0" destOrd="0" presId="urn:microsoft.com/office/officeart/2005/8/layout/hierarchy1"/>
    <dgm:cxn modelId="{E7675A80-48D3-E545-BE45-2F08DC94E8D6}" type="presParOf" srcId="{6F434E58-EDB2-274F-AA18-FC4AC2AF2417}" destId="{38C5673B-69AD-CC46-AC20-453F6F0562BB}" srcOrd="0" destOrd="0" presId="urn:microsoft.com/office/officeart/2005/8/layout/hierarchy1"/>
    <dgm:cxn modelId="{3FC6BB9A-AD2B-2446-97AF-F963F9498A96}" type="presParOf" srcId="{6F434E58-EDB2-274F-AA18-FC4AC2AF2417}" destId="{8F57CCCE-6801-2C49-8533-376C2B9E0205}" srcOrd="1" destOrd="0" presId="urn:microsoft.com/office/officeart/2005/8/layout/hierarchy1"/>
    <dgm:cxn modelId="{64C24F52-00B2-AA41-8B8A-6E1B51D56D76}" type="presParOf" srcId="{6F3EF858-8551-7547-B939-A88E05A3C02A}" destId="{67DEEA5E-7213-1D4A-8C1E-AF0F70AD1748}" srcOrd="1" destOrd="0" presId="urn:microsoft.com/office/officeart/2005/8/layout/hierarchy1"/>
    <dgm:cxn modelId="{5E980DDA-3A17-094E-BC0F-4AD97EA238E1}" type="presParOf" srcId="{F80F2B63-D481-A442-991D-D738682936B9}" destId="{1498DD40-39AD-094F-B76D-86E844885FC9}" srcOrd="1" destOrd="0" presId="urn:microsoft.com/office/officeart/2005/8/layout/hierarchy1"/>
    <dgm:cxn modelId="{8339C098-971C-3149-AC4F-554D4A3862B2}" type="presParOf" srcId="{1498DD40-39AD-094F-B76D-86E844885FC9}" destId="{B6861688-78F0-D74F-B304-EEAB555B3AB5}" srcOrd="0" destOrd="0" presId="urn:microsoft.com/office/officeart/2005/8/layout/hierarchy1"/>
    <dgm:cxn modelId="{5D0AAD12-5748-0A40-BAAC-B9AD6DC23726}" type="presParOf" srcId="{B6861688-78F0-D74F-B304-EEAB555B3AB5}" destId="{AE3A1011-9A75-F548-8772-178F6DEDA05C}" srcOrd="0" destOrd="0" presId="urn:microsoft.com/office/officeart/2005/8/layout/hierarchy1"/>
    <dgm:cxn modelId="{49101268-9791-0C4F-82FA-92FC9E0494CE}" type="presParOf" srcId="{B6861688-78F0-D74F-B304-EEAB555B3AB5}" destId="{25FDFAA3-6913-D840-97DF-E710D05781F8}" srcOrd="1" destOrd="0" presId="urn:microsoft.com/office/officeart/2005/8/layout/hierarchy1"/>
    <dgm:cxn modelId="{4A849348-0FEB-674D-A19D-64D074F745FC}" type="presParOf" srcId="{1498DD40-39AD-094F-B76D-86E844885FC9}" destId="{31337B3D-77BA-E441-AF90-978A9506D8D8}" srcOrd="1" destOrd="0" presId="urn:microsoft.com/office/officeart/2005/8/layout/hierarchy1"/>
    <dgm:cxn modelId="{19F7BFE7-0161-F944-A7CA-86723293E5EA}" type="presParOf" srcId="{F80F2B63-D481-A442-991D-D738682936B9}" destId="{58034929-CC68-744F-B994-1D3CCB71CD63}" srcOrd="2" destOrd="0" presId="urn:microsoft.com/office/officeart/2005/8/layout/hierarchy1"/>
    <dgm:cxn modelId="{10624903-47E7-BB4D-8DF8-869C55E590BA}" type="presParOf" srcId="{58034929-CC68-744F-B994-1D3CCB71CD63}" destId="{FC0643E7-74F9-EF43-8DCE-8AA1898B41CD}" srcOrd="0" destOrd="0" presId="urn:microsoft.com/office/officeart/2005/8/layout/hierarchy1"/>
    <dgm:cxn modelId="{A64C5479-E13C-894F-B49A-98ECDEE5F2FF}" type="presParOf" srcId="{FC0643E7-74F9-EF43-8DCE-8AA1898B41CD}" destId="{DC6ECDEA-5040-514E-A1A8-0AACBB43F60D}" srcOrd="0" destOrd="0" presId="urn:microsoft.com/office/officeart/2005/8/layout/hierarchy1"/>
    <dgm:cxn modelId="{C086EBDB-C4DD-1C45-A732-D01A71332519}" type="presParOf" srcId="{FC0643E7-74F9-EF43-8DCE-8AA1898B41CD}" destId="{1DBC0997-1866-2149-A50B-E3ADEE53B37A}" srcOrd="1" destOrd="0" presId="urn:microsoft.com/office/officeart/2005/8/layout/hierarchy1"/>
    <dgm:cxn modelId="{2F6B507A-48F3-F544-B624-C01C87CDD030}" type="presParOf" srcId="{58034929-CC68-744F-B994-1D3CCB71CD63}" destId="{C90DCA84-FDD1-D64C-8424-3E05C9C76166}" srcOrd="1" destOrd="0" presId="urn:microsoft.com/office/officeart/2005/8/layout/hierarchy1"/>
    <dgm:cxn modelId="{1CCA77DC-3258-2243-9CEA-138582F81A7A}" type="presParOf" srcId="{F80F2B63-D481-A442-991D-D738682936B9}" destId="{B4FCEEC2-89B0-CC42-9B2E-259D2AF3280C}" srcOrd="3" destOrd="0" presId="urn:microsoft.com/office/officeart/2005/8/layout/hierarchy1"/>
    <dgm:cxn modelId="{77A4D9A9-A215-844D-BBD9-D5B2B6426020}" type="presParOf" srcId="{B4FCEEC2-89B0-CC42-9B2E-259D2AF3280C}" destId="{4C20E032-2548-4341-8AB6-F54461AC4105}" srcOrd="0" destOrd="0" presId="urn:microsoft.com/office/officeart/2005/8/layout/hierarchy1"/>
    <dgm:cxn modelId="{D910AE35-85F7-8242-9A14-B9CE5056DBF8}" type="presParOf" srcId="{4C20E032-2548-4341-8AB6-F54461AC4105}" destId="{C3DCE5AA-B6E6-1A49-AE59-3379BED4CA85}" srcOrd="0" destOrd="0" presId="urn:microsoft.com/office/officeart/2005/8/layout/hierarchy1"/>
    <dgm:cxn modelId="{A81A421B-AF4D-3E40-911E-A513727DAC55}" type="presParOf" srcId="{4C20E032-2548-4341-8AB6-F54461AC4105}" destId="{49D08852-64F5-7F42-8F7E-4BCA65020B37}" srcOrd="1" destOrd="0" presId="urn:microsoft.com/office/officeart/2005/8/layout/hierarchy1"/>
    <dgm:cxn modelId="{4CDD4222-DB84-024D-AE88-4EE124696129}" type="presParOf" srcId="{B4FCEEC2-89B0-CC42-9B2E-259D2AF3280C}" destId="{3D4E2C3C-448A-A64B-9DC0-D3ABBE656D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28A575-294B-934E-AF9E-A6319A1D00A0}" type="doc">
      <dgm:prSet loTypeId="urn:microsoft.com/office/officeart/2005/8/layout/vList4" loCatId="" qsTypeId="urn:microsoft.com/office/officeart/2005/8/quickstyle/simple4" qsCatId="simple" csTypeId="urn:microsoft.com/office/officeart/2005/8/colors/accent2_2" csCatId="accent2" phldr="1"/>
      <dgm:spPr/>
      <dgm:t>
        <a:bodyPr/>
        <a:lstStyle/>
        <a:p>
          <a:endParaRPr lang="nl-NL"/>
        </a:p>
      </dgm:t>
    </dgm:pt>
    <dgm:pt modelId="{27157F8F-26C1-0648-847C-AE3B0B88E3CB}">
      <dgm:prSet phldrT="[Tekst]"/>
      <dgm:spPr/>
      <dgm:t>
        <a:bodyPr/>
        <a:lstStyle/>
        <a:p>
          <a:r>
            <a:rPr lang="nl-NL" sz="2800" b="1" dirty="0"/>
            <a:t>Herijking handhavingsinstrumentarium</a:t>
          </a:r>
        </a:p>
      </dgm:t>
    </dgm:pt>
    <dgm:pt modelId="{5A1636F2-6D96-634A-A57D-B0DDFB357FE7}" type="parTrans" cxnId="{96F13945-633D-B647-9F5F-CE0AE7110C04}">
      <dgm:prSet/>
      <dgm:spPr/>
      <dgm:t>
        <a:bodyPr/>
        <a:lstStyle/>
        <a:p>
          <a:endParaRPr lang="nl-NL"/>
        </a:p>
      </dgm:t>
    </dgm:pt>
    <dgm:pt modelId="{FC7E79C9-56F7-A24B-B765-04960D8D4347}" type="sibTrans" cxnId="{96F13945-633D-B647-9F5F-CE0AE7110C04}">
      <dgm:prSet/>
      <dgm:spPr/>
      <dgm:t>
        <a:bodyPr/>
        <a:lstStyle/>
        <a:p>
          <a:endParaRPr lang="nl-NL"/>
        </a:p>
      </dgm:t>
    </dgm:pt>
    <dgm:pt modelId="{89E308C7-5F02-F846-BE78-7132FFD0A974}">
      <dgm:prSet phldrT="[Tekst]" custT="1"/>
      <dgm:spPr/>
      <dgm:t>
        <a:bodyPr/>
        <a:lstStyle/>
        <a:p>
          <a:r>
            <a:rPr lang="nl-NL" sz="2800" b="1" dirty="0"/>
            <a:t>Aanpassing Participatiewet</a:t>
          </a:r>
        </a:p>
      </dgm:t>
    </dgm:pt>
    <dgm:pt modelId="{B4452804-B169-494E-8443-ED935EAFEB37}" type="parTrans" cxnId="{3631C192-367C-EF40-8C54-953E03C1A7A4}">
      <dgm:prSet/>
      <dgm:spPr/>
      <dgm:t>
        <a:bodyPr/>
        <a:lstStyle/>
        <a:p>
          <a:endParaRPr lang="nl-NL"/>
        </a:p>
      </dgm:t>
    </dgm:pt>
    <dgm:pt modelId="{ACE4F7FE-AFB2-BD4C-8C5D-239F58206781}" type="sibTrans" cxnId="{3631C192-367C-EF40-8C54-953E03C1A7A4}">
      <dgm:prSet/>
      <dgm:spPr/>
      <dgm:t>
        <a:bodyPr/>
        <a:lstStyle/>
        <a:p>
          <a:endParaRPr lang="nl-NL"/>
        </a:p>
      </dgm:t>
    </dgm:pt>
    <dgm:pt modelId="{96AB86BC-0B49-6B47-BF1B-C217C822B3AC}">
      <dgm:prSet phldrT="[Tekst]" custT="1"/>
      <dgm:spPr/>
      <dgm:t>
        <a:bodyPr/>
        <a:lstStyle/>
        <a:p>
          <a:r>
            <a:rPr lang="nl-NL" sz="2800" b="1" dirty="0"/>
            <a:t>Vereenvoudiging sociale zekerheid</a:t>
          </a:r>
        </a:p>
      </dgm:t>
    </dgm:pt>
    <dgm:pt modelId="{A4225133-69D2-5B4F-A802-D34539233A10}" type="parTrans" cxnId="{CA1D043F-E79B-DC42-A5A4-57EB19F57A19}">
      <dgm:prSet/>
      <dgm:spPr/>
      <dgm:t>
        <a:bodyPr/>
        <a:lstStyle/>
        <a:p>
          <a:endParaRPr lang="nl-NL"/>
        </a:p>
      </dgm:t>
    </dgm:pt>
    <dgm:pt modelId="{7E9D9A42-7E56-154B-87D4-2C5FB0F325E5}" type="sibTrans" cxnId="{CA1D043F-E79B-DC42-A5A4-57EB19F57A19}">
      <dgm:prSet/>
      <dgm:spPr/>
      <dgm:t>
        <a:bodyPr/>
        <a:lstStyle/>
        <a:p>
          <a:endParaRPr lang="nl-NL"/>
        </a:p>
      </dgm:t>
    </dgm:pt>
    <dgm:pt modelId="{7731B959-DCC3-F047-9FE0-228D4B8C8C5E}">
      <dgm:prSet phldrT="[Tekst]" custT="1"/>
      <dgm:spPr/>
      <dgm:t>
        <a:bodyPr/>
        <a:lstStyle/>
        <a:p>
          <a:r>
            <a:rPr lang="nl-NL" sz="2000"/>
            <a:t>Boete</a:t>
          </a:r>
          <a:endParaRPr lang="nl-NL" sz="2000" dirty="0"/>
        </a:p>
      </dgm:t>
    </dgm:pt>
    <dgm:pt modelId="{081FEC99-EA6E-2A4A-A210-A44CAA976739}" type="parTrans" cxnId="{8039B232-7595-DD42-A6BC-1B40514E6B49}">
      <dgm:prSet/>
      <dgm:spPr/>
      <dgm:t>
        <a:bodyPr/>
        <a:lstStyle/>
        <a:p>
          <a:endParaRPr lang="nl-NL"/>
        </a:p>
      </dgm:t>
    </dgm:pt>
    <dgm:pt modelId="{09B059A8-F025-8549-B948-C0D302FDEF2C}" type="sibTrans" cxnId="{8039B232-7595-DD42-A6BC-1B40514E6B49}">
      <dgm:prSet/>
      <dgm:spPr/>
      <dgm:t>
        <a:bodyPr/>
        <a:lstStyle/>
        <a:p>
          <a:endParaRPr lang="nl-NL"/>
        </a:p>
      </dgm:t>
    </dgm:pt>
    <dgm:pt modelId="{CF160565-7E76-B444-B442-61333996D651}">
      <dgm:prSet phldrT="[Tekst]" custT="1"/>
      <dgm:spPr/>
      <dgm:t>
        <a:bodyPr/>
        <a:lstStyle/>
        <a:p>
          <a:r>
            <a:rPr lang="nl-NL" sz="2000"/>
            <a:t>Terugvorderen en invorderen</a:t>
          </a:r>
          <a:endParaRPr lang="nl-NL" sz="2000" dirty="0"/>
        </a:p>
      </dgm:t>
    </dgm:pt>
    <dgm:pt modelId="{530809B0-B983-D148-BE12-17CDD1CE85F5}" type="parTrans" cxnId="{6CB7E9C5-02E6-8144-A662-18BBA2162BFD}">
      <dgm:prSet/>
      <dgm:spPr/>
      <dgm:t>
        <a:bodyPr/>
        <a:lstStyle/>
        <a:p>
          <a:endParaRPr lang="nl-NL"/>
        </a:p>
      </dgm:t>
    </dgm:pt>
    <dgm:pt modelId="{AA951AE7-737A-EE4F-A549-E8A71CC83D40}" type="sibTrans" cxnId="{6CB7E9C5-02E6-8144-A662-18BBA2162BFD}">
      <dgm:prSet/>
      <dgm:spPr/>
      <dgm:t>
        <a:bodyPr/>
        <a:lstStyle/>
        <a:p>
          <a:endParaRPr lang="nl-NL"/>
        </a:p>
      </dgm:t>
    </dgm:pt>
    <dgm:pt modelId="{F33DC7C8-2AD1-1B45-A221-F702E706E106}">
      <dgm:prSet phldrT="[Tekst]" custT="1"/>
      <dgm:spPr/>
      <dgm:t>
        <a:bodyPr/>
        <a:lstStyle/>
        <a:p>
          <a:r>
            <a:rPr lang="nl-NL" sz="2000" dirty="0"/>
            <a:t>Inlichtingenplicht</a:t>
          </a:r>
        </a:p>
      </dgm:t>
    </dgm:pt>
    <dgm:pt modelId="{AD4A6F95-25F8-8040-AB5B-2113FEB4C4FE}" type="parTrans" cxnId="{322530CC-FAF8-D444-AA64-73FE3619E107}">
      <dgm:prSet/>
      <dgm:spPr/>
      <dgm:t>
        <a:bodyPr/>
        <a:lstStyle/>
        <a:p>
          <a:endParaRPr lang="nl-NL"/>
        </a:p>
      </dgm:t>
    </dgm:pt>
    <dgm:pt modelId="{9419DFE3-51D6-6F48-811E-1F96E751E45C}" type="sibTrans" cxnId="{322530CC-FAF8-D444-AA64-73FE3619E107}">
      <dgm:prSet/>
      <dgm:spPr/>
      <dgm:t>
        <a:bodyPr/>
        <a:lstStyle/>
        <a:p>
          <a:endParaRPr lang="nl-NL"/>
        </a:p>
      </dgm:t>
    </dgm:pt>
    <dgm:pt modelId="{CE4BC41D-D527-4C43-81B3-013A058A3B45}">
      <dgm:prSet phldrT="[Tekst]" custT="1"/>
      <dgm:spPr/>
      <dgm:t>
        <a:bodyPr/>
        <a:lstStyle/>
        <a:p>
          <a:r>
            <a:rPr lang="nl-NL" sz="2000"/>
            <a:t>Ruimte voor bijverdiensten en verruimen giftendrempel</a:t>
          </a:r>
          <a:endParaRPr lang="nl-NL" sz="2000" dirty="0"/>
        </a:p>
      </dgm:t>
    </dgm:pt>
    <dgm:pt modelId="{10E904E9-6BDB-6F48-AB30-009CB7A8ADDB}" type="parTrans" cxnId="{B0E80CE9-06C6-BC42-AD7C-D8B172B2581E}">
      <dgm:prSet/>
      <dgm:spPr/>
      <dgm:t>
        <a:bodyPr/>
        <a:lstStyle/>
        <a:p>
          <a:endParaRPr lang="nl-NL"/>
        </a:p>
      </dgm:t>
    </dgm:pt>
    <dgm:pt modelId="{7E1ABD1B-C3BA-8A4D-AA42-AFEEF17CEE0E}" type="sibTrans" cxnId="{B0E80CE9-06C6-BC42-AD7C-D8B172B2581E}">
      <dgm:prSet/>
      <dgm:spPr/>
      <dgm:t>
        <a:bodyPr/>
        <a:lstStyle/>
        <a:p>
          <a:endParaRPr lang="nl-NL"/>
        </a:p>
      </dgm:t>
    </dgm:pt>
    <dgm:pt modelId="{184A0A8D-2AE7-0742-98D9-128CBF588086}">
      <dgm:prSet phldrT="[Tekst]" custT="1"/>
      <dgm:spPr/>
      <dgm:t>
        <a:bodyPr/>
        <a:lstStyle/>
        <a:p>
          <a:r>
            <a:rPr lang="nl-NL" sz="2000"/>
            <a:t>Afschaffen zoektermijn voor jongeren tot 27 jaar</a:t>
          </a:r>
        </a:p>
        <a:p>
          <a:endParaRPr lang="nl-NL" sz="1800" dirty="0"/>
        </a:p>
      </dgm:t>
    </dgm:pt>
    <dgm:pt modelId="{0CE7600B-0651-DD4F-9AE1-F46FD36CC8A9}" type="parTrans" cxnId="{D8EDE7A8-3406-B148-A5A3-4404A3FE41E5}">
      <dgm:prSet/>
      <dgm:spPr/>
      <dgm:t>
        <a:bodyPr/>
        <a:lstStyle/>
        <a:p>
          <a:endParaRPr lang="nl-NL"/>
        </a:p>
      </dgm:t>
    </dgm:pt>
    <dgm:pt modelId="{7EC12FDA-C1CC-F04A-B12F-7955CA7979C7}" type="sibTrans" cxnId="{D8EDE7A8-3406-B148-A5A3-4404A3FE41E5}">
      <dgm:prSet/>
      <dgm:spPr/>
      <dgm:t>
        <a:bodyPr/>
        <a:lstStyle/>
        <a:p>
          <a:endParaRPr lang="nl-NL"/>
        </a:p>
      </dgm:t>
    </dgm:pt>
    <dgm:pt modelId="{7E2808BC-6AF8-EC4A-9AFC-7D000E9BECD5}">
      <dgm:prSet phldrT="[Tekst]" custT="1"/>
      <dgm:spPr/>
      <dgm:t>
        <a:bodyPr/>
        <a:lstStyle/>
        <a:p>
          <a:r>
            <a:rPr lang="nl-NL" sz="2000"/>
            <a:t>Leeftijdsgrens kostendelersnorm 21 &gt; 27 jaar</a:t>
          </a:r>
          <a:endParaRPr lang="nl-NL" sz="2000" dirty="0"/>
        </a:p>
      </dgm:t>
    </dgm:pt>
    <dgm:pt modelId="{575AC62E-8481-5448-8517-3C0A49AB90A2}" type="parTrans" cxnId="{1DC8CB80-B4AD-6A45-ACC9-74F551126D86}">
      <dgm:prSet/>
      <dgm:spPr/>
      <dgm:t>
        <a:bodyPr/>
        <a:lstStyle/>
        <a:p>
          <a:endParaRPr lang="nl-NL"/>
        </a:p>
      </dgm:t>
    </dgm:pt>
    <dgm:pt modelId="{34BF89C5-8964-9841-AD1D-942522720E61}" type="sibTrans" cxnId="{1DC8CB80-B4AD-6A45-ACC9-74F551126D86}">
      <dgm:prSet/>
      <dgm:spPr/>
      <dgm:t>
        <a:bodyPr/>
        <a:lstStyle/>
        <a:p>
          <a:endParaRPr lang="nl-NL"/>
        </a:p>
      </dgm:t>
    </dgm:pt>
    <dgm:pt modelId="{7B22296C-7121-2844-99C3-5D687C786D07}">
      <dgm:prSet phldrT="[Tekst]" custT="1"/>
      <dgm:spPr/>
      <dgm:t>
        <a:bodyPr/>
        <a:lstStyle/>
        <a:p>
          <a:r>
            <a:rPr lang="nl-NL" sz="2000" dirty="0"/>
            <a:t>Eenvoudig verrekenen werken naast uitkering</a:t>
          </a:r>
        </a:p>
      </dgm:t>
    </dgm:pt>
    <dgm:pt modelId="{FD45C6A2-FBB6-4241-A6AA-81E6EF353F3A}" type="parTrans" cxnId="{38650BE5-C78F-B145-9F52-2D09A2AAEAA4}">
      <dgm:prSet/>
      <dgm:spPr/>
      <dgm:t>
        <a:bodyPr/>
        <a:lstStyle/>
        <a:p>
          <a:endParaRPr lang="nl-NL"/>
        </a:p>
      </dgm:t>
    </dgm:pt>
    <dgm:pt modelId="{3910DBDF-92F6-364C-9C4A-D56949B17CAC}" type="sibTrans" cxnId="{38650BE5-C78F-B145-9F52-2D09A2AAEAA4}">
      <dgm:prSet/>
      <dgm:spPr/>
      <dgm:t>
        <a:bodyPr/>
        <a:lstStyle/>
        <a:p>
          <a:endParaRPr lang="nl-NL"/>
        </a:p>
      </dgm:t>
    </dgm:pt>
    <dgm:pt modelId="{7663FEC6-0D07-EE4B-AB2B-D4C265B598CA}">
      <dgm:prSet phldrT="[Tekst]" custT="1"/>
      <dgm:spPr/>
      <dgm:t>
        <a:bodyPr/>
        <a:lstStyle/>
        <a:p>
          <a:r>
            <a:rPr lang="nl-NL" sz="2000"/>
            <a:t>Versoepelen inlichtingenplicht</a:t>
          </a:r>
          <a:endParaRPr lang="nl-NL" sz="2000" dirty="0"/>
        </a:p>
      </dgm:t>
    </dgm:pt>
    <dgm:pt modelId="{41F2B74E-72DD-9644-82FA-2604E1DCCC88}" type="parTrans" cxnId="{0E31570A-ED11-7B4C-B07F-44B4A0664258}">
      <dgm:prSet/>
      <dgm:spPr/>
      <dgm:t>
        <a:bodyPr/>
        <a:lstStyle/>
        <a:p>
          <a:endParaRPr lang="nl-NL"/>
        </a:p>
      </dgm:t>
    </dgm:pt>
    <dgm:pt modelId="{A39B1070-32F7-A64D-9364-3D408FF7D582}" type="sibTrans" cxnId="{0E31570A-ED11-7B4C-B07F-44B4A0664258}">
      <dgm:prSet/>
      <dgm:spPr/>
      <dgm:t>
        <a:bodyPr/>
        <a:lstStyle/>
        <a:p>
          <a:endParaRPr lang="nl-NL"/>
        </a:p>
      </dgm:t>
    </dgm:pt>
    <dgm:pt modelId="{A3AB8D4C-7074-DE4F-8372-5761F9CEBFD5}">
      <dgm:prSet phldrT="[Tekst]" custT="1"/>
      <dgm:spPr/>
      <dgm:t>
        <a:bodyPr/>
        <a:lstStyle/>
        <a:p>
          <a:r>
            <a:rPr lang="nl-NL" sz="2000"/>
            <a:t>Effectievere re-integratie</a:t>
          </a:r>
          <a:endParaRPr lang="nl-NL" sz="2000" dirty="0"/>
        </a:p>
      </dgm:t>
    </dgm:pt>
    <dgm:pt modelId="{1BD69816-9A4C-0B4E-B28E-A250D295ABA5}" type="parTrans" cxnId="{E2044ACD-24EE-754F-B7D6-DF52C377549A}">
      <dgm:prSet/>
      <dgm:spPr/>
      <dgm:t>
        <a:bodyPr/>
        <a:lstStyle/>
        <a:p>
          <a:endParaRPr lang="nl-NL"/>
        </a:p>
      </dgm:t>
    </dgm:pt>
    <dgm:pt modelId="{E5497859-5E26-7A41-BD8D-5657DC752917}" type="sibTrans" cxnId="{E2044ACD-24EE-754F-B7D6-DF52C377549A}">
      <dgm:prSet/>
      <dgm:spPr/>
      <dgm:t>
        <a:bodyPr/>
        <a:lstStyle/>
        <a:p>
          <a:endParaRPr lang="nl-NL"/>
        </a:p>
      </dgm:t>
    </dgm:pt>
    <dgm:pt modelId="{8F9C3D79-1EB3-6342-AD36-C923BD7C9ABC}" type="pres">
      <dgm:prSet presAssocID="{2C28A575-294B-934E-AF9E-A6319A1D00A0}" presName="linear" presStyleCnt="0">
        <dgm:presLayoutVars>
          <dgm:dir/>
          <dgm:resizeHandles val="exact"/>
        </dgm:presLayoutVars>
      </dgm:prSet>
      <dgm:spPr/>
    </dgm:pt>
    <dgm:pt modelId="{59D4C8F3-DC84-C84A-BD61-E051031E8C6B}" type="pres">
      <dgm:prSet presAssocID="{27157F8F-26C1-0648-847C-AE3B0B88E3CB}" presName="comp" presStyleCnt="0"/>
      <dgm:spPr/>
    </dgm:pt>
    <dgm:pt modelId="{48DB7547-0B29-8242-93B5-E35BC31764D5}" type="pres">
      <dgm:prSet presAssocID="{27157F8F-26C1-0648-847C-AE3B0B88E3CB}" presName="box" presStyleLbl="node1" presStyleIdx="0" presStyleCnt="3"/>
      <dgm:spPr/>
    </dgm:pt>
    <dgm:pt modelId="{7C0FF51D-0B13-C641-95FF-A3D1589F95AF}" type="pres">
      <dgm:prSet presAssocID="{27157F8F-26C1-0648-847C-AE3B0B88E3CB}" presName="img" presStyleLbl="fgImgPlace1" presStyleIdx="0" presStyleCnt="3" custScaleX="73602" custLinFactNeighborX="-10318"/>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ijngereedschap met effen opvulling"/>
        </a:ext>
      </dgm:extLst>
    </dgm:pt>
    <dgm:pt modelId="{C1A6990F-4509-4E42-A324-7E2994817C9D}" type="pres">
      <dgm:prSet presAssocID="{27157F8F-26C1-0648-847C-AE3B0B88E3CB}" presName="text" presStyleLbl="node1" presStyleIdx="0" presStyleCnt="3">
        <dgm:presLayoutVars>
          <dgm:bulletEnabled val="1"/>
        </dgm:presLayoutVars>
      </dgm:prSet>
      <dgm:spPr/>
    </dgm:pt>
    <dgm:pt modelId="{DEBC327C-ABA8-924E-9D4C-DFC47392AA02}" type="pres">
      <dgm:prSet presAssocID="{FC7E79C9-56F7-A24B-B765-04960D8D4347}" presName="spacer" presStyleCnt="0"/>
      <dgm:spPr/>
    </dgm:pt>
    <dgm:pt modelId="{D1D4B4B3-118B-5748-85EC-0B7F7413C784}" type="pres">
      <dgm:prSet presAssocID="{89E308C7-5F02-F846-BE78-7132FFD0A974}" presName="comp" presStyleCnt="0"/>
      <dgm:spPr/>
    </dgm:pt>
    <dgm:pt modelId="{3D80055B-22B4-2D42-8438-5BCBEEAF7B6C}" type="pres">
      <dgm:prSet presAssocID="{89E308C7-5F02-F846-BE78-7132FFD0A974}" presName="box" presStyleLbl="node1" presStyleIdx="1" presStyleCnt="3"/>
      <dgm:spPr/>
    </dgm:pt>
    <dgm:pt modelId="{F5915B8A-F507-0D4B-A787-429E18386F2B}" type="pres">
      <dgm:prSet presAssocID="{89E308C7-5F02-F846-BE78-7132FFD0A974}" presName="img" presStyleLbl="fgImgPlace1" presStyleIdx="1" presStyleCnt="3" custScaleX="75077" custLinFactNeighborX="-1031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eegschalen van gerechtigheid met effen opvulling"/>
        </a:ext>
      </dgm:extLst>
    </dgm:pt>
    <dgm:pt modelId="{ABDD4BB0-380C-3E4B-828E-6F3AC5F60007}" type="pres">
      <dgm:prSet presAssocID="{89E308C7-5F02-F846-BE78-7132FFD0A974}" presName="text" presStyleLbl="node1" presStyleIdx="1" presStyleCnt="3">
        <dgm:presLayoutVars>
          <dgm:bulletEnabled val="1"/>
        </dgm:presLayoutVars>
      </dgm:prSet>
      <dgm:spPr/>
    </dgm:pt>
    <dgm:pt modelId="{FA252AE6-BC80-9546-A89F-014C555927BF}" type="pres">
      <dgm:prSet presAssocID="{ACE4F7FE-AFB2-BD4C-8C5D-239F58206781}" presName="spacer" presStyleCnt="0"/>
      <dgm:spPr/>
    </dgm:pt>
    <dgm:pt modelId="{1206D364-9C98-E449-BA71-A29BB7A69D97}" type="pres">
      <dgm:prSet presAssocID="{96AB86BC-0B49-6B47-BF1B-C217C822B3AC}" presName="comp" presStyleCnt="0"/>
      <dgm:spPr/>
    </dgm:pt>
    <dgm:pt modelId="{854B88F2-A39B-6646-9B26-9D07C9DB6A04}" type="pres">
      <dgm:prSet presAssocID="{96AB86BC-0B49-6B47-BF1B-C217C822B3AC}" presName="box" presStyleLbl="node1" presStyleIdx="2" presStyleCnt="3"/>
      <dgm:spPr/>
    </dgm:pt>
    <dgm:pt modelId="{4489F9F4-872B-AE46-870A-B518AA6929F0}" type="pres">
      <dgm:prSet presAssocID="{96AB86BC-0B49-6B47-BF1B-C217C822B3AC}" presName="img" presStyleLbl="fgImgPlace1" presStyleIdx="2" presStyleCnt="3" custScaleX="73602" custLinFactNeighborX="-1031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trolelijst met effen opvulling"/>
        </a:ext>
      </dgm:extLst>
    </dgm:pt>
    <dgm:pt modelId="{EE23C969-0574-2A48-A0D1-229A5CFE28E0}" type="pres">
      <dgm:prSet presAssocID="{96AB86BC-0B49-6B47-BF1B-C217C822B3AC}" presName="text" presStyleLbl="node1" presStyleIdx="2" presStyleCnt="3">
        <dgm:presLayoutVars>
          <dgm:bulletEnabled val="1"/>
        </dgm:presLayoutVars>
      </dgm:prSet>
      <dgm:spPr/>
    </dgm:pt>
  </dgm:ptLst>
  <dgm:cxnLst>
    <dgm:cxn modelId="{0E31570A-ED11-7B4C-B07F-44B4A0664258}" srcId="{96AB86BC-0B49-6B47-BF1B-C217C822B3AC}" destId="{7663FEC6-0D07-EE4B-AB2B-D4C265B598CA}" srcOrd="1" destOrd="0" parTransId="{41F2B74E-72DD-9644-82FA-2604E1DCCC88}" sibTransId="{A39B1070-32F7-A64D-9364-3D408FF7D582}"/>
    <dgm:cxn modelId="{7A17ED17-0F92-FD40-B86F-1F21B19A168D}" type="presOf" srcId="{89E308C7-5F02-F846-BE78-7132FFD0A974}" destId="{ABDD4BB0-380C-3E4B-828E-6F3AC5F60007}" srcOrd="1" destOrd="0" presId="urn:microsoft.com/office/officeart/2005/8/layout/vList4"/>
    <dgm:cxn modelId="{0F88E11A-E967-184B-B801-99D03E81EF8D}" type="presOf" srcId="{A3AB8D4C-7074-DE4F-8372-5761F9CEBFD5}" destId="{EE23C969-0574-2A48-A0D1-229A5CFE28E0}" srcOrd="1" destOrd="3" presId="urn:microsoft.com/office/officeart/2005/8/layout/vList4"/>
    <dgm:cxn modelId="{74936B31-482D-B64E-8859-1CFCD332CDCB}" type="presOf" srcId="{96AB86BC-0B49-6B47-BF1B-C217C822B3AC}" destId="{EE23C969-0574-2A48-A0D1-229A5CFE28E0}" srcOrd="1" destOrd="0" presId="urn:microsoft.com/office/officeart/2005/8/layout/vList4"/>
    <dgm:cxn modelId="{8039B232-7595-DD42-A6BC-1B40514E6B49}" srcId="{27157F8F-26C1-0648-847C-AE3B0B88E3CB}" destId="{7731B959-DCC3-F047-9FE0-228D4B8C8C5E}" srcOrd="0" destOrd="0" parTransId="{081FEC99-EA6E-2A4A-A210-A44CAA976739}" sibTransId="{09B059A8-F025-8549-B948-C0D302FDEF2C}"/>
    <dgm:cxn modelId="{56D83B37-63F1-844E-8A03-17D19F2D214B}" type="presOf" srcId="{7731B959-DCC3-F047-9FE0-228D4B8C8C5E}" destId="{C1A6990F-4509-4E42-A324-7E2994817C9D}" srcOrd="1" destOrd="1" presId="urn:microsoft.com/office/officeart/2005/8/layout/vList4"/>
    <dgm:cxn modelId="{75F0AC39-0119-7E48-8A34-D4C485D12F92}" type="presOf" srcId="{F33DC7C8-2AD1-1B45-A221-F702E706E106}" destId="{48DB7547-0B29-8242-93B5-E35BC31764D5}" srcOrd="0" destOrd="3" presId="urn:microsoft.com/office/officeart/2005/8/layout/vList4"/>
    <dgm:cxn modelId="{CA1D043F-E79B-DC42-A5A4-57EB19F57A19}" srcId="{2C28A575-294B-934E-AF9E-A6319A1D00A0}" destId="{96AB86BC-0B49-6B47-BF1B-C217C822B3AC}" srcOrd="2" destOrd="0" parTransId="{A4225133-69D2-5B4F-A802-D34539233A10}" sibTransId="{7E9D9A42-7E56-154B-87D4-2C5FB0F325E5}"/>
    <dgm:cxn modelId="{CB127960-3499-7B4E-A2FF-7D11448431E4}" type="presOf" srcId="{7B22296C-7121-2844-99C3-5D687C786D07}" destId="{EE23C969-0574-2A48-A0D1-229A5CFE28E0}" srcOrd="1" destOrd="1" presId="urn:microsoft.com/office/officeart/2005/8/layout/vList4"/>
    <dgm:cxn modelId="{A0214262-CE91-A644-A721-3C8C8DFA0406}" type="presOf" srcId="{A3AB8D4C-7074-DE4F-8372-5761F9CEBFD5}" destId="{854B88F2-A39B-6646-9B26-9D07C9DB6A04}" srcOrd="0" destOrd="3" presId="urn:microsoft.com/office/officeart/2005/8/layout/vList4"/>
    <dgm:cxn modelId="{96F13945-633D-B647-9F5F-CE0AE7110C04}" srcId="{2C28A575-294B-934E-AF9E-A6319A1D00A0}" destId="{27157F8F-26C1-0648-847C-AE3B0B88E3CB}" srcOrd="0" destOrd="0" parTransId="{5A1636F2-6D96-634A-A57D-B0DDFB357FE7}" sibTransId="{FC7E79C9-56F7-A24B-B765-04960D8D4347}"/>
    <dgm:cxn modelId="{06D8C051-40FD-3149-BA7A-C7A2E13E6478}" type="presOf" srcId="{89E308C7-5F02-F846-BE78-7132FFD0A974}" destId="{3D80055B-22B4-2D42-8438-5BCBEEAF7B6C}" srcOrd="0" destOrd="0" presId="urn:microsoft.com/office/officeart/2005/8/layout/vList4"/>
    <dgm:cxn modelId="{70902853-6D86-A943-97B1-10C79BBC1998}" type="presOf" srcId="{7731B959-DCC3-F047-9FE0-228D4B8C8C5E}" destId="{48DB7547-0B29-8242-93B5-E35BC31764D5}" srcOrd="0" destOrd="1" presId="urn:microsoft.com/office/officeart/2005/8/layout/vList4"/>
    <dgm:cxn modelId="{73703954-9A40-834D-AE2B-19A8CFF8C55C}" type="presOf" srcId="{27157F8F-26C1-0648-847C-AE3B0B88E3CB}" destId="{48DB7547-0B29-8242-93B5-E35BC31764D5}" srcOrd="0" destOrd="0" presId="urn:microsoft.com/office/officeart/2005/8/layout/vList4"/>
    <dgm:cxn modelId="{05238974-31ED-CB41-AAAD-D42CE16C0350}" type="presOf" srcId="{184A0A8D-2AE7-0742-98D9-128CBF588086}" destId="{3D80055B-22B4-2D42-8438-5BCBEEAF7B6C}" srcOrd="0" destOrd="3" presId="urn:microsoft.com/office/officeart/2005/8/layout/vList4"/>
    <dgm:cxn modelId="{ACDE1779-3C8A-9F40-973B-9E586E953B31}" type="presOf" srcId="{184A0A8D-2AE7-0742-98D9-128CBF588086}" destId="{ABDD4BB0-380C-3E4B-828E-6F3AC5F60007}" srcOrd="1" destOrd="3" presId="urn:microsoft.com/office/officeart/2005/8/layout/vList4"/>
    <dgm:cxn modelId="{5294A57A-D1DD-B44D-B73D-A75E8DF53F36}" type="presOf" srcId="{CF160565-7E76-B444-B442-61333996D651}" destId="{48DB7547-0B29-8242-93B5-E35BC31764D5}" srcOrd="0" destOrd="2" presId="urn:microsoft.com/office/officeart/2005/8/layout/vList4"/>
    <dgm:cxn modelId="{1DC8CB80-B4AD-6A45-ACC9-74F551126D86}" srcId="{89E308C7-5F02-F846-BE78-7132FFD0A974}" destId="{7E2808BC-6AF8-EC4A-9AFC-7D000E9BECD5}" srcOrd="1" destOrd="0" parTransId="{575AC62E-8481-5448-8517-3C0A49AB90A2}" sibTransId="{34BF89C5-8964-9841-AD1D-942522720E61}"/>
    <dgm:cxn modelId="{0B4ED78D-04CB-1C4D-8C32-8DB938CDD20A}" type="presOf" srcId="{7B22296C-7121-2844-99C3-5D687C786D07}" destId="{854B88F2-A39B-6646-9B26-9D07C9DB6A04}" srcOrd="0" destOrd="1" presId="urn:microsoft.com/office/officeart/2005/8/layout/vList4"/>
    <dgm:cxn modelId="{3631C192-367C-EF40-8C54-953E03C1A7A4}" srcId="{2C28A575-294B-934E-AF9E-A6319A1D00A0}" destId="{89E308C7-5F02-F846-BE78-7132FFD0A974}" srcOrd="1" destOrd="0" parTransId="{B4452804-B169-494E-8443-ED935EAFEB37}" sibTransId="{ACE4F7FE-AFB2-BD4C-8C5D-239F58206781}"/>
    <dgm:cxn modelId="{1F540797-D721-5447-99B2-8F3BA7F8AE0B}" type="presOf" srcId="{7E2808BC-6AF8-EC4A-9AFC-7D000E9BECD5}" destId="{3D80055B-22B4-2D42-8438-5BCBEEAF7B6C}" srcOrd="0" destOrd="2" presId="urn:microsoft.com/office/officeart/2005/8/layout/vList4"/>
    <dgm:cxn modelId="{7F6BFDA7-BC33-0C4C-B2CB-9FD50731B1D5}" type="presOf" srcId="{2C28A575-294B-934E-AF9E-A6319A1D00A0}" destId="{8F9C3D79-1EB3-6342-AD36-C923BD7C9ABC}" srcOrd="0" destOrd="0" presId="urn:microsoft.com/office/officeart/2005/8/layout/vList4"/>
    <dgm:cxn modelId="{D8EDE7A8-3406-B148-A5A3-4404A3FE41E5}" srcId="{89E308C7-5F02-F846-BE78-7132FFD0A974}" destId="{184A0A8D-2AE7-0742-98D9-128CBF588086}" srcOrd="2" destOrd="0" parTransId="{0CE7600B-0651-DD4F-9AE1-F46FD36CC8A9}" sibTransId="{7EC12FDA-C1CC-F04A-B12F-7955CA7979C7}"/>
    <dgm:cxn modelId="{BCF20BC1-70EC-7641-AEED-BEA7F89BC00E}" type="presOf" srcId="{27157F8F-26C1-0648-847C-AE3B0B88E3CB}" destId="{C1A6990F-4509-4E42-A324-7E2994817C9D}" srcOrd="1" destOrd="0" presId="urn:microsoft.com/office/officeart/2005/8/layout/vList4"/>
    <dgm:cxn modelId="{212129C1-6C68-2444-90BC-9152B376E554}" type="presOf" srcId="{CF160565-7E76-B444-B442-61333996D651}" destId="{C1A6990F-4509-4E42-A324-7E2994817C9D}" srcOrd="1" destOrd="2" presId="urn:microsoft.com/office/officeart/2005/8/layout/vList4"/>
    <dgm:cxn modelId="{6CB7E9C5-02E6-8144-A662-18BBA2162BFD}" srcId="{27157F8F-26C1-0648-847C-AE3B0B88E3CB}" destId="{CF160565-7E76-B444-B442-61333996D651}" srcOrd="1" destOrd="0" parTransId="{530809B0-B983-D148-BE12-17CDD1CE85F5}" sibTransId="{AA951AE7-737A-EE4F-A549-E8A71CC83D40}"/>
    <dgm:cxn modelId="{322530CC-FAF8-D444-AA64-73FE3619E107}" srcId="{27157F8F-26C1-0648-847C-AE3B0B88E3CB}" destId="{F33DC7C8-2AD1-1B45-A221-F702E706E106}" srcOrd="2" destOrd="0" parTransId="{AD4A6F95-25F8-8040-AB5B-2113FEB4C4FE}" sibTransId="{9419DFE3-51D6-6F48-811E-1F96E751E45C}"/>
    <dgm:cxn modelId="{E2044ACD-24EE-754F-B7D6-DF52C377549A}" srcId="{96AB86BC-0B49-6B47-BF1B-C217C822B3AC}" destId="{A3AB8D4C-7074-DE4F-8372-5761F9CEBFD5}" srcOrd="2" destOrd="0" parTransId="{1BD69816-9A4C-0B4E-B28E-A250D295ABA5}" sibTransId="{E5497859-5E26-7A41-BD8D-5657DC752917}"/>
    <dgm:cxn modelId="{EEF4AADE-E209-9343-90AB-E2DC1F826880}" type="presOf" srcId="{7663FEC6-0D07-EE4B-AB2B-D4C265B598CA}" destId="{EE23C969-0574-2A48-A0D1-229A5CFE28E0}" srcOrd="1" destOrd="2" presId="urn:microsoft.com/office/officeart/2005/8/layout/vList4"/>
    <dgm:cxn modelId="{C7ED0FE0-9AEE-484F-8482-4469DD5A0E5F}" type="presOf" srcId="{96AB86BC-0B49-6B47-BF1B-C217C822B3AC}" destId="{854B88F2-A39B-6646-9B26-9D07C9DB6A04}" srcOrd="0" destOrd="0" presId="urn:microsoft.com/office/officeart/2005/8/layout/vList4"/>
    <dgm:cxn modelId="{5B51C9E4-85C1-8F44-9237-2613790D2DE2}" type="presOf" srcId="{CE4BC41D-D527-4C43-81B3-013A058A3B45}" destId="{ABDD4BB0-380C-3E4B-828E-6F3AC5F60007}" srcOrd="1" destOrd="1" presId="urn:microsoft.com/office/officeart/2005/8/layout/vList4"/>
    <dgm:cxn modelId="{38650BE5-C78F-B145-9F52-2D09A2AAEAA4}" srcId="{96AB86BC-0B49-6B47-BF1B-C217C822B3AC}" destId="{7B22296C-7121-2844-99C3-5D687C786D07}" srcOrd="0" destOrd="0" parTransId="{FD45C6A2-FBB6-4241-A6AA-81E6EF353F3A}" sibTransId="{3910DBDF-92F6-364C-9C4A-D56949B17CAC}"/>
    <dgm:cxn modelId="{CD5838E6-1CB1-004F-8F41-D3695E119B4C}" type="presOf" srcId="{F33DC7C8-2AD1-1B45-A221-F702E706E106}" destId="{C1A6990F-4509-4E42-A324-7E2994817C9D}" srcOrd="1" destOrd="3" presId="urn:microsoft.com/office/officeart/2005/8/layout/vList4"/>
    <dgm:cxn modelId="{B0E80CE9-06C6-BC42-AD7C-D8B172B2581E}" srcId="{89E308C7-5F02-F846-BE78-7132FFD0A974}" destId="{CE4BC41D-D527-4C43-81B3-013A058A3B45}" srcOrd="0" destOrd="0" parTransId="{10E904E9-6BDB-6F48-AB30-009CB7A8ADDB}" sibTransId="{7E1ABD1B-C3BA-8A4D-AA42-AFEEF17CEE0E}"/>
    <dgm:cxn modelId="{E1B33FF0-42DD-6746-A5DD-C45A3F0C200B}" type="presOf" srcId="{CE4BC41D-D527-4C43-81B3-013A058A3B45}" destId="{3D80055B-22B4-2D42-8438-5BCBEEAF7B6C}" srcOrd="0" destOrd="1" presId="urn:microsoft.com/office/officeart/2005/8/layout/vList4"/>
    <dgm:cxn modelId="{5F6A55FC-E853-BD4F-BDD0-165D987A1624}" type="presOf" srcId="{7663FEC6-0D07-EE4B-AB2B-D4C265B598CA}" destId="{854B88F2-A39B-6646-9B26-9D07C9DB6A04}" srcOrd="0" destOrd="2" presId="urn:microsoft.com/office/officeart/2005/8/layout/vList4"/>
    <dgm:cxn modelId="{168465FE-2399-C147-A814-B3C92461EAF7}" type="presOf" srcId="{7E2808BC-6AF8-EC4A-9AFC-7D000E9BECD5}" destId="{ABDD4BB0-380C-3E4B-828E-6F3AC5F60007}" srcOrd="1" destOrd="2" presId="urn:microsoft.com/office/officeart/2005/8/layout/vList4"/>
    <dgm:cxn modelId="{442B867D-85A8-1B4D-AA45-09BE2E6D2B0B}" type="presParOf" srcId="{8F9C3D79-1EB3-6342-AD36-C923BD7C9ABC}" destId="{59D4C8F3-DC84-C84A-BD61-E051031E8C6B}" srcOrd="0" destOrd="0" presId="urn:microsoft.com/office/officeart/2005/8/layout/vList4"/>
    <dgm:cxn modelId="{3DBB5F69-722F-CD4B-BB5E-A8876CDAF3BA}" type="presParOf" srcId="{59D4C8F3-DC84-C84A-BD61-E051031E8C6B}" destId="{48DB7547-0B29-8242-93B5-E35BC31764D5}" srcOrd="0" destOrd="0" presId="urn:microsoft.com/office/officeart/2005/8/layout/vList4"/>
    <dgm:cxn modelId="{ACA14863-62B0-214D-BB46-A433A1F2EDAC}" type="presParOf" srcId="{59D4C8F3-DC84-C84A-BD61-E051031E8C6B}" destId="{7C0FF51D-0B13-C641-95FF-A3D1589F95AF}" srcOrd="1" destOrd="0" presId="urn:microsoft.com/office/officeart/2005/8/layout/vList4"/>
    <dgm:cxn modelId="{A7F1E67A-E40C-4D45-8B4C-F075A6C56F94}" type="presParOf" srcId="{59D4C8F3-DC84-C84A-BD61-E051031E8C6B}" destId="{C1A6990F-4509-4E42-A324-7E2994817C9D}" srcOrd="2" destOrd="0" presId="urn:microsoft.com/office/officeart/2005/8/layout/vList4"/>
    <dgm:cxn modelId="{509383F2-F41D-C147-9636-6DD3E4B9DF51}" type="presParOf" srcId="{8F9C3D79-1EB3-6342-AD36-C923BD7C9ABC}" destId="{DEBC327C-ABA8-924E-9D4C-DFC47392AA02}" srcOrd="1" destOrd="0" presId="urn:microsoft.com/office/officeart/2005/8/layout/vList4"/>
    <dgm:cxn modelId="{8C9A2D45-17AC-9F4A-92AA-3FF47E04B89C}" type="presParOf" srcId="{8F9C3D79-1EB3-6342-AD36-C923BD7C9ABC}" destId="{D1D4B4B3-118B-5748-85EC-0B7F7413C784}" srcOrd="2" destOrd="0" presId="urn:microsoft.com/office/officeart/2005/8/layout/vList4"/>
    <dgm:cxn modelId="{B7CF00A7-BC0F-B348-8857-D934B022B478}" type="presParOf" srcId="{D1D4B4B3-118B-5748-85EC-0B7F7413C784}" destId="{3D80055B-22B4-2D42-8438-5BCBEEAF7B6C}" srcOrd="0" destOrd="0" presId="urn:microsoft.com/office/officeart/2005/8/layout/vList4"/>
    <dgm:cxn modelId="{A27694DE-684A-184F-A166-B1A9666B2BB1}" type="presParOf" srcId="{D1D4B4B3-118B-5748-85EC-0B7F7413C784}" destId="{F5915B8A-F507-0D4B-A787-429E18386F2B}" srcOrd="1" destOrd="0" presId="urn:microsoft.com/office/officeart/2005/8/layout/vList4"/>
    <dgm:cxn modelId="{C13C0AEA-5A4E-154F-86D1-311C33CDAEDD}" type="presParOf" srcId="{D1D4B4B3-118B-5748-85EC-0B7F7413C784}" destId="{ABDD4BB0-380C-3E4B-828E-6F3AC5F60007}" srcOrd="2" destOrd="0" presId="urn:microsoft.com/office/officeart/2005/8/layout/vList4"/>
    <dgm:cxn modelId="{77335606-B3B6-7344-9732-AD7A4C304E64}" type="presParOf" srcId="{8F9C3D79-1EB3-6342-AD36-C923BD7C9ABC}" destId="{FA252AE6-BC80-9546-A89F-014C555927BF}" srcOrd="3" destOrd="0" presId="urn:microsoft.com/office/officeart/2005/8/layout/vList4"/>
    <dgm:cxn modelId="{4DBBD307-CA8B-2041-97EA-FCE2C5460FA8}" type="presParOf" srcId="{8F9C3D79-1EB3-6342-AD36-C923BD7C9ABC}" destId="{1206D364-9C98-E449-BA71-A29BB7A69D97}" srcOrd="4" destOrd="0" presId="urn:microsoft.com/office/officeart/2005/8/layout/vList4"/>
    <dgm:cxn modelId="{CA061C29-F66E-9E49-BEB1-7334D1EB8AC5}" type="presParOf" srcId="{1206D364-9C98-E449-BA71-A29BB7A69D97}" destId="{854B88F2-A39B-6646-9B26-9D07C9DB6A04}" srcOrd="0" destOrd="0" presId="urn:microsoft.com/office/officeart/2005/8/layout/vList4"/>
    <dgm:cxn modelId="{E040F07A-57D0-C049-99EA-869DB94D413A}" type="presParOf" srcId="{1206D364-9C98-E449-BA71-A29BB7A69D97}" destId="{4489F9F4-872B-AE46-870A-B518AA6929F0}" srcOrd="1" destOrd="0" presId="urn:microsoft.com/office/officeart/2005/8/layout/vList4"/>
    <dgm:cxn modelId="{120FD569-01A2-D540-B0F2-3E7F6A90DC3A}" type="presParOf" srcId="{1206D364-9C98-E449-BA71-A29BB7A69D97}" destId="{EE23C969-0574-2A48-A0D1-229A5CFE28E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E68FC-8DF8-8E4E-A46A-C20BDA3BC12B}">
      <dsp:nvSpPr>
        <dsp:cNvPr id="0" name=""/>
        <dsp:cNvSpPr/>
      </dsp:nvSpPr>
      <dsp:spPr>
        <a:xfrm>
          <a:off x="832" y="0"/>
          <a:ext cx="3372408" cy="316865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119" tIns="0" rIns="333119" bIns="330200" numCol="1" spcCol="1270" anchor="t" anchorCtr="0">
          <a:noAutofit/>
        </a:bodyPr>
        <a:lstStyle/>
        <a:p>
          <a:pPr marL="0" lvl="0" indent="0" algn="l" defTabSz="1022350">
            <a:lnSpc>
              <a:spcPct val="90000"/>
            </a:lnSpc>
            <a:spcBef>
              <a:spcPct val="0"/>
            </a:spcBef>
            <a:spcAft>
              <a:spcPct val="35000"/>
            </a:spcAft>
            <a:buNone/>
          </a:pPr>
          <a:r>
            <a:rPr lang="nl-NL" sz="2300" kern="1200" dirty="0"/>
            <a:t>eenvoudiger en toereikend bestaansminimum bieden</a:t>
          </a:r>
          <a:endParaRPr lang="en-US" sz="2300" kern="1200" dirty="0"/>
        </a:p>
      </dsp:txBody>
      <dsp:txXfrm>
        <a:off x="832" y="1267460"/>
        <a:ext cx="3372408" cy="1901190"/>
      </dsp:txXfrm>
    </dsp:sp>
    <dsp:sp modelId="{D673ADAA-BA50-7B45-86EA-97EC42182796}">
      <dsp:nvSpPr>
        <dsp:cNvPr id="0" name=""/>
        <dsp:cNvSpPr/>
      </dsp:nvSpPr>
      <dsp:spPr>
        <a:xfrm>
          <a:off x="832" y="0"/>
          <a:ext cx="3372408" cy="12674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3119" tIns="165100" rIns="33311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32" y="0"/>
        <a:ext cx="3372408" cy="1267460"/>
      </dsp:txXfrm>
    </dsp:sp>
    <dsp:sp modelId="{530FD717-E1DD-4D41-A131-88E6C196CF60}">
      <dsp:nvSpPr>
        <dsp:cNvPr id="0" name=""/>
        <dsp:cNvSpPr/>
      </dsp:nvSpPr>
      <dsp:spPr>
        <a:xfrm>
          <a:off x="3643033" y="0"/>
          <a:ext cx="3372408" cy="316865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119" tIns="0" rIns="333119" bIns="330200" numCol="1" spcCol="1270" anchor="t" anchorCtr="0">
          <a:noAutofit/>
        </a:bodyPr>
        <a:lstStyle/>
        <a:p>
          <a:pPr marL="0" lvl="0" indent="0" algn="l" defTabSz="1022350">
            <a:lnSpc>
              <a:spcPct val="90000"/>
            </a:lnSpc>
            <a:spcBef>
              <a:spcPct val="0"/>
            </a:spcBef>
            <a:spcAft>
              <a:spcPct val="35000"/>
            </a:spcAft>
            <a:buNone/>
          </a:pPr>
          <a:r>
            <a:rPr lang="nl-NL" sz="2300" kern="1200" dirty="0"/>
            <a:t>passende ondersteuning bieden om mee te doen in de samenleving</a:t>
          </a:r>
          <a:endParaRPr lang="en-US" sz="2300" kern="1200" dirty="0"/>
        </a:p>
      </dsp:txBody>
      <dsp:txXfrm>
        <a:off x="3643033" y="1267460"/>
        <a:ext cx="3372408" cy="1901190"/>
      </dsp:txXfrm>
    </dsp:sp>
    <dsp:sp modelId="{FD82DCD3-E17A-2C4E-8CDE-DF22C018DA93}">
      <dsp:nvSpPr>
        <dsp:cNvPr id="0" name=""/>
        <dsp:cNvSpPr/>
      </dsp:nvSpPr>
      <dsp:spPr>
        <a:xfrm>
          <a:off x="3643033" y="0"/>
          <a:ext cx="3372408" cy="12674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3119" tIns="165100" rIns="33311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643033" y="0"/>
        <a:ext cx="3372408" cy="1267460"/>
      </dsp:txXfrm>
    </dsp:sp>
    <dsp:sp modelId="{087BA517-7512-0145-A100-CD7971A957C0}">
      <dsp:nvSpPr>
        <dsp:cNvPr id="0" name=""/>
        <dsp:cNvSpPr/>
      </dsp:nvSpPr>
      <dsp:spPr>
        <a:xfrm>
          <a:off x="7285234" y="0"/>
          <a:ext cx="3372408" cy="316865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3119" tIns="0" rIns="333119" bIns="330200" numCol="1" spcCol="1270" anchor="t" anchorCtr="0">
          <a:noAutofit/>
        </a:bodyPr>
        <a:lstStyle/>
        <a:p>
          <a:pPr marL="0" lvl="0" indent="0" algn="l" defTabSz="1022350">
            <a:lnSpc>
              <a:spcPct val="90000"/>
            </a:lnSpc>
            <a:spcBef>
              <a:spcPct val="0"/>
            </a:spcBef>
            <a:spcAft>
              <a:spcPct val="35000"/>
            </a:spcAft>
            <a:buNone/>
          </a:pPr>
          <a:r>
            <a:rPr lang="nl-NL" sz="2300" kern="1200" dirty="0"/>
            <a:t>duidelijke rechten en plichten en ruimte voor proportionele sanctionering </a:t>
          </a:r>
          <a:endParaRPr lang="en-US" sz="2300" kern="1200" dirty="0"/>
        </a:p>
      </dsp:txBody>
      <dsp:txXfrm>
        <a:off x="7285234" y="1267460"/>
        <a:ext cx="3372408" cy="1901190"/>
      </dsp:txXfrm>
    </dsp:sp>
    <dsp:sp modelId="{D7D438F1-CB0C-9545-8417-F7533E305027}">
      <dsp:nvSpPr>
        <dsp:cNvPr id="0" name=""/>
        <dsp:cNvSpPr/>
      </dsp:nvSpPr>
      <dsp:spPr>
        <a:xfrm>
          <a:off x="7285234" y="0"/>
          <a:ext cx="3372408" cy="126746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33119" tIns="165100" rIns="33311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285234" y="0"/>
        <a:ext cx="3372408" cy="1267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C5673B-69AD-CC46-AC20-453F6F0562BB}">
      <dsp:nvSpPr>
        <dsp:cNvPr id="0" name=""/>
        <dsp:cNvSpPr/>
      </dsp:nvSpPr>
      <dsp:spPr>
        <a:xfrm>
          <a:off x="3122" y="758777"/>
          <a:ext cx="2229536" cy="1415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7CCCE-6801-2C49-8533-376C2B9E0205}">
      <dsp:nvSpPr>
        <dsp:cNvPr id="0" name=""/>
        <dsp:cNvSpPr/>
      </dsp:nvSpPr>
      <dsp:spPr>
        <a:xfrm>
          <a:off x="250848" y="994117"/>
          <a:ext cx="2229536" cy="1415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Data gestuurd</a:t>
          </a:r>
          <a:endParaRPr lang="en-US" sz="1700" kern="1200"/>
        </a:p>
      </dsp:txBody>
      <dsp:txXfrm>
        <a:off x="292314" y="1035583"/>
        <a:ext cx="2146604" cy="1332823"/>
      </dsp:txXfrm>
    </dsp:sp>
    <dsp:sp modelId="{AE3A1011-9A75-F548-8772-178F6DEDA05C}">
      <dsp:nvSpPr>
        <dsp:cNvPr id="0" name=""/>
        <dsp:cNvSpPr/>
      </dsp:nvSpPr>
      <dsp:spPr>
        <a:xfrm>
          <a:off x="2728111" y="758777"/>
          <a:ext cx="2229536" cy="1415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DFAA3-6913-D840-97DF-E710D05781F8}">
      <dsp:nvSpPr>
        <dsp:cNvPr id="0" name=""/>
        <dsp:cNvSpPr/>
      </dsp:nvSpPr>
      <dsp:spPr>
        <a:xfrm>
          <a:off x="2975837" y="994117"/>
          <a:ext cx="2229536" cy="1415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Effectief handhaven</a:t>
          </a:r>
          <a:endParaRPr lang="en-US" sz="1700" kern="1200"/>
        </a:p>
      </dsp:txBody>
      <dsp:txXfrm>
        <a:off x="3017303" y="1035583"/>
        <a:ext cx="2146604" cy="1332823"/>
      </dsp:txXfrm>
    </dsp:sp>
    <dsp:sp modelId="{DC6ECDEA-5040-514E-A1A8-0AACBB43F60D}">
      <dsp:nvSpPr>
        <dsp:cNvPr id="0" name=""/>
        <dsp:cNvSpPr/>
      </dsp:nvSpPr>
      <dsp:spPr>
        <a:xfrm>
          <a:off x="5453100" y="758777"/>
          <a:ext cx="2229536" cy="1415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C0997-1866-2149-A50B-E3ADEE53B37A}">
      <dsp:nvSpPr>
        <dsp:cNvPr id="0" name=""/>
        <dsp:cNvSpPr/>
      </dsp:nvSpPr>
      <dsp:spPr>
        <a:xfrm>
          <a:off x="5700826" y="994117"/>
          <a:ext cx="2229536" cy="1415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Grensoverschrijdend handhaven</a:t>
          </a:r>
          <a:endParaRPr lang="en-US" sz="1700" kern="1200"/>
        </a:p>
      </dsp:txBody>
      <dsp:txXfrm>
        <a:off x="5742292" y="1035583"/>
        <a:ext cx="2146604" cy="1332823"/>
      </dsp:txXfrm>
    </dsp:sp>
    <dsp:sp modelId="{C3DCE5AA-B6E6-1A49-AE59-3379BED4CA85}">
      <dsp:nvSpPr>
        <dsp:cNvPr id="0" name=""/>
        <dsp:cNvSpPr/>
      </dsp:nvSpPr>
      <dsp:spPr>
        <a:xfrm>
          <a:off x="8178089" y="758777"/>
          <a:ext cx="2229536" cy="14157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08852-64F5-7F42-8F7E-4BCA65020B37}">
      <dsp:nvSpPr>
        <dsp:cNvPr id="0" name=""/>
        <dsp:cNvSpPr/>
      </dsp:nvSpPr>
      <dsp:spPr>
        <a:xfrm>
          <a:off x="8425815" y="994117"/>
          <a:ext cx="2229536" cy="14157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nl-NL" sz="1700" kern="1200"/>
            <a:t>Versterking samenwerking in de keten</a:t>
          </a:r>
          <a:endParaRPr lang="en-US" sz="1700" kern="1200"/>
        </a:p>
      </dsp:txBody>
      <dsp:txXfrm>
        <a:off x="8467281" y="1035583"/>
        <a:ext cx="2146604" cy="13328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B7547-0B29-8242-93B5-E35BC31764D5}">
      <dsp:nvSpPr>
        <dsp:cNvPr id="0" name=""/>
        <dsp:cNvSpPr/>
      </dsp:nvSpPr>
      <dsp:spPr>
        <a:xfrm>
          <a:off x="0" y="0"/>
          <a:ext cx="10002684" cy="169333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244600">
            <a:lnSpc>
              <a:spcPct val="90000"/>
            </a:lnSpc>
            <a:spcBef>
              <a:spcPct val="0"/>
            </a:spcBef>
            <a:spcAft>
              <a:spcPct val="35000"/>
            </a:spcAft>
            <a:buNone/>
          </a:pPr>
          <a:r>
            <a:rPr lang="nl-NL" sz="2800" b="1" kern="1200" dirty="0"/>
            <a:t>Herijking handhavingsinstrumentarium</a:t>
          </a:r>
        </a:p>
        <a:p>
          <a:pPr marL="228600" lvl="1" indent="-228600" algn="l" defTabSz="889000">
            <a:lnSpc>
              <a:spcPct val="90000"/>
            </a:lnSpc>
            <a:spcBef>
              <a:spcPct val="0"/>
            </a:spcBef>
            <a:spcAft>
              <a:spcPct val="15000"/>
            </a:spcAft>
            <a:buChar char="•"/>
          </a:pPr>
          <a:r>
            <a:rPr lang="nl-NL" sz="2000" kern="1200"/>
            <a:t>Boete</a:t>
          </a:r>
          <a:endParaRPr lang="nl-NL" sz="2000" kern="1200" dirty="0"/>
        </a:p>
        <a:p>
          <a:pPr marL="228600" lvl="1" indent="-228600" algn="l" defTabSz="889000">
            <a:lnSpc>
              <a:spcPct val="90000"/>
            </a:lnSpc>
            <a:spcBef>
              <a:spcPct val="0"/>
            </a:spcBef>
            <a:spcAft>
              <a:spcPct val="15000"/>
            </a:spcAft>
            <a:buChar char="•"/>
          </a:pPr>
          <a:r>
            <a:rPr lang="nl-NL" sz="2000" kern="1200"/>
            <a:t>Terugvorderen en invorderen</a:t>
          </a:r>
          <a:endParaRPr lang="nl-NL" sz="2000" kern="1200" dirty="0"/>
        </a:p>
        <a:p>
          <a:pPr marL="228600" lvl="1" indent="-228600" algn="l" defTabSz="889000">
            <a:lnSpc>
              <a:spcPct val="90000"/>
            </a:lnSpc>
            <a:spcBef>
              <a:spcPct val="0"/>
            </a:spcBef>
            <a:spcAft>
              <a:spcPct val="15000"/>
            </a:spcAft>
            <a:buChar char="•"/>
          </a:pPr>
          <a:r>
            <a:rPr lang="nl-NL" sz="2000" kern="1200" dirty="0"/>
            <a:t>Inlichtingenplicht</a:t>
          </a:r>
        </a:p>
      </dsp:txBody>
      <dsp:txXfrm>
        <a:off x="2169870" y="0"/>
        <a:ext cx="7832813" cy="1693333"/>
      </dsp:txXfrm>
    </dsp:sp>
    <dsp:sp modelId="{7C0FF51D-0B13-C641-95FF-A3D1589F95AF}">
      <dsp:nvSpPr>
        <dsp:cNvPr id="0" name=""/>
        <dsp:cNvSpPr/>
      </dsp:nvSpPr>
      <dsp:spPr>
        <a:xfrm>
          <a:off x="226968" y="169333"/>
          <a:ext cx="1472435" cy="1354666"/>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3D80055B-22B4-2D42-8438-5BCBEEAF7B6C}">
      <dsp:nvSpPr>
        <dsp:cNvPr id="0" name=""/>
        <dsp:cNvSpPr/>
      </dsp:nvSpPr>
      <dsp:spPr>
        <a:xfrm>
          <a:off x="0" y="1862666"/>
          <a:ext cx="10002684" cy="169333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nl-NL" sz="2800" b="1" kern="1200" dirty="0"/>
            <a:t>Aanpassing Participatiewet</a:t>
          </a:r>
        </a:p>
        <a:p>
          <a:pPr marL="228600" lvl="1" indent="-228600" algn="l" defTabSz="889000">
            <a:lnSpc>
              <a:spcPct val="90000"/>
            </a:lnSpc>
            <a:spcBef>
              <a:spcPct val="0"/>
            </a:spcBef>
            <a:spcAft>
              <a:spcPct val="15000"/>
            </a:spcAft>
            <a:buChar char="•"/>
          </a:pPr>
          <a:r>
            <a:rPr lang="nl-NL" sz="2000" kern="1200"/>
            <a:t>Ruimte voor bijverdiensten en verruimen giftendrempel</a:t>
          </a:r>
          <a:endParaRPr lang="nl-NL" sz="2000" kern="1200" dirty="0"/>
        </a:p>
        <a:p>
          <a:pPr marL="228600" lvl="1" indent="-228600" algn="l" defTabSz="889000">
            <a:lnSpc>
              <a:spcPct val="90000"/>
            </a:lnSpc>
            <a:spcBef>
              <a:spcPct val="0"/>
            </a:spcBef>
            <a:spcAft>
              <a:spcPct val="15000"/>
            </a:spcAft>
            <a:buChar char="•"/>
          </a:pPr>
          <a:r>
            <a:rPr lang="nl-NL" sz="2000" kern="1200"/>
            <a:t>Leeftijdsgrens kostendelersnorm 21 &gt; 27 jaar</a:t>
          </a:r>
          <a:endParaRPr lang="nl-NL" sz="2000" kern="1200" dirty="0"/>
        </a:p>
        <a:p>
          <a:pPr marL="228600" lvl="1" indent="-228600" algn="l" defTabSz="889000">
            <a:lnSpc>
              <a:spcPct val="90000"/>
            </a:lnSpc>
            <a:spcBef>
              <a:spcPct val="0"/>
            </a:spcBef>
            <a:spcAft>
              <a:spcPct val="15000"/>
            </a:spcAft>
            <a:buChar char="•"/>
          </a:pPr>
          <a:r>
            <a:rPr lang="nl-NL" sz="2000" kern="1200"/>
            <a:t>Afschaffen zoektermijn voor jongeren tot 27 jaar</a:t>
          </a:r>
        </a:p>
        <a:p>
          <a:pPr marL="228600" lvl="1" indent="-228600" algn="l" defTabSz="889000">
            <a:lnSpc>
              <a:spcPct val="90000"/>
            </a:lnSpc>
            <a:spcBef>
              <a:spcPct val="0"/>
            </a:spcBef>
            <a:spcAft>
              <a:spcPct val="15000"/>
            </a:spcAft>
            <a:buChar char="•"/>
          </a:pPr>
          <a:endParaRPr lang="nl-NL" sz="1800" kern="1200" dirty="0"/>
        </a:p>
      </dsp:txBody>
      <dsp:txXfrm>
        <a:off x="2169870" y="1862666"/>
        <a:ext cx="7832813" cy="1693333"/>
      </dsp:txXfrm>
    </dsp:sp>
    <dsp:sp modelId="{F5915B8A-F507-0D4B-A787-429E18386F2B}">
      <dsp:nvSpPr>
        <dsp:cNvPr id="0" name=""/>
        <dsp:cNvSpPr/>
      </dsp:nvSpPr>
      <dsp:spPr>
        <a:xfrm>
          <a:off x="212214" y="2032000"/>
          <a:ext cx="1501943" cy="1354666"/>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54B88F2-A39B-6646-9B26-9D07C9DB6A04}">
      <dsp:nvSpPr>
        <dsp:cNvPr id="0" name=""/>
        <dsp:cNvSpPr/>
      </dsp:nvSpPr>
      <dsp:spPr>
        <a:xfrm>
          <a:off x="0" y="3725333"/>
          <a:ext cx="10002684" cy="169333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nl-NL" sz="2800" b="1" kern="1200" dirty="0"/>
            <a:t>Vereenvoudiging sociale zekerheid</a:t>
          </a:r>
        </a:p>
        <a:p>
          <a:pPr marL="228600" lvl="1" indent="-228600" algn="l" defTabSz="889000">
            <a:lnSpc>
              <a:spcPct val="90000"/>
            </a:lnSpc>
            <a:spcBef>
              <a:spcPct val="0"/>
            </a:spcBef>
            <a:spcAft>
              <a:spcPct val="15000"/>
            </a:spcAft>
            <a:buChar char="•"/>
          </a:pPr>
          <a:r>
            <a:rPr lang="nl-NL" sz="2000" kern="1200" dirty="0"/>
            <a:t>Eenvoudig verrekenen werken naast uitkering</a:t>
          </a:r>
        </a:p>
        <a:p>
          <a:pPr marL="228600" lvl="1" indent="-228600" algn="l" defTabSz="889000">
            <a:lnSpc>
              <a:spcPct val="90000"/>
            </a:lnSpc>
            <a:spcBef>
              <a:spcPct val="0"/>
            </a:spcBef>
            <a:spcAft>
              <a:spcPct val="15000"/>
            </a:spcAft>
            <a:buChar char="•"/>
          </a:pPr>
          <a:r>
            <a:rPr lang="nl-NL" sz="2000" kern="1200"/>
            <a:t>Versoepelen inlichtingenplicht</a:t>
          </a:r>
          <a:endParaRPr lang="nl-NL" sz="2000" kern="1200" dirty="0"/>
        </a:p>
        <a:p>
          <a:pPr marL="228600" lvl="1" indent="-228600" algn="l" defTabSz="889000">
            <a:lnSpc>
              <a:spcPct val="90000"/>
            </a:lnSpc>
            <a:spcBef>
              <a:spcPct val="0"/>
            </a:spcBef>
            <a:spcAft>
              <a:spcPct val="15000"/>
            </a:spcAft>
            <a:buChar char="•"/>
          </a:pPr>
          <a:r>
            <a:rPr lang="nl-NL" sz="2000" kern="1200"/>
            <a:t>Effectievere re-integratie</a:t>
          </a:r>
          <a:endParaRPr lang="nl-NL" sz="2000" kern="1200" dirty="0"/>
        </a:p>
      </dsp:txBody>
      <dsp:txXfrm>
        <a:off x="2169870" y="3725333"/>
        <a:ext cx="7832813" cy="1693333"/>
      </dsp:txXfrm>
    </dsp:sp>
    <dsp:sp modelId="{4489F9F4-872B-AE46-870A-B518AA6929F0}">
      <dsp:nvSpPr>
        <dsp:cNvPr id="0" name=""/>
        <dsp:cNvSpPr/>
      </dsp:nvSpPr>
      <dsp:spPr>
        <a:xfrm>
          <a:off x="226968" y="3894666"/>
          <a:ext cx="1472435" cy="1354666"/>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4681-4198-4638-A1DD-39F51BC661C5}" type="datetimeFigureOut">
              <a:rPr lang="nl-NL" smtClean="0"/>
              <a:t>8-11-2022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4B024D-DF4C-4C91-A68B-6B4F01188DC8}" type="slidenum">
              <a:rPr lang="nl-NL" smtClean="0"/>
              <a:t>‹nr.›</a:t>
            </a:fld>
            <a:endParaRPr lang="nl-NL"/>
          </a:p>
        </p:txBody>
      </p:sp>
    </p:spTree>
    <p:extLst>
      <p:ext uri="{BB962C8B-B14F-4D97-AF65-F5344CB8AC3E}">
        <p14:creationId xmlns:p14="http://schemas.microsoft.com/office/powerpoint/2010/main" val="96827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hoofdlijnen zijn niet gewijzigd </a:t>
            </a:r>
            <a:r>
              <a:rPr lang="nl-NL" dirty="0" err="1"/>
              <a:t>tov</a:t>
            </a:r>
            <a:r>
              <a:rPr lang="nl-NL" dirty="0"/>
              <a:t> de </a:t>
            </a:r>
            <a:r>
              <a:rPr lang="nl-NL" dirty="0" err="1"/>
              <a:t>hh</a:t>
            </a:r>
            <a:r>
              <a:rPr lang="nl-NL" dirty="0"/>
              <a:t>-koers van 2018 – 2021. Gemeenten zijn hier al mee bezig en er lopen verschillende ondersteuningsprojecten op deze hoofdlijnen. Eentje licht ik nu even kort toe: OVB. Over de laatste ‘versterking samenwerking in de keten’ spreekt u vandaag al uitgebreid. </a:t>
            </a:r>
          </a:p>
          <a:p>
            <a:r>
              <a:rPr lang="nl-NL" dirty="0"/>
              <a:t>Achtergrond info:</a:t>
            </a:r>
          </a:p>
          <a:p>
            <a:r>
              <a:rPr lang="nl-NL" dirty="0"/>
              <a:t>Data gestuurd: bv werken met IB signalen</a:t>
            </a:r>
          </a:p>
          <a:p>
            <a:r>
              <a:rPr lang="nl-NL" dirty="0"/>
              <a:t>Effectief handhaven: inzet gedragswetenschappelijke inzichten (communicatie) en inzet handhavingsinstrumenten, sanctionering </a:t>
            </a:r>
          </a:p>
          <a:p>
            <a:endParaRPr lang="nl-NL" dirty="0"/>
          </a:p>
        </p:txBody>
      </p:sp>
      <p:sp>
        <p:nvSpPr>
          <p:cNvPr id="4" name="Tijdelijke aanduiding voor dianummer 3"/>
          <p:cNvSpPr>
            <a:spLocks noGrp="1"/>
          </p:cNvSpPr>
          <p:nvPr>
            <p:ph type="sldNum" sz="quarter" idx="5"/>
          </p:nvPr>
        </p:nvSpPr>
        <p:spPr/>
        <p:txBody>
          <a:bodyPr/>
          <a:lstStyle/>
          <a:p>
            <a:fld id="{304B024D-DF4C-4C91-A68B-6B4F01188DC8}" type="slidenum">
              <a:rPr lang="nl-NL" smtClean="0"/>
              <a:t>3</a:t>
            </a:fld>
            <a:endParaRPr lang="nl-NL"/>
          </a:p>
        </p:txBody>
      </p:sp>
    </p:spTree>
    <p:extLst>
      <p:ext uri="{BB962C8B-B14F-4D97-AF65-F5344CB8AC3E}">
        <p14:creationId xmlns:p14="http://schemas.microsoft.com/office/powerpoint/2010/main" val="309614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lnSpc>
                <a:spcPts val="1400"/>
              </a:lnSpc>
            </a:pPr>
            <a:r>
              <a:rPr lang="nl-NL" sz="1800" b="0" i="0" dirty="0">
                <a:solidFill>
                  <a:srgbClr val="201F1E"/>
                </a:solidFill>
                <a:effectLst/>
                <a:latin typeface="Arial" panose="020B0604020202020204" pitchFamily="34" charset="0"/>
              </a:rPr>
              <a:t>- op verzoek van (voormalige) </a:t>
            </a:r>
            <a:r>
              <a:rPr lang="nl-NL" sz="1800" b="0" i="0" dirty="0" err="1">
                <a:solidFill>
                  <a:srgbClr val="201F1E"/>
                </a:solidFill>
                <a:effectLst/>
                <a:latin typeface="Arial" panose="020B0604020202020204" pitchFamily="34" charset="0"/>
              </a:rPr>
              <a:t>stas</a:t>
            </a:r>
            <a:r>
              <a:rPr lang="nl-NL" sz="1800" b="0" i="0" dirty="0">
                <a:solidFill>
                  <a:srgbClr val="201F1E"/>
                </a:solidFill>
                <a:effectLst/>
                <a:latin typeface="Arial" panose="020B0604020202020204" pitchFamily="34" charset="0"/>
              </a:rPr>
              <a:t> Min SZW meer aandacht wordt gevraagd voor internationaal </a:t>
            </a:r>
            <a:r>
              <a:rPr lang="nl-NL" sz="1800" b="0" i="0" dirty="0" err="1">
                <a:solidFill>
                  <a:srgbClr val="201F1E"/>
                </a:solidFill>
                <a:effectLst/>
                <a:latin typeface="Arial" panose="020B0604020202020204" pitchFamily="34" charset="0"/>
              </a:rPr>
              <a:t>hh</a:t>
            </a:r>
            <a:endParaRPr lang="nl-NL" sz="1800" b="0" i="0" dirty="0">
              <a:solidFill>
                <a:srgbClr val="201F1E"/>
              </a:solidFill>
              <a:effectLst/>
              <a:latin typeface="Arial" panose="020B0604020202020204" pitchFamily="34" charset="0"/>
            </a:endParaRPr>
          </a:p>
          <a:p>
            <a:pPr algn="l">
              <a:lnSpc>
                <a:spcPts val="1400"/>
              </a:lnSpc>
            </a:pPr>
            <a:r>
              <a:rPr lang="nl-NL" sz="1800" b="0" i="0" dirty="0">
                <a:solidFill>
                  <a:srgbClr val="201F1E"/>
                </a:solidFill>
                <a:effectLst/>
                <a:latin typeface="Arial" panose="020B0604020202020204" pitchFamily="34" charset="0"/>
              </a:rPr>
              <a:t>- bestuur/gemeenten gebruik kunnen maken van ondersteuning via ketensamenwerking OVB onder coördinatie van IBF (Internationaal bureau </a:t>
            </a:r>
            <a:r>
              <a:rPr lang="nl-NL" sz="1800" b="0" i="0" dirty="0" err="1">
                <a:solidFill>
                  <a:srgbClr val="201F1E"/>
                </a:solidFill>
                <a:effectLst/>
                <a:latin typeface="Arial" panose="020B0604020202020204" pitchFamily="34" charset="0"/>
              </a:rPr>
              <a:t>fraudeinformatie</a:t>
            </a:r>
            <a:r>
              <a:rPr lang="nl-NL" sz="1800" b="0" i="0" dirty="0">
                <a:solidFill>
                  <a:srgbClr val="201F1E"/>
                </a:solidFill>
                <a:effectLst/>
                <a:latin typeface="Arial" panose="020B0604020202020204" pitchFamily="34" charset="0"/>
              </a:rPr>
              <a:t>)</a:t>
            </a:r>
          </a:p>
          <a:p>
            <a:endParaRPr lang="nl-NL" baseline="0" dirty="0">
              <a:solidFill>
                <a:schemeClr val="accent4"/>
              </a:solidFill>
            </a:endParaRPr>
          </a:p>
        </p:txBody>
      </p:sp>
      <p:sp>
        <p:nvSpPr>
          <p:cNvPr id="4" name="Tijdelijke aanduiding voor dianummer 3"/>
          <p:cNvSpPr>
            <a:spLocks noGrp="1"/>
          </p:cNvSpPr>
          <p:nvPr>
            <p:ph type="sldNum" sz="quarter" idx="10"/>
          </p:nvPr>
        </p:nvSpPr>
        <p:spPr/>
        <p:txBody>
          <a:bodyPr/>
          <a:lstStyle/>
          <a:p>
            <a:fld id="{9879940D-D835-49BF-ABDA-4919DB9EA053}" type="slidenum">
              <a:rPr lang="nl-NL" smtClean="0"/>
              <a:t>4</a:t>
            </a:fld>
            <a:endParaRPr lang="nl-NL"/>
          </a:p>
        </p:txBody>
      </p:sp>
    </p:spTree>
    <p:extLst>
      <p:ext uri="{BB962C8B-B14F-4D97-AF65-F5344CB8AC3E}">
        <p14:creationId xmlns:p14="http://schemas.microsoft.com/office/powerpoint/2010/main" val="2357816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Nadere invulling van begrippen. </a:t>
            </a:r>
            <a:br>
              <a:rPr lang="nl-NL" dirty="0"/>
            </a:br>
            <a:r>
              <a:rPr lang="nl-NL" dirty="0"/>
              <a:t>Preventie: voorkomen van misbruik en oneigenlijk gebruik: voorlichting en communicatie maar gaat over bejegening, klantcontact. Niet alleen aan voorkant proces bij aanvraag maar gedurende gehele verstrekking van de voorziening. Maar wij zien ook preventie in het opleggen van een maatregel bij misbruik &amp; oneigenlijk gebruik</a:t>
            </a:r>
          </a:p>
          <a:p>
            <a:r>
              <a:rPr lang="nl-NL" dirty="0"/>
              <a:t>Maatwerk: afwijkmogelijkheden </a:t>
            </a:r>
            <a:r>
              <a:rPr lang="nl-NL" dirty="0" err="1"/>
              <a:t>obv</a:t>
            </a:r>
            <a:r>
              <a:rPr lang="nl-NL" dirty="0"/>
              <a:t> dringende redenen binnen de wet (tenzij-regeling), passende dienstverlening kijken naar gehele situatie van de inwoner (</a:t>
            </a:r>
            <a:r>
              <a:rPr lang="nl-NL" dirty="0" err="1"/>
              <a:t>multi</a:t>
            </a:r>
            <a:r>
              <a:rPr lang="nl-NL" dirty="0"/>
              <a:t>-problematiek WMO, Jeugd, Schulden) maar gaat over het inspelen op het gedrag van de klant; doen-vermogen inwoner. Ruimte bieden in wet voor professional om maatwerk toe te passen</a:t>
            </a:r>
          </a:p>
          <a:p>
            <a:r>
              <a:rPr lang="nl-NL" dirty="0"/>
              <a:t>Menselijke maat: geen systeemdenken maar mensgericht handelen; uitgaan van ander mensbeeld, voorkomen van hardvochtigheden bij uitvoering en samenloop wetten, vereenvoudiging van regels, </a:t>
            </a:r>
          </a:p>
          <a:p>
            <a:r>
              <a:rPr lang="nl-NL" dirty="0"/>
              <a:t>Nieuwe koers gaat hand in hand met andere ontwikkelingen: beïnvloeden elkaar</a:t>
            </a:r>
          </a:p>
        </p:txBody>
      </p:sp>
      <p:sp>
        <p:nvSpPr>
          <p:cNvPr id="4" name="Tijdelijke aanduiding voor dianummer 3"/>
          <p:cNvSpPr>
            <a:spLocks noGrp="1"/>
          </p:cNvSpPr>
          <p:nvPr>
            <p:ph type="sldNum" sz="quarter" idx="5"/>
          </p:nvPr>
        </p:nvSpPr>
        <p:spPr/>
        <p:txBody>
          <a:bodyPr/>
          <a:lstStyle/>
          <a:p>
            <a:fld id="{304B024D-DF4C-4C91-A68B-6B4F01188DC8}" type="slidenum">
              <a:rPr lang="nl-NL" smtClean="0"/>
              <a:t>5</a:t>
            </a:fld>
            <a:endParaRPr lang="nl-NL"/>
          </a:p>
        </p:txBody>
      </p:sp>
    </p:spTree>
    <p:extLst>
      <p:ext uri="{BB962C8B-B14F-4D97-AF65-F5344CB8AC3E}">
        <p14:creationId xmlns:p14="http://schemas.microsoft.com/office/powerpoint/2010/main" val="345979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04B024D-DF4C-4C91-A68B-6B4F01188DC8}" type="slidenum">
              <a:rPr lang="nl-NL" smtClean="0"/>
              <a:t>6</a:t>
            </a:fld>
            <a:endParaRPr lang="nl-NL"/>
          </a:p>
        </p:txBody>
      </p:sp>
    </p:spTree>
    <p:extLst>
      <p:ext uri="{BB962C8B-B14F-4D97-AF65-F5344CB8AC3E}">
        <p14:creationId xmlns:p14="http://schemas.microsoft.com/office/powerpoint/2010/main" val="27109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 als gemeente zal ook uw koers moeten gaan bepalen. Dit is wat </a:t>
            </a:r>
          </a:p>
        </p:txBody>
      </p:sp>
      <p:sp>
        <p:nvSpPr>
          <p:cNvPr id="4" name="Tijdelijke aanduiding voor dianummer 3"/>
          <p:cNvSpPr>
            <a:spLocks noGrp="1"/>
          </p:cNvSpPr>
          <p:nvPr>
            <p:ph type="sldNum" sz="quarter" idx="5"/>
          </p:nvPr>
        </p:nvSpPr>
        <p:spPr/>
        <p:txBody>
          <a:bodyPr/>
          <a:lstStyle/>
          <a:p>
            <a:fld id="{304B024D-DF4C-4C91-A68B-6B4F01188DC8}" type="slidenum">
              <a:rPr lang="nl-NL" smtClean="0"/>
              <a:t>8</a:t>
            </a:fld>
            <a:endParaRPr lang="nl-NL"/>
          </a:p>
        </p:txBody>
      </p:sp>
    </p:spTree>
    <p:extLst>
      <p:ext uri="{BB962C8B-B14F-4D97-AF65-F5344CB8AC3E}">
        <p14:creationId xmlns:p14="http://schemas.microsoft.com/office/powerpoint/2010/main" val="1280339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79FA1-4A15-4D7E-81F8-BCEF493CFD1A}"/>
              </a:ext>
            </a:extLst>
          </p:cNvPr>
          <p:cNvSpPr>
            <a:spLocks noGrp="1"/>
          </p:cNvSpPr>
          <p:nvPr>
            <p:ph type="ctrTitle"/>
          </p:nvPr>
        </p:nvSpPr>
        <p:spPr>
          <a:xfrm>
            <a:off x="777666" y="1993222"/>
            <a:ext cx="5865649" cy="2197117"/>
          </a:xfrm>
        </p:spPr>
        <p:txBody>
          <a:bodyPr anchor="b"/>
          <a:lstStyle>
            <a:lvl1pPr algn="l">
              <a:defRPr sz="4800"/>
            </a:lvl1pPr>
          </a:lstStyle>
          <a:p>
            <a:r>
              <a:rPr lang="nl-NL"/>
              <a:t>Klik om stijl te bewerken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777668" y="4438760"/>
            <a:ext cx="5865648" cy="1039688"/>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a:xfrm>
            <a:off x="771117" y="6440922"/>
            <a:ext cx="2341971" cy="196345"/>
          </a:xfrm>
        </p:spPr>
        <p:txBody>
          <a:bodyPr/>
          <a:lstStyle/>
          <a:p>
            <a:fld id="{D6A1F163-3ED1-4C89-A8F0-16D7290C98F4}" type="datetime2">
              <a:rPr lang="nl-NL" smtClean="0"/>
              <a:t>dinsdag 8 november 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a:xfrm>
            <a:off x="3606152" y="6440922"/>
            <a:ext cx="4988970" cy="196345"/>
          </a:xfrm>
        </p:spPr>
        <p:txBody>
          <a:body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a:xfrm>
            <a:off x="10845569" y="6440922"/>
            <a:ext cx="729687" cy="196345"/>
          </a:xfrm>
        </p:spPr>
        <p:txBody>
          <a:bodyPr/>
          <a:lstStyle/>
          <a:p>
            <a:fld id="{F9DE7F4B-6E11-487C-9B28-4934A04645A5}" type="slidenum">
              <a:rPr lang="nl-NL" smtClean="0"/>
              <a:t>‹nr.›</a:t>
            </a:fld>
            <a:endParaRPr lang="nl-NL" dirty="0"/>
          </a:p>
        </p:txBody>
      </p:sp>
      <p:grpSp>
        <p:nvGrpSpPr>
          <p:cNvPr id="27" name="Graphic 25">
            <a:extLst>
              <a:ext uri="{FF2B5EF4-FFF2-40B4-BE49-F238E27FC236}">
                <a16:creationId xmlns:a16="http://schemas.microsoft.com/office/drawing/2014/main" id="{F948BB17-3967-4F1B-A3B4-753A23B7344C}"/>
              </a:ext>
            </a:extLst>
          </p:cNvPr>
          <p:cNvGrpSpPr/>
          <p:nvPr userDrawn="1"/>
        </p:nvGrpSpPr>
        <p:grpSpPr>
          <a:xfrm>
            <a:off x="5044844" y="1592266"/>
            <a:ext cx="7074236" cy="4716459"/>
            <a:chOff x="5027833" y="1575385"/>
            <a:chExt cx="7087792" cy="4725497"/>
          </a:xfrm>
        </p:grpSpPr>
        <p:sp>
          <p:nvSpPr>
            <p:cNvPr id="29" name="Vrije vorm: vorm 28">
              <a:extLst>
                <a:ext uri="{FF2B5EF4-FFF2-40B4-BE49-F238E27FC236}">
                  <a16:creationId xmlns:a16="http://schemas.microsoft.com/office/drawing/2014/main" id="{87F78C50-D405-474C-84AA-C6BD73C48F9B}"/>
                </a:ext>
              </a:extLst>
            </p:cNvPr>
            <p:cNvSpPr/>
            <p:nvPr userDrawn="1"/>
          </p:nvSpPr>
          <p:spPr>
            <a:xfrm>
              <a:off x="5027923" y="3946958"/>
              <a:ext cx="4644605" cy="2353656"/>
            </a:xfrm>
            <a:custGeom>
              <a:avLst/>
              <a:gdLst>
                <a:gd name="connsiteX0" fmla="*/ 2362525 w 4644605"/>
                <a:gd name="connsiteY0" fmla="*/ 0 h 2353656"/>
                <a:gd name="connsiteX1" fmla="*/ 2362525 w 4644605"/>
                <a:gd name="connsiteY1" fmla="*/ 0 h 2353656"/>
                <a:gd name="connsiteX2" fmla="*/ 2281902 w 4644605"/>
                <a:gd name="connsiteY2" fmla="*/ 604494 h 2353656"/>
                <a:gd name="connsiteX3" fmla="*/ 0 w 4644605"/>
                <a:gd name="connsiteY3" fmla="*/ 2353656 h 2353656"/>
                <a:gd name="connsiteX4" fmla="*/ 4644606 w 4644605"/>
                <a:gd name="connsiteY4" fmla="*/ 2353656 h 2353656"/>
                <a:gd name="connsiteX5" fmla="*/ 4644606 w 4644605"/>
                <a:gd name="connsiteY5" fmla="*/ 2353656 h 2353656"/>
                <a:gd name="connsiteX6" fmla="*/ 2362525 w 4644605"/>
                <a:gd name="connsiteY6" fmla="*/ 0 h 235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605" h="2353656">
                  <a:moveTo>
                    <a:pt x="2362525" y="0"/>
                  </a:moveTo>
                  <a:lnTo>
                    <a:pt x="2362525" y="0"/>
                  </a:lnTo>
                  <a:cubicBezTo>
                    <a:pt x="2361864" y="204134"/>
                    <a:pt x="2334764" y="407322"/>
                    <a:pt x="2281902" y="604494"/>
                  </a:cubicBezTo>
                  <a:cubicBezTo>
                    <a:pt x="2011814" y="1611834"/>
                    <a:pt x="1092622" y="2353656"/>
                    <a:pt x="0" y="2353656"/>
                  </a:cubicBezTo>
                  <a:lnTo>
                    <a:pt x="4644606" y="2353656"/>
                  </a:lnTo>
                  <a:lnTo>
                    <a:pt x="4644606" y="2353656"/>
                  </a:lnTo>
                  <a:cubicBezTo>
                    <a:pt x="3380078" y="2311463"/>
                    <a:pt x="2367452" y="1273755"/>
                    <a:pt x="2362525" y="0"/>
                  </a:cubicBezTo>
                  <a:close/>
                </a:path>
              </a:pathLst>
            </a:custGeom>
            <a:solidFill>
              <a:schemeClr val="accent3">
                <a:lumMod val="60000"/>
                <a:lumOff val="40000"/>
              </a:schemeClr>
            </a:solidFill>
            <a:ln w="8958" cap="flat">
              <a:noFill/>
              <a:prstDash val="solid"/>
              <a:miter/>
            </a:ln>
          </p:spPr>
          <p:txBody>
            <a:bodyPr rtlCol="0" anchor="ctr"/>
            <a:lstStyle/>
            <a:p>
              <a:endParaRPr lang="nl-NL" dirty="0"/>
            </a:p>
          </p:txBody>
        </p:sp>
        <p:sp>
          <p:nvSpPr>
            <p:cNvPr id="30" name="Vrije vorm: vorm 29">
              <a:extLst>
                <a:ext uri="{FF2B5EF4-FFF2-40B4-BE49-F238E27FC236}">
                  <a16:creationId xmlns:a16="http://schemas.microsoft.com/office/drawing/2014/main" id="{DE643376-DB48-4211-B3CD-BEE79382C5C2}"/>
                </a:ext>
              </a:extLst>
            </p:cNvPr>
            <p:cNvSpPr/>
            <p:nvPr/>
          </p:nvSpPr>
          <p:spPr>
            <a:xfrm>
              <a:off x="12115586" y="3937999"/>
              <a:ext cx="39" cy="8958"/>
            </a:xfrm>
            <a:custGeom>
              <a:avLst/>
              <a:gdLst>
                <a:gd name="connsiteX0" fmla="*/ 0 w 39"/>
                <a:gd name="connsiteY0" fmla="*/ 8958 h 8958"/>
                <a:gd name="connsiteX1" fmla="*/ 0 w 39"/>
                <a:gd name="connsiteY1" fmla="*/ 8958 h 8958"/>
                <a:gd name="connsiteX2" fmla="*/ 0 w 39"/>
                <a:gd name="connsiteY2" fmla="*/ 0 h 8958"/>
                <a:gd name="connsiteX3" fmla="*/ 0 w 39"/>
                <a:gd name="connsiteY3" fmla="*/ 0 h 8958"/>
                <a:gd name="connsiteX4" fmla="*/ 0 w 39"/>
                <a:gd name="connsiteY4" fmla="*/ 8958 h 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 h="8958">
                  <a:moveTo>
                    <a:pt x="0" y="8958"/>
                  </a:moveTo>
                  <a:lnTo>
                    <a:pt x="0" y="8958"/>
                  </a:lnTo>
                  <a:lnTo>
                    <a:pt x="0" y="0"/>
                  </a:lnTo>
                  <a:lnTo>
                    <a:pt x="0" y="0"/>
                  </a:lnTo>
                  <a:cubicBezTo>
                    <a:pt x="90" y="2956"/>
                    <a:pt x="0" y="6091"/>
                    <a:pt x="0" y="8958"/>
                  </a:cubicBezTo>
                  <a:close/>
                </a:path>
              </a:pathLst>
            </a:custGeom>
            <a:solidFill>
              <a:srgbClr val="008D36"/>
            </a:solidFill>
            <a:ln w="8958" cap="flat">
              <a:noFill/>
              <a:prstDash val="solid"/>
              <a:miter/>
            </a:ln>
          </p:spPr>
          <p:txBody>
            <a:bodyPr rtlCol="0" anchor="ctr"/>
            <a:lstStyle/>
            <a:p>
              <a:endParaRPr lang="nl-NL" dirty="0"/>
            </a:p>
          </p:txBody>
        </p:sp>
        <p:sp>
          <p:nvSpPr>
            <p:cNvPr id="31" name="Vrije vorm: vorm 30">
              <a:extLst>
                <a:ext uri="{FF2B5EF4-FFF2-40B4-BE49-F238E27FC236}">
                  <a16:creationId xmlns:a16="http://schemas.microsoft.com/office/drawing/2014/main" id="{193DBF90-52D3-4C21-A341-DD022D611373}"/>
                </a:ext>
              </a:extLst>
            </p:cNvPr>
            <p:cNvSpPr/>
            <p:nvPr userDrawn="1"/>
          </p:nvSpPr>
          <p:spPr>
            <a:xfrm>
              <a:off x="7390448" y="1575385"/>
              <a:ext cx="4725138" cy="4725497"/>
            </a:xfrm>
            <a:custGeom>
              <a:avLst/>
              <a:gdLst>
                <a:gd name="connsiteX0" fmla="*/ 4725139 w 4725138"/>
                <a:gd name="connsiteY0" fmla="*/ 4725229 h 4725497"/>
                <a:gd name="connsiteX1" fmla="*/ 4725139 w 4725138"/>
                <a:gd name="connsiteY1" fmla="*/ 4725229 h 4725497"/>
                <a:gd name="connsiteX2" fmla="*/ 2362883 w 4725138"/>
                <a:gd name="connsiteY2" fmla="*/ 2371573 h 4725497"/>
                <a:gd name="connsiteX3" fmla="*/ 2362883 w 4725138"/>
                <a:gd name="connsiteY3" fmla="*/ 2355000 h 4725497"/>
                <a:gd name="connsiteX4" fmla="*/ 2363600 w 4725138"/>
                <a:gd name="connsiteY4" fmla="*/ 2299908 h 4725497"/>
                <a:gd name="connsiteX5" fmla="*/ 3544101 w 4725138"/>
                <a:gd name="connsiteY5" fmla="*/ 316132 h 4725497"/>
                <a:gd name="connsiteX6" fmla="*/ 2443506 w 4725138"/>
                <a:gd name="connsiteY6" fmla="*/ 1523 h 4725497"/>
                <a:gd name="connsiteX7" fmla="*/ 2362883 w 4725138"/>
                <a:gd name="connsiteY7" fmla="*/ 0 h 4725497"/>
                <a:gd name="connsiteX8" fmla="*/ 0 w 4725138"/>
                <a:gd name="connsiteY8" fmla="*/ 0 h 4725497"/>
                <a:gd name="connsiteX9" fmla="*/ 0 w 4725138"/>
                <a:gd name="connsiteY9" fmla="*/ 2299908 h 4725497"/>
                <a:gd name="connsiteX10" fmla="*/ 0 w 4725138"/>
                <a:gd name="connsiteY10" fmla="*/ 2371573 h 4725497"/>
                <a:gd name="connsiteX11" fmla="*/ 0 w 4725138"/>
                <a:gd name="connsiteY11" fmla="*/ 2371573 h 4725497"/>
                <a:gd name="connsiteX12" fmla="*/ 2281902 w 4725138"/>
                <a:gd name="connsiteY12" fmla="*/ 4725498 h 4725497"/>
                <a:gd name="connsiteX13" fmla="*/ 2281902 w 4725138"/>
                <a:gd name="connsiteY13" fmla="*/ 4725498 h 47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5138" h="4725497">
                  <a:moveTo>
                    <a:pt x="4725139" y="4725229"/>
                  </a:moveTo>
                  <a:lnTo>
                    <a:pt x="4725139" y="4725229"/>
                  </a:lnTo>
                  <a:cubicBezTo>
                    <a:pt x="3423405" y="4726321"/>
                    <a:pt x="2366539" y="3673302"/>
                    <a:pt x="2362883" y="2371573"/>
                  </a:cubicBezTo>
                  <a:lnTo>
                    <a:pt x="2362883" y="2355000"/>
                  </a:lnTo>
                  <a:cubicBezTo>
                    <a:pt x="2362883" y="2336546"/>
                    <a:pt x="2362883" y="2318182"/>
                    <a:pt x="2363600" y="2299908"/>
                  </a:cubicBezTo>
                  <a:cubicBezTo>
                    <a:pt x="2384653" y="1478153"/>
                    <a:pt x="2831889" y="726594"/>
                    <a:pt x="3544101" y="316132"/>
                  </a:cubicBezTo>
                  <a:cubicBezTo>
                    <a:pt x="3208774" y="122153"/>
                    <a:pt x="2830695" y="14078"/>
                    <a:pt x="2443506" y="1523"/>
                  </a:cubicBezTo>
                  <a:cubicBezTo>
                    <a:pt x="2416632" y="627"/>
                    <a:pt x="2389758" y="0"/>
                    <a:pt x="2362883" y="0"/>
                  </a:cubicBezTo>
                  <a:lnTo>
                    <a:pt x="0" y="0"/>
                  </a:lnTo>
                  <a:lnTo>
                    <a:pt x="0" y="2299908"/>
                  </a:lnTo>
                  <a:cubicBezTo>
                    <a:pt x="0" y="2299908"/>
                    <a:pt x="0" y="2368616"/>
                    <a:pt x="0" y="2371573"/>
                  </a:cubicBezTo>
                  <a:lnTo>
                    <a:pt x="0" y="2371573"/>
                  </a:lnTo>
                  <a:cubicBezTo>
                    <a:pt x="4748" y="3645328"/>
                    <a:pt x="1017374" y="4682767"/>
                    <a:pt x="2281902" y="4725498"/>
                  </a:cubicBezTo>
                  <a:lnTo>
                    <a:pt x="2281902" y="4725498"/>
                  </a:lnTo>
                  <a:close/>
                </a:path>
              </a:pathLst>
            </a:custGeom>
            <a:solidFill>
              <a:schemeClr val="accent1"/>
            </a:solidFill>
            <a:ln w="8958" cap="flat">
              <a:noFill/>
              <a:prstDash val="solid"/>
              <a:miter/>
            </a:ln>
          </p:spPr>
          <p:txBody>
            <a:bodyPr rtlCol="0" anchor="ctr"/>
            <a:lstStyle/>
            <a:p>
              <a:endParaRPr lang="nl-NL" dirty="0"/>
            </a:p>
          </p:txBody>
        </p:sp>
        <p:sp>
          <p:nvSpPr>
            <p:cNvPr id="32" name="Vrije vorm: vorm 31">
              <a:extLst>
                <a:ext uri="{FF2B5EF4-FFF2-40B4-BE49-F238E27FC236}">
                  <a16:creationId xmlns:a16="http://schemas.microsoft.com/office/drawing/2014/main" id="{F098D084-A350-47C9-A1F1-5A74969B789D}"/>
                </a:ext>
              </a:extLst>
            </p:cNvPr>
            <p:cNvSpPr/>
            <p:nvPr/>
          </p:nvSpPr>
          <p:spPr>
            <a:xfrm>
              <a:off x="7390448" y="3937999"/>
              <a:ext cx="8958" cy="8958"/>
            </a:xfrm>
            <a:custGeom>
              <a:avLst/>
              <a:gdLst>
                <a:gd name="connsiteX0" fmla="*/ 0 w 8958"/>
                <a:gd name="connsiteY0" fmla="*/ 0 h 8958"/>
                <a:gd name="connsiteX1" fmla="*/ 0 w 8958"/>
                <a:gd name="connsiteY1" fmla="*/ 0 h 8958"/>
                <a:gd name="connsiteX2" fmla="*/ 0 w 8958"/>
                <a:gd name="connsiteY2" fmla="*/ 8958 h 8958"/>
                <a:gd name="connsiteX3" fmla="*/ 0 w 8958"/>
                <a:gd name="connsiteY3" fmla="*/ 8958 h 8958"/>
                <a:gd name="connsiteX4" fmla="*/ 0 w 8958"/>
                <a:gd name="connsiteY4" fmla="*/ 0 h 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 h="8958">
                  <a:moveTo>
                    <a:pt x="0" y="0"/>
                  </a:moveTo>
                  <a:lnTo>
                    <a:pt x="0" y="0"/>
                  </a:lnTo>
                  <a:cubicBezTo>
                    <a:pt x="0" y="2956"/>
                    <a:pt x="0" y="5912"/>
                    <a:pt x="0" y="8958"/>
                  </a:cubicBezTo>
                  <a:lnTo>
                    <a:pt x="0" y="8958"/>
                  </a:lnTo>
                  <a:cubicBezTo>
                    <a:pt x="0" y="6002"/>
                    <a:pt x="0" y="3046"/>
                    <a:pt x="0" y="0"/>
                  </a:cubicBezTo>
                  <a:close/>
                </a:path>
              </a:pathLst>
            </a:custGeom>
            <a:solidFill>
              <a:srgbClr val="008D36"/>
            </a:solidFill>
            <a:ln w="8958" cap="flat">
              <a:noFill/>
              <a:prstDash val="solid"/>
              <a:miter/>
            </a:ln>
          </p:spPr>
          <p:txBody>
            <a:bodyPr rtlCol="0" anchor="ctr"/>
            <a:lstStyle/>
            <a:p>
              <a:endParaRPr lang="nl-NL" dirty="0"/>
            </a:p>
          </p:txBody>
        </p:sp>
        <p:sp>
          <p:nvSpPr>
            <p:cNvPr id="33" name="Vrije vorm: vorm 32">
              <a:extLst>
                <a:ext uri="{FF2B5EF4-FFF2-40B4-BE49-F238E27FC236}">
                  <a16:creationId xmlns:a16="http://schemas.microsoft.com/office/drawing/2014/main" id="{829A465D-0FDA-4247-9DAA-949829D4FD2A}"/>
                </a:ext>
              </a:extLst>
            </p:cNvPr>
            <p:cNvSpPr/>
            <p:nvPr userDrawn="1"/>
          </p:nvSpPr>
          <p:spPr>
            <a:xfrm>
              <a:off x="5027833" y="1575385"/>
              <a:ext cx="2362614" cy="2362614"/>
            </a:xfrm>
            <a:custGeom>
              <a:avLst/>
              <a:gdLst>
                <a:gd name="connsiteX0" fmla="*/ 0 w 2362614"/>
                <a:gd name="connsiteY0" fmla="*/ 0 h 2362614"/>
                <a:gd name="connsiteX1" fmla="*/ 2282081 w 2362614"/>
                <a:gd name="connsiteY1" fmla="*/ 1749341 h 2362614"/>
                <a:gd name="connsiteX2" fmla="*/ 2361719 w 2362614"/>
                <a:gd name="connsiteY2" fmla="*/ 2299907 h 2362614"/>
                <a:gd name="connsiteX3" fmla="*/ 2362614 w 2362614"/>
                <a:gd name="connsiteY3" fmla="*/ 2362614 h 2362614"/>
                <a:gd name="connsiteX4" fmla="*/ 2362614 w 2362614"/>
                <a:gd name="connsiteY4" fmla="*/ 0 h 2362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14" h="2362614">
                  <a:moveTo>
                    <a:pt x="0" y="0"/>
                  </a:moveTo>
                  <a:cubicBezTo>
                    <a:pt x="1092891" y="0"/>
                    <a:pt x="2011993" y="741911"/>
                    <a:pt x="2282081" y="1749341"/>
                  </a:cubicBezTo>
                  <a:cubicBezTo>
                    <a:pt x="2330216" y="1929087"/>
                    <a:pt x="2356947" y="2113890"/>
                    <a:pt x="2361719" y="2299907"/>
                  </a:cubicBezTo>
                  <a:cubicBezTo>
                    <a:pt x="2362256" y="2320780"/>
                    <a:pt x="2362614" y="2341653"/>
                    <a:pt x="2362614" y="2362614"/>
                  </a:cubicBezTo>
                  <a:lnTo>
                    <a:pt x="2362614" y="0"/>
                  </a:lnTo>
                  <a:close/>
                </a:path>
              </a:pathLst>
            </a:custGeom>
            <a:solidFill>
              <a:schemeClr val="accent3">
                <a:lumMod val="60000"/>
                <a:lumOff val="40000"/>
              </a:schemeClr>
            </a:solidFill>
            <a:ln w="8958" cap="flat">
              <a:noFill/>
              <a:prstDash val="solid"/>
              <a:miter/>
            </a:ln>
          </p:spPr>
          <p:txBody>
            <a:bodyPr rtlCol="0" anchor="ctr"/>
            <a:lstStyle/>
            <a:p>
              <a:endParaRPr lang="nl-NL" dirty="0"/>
            </a:p>
          </p:txBody>
        </p:sp>
        <p:sp>
          <p:nvSpPr>
            <p:cNvPr id="34" name="Vrije vorm: vorm 33">
              <a:extLst>
                <a:ext uri="{FF2B5EF4-FFF2-40B4-BE49-F238E27FC236}">
                  <a16:creationId xmlns:a16="http://schemas.microsoft.com/office/drawing/2014/main" id="{EF105378-C0CC-4AC4-92AB-26F56D87FEB1}"/>
                </a:ext>
              </a:extLst>
            </p:cNvPr>
            <p:cNvSpPr/>
            <p:nvPr userDrawn="1"/>
          </p:nvSpPr>
          <p:spPr>
            <a:xfrm>
              <a:off x="9753152" y="1891517"/>
              <a:ext cx="2362255" cy="4409096"/>
            </a:xfrm>
            <a:custGeom>
              <a:avLst/>
              <a:gdLst>
                <a:gd name="connsiteX0" fmla="*/ 2361719 w 2362255"/>
                <a:gd name="connsiteY0" fmla="*/ 1983775 h 4409096"/>
                <a:gd name="connsiteX1" fmla="*/ 1181218 w 2362255"/>
                <a:gd name="connsiteY1" fmla="*/ 0 h 4409096"/>
                <a:gd name="connsiteX2" fmla="*/ 716 w 2362255"/>
                <a:gd name="connsiteY2" fmla="*/ 1983775 h 4409096"/>
                <a:gd name="connsiteX3" fmla="*/ 0 w 2362255"/>
                <a:gd name="connsiteY3" fmla="*/ 2050961 h 4409096"/>
                <a:gd name="connsiteX4" fmla="*/ 0 w 2362255"/>
                <a:gd name="connsiteY4" fmla="*/ 2050961 h 4409096"/>
                <a:gd name="connsiteX5" fmla="*/ 2362256 w 2362255"/>
                <a:gd name="connsiteY5" fmla="*/ 4409097 h 4409096"/>
                <a:gd name="connsiteX6" fmla="*/ 2362256 w 2362255"/>
                <a:gd name="connsiteY6" fmla="*/ 4409097 h 4409096"/>
                <a:gd name="connsiteX7" fmla="*/ 2362256 w 2362255"/>
                <a:gd name="connsiteY7" fmla="*/ 2055440 h 4409096"/>
                <a:gd name="connsiteX8" fmla="*/ 2361719 w 2362255"/>
                <a:gd name="connsiteY8" fmla="*/ 1983775 h 44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55" h="4409096">
                  <a:moveTo>
                    <a:pt x="2361719" y="1983775"/>
                  </a:moveTo>
                  <a:cubicBezTo>
                    <a:pt x="2340197" y="1162157"/>
                    <a:pt x="1893086" y="410809"/>
                    <a:pt x="1181218" y="0"/>
                  </a:cubicBezTo>
                  <a:cubicBezTo>
                    <a:pt x="469007" y="410462"/>
                    <a:pt x="21770" y="1162021"/>
                    <a:pt x="716" y="1983775"/>
                  </a:cubicBezTo>
                  <a:cubicBezTo>
                    <a:pt x="179" y="2001692"/>
                    <a:pt x="0" y="2050961"/>
                    <a:pt x="0" y="2050961"/>
                  </a:cubicBezTo>
                  <a:lnTo>
                    <a:pt x="0" y="2050961"/>
                  </a:lnTo>
                  <a:cubicBezTo>
                    <a:pt x="1879" y="3354154"/>
                    <a:pt x="1059063" y="4409494"/>
                    <a:pt x="2362256" y="4409097"/>
                  </a:cubicBezTo>
                  <a:lnTo>
                    <a:pt x="2362256" y="4409097"/>
                  </a:lnTo>
                  <a:lnTo>
                    <a:pt x="2362256" y="2055440"/>
                  </a:lnTo>
                  <a:cubicBezTo>
                    <a:pt x="2362256" y="2055440"/>
                    <a:pt x="2362256" y="2004648"/>
                    <a:pt x="2361719" y="1983775"/>
                  </a:cubicBezTo>
                  <a:close/>
                </a:path>
              </a:pathLst>
            </a:custGeom>
            <a:solidFill>
              <a:srgbClr val="01261E"/>
            </a:solidFill>
            <a:ln w="8958" cap="flat">
              <a:noFill/>
              <a:prstDash val="solid"/>
              <a:miter/>
            </a:ln>
          </p:spPr>
          <p:txBody>
            <a:bodyPr rtlCol="0" anchor="ctr"/>
            <a:lstStyle/>
            <a:p>
              <a:endParaRPr lang="nl-NL" dirty="0"/>
            </a:p>
          </p:txBody>
        </p:sp>
      </p:grpSp>
      <p:sp>
        <p:nvSpPr>
          <p:cNvPr id="35" name="Vrije vorm: vorm 34">
            <a:extLst>
              <a:ext uri="{FF2B5EF4-FFF2-40B4-BE49-F238E27FC236}">
                <a16:creationId xmlns:a16="http://schemas.microsoft.com/office/drawing/2014/main" id="{AC7539D1-21FC-41CD-98AB-8265CA9E8832}"/>
              </a:ext>
            </a:extLst>
          </p:cNvPr>
          <p:cNvSpPr/>
          <p:nvPr userDrawn="1"/>
        </p:nvSpPr>
        <p:spPr>
          <a:xfrm>
            <a:off x="10938893" y="1592263"/>
            <a:ext cx="1253107" cy="4716194"/>
          </a:xfrm>
          <a:custGeom>
            <a:avLst/>
            <a:gdLst>
              <a:gd name="connsiteX0" fmla="*/ 1181218 w 1254316"/>
              <a:gd name="connsiteY0" fmla="*/ 3 h 4725231"/>
              <a:gd name="connsiteX1" fmla="*/ 0 w 1254316"/>
              <a:gd name="connsiteY1" fmla="*/ 316135 h 4725231"/>
              <a:gd name="connsiteX2" fmla="*/ 1180501 w 1254316"/>
              <a:gd name="connsiteY2" fmla="*/ 2299910 h 4725231"/>
              <a:gd name="connsiteX3" fmla="*/ 1181307 w 1254316"/>
              <a:gd name="connsiteY3" fmla="*/ 2362617 h 4725231"/>
              <a:gd name="connsiteX4" fmla="*/ 1181307 w 1254316"/>
              <a:gd name="connsiteY4" fmla="*/ 2362617 h 4725231"/>
              <a:gd name="connsiteX5" fmla="*/ 1181307 w 1254316"/>
              <a:gd name="connsiteY5" fmla="*/ 4725232 h 4725231"/>
              <a:gd name="connsiteX6" fmla="*/ 1254316 w 1254316"/>
              <a:gd name="connsiteY6" fmla="*/ 4725232 h 4725231"/>
              <a:gd name="connsiteX7" fmla="*/ 1254316 w 1254316"/>
              <a:gd name="connsiteY7" fmla="*/ 3 h 47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16" h="4725231">
                <a:moveTo>
                  <a:pt x="1181218" y="3"/>
                </a:moveTo>
                <a:cubicBezTo>
                  <a:pt x="766489" y="-632"/>
                  <a:pt x="358971" y="108433"/>
                  <a:pt x="0" y="316135"/>
                </a:cubicBezTo>
                <a:cubicBezTo>
                  <a:pt x="711869" y="726944"/>
                  <a:pt x="1158979" y="1478291"/>
                  <a:pt x="1180501" y="2299910"/>
                </a:cubicBezTo>
                <a:cubicBezTo>
                  <a:pt x="1181038" y="2320753"/>
                  <a:pt x="1181307" y="2341655"/>
                  <a:pt x="1181307" y="2362617"/>
                </a:cubicBezTo>
                <a:lnTo>
                  <a:pt x="1181307" y="2362617"/>
                </a:lnTo>
                <a:lnTo>
                  <a:pt x="1181307" y="4725232"/>
                </a:lnTo>
                <a:lnTo>
                  <a:pt x="1254316" y="4725232"/>
                </a:lnTo>
                <a:lnTo>
                  <a:pt x="1254316" y="3"/>
                </a:lnTo>
                <a:close/>
              </a:path>
            </a:pathLst>
          </a:custGeom>
          <a:solidFill>
            <a:schemeClr val="tx2">
              <a:lumMod val="90000"/>
              <a:lumOff val="10000"/>
            </a:schemeClr>
          </a:solidFill>
          <a:ln w="8958" cap="flat">
            <a:noFill/>
            <a:prstDash val="solid"/>
            <a:miter/>
          </a:ln>
        </p:spPr>
        <p:txBody>
          <a:bodyPr rtlCol="0" anchor="ctr"/>
          <a:lstStyle/>
          <a:p>
            <a:endParaRPr lang="nl-NL" dirty="0"/>
          </a:p>
        </p:txBody>
      </p:sp>
    </p:spTree>
    <p:extLst>
      <p:ext uri="{BB962C8B-B14F-4D97-AF65-F5344CB8AC3E}">
        <p14:creationId xmlns:p14="http://schemas.microsoft.com/office/powerpoint/2010/main" val="1535427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lleen tekst 2-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766762" y="2744787"/>
            <a:ext cx="5041901" cy="3168651"/>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6383338" y="2744787"/>
            <a:ext cx="5041900" cy="3168651"/>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60D60D39-0A16-4A5A-812D-11EFFD09403B}"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grpSp>
        <p:nvGrpSpPr>
          <p:cNvPr id="12" name="Groep 11">
            <a:extLst>
              <a:ext uri="{FF2B5EF4-FFF2-40B4-BE49-F238E27FC236}">
                <a16:creationId xmlns:a16="http://schemas.microsoft.com/office/drawing/2014/main" id="{5C6C427A-B20C-4749-83FC-AB8FAD62E184}"/>
              </a:ext>
            </a:extLst>
          </p:cNvPr>
          <p:cNvGrpSpPr/>
          <p:nvPr userDrawn="1"/>
        </p:nvGrpSpPr>
        <p:grpSpPr>
          <a:xfrm>
            <a:off x="-1837861" y="1369026"/>
            <a:ext cx="1785473" cy="2619650"/>
            <a:chOff x="-1837861" y="1369026"/>
            <a:chExt cx="1785473" cy="2619650"/>
          </a:xfrm>
        </p:grpSpPr>
        <p:pic>
          <p:nvPicPr>
            <p:cNvPr id="13" name="Afbeelding 12" descr="Afbeelding met telefoon&#10;&#10;Automatisch gegenereerde beschrijving">
              <a:extLst>
                <a:ext uri="{FF2B5EF4-FFF2-40B4-BE49-F238E27FC236}">
                  <a16:creationId xmlns:a16="http://schemas.microsoft.com/office/drawing/2014/main" id="{A07CC6E0-C2F9-473D-9063-5E392FD910D2}"/>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4" name="Afbeelding 13">
              <a:extLst>
                <a:ext uri="{FF2B5EF4-FFF2-40B4-BE49-F238E27FC236}">
                  <a16:creationId xmlns:a16="http://schemas.microsoft.com/office/drawing/2014/main" id="{4618975A-9146-4A38-8E37-773FA0299A0E}"/>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5" name="Tekstvak 14">
              <a:extLst>
                <a:ext uri="{FF2B5EF4-FFF2-40B4-BE49-F238E27FC236}">
                  <a16:creationId xmlns:a16="http://schemas.microsoft.com/office/drawing/2014/main" id="{7368F8CF-F6C2-4CF1-993D-F0E00034586A}"/>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6" name="Afbeelding 15">
              <a:extLst>
                <a:ext uri="{FF2B5EF4-FFF2-40B4-BE49-F238E27FC236}">
                  <a16:creationId xmlns:a16="http://schemas.microsoft.com/office/drawing/2014/main" id="{6100CD59-96E5-43CE-91AB-3635ABD20CDE}"/>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49240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Alleen tekst 3-kol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400E2F-3B5A-4CE3-8812-3A0378F6D1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E10AC5-78EA-4D68-A56B-117BFFC11011}"/>
              </a:ext>
            </a:extLst>
          </p:cNvPr>
          <p:cNvSpPr>
            <a:spLocks noGrp="1"/>
          </p:cNvSpPr>
          <p:nvPr>
            <p:ph sz="half" idx="1"/>
          </p:nvPr>
        </p:nvSpPr>
        <p:spPr>
          <a:xfrm>
            <a:off x="766763" y="2744786"/>
            <a:ext cx="3260388" cy="3168651"/>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D81EB223-65EF-4CF5-A97B-88FC6B821794}"/>
              </a:ext>
            </a:extLst>
          </p:cNvPr>
          <p:cNvSpPr>
            <a:spLocks noGrp="1"/>
          </p:cNvSpPr>
          <p:nvPr>
            <p:ph sz="half" idx="2"/>
          </p:nvPr>
        </p:nvSpPr>
        <p:spPr>
          <a:xfrm>
            <a:off x="4465805" y="2744786"/>
            <a:ext cx="3260387" cy="3168651"/>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a:extLst>
              <a:ext uri="{FF2B5EF4-FFF2-40B4-BE49-F238E27FC236}">
                <a16:creationId xmlns:a16="http://schemas.microsoft.com/office/drawing/2014/main" id="{EA1E7BEE-0326-497B-B74F-8A02E1FEBFEB}"/>
              </a:ext>
            </a:extLst>
          </p:cNvPr>
          <p:cNvSpPr>
            <a:spLocks noGrp="1"/>
          </p:cNvSpPr>
          <p:nvPr>
            <p:ph type="dt" sz="half" idx="10"/>
          </p:nvPr>
        </p:nvSpPr>
        <p:spPr/>
        <p:txBody>
          <a:bodyPr/>
          <a:lstStyle/>
          <a:p>
            <a:fld id="{B778FDE4-1DDD-40E0-A149-DE6FD6EDBE94}"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0A0DA213-AC14-48D0-8DF0-D5D29036A29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86999A4-7900-457D-BF45-B95718D6ED0A}"/>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inhoud 3">
            <a:extLst>
              <a:ext uri="{FF2B5EF4-FFF2-40B4-BE49-F238E27FC236}">
                <a16:creationId xmlns:a16="http://schemas.microsoft.com/office/drawing/2014/main" id="{ED5B0ECE-05BC-4223-ABB9-624228091CBF}"/>
              </a:ext>
            </a:extLst>
          </p:cNvPr>
          <p:cNvSpPr>
            <a:spLocks noGrp="1"/>
          </p:cNvSpPr>
          <p:nvPr>
            <p:ph sz="half" idx="13"/>
          </p:nvPr>
        </p:nvSpPr>
        <p:spPr>
          <a:xfrm>
            <a:off x="8164846" y="2744786"/>
            <a:ext cx="3260387" cy="3168651"/>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3" name="Groep 12">
            <a:extLst>
              <a:ext uri="{FF2B5EF4-FFF2-40B4-BE49-F238E27FC236}">
                <a16:creationId xmlns:a16="http://schemas.microsoft.com/office/drawing/2014/main" id="{A12771FB-7A12-4895-AE0D-835E4C55024D}"/>
              </a:ext>
            </a:extLst>
          </p:cNvPr>
          <p:cNvGrpSpPr/>
          <p:nvPr userDrawn="1"/>
        </p:nvGrpSpPr>
        <p:grpSpPr>
          <a:xfrm>
            <a:off x="-1837861" y="1369026"/>
            <a:ext cx="1785473" cy="2619650"/>
            <a:chOff x="-1837861" y="1369026"/>
            <a:chExt cx="1785473" cy="2619650"/>
          </a:xfrm>
        </p:grpSpPr>
        <p:pic>
          <p:nvPicPr>
            <p:cNvPr id="14" name="Afbeelding 13" descr="Afbeelding met telefoon&#10;&#10;Automatisch gegenereerde beschrijving">
              <a:extLst>
                <a:ext uri="{FF2B5EF4-FFF2-40B4-BE49-F238E27FC236}">
                  <a16:creationId xmlns:a16="http://schemas.microsoft.com/office/drawing/2014/main" id="{ABC7814B-6B15-4D64-A70C-D208D4042B8E}"/>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5" name="Afbeelding 14">
              <a:extLst>
                <a:ext uri="{FF2B5EF4-FFF2-40B4-BE49-F238E27FC236}">
                  <a16:creationId xmlns:a16="http://schemas.microsoft.com/office/drawing/2014/main" id="{93F353C7-4AE0-4C39-BFD4-F57F8A85A13A}"/>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6" name="Tekstvak 15">
              <a:extLst>
                <a:ext uri="{FF2B5EF4-FFF2-40B4-BE49-F238E27FC236}">
                  <a16:creationId xmlns:a16="http://schemas.microsoft.com/office/drawing/2014/main" id="{6BAC44B5-B634-4FE3-8456-0ED71B0B7E6B}"/>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7" name="Afbeelding 16">
              <a:extLst>
                <a:ext uri="{FF2B5EF4-FFF2-40B4-BE49-F238E27FC236}">
                  <a16:creationId xmlns:a16="http://schemas.microsoft.com/office/drawing/2014/main" id="{E68B7456-F10C-4E43-A068-E400B5F0108A}"/>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3711577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Alleen tekst 2-kolom subkopj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0E8EB-C868-4D39-AA6F-2A0EAFDA75F4}"/>
              </a:ext>
            </a:extLst>
          </p:cNvPr>
          <p:cNvSpPr>
            <a:spLocks noGrp="1"/>
          </p:cNvSpPr>
          <p:nvPr>
            <p:ph type="title"/>
          </p:nvPr>
        </p:nvSpPr>
        <p:spPr>
          <a:xfrm>
            <a:off x="766763" y="1592263"/>
            <a:ext cx="10658475" cy="745422"/>
          </a:xfrm>
        </p:spPr>
        <p:txBody>
          <a:body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58432631-D3A0-4B96-A22E-039A2F4A1068}"/>
              </a:ext>
            </a:extLst>
          </p:cNvPr>
          <p:cNvSpPr>
            <a:spLocks noGrp="1"/>
          </p:cNvSpPr>
          <p:nvPr>
            <p:ph type="body" idx="1"/>
          </p:nvPr>
        </p:nvSpPr>
        <p:spPr>
          <a:xfrm>
            <a:off x="766764" y="2744787"/>
            <a:ext cx="5041899" cy="332781"/>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B30FFBC-A466-4557-8897-FC0F1D5CDED2}"/>
              </a:ext>
            </a:extLst>
          </p:cNvPr>
          <p:cNvSpPr>
            <a:spLocks noGrp="1"/>
          </p:cNvSpPr>
          <p:nvPr>
            <p:ph sz="half" idx="2"/>
          </p:nvPr>
        </p:nvSpPr>
        <p:spPr>
          <a:xfrm>
            <a:off x="766764" y="3429000"/>
            <a:ext cx="5041899" cy="2484438"/>
          </a:xfrm>
        </p:spPr>
        <p:txBody>
          <a:bodyPr/>
          <a:lstStyle>
            <a:lvl1pPr>
              <a:defRPr sz="16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C611856B-83D8-49F3-8B87-8F33182BDBE1}"/>
              </a:ext>
            </a:extLst>
          </p:cNvPr>
          <p:cNvSpPr>
            <a:spLocks noGrp="1"/>
          </p:cNvSpPr>
          <p:nvPr>
            <p:ph type="body" sz="quarter" idx="3"/>
          </p:nvPr>
        </p:nvSpPr>
        <p:spPr>
          <a:xfrm>
            <a:off x="6383338" y="2744787"/>
            <a:ext cx="5041900" cy="332781"/>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27E68DA-EE67-4E8D-AF17-CBE735388EB9}"/>
              </a:ext>
            </a:extLst>
          </p:cNvPr>
          <p:cNvSpPr>
            <a:spLocks noGrp="1"/>
          </p:cNvSpPr>
          <p:nvPr>
            <p:ph sz="quarter" idx="4"/>
          </p:nvPr>
        </p:nvSpPr>
        <p:spPr>
          <a:xfrm>
            <a:off x="6383338" y="3429000"/>
            <a:ext cx="5041900" cy="2484438"/>
          </a:xfrm>
        </p:spPr>
        <p:txBody>
          <a:bodyPr/>
          <a:lstStyle>
            <a:lvl1pPr>
              <a:defRPr sz="1600"/>
            </a:lvl1pPr>
            <a:lvl2pPr>
              <a:defRPr sz="1600"/>
            </a:lvl2pPr>
            <a:lvl3pPr>
              <a:defRPr sz="1400"/>
            </a:lvl3pPr>
            <a:lvl4pPr>
              <a:defRPr sz="1200"/>
            </a:lvl4pPr>
            <a:lvl5pPr>
              <a:defRPr sz="12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78EC004-3BC5-4D78-8A0E-A26263A766E7}"/>
              </a:ext>
            </a:extLst>
          </p:cNvPr>
          <p:cNvSpPr>
            <a:spLocks noGrp="1"/>
          </p:cNvSpPr>
          <p:nvPr>
            <p:ph type="dt" sz="half" idx="10"/>
          </p:nvPr>
        </p:nvSpPr>
        <p:spPr/>
        <p:txBody>
          <a:bodyPr/>
          <a:lstStyle/>
          <a:p>
            <a:fld id="{04516156-35C7-497F-AF20-F560F30D8A06}" type="datetime2">
              <a:rPr lang="nl-NL" smtClean="0"/>
              <a:t>dinsdag 8 november 2022</a:t>
            </a:fld>
            <a:endParaRPr lang="nl-NL"/>
          </a:p>
        </p:txBody>
      </p:sp>
      <p:sp>
        <p:nvSpPr>
          <p:cNvPr id="8" name="Tijdelijke aanduiding voor voettekst 7">
            <a:extLst>
              <a:ext uri="{FF2B5EF4-FFF2-40B4-BE49-F238E27FC236}">
                <a16:creationId xmlns:a16="http://schemas.microsoft.com/office/drawing/2014/main" id="{B69EBDC0-76C1-4933-8592-B4CD863192B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142F000-2974-4F5D-A01D-B542F2900DD4}"/>
              </a:ext>
            </a:extLst>
          </p:cNvPr>
          <p:cNvSpPr>
            <a:spLocks noGrp="1"/>
          </p:cNvSpPr>
          <p:nvPr>
            <p:ph type="sldNum" sz="quarter" idx="12"/>
          </p:nvPr>
        </p:nvSpPr>
        <p:spPr/>
        <p:txBody>
          <a:bodyPr/>
          <a:lstStyle/>
          <a:p>
            <a:fld id="{F9DE7F4B-6E11-487C-9B28-4934A04645A5}" type="slidenum">
              <a:rPr lang="nl-NL" smtClean="0"/>
              <a:t>‹nr.›</a:t>
            </a:fld>
            <a:endParaRPr lang="nl-NL"/>
          </a:p>
        </p:txBody>
      </p:sp>
      <p:grpSp>
        <p:nvGrpSpPr>
          <p:cNvPr id="14" name="Groep 13">
            <a:extLst>
              <a:ext uri="{FF2B5EF4-FFF2-40B4-BE49-F238E27FC236}">
                <a16:creationId xmlns:a16="http://schemas.microsoft.com/office/drawing/2014/main" id="{B5955A86-4060-4EC8-97FD-FC0FD61774A8}"/>
              </a:ext>
            </a:extLst>
          </p:cNvPr>
          <p:cNvGrpSpPr/>
          <p:nvPr userDrawn="1"/>
        </p:nvGrpSpPr>
        <p:grpSpPr>
          <a:xfrm>
            <a:off x="-1837861" y="1369026"/>
            <a:ext cx="1785473" cy="2619650"/>
            <a:chOff x="-1837861" y="1369026"/>
            <a:chExt cx="1785473" cy="2619650"/>
          </a:xfrm>
        </p:grpSpPr>
        <p:pic>
          <p:nvPicPr>
            <p:cNvPr id="15" name="Afbeelding 14" descr="Afbeelding met telefoon&#10;&#10;Automatisch gegenereerde beschrijving">
              <a:extLst>
                <a:ext uri="{FF2B5EF4-FFF2-40B4-BE49-F238E27FC236}">
                  <a16:creationId xmlns:a16="http://schemas.microsoft.com/office/drawing/2014/main" id="{E9E30F9B-FC97-4EE0-AE5E-265472A07D07}"/>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6" name="Afbeelding 15">
              <a:extLst>
                <a:ext uri="{FF2B5EF4-FFF2-40B4-BE49-F238E27FC236}">
                  <a16:creationId xmlns:a16="http://schemas.microsoft.com/office/drawing/2014/main" id="{03EBEC6B-DD0C-4164-BC0F-EFD00138C6EB}"/>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7" name="Tekstvak 16">
              <a:extLst>
                <a:ext uri="{FF2B5EF4-FFF2-40B4-BE49-F238E27FC236}">
                  <a16:creationId xmlns:a16="http://schemas.microsoft.com/office/drawing/2014/main" id="{2A65B27C-393A-47D8-8FD5-F8FC51FF0BDE}"/>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8" name="Afbeelding 17">
              <a:extLst>
                <a:ext uri="{FF2B5EF4-FFF2-40B4-BE49-F238E27FC236}">
                  <a16:creationId xmlns:a16="http://schemas.microsoft.com/office/drawing/2014/main" id="{95F9766D-CE39-4AEC-8110-2A916F53FEF9}"/>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3053258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 tekst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766763" y="1592263"/>
            <a:ext cx="3753122" cy="745420"/>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766763" y="2744787"/>
            <a:ext cx="3753122" cy="3168651"/>
          </a:xfrm>
        </p:spPr>
        <p:txBody>
          <a:bodyPr/>
          <a:lstStyle>
            <a:lvl1pPr>
              <a:defRPr sz="1600"/>
            </a:lvl1pPr>
            <a:lvl2pPr>
              <a:defRPr sz="1600"/>
            </a:lvl2pPr>
            <a:lvl3pPr marL="266700" indent="-266700">
              <a:defRPr sz="1600"/>
            </a:lvl3pPr>
            <a:lvl4pPr marL="536575" indent="-269875">
              <a:defRPr sz="1400"/>
            </a:lvl4pPr>
            <a:lvl5pPr marL="715963" indent="-179388">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934B2D83-0CED-4AAD-9191-1E3D4DF2EF3C}" type="datetime2">
              <a:rPr lang="nl-NL" smtClean="0"/>
              <a:t>dinsdag 8 november 2022</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afbeelding 7">
            <a:extLst>
              <a:ext uri="{FF2B5EF4-FFF2-40B4-BE49-F238E27FC236}">
                <a16:creationId xmlns:a16="http://schemas.microsoft.com/office/drawing/2014/main" id="{2FE02604-E101-4347-AD14-4EACBF708C38}"/>
              </a:ext>
            </a:extLst>
          </p:cNvPr>
          <p:cNvSpPr>
            <a:spLocks noGrp="1"/>
          </p:cNvSpPr>
          <p:nvPr>
            <p:ph type="pic" sz="quarter" idx="13"/>
          </p:nvPr>
        </p:nvSpPr>
        <p:spPr>
          <a:xfrm>
            <a:off x="4965700" y="1989138"/>
            <a:ext cx="6459538" cy="3924300"/>
          </a:xfrm>
          <a:noFill/>
        </p:spPr>
        <p:txBody>
          <a:bodyPr/>
          <a:lstStyle>
            <a:lvl1pPr algn="ctr">
              <a:defRPr/>
            </a:lvl1pPr>
          </a:lstStyle>
          <a:p>
            <a:r>
              <a:rPr lang="nl-NL"/>
              <a:t>Klik op het pictogram als u een afbeelding wilt toevoegen</a:t>
            </a:r>
            <a:endParaRPr lang="nl-NL" dirty="0"/>
          </a:p>
        </p:txBody>
      </p:sp>
      <p:grpSp>
        <p:nvGrpSpPr>
          <p:cNvPr id="13" name="Groep 12">
            <a:extLst>
              <a:ext uri="{FF2B5EF4-FFF2-40B4-BE49-F238E27FC236}">
                <a16:creationId xmlns:a16="http://schemas.microsoft.com/office/drawing/2014/main" id="{8712FFE5-2AE2-48F7-9E8B-F44147C3CFA0}"/>
              </a:ext>
            </a:extLst>
          </p:cNvPr>
          <p:cNvGrpSpPr/>
          <p:nvPr userDrawn="1"/>
        </p:nvGrpSpPr>
        <p:grpSpPr>
          <a:xfrm>
            <a:off x="-1837861" y="1369026"/>
            <a:ext cx="1785473" cy="2619650"/>
            <a:chOff x="-1837861" y="1369026"/>
            <a:chExt cx="1785473" cy="2619650"/>
          </a:xfrm>
        </p:grpSpPr>
        <p:pic>
          <p:nvPicPr>
            <p:cNvPr id="14" name="Afbeelding 13" descr="Afbeelding met telefoon&#10;&#10;Automatisch gegenereerde beschrijving">
              <a:extLst>
                <a:ext uri="{FF2B5EF4-FFF2-40B4-BE49-F238E27FC236}">
                  <a16:creationId xmlns:a16="http://schemas.microsoft.com/office/drawing/2014/main" id="{D262862E-6F55-419A-AA20-8DBF174C1AE1}"/>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5" name="Afbeelding 14">
              <a:extLst>
                <a:ext uri="{FF2B5EF4-FFF2-40B4-BE49-F238E27FC236}">
                  <a16:creationId xmlns:a16="http://schemas.microsoft.com/office/drawing/2014/main" id="{5BBE497F-063B-4D31-8649-30D94D63DBA1}"/>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6" name="Tekstvak 15">
              <a:extLst>
                <a:ext uri="{FF2B5EF4-FFF2-40B4-BE49-F238E27FC236}">
                  <a16:creationId xmlns:a16="http://schemas.microsoft.com/office/drawing/2014/main" id="{B560539B-184C-46F6-8FCF-E9FA42E22ACF}"/>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7" name="Afbeelding 16">
              <a:extLst>
                <a:ext uri="{FF2B5EF4-FFF2-40B4-BE49-F238E27FC236}">
                  <a16:creationId xmlns:a16="http://schemas.microsoft.com/office/drawing/2014/main" id="{57E4A23A-7812-45E0-8813-08D488B24E1E}"/>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3058034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ofdstuk met grote foto">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7D8BC894-FBEA-46CC-94F9-62D66F44AF11}"/>
              </a:ext>
            </a:extLst>
          </p:cNvPr>
          <p:cNvSpPr>
            <a:spLocks noGrp="1"/>
          </p:cNvSpPr>
          <p:nvPr>
            <p:ph type="pic" sz="quarter" idx="13"/>
          </p:nvPr>
        </p:nvSpPr>
        <p:spPr>
          <a:xfrm>
            <a:off x="6093541" y="0"/>
            <a:ext cx="6098458" cy="6911975"/>
          </a:xfrm>
          <a:custGeom>
            <a:avLst/>
            <a:gdLst>
              <a:gd name="connsiteX0" fmla="*/ 3441442 w 6098458"/>
              <a:gd name="connsiteY0" fmla="*/ 0 h 6911975"/>
              <a:gd name="connsiteX1" fmla="*/ 3675933 w 6098458"/>
              <a:gd name="connsiteY1" fmla="*/ 0 h 6911975"/>
              <a:gd name="connsiteX2" fmla="*/ 6098458 w 6098458"/>
              <a:gd name="connsiteY2" fmla="*/ 0 h 6911975"/>
              <a:gd name="connsiteX3" fmla="*/ 6098458 w 6098458"/>
              <a:gd name="connsiteY3" fmla="*/ 6857440 h 6911975"/>
              <a:gd name="connsiteX4" fmla="*/ 6098458 w 6098458"/>
              <a:gd name="connsiteY4" fmla="*/ 6911975 h 6911975"/>
              <a:gd name="connsiteX5" fmla="*/ 3675933 w 6098458"/>
              <a:gd name="connsiteY5" fmla="*/ 6911975 h 6911975"/>
              <a:gd name="connsiteX6" fmla="*/ 3675933 w 6098458"/>
              <a:gd name="connsiteY6" fmla="*/ 6857440 h 6911975"/>
              <a:gd name="connsiteX7" fmla="*/ 3416804 w 6098458"/>
              <a:gd name="connsiteY7" fmla="*/ 6857440 h 6911975"/>
              <a:gd name="connsiteX8" fmla="*/ 0 w 6098458"/>
              <a:gd name="connsiteY8" fmla="*/ 3441443 h 6911975"/>
              <a:gd name="connsiteX9" fmla="*/ 3441442 w 6098458"/>
              <a:gd name="connsiteY9" fmla="*/ 0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8458" h="6911975">
                <a:moveTo>
                  <a:pt x="3441442" y="0"/>
                </a:moveTo>
                <a:lnTo>
                  <a:pt x="3675933" y="0"/>
                </a:lnTo>
                <a:lnTo>
                  <a:pt x="6098458" y="0"/>
                </a:lnTo>
                <a:lnTo>
                  <a:pt x="6098458" y="6857440"/>
                </a:lnTo>
                <a:lnTo>
                  <a:pt x="6098458" y="6911975"/>
                </a:lnTo>
                <a:lnTo>
                  <a:pt x="3675933" y="6911975"/>
                </a:lnTo>
                <a:lnTo>
                  <a:pt x="3675933" y="6857440"/>
                </a:lnTo>
                <a:lnTo>
                  <a:pt x="3416804" y="6857440"/>
                </a:lnTo>
                <a:cubicBezTo>
                  <a:pt x="1328552" y="6857440"/>
                  <a:pt x="0" y="5071761"/>
                  <a:pt x="0" y="3441443"/>
                </a:cubicBezTo>
                <a:cubicBezTo>
                  <a:pt x="0" y="1541079"/>
                  <a:pt x="1540809" y="0"/>
                  <a:pt x="3441442" y="0"/>
                </a:cubicBezTo>
                <a:close/>
              </a:path>
            </a:pathLst>
          </a:custGeom>
          <a:solidFill>
            <a:schemeClr val="bg1">
              <a:lumMod val="95000"/>
            </a:schemeClr>
          </a:solidFill>
        </p:spPr>
        <p:txBody>
          <a:bodyPr wrap="square">
            <a:noAutofit/>
          </a:bodyPr>
          <a:lstStyle>
            <a:lvl1pPr algn="ctr">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63444841-AB8E-4E8B-A1AA-050101181A8A}"/>
              </a:ext>
            </a:extLst>
          </p:cNvPr>
          <p:cNvSpPr>
            <a:spLocks noGrp="1"/>
          </p:cNvSpPr>
          <p:nvPr>
            <p:ph type="title"/>
          </p:nvPr>
        </p:nvSpPr>
        <p:spPr>
          <a:xfrm>
            <a:off x="766764" y="1989138"/>
            <a:ext cx="5386222" cy="2211822"/>
          </a:xfrm>
        </p:spPr>
        <p:txBody>
          <a:bodyPr anchor="b"/>
          <a:lstStyle>
            <a:lvl1pPr>
              <a:lnSpc>
                <a:spcPct val="85000"/>
              </a:lnSpc>
              <a:defRPr sz="5000">
                <a:solidFill>
                  <a:schemeClr val="tx2"/>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p:nvPr>
        </p:nvSpPr>
        <p:spPr>
          <a:xfrm>
            <a:off x="766763" y="4428877"/>
            <a:ext cx="5386221" cy="1484562"/>
          </a:xfrm>
        </p:spPr>
        <p:txBody>
          <a:bodyPr/>
          <a:lstStyle>
            <a:lvl1pPr marL="0" indent="0">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22BE63C4-338B-4C75-A96E-33CB553C190D}" type="datetime2">
              <a:rPr lang="nl-NL" smtClean="0"/>
              <a:t>dinsdag 8 november 2022</a:t>
            </a:fld>
            <a:endParaRPr lang="nl-NL"/>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31588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foto">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7E93816B-53AB-41C2-920B-B4A1158B0A03}"/>
              </a:ext>
            </a:extLst>
          </p:cNvPr>
          <p:cNvSpPr>
            <a:spLocks noGrp="1"/>
          </p:cNvSpPr>
          <p:nvPr>
            <p:ph type="pic" sz="quarter" idx="13"/>
          </p:nvPr>
        </p:nvSpPr>
        <p:spPr>
          <a:xfrm>
            <a:off x="6096000" y="1592263"/>
            <a:ext cx="6096000" cy="4716462"/>
          </a:xfrm>
          <a:custGeom>
            <a:avLst/>
            <a:gdLst>
              <a:gd name="connsiteX0" fmla="*/ 2276777 w 6096000"/>
              <a:gd name="connsiteY0" fmla="*/ 0 h 4716462"/>
              <a:gd name="connsiteX1" fmla="*/ 6096000 w 6096000"/>
              <a:gd name="connsiteY1" fmla="*/ 0 h 4716462"/>
              <a:gd name="connsiteX2" fmla="*/ 6096000 w 6096000"/>
              <a:gd name="connsiteY2" fmla="*/ 4716462 h 4716462"/>
              <a:gd name="connsiteX3" fmla="*/ 2276777 w 6096000"/>
              <a:gd name="connsiteY3" fmla="*/ 4716462 h 4716462"/>
              <a:gd name="connsiteX4" fmla="*/ 2276777 w 6096000"/>
              <a:gd name="connsiteY4" fmla="*/ 4712359 h 4716462"/>
              <a:gd name="connsiteX5" fmla="*/ 2116907 w 6096000"/>
              <a:gd name="connsiteY5" fmla="*/ 4704285 h 4716462"/>
              <a:gd name="connsiteX6" fmla="*/ 0 w 6096000"/>
              <a:gd name="connsiteY6" fmla="*/ 2358231 h 4716462"/>
              <a:gd name="connsiteX7" fmla="*/ 2116907 w 6096000"/>
              <a:gd name="connsiteY7" fmla="*/ 12177 h 4716462"/>
              <a:gd name="connsiteX8" fmla="*/ 2276777 w 6096000"/>
              <a:gd name="connsiteY8" fmla="*/ 4104 h 471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4716462">
                <a:moveTo>
                  <a:pt x="2276777" y="0"/>
                </a:moveTo>
                <a:lnTo>
                  <a:pt x="6096000" y="0"/>
                </a:lnTo>
                <a:lnTo>
                  <a:pt x="6096000" y="4716462"/>
                </a:lnTo>
                <a:lnTo>
                  <a:pt x="2276777" y="4716462"/>
                </a:lnTo>
                <a:lnTo>
                  <a:pt x="2276777" y="4712359"/>
                </a:lnTo>
                <a:lnTo>
                  <a:pt x="2116907" y="4704285"/>
                </a:lnTo>
                <a:cubicBezTo>
                  <a:pt x="927901" y="4583521"/>
                  <a:pt x="0" y="3579248"/>
                  <a:pt x="0" y="2358231"/>
                </a:cubicBezTo>
                <a:cubicBezTo>
                  <a:pt x="0" y="1137215"/>
                  <a:pt x="927901" y="132942"/>
                  <a:pt x="2116907" y="12177"/>
                </a:cubicBezTo>
                <a:lnTo>
                  <a:pt x="2276777" y="4104"/>
                </a:lnTo>
                <a:close/>
              </a:path>
            </a:pathLst>
          </a:custGeom>
          <a:solidFill>
            <a:schemeClr val="bg1">
              <a:lumMod val="95000"/>
            </a:schemeClr>
          </a:solidFill>
        </p:spPr>
        <p:txBody>
          <a:bodyPr wrap="square">
            <a:noAutofit/>
          </a:bodyPr>
          <a:lstStyle>
            <a:lvl1pPr algn="ctr">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766764" y="1592263"/>
            <a:ext cx="5041899" cy="745422"/>
          </a:xfrm>
        </p:spPr>
        <p:txBody>
          <a:bodyPr anchor="b"/>
          <a:lstStyle>
            <a:lvl1pPr>
              <a:defRPr sz="24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1E4E77E3-59F3-4A22-8D9E-3D365AF15E3F}"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67CDF1F4-7FDC-477D-836F-46DC0B7C294A}"/>
              </a:ext>
            </a:extLst>
          </p:cNvPr>
          <p:cNvSpPr>
            <a:spLocks noGrp="1"/>
          </p:cNvSpPr>
          <p:nvPr>
            <p:ph type="body" sz="quarter" idx="14"/>
          </p:nvPr>
        </p:nvSpPr>
        <p:spPr>
          <a:xfrm>
            <a:off x="766763" y="2744788"/>
            <a:ext cx="5041900" cy="3168650"/>
          </a:xfrm>
        </p:spPr>
        <p:txBody>
          <a:bodyPr/>
          <a:lstStyle>
            <a:lvl1pPr>
              <a:defRPr sz="2400"/>
            </a:lvl1pPr>
            <a:lvl2pPr>
              <a:defRPr sz="24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5" name="Groep 14">
            <a:extLst>
              <a:ext uri="{FF2B5EF4-FFF2-40B4-BE49-F238E27FC236}">
                <a16:creationId xmlns:a16="http://schemas.microsoft.com/office/drawing/2014/main" id="{DF689DFE-2243-4E35-9E52-332B8E0E3F07}"/>
              </a:ext>
            </a:extLst>
          </p:cNvPr>
          <p:cNvGrpSpPr/>
          <p:nvPr userDrawn="1"/>
        </p:nvGrpSpPr>
        <p:grpSpPr>
          <a:xfrm>
            <a:off x="-1837861" y="1369026"/>
            <a:ext cx="1785473" cy="2619650"/>
            <a:chOff x="-1837861" y="1369026"/>
            <a:chExt cx="1785473" cy="2619650"/>
          </a:xfrm>
        </p:grpSpPr>
        <p:pic>
          <p:nvPicPr>
            <p:cNvPr id="16" name="Afbeelding 15" descr="Afbeelding met telefoon&#10;&#10;Automatisch gegenereerde beschrijving">
              <a:extLst>
                <a:ext uri="{FF2B5EF4-FFF2-40B4-BE49-F238E27FC236}">
                  <a16:creationId xmlns:a16="http://schemas.microsoft.com/office/drawing/2014/main" id="{758B30A4-5B13-4C55-A8B9-6234067B7632}"/>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7" name="Afbeelding 16">
              <a:extLst>
                <a:ext uri="{FF2B5EF4-FFF2-40B4-BE49-F238E27FC236}">
                  <a16:creationId xmlns:a16="http://schemas.microsoft.com/office/drawing/2014/main" id="{BCAF2FEC-3DFD-4A56-9C68-8055C3C924D3}"/>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8" name="Tekstvak 17">
              <a:extLst>
                <a:ext uri="{FF2B5EF4-FFF2-40B4-BE49-F238E27FC236}">
                  <a16:creationId xmlns:a16="http://schemas.microsoft.com/office/drawing/2014/main" id="{47065A3B-F5E3-47A3-973A-6D4723AE3622}"/>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9" name="Afbeelding 18">
              <a:extLst>
                <a:ext uri="{FF2B5EF4-FFF2-40B4-BE49-F238E27FC236}">
                  <a16:creationId xmlns:a16="http://schemas.microsoft.com/office/drawing/2014/main" id="{74EEAB0F-7A67-45BF-BB07-3E6174A71B89}"/>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3813472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766764" y="1592263"/>
            <a:ext cx="5041899" cy="745422"/>
          </a:xfrm>
        </p:spPr>
        <p:txBody>
          <a:bodyPr anchor="b"/>
          <a:lstStyle>
            <a:lvl1pPr>
              <a:defRPr sz="24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A0CD93C0-8986-4694-B08E-924819C644CD}"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23" name="Tijdelijke aanduiding voor afbeelding 22">
            <a:extLst>
              <a:ext uri="{FF2B5EF4-FFF2-40B4-BE49-F238E27FC236}">
                <a16:creationId xmlns:a16="http://schemas.microsoft.com/office/drawing/2014/main" id="{D8E1E728-0F80-4D31-ACEE-938DB8086ED3}"/>
              </a:ext>
            </a:extLst>
          </p:cNvPr>
          <p:cNvSpPr>
            <a:spLocks noGrp="1"/>
          </p:cNvSpPr>
          <p:nvPr>
            <p:ph type="pic" sz="quarter" idx="13"/>
          </p:nvPr>
        </p:nvSpPr>
        <p:spPr>
          <a:xfrm>
            <a:off x="6093541" y="0"/>
            <a:ext cx="6098458" cy="6911975"/>
          </a:xfrm>
          <a:custGeom>
            <a:avLst/>
            <a:gdLst>
              <a:gd name="connsiteX0" fmla="*/ 3441442 w 6098458"/>
              <a:gd name="connsiteY0" fmla="*/ 0 h 6911975"/>
              <a:gd name="connsiteX1" fmla="*/ 3675933 w 6098458"/>
              <a:gd name="connsiteY1" fmla="*/ 0 h 6911975"/>
              <a:gd name="connsiteX2" fmla="*/ 6098458 w 6098458"/>
              <a:gd name="connsiteY2" fmla="*/ 0 h 6911975"/>
              <a:gd name="connsiteX3" fmla="*/ 6098458 w 6098458"/>
              <a:gd name="connsiteY3" fmla="*/ 6857440 h 6911975"/>
              <a:gd name="connsiteX4" fmla="*/ 6098458 w 6098458"/>
              <a:gd name="connsiteY4" fmla="*/ 6911975 h 6911975"/>
              <a:gd name="connsiteX5" fmla="*/ 3675933 w 6098458"/>
              <a:gd name="connsiteY5" fmla="*/ 6911975 h 6911975"/>
              <a:gd name="connsiteX6" fmla="*/ 3675933 w 6098458"/>
              <a:gd name="connsiteY6" fmla="*/ 6857440 h 6911975"/>
              <a:gd name="connsiteX7" fmla="*/ 3416804 w 6098458"/>
              <a:gd name="connsiteY7" fmla="*/ 6857440 h 6911975"/>
              <a:gd name="connsiteX8" fmla="*/ 0 w 6098458"/>
              <a:gd name="connsiteY8" fmla="*/ 3441443 h 6911975"/>
              <a:gd name="connsiteX9" fmla="*/ 3441442 w 6098458"/>
              <a:gd name="connsiteY9" fmla="*/ 0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8458" h="6911975">
                <a:moveTo>
                  <a:pt x="3441442" y="0"/>
                </a:moveTo>
                <a:lnTo>
                  <a:pt x="3675933" y="0"/>
                </a:lnTo>
                <a:lnTo>
                  <a:pt x="6098458" y="0"/>
                </a:lnTo>
                <a:lnTo>
                  <a:pt x="6098458" y="6857440"/>
                </a:lnTo>
                <a:lnTo>
                  <a:pt x="6098458" y="6911975"/>
                </a:lnTo>
                <a:lnTo>
                  <a:pt x="3675933" y="6911975"/>
                </a:lnTo>
                <a:lnTo>
                  <a:pt x="3675933" y="6857440"/>
                </a:lnTo>
                <a:lnTo>
                  <a:pt x="3416804" y="6857440"/>
                </a:lnTo>
                <a:cubicBezTo>
                  <a:pt x="1328552" y="6857440"/>
                  <a:pt x="0" y="5071761"/>
                  <a:pt x="0" y="3441443"/>
                </a:cubicBezTo>
                <a:cubicBezTo>
                  <a:pt x="0" y="1541079"/>
                  <a:pt x="1540809" y="0"/>
                  <a:pt x="3441442" y="0"/>
                </a:cubicBezTo>
                <a:close/>
              </a:path>
            </a:pathLst>
          </a:custGeom>
          <a:solidFill>
            <a:schemeClr val="bg1">
              <a:lumMod val="95000"/>
            </a:schemeClr>
          </a:solidFill>
        </p:spPr>
        <p:txBody>
          <a:bodyPr wrap="square">
            <a:noAutofit/>
          </a:bodyPr>
          <a:lstStyle>
            <a:lvl1pPr algn="ctr">
              <a:defRPr/>
            </a:lvl1p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A973F105-0E92-4579-B0C9-C25E68E8AA0E}"/>
              </a:ext>
            </a:extLst>
          </p:cNvPr>
          <p:cNvSpPr>
            <a:spLocks noGrp="1"/>
          </p:cNvSpPr>
          <p:nvPr>
            <p:ph type="body" sz="quarter" idx="14"/>
          </p:nvPr>
        </p:nvSpPr>
        <p:spPr>
          <a:xfrm>
            <a:off x="766763" y="2744788"/>
            <a:ext cx="5041900" cy="3168650"/>
          </a:xfrm>
        </p:spPr>
        <p:txBody>
          <a:bodyPr/>
          <a:lstStyle>
            <a:lvl1pPr>
              <a:defRPr sz="2400"/>
            </a:lvl1pPr>
            <a:lvl2pPr>
              <a:defRPr sz="24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4" name="Groep 13">
            <a:extLst>
              <a:ext uri="{FF2B5EF4-FFF2-40B4-BE49-F238E27FC236}">
                <a16:creationId xmlns:a16="http://schemas.microsoft.com/office/drawing/2014/main" id="{A79CA900-AC43-4C57-8DDF-29B3FC067120}"/>
              </a:ext>
            </a:extLst>
          </p:cNvPr>
          <p:cNvGrpSpPr/>
          <p:nvPr userDrawn="1"/>
        </p:nvGrpSpPr>
        <p:grpSpPr>
          <a:xfrm>
            <a:off x="-1837861" y="1369026"/>
            <a:ext cx="1785473" cy="2619650"/>
            <a:chOff x="-1837861" y="1369026"/>
            <a:chExt cx="1785473" cy="2619650"/>
          </a:xfrm>
        </p:grpSpPr>
        <p:pic>
          <p:nvPicPr>
            <p:cNvPr id="15" name="Afbeelding 14" descr="Afbeelding met telefoon&#10;&#10;Automatisch gegenereerde beschrijving">
              <a:extLst>
                <a:ext uri="{FF2B5EF4-FFF2-40B4-BE49-F238E27FC236}">
                  <a16:creationId xmlns:a16="http://schemas.microsoft.com/office/drawing/2014/main" id="{42D82ABA-5DF6-4B2A-9D19-021DD18DFCCD}"/>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6" name="Afbeelding 15">
              <a:extLst>
                <a:ext uri="{FF2B5EF4-FFF2-40B4-BE49-F238E27FC236}">
                  <a16:creationId xmlns:a16="http://schemas.microsoft.com/office/drawing/2014/main" id="{D6B06E3F-AF6E-444E-9403-BBA207773B45}"/>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7" name="Tekstvak 16">
              <a:extLst>
                <a:ext uri="{FF2B5EF4-FFF2-40B4-BE49-F238E27FC236}">
                  <a16:creationId xmlns:a16="http://schemas.microsoft.com/office/drawing/2014/main" id="{81769595-4F92-4F99-A3D9-2D7FEB634B66}"/>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8" name="Afbeelding 17">
              <a:extLst>
                <a:ext uri="{FF2B5EF4-FFF2-40B4-BE49-F238E27FC236}">
                  <a16:creationId xmlns:a16="http://schemas.microsoft.com/office/drawing/2014/main" id="{1687E611-28A0-47BC-8998-F90B0560BF3A}"/>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1906333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ot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lvl1pPr>
              <a:defRPr sz="2400"/>
            </a:lvl1pPr>
            <a:lvl2pPr>
              <a:defRPr sz="2400"/>
            </a:lvl2pPr>
            <a:lvl3pPr marL="266700" indent="-266700">
              <a:defRPr sz="2400"/>
            </a:lvl3pPr>
            <a:lvl4pPr marL="536575" indent="-269875">
              <a:defRPr sz="2000"/>
            </a:lvl4pPr>
            <a:lvl5pPr marL="715963" indent="-179388">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F0B6F5A1-FFFA-4C08-A3CC-DF62101C9B2F}" type="datetime2">
              <a:rPr lang="nl-NL" smtClean="0"/>
              <a:t>dinsdag 8 november 2022</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grpSp>
        <p:nvGrpSpPr>
          <p:cNvPr id="11" name="Groep 10">
            <a:extLst>
              <a:ext uri="{FF2B5EF4-FFF2-40B4-BE49-F238E27FC236}">
                <a16:creationId xmlns:a16="http://schemas.microsoft.com/office/drawing/2014/main" id="{B8982379-4CC0-44F1-B174-C1843D219846}"/>
              </a:ext>
            </a:extLst>
          </p:cNvPr>
          <p:cNvGrpSpPr/>
          <p:nvPr userDrawn="1"/>
        </p:nvGrpSpPr>
        <p:grpSpPr>
          <a:xfrm>
            <a:off x="-1837861" y="1369026"/>
            <a:ext cx="1785473" cy="2619650"/>
            <a:chOff x="-1837861" y="1369026"/>
            <a:chExt cx="1785473" cy="2619650"/>
          </a:xfrm>
        </p:grpSpPr>
        <p:pic>
          <p:nvPicPr>
            <p:cNvPr id="12" name="Afbeelding 11" descr="Afbeelding met telefoon&#10;&#10;Automatisch gegenereerde beschrijving">
              <a:extLst>
                <a:ext uri="{FF2B5EF4-FFF2-40B4-BE49-F238E27FC236}">
                  <a16:creationId xmlns:a16="http://schemas.microsoft.com/office/drawing/2014/main" id="{C6DCC417-CB4B-45A5-8D42-DE6C6B5FC4F7}"/>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3" name="Afbeelding 12">
              <a:extLst>
                <a:ext uri="{FF2B5EF4-FFF2-40B4-BE49-F238E27FC236}">
                  <a16:creationId xmlns:a16="http://schemas.microsoft.com/office/drawing/2014/main" id="{094E40D8-7981-4B1E-BBCE-33CB082F33D0}"/>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4" name="Tekstvak 13">
              <a:extLst>
                <a:ext uri="{FF2B5EF4-FFF2-40B4-BE49-F238E27FC236}">
                  <a16:creationId xmlns:a16="http://schemas.microsoft.com/office/drawing/2014/main" id="{CF6FC153-1DEF-4EBA-A4F5-609879A5DF7D}"/>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5" name="Afbeelding 14">
              <a:extLst>
                <a:ext uri="{FF2B5EF4-FFF2-40B4-BE49-F238E27FC236}">
                  <a16:creationId xmlns:a16="http://schemas.microsoft.com/office/drawing/2014/main" id="{32A43ECA-9DD6-418E-A657-FD8514AADEC8}"/>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2404542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te tekst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a:xfrm>
            <a:off x="766762" y="1592263"/>
            <a:ext cx="5041901" cy="745420"/>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a:xfrm>
            <a:off x="766762" y="2744787"/>
            <a:ext cx="5041901" cy="3168651"/>
          </a:xfrm>
        </p:spPr>
        <p:txBody>
          <a:bodyPr/>
          <a:lstStyle>
            <a:lvl1pPr>
              <a:defRPr sz="2400"/>
            </a:lvl1pPr>
            <a:lvl2pPr>
              <a:defRPr sz="2400"/>
            </a:lvl2pPr>
            <a:lvl3pPr marL="266700" indent="-266700">
              <a:defRPr sz="2400"/>
            </a:lvl3pPr>
            <a:lvl4pPr marL="536575" indent="-269875">
              <a:defRPr sz="2000"/>
            </a:lvl4pPr>
            <a:lvl5pPr marL="715963" indent="-179388">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0974B9C0-805C-444A-873F-ABB47B69F794}" type="datetime2">
              <a:rPr lang="nl-NL" smtClean="0"/>
              <a:t>dinsdag 8 november 2022</a:t>
            </a:fld>
            <a:endParaRPr lang="nl-NL"/>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afbeelding 7">
            <a:extLst>
              <a:ext uri="{FF2B5EF4-FFF2-40B4-BE49-F238E27FC236}">
                <a16:creationId xmlns:a16="http://schemas.microsoft.com/office/drawing/2014/main" id="{E08C2BE6-790A-438C-A3E9-81D5A1904A56}"/>
              </a:ext>
            </a:extLst>
          </p:cNvPr>
          <p:cNvSpPr>
            <a:spLocks noGrp="1"/>
          </p:cNvSpPr>
          <p:nvPr>
            <p:ph type="pic" sz="quarter" idx="13"/>
          </p:nvPr>
        </p:nvSpPr>
        <p:spPr>
          <a:xfrm>
            <a:off x="6383338" y="1989138"/>
            <a:ext cx="5041900" cy="3924300"/>
          </a:xfrm>
          <a:noFill/>
        </p:spPr>
        <p:txBody>
          <a:bodyPr/>
          <a:lstStyle>
            <a:lvl1pPr algn="ctr">
              <a:defRPr/>
            </a:lvl1pPr>
          </a:lstStyle>
          <a:p>
            <a:r>
              <a:rPr lang="nl-NL"/>
              <a:t>Klik op het pictogram als u een afbeelding wilt toevoegen</a:t>
            </a:r>
          </a:p>
        </p:txBody>
      </p:sp>
      <p:grpSp>
        <p:nvGrpSpPr>
          <p:cNvPr id="14" name="Groep 13">
            <a:extLst>
              <a:ext uri="{FF2B5EF4-FFF2-40B4-BE49-F238E27FC236}">
                <a16:creationId xmlns:a16="http://schemas.microsoft.com/office/drawing/2014/main" id="{7E918A99-E9A2-4772-9702-089872D2AB46}"/>
              </a:ext>
            </a:extLst>
          </p:cNvPr>
          <p:cNvGrpSpPr/>
          <p:nvPr userDrawn="1"/>
        </p:nvGrpSpPr>
        <p:grpSpPr>
          <a:xfrm>
            <a:off x="-1837861" y="1369026"/>
            <a:ext cx="1785473" cy="2619650"/>
            <a:chOff x="-1837861" y="1369026"/>
            <a:chExt cx="1785473" cy="2619650"/>
          </a:xfrm>
        </p:grpSpPr>
        <p:pic>
          <p:nvPicPr>
            <p:cNvPr id="15" name="Afbeelding 14" descr="Afbeelding met telefoon&#10;&#10;Automatisch gegenereerde beschrijving">
              <a:extLst>
                <a:ext uri="{FF2B5EF4-FFF2-40B4-BE49-F238E27FC236}">
                  <a16:creationId xmlns:a16="http://schemas.microsoft.com/office/drawing/2014/main" id="{D830D497-8D14-478A-B726-F5FB91011169}"/>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6" name="Afbeelding 15">
              <a:extLst>
                <a:ext uri="{FF2B5EF4-FFF2-40B4-BE49-F238E27FC236}">
                  <a16:creationId xmlns:a16="http://schemas.microsoft.com/office/drawing/2014/main" id="{B98D8C1D-58A8-409C-BBFF-B41364CF7684}"/>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7" name="Tekstvak 16">
              <a:extLst>
                <a:ext uri="{FF2B5EF4-FFF2-40B4-BE49-F238E27FC236}">
                  <a16:creationId xmlns:a16="http://schemas.microsoft.com/office/drawing/2014/main" id="{36A63327-6417-455A-9CF0-2BA88DAE3B9F}"/>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8" name="Afbeelding 17">
              <a:extLst>
                <a:ext uri="{FF2B5EF4-FFF2-40B4-BE49-F238E27FC236}">
                  <a16:creationId xmlns:a16="http://schemas.microsoft.com/office/drawing/2014/main" id="{B175CB37-4420-4051-ADE5-610BA013ADA2}"/>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2233832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722407-8122-47BA-927C-D3B05D9E10E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A981402-0350-46D7-8838-3FF2C0810827}"/>
              </a:ext>
            </a:extLst>
          </p:cNvPr>
          <p:cNvSpPr>
            <a:spLocks noGrp="1"/>
          </p:cNvSpPr>
          <p:nvPr>
            <p:ph type="dt" sz="half" idx="10"/>
          </p:nvPr>
        </p:nvSpPr>
        <p:spPr/>
        <p:txBody>
          <a:bodyPr/>
          <a:lstStyle/>
          <a:p>
            <a:fld id="{1C074E77-130F-49EA-82CE-0091FCAE2034}" type="datetime2">
              <a:rPr lang="nl-NL" smtClean="0"/>
              <a:t>dinsdag 8 november 2022</a:t>
            </a:fld>
            <a:endParaRPr lang="nl-NL"/>
          </a:p>
        </p:txBody>
      </p:sp>
      <p:sp>
        <p:nvSpPr>
          <p:cNvPr id="4" name="Tijdelijke aanduiding voor voettekst 3">
            <a:extLst>
              <a:ext uri="{FF2B5EF4-FFF2-40B4-BE49-F238E27FC236}">
                <a16:creationId xmlns:a16="http://schemas.microsoft.com/office/drawing/2014/main" id="{06165557-5893-4C97-B0E2-CE0ABC5D225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215D9DD-D600-46EA-BE84-98EA2EDF0724}"/>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895353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spTree>
      <p:nvGrpSpPr>
        <p:cNvPr id="1" name=""/>
        <p:cNvGrpSpPr/>
        <p:nvPr/>
      </p:nvGrpSpPr>
      <p:grpSpPr>
        <a:xfrm>
          <a:off x="0" y="0"/>
          <a:ext cx="0" cy="0"/>
          <a:chOff x="0" y="0"/>
          <a:chExt cx="0" cy="0"/>
        </a:xfrm>
      </p:grpSpPr>
      <p:grpSp>
        <p:nvGrpSpPr>
          <p:cNvPr id="10" name="Groep 9">
            <a:extLst>
              <a:ext uri="{FF2B5EF4-FFF2-40B4-BE49-F238E27FC236}">
                <a16:creationId xmlns:a16="http://schemas.microsoft.com/office/drawing/2014/main" id="{0DD07885-C5EF-49D5-BC7B-65E31926EC94}"/>
              </a:ext>
            </a:extLst>
          </p:cNvPr>
          <p:cNvGrpSpPr/>
          <p:nvPr userDrawn="1"/>
        </p:nvGrpSpPr>
        <p:grpSpPr>
          <a:xfrm>
            <a:off x="0" y="1592262"/>
            <a:ext cx="12191999" cy="4716463"/>
            <a:chOff x="0" y="1592262"/>
            <a:chExt cx="12191999" cy="4716463"/>
          </a:xfrm>
        </p:grpSpPr>
        <p:sp>
          <p:nvSpPr>
            <p:cNvPr id="30" name="Vrije vorm: vorm 29">
              <a:extLst>
                <a:ext uri="{FF2B5EF4-FFF2-40B4-BE49-F238E27FC236}">
                  <a16:creationId xmlns:a16="http://schemas.microsoft.com/office/drawing/2014/main" id="{A0D5BC43-772B-4C15-A1B7-75B1A4EA24A1}"/>
                </a:ext>
              </a:extLst>
            </p:cNvPr>
            <p:cNvSpPr/>
            <p:nvPr userDrawn="1"/>
          </p:nvSpPr>
          <p:spPr>
            <a:xfrm>
              <a:off x="0" y="1592262"/>
              <a:ext cx="9680657" cy="4716194"/>
            </a:xfrm>
            <a:custGeom>
              <a:avLst/>
              <a:gdLst>
                <a:gd name="connsiteX0" fmla="*/ 0 w 9680657"/>
                <a:gd name="connsiteY0" fmla="*/ 0 h 4716194"/>
                <a:gd name="connsiteX1" fmla="*/ 7402762 w 9680657"/>
                <a:gd name="connsiteY1" fmla="*/ 0 h 4716194"/>
                <a:gd name="connsiteX2" fmla="*/ 7402762 w 9680657"/>
                <a:gd name="connsiteY2" fmla="*/ 2369664 h 4716194"/>
                <a:gd name="connsiteX3" fmla="*/ 7402941 w 9680657"/>
                <a:gd name="connsiteY3" fmla="*/ 2367040 h 4716194"/>
                <a:gd name="connsiteX4" fmla="*/ 9680657 w 9680657"/>
                <a:gd name="connsiteY4" fmla="*/ 4716194 h 4716194"/>
                <a:gd name="connsiteX5" fmla="*/ 5044934 w 9680657"/>
                <a:gd name="connsiteY5" fmla="*/ 4716194 h 4716194"/>
                <a:gd name="connsiteX6" fmla="*/ 5044959 w 9680657"/>
                <a:gd name="connsiteY6" fmla="*/ 4716193 h 4716194"/>
                <a:gd name="connsiteX7" fmla="*/ 0 w 9680657"/>
                <a:gd name="connsiteY7" fmla="*/ 4716193 h 471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0657" h="4716194">
                  <a:moveTo>
                    <a:pt x="0" y="0"/>
                  </a:moveTo>
                  <a:lnTo>
                    <a:pt x="7402762" y="0"/>
                  </a:lnTo>
                  <a:lnTo>
                    <a:pt x="7402762" y="2369664"/>
                  </a:lnTo>
                  <a:lnTo>
                    <a:pt x="7402941" y="2367040"/>
                  </a:lnTo>
                  <a:cubicBezTo>
                    <a:pt x="7407858" y="3638359"/>
                    <a:pt x="8418548" y="4674082"/>
                    <a:pt x="9680657" y="4716194"/>
                  </a:cubicBezTo>
                  <a:lnTo>
                    <a:pt x="5044934" y="4716194"/>
                  </a:lnTo>
                  <a:lnTo>
                    <a:pt x="5044959" y="4716193"/>
                  </a:lnTo>
                  <a:lnTo>
                    <a:pt x="0" y="4716193"/>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13" name="Graphic 25">
              <a:extLst>
                <a:ext uri="{FF2B5EF4-FFF2-40B4-BE49-F238E27FC236}">
                  <a16:creationId xmlns:a16="http://schemas.microsoft.com/office/drawing/2014/main" id="{8541CA47-DB08-4C8C-92BE-A15240D97A12}"/>
                </a:ext>
              </a:extLst>
            </p:cNvPr>
            <p:cNvGrpSpPr/>
            <p:nvPr userDrawn="1"/>
          </p:nvGrpSpPr>
          <p:grpSpPr>
            <a:xfrm>
              <a:off x="7402941" y="1592263"/>
              <a:ext cx="4789058" cy="4716462"/>
              <a:chOff x="7390447" y="1575382"/>
              <a:chExt cx="4798235" cy="4725500"/>
            </a:xfrm>
          </p:grpSpPr>
          <p:sp>
            <p:nvSpPr>
              <p:cNvPr id="14" name="Vrije vorm: vorm 13">
                <a:extLst>
                  <a:ext uri="{FF2B5EF4-FFF2-40B4-BE49-F238E27FC236}">
                    <a16:creationId xmlns:a16="http://schemas.microsoft.com/office/drawing/2014/main" id="{72BD4FF5-A67B-402E-BF6B-60087901AA06}"/>
                  </a:ext>
                </a:extLst>
              </p:cNvPr>
              <p:cNvSpPr/>
              <p:nvPr userDrawn="1"/>
            </p:nvSpPr>
            <p:spPr>
              <a:xfrm>
                <a:off x="10933176" y="1575382"/>
                <a:ext cx="1255506" cy="4725231"/>
              </a:xfrm>
              <a:custGeom>
                <a:avLst/>
                <a:gdLst>
                  <a:gd name="connsiteX0" fmla="*/ 1181218 w 1254316"/>
                  <a:gd name="connsiteY0" fmla="*/ 3 h 4725231"/>
                  <a:gd name="connsiteX1" fmla="*/ 0 w 1254316"/>
                  <a:gd name="connsiteY1" fmla="*/ 316135 h 4725231"/>
                  <a:gd name="connsiteX2" fmla="*/ 1180501 w 1254316"/>
                  <a:gd name="connsiteY2" fmla="*/ 2299910 h 4725231"/>
                  <a:gd name="connsiteX3" fmla="*/ 1181307 w 1254316"/>
                  <a:gd name="connsiteY3" fmla="*/ 2362617 h 4725231"/>
                  <a:gd name="connsiteX4" fmla="*/ 1181307 w 1254316"/>
                  <a:gd name="connsiteY4" fmla="*/ 2362617 h 4725231"/>
                  <a:gd name="connsiteX5" fmla="*/ 1181307 w 1254316"/>
                  <a:gd name="connsiteY5" fmla="*/ 4725232 h 4725231"/>
                  <a:gd name="connsiteX6" fmla="*/ 1254316 w 1254316"/>
                  <a:gd name="connsiteY6" fmla="*/ 4725232 h 4725231"/>
                  <a:gd name="connsiteX7" fmla="*/ 1254316 w 1254316"/>
                  <a:gd name="connsiteY7" fmla="*/ 3 h 47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4316" h="4725231">
                    <a:moveTo>
                      <a:pt x="1181218" y="3"/>
                    </a:moveTo>
                    <a:cubicBezTo>
                      <a:pt x="766489" y="-632"/>
                      <a:pt x="358971" y="108433"/>
                      <a:pt x="0" y="316135"/>
                    </a:cubicBezTo>
                    <a:cubicBezTo>
                      <a:pt x="711869" y="726944"/>
                      <a:pt x="1158979" y="1478291"/>
                      <a:pt x="1180501" y="2299910"/>
                    </a:cubicBezTo>
                    <a:cubicBezTo>
                      <a:pt x="1181038" y="2320753"/>
                      <a:pt x="1181307" y="2341655"/>
                      <a:pt x="1181307" y="2362617"/>
                    </a:cubicBezTo>
                    <a:lnTo>
                      <a:pt x="1181307" y="2362617"/>
                    </a:lnTo>
                    <a:lnTo>
                      <a:pt x="1181307" y="4725232"/>
                    </a:lnTo>
                    <a:lnTo>
                      <a:pt x="1254316" y="4725232"/>
                    </a:lnTo>
                    <a:lnTo>
                      <a:pt x="1254316" y="3"/>
                    </a:lnTo>
                    <a:close/>
                  </a:path>
                </a:pathLst>
              </a:custGeom>
              <a:solidFill>
                <a:schemeClr val="tx2">
                  <a:lumMod val="90000"/>
                  <a:lumOff val="10000"/>
                </a:schemeClr>
              </a:solidFill>
              <a:ln w="8958" cap="flat">
                <a:noFill/>
                <a:prstDash val="solid"/>
                <a:miter/>
              </a:ln>
            </p:spPr>
            <p:txBody>
              <a:bodyPr rtlCol="0" anchor="ctr"/>
              <a:lstStyle/>
              <a:p>
                <a:endParaRPr lang="nl-NL" dirty="0"/>
              </a:p>
            </p:txBody>
          </p:sp>
          <p:sp>
            <p:nvSpPr>
              <p:cNvPr id="18" name="Vrije vorm: vorm 17">
                <a:extLst>
                  <a:ext uri="{FF2B5EF4-FFF2-40B4-BE49-F238E27FC236}">
                    <a16:creationId xmlns:a16="http://schemas.microsoft.com/office/drawing/2014/main" id="{883DF201-D034-455A-8D9A-D7928767FDAD}"/>
                  </a:ext>
                </a:extLst>
              </p:cNvPr>
              <p:cNvSpPr/>
              <p:nvPr/>
            </p:nvSpPr>
            <p:spPr>
              <a:xfrm>
                <a:off x="12115586" y="3937999"/>
                <a:ext cx="39" cy="8958"/>
              </a:xfrm>
              <a:custGeom>
                <a:avLst/>
                <a:gdLst>
                  <a:gd name="connsiteX0" fmla="*/ 0 w 39"/>
                  <a:gd name="connsiteY0" fmla="*/ 8958 h 8958"/>
                  <a:gd name="connsiteX1" fmla="*/ 0 w 39"/>
                  <a:gd name="connsiteY1" fmla="*/ 8958 h 8958"/>
                  <a:gd name="connsiteX2" fmla="*/ 0 w 39"/>
                  <a:gd name="connsiteY2" fmla="*/ 0 h 8958"/>
                  <a:gd name="connsiteX3" fmla="*/ 0 w 39"/>
                  <a:gd name="connsiteY3" fmla="*/ 0 h 8958"/>
                  <a:gd name="connsiteX4" fmla="*/ 0 w 39"/>
                  <a:gd name="connsiteY4" fmla="*/ 8958 h 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 h="8958">
                    <a:moveTo>
                      <a:pt x="0" y="8958"/>
                    </a:moveTo>
                    <a:lnTo>
                      <a:pt x="0" y="8958"/>
                    </a:lnTo>
                    <a:lnTo>
                      <a:pt x="0" y="0"/>
                    </a:lnTo>
                    <a:lnTo>
                      <a:pt x="0" y="0"/>
                    </a:lnTo>
                    <a:cubicBezTo>
                      <a:pt x="90" y="2956"/>
                      <a:pt x="0" y="6091"/>
                      <a:pt x="0" y="8958"/>
                    </a:cubicBezTo>
                    <a:close/>
                  </a:path>
                </a:pathLst>
              </a:custGeom>
              <a:solidFill>
                <a:srgbClr val="008D36"/>
              </a:solidFill>
              <a:ln w="8958" cap="flat">
                <a:noFill/>
                <a:prstDash val="solid"/>
                <a:miter/>
              </a:ln>
            </p:spPr>
            <p:txBody>
              <a:bodyPr rtlCol="0" anchor="ctr"/>
              <a:lstStyle/>
              <a:p>
                <a:endParaRPr lang="nl-NL" dirty="0"/>
              </a:p>
            </p:txBody>
          </p:sp>
          <p:sp>
            <p:nvSpPr>
              <p:cNvPr id="19" name="Vrije vorm: vorm 18">
                <a:extLst>
                  <a:ext uri="{FF2B5EF4-FFF2-40B4-BE49-F238E27FC236}">
                    <a16:creationId xmlns:a16="http://schemas.microsoft.com/office/drawing/2014/main" id="{E12513BD-505B-4E5D-89E1-3DF9E0AA4C65}"/>
                  </a:ext>
                </a:extLst>
              </p:cNvPr>
              <p:cNvSpPr/>
              <p:nvPr userDrawn="1"/>
            </p:nvSpPr>
            <p:spPr>
              <a:xfrm>
                <a:off x="7390447" y="1575385"/>
                <a:ext cx="4725138" cy="4725497"/>
              </a:xfrm>
              <a:custGeom>
                <a:avLst/>
                <a:gdLst>
                  <a:gd name="connsiteX0" fmla="*/ 4725139 w 4725138"/>
                  <a:gd name="connsiteY0" fmla="*/ 4725229 h 4725497"/>
                  <a:gd name="connsiteX1" fmla="*/ 4725139 w 4725138"/>
                  <a:gd name="connsiteY1" fmla="*/ 4725229 h 4725497"/>
                  <a:gd name="connsiteX2" fmla="*/ 2362883 w 4725138"/>
                  <a:gd name="connsiteY2" fmla="*/ 2371573 h 4725497"/>
                  <a:gd name="connsiteX3" fmla="*/ 2362883 w 4725138"/>
                  <a:gd name="connsiteY3" fmla="*/ 2355000 h 4725497"/>
                  <a:gd name="connsiteX4" fmla="*/ 2363600 w 4725138"/>
                  <a:gd name="connsiteY4" fmla="*/ 2299908 h 4725497"/>
                  <a:gd name="connsiteX5" fmla="*/ 3544101 w 4725138"/>
                  <a:gd name="connsiteY5" fmla="*/ 316132 h 4725497"/>
                  <a:gd name="connsiteX6" fmla="*/ 2443506 w 4725138"/>
                  <a:gd name="connsiteY6" fmla="*/ 1523 h 4725497"/>
                  <a:gd name="connsiteX7" fmla="*/ 2362883 w 4725138"/>
                  <a:gd name="connsiteY7" fmla="*/ 0 h 4725497"/>
                  <a:gd name="connsiteX8" fmla="*/ 0 w 4725138"/>
                  <a:gd name="connsiteY8" fmla="*/ 0 h 4725497"/>
                  <a:gd name="connsiteX9" fmla="*/ 0 w 4725138"/>
                  <a:gd name="connsiteY9" fmla="*/ 2299908 h 4725497"/>
                  <a:gd name="connsiteX10" fmla="*/ 0 w 4725138"/>
                  <a:gd name="connsiteY10" fmla="*/ 2371573 h 4725497"/>
                  <a:gd name="connsiteX11" fmla="*/ 0 w 4725138"/>
                  <a:gd name="connsiteY11" fmla="*/ 2371573 h 4725497"/>
                  <a:gd name="connsiteX12" fmla="*/ 2281902 w 4725138"/>
                  <a:gd name="connsiteY12" fmla="*/ 4725498 h 4725497"/>
                  <a:gd name="connsiteX13" fmla="*/ 2281902 w 4725138"/>
                  <a:gd name="connsiteY13" fmla="*/ 4725498 h 47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5138" h="4725497">
                    <a:moveTo>
                      <a:pt x="4725139" y="4725229"/>
                    </a:moveTo>
                    <a:lnTo>
                      <a:pt x="4725139" y="4725229"/>
                    </a:lnTo>
                    <a:cubicBezTo>
                      <a:pt x="3423405" y="4726321"/>
                      <a:pt x="2366539" y="3673302"/>
                      <a:pt x="2362883" y="2371573"/>
                    </a:cubicBezTo>
                    <a:lnTo>
                      <a:pt x="2362883" y="2355000"/>
                    </a:lnTo>
                    <a:cubicBezTo>
                      <a:pt x="2362883" y="2336546"/>
                      <a:pt x="2362883" y="2318182"/>
                      <a:pt x="2363600" y="2299908"/>
                    </a:cubicBezTo>
                    <a:cubicBezTo>
                      <a:pt x="2384653" y="1478153"/>
                      <a:pt x="2831889" y="726594"/>
                      <a:pt x="3544101" y="316132"/>
                    </a:cubicBezTo>
                    <a:cubicBezTo>
                      <a:pt x="3208774" y="122153"/>
                      <a:pt x="2830695" y="14078"/>
                      <a:pt x="2443506" y="1523"/>
                    </a:cubicBezTo>
                    <a:cubicBezTo>
                      <a:pt x="2416632" y="627"/>
                      <a:pt x="2389758" y="0"/>
                      <a:pt x="2362883" y="0"/>
                    </a:cubicBezTo>
                    <a:lnTo>
                      <a:pt x="0" y="0"/>
                    </a:lnTo>
                    <a:lnTo>
                      <a:pt x="0" y="2299908"/>
                    </a:lnTo>
                    <a:cubicBezTo>
                      <a:pt x="0" y="2299908"/>
                      <a:pt x="0" y="2368616"/>
                      <a:pt x="0" y="2371573"/>
                    </a:cubicBezTo>
                    <a:lnTo>
                      <a:pt x="0" y="2371573"/>
                    </a:lnTo>
                    <a:cubicBezTo>
                      <a:pt x="4748" y="3645328"/>
                      <a:pt x="1017374" y="4682767"/>
                      <a:pt x="2281902" y="4725498"/>
                    </a:cubicBezTo>
                    <a:lnTo>
                      <a:pt x="2281902" y="4725498"/>
                    </a:lnTo>
                    <a:close/>
                  </a:path>
                </a:pathLst>
              </a:custGeom>
              <a:solidFill>
                <a:schemeClr val="accent1"/>
              </a:solidFill>
              <a:ln w="8958" cap="flat">
                <a:noFill/>
                <a:prstDash val="solid"/>
                <a:miter/>
              </a:ln>
            </p:spPr>
            <p:txBody>
              <a:bodyPr rtlCol="0" anchor="ctr"/>
              <a:lstStyle/>
              <a:p>
                <a:endParaRPr lang="nl-NL" dirty="0"/>
              </a:p>
            </p:txBody>
          </p:sp>
          <p:sp>
            <p:nvSpPr>
              <p:cNvPr id="20" name="Vrije vorm: vorm 19">
                <a:extLst>
                  <a:ext uri="{FF2B5EF4-FFF2-40B4-BE49-F238E27FC236}">
                    <a16:creationId xmlns:a16="http://schemas.microsoft.com/office/drawing/2014/main" id="{963B42EB-4457-4D7C-9933-E299D671FA0E}"/>
                  </a:ext>
                </a:extLst>
              </p:cNvPr>
              <p:cNvSpPr/>
              <p:nvPr/>
            </p:nvSpPr>
            <p:spPr>
              <a:xfrm>
                <a:off x="7390448" y="3937999"/>
                <a:ext cx="8958" cy="8958"/>
              </a:xfrm>
              <a:custGeom>
                <a:avLst/>
                <a:gdLst>
                  <a:gd name="connsiteX0" fmla="*/ 0 w 8958"/>
                  <a:gd name="connsiteY0" fmla="*/ 0 h 8958"/>
                  <a:gd name="connsiteX1" fmla="*/ 0 w 8958"/>
                  <a:gd name="connsiteY1" fmla="*/ 0 h 8958"/>
                  <a:gd name="connsiteX2" fmla="*/ 0 w 8958"/>
                  <a:gd name="connsiteY2" fmla="*/ 8958 h 8958"/>
                  <a:gd name="connsiteX3" fmla="*/ 0 w 8958"/>
                  <a:gd name="connsiteY3" fmla="*/ 8958 h 8958"/>
                  <a:gd name="connsiteX4" fmla="*/ 0 w 8958"/>
                  <a:gd name="connsiteY4" fmla="*/ 0 h 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 h="8958">
                    <a:moveTo>
                      <a:pt x="0" y="0"/>
                    </a:moveTo>
                    <a:lnTo>
                      <a:pt x="0" y="0"/>
                    </a:lnTo>
                    <a:cubicBezTo>
                      <a:pt x="0" y="2956"/>
                      <a:pt x="0" y="5912"/>
                      <a:pt x="0" y="8958"/>
                    </a:cubicBezTo>
                    <a:lnTo>
                      <a:pt x="0" y="8958"/>
                    </a:lnTo>
                    <a:cubicBezTo>
                      <a:pt x="0" y="6002"/>
                      <a:pt x="0" y="3046"/>
                      <a:pt x="0" y="0"/>
                    </a:cubicBezTo>
                    <a:close/>
                  </a:path>
                </a:pathLst>
              </a:custGeom>
              <a:solidFill>
                <a:srgbClr val="008D36"/>
              </a:solidFill>
              <a:ln w="8958" cap="flat">
                <a:noFill/>
                <a:prstDash val="solid"/>
                <a:miter/>
              </a:ln>
            </p:spPr>
            <p:txBody>
              <a:bodyPr rtlCol="0" anchor="ctr"/>
              <a:lstStyle/>
              <a:p>
                <a:endParaRPr lang="nl-NL" dirty="0"/>
              </a:p>
            </p:txBody>
          </p:sp>
          <p:sp>
            <p:nvSpPr>
              <p:cNvPr id="22" name="Vrije vorm: vorm 21">
                <a:extLst>
                  <a:ext uri="{FF2B5EF4-FFF2-40B4-BE49-F238E27FC236}">
                    <a16:creationId xmlns:a16="http://schemas.microsoft.com/office/drawing/2014/main" id="{F0ACC331-108A-44D9-B4A5-DD5C8BFD450C}"/>
                  </a:ext>
                </a:extLst>
              </p:cNvPr>
              <p:cNvSpPr/>
              <p:nvPr userDrawn="1"/>
            </p:nvSpPr>
            <p:spPr>
              <a:xfrm>
                <a:off x="9753152" y="1891517"/>
                <a:ext cx="2362255" cy="4409096"/>
              </a:xfrm>
              <a:custGeom>
                <a:avLst/>
                <a:gdLst>
                  <a:gd name="connsiteX0" fmla="*/ 2361719 w 2362255"/>
                  <a:gd name="connsiteY0" fmla="*/ 1983775 h 4409096"/>
                  <a:gd name="connsiteX1" fmla="*/ 1181218 w 2362255"/>
                  <a:gd name="connsiteY1" fmla="*/ 0 h 4409096"/>
                  <a:gd name="connsiteX2" fmla="*/ 716 w 2362255"/>
                  <a:gd name="connsiteY2" fmla="*/ 1983775 h 4409096"/>
                  <a:gd name="connsiteX3" fmla="*/ 0 w 2362255"/>
                  <a:gd name="connsiteY3" fmla="*/ 2050961 h 4409096"/>
                  <a:gd name="connsiteX4" fmla="*/ 0 w 2362255"/>
                  <a:gd name="connsiteY4" fmla="*/ 2050961 h 4409096"/>
                  <a:gd name="connsiteX5" fmla="*/ 2362256 w 2362255"/>
                  <a:gd name="connsiteY5" fmla="*/ 4409097 h 4409096"/>
                  <a:gd name="connsiteX6" fmla="*/ 2362256 w 2362255"/>
                  <a:gd name="connsiteY6" fmla="*/ 4409097 h 4409096"/>
                  <a:gd name="connsiteX7" fmla="*/ 2362256 w 2362255"/>
                  <a:gd name="connsiteY7" fmla="*/ 2055440 h 4409096"/>
                  <a:gd name="connsiteX8" fmla="*/ 2361719 w 2362255"/>
                  <a:gd name="connsiteY8" fmla="*/ 1983775 h 44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55" h="4409096">
                    <a:moveTo>
                      <a:pt x="2361719" y="1983775"/>
                    </a:moveTo>
                    <a:cubicBezTo>
                      <a:pt x="2340197" y="1162157"/>
                      <a:pt x="1893086" y="410809"/>
                      <a:pt x="1181218" y="0"/>
                    </a:cubicBezTo>
                    <a:cubicBezTo>
                      <a:pt x="469007" y="410462"/>
                      <a:pt x="21770" y="1162021"/>
                      <a:pt x="716" y="1983775"/>
                    </a:cubicBezTo>
                    <a:cubicBezTo>
                      <a:pt x="179" y="2001692"/>
                      <a:pt x="0" y="2050961"/>
                      <a:pt x="0" y="2050961"/>
                    </a:cubicBezTo>
                    <a:lnTo>
                      <a:pt x="0" y="2050961"/>
                    </a:lnTo>
                    <a:cubicBezTo>
                      <a:pt x="1879" y="3354154"/>
                      <a:pt x="1059063" y="4409494"/>
                      <a:pt x="2362256" y="4409097"/>
                    </a:cubicBezTo>
                    <a:lnTo>
                      <a:pt x="2362256" y="4409097"/>
                    </a:lnTo>
                    <a:lnTo>
                      <a:pt x="2362256" y="2055440"/>
                    </a:lnTo>
                    <a:cubicBezTo>
                      <a:pt x="2362256" y="2055440"/>
                      <a:pt x="2362256" y="2004648"/>
                      <a:pt x="2361719" y="1983775"/>
                    </a:cubicBezTo>
                    <a:close/>
                  </a:path>
                </a:pathLst>
              </a:custGeom>
              <a:solidFill>
                <a:srgbClr val="01261E"/>
              </a:solidFill>
              <a:ln w="8958" cap="flat">
                <a:noFill/>
                <a:prstDash val="solid"/>
                <a:miter/>
              </a:ln>
            </p:spPr>
            <p:txBody>
              <a:bodyPr rtlCol="0" anchor="ctr"/>
              <a:lstStyle/>
              <a:p>
                <a:endParaRPr lang="nl-NL" dirty="0"/>
              </a:p>
            </p:txBody>
          </p:sp>
        </p:grpSp>
      </p:grpSp>
      <p:sp>
        <p:nvSpPr>
          <p:cNvPr id="2" name="Titel 1">
            <a:extLst>
              <a:ext uri="{FF2B5EF4-FFF2-40B4-BE49-F238E27FC236}">
                <a16:creationId xmlns:a16="http://schemas.microsoft.com/office/drawing/2014/main" id="{CDA79FA1-4A15-4D7E-81F8-BCEF493CFD1A}"/>
              </a:ext>
            </a:extLst>
          </p:cNvPr>
          <p:cNvSpPr>
            <a:spLocks noGrp="1"/>
          </p:cNvSpPr>
          <p:nvPr>
            <p:ph type="ctrTitle"/>
          </p:nvPr>
        </p:nvSpPr>
        <p:spPr>
          <a:xfrm>
            <a:off x="777666" y="1993222"/>
            <a:ext cx="5865649" cy="2197117"/>
          </a:xfrm>
        </p:spPr>
        <p:txBody>
          <a:bodyPr anchor="b"/>
          <a:lstStyle>
            <a:lvl1pPr algn="l">
              <a:defRPr sz="4800"/>
            </a:lvl1pPr>
          </a:lstStyle>
          <a:p>
            <a:r>
              <a:rPr lang="nl-NL"/>
              <a:t>Klik om stijl te bewerken</a:t>
            </a:r>
            <a:endParaRPr lang="nl-NL" dirty="0"/>
          </a:p>
        </p:txBody>
      </p:sp>
      <p:sp>
        <p:nvSpPr>
          <p:cNvPr id="3" name="Ondertitel 2">
            <a:extLst>
              <a:ext uri="{FF2B5EF4-FFF2-40B4-BE49-F238E27FC236}">
                <a16:creationId xmlns:a16="http://schemas.microsoft.com/office/drawing/2014/main" id="{CD172DB1-0A41-404C-8E65-97E6546EB6C3}"/>
              </a:ext>
            </a:extLst>
          </p:cNvPr>
          <p:cNvSpPr>
            <a:spLocks noGrp="1"/>
          </p:cNvSpPr>
          <p:nvPr>
            <p:ph type="subTitle" idx="1"/>
          </p:nvPr>
        </p:nvSpPr>
        <p:spPr>
          <a:xfrm>
            <a:off x="777668" y="4438760"/>
            <a:ext cx="5865648" cy="1039688"/>
          </a:xfrm>
        </p:spPr>
        <p:txBody>
          <a:bodyPr/>
          <a:lstStyle>
            <a:lvl1pPr marL="0" indent="0" algn="l">
              <a:buNone/>
              <a:defRPr sz="24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4" name="Tijdelijke aanduiding voor datum 3">
            <a:extLst>
              <a:ext uri="{FF2B5EF4-FFF2-40B4-BE49-F238E27FC236}">
                <a16:creationId xmlns:a16="http://schemas.microsoft.com/office/drawing/2014/main" id="{23A5415B-E1BA-41E3-A115-CCA7D4C70515}"/>
              </a:ext>
            </a:extLst>
          </p:cNvPr>
          <p:cNvSpPr>
            <a:spLocks noGrp="1"/>
          </p:cNvSpPr>
          <p:nvPr>
            <p:ph type="dt" sz="half" idx="10"/>
          </p:nvPr>
        </p:nvSpPr>
        <p:spPr>
          <a:xfrm>
            <a:off x="771117" y="6440922"/>
            <a:ext cx="2341971" cy="196345"/>
          </a:xfrm>
        </p:spPr>
        <p:txBody>
          <a:bodyPr/>
          <a:lstStyle/>
          <a:p>
            <a:fld id="{7946EE79-EF2C-40DB-B1EC-F876487416F1}" type="datetime2">
              <a:rPr lang="nl-NL" smtClean="0"/>
              <a:t>dinsdag 8 november 2022</a:t>
            </a:fld>
            <a:endParaRPr lang="nl-NL" dirty="0"/>
          </a:p>
        </p:txBody>
      </p:sp>
      <p:sp>
        <p:nvSpPr>
          <p:cNvPr id="5" name="Tijdelijke aanduiding voor voettekst 4">
            <a:extLst>
              <a:ext uri="{FF2B5EF4-FFF2-40B4-BE49-F238E27FC236}">
                <a16:creationId xmlns:a16="http://schemas.microsoft.com/office/drawing/2014/main" id="{5288297E-A9E6-4A4B-BE95-948DD66A8756}"/>
              </a:ext>
            </a:extLst>
          </p:cNvPr>
          <p:cNvSpPr>
            <a:spLocks noGrp="1"/>
          </p:cNvSpPr>
          <p:nvPr>
            <p:ph type="ftr" sz="quarter" idx="11"/>
          </p:nvPr>
        </p:nvSpPr>
        <p:spPr>
          <a:xfrm>
            <a:off x="3606152" y="6440922"/>
            <a:ext cx="4988970" cy="196345"/>
          </a:xfrm>
        </p:spPr>
        <p:txBody>
          <a:bodyPr/>
          <a:lstStyle/>
          <a:p>
            <a:endParaRPr lang="nl-NL" dirty="0"/>
          </a:p>
        </p:txBody>
      </p:sp>
      <p:sp>
        <p:nvSpPr>
          <p:cNvPr id="6" name="Tijdelijke aanduiding voor dianummer 5">
            <a:extLst>
              <a:ext uri="{FF2B5EF4-FFF2-40B4-BE49-F238E27FC236}">
                <a16:creationId xmlns:a16="http://schemas.microsoft.com/office/drawing/2014/main" id="{089C2F50-C461-426F-A6E7-20A2CEAF1B18}"/>
              </a:ext>
            </a:extLst>
          </p:cNvPr>
          <p:cNvSpPr>
            <a:spLocks noGrp="1"/>
          </p:cNvSpPr>
          <p:nvPr>
            <p:ph type="sldNum" sz="quarter" idx="12"/>
          </p:nvPr>
        </p:nvSpPr>
        <p:spPr>
          <a:xfrm>
            <a:off x="10845569" y="6440922"/>
            <a:ext cx="729687" cy="196345"/>
          </a:xfrm>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838404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2210517-C118-451E-8BA1-FEA40E23C58E}"/>
              </a:ext>
            </a:extLst>
          </p:cNvPr>
          <p:cNvSpPr>
            <a:spLocks noGrp="1"/>
          </p:cNvSpPr>
          <p:nvPr>
            <p:ph type="dt" sz="half" idx="10"/>
          </p:nvPr>
        </p:nvSpPr>
        <p:spPr/>
        <p:txBody>
          <a:bodyPr/>
          <a:lstStyle/>
          <a:p>
            <a:fld id="{FA29940C-1971-4AD6-AF21-E6791EA173C1}" type="datetime2">
              <a:rPr lang="nl-NL" smtClean="0"/>
              <a:t>dinsdag 8 november 2022</a:t>
            </a:fld>
            <a:endParaRPr lang="nl-NL"/>
          </a:p>
        </p:txBody>
      </p:sp>
      <p:sp>
        <p:nvSpPr>
          <p:cNvPr id="3" name="Tijdelijke aanduiding voor voettekst 2">
            <a:extLst>
              <a:ext uri="{FF2B5EF4-FFF2-40B4-BE49-F238E27FC236}">
                <a16:creationId xmlns:a16="http://schemas.microsoft.com/office/drawing/2014/main" id="{126F3487-FACF-4E32-A6EC-7F96763AC3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B8F8745-1605-4C66-9227-D751BB496758}"/>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27623674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leen Afbeelding ">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3ADD3ECF-0C87-41D3-A693-2E70F151D5C6}"/>
              </a:ext>
            </a:extLst>
          </p:cNvPr>
          <p:cNvSpPr>
            <a:spLocks noGrp="1"/>
          </p:cNvSpPr>
          <p:nvPr>
            <p:ph type="pic" idx="1"/>
          </p:nvPr>
        </p:nvSpPr>
        <p:spPr>
          <a:xfrm>
            <a:off x="0" y="0"/>
            <a:ext cx="12192000" cy="6857999"/>
          </a:xfrm>
          <a:solidFill>
            <a:schemeClr val="bg1">
              <a:lumMod val="95000"/>
            </a:schemeClr>
          </a:solidFill>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B1BEE0B4-2A8E-494E-9901-8BAFDD0F1EF4}"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6473669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grpSp>
        <p:nvGrpSpPr>
          <p:cNvPr id="47" name="Groep 46">
            <a:extLst>
              <a:ext uri="{FF2B5EF4-FFF2-40B4-BE49-F238E27FC236}">
                <a16:creationId xmlns:a16="http://schemas.microsoft.com/office/drawing/2014/main" id="{E28A149E-818F-4A68-8BAB-B9D96DE3C5D1}"/>
              </a:ext>
            </a:extLst>
          </p:cNvPr>
          <p:cNvGrpSpPr/>
          <p:nvPr userDrawn="1"/>
        </p:nvGrpSpPr>
        <p:grpSpPr>
          <a:xfrm>
            <a:off x="5313461" y="137"/>
            <a:ext cx="6878760" cy="6878669"/>
            <a:chOff x="5313461" y="137"/>
            <a:chExt cx="6878760" cy="6878669"/>
          </a:xfrm>
        </p:grpSpPr>
        <p:grpSp>
          <p:nvGrpSpPr>
            <p:cNvPr id="12" name="Graphic 10">
              <a:extLst>
                <a:ext uri="{FF2B5EF4-FFF2-40B4-BE49-F238E27FC236}">
                  <a16:creationId xmlns:a16="http://schemas.microsoft.com/office/drawing/2014/main" id="{CA51CA00-F9EB-4F05-8D98-E5C52A77D2CD}"/>
                </a:ext>
              </a:extLst>
            </p:cNvPr>
            <p:cNvGrpSpPr/>
            <p:nvPr/>
          </p:nvGrpSpPr>
          <p:grpSpPr>
            <a:xfrm>
              <a:off x="5313461" y="137"/>
              <a:ext cx="6878760" cy="6878669"/>
              <a:chOff x="5307506" y="2519"/>
              <a:chExt cx="6878760" cy="6878669"/>
            </a:xfrm>
          </p:grpSpPr>
          <p:sp>
            <p:nvSpPr>
              <p:cNvPr id="15" name="Vrije vorm: vorm 14">
                <a:extLst>
                  <a:ext uri="{FF2B5EF4-FFF2-40B4-BE49-F238E27FC236}">
                    <a16:creationId xmlns:a16="http://schemas.microsoft.com/office/drawing/2014/main" id="{8D4B17FE-B7F8-4CB5-AFF0-1E73C94BE29F}"/>
                  </a:ext>
                </a:extLst>
              </p:cNvPr>
              <p:cNvSpPr/>
              <p:nvPr/>
            </p:nvSpPr>
            <p:spPr>
              <a:xfrm>
                <a:off x="5307506" y="1722477"/>
                <a:ext cx="1719958" cy="1719958"/>
              </a:xfrm>
              <a:custGeom>
                <a:avLst/>
                <a:gdLst>
                  <a:gd name="connsiteX0" fmla="*/ 1719959 w 1719958"/>
                  <a:gd name="connsiteY0" fmla="*/ 0 h 1719958"/>
                  <a:gd name="connsiteX1" fmla="*/ 1719959 w 1719958"/>
                  <a:gd name="connsiteY1" fmla="*/ 0 h 1719958"/>
                  <a:gd name="connsiteX2" fmla="*/ 0 w 1719958"/>
                  <a:gd name="connsiteY2" fmla="*/ 1719959 h 1719958"/>
                  <a:gd name="connsiteX3" fmla="*/ 1719959 w 1719958"/>
                  <a:gd name="connsiteY3" fmla="*/ 1719959 h 1719958"/>
                </a:gdLst>
                <a:ahLst/>
                <a:cxnLst>
                  <a:cxn ang="0">
                    <a:pos x="connsiteX0" y="connsiteY0"/>
                  </a:cxn>
                  <a:cxn ang="0">
                    <a:pos x="connsiteX1" y="connsiteY1"/>
                  </a:cxn>
                  <a:cxn ang="0">
                    <a:pos x="connsiteX2" y="connsiteY2"/>
                  </a:cxn>
                  <a:cxn ang="0">
                    <a:pos x="connsiteX3" y="connsiteY3"/>
                  </a:cxn>
                </a:cxnLst>
                <a:rect l="l" t="t" r="r" b="b"/>
                <a:pathLst>
                  <a:path w="1719958" h="1719958">
                    <a:moveTo>
                      <a:pt x="1719959" y="0"/>
                    </a:moveTo>
                    <a:lnTo>
                      <a:pt x="1719959" y="0"/>
                    </a:lnTo>
                    <a:cubicBezTo>
                      <a:pt x="770398" y="0"/>
                      <a:pt x="0" y="769861"/>
                      <a:pt x="0" y="1719959"/>
                    </a:cubicBezTo>
                    <a:lnTo>
                      <a:pt x="1719959" y="1719959"/>
                    </a:lnTo>
                    <a:close/>
                  </a:path>
                </a:pathLst>
              </a:custGeom>
              <a:solidFill>
                <a:schemeClr val="accent2">
                  <a:lumMod val="20000"/>
                  <a:lumOff val="80000"/>
                </a:schemeClr>
              </a:solidFill>
              <a:ln w="8958"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52238391-480A-473C-81A3-148AA312D325}"/>
                  </a:ext>
                </a:extLst>
              </p:cNvPr>
              <p:cNvSpPr/>
              <p:nvPr/>
            </p:nvSpPr>
            <p:spPr>
              <a:xfrm>
                <a:off x="10466666" y="1722119"/>
                <a:ext cx="1719600" cy="1719600"/>
              </a:xfrm>
              <a:custGeom>
                <a:avLst/>
                <a:gdLst>
                  <a:gd name="connsiteX0" fmla="*/ 0 w 1719600"/>
                  <a:gd name="connsiteY0" fmla="*/ 0 h 1719600"/>
                  <a:gd name="connsiteX1" fmla="*/ 1719600 w 1719600"/>
                  <a:gd name="connsiteY1" fmla="*/ 0 h 1719600"/>
                  <a:gd name="connsiteX2" fmla="*/ 1719600 w 1719600"/>
                  <a:gd name="connsiteY2" fmla="*/ 1719601 h 1719600"/>
                  <a:gd name="connsiteX3" fmla="*/ 0 w 1719600"/>
                  <a:gd name="connsiteY3" fmla="*/ 1719601 h 1719600"/>
                </a:gdLst>
                <a:ahLst/>
                <a:cxnLst>
                  <a:cxn ang="0">
                    <a:pos x="connsiteX0" y="connsiteY0"/>
                  </a:cxn>
                  <a:cxn ang="0">
                    <a:pos x="connsiteX1" y="connsiteY1"/>
                  </a:cxn>
                  <a:cxn ang="0">
                    <a:pos x="connsiteX2" y="connsiteY2"/>
                  </a:cxn>
                  <a:cxn ang="0">
                    <a:pos x="connsiteX3" y="connsiteY3"/>
                  </a:cxn>
                </a:cxnLst>
                <a:rect l="l" t="t" r="r" b="b"/>
                <a:pathLst>
                  <a:path w="1719600" h="1719600">
                    <a:moveTo>
                      <a:pt x="0" y="0"/>
                    </a:moveTo>
                    <a:lnTo>
                      <a:pt x="1719600" y="0"/>
                    </a:lnTo>
                    <a:lnTo>
                      <a:pt x="1719600" y="1719601"/>
                    </a:lnTo>
                    <a:lnTo>
                      <a:pt x="0" y="1719601"/>
                    </a:lnTo>
                    <a:close/>
                  </a:path>
                </a:pathLst>
              </a:custGeom>
              <a:solidFill>
                <a:schemeClr val="accent2"/>
              </a:solidFill>
              <a:ln w="8958"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EB3405C8-3BFB-4F6C-9F97-1B8DC0A464AE}"/>
                  </a:ext>
                </a:extLst>
              </p:cNvPr>
              <p:cNvSpPr/>
              <p:nvPr/>
            </p:nvSpPr>
            <p:spPr>
              <a:xfrm>
                <a:off x="10466666" y="3441630"/>
                <a:ext cx="1719510" cy="1719959"/>
              </a:xfrm>
              <a:custGeom>
                <a:avLst/>
                <a:gdLst>
                  <a:gd name="connsiteX0" fmla="*/ 1719511 w 1719510"/>
                  <a:gd name="connsiteY0" fmla="*/ 0 h 1719959"/>
                  <a:gd name="connsiteX1" fmla="*/ 0 w 1719510"/>
                  <a:gd name="connsiteY1" fmla="*/ 0 h 1719959"/>
                  <a:gd name="connsiteX2" fmla="*/ 859979 w 1719510"/>
                  <a:gd name="connsiteY2" fmla="*/ 859979 h 1719959"/>
                  <a:gd name="connsiteX3" fmla="*/ 0 w 1719510"/>
                  <a:gd name="connsiteY3" fmla="*/ 1719959 h 1719959"/>
                  <a:gd name="connsiteX4" fmla="*/ 1719511 w 1719510"/>
                  <a:gd name="connsiteY4" fmla="*/ 1719959 h 17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9510" h="1719959">
                    <a:moveTo>
                      <a:pt x="1719511" y="0"/>
                    </a:moveTo>
                    <a:lnTo>
                      <a:pt x="0" y="0"/>
                    </a:lnTo>
                    <a:cubicBezTo>
                      <a:pt x="474953" y="0"/>
                      <a:pt x="859979" y="385026"/>
                      <a:pt x="859979" y="859979"/>
                    </a:cubicBezTo>
                    <a:cubicBezTo>
                      <a:pt x="859979" y="1334933"/>
                      <a:pt x="474953" y="1719959"/>
                      <a:pt x="0" y="1719959"/>
                    </a:cubicBezTo>
                    <a:lnTo>
                      <a:pt x="1719511" y="1719959"/>
                    </a:lnTo>
                    <a:close/>
                  </a:path>
                </a:pathLst>
              </a:custGeom>
              <a:solidFill>
                <a:schemeClr val="accent2">
                  <a:lumMod val="60000"/>
                  <a:lumOff val="40000"/>
                </a:schemeClr>
              </a:solidFill>
              <a:ln w="8958"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D7D62735-6503-445C-94ED-5F1D5D803C06}"/>
                  </a:ext>
                </a:extLst>
              </p:cNvPr>
              <p:cNvSpPr/>
              <p:nvPr/>
            </p:nvSpPr>
            <p:spPr>
              <a:xfrm>
                <a:off x="8747155" y="5160872"/>
                <a:ext cx="1719958" cy="1719958"/>
              </a:xfrm>
              <a:custGeom>
                <a:avLst/>
                <a:gdLst>
                  <a:gd name="connsiteX0" fmla="*/ 0 w 1719958"/>
                  <a:gd name="connsiteY0" fmla="*/ 1719959 h 1719958"/>
                  <a:gd name="connsiteX1" fmla="*/ 1719958 w 1719958"/>
                  <a:gd name="connsiteY1" fmla="*/ 1719959 h 1719958"/>
                  <a:gd name="connsiteX2" fmla="*/ 1719958 w 1719958"/>
                  <a:gd name="connsiteY2" fmla="*/ 0 h 1719958"/>
                  <a:gd name="connsiteX3" fmla="*/ 0 w 1719958"/>
                  <a:gd name="connsiteY3" fmla="*/ 1719959 h 1719958"/>
                </a:gdLst>
                <a:ahLst/>
                <a:cxnLst>
                  <a:cxn ang="0">
                    <a:pos x="connsiteX0" y="connsiteY0"/>
                  </a:cxn>
                  <a:cxn ang="0">
                    <a:pos x="connsiteX1" y="connsiteY1"/>
                  </a:cxn>
                  <a:cxn ang="0">
                    <a:pos x="connsiteX2" y="connsiteY2"/>
                  </a:cxn>
                  <a:cxn ang="0">
                    <a:pos x="connsiteX3" y="connsiteY3"/>
                  </a:cxn>
                </a:cxnLst>
                <a:rect l="l" t="t" r="r" b="b"/>
                <a:pathLst>
                  <a:path w="1719958" h="1719958">
                    <a:moveTo>
                      <a:pt x="0" y="1719959"/>
                    </a:moveTo>
                    <a:lnTo>
                      <a:pt x="1719958" y="1719959"/>
                    </a:lnTo>
                    <a:lnTo>
                      <a:pt x="1719958" y="0"/>
                    </a:lnTo>
                    <a:cubicBezTo>
                      <a:pt x="1719958" y="949561"/>
                      <a:pt x="950098" y="1719959"/>
                      <a:pt x="0" y="1719959"/>
                    </a:cubicBezTo>
                  </a:path>
                </a:pathLst>
              </a:custGeom>
              <a:solidFill>
                <a:srgbClr val="004488"/>
              </a:solidFill>
              <a:ln w="8958"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A79CF36F-0D77-4F88-A22B-88A30E2DED4C}"/>
                  </a:ext>
                </a:extLst>
              </p:cNvPr>
              <p:cNvSpPr/>
              <p:nvPr/>
            </p:nvSpPr>
            <p:spPr>
              <a:xfrm>
                <a:off x="8749089" y="5161230"/>
                <a:ext cx="1719958" cy="1719958"/>
              </a:xfrm>
              <a:custGeom>
                <a:avLst/>
                <a:gdLst>
                  <a:gd name="connsiteX0" fmla="*/ 1719959 w 1719958"/>
                  <a:gd name="connsiteY0" fmla="*/ 0 h 1719958"/>
                  <a:gd name="connsiteX1" fmla="*/ 0 w 1719958"/>
                  <a:gd name="connsiteY1" fmla="*/ 0 h 1719958"/>
                  <a:gd name="connsiteX2" fmla="*/ 0 w 1719958"/>
                  <a:gd name="connsiteY2" fmla="*/ 1719959 h 1719958"/>
                  <a:gd name="connsiteX3" fmla="*/ 0 w 1719958"/>
                  <a:gd name="connsiteY3" fmla="*/ 1719959 h 1719958"/>
                  <a:gd name="connsiteX4" fmla="*/ 1719959 w 1719958"/>
                  <a:gd name="connsiteY4" fmla="*/ 0 h 1719958"/>
                  <a:gd name="connsiteX5" fmla="*/ 0 w 1719958"/>
                  <a:gd name="connsiteY5" fmla="*/ 1719959 h 1719958"/>
                  <a:gd name="connsiteX6" fmla="*/ 0 w 1719958"/>
                  <a:gd name="connsiteY6" fmla="*/ 1719959 h 1719958"/>
                  <a:gd name="connsiteX7" fmla="*/ 0 w 1719958"/>
                  <a:gd name="connsiteY7" fmla="*/ 1719959 h 1719958"/>
                  <a:gd name="connsiteX8" fmla="*/ 0 w 1719958"/>
                  <a:gd name="connsiteY8" fmla="*/ 1719959 h 1719958"/>
                  <a:gd name="connsiteX9" fmla="*/ 0 w 1719958"/>
                  <a:gd name="connsiteY9" fmla="*/ 1719959 h 1719958"/>
                  <a:gd name="connsiteX10" fmla="*/ 0 w 1719958"/>
                  <a:gd name="connsiteY10" fmla="*/ 1719959 h 171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958" h="1719958">
                    <a:moveTo>
                      <a:pt x="1719959" y="0"/>
                    </a:moveTo>
                    <a:lnTo>
                      <a:pt x="0" y="0"/>
                    </a:lnTo>
                    <a:lnTo>
                      <a:pt x="0" y="1719959"/>
                    </a:lnTo>
                    <a:lnTo>
                      <a:pt x="0" y="1719959"/>
                    </a:lnTo>
                    <a:cubicBezTo>
                      <a:pt x="949561" y="1719959"/>
                      <a:pt x="1719959" y="949561"/>
                      <a:pt x="1719959" y="0"/>
                    </a:cubicBezTo>
                    <a:moveTo>
                      <a:pt x="0" y="1719959"/>
                    </a:moveTo>
                    <a:lnTo>
                      <a:pt x="0" y="1719959"/>
                    </a:lnTo>
                    <a:close/>
                    <a:moveTo>
                      <a:pt x="0" y="1719959"/>
                    </a:moveTo>
                    <a:lnTo>
                      <a:pt x="0" y="1719959"/>
                    </a:lnTo>
                    <a:close/>
                    <a:moveTo>
                      <a:pt x="0" y="1719959"/>
                    </a:moveTo>
                    <a:lnTo>
                      <a:pt x="0" y="1719959"/>
                    </a:lnTo>
                    <a:close/>
                  </a:path>
                </a:pathLst>
              </a:custGeom>
              <a:solidFill>
                <a:schemeClr val="accent2">
                  <a:lumMod val="20000"/>
                  <a:lumOff val="80000"/>
                </a:schemeClr>
              </a:solidFill>
              <a:ln w="8958"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D5010B73-A281-46C9-981D-C3502AD2AABD}"/>
                  </a:ext>
                </a:extLst>
              </p:cNvPr>
              <p:cNvSpPr/>
              <p:nvPr/>
            </p:nvSpPr>
            <p:spPr>
              <a:xfrm>
                <a:off x="10466666" y="5161230"/>
                <a:ext cx="1719510" cy="1719958"/>
              </a:xfrm>
              <a:custGeom>
                <a:avLst/>
                <a:gdLst>
                  <a:gd name="connsiteX0" fmla="*/ 1719511 w 1719510"/>
                  <a:gd name="connsiteY0" fmla="*/ 0 h 1719958"/>
                  <a:gd name="connsiteX1" fmla="*/ 0 w 1719510"/>
                  <a:gd name="connsiteY1" fmla="*/ 0 h 1719958"/>
                  <a:gd name="connsiteX2" fmla="*/ 1719511 w 1719510"/>
                  <a:gd name="connsiteY2" fmla="*/ 1719959 h 1719958"/>
                </a:gdLst>
                <a:ahLst/>
                <a:cxnLst>
                  <a:cxn ang="0">
                    <a:pos x="connsiteX0" y="connsiteY0"/>
                  </a:cxn>
                  <a:cxn ang="0">
                    <a:pos x="connsiteX1" y="connsiteY1"/>
                  </a:cxn>
                  <a:cxn ang="0">
                    <a:pos x="connsiteX2" y="connsiteY2"/>
                  </a:cxn>
                </a:cxnLst>
                <a:rect l="l" t="t" r="r" b="b"/>
                <a:pathLst>
                  <a:path w="1719510" h="1719958">
                    <a:moveTo>
                      <a:pt x="1719511" y="0"/>
                    </a:moveTo>
                    <a:lnTo>
                      <a:pt x="0" y="0"/>
                    </a:lnTo>
                    <a:cubicBezTo>
                      <a:pt x="949561" y="0"/>
                      <a:pt x="1719511" y="769861"/>
                      <a:pt x="1719511" y="1719959"/>
                    </a:cubicBezTo>
                    <a:close/>
                  </a:path>
                </a:pathLst>
              </a:custGeom>
              <a:solidFill>
                <a:schemeClr val="accent2">
                  <a:lumMod val="20000"/>
                  <a:lumOff val="80000"/>
                </a:schemeClr>
              </a:solidFill>
              <a:ln w="8958"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54403B47-3614-4FAC-982F-052D461A3BF4}"/>
                  </a:ext>
                </a:extLst>
              </p:cNvPr>
              <p:cNvSpPr/>
              <p:nvPr/>
            </p:nvSpPr>
            <p:spPr>
              <a:xfrm>
                <a:off x="7027106" y="2519"/>
                <a:ext cx="1719958" cy="1719958"/>
              </a:xfrm>
              <a:custGeom>
                <a:avLst/>
                <a:gdLst>
                  <a:gd name="connsiteX0" fmla="*/ 1719959 w 1719958"/>
                  <a:gd name="connsiteY0" fmla="*/ 0 h 1719958"/>
                  <a:gd name="connsiteX1" fmla="*/ 0 w 1719958"/>
                  <a:gd name="connsiteY1" fmla="*/ 0 h 1719958"/>
                  <a:gd name="connsiteX2" fmla="*/ 1719959 w 1719958"/>
                  <a:gd name="connsiteY2" fmla="*/ 1719959 h 1719958"/>
                </a:gdLst>
                <a:ahLst/>
                <a:cxnLst>
                  <a:cxn ang="0">
                    <a:pos x="connsiteX0" y="connsiteY0"/>
                  </a:cxn>
                  <a:cxn ang="0">
                    <a:pos x="connsiteX1" y="connsiteY1"/>
                  </a:cxn>
                  <a:cxn ang="0">
                    <a:pos x="connsiteX2" y="connsiteY2"/>
                  </a:cxn>
                </a:cxnLst>
                <a:rect l="l" t="t" r="r" b="b"/>
                <a:pathLst>
                  <a:path w="1719958" h="1719958">
                    <a:moveTo>
                      <a:pt x="1719959" y="0"/>
                    </a:moveTo>
                    <a:lnTo>
                      <a:pt x="0" y="0"/>
                    </a:lnTo>
                    <a:cubicBezTo>
                      <a:pt x="949561" y="0"/>
                      <a:pt x="1719959" y="769861"/>
                      <a:pt x="1719959" y="1719959"/>
                    </a:cubicBezTo>
                    <a:close/>
                  </a:path>
                </a:pathLst>
              </a:custGeom>
              <a:solidFill>
                <a:schemeClr val="accent2">
                  <a:lumMod val="20000"/>
                  <a:lumOff val="80000"/>
                </a:schemeClr>
              </a:solidFill>
              <a:ln w="8958"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D8C861DE-D70D-41D9-8281-9300A13E5D27}"/>
                  </a:ext>
                </a:extLst>
              </p:cNvPr>
              <p:cNvSpPr/>
              <p:nvPr/>
            </p:nvSpPr>
            <p:spPr>
              <a:xfrm>
                <a:off x="7027465" y="2519"/>
                <a:ext cx="1719958" cy="1719958"/>
              </a:xfrm>
              <a:custGeom>
                <a:avLst/>
                <a:gdLst>
                  <a:gd name="connsiteX0" fmla="*/ 0 w 1719958"/>
                  <a:gd name="connsiteY0" fmla="*/ 0 h 1719958"/>
                  <a:gd name="connsiteX1" fmla="*/ 0 w 1719958"/>
                  <a:gd name="connsiteY1" fmla="*/ 1719959 h 1719958"/>
                  <a:gd name="connsiteX2" fmla="*/ 1719959 w 1719958"/>
                  <a:gd name="connsiteY2" fmla="*/ 1719959 h 1719958"/>
                  <a:gd name="connsiteX3" fmla="*/ 0 w 1719958"/>
                  <a:gd name="connsiteY3" fmla="*/ 0 h 1719958"/>
                </a:gdLst>
                <a:ahLst/>
                <a:cxnLst>
                  <a:cxn ang="0">
                    <a:pos x="connsiteX0" y="connsiteY0"/>
                  </a:cxn>
                  <a:cxn ang="0">
                    <a:pos x="connsiteX1" y="connsiteY1"/>
                  </a:cxn>
                  <a:cxn ang="0">
                    <a:pos x="connsiteX2" y="connsiteY2"/>
                  </a:cxn>
                  <a:cxn ang="0">
                    <a:pos x="connsiteX3" y="connsiteY3"/>
                  </a:cxn>
                </a:cxnLst>
                <a:rect l="l" t="t" r="r" b="b"/>
                <a:pathLst>
                  <a:path w="1719958" h="1719958">
                    <a:moveTo>
                      <a:pt x="0" y="0"/>
                    </a:moveTo>
                    <a:lnTo>
                      <a:pt x="0" y="1719959"/>
                    </a:lnTo>
                    <a:lnTo>
                      <a:pt x="1719959" y="1719959"/>
                    </a:lnTo>
                    <a:cubicBezTo>
                      <a:pt x="1719959" y="770398"/>
                      <a:pt x="950098" y="0"/>
                      <a:pt x="0" y="0"/>
                    </a:cubicBezTo>
                  </a:path>
                </a:pathLst>
              </a:custGeom>
              <a:solidFill>
                <a:schemeClr val="accent2"/>
              </a:solidFill>
              <a:ln w="8958"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53EB5B54-36BC-46C3-AAFC-FB8998F2D25B}"/>
                  </a:ext>
                </a:extLst>
              </p:cNvPr>
              <p:cNvSpPr/>
              <p:nvPr/>
            </p:nvSpPr>
            <p:spPr>
              <a:xfrm>
                <a:off x="10466666" y="2519"/>
                <a:ext cx="1719510" cy="1719958"/>
              </a:xfrm>
              <a:custGeom>
                <a:avLst/>
                <a:gdLst>
                  <a:gd name="connsiteX0" fmla="*/ 1719511 w 1719510"/>
                  <a:gd name="connsiteY0" fmla="*/ 0 h 1719958"/>
                  <a:gd name="connsiteX1" fmla="*/ 0 w 1719510"/>
                  <a:gd name="connsiteY1" fmla="*/ 0 h 1719958"/>
                  <a:gd name="connsiteX2" fmla="*/ 1719511 w 1719510"/>
                  <a:gd name="connsiteY2" fmla="*/ 1719959 h 1719958"/>
                </a:gdLst>
                <a:ahLst/>
                <a:cxnLst>
                  <a:cxn ang="0">
                    <a:pos x="connsiteX0" y="connsiteY0"/>
                  </a:cxn>
                  <a:cxn ang="0">
                    <a:pos x="connsiteX1" y="connsiteY1"/>
                  </a:cxn>
                  <a:cxn ang="0">
                    <a:pos x="connsiteX2" y="connsiteY2"/>
                  </a:cxn>
                </a:cxnLst>
                <a:rect l="l" t="t" r="r" b="b"/>
                <a:pathLst>
                  <a:path w="1719510" h="1719958">
                    <a:moveTo>
                      <a:pt x="1719511" y="0"/>
                    </a:moveTo>
                    <a:lnTo>
                      <a:pt x="0" y="0"/>
                    </a:lnTo>
                    <a:cubicBezTo>
                      <a:pt x="949561" y="0"/>
                      <a:pt x="1719511" y="769861"/>
                      <a:pt x="1719511" y="1719959"/>
                    </a:cubicBezTo>
                    <a:close/>
                  </a:path>
                </a:pathLst>
              </a:custGeom>
              <a:solidFill>
                <a:schemeClr val="accent2">
                  <a:lumMod val="20000"/>
                  <a:lumOff val="80000"/>
                </a:schemeClr>
              </a:solidFill>
              <a:ln w="8958"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E772405B-3E91-4C33-943C-B6214D3D451C}"/>
                  </a:ext>
                </a:extLst>
              </p:cNvPr>
              <p:cNvSpPr/>
              <p:nvPr/>
            </p:nvSpPr>
            <p:spPr>
              <a:xfrm>
                <a:off x="10466666" y="2519"/>
                <a:ext cx="1719510" cy="1719958"/>
              </a:xfrm>
              <a:custGeom>
                <a:avLst/>
                <a:gdLst>
                  <a:gd name="connsiteX0" fmla="*/ 0 w 1719510"/>
                  <a:gd name="connsiteY0" fmla="*/ 1719959 h 1719958"/>
                  <a:gd name="connsiteX1" fmla="*/ 0 w 1719510"/>
                  <a:gd name="connsiteY1" fmla="*/ 0 h 1719958"/>
                  <a:gd name="connsiteX2" fmla="*/ 1719511 w 1719510"/>
                  <a:gd name="connsiteY2" fmla="*/ 1719959 h 1719958"/>
                </a:gdLst>
                <a:ahLst/>
                <a:cxnLst>
                  <a:cxn ang="0">
                    <a:pos x="connsiteX0" y="connsiteY0"/>
                  </a:cxn>
                  <a:cxn ang="0">
                    <a:pos x="connsiteX1" y="connsiteY1"/>
                  </a:cxn>
                  <a:cxn ang="0">
                    <a:pos x="connsiteX2" y="connsiteY2"/>
                  </a:cxn>
                </a:cxnLst>
                <a:rect l="l" t="t" r="r" b="b"/>
                <a:pathLst>
                  <a:path w="1719510" h="1719958">
                    <a:moveTo>
                      <a:pt x="0" y="1719959"/>
                    </a:moveTo>
                    <a:lnTo>
                      <a:pt x="0" y="0"/>
                    </a:lnTo>
                    <a:cubicBezTo>
                      <a:pt x="949561" y="0"/>
                      <a:pt x="1719511" y="769861"/>
                      <a:pt x="1719511" y="1719959"/>
                    </a:cubicBezTo>
                    <a:close/>
                  </a:path>
                </a:pathLst>
              </a:custGeom>
              <a:solidFill>
                <a:srgbClr val="004488"/>
              </a:solidFill>
              <a:ln w="8958" cap="flat">
                <a:noFill/>
                <a:prstDash val="solid"/>
                <a:miter/>
              </a:ln>
            </p:spPr>
            <p:txBody>
              <a:bodyPr rtlCol="0" anchor="ctr"/>
              <a:lstStyle/>
              <a:p>
                <a:endParaRPr lang="nl-NL"/>
              </a:p>
            </p:txBody>
          </p:sp>
        </p:grpSp>
        <p:sp>
          <p:nvSpPr>
            <p:cNvPr id="41" name="Vrije vorm: vorm 40">
              <a:extLst>
                <a:ext uri="{FF2B5EF4-FFF2-40B4-BE49-F238E27FC236}">
                  <a16:creationId xmlns:a16="http://schemas.microsoft.com/office/drawing/2014/main" id="{07657731-B49A-472F-9444-F568E30E2441}"/>
                </a:ext>
              </a:extLst>
            </p:cNvPr>
            <p:cNvSpPr/>
            <p:nvPr userDrawn="1"/>
          </p:nvSpPr>
          <p:spPr>
            <a:xfrm>
              <a:off x="7032701" y="1720749"/>
              <a:ext cx="3440277" cy="3439649"/>
            </a:xfrm>
            <a:custGeom>
              <a:avLst/>
              <a:gdLst>
                <a:gd name="connsiteX0" fmla="*/ 1712818 w 3440277"/>
                <a:gd name="connsiteY0" fmla="*/ 0 h 3439649"/>
                <a:gd name="connsiteX1" fmla="*/ 1712818 w 3440277"/>
                <a:gd name="connsiteY1" fmla="*/ 537 h 3439649"/>
                <a:gd name="connsiteX2" fmla="*/ 1720319 w 3440277"/>
                <a:gd name="connsiteY2" fmla="*/ 537 h 3439649"/>
                <a:gd name="connsiteX3" fmla="*/ 3440277 w 3440277"/>
                <a:gd name="connsiteY3" fmla="*/ 1720496 h 3439649"/>
                <a:gd name="connsiteX4" fmla="*/ 3439920 w 3440277"/>
                <a:gd name="connsiteY4" fmla="*/ 1720496 h 3439649"/>
                <a:gd name="connsiteX5" fmla="*/ 3439920 w 3440277"/>
                <a:gd name="connsiteY5" fmla="*/ 3439649 h 3439649"/>
                <a:gd name="connsiteX6" fmla="*/ 1720319 w 3440277"/>
                <a:gd name="connsiteY6" fmla="*/ 3439649 h 3439649"/>
                <a:gd name="connsiteX7" fmla="*/ 1719961 w 3440277"/>
                <a:gd name="connsiteY7" fmla="*/ 3439649 h 3439649"/>
                <a:gd name="connsiteX8" fmla="*/ 1719961 w 3440277"/>
                <a:gd name="connsiteY8" fmla="*/ 3439631 h 3439649"/>
                <a:gd name="connsiteX9" fmla="*/ 1544432 w 3440277"/>
                <a:gd name="connsiteY9" fmla="*/ 3430766 h 3439649"/>
                <a:gd name="connsiteX10" fmla="*/ 9238 w 3440277"/>
                <a:gd name="connsiteY10" fmla="*/ 1895489 h 3439649"/>
                <a:gd name="connsiteX11" fmla="*/ 401 w 3440277"/>
                <a:gd name="connsiteY11" fmla="*/ 1720496 h 3439649"/>
                <a:gd name="connsiteX12" fmla="*/ 360 w 3440277"/>
                <a:gd name="connsiteY12" fmla="*/ 1720496 h 3439649"/>
                <a:gd name="connsiteX13" fmla="*/ 360 w 3440277"/>
                <a:gd name="connsiteY13" fmla="*/ 1719959 h 3439649"/>
                <a:gd name="connsiteX14" fmla="*/ 0 w 3440277"/>
                <a:gd name="connsiteY14" fmla="*/ 1719959 h 3439649"/>
                <a:gd name="connsiteX15" fmla="*/ 360 w 3440277"/>
                <a:gd name="connsiteY15" fmla="*/ 1712802 h 3439649"/>
                <a:gd name="connsiteX16" fmla="*/ 360 w 3440277"/>
                <a:gd name="connsiteY16" fmla="*/ 537 h 3439649"/>
                <a:gd name="connsiteX17" fmla="*/ 1702229 w 3440277"/>
                <a:gd name="connsiteY17" fmla="*/ 537 h 343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277" h="3439649">
                  <a:moveTo>
                    <a:pt x="1712818" y="0"/>
                  </a:moveTo>
                  <a:lnTo>
                    <a:pt x="1712818" y="537"/>
                  </a:lnTo>
                  <a:lnTo>
                    <a:pt x="1720319" y="537"/>
                  </a:lnTo>
                  <a:cubicBezTo>
                    <a:pt x="2669879" y="537"/>
                    <a:pt x="3440277" y="770935"/>
                    <a:pt x="3440277" y="1720496"/>
                  </a:cubicBezTo>
                  <a:lnTo>
                    <a:pt x="3439920" y="1720496"/>
                  </a:lnTo>
                  <a:lnTo>
                    <a:pt x="3439920" y="3439649"/>
                  </a:lnTo>
                  <a:lnTo>
                    <a:pt x="1720319" y="3439649"/>
                  </a:lnTo>
                  <a:lnTo>
                    <a:pt x="1719961" y="3439649"/>
                  </a:lnTo>
                  <a:lnTo>
                    <a:pt x="1719961" y="3439631"/>
                  </a:lnTo>
                  <a:lnTo>
                    <a:pt x="1544432" y="3430766"/>
                  </a:lnTo>
                  <a:cubicBezTo>
                    <a:pt x="734825" y="3348524"/>
                    <a:pt x="91426" y="2704738"/>
                    <a:pt x="9238" y="1895489"/>
                  </a:cubicBezTo>
                  <a:lnTo>
                    <a:pt x="401" y="1720496"/>
                  </a:lnTo>
                  <a:lnTo>
                    <a:pt x="360" y="1720496"/>
                  </a:lnTo>
                  <a:lnTo>
                    <a:pt x="360" y="1719959"/>
                  </a:lnTo>
                  <a:lnTo>
                    <a:pt x="0" y="1719959"/>
                  </a:lnTo>
                  <a:lnTo>
                    <a:pt x="360" y="1712802"/>
                  </a:lnTo>
                  <a:lnTo>
                    <a:pt x="360" y="537"/>
                  </a:lnTo>
                  <a:lnTo>
                    <a:pt x="1702229" y="537"/>
                  </a:lnTo>
                  <a:close/>
                </a:path>
              </a:pathLst>
            </a:custGeom>
            <a:solidFill>
              <a:schemeClr val="accent1"/>
            </a:solidFill>
            <a:ln w="8958"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F1C5EA64-DF08-4FEC-9D75-D3045E184F0E}"/>
                </a:ext>
              </a:extLst>
            </p:cNvPr>
            <p:cNvSpPr/>
            <p:nvPr userDrawn="1"/>
          </p:nvSpPr>
          <p:spPr>
            <a:xfrm>
              <a:off x="5314652" y="3441630"/>
              <a:ext cx="3439918" cy="1719959"/>
            </a:xfrm>
            <a:custGeom>
              <a:avLst/>
              <a:gdLst>
                <a:gd name="connsiteX0" fmla="*/ 1719959 w 3439918"/>
                <a:gd name="connsiteY0" fmla="*/ 0 h 1719959"/>
                <a:gd name="connsiteX1" fmla="*/ 3439918 w 3439918"/>
                <a:gd name="connsiteY1" fmla="*/ 1719959 h 1719959"/>
                <a:gd name="connsiteX2" fmla="*/ 1719959 w 3439918"/>
                <a:gd name="connsiteY2" fmla="*/ 1719959 h 1719959"/>
                <a:gd name="connsiteX3" fmla="*/ 0 w 3439918"/>
                <a:gd name="connsiteY3" fmla="*/ 1719959 h 1719959"/>
                <a:gd name="connsiteX4" fmla="*/ 1719959 w 3439918"/>
                <a:gd name="connsiteY4" fmla="*/ 0 h 1719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918" h="1719959">
                  <a:moveTo>
                    <a:pt x="1719959" y="0"/>
                  </a:moveTo>
                  <a:cubicBezTo>
                    <a:pt x="1719959" y="950098"/>
                    <a:pt x="2490357" y="1719959"/>
                    <a:pt x="3439918" y="1719959"/>
                  </a:cubicBezTo>
                  <a:lnTo>
                    <a:pt x="1719959" y="1719959"/>
                  </a:lnTo>
                  <a:lnTo>
                    <a:pt x="0" y="1719959"/>
                  </a:lnTo>
                  <a:cubicBezTo>
                    <a:pt x="950098" y="1719959"/>
                    <a:pt x="1719959" y="949561"/>
                    <a:pt x="1719959" y="0"/>
                  </a:cubicBezTo>
                  <a:close/>
                </a:path>
              </a:pathLst>
            </a:custGeom>
            <a:solidFill>
              <a:schemeClr val="accent3"/>
            </a:solidFill>
            <a:ln w="8958"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AE8C5E54-22EE-43F7-A431-1FCAA5B3A133}"/>
                </a:ext>
              </a:extLst>
            </p:cNvPr>
            <p:cNvSpPr/>
            <p:nvPr userDrawn="1"/>
          </p:nvSpPr>
          <p:spPr>
            <a:xfrm>
              <a:off x="8752662" y="1720095"/>
              <a:ext cx="1719958" cy="1719958"/>
            </a:xfrm>
            <a:custGeom>
              <a:avLst/>
              <a:gdLst>
                <a:gd name="connsiteX0" fmla="*/ 1719959 w 1719958"/>
                <a:gd name="connsiteY0" fmla="*/ 1719153 h 1719958"/>
                <a:gd name="connsiteX1" fmla="*/ 1719959 w 1719958"/>
                <a:gd name="connsiteY1" fmla="*/ 0 h 1719958"/>
                <a:gd name="connsiteX2" fmla="*/ 0 w 1719958"/>
                <a:gd name="connsiteY2" fmla="*/ 0 h 1719958"/>
                <a:gd name="connsiteX3" fmla="*/ 1719959 w 1719958"/>
                <a:gd name="connsiteY3" fmla="*/ 1719959 h 1719958"/>
              </a:gdLst>
              <a:ahLst/>
              <a:cxnLst>
                <a:cxn ang="0">
                  <a:pos x="connsiteX0" y="connsiteY0"/>
                </a:cxn>
                <a:cxn ang="0">
                  <a:pos x="connsiteX1" y="connsiteY1"/>
                </a:cxn>
                <a:cxn ang="0">
                  <a:pos x="connsiteX2" y="connsiteY2"/>
                </a:cxn>
                <a:cxn ang="0">
                  <a:pos x="connsiteX3" y="connsiteY3"/>
                </a:cxn>
              </a:cxnLst>
              <a:rect l="l" t="t" r="r" b="b"/>
              <a:pathLst>
                <a:path w="1719958" h="1719958">
                  <a:moveTo>
                    <a:pt x="1719959" y="1719153"/>
                  </a:moveTo>
                  <a:lnTo>
                    <a:pt x="1719959" y="0"/>
                  </a:lnTo>
                  <a:lnTo>
                    <a:pt x="0" y="0"/>
                  </a:lnTo>
                  <a:cubicBezTo>
                    <a:pt x="949561" y="0"/>
                    <a:pt x="1719959" y="769861"/>
                    <a:pt x="1719959" y="1719959"/>
                  </a:cubicBezTo>
                </a:path>
              </a:pathLst>
            </a:custGeom>
            <a:solidFill>
              <a:srgbClr val="004488"/>
            </a:solidFill>
            <a:ln w="8958" cap="flat">
              <a:noFill/>
              <a:prstDash val="solid"/>
              <a:miter/>
            </a:ln>
          </p:spPr>
          <p:txBody>
            <a:bodyPr rtlCol="0" anchor="ctr"/>
            <a:lstStyle/>
            <a:p>
              <a:endParaRPr lang="nl-NL"/>
            </a:p>
          </p:txBody>
        </p:sp>
      </p:grpSp>
      <p:sp>
        <p:nvSpPr>
          <p:cNvPr id="2" name="Titel 1">
            <a:extLst>
              <a:ext uri="{FF2B5EF4-FFF2-40B4-BE49-F238E27FC236}">
                <a16:creationId xmlns:a16="http://schemas.microsoft.com/office/drawing/2014/main" id="{63444841-AB8E-4E8B-A1AA-050101181A8A}"/>
              </a:ext>
            </a:extLst>
          </p:cNvPr>
          <p:cNvSpPr>
            <a:spLocks noGrp="1"/>
          </p:cNvSpPr>
          <p:nvPr>
            <p:ph type="title" hasCustomPrompt="1"/>
          </p:nvPr>
        </p:nvSpPr>
        <p:spPr>
          <a:xfrm>
            <a:off x="766764" y="1989138"/>
            <a:ext cx="4378515" cy="2211822"/>
          </a:xfrm>
        </p:spPr>
        <p:txBody>
          <a:bodyPr anchor="b"/>
          <a:lstStyle>
            <a:lvl1pPr>
              <a:lnSpc>
                <a:spcPct val="85000"/>
              </a:lnSpc>
              <a:defRPr sz="5000">
                <a:solidFill>
                  <a:schemeClr val="tx2"/>
                </a:solidFill>
              </a:defRPr>
            </a:lvl1pPr>
          </a:lstStyle>
          <a:p>
            <a:r>
              <a:rPr lang="nl-NL" dirty="0"/>
              <a:t>Dank het publiek</a:t>
            </a:r>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hasCustomPrompt="1"/>
          </p:nvPr>
        </p:nvSpPr>
        <p:spPr>
          <a:xfrm>
            <a:off x="766764" y="4428877"/>
            <a:ext cx="4378514" cy="1484562"/>
          </a:xfrm>
        </p:spPr>
        <p:txBody>
          <a:bodyPr/>
          <a:lstStyle>
            <a:lvl1pPr marL="0" indent="0">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Website van naleving.net</a:t>
            </a:r>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E5701BD7-F7FA-4571-BEED-CD8F67BE2FDB}" type="datetime2">
              <a:rPr lang="nl-NL" smtClean="0"/>
              <a:t>dinsdag 8 november 2022</a:t>
            </a:fld>
            <a:endParaRPr lang="nl-NL"/>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a:p>
        </p:txBody>
      </p:sp>
    </p:spTree>
    <p:extLst>
      <p:ext uri="{BB962C8B-B14F-4D97-AF65-F5344CB8AC3E}">
        <p14:creationId xmlns:p14="http://schemas.microsoft.com/office/powerpoint/2010/main" val="4166673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kstdia">
    <p:bg bwMode="gray">
      <p:bgRef idx="1001">
        <a:schemeClr val="bg1"/>
      </p:bgRef>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FEA9182-444B-47BE-8176-55B363FE1507}"/>
              </a:ext>
            </a:extLst>
          </p:cNvPr>
          <p:cNvSpPr>
            <a:spLocks noGrp="1"/>
          </p:cNvSpPr>
          <p:nvPr>
            <p:ph sz="quarter" idx="14" hasCustomPrompt="1"/>
          </p:nvPr>
        </p:nvSpPr>
        <p:spPr bwMode="gray">
          <a:xfrm>
            <a:off x="571500" y="1531939"/>
            <a:ext cx="11048400" cy="4573586"/>
          </a:xfrm>
        </p:spPr>
        <p:txBody>
          <a:bodyPr/>
          <a:lstStyle>
            <a:lvl1pPr>
              <a:defRPr/>
            </a:lvl1pPr>
            <a:lvl2pPr>
              <a:defRPr/>
            </a:lvl2pPr>
            <a:lvl3pPr>
              <a:defRPr/>
            </a:lvl3pPr>
            <a:lvl4pPr>
              <a:defRPr/>
            </a:lvl4pPr>
            <a:lvl5pPr>
              <a:defRPr/>
            </a:lvl5pPr>
          </a:lstStyle>
          <a:p>
            <a:pPr lvl="0"/>
            <a:r>
              <a:rPr lang="en-US" dirty="0" err="1"/>
              <a:t>Niveau</a:t>
            </a:r>
            <a:r>
              <a:rPr lang="en-US" dirty="0"/>
              <a:t> 1</a:t>
            </a:r>
          </a:p>
          <a:p>
            <a:pPr lvl="1"/>
            <a:r>
              <a:rPr lang="en-US" dirty="0" err="1"/>
              <a:t>Niveau</a:t>
            </a:r>
            <a:r>
              <a:rPr lang="en-US" dirty="0"/>
              <a:t> 2</a:t>
            </a:r>
          </a:p>
          <a:p>
            <a:pPr lvl="2"/>
            <a:r>
              <a:rPr lang="en-US" dirty="0" err="1"/>
              <a:t>Niveau</a:t>
            </a:r>
            <a:r>
              <a:rPr lang="en-US" dirty="0"/>
              <a:t> 3</a:t>
            </a:r>
          </a:p>
          <a:p>
            <a:pPr lvl="3"/>
            <a:r>
              <a:rPr lang="en-US" dirty="0" err="1"/>
              <a:t>Niveau</a:t>
            </a:r>
            <a:r>
              <a:rPr lang="en-US" dirty="0"/>
              <a:t> 4</a:t>
            </a:r>
          </a:p>
          <a:p>
            <a:pPr lvl="4"/>
            <a:r>
              <a:rPr lang="en-US" dirty="0" err="1"/>
              <a:t>Niveau</a:t>
            </a:r>
            <a:r>
              <a:rPr lang="en-US" dirty="0"/>
              <a:t> 5</a:t>
            </a:r>
            <a:endParaRPr lang="en-GB" dirty="0"/>
          </a:p>
        </p:txBody>
      </p:sp>
      <p:sp>
        <p:nvSpPr>
          <p:cNvPr id="3" name="Footer Placeholder 2">
            <a:extLst>
              <a:ext uri="{FF2B5EF4-FFF2-40B4-BE49-F238E27FC236}">
                <a16:creationId xmlns:a16="http://schemas.microsoft.com/office/drawing/2014/main" id="{EC3FA214-7D25-4F33-80AA-CD7E73BCBBD2}"/>
              </a:ext>
            </a:extLst>
          </p:cNvPr>
          <p:cNvSpPr>
            <a:spLocks noGrp="1"/>
          </p:cNvSpPr>
          <p:nvPr>
            <p:ph type="ftr" sz="quarter" idx="15"/>
          </p:nvPr>
        </p:nvSpPr>
        <p:spPr bwMode="gray"/>
        <p:txBody>
          <a:bodyPr/>
          <a:lstStyle/>
          <a:p>
            <a:r>
              <a:rPr lang="en-GB"/>
              <a:t>Titel van je presentatie</a:t>
            </a:r>
            <a:endParaRPr lang="en-GB" dirty="0"/>
          </a:p>
        </p:txBody>
      </p:sp>
      <p:sp>
        <p:nvSpPr>
          <p:cNvPr id="7" name="Slide Number Placeholder 6">
            <a:extLst>
              <a:ext uri="{FF2B5EF4-FFF2-40B4-BE49-F238E27FC236}">
                <a16:creationId xmlns:a16="http://schemas.microsoft.com/office/drawing/2014/main" id="{7B36A311-11CE-4481-9A89-10E6CFA78B7F}"/>
              </a:ext>
            </a:extLst>
          </p:cNvPr>
          <p:cNvSpPr>
            <a:spLocks noGrp="1"/>
          </p:cNvSpPr>
          <p:nvPr>
            <p:ph type="sldNum" sz="quarter" idx="16"/>
          </p:nvPr>
        </p:nvSpPr>
        <p:spPr bwMode="gray"/>
        <p:txBody>
          <a:bodyPr/>
          <a:lstStyle/>
          <a:p>
            <a:fld id="{EEC0F82C-4994-47DA-8D9B-99D78D224F6D}" type="slidenum">
              <a:rPr lang="en-GB" smtClean="0"/>
              <a:pPr/>
              <a:t>‹nr.›</a:t>
            </a:fld>
            <a:endParaRPr lang="en-GB" dirty="0"/>
          </a:p>
        </p:txBody>
      </p:sp>
      <p:sp>
        <p:nvSpPr>
          <p:cNvPr id="2" name="Title 1">
            <a:extLst>
              <a:ext uri="{FF2B5EF4-FFF2-40B4-BE49-F238E27FC236}">
                <a16:creationId xmlns:a16="http://schemas.microsoft.com/office/drawing/2014/main" id="{4AA25600-7D57-4AB4-A7AD-82F3A45B726D}"/>
              </a:ext>
            </a:extLst>
          </p:cNvPr>
          <p:cNvSpPr>
            <a:spLocks noGrp="1"/>
          </p:cNvSpPr>
          <p:nvPr>
            <p:ph type="title" hasCustomPrompt="1"/>
          </p:nvPr>
        </p:nvSpPr>
        <p:spPr bwMode="gray">
          <a:xfrm>
            <a:off x="571500" y="285752"/>
            <a:ext cx="11049000" cy="1238248"/>
          </a:xfrm>
        </p:spPr>
        <p:txBody>
          <a:bodyPr/>
          <a:lstStyle>
            <a:lvl1pPr>
              <a:defRPr/>
            </a:lvl1pPr>
          </a:lstStyle>
          <a:p>
            <a:r>
              <a:rPr lang="nl-NL" dirty="0"/>
              <a:t>Klik om de titel aan te passen</a:t>
            </a:r>
          </a:p>
        </p:txBody>
      </p:sp>
    </p:spTree>
    <p:extLst>
      <p:ext uri="{BB962C8B-B14F-4D97-AF65-F5344CB8AC3E}">
        <p14:creationId xmlns:p14="http://schemas.microsoft.com/office/powerpoint/2010/main" val="750121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oofdstuk vlakken">
    <p:spTree>
      <p:nvGrpSpPr>
        <p:cNvPr id="1" name=""/>
        <p:cNvGrpSpPr/>
        <p:nvPr/>
      </p:nvGrpSpPr>
      <p:grpSpPr>
        <a:xfrm>
          <a:off x="0" y="0"/>
          <a:ext cx="0" cy="0"/>
          <a:chOff x="0" y="0"/>
          <a:chExt cx="0" cy="0"/>
        </a:xfrm>
      </p:grpSpPr>
      <p:grpSp>
        <p:nvGrpSpPr>
          <p:cNvPr id="32" name="Groep 31">
            <a:extLst>
              <a:ext uri="{FF2B5EF4-FFF2-40B4-BE49-F238E27FC236}">
                <a16:creationId xmlns:a16="http://schemas.microsoft.com/office/drawing/2014/main" id="{F055EC9B-F75F-454F-BEB0-8D7534D773B4}"/>
              </a:ext>
            </a:extLst>
          </p:cNvPr>
          <p:cNvGrpSpPr/>
          <p:nvPr userDrawn="1"/>
        </p:nvGrpSpPr>
        <p:grpSpPr>
          <a:xfrm>
            <a:off x="2264" y="1592265"/>
            <a:ext cx="12189736" cy="4718574"/>
            <a:chOff x="2264" y="1592265"/>
            <a:chExt cx="12189736" cy="4718574"/>
          </a:xfrm>
        </p:grpSpPr>
        <p:sp>
          <p:nvSpPr>
            <p:cNvPr id="20" name="Vrije vorm: vorm 19">
              <a:extLst>
                <a:ext uri="{FF2B5EF4-FFF2-40B4-BE49-F238E27FC236}">
                  <a16:creationId xmlns:a16="http://schemas.microsoft.com/office/drawing/2014/main" id="{6A3A3011-FFCF-47F8-9CB8-390A7882473F}"/>
                </a:ext>
              </a:extLst>
            </p:cNvPr>
            <p:cNvSpPr/>
            <p:nvPr userDrawn="1"/>
          </p:nvSpPr>
          <p:spPr>
            <a:xfrm>
              <a:off x="4716161" y="1592265"/>
              <a:ext cx="7475839" cy="4716458"/>
            </a:xfrm>
            <a:custGeom>
              <a:avLst/>
              <a:gdLst>
                <a:gd name="connsiteX0" fmla="*/ 2357992 w 7473455"/>
                <a:gd name="connsiteY0" fmla="*/ 0 h 4716458"/>
                <a:gd name="connsiteX1" fmla="*/ 2756847 w 7473455"/>
                <a:gd name="connsiteY1" fmla="*/ 0 h 4716458"/>
                <a:gd name="connsiteX2" fmla="*/ 7074600 w 7473455"/>
                <a:gd name="connsiteY2" fmla="*/ 0 h 4716458"/>
                <a:gd name="connsiteX3" fmla="*/ 7473455 w 7473455"/>
                <a:gd name="connsiteY3" fmla="*/ 0 h 4716458"/>
                <a:gd name="connsiteX4" fmla="*/ 7473455 w 7473455"/>
                <a:gd name="connsiteY4" fmla="*/ 4716458 h 4716458"/>
                <a:gd name="connsiteX5" fmla="*/ 7074600 w 7473455"/>
                <a:gd name="connsiteY5" fmla="*/ 4716458 h 4716458"/>
                <a:gd name="connsiteX6" fmla="*/ 2756847 w 7473455"/>
                <a:gd name="connsiteY6" fmla="*/ 4716458 h 4716458"/>
                <a:gd name="connsiteX7" fmla="*/ 2357992 w 7473455"/>
                <a:gd name="connsiteY7" fmla="*/ 4716458 h 4716458"/>
                <a:gd name="connsiteX8" fmla="*/ 0 w 7473455"/>
                <a:gd name="connsiteY8" fmla="*/ 2358229 h 4716458"/>
                <a:gd name="connsiteX9" fmla="*/ 2357992 w 7473455"/>
                <a:gd name="connsiteY9" fmla="*/ 0 h 471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73455" h="4716458">
                  <a:moveTo>
                    <a:pt x="2357992" y="0"/>
                  </a:moveTo>
                  <a:lnTo>
                    <a:pt x="2756847" y="0"/>
                  </a:lnTo>
                  <a:lnTo>
                    <a:pt x="7074600" y="0"/>
                  </a:lnTo>
                  <a:lnTo>
                    <a:pt x="7473455" y="0"/>
                  </a:lnTo>
                  <a:lnTo>
                    <a:pt x="7473455" y="4716458"/>
                  </a:lnTo>
                  <a:lnTo>
                    <a:pt x="7074600" y="4716458"/>
                  </a:lnTo>
                  <a:lnTo>
                    <a:pt x="2756847" y="4716458"/>
                  </a:lnTo>
                  <a:lnTo>
                    <a:pt x="2357992" y="4716458"/>
                  </a:lnTo>
                  <a:cubicBezTo>
                    <a:pt x="1055745" y="4716458"/>
                    <a:pt x="0" y="3660647"/>
                    <a:pt x="0" y="2358229"/>
                  </a:cubicBezTo>
                  <a:cubicBezTo>
                    <a:pt x="0" y="1055812"/>
                    <a:pt x="1055745" y="0"/>
                    <a:pt x="2357992" y="0"/>
                  </a:cubicBezTo>
                  <a:close/>
                </a:path>
              </a:pathLst>
            </a:custGeom>
            <a:solidFill>
              <a:schemeClr val="tx2">
                <a:lumMod val="90000"/>
                <a:lumOff val="10000"/>
              </a:schemeClr>
            </a:solidFill>
            <a:ln w="8958" cap="flat">
              <a:noFill/>
              <a:prstDash val="solid"/>
              <a:miter/>
            </a:ln>
          </p:spPr>
          <p:txBody>
            <a:bodyPr rtlCol="0" anchor="ctr"/>
            <a:lstStyle/>
            <a:p>
              <a:endParaRPr lang="nl-NL" dirty="0"/>
            </a:p>
          </p:txBody>
        </p:sp>
        <p:grpSp>
          <p:nvGrpSpPr>
            <p:cNvPr id="15" name="Graphic 25">
              <a:extLst>
                <a:ext uri="{FF2B5EF4-FFF2-40B4-BE49-F238E27FC236}">
                  <a16:creationId xmlns:a16="http://schemas.microsoft.com/office/drawing/2014/main" id="{9FB5F554-5459-4853-BB0E-E3522331C307}"/>
                </a:ext>
              </a:extLst>
            </p:cNvPr>
            <p:cNvGrpSpPr/>
            <p:nvPr userDrawn="1"/>
          </p:nvGrpSpPr>
          <p:grpSpPr>
            <a:xfrm>
              <a:off x="2361038" y="1593852"/>
              <a:ext cx="4716140" cy="4716459"/>
              <a:chOff x="7390448" y="1575385"/>
              <a:chExt cx="4725177" cy="4725497"/>
            </a:xfrm>
          </p:grpSpPr>
          <p:sp>
            <p:nvSpPr>
              <p:cNvPr id="19" name="Vrije vorm: vorm 18">
                <a:extLst>
                  <a:ext uri="{FF2B5EF4-FFF2-40B4-BE49-F238E27FC236}">
                    <a16:creationId xmlns:a16="http://schemas.microsoft.com/office/drawing/2014/main" id="{A9D5E04F-9447-4C41-BB5C-DD7B55817E3E}"/>
                  </a:ext>
                </a:extLst>
              </p:cNvPr>
              <p:cNvSpPr/>
              <p:nvPr/>
            </p:nvSpPr>
            <p:spPr>
              <a:xfrm>
                <a:off x="12115586" y="3937999"/>
                <a:ext cx="39" cy="8958"/>
              </a:xfrm>
              <a:custGeom>
                <a:avLst/>
                <a:gdLst>
                  <a:gd name="connsiteX0" fmla="*/ 0 w 39"/>
                  <a:gd name="connsiteY0" fmla="*/ 8958 h 8958"/>
                  <a:gd name="connsiteX1" fmla="*/ 0 w 39"/>
                  <a:gd name="connsiteY1" fmla="*/ 8958 h 8958"/>
                  <a:gd name="connsiteX2" fmla="*/ 0 w 39"/>
                  <a:gd name="connsiteY2" fmla="*/ 0 h 8958"/>
                  <a:gd name="connsiteX3" fmla="*/ 0 w 39"/>
                  <a:gd name="connsiteY3" fmla="*/ 0 h 8958"/>
                  <a:gd name="connsiteX4" fmla="*/ 0 w 39"/>
                  <a:gd name="connsiteY4" fmla="*/ 8958 h 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 h="8958">
                    <a:moveTo>
                      <a:pt x="0" y="8958"/>
                    </a:moveTo>
                    <a:lnTo>
                      <a:pt x="0" y="8958"/>
                    </a:lnTo>
                    <a:lnTo>
                      <a:pt x="0" y="0"/>
                    </a:lnTo>
                    <a:lnTo>
                      <a:pt x="0" y="0"/>
                    </a:lnTo>
                    <a:cubicBezTo>
                      <a:pt x="90" y="2956"/>
                      <a:pt x="0" y="6091"/>
                      <a:pt x="0" y="8958"/>
                    </a:cubicBezTo>
                    <a:close/>
                  </a:path>
                </a:pathLst>
              </a:custGeom>
              <a:solidFill>
                <a:srgbClr val="008D36"/>
              </a:solidFill>
              <a:ln w="8958" cap="flat">
                <a:noFill/>
                <a:prstDash val="solid"/>
                <a:miter/>
              </a:ln>
            </p:spPr>
            <p:txBody>
              <a:bodyPr rtlCol="0" anchor="ctr"/>
              <a:lstStyle/>
              <a:p>
                <a:endParaRPr lang="nl-NL" dirty="0"/>
              </a:p>
            </p:txBody>
          </p:sp>
          <p:sp>
            <p:nvSpPr>
              <p:cNvPr id="22" name="Vrije vorm: vorm 21">
                <a:extLst>
                  <a:ext uri="{FF2B5EF4-FFF2-40B4-BE49-F238E27FC236}">
                    <a16:creationId xmlns:a16="http://schemas.microsoft.com/office/drawing/2014/main" id="{390ECC6B-21C3-46A0-947B-6C50FC70CC55}"/>
                  </a:ext>
                </a:extLst>
              </p:cNvPr>
              <p:cNvSpPr/>
              <p:nvPr userDrawn="1"/>
            </p:nvSpPr>
            <p:spPr>
              <a:xfrm>
                <a:off x="7390448" y="1575385"/>
                <a:ext cx="4725138" cy="4725497"/>
              </a:xfrm>
              <a:custGeom>
                <a:avLst/>
                <a:gdLst>
                  <a:gd name="connsiteX0" fmla="*/ 4725139 w 4725138"/>
                  <a:gd name="connsiteY0" fmla="*/ 4725229 h 4725497"/>
                  <a:gd name="connsiteX1" fmla="*/ 4725139 w 4725138"/>
                  <a:gd name="connsiteY1" fmla="*/ 4725229 h 4725497"/>
                  <a:gd name="connsiteX2" fmla="*/ 2362883 w 4725138"/>
                  <a:gd name="connsiteY2" fmla="*/ 2371573 h 4725497"/>
                  <a:gd name="connsiteX3" fmla="*/ 2362883 w 4725138"/>
                  <a:gd name="connsiteY3" fmla="*/ 2355000 h 4725497"/>
                  <a:gd name="connsiteX4" fmla="*/ 2363600 w 4725138"/>
                  <a:gd name="connsiteY4" fmla="*/ 2299908 h 4725497"/>
                  <a:gd name="connsiteX5" fmla="*/ 3544101 w 4725138"/>
                  <a:gd name="connsiteY5" fmla="*/ 316132 h 4725497"/>
                  <a:gd name="connsiteX6" fmla="*/ 2443506 w 4725138"/>
                  <a:gd name="connsiteY6" fmla="*/ 1523 h 4725497"/>
                  <a:gd name="connsiteX7" fmla="*/ 2362883 w 4725138"/>
                  <a:gd name="connsiteY7" fmla="*/ 0 h 4725497"/>
                  <a:gd name="connsiteX8" fmla="*/ 0 w 4725138"/>
                  <a:gd name="connsiteY8" fmla="*/ 0 h 4725497"/>
                  <a:gd name="connsiteX9" fmla="*/ 0 w 4725138"/>
                  <a:gd name="connsiteY9" fmla="*/ 2299908 h 4725497"/>
                  <a:gd name="connsiteX10" fmla="*/ 0 w 4725138"/>
                  <a:gd name="connsiteY10" fmla="*/ 2371573 h 4725497"/>
                  <a:gd name="connsiteX11" fmla="*/ 0 w 4725138"/>
                  <a:gd name="connsiteY11" fmla="*/ 2371573 h 4725497"/>
                  <a:gd name="connsiteX12" fmla="*/ 2281902 w 4725138"/>
                  <a:gd name="connsiteY12" fmla="*/ 4725498 h 4725497"/>
                  <a:gd name="connsiteX13" fmla="*/ 2281902 w 4725138"/>
                  <a:gd name="connsiteY13" fmla="*/ 4725498 h 47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25138" h="4725497">
                    <a:moveTo>
                      <a:pt x="4725139" y="4725229"/>
                    </a:moveTo>
                    <a:lnTo>
                      <a:pt x="4725139" y="4725229"/>
                    </a:lnTo>
                    <a:cubicBezTo>
                      <a:pt x="3423405" y="4726321"/>
                      <a:pt x="2366539" y="3673302"/>
                      <a:pt x="2362883" y="2371573"/>
                    </a:cubicBezTo>
                    <a:lnTo>
                      <a:pt x="2362883" y="2355000"/>
                    </a:lnTo>
                    <a:cubicBezTo>
                      <a:pt x="2362883" y="2336546"/>
                      <a:pt x="2362883" y="2318182"/>
                      <a:pt x="2363600" y="2299908"/>
                    </a:cubicBezTo>
                    <a:cubicBezTo>
                      <a:pt x="2384653" y="1478153"/>
                      <a:pt x="2831889" y="726594"/>
                      <a:pt x="3544101" y="316132"/>
                    </a:cubicBezTo>
                    <a:cubicBezTo>
                      <a:pt x="3208774" y="122153"/>
                      <a:pt x="2830695" y="14078"/>
                      <a:pt x="2443506" y="1523"/>
                    </a:cubicBezTo>
                    <a:cubicBezTo>
                      <a:pt x="2416632" y="627"/>
                      <a:pt x="2389758" y="0"/>
                      <a:pt x="2362883" y="0"/>
                    </a:cubicBezTo>
                    <a:lnTo>
                      <a:pt x="0" y="0"/>
                    </a:lnTo>
                    <a:lnTo>
                      <a:pt x="0" y="2299908"/>
                    </a:lnTo>
                    <a:cubicBezTo>
                      <a:pt x="0" y="2299908"/>
                      <a:pt x="0" y="2368616"/>
                      <a:pt x="0" y="2371573"/>
                    </a:cubicBezTo>
                    <a:lnTo>
                      <a:pt x="0" y="2371573"/>
                    </a:lnTo>
                    <a:cubicBezTo>
                      <a:pt x="4748" y="3645328"/>
                      <a:pt x="1017374" y="4682767"/>
                      <a:pt x="2281902" y="4725498"/>
                    </a:cubicBezTo>
                    <a:lnTo>
                      <a:pt x="2281902" y="4725498"/>
                    </a:lnTo>
                    <a:close/>
                  </a:path>
                </a:pathLst>
              </a:custGeom>
              <a:solidFill>
                <a:schemeClr val="accent1"/>
              </a:solidFill>
              <a:ln w="8958" cap="flat">
                <a:noFill/>
                <a:prstDash val="solid"/>
                <a:miter/>
              </a:ln>
            </p:spPr>
            <p:txBody>
              <a:bodyPr rtlCol="0" anchor="ctr"/>
              <a:lstStyle/>
              <a:p>
                <a:endParaRPr lang="nl-NL" dirty="0"/>
              </a:p>
            </p:txBody>
          </p:sp>
          <p:sp>
            <p:nvSpPr>
              <p:cNvPr id="23" name="Vrije vorm: vorm 22">
                <a:extLst>
                  <a:ext uri="{FF2B5EF4-FFF2-40B4-BE49-F238E27FC236}">
                    <a16:creationId xmlns:a16="http://schemas.microsoft.com/office/drawing/2014/main" id="{B0C6AB50-6DEA-4CED-82B3-E0847F775F05}"/>
                  </a:ext>
                </a:extLst>
              </p:cNvPr>
              <p:cNvSpPr/>
              <p:nvPr/>
            </p:nvSpPr>
            <p:spPr>
              <a:xfrm>
                <a:off x="7390448" y="3937999"/>
                <a:ext cx="8958" cy="8958"/>
              </a:xfrm>
              <a:custGeom>
                <a:avLst/>
                <a:gdLst>
                  <a:gd name="connsiteX0" fmla="*/ 0 w 8958"/>
                  <a:gd name="connsiteY0" fmla="*/ 0 h 8958"/>
                  <a:gd name="connsiteX1" fmla="*/ 0 w 8958"/>
                  <a:gd name="connsiteY1" fmla="*/ 0 h 8958"/>
                  <a:gd name="connsiteX2" fmla="*/ 0 w 8958"/>
                  <a:gd name="connsiteY2" fmla="*/ 8958 h 8958"/>
                  <a:gd name="connsiteX3" fmla="*/ 0 w 8958"/>
                  <a:gd name="connsiteY3" fmla="*/ 8958 h 8958"/>
                  <a:gd name="connsiteX4" fmla="*/ 0 w 8958"/>
                  <a:gd name="connsiteY4" fmla="*/ 0 h 8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8" h="8958">
                    <a:moveTo>
                      <a:pt x="0" y="0"/>
                    </a:moveTo>
                    <a:lnTo>
                      <a:pt x="0" y="0"/>
                    </a:lnTo>
                    <a:cubicBezTo>
                      <a:pt x="0" y="2956"/>
                      <a:pt x="0" y="5912"/>
                      <a:pt x="0" y="8958"/>
                    </a:cubicBezTo>
                    <a:lnTo>
                      <a:pt x="0" y="8958"/>
                    </a:lnTo>
                    <a:cubicBezTo>
                      <a:pt x="0" y="6002"/>
                      <a:pt x="0" y="3046"/>
                      <a:pt x="0" y="0"/>
                    </a:cubicBezTo>
                    <a:close/>
                  </a:path>
                </a:pathLst>
              </a:custGeom>
              <a:solidFill>
                <a:srgbClr val="008D36"/>
              </a:solidFill>
              <a:ln w="8958" cap="flat">
                <a:noFill/>
                <a:prstDash val="solid"/>
                <a:miter/>
              </a:ln>
            </p:spPr>
            <p:txBody>
              <a:bodyPr rtlCol="0" anchor="ctr"/>
              <a:lstStyle/>
              <a:p>
                <a:endParaRPr lang="nl-NL" dirty="0"/>
              </a:p>
            </p:txBody>
          </p:sp>
          <p:sp>
            <p:nvSpPr>
              <p:cNvPr id="24" name="Vrije vorm: vorm 23">
                <a:extLst>
                  <a:ext uri="{FF2B5EF4-FFF2-40B4-BE49-F238E27FC236}">
                    <a16:creationId xmlns:a16="http://schemas.microsoft.com/office/drawing/2014/main" id="{41FE4834-2870-478D-BEB8-70510B6AC730}"/>
                  </a:ext>
                </a:extLst>
              </p:cNvPr>
              <p:cNvSpPr/>
              <p:nvPr userDrawn="1"/>
            </p:nvSpPr>
            <p:spPr>
              <a:xfrm>
                <a:off x="9753152" y="1891517"/>
                <a:ext cx="2362255" cy="4409096"/>
              </a:xfrm>
              <a:custGeom>
                <a:avLst/>
                <a:gdLst>
                  <a:gd name="connsiteX0" fmla="*/ 2361719 w 2362255"/>
                  <a:gd name="connsiteY0" fmla="*/ 1983775 h 4409096"/>
                  <a:gd name="connsiteX1" fmla="*/ 1181218 w 2362255"/>
                  <a:gd name="connsiteY1" fmla="*/ 0 h 4409096"/>
                  <a:gd name="connsiteX2" fmla="*/ 716 w 2362255"/>
                  <a:gd name="connsiteY2" fmla="*/ 1983775 h 4409096"/>
                  <a:gd name="connsiteX3" fmla="*/ 0 w 2362255"/>
                  <a:gd name="connsiteY3" fmla="*/ 2050961 h 4409096"/>
                  <a:gd name="connsiteX4" fmla="*/ 0 w 2362255"/>
                  <a:gd name="connsiteY4" fmla="*/ 2050961 h 4409096"/>
                  <a:gd name="connsiteX5" fmla="*/ 2362256 w 2362255"/>
                  <a:gd name="connsiteY5" fmla="*/ 4409097 h 4409096"/>
                  <a:gd name="connsiteX6" fmla="*/ 2362256 w 2362255"/>
                  <a:gd name="connsiteY6" fmla="*/ 4409097 h 4409096"/>
                  <a:gd name="connsiteX7" fmla="*/ 2362256 w 2362255"/>
                  <a:gd name="connsiteY7" fmla="*/ 2055440 h 4409096"/>
                  <a:gd name="connsiteX8" fmla="*/ 2361719 w 2362255"/>
                  <a:gd name="connsiteY8" fmla="*/ 1983775 h 44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62255" h="4409096">
                    <a:moveTo>
                      <a:pt x="2361719" y="1983775"/>
                    </a:moveTo>
                    <a:cubicBezTo>
                      <a:pt x="2340197" y="1162157"/>
                      <a:pt x="1893086" y="410809"/>
                      <a:pt x="1181218" y="0"/>
                    </a:cubicBezTo>
                    <a:cubicBezTo>
                      <a:pt x="469007" y="410462"/>
                      <a:pt x="21770" y="1162021"/>
                      <a:pt x="716" y="1983775"/>
                    </a:cubicBezTo>
                    <a:cubicBezTo>
                      <a:pt x="179" y="2001692"/>
                      <a:pt x="0" y="2050961"/>
                      <a:pt x="0" y="2050961"/>
                    </a:cubicBezTo>
                    <a:lnTo>
                      <a:pt x="0" y="2050961"/>
                    </a:lnTo>
                    <a:cubicBezTo>
                      <a:pt x="1879" y="3354154"/>
                      <a:pt x="1059063" y="4409494"/>
                      <a:pt x="2362256" y="4409097"/>
                    </a:cubicBezTo>
                    <a:lnTo>
                      <a:pt x="2362256" y="4409097"/>
                    </a:lnTo>
                    <a:lnTo>
                      <a:pt x="2362256" y="2055440"/>
                    </a:lnTo>
                    <a:cubicBezTo>
                      <a:pt x="2362256" y="2055440"/>
                      <a:pt x="2362256" y="2004648"/>
                      <a:pt x="2361719" y="1983775"/>
                    </a:cubicBezTo>
                    <a:close/>
                  </a:path>
                </a:pathLst>
              </a:custGeom>
              <a:solidFill>
                <a:srgbClr val="01261E"/>
              </a:solidFill>
              <a:ln w="8958" cap="flat">
                <a:noFill/>
                <a:prstDash val="solid"/>
                <a:miter/>
              </a:ln>
            </p:spPr>
            <p:txBody>
              <a:bodyPr rtlCol="0" anchor="ctr"/>
              <a:lstStyle/>
              <a:p>
                <a:endParaRPr lang="nl-NL" dirty="0"/>
              </a:p>
            </p:txBody>
          </p:sp>
        </p:grpSp>
        <p:sp>
          <p:nvSpPr>
            <p:cNvPr id="30" name="Vrije vorm: vorm 29">
              <a:extLst>
                <a:ext uri="{FF2B5EF4-FFF2-40B4-BE49-F238E27FC236}">
                  <a16:creationId xmlns:a16="http://schemas.microsoft.com/office/drawing/2014/main" id="{88869149-0FBC-472A-8C1F-4B439F0F7312}"/>
                </a:ext>
              </a:extLst>
            </p:cNvPr>
            <p:cNvSpPr/>
            <p:nvPr userDrawn="1"/>
          </p:nvSpPr>
          <p:spPr>
            <a:xfrm>
              <a:off x="2264" y="3961685"/>
              <a:ext cx="4635722" cy="2349154"/>
            </a:xfrm>
            <a:custGeom>
              <a:avLst/>
              <a:gdLst>
                <a:gd name="connsiteX0" fmla="*/ 2362525 w 4644605"/>
                <a:gd name="connsiteY0" fmla="*/ 0 h 2353656"/>
                <a:gd name="connsiteX1" fmla="*/ 2362525 w 4644605"/>
                <a:gd name="connsiteY1" fmla="*/ 0 h 2353656"/>
                <a:gd name="connsiteX2" fmla="*/ 2281902 w 4644605"/>
                <a:gd name="connsiteY2" fmla="*/ 604494 h 2353656"/>
                <a:gd name="connsiteX3" fmla="*/ 0 w 4644605"/>
                <a:gd name="connsiteY3" fmla="*/ 2353656 h 2353656"/>
                <a:gd name="connsiteX4" fmla="*/ 4644606 w 4644605"/>
                <a:gd name="connsiteY4" fmla="*/ 2353656 h 2353656"/>
                <a:gd name="connsiteX5" fmla="*/ 4644606 w 4644605"/>
                <a:gd name="connsiteY5" fmla="*/ 2353656 h 2353656"/>
                <a:gd name="connsiteX6" fmla="*/ 2362525 w 4644605"/>
                <a:gd name="connsiteY6" fmla="*/ 0 h 2353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44605" h="2353656">
                  <a:moveTo>
                    <a:pt x="2362525" y="0"/>
                  </a:moveTo>
                  <a:lnTo>
                    <a:pt x="2362525" y="0"/>
                  </a:lnTo>
                  <a:cubicBezTo>
                    <a:pt x="2361864" y="204134"/>
                    <a:pt x="2334764" y="407322"/>
                    <a:pt x="2281902" y="604494"/>
                  </a:cubicBezTo>
                  <a:cubicBezTo>
                    <a:pt x="2011814" y="1611834"/>
                    <a:pt x="1092622" y="2353656"/>
                    <a:pt x="0" y="2353656"/>
                  </a:cubicBezTo>
                  <a:lnTo>
                    <a:pt x="4644606" y="2353656"/>
                  </a:lnTo>
                  <a:lnTo>
                    <a:pt x="4644606" y="2353656"/>
                  </a:lnTo>
                  <a:cubicBezTo>
                    <a:pt x="3380078" y="2311463"/>
                    <a:pt x="2367452" y="1273755"/>
                    <a:pt x="2362525" y="0"/>
                  </a:cubicBezTo>
                  <a:close/>
                </a:path>
              </a:pathLst>
            </a:custGeom>
            <a:solidFill>
              <a:schemeClr val="accent3">
                <a:lumMod val="60000"/>
                <a:lumOff val="40000"/>
              </a:schemeClr>
            </a:solidFill>
            <a:ln w="8958" cap="flat">
              <a:noFill/>
              <a:prstDash val="solid"/>
              <a:miter/>
            </a:ln>
          </p:spPr>
          <p:txBody>
            <a:bodyPr rtlCol="0" anchor="ctr"/>
            <a:lstStyle/>
            <a:p>
              <a:endParaRPr lang="nl-NL" dirty="0"/>
            </a:p>
          </p:txBody>
        </p:sp>
        <p:sp>
          <p:nvSpPr>
            <p:cNvPr id="31" name="Vrije vorm: vorm 30">
              <a:extLst>
                <a:ext uri="{FF2B5EF4-FFF2-40B4-BE49-F238E27FC236}">
                  <a16:creationId xmlns:a16="http://schemas.microsoft.com/office/drawing/2014/main" id="{5C08E712-1B00-4672-A78C-6D7087FA8C7C}"/>
                </a:ext>
              </a:extLst>
            </p:cNvPr>
            <p:cNvSpPr/>
            <p:nvPr userDrawn="1"/>
          </p:nvSpPr>
          <p:spPr>
            <a:xfrm>
              <a:off x="3365" y="1594648"/>
              <a:ext cx="2358095" cy="2358095"/>
            </a:xfrm>
            <a:custGeom>
              <a:avLst/>
              <a:gdLst>
                <a:gd name="connsiteX0" fmla="*/ 0 w 2362614"/>
                <a:gd name="connsiteY0" fmla="*/ 0 h 2362614"/>
                <a:gd name="connsiteX1" fmla="*/ 2282081 w 2362614"/>
                <a:gd name="connsiteY1" fmla="*/ 1749341 h 2362614"/>
                <a:gd name="connsiteX2" fmla="*/ 2361719 w 2362614"/>
                <a:gd name="connsiteY2" fmla="*/ 2299907 h 2362614"/>
                <a:gd name="connsiteX3" fmla="*/ 2362614 w 2362614"/>
                <a:gd name="connsiteY3" fmla="*/ 2362614 h 2362614"/>
                <a:gd name="connsiteX4" fmla="*/ 2362614 w 2362614"/>
                <a:gd name="connsiteY4" fmla="*/ 0 h 2362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14" h="2362614">
                  <a:moveTo>
                    <a:pt x="0" y="0"/>
                  </a:moveTo>
                  <a:cubicBezTo>
                    <a:pt x="1092891" y="0"/>
                    <a:pt x="2011993" y="741911"/>
                    <a:pt x="2282081" y="1749341"/>
                  </a:cubicBezTo>
                  <a:cubicBezTo>
                    <a:pt x="2330216" y="1929087"/>
                    <a:pt x="2356947" y="2113890"/>
                    <a:pt x="2361719" y="2299907"/>
                  </a:cubicBezTo>
                  <a:cubicBezTo>
                    <a:pt x="2362256" y="2320780"/>
                    <a:pt x="2362614" y="2341653"/>
                    <a:pt x="2362614" y="2362614"/>
                  </a:cubicBezTo>
                  <a:lnTo>
                    <a:pt x="2362614" y="0"/>
                  </a:lnTo>
                  <a:close/>
                </a:path>
              </a:pathLst>
            </a:custGeom>
            <a:solidFill>
              <a:schemeClr val="accent3">
                <a:lumMod val="60000"/>
                <a:lumOff val="40000"/>
              </a:schemeClr>
            </a:solidFill>
            <a:ln w="8958" cap="flat">
              <a:noFill/>
              <a:prstDash val="solid"/>
              <a:miter/>
            </a:ln>
          </p:spPr>
          <p:txBody>
            <a:bodyPr rtlCol="0" anchor="ctr"/>
            <a:lstStyle/>
            <a:p>
              <a:endParaRPr lang="nl-NL" dirty="0"/>
            </a:p>
          </p:txBody>
        </p:sp>
      </p:grpSp>
      <p:sp>
        <p:nvSpPr>
          <p:cNvPr id="2" name="Titel 1">
            <a:extLst>
              <a:ext uri="{FF2B5EF4-FFF2-40B4-BE49-F238E27FC236}">
                <a16:creationId xmlns:a16="http://schemas.microsoft.com/office/drawing/2014/main" id="{63444841-AB8E-4E8B-A1AA-050101181A8A}"/>
              </a:ext>
            </a:extLst>
          </p:cNvPr>
          <p:cNvSpPr>
            <a:spLocks noGrp="1"/>
          </p:cNvSpPr>
          <p:nvPr>
            <p:ph type="title"/>
          </p:nvPr>
        </p:nvSpPr>
        <p:spPr>
          <a:xfrm>
            <a:off x="6039016" y="1989138"/>
            <a:ext cx="5386222" cy="2211822"/>
          </a:xfrm>
        </p:spPr>
        <p:txBody>
          <a:bodyPr anchor="b"/>
          <a:lstStyle>
            <a:lvl1pPr>
              <a:lnSpc>
                <a:spcPct val="85000"/>
              </a:lnSpc>
              <a:defRPr sz="5000">
                <a:solidFill>
                  <a:schemeClr val="bg1"/>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p:nvPr>
        </p:nvSpPr>
        <p:spPr>
          <a:xfrm>
            <a:off x="6039015" y="4428877"/>
            <a:ext cx="5386221" cy="1484562"/>
          </a:xfrm>
        </p:spPr>
        <p:txBody>
          <a:bodyPr/>
          <a:lstStyle>
            <a:lvl1pPr marL="0" indent="0">
              <a:buNone/>
              <a:defRPr sz="24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9181B07C-1D82-4923-AD2E-68E3D7A93AA6}" type="datetime2">
              <a:rPr lang="nl-NL" smtClean="0"/>
              <a:t>dinsdag 8 november 2022</a:t>
            </a:fld>
            <a:endParaRPr lang="nl-NL" dirty="0"/>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255361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ofdstuk met foto">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F9552DEB-0265-4B90-B1DC-D953F4EAA5C3}"/>
              </a:ext>
            </a:extLst>
          </p:cNvPr>
          <p:cNvSpPr>
            <a:spLocks noGrp="1"/>
          </p:cNvSpPr>
          <p:nvPr>
            <p:ph type="pic" sz="quarter" idx="13"/>
          </p:nvPr>
        </p:nvSpPr>
        <p:spPr>
          <a:xfrm>
            <a:off x="4716161" y="1592263"/>
            <a:ext cx="7475839" cy="4716462"/>
          </a:xfrm>
          <a:custGeom>
            <a:avLst/>
            <a:gdLst>
              <a:gd name="connsiteX0" fmla="*/ 2276777 w 7475839"/>
              <a:gd name="connsiteY0" fmla="*/ 0 h 4716462"/>
              <a:gd name="connsiteX1" fmla="*/ 7475839 w 7475839"/>
              <a:gd name="connsiteY1" fmla="*/ 0 h 4716462"/>
              <a:gd name="connsiteX2" fmla="*/ 7475839 w 7475839"/>
              <a:gd name="connsiteY2" fmla="*/ 4716462 h 4716462"/>
              <a:gd name="connsiteX3" fmla="*/ 2276777 w 7475839"/>
              <a:gd name="connsiteY3" fmla="*/ 4716462 h 4716462"/>
              <a:gd name="connsiteX4" fmla="*/ 2276777 w 7475839"/>
              <a:gd name="connsiteY4" fmla="*/ 4712359 h 4716462"/>
              <a:gd name="connsiteX5" fmla="*/ 2116907 w 7475839"/>
              <a:gd name="connsiteY5" fmla="*/ 4704285 h 4716462"/>
              <a:gd name="connsiteX6" fmla="*/ 0 w 7475839"/>
              <a:gd name="connsiteY6" fmla="*/ 2358231 h 4716462"/>
              <a:gd name="connsiteX7" fmla="*/ 2116907 w 7475839"/>
              <a:gd name="connsiteY7" fmla="*/ 12177 h 4716462"/>
              <a:gd name="connsiteX8" fmla="*/ 2276777 w 7475839"/>
              <a:gd name="connsiteY8" fmla="*/ 4104 h 471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5839" h="4716462">
                <a:moveTo>
                  <a:pt x="2276777" y="0"/>
                </a:moveTo>
                <a:lnTo>
                  <a:pt x="7475839" y="0"/>
                </a:lnTo>
                <a:lnTo>
                  <a:pt x="7475839" y="4716462"/>
                </a:lnTo>
                <a:lnTo>
                  <a:pt x="2276777" y="4716462"/>
                </a:lnTo>
                <a:lnTo>
                  <a:pt x="2276777" y="4712359"/>
                </a:lnTo>
                <a:lnTo>
                  <a:pt x="2116907" y="4704285"/>
                </a:lnTo>
                <a:cubicBezTo>
                  <a:pt x="927901" y="4583521"/>
                  <a:pt x="0" y="3579248"/>
                  <a:pt x="0" y="2358231"/>
                </a:cubicBezTo>
                <a:cubicBezTo>
                  <a:pt x="0" y="1137215"/>
                  <a:pt x="927901" y="132942"/>
                  <a:pt x="2116907" y="12177"/>
                </a:cubicBezTo>
                <a:lnTo>
                  <a:pt x="2276777" y="4104"/>
                </a:lnTo>
                <a:close/>
              </a:path>
            </a:pathLst>
          </a:custGeom>
          <a:solidFill>
            <a:schemeClr val="bg1">
              <a:lumMod val="95000"/>
            </a:schemeClr>
          </a:solidFill>
        </p:spPr>
        <p:txBody>
          <a:bodyPr wrap="square">
            <a:noAutofit/>
          </a:bodyPr>
          <a:lstStyle>
            <a:lvl1pPr algn="ctr">
              <a:defRPr/>
            </a:lvl1pPr>
          </a:lstStyle>
          <a:p>
            <a:r>
              <a:rPr lang="nl-NL" dirty="0"/>
              <a:t>Klik op het pictogram als u een afbeelding wilt toevoegen</a:t>
            </a:r>
          </a:p>
        </p:txBody>
      </p:sp>
      <p:sp>
        <p:nvSpPr>
          <p:cNvPr id="2" name="Titel 1">
            <a:extLst>
              <a:ext uri="{FF2B5EF4-FFF2-40B4-BE49-F238E27FC236}">
                <a16:creationId xmlns:a16="http://schemas.microsoft.com/office/drawing/2014/main" id="{63444841-AB8E-4E8B-A1AA-050101181A8A}"/>
              </a:ext>
            </a:extLst>
          </p:cNvPr>
          <p:cNvSpPr>
            <a:spLocks noGrp="1"/>
          </p:cNvSpPr>
          <p:nvPr>
            <p:ph type="title"/>
          </p:nvPr>
        </p:nvSpPr>
        <p:spPr>
          <a:xfrm>
            <a:off x="766764" y="1989137"/>
            <a:ext cx="3888726" cy="2855391"/>
          </a:xfrm>
        </p:spPr>
        <p:txBody>
          <a:bodyPr anchor="b"/>
          <a:lstStyle>
            <a:lvl1pPr>
              <a:lnSpc>
                <a:spcPct val="85000"/>
              </a:lnSpc>
              <a:defRPr sz="5000">
                <a:solidFill>
                  <a:schemeClr val="tx2"/>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912336D0-FA95-4779-A214-44C24D44B8C9}"/>
              </a:ext>
            </a:extLst>
          </p:cNvPr>
          <p:cNvSpPr>
            <a:spLocks noGrp="1"/>
          </p:cNvSpPr>
          <p:nvPr>
            <p:ph type="body" idx="1"/>
          </p:nvPr>
        </p:nvSpPr>
        <p:spPr>
          <a:xfrm>
            <a:off x="766763" y="5064981"/>
            <a:ext cx="3949398" cy="848458"/>
          </a:xfrm>
        </p:spPr>
        <p:txBody>
          <a:bodyPr/>
          <a:lstStyle>
            <a:lvl1pPr marL="0" indent="0">
              <a:buNone/>
              <a:defRPr sz="2400" b="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98D5D0F-E586-4CF8-A67D-F0A3E5A21C53}"/>
              </a:ext>
            </a:extLst>
          </p:cNvPr>
          <p:cNvSpPr>
            <a:spLocks noGrp="1"/>
          </p:cNvSpPr>
          <p:nvPr>
            <p:ph type="dt" sz="half" idx="10"/>
          </p:nvPr>
        </p:nvSpPr>
        <p:spPr/>
        <p:txBody>
          <a:bodyPr/>
          <a:lstStyle/>
          <a:p>
            <a:fld id="{8130A41F-FFFA-4356-989C-8AF97621427F}" type="datetime2">
              <a:rPr lang="nl-NL" smtClean="0"/>
              <a:t>dinsdag 8 november 2022</a:t>
            </a:fld>
            <a:endParaRPr lang="nl-NL" dirty="0"/>
          </a:p>
        </p:txBody>
      </p:sp>
      <p:sp>
        <p:nvSpPr>
          <p:cNvPr id="5" name="Tijdelijke aanduiding voor voettekst 4">
            <a:extLst>
              <a:ext uri="{FF2B5EF4-FFF2-40B4-BE49-F238E27FC236}">
                <a16:creationId xmlns:a16="http://schemas.microsoft.com/office/drawing/2014/main" id="{4903FA02-B067-46C1-B3FC-2BE1B3E386F6}"/>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BE47089-56FE-4ABC-8898-DB1FE7622EB7}"/>
              </a:ext>
            </a:extLst>
          </p:cNvPr>
          <p:cNvSpPr>
            <a:spLocks noGrp="1"/>
          </p:cNvSpPr>
          <p:nvPr>
            <p:ph type="sldNum" sz="quarter" idx="12"/>
          </p:nvPr>
        </p:nvSpPr>
        <p:spPr/>
        <p:txBody>
          <a:bodyPr/>
          <a:lstStyle/>
          <a:p>
            <a:fld id="{F9DE7F4B-6E11-487C-9B28-4934A04645A5}" type="slidenum">
              <a:rPr lang="nl-NL" smtClean="0"/>
              <a:t>‹nr.›</a:t>
            </a:fld>
            <a:endParaRPr lang="nl-NL" dirty="0"/>
          </a:p>
        </p:txBody>
      </p:sp>
    </p:spTree>
    <p:extLst>
      <p:ext uri="{BB962C8B-B14F-4D97-AF65-F5344CB8AC3E}">
        <p14:creationId xmlns:p14="http://schemas.microsoft.com/office/powerpoint/2010/main" val="419809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bas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93408-AB44-4176-9270-2FF98521398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B2BA612-E490-44F2-BA61-FD5739D95182}"/>
              </a:ext>
            </a:extLst>
          </p:cNvPr>
          <p:cNvSpPr>
            <a:spLocks noGrp="1"/>
          </p:cNvSpPr>
          <p:nvPr>
            <p:ph idx="1"/>
          </p:nvPr>
        </p:nvSpPr>
        <p:spPr/>
        <p:txBody>
          <a:bodyPr/>
          <a:lstStyle>
            <a:lvl1pPr>
              <a:defRPr sz="1600"/>
            </a:lvl1pPr>
            <a:lvl2pPr>
              <a:defRPr sz="1600"/>
            </a:lvl2pPr>
            <a:lvl3pPr marL="179388" indent="-179388">
              <a:defRPr sz="1600"/>
            </a:lvl3pPr>
            <a:lvl4pPr marL="357188" indent="-177800">
              <a:defRPr sz="1400"/>
            </a:lvl4pPr>
            <a:lvl5pPr marL="536575" indent="-179388">
              <a:defRPr sz="14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a:extLst>
              <a:ext uri="{FF2B5EF4-FFF2-40B4-BE49-F238E27FC236}">
                <a16:creationId xmlns:a16="http://schemas.microsoft.com/office/drawing/2014/main" id="{C80D8C0F-90D5-4BCC-83FE-0FA0655C0932}"/>
              </a:ext>
            </a:extLst>
          </p:cNvPr>
          <p:cNvSpPr>
            <a:spLocks noGrp="1"/>
          </p:cNvSpPr>
          <p:nvPr>
            <p:ph type="dt" sz="half" idx="10"/>
          </p:nvPr>
        </p:nvSpPr>
        <p:spPr/>
        <p:txBody>
          <a:bodyPr/>
          <a:lstStyle/>
          <a:p>
            <a:fld id="{1B9C4504-4C85-4AA4-B4B0-610FE66FF201}" type="datetime2">
              <a:rPr lang="nl-NL" smtClean="0"/>
              <a:t>dinsdag 8 november 2022</a:t>
            </a:fld>
            <a:endParaRPr lang="nl-NL" dirty="0"/>
          </a:p>
        </p:txBody>
      </p:sp>
      <p:sp>
        <p:nvSpPr>
          <p:cNvPr id="5" name="Tijdelijke aanduiding voor voettekst 4">
            <a:extLst>
              <a:ext uri="{FF2B5EF4-FFF2-40B4-BE49-F238E27FC236}">
                <a16:creationId xmlns:a16="http://schemas.microsoft.com/office/drawing/2014/main" id="{5EC52CA0-09FC-4C6F-B979-91AAAD7A6A5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17DAD2EA-BFDC-4A52-A1B0-55BB64D337EF}"/>
              </a:ext>
            </a:extLst>
          </p:cNvPr>
          <p:cNvSpPr>
            <a:spLocks noGrp="1"/>
          </p:cNvSpPr>
          <p:nvPr>
            <p:ph type="sldNum" sz="quarter" idx="12"/>
          </p:nvPr>
        </p:nvSpPr>
        <p:spPr/>
        <p:txBody>
          <a:bodyPr/>
          <a:lstStyle/>
          <a:p>
            <a:fld id="{F9DE7F4B-6E11-487C-9B28-4934A04645A5}" type="slidenum">
              <a:rPr lang="nl-NL" smtClean="0"/>
              <a:t>‹nr.›</a:t>
            </a:fld>
            <a:endParaRPr lang="nl-NL" dirty="0"/>
          </a:p>
        </p:txBody>
      </p:sp>
      <p:grpSp>
        <p:nvGrpSpPr>
          <p:cNvPr id="12" name="Groep 11">
            <a:extLst>
              <a:ext uri="{FF2B5EF4-FFF2-40B4-BE49-F238E27FC236}">
                <a16:creationId xmlns:a16="http://schemas.microsoft.com/office/drawing/2014/main" id="{D88C4EF6-BDEC-4452-899D-ED5D5A5AE9EF}"/>
              </a:ext>
            </a:extLst>
          </p:cNvPr>
          <p:cNvGrpSpPr/>
          <p:nvPr userDrawn="1"/>
        </p:nvGrpSpPr>
        <p:grpSpPr>
          <a:xfrm>
            <a:off x="-1837861" y="1369026"/>
            <a:ext cx="1785473" cy="2619650"/>
            <a:chOff x="-1837861" y="1369026"/>
            <a:chExt cx="1785473" cy="2619650"/>
          </a:xfrm>
        </p:grpSpPr>
        <p:pic>
          <p:nvPicPr>
            <p:cNvPr id="13" name="Afbeelding 12" descr="Afbeelding met telefoon&#10;&#10;Automatisch gegenereerde beschrijving">
              <a:extLst>
                <a:ext uri="{FF2B5EF4-FFF2-40B4-BE49-F238E27FC236}">
                  <a16:creationId xmlns:a16="http://schemas.microsoft.com/office/drawing/2014/main" id="{0744E421-07E1-47F2-ACF5-C1CFDDA44EEB}"/>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4" name="Afbeelding 13">
              <a:extLst>
                <a:ext uri="{FF2B5EF4-FFF2-40B4-BE49-F238E27FC236}">
                  <a16:creationId xmlns:a16="http://schemas.microsoft.com/office/drawing/2014/main" id="{BE4BDC4F-8075-489D-A9E1-BE6302750AF3}"/>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5" name="Tekstvak 14">
              <a:extLst>
                <a:ext uri="{FF2B5EF4-FFF2-40B4-BE49-F238E27FC236}">
                  <a16:creationId xmlns:a16="http://schemas.microsoft.com/office/drawing/2014/main" id="{F3A162EF-75DA-4E82-ABE1-0E749C600514}"/>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6" name="Afbeelding 15">
              <a:extLst>
                <a:ext uri="{FF2B5EF4-FFF2-40B4-BE49-F238E27FC236}">
                  <a16:creationId xmlns:a16="http://schemas.microsoft.com/office/drawing/2014/main" id="{F184AD8D-911E-45EE-96C8-5A92526460E9}"/>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4287905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1-kolom + foto">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7E93816B-53AB-41C2-920B-B4A1158B0A03}"/>
              </a:ext>
            </a:extLst>
          </p:cNvPr>
          <p:cNvSpPr>
            <a:spLocks noGrp="1"/>
          </p:cNvSpPr>
          <p:nvPr>
            <p:ph type="pic" sz="quarter" idx="13"/>
          </p:nvPr>
        </p:nvSpPr>
        <p:spPr>
          <a:xfrm>
            <a:off x="6096000" y="1592263"/>
            <a:ext cx="6096000" cy="4716462"/>
          </a:xfrm>
          <a:custGeom>
            <a:avLst/>
            <a:gdLst>
              <a:gd name="connsiteX0" fmla="*/ 2276777 w 6096000"/>
              <a:gd name="connsiteY0" fmla="*/ 0 h 4716462"/>
              <a:gd name="connsiteX1" fmla="*/ 6096000 w 6096000"/>
              <a:gd name="connsiteY1" fmla="*/ 0 h 4716462"/>
              <a:gd name="connsiteX2" fmla="*/ 6096000 w 6096000"/>
              <a:gd name="connsiteY2" fmla="*/ 4716462 h 4716462"/>
              <a:gd name="connsiteX3" fmla="*/ 2276777 w 6096000"/>
              <a:gd name="connsiteY3" fmla="*/ 4716462 h 4716462"/>
              <a:gd name="connsiteX4" fmla="*/ 2276777 w 6096000"/>
              <a:gd name="connsiteY4" fmla="*/ 4712359 h 4716462"/>
              <a:gd name="connsiteX5" fmla="*/ 2116907 w 6096000"/>
              <a:gd name="connsiteY5" fmla="*/ 4704285 h 4716462"/>
              <a:gd name="connsiteX6" fmla="*/ 0 w 6096000"/>
              <a:gd name="connsiteY6" fmla="*/ 2358231 h 4716462"/>
              <a:gd name="connsiteX7" fmla="*/ 2116907 w 6096000"/>
              <a:gd name="connsiteY7" fmla="*/ 12177 h 4716462"/>
              <a:gd name="connsiteX8" fmla="*/ 2276777 w 6096000"/>
              <a:gd name="connsiteY8" fmla="*/ 4104 h 471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4716462">
                <a:moveTo>
                  <a:pt x="2276777" y="0"/>
                </a:moveTo>
                <a:lnTo>
                  <a:pt x="6096000" y="0"/>
                </a:lnTo>
                <a:lnTo>
                  <a:pt x="6096000" y="4716462"/>
                </a:lnTo>
                <a:lnTo>
                  <a:pt x="2276777" y="4716462"/>
                </a:lnTo>
                <a:lnTo>
                  <a:pt x="2276777" y="4712359"/>
                </a:lnTo>
                <a:lnTo>
                  <a:pt x="2116907" y="4704285"/>
                </a:lnTo>
                <a:cubicBezTo>
                  <a:pt x="927901" y="4583521"/>
                  <a:pt x="0" y="3579248"/>
                  <a:pt x="0" y="2358231"/>
                </a:cubicBezTo>
                <a:cubicBezTo>
                  <a:pt x="0" y="1137215"/>
                  <a:pt x="927901" y="132942"/>
                  <a:pt x="2116907" y="12177"/>
                </a:cubicBezTo>
                <a:lnTo>
                  <a:pt x="2276777" y="4104"/>
                </a:lnTo>
                <a:close/>
              </a:path>
            </a:pathLst>
          </a:custGeom>
          <a:solidFill>
            <a:schemeClr val="bg1">
              <a:lumMod val="95000"/>
            </a:schemeClr>
          </a:solidFill>
        </p:spPr>
        <p:txBody>
          <a:bodyPr wrap="square">
            <a:noAutofit/>
          </a:bodyPr>
          <a:lstStyle>
            <a:lvl1pPr algn="ctr">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766764" y="1592263"/>
            <a:ext cx="5041899" cy="745422"/>
          </a:xfrm>
        </p:spPr>
        <p:txBody>
          <a:bodyPr anchor="b"/>
          <a:lstStyle>
            <a:lvl1pPr>
              <a:defRPr sz="24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1E4E77E3-59F3-4A22-8D9E-3D365AF15E3F}"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2DC1699A-8CE9-4BF4-AF3F-8E11D01589B2}"/>
              </a:ext>
            </a:extLst>
          </p:cNvPr>
          <p:cNvSpPr>
            <a:spLocks noGrp="1"/>
          </p:cNvSpPr>
          <p:nvPr>
            <p:ph type="body" sz="quarter" idx="14"/>
          </p:nvPr>
        </p:nvSpPr>
        <p:spPr>
          <a:xfrm>
            <a:off x="766763" y="2744788"/>
            <a:ext cx="5041900" cy="3168650"/>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6" name="Groep 15">
            <a:extLst>
              <a:ext uri="{FF2B5EF4-FFF2-40B4-BE49-F238E27FC236}">
                <a16:creationId xmlns:a16="http://schemas.microsoft.com/office/drawing/2014/main" id="{CE9F20DF-2744-4EBC-9BD2-32079DCD45EE}"/>
              </a:ext>
            </a:extLst>
          </p:cNvPr>
          <p:cNvGrpSpPr/>
          <p:nvPr userDrawn="1"/>
        </p:nvGrpSpPr>
        <p:grpSpPr>
          <a:xfrm>
            <a:off x="-1837861" y="1369026"/>
            <a:ext cx="1785473" cy="2619650"/>
            <a:chOff x="-1837861" y="1369026"/>
            <a:chExt cx="1785473" cy="2619650"/>
          </a:xfrm>
        </p:grpSpPr>
        <p:pic>
          <p:nvPicPr>
            <p:cNvPr id="10" name="Afbeelding 9" descr="Afbeelding met telefoon&#10;&#10;Automatisch gegenereerde beschrijving">
              <a:extLst>
                <a:ext uri="{FF2B5EF4-FFF2-40B4-BE49-F238E27FC236}">
                  <a16:creationId xmlns:a16="http://schemas.microsoft.com/office/drawing/2014/main" id="{C1832161-F726-4E74-AADE-C3A959F8D99F}"/>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2" name="Afbeelding 11">
              <a:extLst>
                <a:ext uri="{FF2B5EF4-FFF2-40B4-BE49-F238E27FC236}">
                  <a16:creationId xmlns:a16="http://schemas.microsoft.com/office/drawing/2014/main" id="{4B5A2428-166B-4A5A-8731-83C9CB67A1BF}"/>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3" name="Tekstvak 12">
              <a:extLst>
                <a:ext uri="{FF2B5EF4-FFF2-40B4-BE49-F238E27FC236}">
                  <a16:creationId xmlns:a16="http://schemas.microsoft.com/office/drawing/2014/main" id="{E2AB4F59-F375-4C38-A2D2-7869B73B0125}"/>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5" name="Afbeelding 14">
              <a:extLst>
                <a:ext uri="{FF2B5EF4-FFF2-40B4-BE49-F238E27FC236}">
                  <a16:creationId xmlns:a16="http://schemas.microsoft.com/office/drawing/2014/main" id="{EE3D1EB2-0594-4ECB-BBD7-3475B3E298E9}"/>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128282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kolom + foto">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7E93816B-53AB-41C2-920B-B4A1158B0A03}"/>
              </a:ext>
            </a:extLst>
          </p:cNvPr>
          <p:cNvSpPr>
            <a:spLocks noGrp="1"/>
          </p:cNvSpPr>
          <p:nvPr>
            <p:ph type="pic" sz="quarter" idx="13"/>
          </p:nvPr>
        </p:nvSpPr>
        <p:spPr>
          <a:xfrm>
            <a:off x="6096000" y="1592263"/>
            <a:ext cx="6096000" cy="4716462"/>
          </a:xfrm>
          <a:custGeom>
            <a:avLst/>
            <a:gdLst>
              <a:gd name="connsiteX0" fmla="*/ 2276777 w 6096000"/>
              <a:gd name="connsiteY0" fmla="*/ 0 h 4716462"/>
              <a:gd name="connsiteX1" fmla="*/ 6096000 w 6096000"/>
              <a:gd name="connsiteY1" fmla="*/ 0 h 4716462"/>
              <a:gd name="connsiteX2" fmla="*/ 6096000 w 6096000"/>
              <a:gd name="connsiteY2" fmla="*/ 4716462 h 4716462"/>
              <a:gd name="connsiteX3" fmla="*/ 2276777 w 6096000"/>
              <a:gd name="connsiteY3" fmla="*/ 4716462 h 4716462"/>
              <a:gd name="connsiteX4" fmla="*/ 2276777 w 6096000"/>
              <a:gd name="connsiteY4" fmla="*/ 4712359 h 4716462"/>
              <a:gd name="connsiteX5" fmla="*/ 2116907 w 6096000"/>
              <a:gd name="connsiteY5" fmla="*/ 4704285 h 4716462"/>
              <a:gd name="connsiteX6" fmla="*/ 0 w 6096000"/>
              <a:gd name="connsiteY6" fmla="*/ 2358231 h 4716462"/>
              <a:gd name="connsiteX7" fmla="*/ 2116907 w 6096000"/>
              <a:gd name="connsiteY7" fmla="*/ 12177 h 4716462"/>
              <a:gd name="connsiteX8" fmla="*/ 2276777 w 6096000"/>
              <a:gd name="connsiteY8" fmla="*/ 4104 h 471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4716462">
                <a:moveTo>
                  <a:pt x="2276777" y="0"/>
                </a:moveTo>
                <a:lnTo>
                  <a:pt x="6096000" y="0"/>
                </a:lnTo>
                <a:lnTo>
                  <a:pt x="6096000" y="4716462"/>
                </a:lnTo>
                <a:lnTo>
                  <a:pt x="2276777" y="4716462"/>
                </a:lnTo>
                <a:lnTo>
                  <a:pt x="2276777" y="4712359"/>
                </a:lnTo>
                <a:lnTo>
                  <a:pt x="2116907" y="4704285"/>
                </a:lnTo>
                <a:cubicBezTo>
                  <a:pt x="927901" y="4583521"/>
                  <a:pt x="0" y="3579248"/>
                  <a:pt x="0" y="2358231"/>
                </a:cubicBezTo>
                <a:cubicBezTo>
                  <a:pt x="0" y="1137215"/>
                  <a:pt x="927901" y="132942"/>
                  <a:pt x="2116907" y="12177"/>
                </a:cubicBezTo>
                <a:lnTo>
                  <a:pt x="2276777" y="4104"/>
                </a:lnTo>
                <a:close/>
              </a:path>
            </a:pathLst>
          </a:custGeom>
          <a:solidFill>
            <a:schemeClr val="bg1">
              <a:lumMod val="95000"/>
            </a:schemeClr>
          </a:solidFill>
        </p:spPr>
        <p:txBody>
          <a:bodyPr wrap="square">
            <a:noAutofit/>
          </a:bodyPr>
          <a:lstStyle>
            <a:lvl1pPr algn="ctr">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766764" y="1592263"/>
            <a:ext cx="5041899" cy="745422"/>
          </a:xfrm>
        </p:spPr>
        <p:txBody>
          <a:bodyPr anchor="b"/>
          <a:lstStyle>
            <a:lvl1pPr>
              <a:defRPr sz="24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35F439CC-CCEF-41F5-ABFD-78AC55EE6E48}"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8" name="Tijdelijke aanduiding voor tekst 7">
            <a:extLst>
              <a:ext uri="{FF2B5EF4-FFF2-40B4-BE49-F238E27FC236}">
                <a16:creationId xmlns:a16="http://schemas.microsoft.com/office/drawing/2014/main" id="{C59B119C-C9AD-41C9-A56C-DC6847135269}"/>
              </a:ext>
            </a:extLst>
          </p:cNvPr>
          <p:cNvSpPr>
            <a:spLocks noGrp="1"/>
          </p:cNvSpPr>
          <p:nvPr>
            <p:ph type="body" sz="quarter" idx="14"/>
          </p:nvPr>
        </p:nvSpPr>
        <p:spPr>
          <a:xfrm>
            <a:off x="766763" y="2744788"/>
            <a:ext cx="5041900" cy="3168650"/>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5" name="Groep 14">
            <a:extLst>
              <a:ext uri="{FF2B5EF4-FFF2-40B4-BE49-F238E27FC236}">
                <a16:creationId xmlns:a16="http://schemas.microsoft.com/office/drawing/2014/main" id="{14E06557-DC37-4E3A-AA88-B75E00EFCC18}"/>
              </a:ext>
            </a:extLst>
          </p:cNvPr>
          <p:cNvGrpSpPr/>
          <p:nvPr userDrawn="1"/>
        </p:nvGrpSpPr>
        <p:grpSpPr>
          <a:xfrm>
            <a:off x="-1837861" y="1369026"/>
            <a:ext cx="1785473" cy="2619650"/>
            <a:chOff x="-1837861" y="1369026"/>
            <a:chExt cx="1785473" cy="2619650"/>
          </a:xfrm>
        </p:grpSpPr>
        <p:pic>
          <p:nvPicPr>
            <p:cNvPr id="16" name="Afbeelding 15" descr="Afbeelding met telefoon&#10;&#10;Automatisch gegenereerde beschrijving">
              <a:extLst>
                <a:ext uri="{FF2B5EF4-FFF2-40B4-BE49-F238E27FC236}">
                  <a16:creationId xmlns:a16="http://schemas.microsoft.com/office/drawing/2014/main" id="{4C2274AC-5BB3-4383-A50B-7B4957A736ED}"/>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7" name="Afbeelding 16">
              <a:extLst>
                <a:ext uri="{FF2B5EF4-FFF2-40B4-BE49-F238E27FC236}">
                  <a16:creationId xmlns:a16="http://schemas.microsoft.com/office/drawing/2014/main" id="{1C661490-CA7C-48EF-B7CA-CC0710C609C2}"/>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8" name="Tekstvak 17">
              <a:extLst>
                <a:ext uri="{FF2B5EF4-FFF2-40B4-BE49-F238E27FC236}">
                  <a16:creationId xmlns:a16="http://schemas.microsoft.com/office/drawing/2014/main" id="{0945581B-B283-4365-A6C7-C6382203CF3B}"/>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9" name="Afbeelding 18">
              <a:extLst>
                <a:ext uri="{FF2B5EF4-FFF2-40B4-BE49-F238E27FC236}">
                  <a16:creationId xmlns:a16="http://schemas.microsoft.com/office/drawing/2014/main" id="{AC13DF2D-5739-4985-B127-E67BEC70D8D3}"/>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76599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t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766764" y="1592263"/>
            <a:ext cx="5041899" cy="745422"/>
          </a:xfrm>
        </p:spPr>
        <p:txBody>
          <a:bodyPr anchor="b"/>
          <a:lstStyle>
            <a:lvl1pPr>
              <a:defRPr sz="24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A0CD93C0-8986-4694-B08E-924819C644CD}"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23" name="Tijdelijke aanduiding voor afbeelding 22">
            <a:extLst>
              <a:ext uri="{FF2B5EF4-FFF2-40B4-BE49-F238E27FC236}">
                <a16:creationId xmlns:a16="http://schemas.microsoft.com/office/drawing/2014/main" id="{D8E1E728-0F80-4D31-ACEE-938DB8086ED3}"/>
              </a:ext>
            </a:extLst>
          </p:cNvPr>
          <p:cNvSpPr>
            <a:spLocks noGrp="1"/>
          </p:cNvSpPr>
          <p:nvPr>
            <p:ph type="pic" sz="quarter" idx="13"/>
          </p:nvPr>
        </p:nvSpPr>
        <p:spPr>
          <a:xfrm>
            <a:off x="6093541" y="0"/>
            <a:ext cx="6098458" cy="6911975"/>
          </a:xfrm>
          <a:custGeom>
            <a:avLst/>
            <a:gdLst>
              <a:gd name="connsiteX0" fmla="*/ 3441442 w 6098458"/>
              <a:gd name="connsiteY0" fmla="*/ 0 h 6911975"/>
              <a:gd name="connsiteX1" fmla="*/ 3675933 w 6098458"/>
              <a:gd name="connsiteY1" fmla="*/ 0 h 6911975"/>
              <a:gd name="connsiteX2" fmla="*/ 6098458 w 6098458"/>
              <a:gd name="connsiteY2" fmla="*/ 0 h 6911975"/>
              <a:gd name="connsiteX3" fmla="*/ 6098458 w 6098458"/>
              <a:gd name="connsiteY3" fmla="*/ 6857440 h 6911975"/>
              <a:gd name="connsiteX4" fmla="*/ 6098458 w 6098458"/>
              <a:gd name="connsiteY4" fmla="*/ 6911975 h 6911975"/>
              <a:gd name="connsiteX5" fmla="*/ 3675933 w 6098458"/>
              <a:gd name="connsiteY5" fmla="*/ 6911975 h 6911975"/>
              <a:gd name="connsiteX6" fmla="*/ 3675933 w 6098458"/>
              <a:gd name="connsiteY6" fmla="*/ 6857440 h 6911975"/>
              <a:gd name="connsiteX7" fmla="*/ 3416804 w 6098458"/>
              <a:gd name="connsiteY7" fmla="*/ 6857440 h 6911975"/>
              <a:gd name="connsiteX8" fmla="*/ 0 w 6098458"/>
              <a:gd name="connsiteY8" fmla="*/ 3441443 h 6911975"/>
              <a:gd name="connsiteX9" fmla="*/ 3441442 w 6098458"/>
              <a:gd name="connsiteY9" fmla="*/ 0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8458" h="6911975">
                <a:moveTo>
                  <a:pt x="3441442" y="0"/>
                </a:moveTo>
                <a:lnTo>
                  <a:pt x="3675933" y="0"/>
                </a:lnTo>
                <a:lnTo>
                  <a:pt x="6098458" y="0"/>
                </a:lnTo>
                <a:lnTo>
                  <a:pt x="6098458" y="6857440"/>
                </a:lnTo>
                <a:lnTo>
                  <a:pt x="6098458" y="6911975"/>
                </a:lnTo>
                <a:lnTo>
                  <a:pt x="3675933" y="6911975"/>
                </a:lnTo>
                <a:lnTo>
                  <a:pt x="3675933" y="6857440"/>
                </a:lnTo>
                <a:lnTo>
                  <a:pt x="3416804" y="6857440"/>
                </a:lnTo>
                <a:cubicBezTo>
                  <a:pt x="1328552" y="6857440"/>
                  <a:pt x="0" y="5071761"/>
                  <a:pt x="0" y="3441443"/>
                </a:cubicBezTo>
                <a:cubicBezTo>
                  <a:pt x="0" y="1541079"/>
                  <a:pt x="1540809" y="0"/>
                  <a:pt x="3441442" y="0"/>
                </a:cubicBezTo>
                <a:close/>
              </a:path>
            </a:pathLst>
          </a:custGeom>
          <a:solidFill>
            <a:schemeClr val="bg1">
              <a:lumMod val="95000"/>
            </a:schemeClr>
          </a:solidFill>
        </p:spPr>
        <p:txBody>
          <a:bodyPr wrap="square">
            <a:noAutofit/>
          </a:bodyPr>
          <a:lstStyle>
            <a:lvl1pPr algn="ctr">
              <a:defRPr/>
            </a:lvl1p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0511134A-B798-484A-8B53-0C7B8D7925C5}"/>
              </a:ext>
            </a:extLst>
          </p:cNvPr>
          <p:cNvSpPr>
            <a:spLocks noGrp="1"/>
          </p:cNvSpPr>
          <p:nvPr>
            <p:ph type="body" sz="quarter" idx="14"/>
          </p:nvPr>
        </p:nvSpPr>
        <p:spPr>
          <a:xfrm>
            <a:off x="766763" y="2744788"/>
            <a:ext cx="5041900" cy="3168650"/>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4" name="Groep 13">
            <a:extLst>
              <a:ext uri="{FF2B5EF4-FFF2-40B4-BE49-F238E27FC236}">
                <a16:creationId xmlns:a16="http://schemas.microsoft.com/office/drawing/2014/main" id="{C4228A8F-8EDC-4608-B5CA-FDC89BF08AAA}"/>
              </a:ext>
            </a:extLst>
          </p:cNvPr>
          <p:cNvGrpSpPr/>
          <p:nvPr userDrawn="1"/>
        </p:nvGrpSpPr>
        <p:grpSpPr>
          <a:xfrm>
            <a:off x="-1837861" y="1369026"/>
            <a:ext cx="1785473" cy="2619650"/>
            <a:chOff x="-1837861" y="1369026"/>
            <a:chExt cx="1785473" cy="2619650"/>
          </a:xfrm>
        </p:grpSpPr>
        <p:pic>
          <p:nvPicPr>
            <p:cNvPr id="15" name="Afbeelding 14" descr="Afbeelding met telefoon&#10;&#10;Automatisch gegenereerde beschrijving">
              <a:extLst>
                <a:ext uri="{FF2B5EF4-FFF2-40B4-BE49-F238E27FC236}">
                  <a16:creationId xmlns:a16="http://schemas.microsoft.com/office/drawing/2014/main" id="{C45DEAA0-6081-4A9A-9F36-87F3B7AA1DBE}"/>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6" name="Afbeelding 15">
              <a:extLst>
                <a:ext uri="{FF2B5EF4-FFF2-40B4-BE49-F238E27FC236}">
                  <a16:creationId xmlns:a16="http://schemas.microsoft.com/office/drawing/2014/main" id="{E932DE72-3C5B-4BC5-BF4B-0A1980E65059}"/>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7" name="Tekstvak 16">
              <a:extLst>
                <a:ext uri="{FF2B5EF4-FFF2-40B4-BE49-F238E27FC236}">
                  <a16:creationId xmlns:a16="http://schemas.microsoft.com/office/drawing/2014/main" id="{3814BFF0-14CD-459C-A02E-A3EE50C1267E}"/>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8" name="Afbeelding 17">
              <a:extLst>
                <a:ext uri="{FF2B5EF4-FFF2-40B4-BE49-F238E27FC236}">
                  <a16:creationId xmlns:a16="http://schemas.microsoft.com/office/drawing/2014/main" id="{3131A7AD-3B57-4A0B-B290-07A633BFFED2}"/>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25941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2-kolom + afb.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902D6-B5E0-4EC9-B1FB-7988D70EE844}"/>
              </a:ext>
            </a:extLst>
          </p:cNvPr>
          <p:cNvSpPr>
            <a:spLocks noGrp="1"/>
          </p:cNvSpPr>
          <p:nvPr>
            <p:ph type="title"/>
          </p:nvPr>
        </p:nvSpPr>
        <p:spPr>
          <a:xfrm>
            <a:off x="766764" y="1592263"/>
            <a:ext cx="5041899" cy="745422"/>
          </a:xfrm>
        </p:spPr>
        <p:txBody>
          <a:bodyPr anchor="b"/>
          <a:lstStyle>
            <a:lvl1pPr>
              <a:defRPr sz="2400"/>
            </a:lvl1pPr>
          </a:lstStyle>
          <a:p>
            <a:r>
              <a:rPr lang="nl-NL"/>
              <a:t>Klik om stijl te bewerken</a:t>
            </a:r>
            <a:endParaRPr lang="nl-NL" dirty="0"/>
          </a:p>
        </p:txBody>
      </p:sp>
      <p:sp>
        <p:nvSpPr>
          <p:cNvPr id="5" name="Tijdelijke aanduiding voor datum 4">
            <a:extLst>
              <a:ext uri="{FF2B5EF4-FFF2-40B4-BE49-F238E27FC236}">
                <a16:creationId xmlns:a16="http://schemas.microsoft.com/office/drawing/2014/main" id="{9021DD06-DC36-4852-80C2-984AA763E1F2}"/>
              </a:ext>
            </a:extLst>
          </p:cNvPr>
          <p:cNvSpPr>
            <a:spLocks noGrp="1"/>
          </p:cNvSpPr>
          <p:nvPr>
            <p:ph type="dt" sz="half" idx="10"/>
          </p:nvPr>
        </p:nvSpPr>
        <p:spPr/>
        <p:txBody>
          <a:bodyPr/>
          <a:lstStyle/>
          <a:p>
            <a:fld id="{9160D41B-C85D-4400-A42F-DC427A658A59}" type="datetime2">
              <a:rPr lang="nl-NL" smtClean="0"/>
              <a:t>dinsdag 8 november 2022</a:t>
            </a:fld>
            <a:endParaRPr lang="nl-NL"/>
          </a:p>
        </p:txBody>
      </p:sp>
      <p:sp>
        <p:nvSpPr>
          <p:cNvPr id="6" name="Tijdelijke aanduiding voor voettekst 5">
            <a:extLst>
              <a:ext uri="{FF2B5EF4-FFF2-40B4-BE49-F238E27FC236}">
                <a16:creationId xmlns:a16="http://schemas.microsoft.com/office/drawing/2014/main" id="{F24F1130-B913-4EFD-8248-972A127D1A1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2FCAB-D192-475D-8E9A-D9D6C31CDD7C}"/>
              </a:ext>
            </a:extLst>
          </p:cNvPr>
          <p:cNvSpPr>
            <a:spLocks noGrp="1"/>
          </p:cNvSpPr>
          <p:nvPr>
            <p:ph type="sldNum" sz="quarter" idx="12"/>
          </p:nvPr>
        </p:nvSpPr>
        <p:spPr/>
        <p:txBody>
          <a:bodyPr/>
          <a:lstStyle/>
          <a:p>
            <a:fld id="{F9DE7F4B-6E11-487C-9B28-4934A04645A5}" type="slidenum">
              <a:rPr lang="nl-NL" smtClean="0"/>
              <a:t>‹nr.›</a:t>
            </a:fld>
            <a:endParaRPr lang="nl-NL"/>
          </a:p>
        </p:txBody>
      </p:sp>
      <p:sp>
        <p:nvSpPr>
          <p:cNvPr id="23" name="Tijdelijke aanduiding voor afbeelding 22">
            <a:extLst>
              <a:ext uri="{FF2B5EF4-FFF2-40B4-BE49-F238E27FC236}">
                <a16:creationId xmlns:a16="http://schemas.microsoft.com/office/drawing/2014/main" id="{D8E1E728-0F80-4D31-ACEE-938DB8086ED3}"/>
              </a:ext>
            </a:extLst>
          </p:cNvPr>
          <p:cNvSpPr>
            <a:spLocks noGrp="1"/>
          </p:cNvSpPr>
          <p:nvPr>
            <p:ph type="pic" sz="quarter" idx="13"/>
          </p:nvPr>
        </p:nvSpPr>
        <p:spPr>
          <a:xfrm>
            <a:off x="6093541" y="0"/>
            <a:ext cx="6098458" cy="6911975"/>
          </a:xfrm>
          <a:custGeom>
            <a:avLst/>
            <a:gdLst>
              <a:gd name="connsiteX0" fmla="*/ 3441442 w 6098458"/>
              <a:gd name="connsiteY0" fmla="*/ 0 h 6911975"/>
              <a:gd name="connsiteX1" fmla="*/ 3675933 w 6098458"/>
              <a:gd name="connsiteY1" fmla="*/ 0 h 6911975"/>
              <a:gd name="connsiteX2" fmla="*/ 6098458 w 6098458"/>
              <a:gd name="connsiteY2" fmla="*/ 0 h 6911975"/>
              <a:gd name="connsiteX3" fmla="*/ 6098458 w 6098458"/>
              <a:gd name="connsiteY3" fmla="*/ 6857440 h 6911975"/>
              <a:gd name="connsiteX4" fmla="*/ 6098458 w 6098458"/>
              <a:gd name="connsiteY4" fmla="*/ 6911975 h 6911975"/>
              <a:gd name="connsiteX5" fmla="*/ 3675933 w 6098458"/>
              <a:gd name="connsiteY5" fmla="*/ 6911975 h 6911975"/>
              <a:gd name="connsiteX6" fmla="*/ 3675933 w 6098458"/>
              <a:gd name="connsiteY6" fmla="*/ 6857440 h 6911975"/>
              <a:gd name="connsiteX7" fmla="*/ 3416804 w 6098458"/>
              <a:gd name="connsiteY7" fmla="*/ 6857440 h 6911975"/>
              <a:gd name="connsiteX8" fmla="*/ 0 w 6098458"/>
              <a:gd name="connsiteY8" fmla="*/ 3441443 h 6911975"/>
              <a:gd name="connsiteX9" fmla="*/ 3441442 w 6098458"/>
              <a:gd name="connsiteY9" fmla="*/ 0 h 691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8458" h="6911975">
                <a:moveTo>
                  <a:pt x="3441442" y="0"/>
                </a:moveTo>
                <a:lnTo>
                  <a:pt x="3675933" y="0"/>
                </a:lnTo>
                <a:lnTo>
                  <a:pt x="6098458" y="0"/>
                </a:lnTo>
                <a:lnTo>
                  <a:pt x="6098458" y="6857440"/>
                </a:lnTo>
                <a:lnTo>
                  <a:pt x="6098458" y="6911975"/>
                </a:lnTo>
                <a:lnTo>
                  <a:pt x="3675933" y="6911975"/>
                </a:lnTo>
                <a:lnTo>
                  <a:pt x="3675933" y="6857440"/>
                </a:lnTo>
                <a:lnTo>
                  <a:pt x="3416804" y="6857440"/>
                </a:lnTo>
                <a:cubicBezTo>
                  <a:pt x="1328552" y="6857440"/>
                  <a:pt x="0" y="5071761"/>
                  <a:pt x="0" y="3441443"/>
                </a:cubicBezTo>
                <a:cubicBezTo>
                  <a:pt x="0" y="1541079"/>
                  <a:pt x="1540809" y="0"/>
                  <a:pt x="3441442" y="0"/>
                </a:cubicBezTo>
                <a:close/>
              </a:path>
            </a:pathLst>
          </a:custGeom>
          <a:solidFill>
            <a:schemeClr val="bg1">
              <a:lumMod val="95000"/>
            </a:schemeClr>
          </a:solidFill>
        </p:spPr>
        <p:txBody>
          <a:bodyPr wrap="square">
            <a:noAutofit/>
          </a:bodyPr>
          <a:lstStyle>
            <a:lvl1pPr algn="ctr">
              <a:defRPr/>
            </a:lvl1pPr>
          </a:lstStyle>
          <a:p>
            <a:r>
              <a:rPr lang="nl-NL"/>
              <a:t>Klik op het pictogram als u een afbeelding wilt toevoegen</a:t>
            </a:r>
          </a:p>
        </p:txBody>
      </p:sp>
      <p:sp>
        <p:nvSpPr>
          <p:cNvPr id="8" name="Tijdelijke aanduiding voor tekst 7">
            <a:extLst>
              <a:ext uri="{FF2B5EF4-FFF2-40B4-BE49-F238E27FC236}">
                <a16:creationId xmlns:a16="http://schemas.microsoft.com/office/drawing/2014/main" id="{994E6375-4153-4AB4-A59F-F2183D59CFE5}"/>
              </a:ext>
            </a:extLst>
          </p:cNvPr>
          <p:cNvSpPr>
            <a:spLocks noGrp="1"/>
          </p:cNvSpPr>
          <p:nvPr>
            <p:ph type="body" sz="quarter" idx="14"/>
          </p:nvPr>
        </p:nvSpPr>
        <p:spPr>
          <a:xfrm>
            <a:off x="766763" y="2744788"/>
            <a:ext cx="5041900" cy="3168650"/>
          </a:xfrm>
        </p:spPr>
        <p:txBody>
          <a:bodyPr/>
          <a:lstStyle>
            <a:lvl1pPr>
              <a:defRPr sz="1600"/>
            </a:lvl1pPr>
            <a:lvl2pPr>
              <a:defRPr sz="1600"/>
            </a:lvl2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grpSp>
        <p:nvGrpSpPr>
          <p:cNvPr id="14" name="Groep 13">
            <a:extLst>
              <a:ext uri="{FF2B5EF4-FFF2-40B4-BE49-F238E27FC236}">
                <a16:creationId xmlns:a16="http://schemas.microsoft.com/office/drawing/2014/main" id="{F606679B-F308-4DF5-93F9-DDB49619BEFC}"/>
              </a:ext>
            </a:extLst>
          </p:cNvPr>
          <p:cNvGrpSpPr/>
          <p:nvPr userDrawn="1"/>
        </p:nvGrpSpPr>
        <p:grpSpPr>
          <a:xfrm>
            <a:off x="-1837861" y="1369026"/>
            <a:ext cx="1785473" cy="2619650"/>
            <a:chOff x="-1837861" y="1369026"/>
            <a:chExt cx="1785473" cy="2619650"/>
          </a:xfrm>
        </p:grpSpPr>
        <p:pic>
          <p:nvPicPr>
            <p:cNvPr id="15" name="Afbeelding 14" descr="Afbeelding met telefoon&#10;&#10;Automatisch gegenereerde beschrijving">
              <a:extLst>
                <a:ext uri="{FF2B5EF4-FFF2-40B4-BE49-F238E27FC236}">
                  <a16:creationId xmlns:a16="http://schemas.microsoft.com/office/drawing/2014/main" id="{E397BDB8-1996-41EF-9881-3D561474CA7B}"/>
                </a:ext>
              </a:extLst>
            </p:cNvPr>
            <p:cNvPicPr>
              <a:picLocks noChangeAspect="1"/>
            </p:cNvPicPr>
            <p:nvPr userDrawn="1"/>
          </p:nvPicPr>
          <p:blipFill rotWithShape="1">
            <a:blip r:embed="rId2"/>
            <a:srcRect r="438"/>
            <a:stretch/>
          </p:blipFill>
          <p:spPr>
            <a:xfrm>
              <a:off x="-1837861" y="2722372"/>
              <a:ext cx="1785473" cy="1266304"/>
            </a:xfrm>
            <a:prstGeom prst="rect">
              <a:avLst/>
            </a:prstGeom>
          </p:spPr>
        </p:pic>
        <p:pic>
          <p:nvPicPr>
            <p:cNvPr id="16" name="Afbeelding 15">
              <a:extLst>
                <a:ext uri="{FF2B5EF4-FFF2-40B4-BE49-F238E27FC236}">
                  <a16:creationId xmlns:a16="http://schemas.microsoft.com/office/drawing/2014/main" id="{E6F8D15F-8514-430B-B7E5-8D770BC36EF8}"/>
                </a:ext>
              </a:extLst>
            </p:cNvPr>
            <p:cNvPicPr>
              <a:picLocks noChangeAspect="1"/>
            </p:cNvPicPr>
            <p:nvPr userDrawn="1"/>
          </p:nvPicPr>
          <p:blipFill rotWithShape="1">
            <a:blip r:embed="rId3"/>
            <a:srcRect l="59913" t="7077" r="5607" b="9819"/>
            <a:stretch/>
          </p:blipFill>
          <p:spPr>
            <a:xfrm>
              <a:off x="-895432" y="1378551"/>
              <a:ext cx="380999" cy="390525"/>
            </a:xfrm>
            <a:prstGeom prst="rect">
              <a:avLst/>
            </a:prstGeom>
            <a:ln>
              <a:solidFill>
                <a:schemeClr val="bg1">
                  <a:lumMod val="75000"/>
                </a:schemeClr>
              </a:solidFill>
            </a:ln>
          </p:spPr>
        </p:pic>
        <p:sp>
          <p:nvSpPr>
            <p:cNvPr id="17" name="Tekstvak 16">
              <a:extLst>
                <a:ext uri="{FF2B5EF4-FFF2-40B4-BE49-F238E27FC236}">
                  <a16:creationId xmlns:a16="http://schemas.microsoft.com/office/drawing/2014/main" id="{01950D73-02E9-4AB2-A932-932B2885D963}"/>
                </a:ext>
              </a:extLst>
            </p:cNvPr>
            <p:cNvSpPr txBox="1"/>
            <p:nvPr userDrawn="1"/>
          </p:nvSpPr>
          <p:spPr>
            <a:xfrm>
              <a:off x="-1717513" y="1827186"/>
              <a:ext cx="1598612" cy="769441"/>
            </a:xfrm>
            <a:prstGeom prst="rect">
              <a:avLst/>
            </a:prstGeom>
            <a:noFill/>
          </p:spPr>
          <p:txBody>
            <a:bodyPr wrap="square" lIns="0" tIns="0" rIns="0" bIns="0" rtlCol="0">
              <a:spAutoFit/>
            </a:bodyPr>
            <a:lstStyle/>
            <a:p>
              <a:pPr algn="l"/>
              <a:r>
                <a:rPr lang="nl-NL" sz="1000" dirty="0"/>
                <a:t>Gebruik bovenstaande knoppen uit je Start-menu en Alinea-vak om de teksten  van onderstaande </a:t>
              </a:r>
              <a:r>
                <a:rPr lang="nl-NL" sz="1000" dirty="0" err="1"/>
                <a:t>niveau’s</a:t>
              </a:r>
              <a:r>
                <a:rPr lang="nl-NL" sz="1000" dirty="0"/>
                <a:t> te laten verspringen</a:t>
              </a:r>
            </a:p>
          </p:txBody>
        </p:sp>
        <p:pic>
          <p:nvPicPr>
            <p:cNvPr id="18" name="Afbeelding 17">
              <a:extLst>
                <a:ext uri="{FF2B5EF4-FFF2-40B4-BE49-F238E27FC236}">
                  <a16:creationId xmlns:a16="http://schemas.microsoft.com/office/drawing/2014/main" id="{A50982E1-1FA5-424C-AAF7-C59DF619AF3B}"/>
                </a:ext>
              </a:extLst>
            </p:cNvPr>
            <p:cNvPicPr>
              <a:picLocks noChangeAspect="1"/>
            </p:cNvPicPr>
            <p:nvPr userDrawn="1"/>
          </p:nvPicPr>
          <p:blipFill rotWithShape="1">
            <a:blip r:embed="rId3"/>
            <a:srcRect l="8038" t="7077" r="57480" b="7792"/>
            <a:stretch/>
          </p:blipFill>
          <p:spPr>
            <a:xfrm>
              <a:off x="-1342697" y="1369026"/>
              <a:ext cx="380999" cy="400050"/>
            </a:xfrm>
            <a:prstGeom prst="rect">
              <a:avLst/>
            </a:prstGeom>
            <a:ln>
              <a:solidFill>
                <a:schemeClr val="bg1">
                  <a:lumMod val="75000"/>
                </a:schemeClr>
              </a:solidFill>
            </a:ln>
          </p:spPr>
        </p:pic>
      </p:grpSp>
    </p:spTree>
    <p:extLst>
      <p:ext uri="{BB962C8B-B14F-4D97-AF65-F5344CB8AC3E}">
        <p14:creationId xmlns:p14="http://schemas.microsoft.com/office/powerpoint/2010/main" val="3493507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1559FA0-9526-431E-9189-7F8FE8ABD9AA}"/>
              </a:ext>
            </a:extLst>
          </p:cNvPr>
          <p:cNvSpPr>
            <a:spLocks noGrp="1"/>
          </p:cNvSpPr>
          <p:nvPr>
            <p:ph type="title"/>
          </p:nvPr>
        </p:nvSpPr>
        <p:spPr>
          <a:xfrm>
            <a:off x="766762" y="1592263"/>
            <a:ext cx="10658475" cy="745420"/>
          </a:xfrm>
          <a:prstGeom prst="rect">
            <a:avLst/>
          </a:prstGeom>
        </p:spPr>
        <p:txBody>
          <a:bodyPr vert="horz" lIns="0" tIns="0" rIns="0" bIns="0" rtlCol="0" anchor="b" anchorCtr="0">
            <a:no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14A06FFB-8ECA-43C3-8DE3-92A5BF0469EE}"/>
              </a:ext>
            </a:extLst>
          </p:cNvPr>
          <p:cNvSpPr>
            <a:spLocks noGrp="1"/>
          </p:cNvSpPr>
          <p:nvPr>
            <p:ph type="body" idx="1"/>
          </p:nvPr>
        </p:nvSpPr>
        <p:spPr>
          <a:xfrm>
            <a:off x="766762" y="2744787"/>
            <a:ext cx="10658475" cy="3168651"/>
          </a:xfrm>
          <a:prstGeom prst="rect">
            <a:avLst/>
          </a:prstGeom>
        </p:spPr>
        <p:txBody>
          <a:bodyPr vert="horz" lIns="0" tIns="0" rIns="0" bIns="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5FDD5D0-FBAC-4B8F-B0CE-8795D214AE51}"/>
              </a:ext>
            </a:extLst>
          </p:cNvPr>
          <p:cNvSpPr>
            <a:spLocks noGrp="1"/>
          </p:cNvSpPr>
          <p:nvPr>
            <p:ph type="dt" sz="half" idx="2"/>
          </p:nvPr>
        </p:nvSpPr>
        <p:spPr>
          <a:xfrm>
            <a:off x="766763" y="6440558"/>
            <a:ext cx="2346325" cy="196710"/>
          </a:xfrm>
          <a:prstGeom prst="rect">
            <a:avLst/>
          </a:prstGeom>
        </p:spPr>
        <p:txBody>
          <a:bodyPr vert="horz" lIns="0" tIns="0" rIns="0" bIns="0" rtlCol="0" anchor="ctr"/>
          <a:lstStyle>
            <a:lvl1pPr algn="l">
              <a:defRPr sz="1200">
                <a:solidFill>
                  <a:schemeClr val="tx2"/>
                </a:solidFill>
              </a:defRPr>
            </a:lvl1pPr>
          </a:lstStyle>
          <a:p>
            <a:fld id="{A24FCA7E-7918-4E93-8201-51DD975739D9}" type="datetime2">
              <a:rPr lang="nl-NL" smtClean="0"/>
              <a:t>dinsdag 8 november 2022</a:t>
            </a:fld>
            <a:endParaRPr lang="nl-NL" dirty="0"/>
          </a:p>
        </p:txBody>
      </p:sp>
      <p:sp>
        <p:nvSpPr>
          <p:cNvPr id="5" name="Tijdelijke aanduiding voor voettekst 4">
            <a:extLst>
              <a:ext uri="{FF2B5EF4-FFF2-40B4-BE49-F238E27FC236}">
                <a16:creationId xmlns:a16="http://schemas.microsoft.com/office/drawing/2014/main" id="{E84A78F5-4920-4B26-B15C-9AF3ED042AC6}"/>
              </a:ext>
            </a:extLst>
          </p:cNvPr>
          <p:cNvSpPr>
            <a:spLocks noGrp="1"/>
          </p:cNvSpPr>
          <p:nvPr>
            <p:ph type="ftr" sz="quarter" idx="3"/>
          </p:nvPr>
        </p:nvSpPr>
        <p:spPr>
          <a:xfrm>
            <a:off x="3596878" y="6440558"/>
            <a:ext cx="4998244" cy="196710"/>
          </a:xfrm>
          <a:prstGeom prst="rect">
            <a:avLst/>
          </a:prstGeom>
        </p:spPr>
        <p:txBody>
          <a:bodyPr vert="horz" lIns="0" tIns="0" rIns="0" bIns="0" rtlCol="0" anchor="ctr"/>
          <a:lstStyle>
            <a:lvl1pPr algn="ctr">
              <a:defRPr sz="1200">
                <a:solidFill>
                  <a:schemeClr val="tx2"/>
                </a:solidFill>
              </a:defRPr>
            </a:lvl1pPr>
          </a:lstStyle>
          <a:p>
            <a:endParaRPr lang="nl-NL" dirty="0"/>
          </a:p>
        </p:txBody>
      </p:sp>
      <p:sp>
        <p:nvSpPr>
          <p:cNvPr id="6" name="Tijdelijke aanduiding voor dianummer 5">
            <a:extLst>
              <a:ext uri="{FF2B5EF4-FFF2-40B4-BE49-F238E27FC236}">
                <a16:creationId xmlns:a16="http://schemas.microsoft.com/office/drawing/2014/main" id="{A752B93B-9360-4132-90EF-CCE2063F91CD}"/>
              </a:ext>
            </a:extLst>
          </p:cNvPr>
          <p:cNvSpPr>
            <a:spLocks noGrp="1"/>
          </p:cNvSpPr>
          <p:nvPr>
            <p:ph type="sldNum" sz="quarter" idx="4"/>
          </p:nvPr>
        </p:nvSpPr>
        <p:spPr>
          <a:xfrm>
            <a:off x="10844213" y="6440558"/>
            <a:ext cx="731043" cy="196710"/>
          </a:xfrm>
          <a:prstGeom prst="rect">
            <a:avLst/>
          </a:prstGeom>
        </p:spPr>
        <p:txBody>
          <a:bodyPr vert="horz" lIns="0" tIns="0" rIns="0" bIns="0" rtlCol="0" anchor="ctr"/>
          <a:lstStyle>
            <a:lvl1pPr algn="r">
              <a:defRPr sz="1200">
                <a:solidFill>
                  <a:schemeClr val="tx2"/>
                </a:solidFill>
              </a:defRPr>
            </a:lvl1pPr>
          </a:lstStyle>
          <a:p>
            <a:fld id="{F9DE7F4B-6E11-487C-9B28-4934A04645A5}" type="slidenum">
              <a:rPr lang="nl-NL" smtClean="0"/>
              <a:pPr/>
              <a:t>‹nr.›</a:t>
            </a:fld>
            <a:endParaRPr lang="nl-NL" dirty="0"/>
          </a:p>
        </p:txBody>
      </p:sp>
      <p:pic>
        <p:nvPicPr>
          <p:cNvPr id="16" name="Graphic 15">
            <a:extLst>
              <a:ext uri="{FF2B5EF4-FFF2-40B4-BE49-F238E27FC236}">
                <a16:creationId xmlns:a16="http://schemas.microsoft.com/office/drawing/2014/main" id="{06A1CFEF-4708-4F08-8726-8BEFC6A46DA4}"/>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78579" y="-135730"/>
            <a:ext cx="3189685" cy="1827935"/>
          </a:xfrm>
          <a:prstGeom prst="rect">
            <a:avLst/>
          </a:prstGeom>
        </p:spPr>
      </p:pic>
    </p:spTree>
    <p:extLst>
      <p:ext uri="{BB962C8B-B14F-4D97-AF65-F5344CB8AC3E}">
        <p14:creationId xmlns:p14="http://schemas.microsoft.com/office/powerpoint/2010/main" val="351492448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62" r:id="rId4"/>
    <p:sldLayoutId id="2147483661" r:id="rId5"/>
    <p:sldLayoutId id="2147483657" r:id="rId6"/>
    <p:sldLayoutId id="2147483664" r:id="rId7"/>
    <p:sldLayoutId id="2147483665" r:id="rId8"/>
    <p:sldLayoutId id="2147483667" r:id="rId9"/>
    <p:sldLayoutId id="2147483652" r:id="rId10"/>
    <p:sldLayoutId id="2147483668" r:id="rId11"/>
    <p:sldLayoutId id="2147483653" r:id="rId12"/>
    <p:sldLayoutId id="2147483671" r:id="rId13"/>
    <p:sldLayoutId id="2147483666" r:id="rId14"/>
    <p:sldLayoutId id="2147483674" r:id="rId15"/>
    <p:sldLayoutId id="2147483675" r:id="rId16"/>
    <p:sldLayoutId id="2147483650" r:id="rId17"/>
    <p:sldLayoutId id="2147483672" r:id="rId18"/>
    <p:sldLayoutId id="2147483654" r:id="rId19"/>
    <p:sldLayoutId id="2147483655" r:id="rId20"/>
    <p:sldLayoutId id="2147483663" r:id="rId21"/>
    <p:sldLayoutId id="2147483673" r:id="rId22"/>
    <p:sldLayoutId id="2147483676" r:id="rId23"/>
  </p:sldLayoutIdLst>
  <p:hf hdr="0" ftr="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spcAft>
          <a:spcPts val="300"/>
        </a:spcAft>
        <a:buClr>
          <a:schemeClr val="tx2"/>
        </a:buClr>
        <a:buSzPct val="100000"/>
        <a:buFont typeface="Wingdings" panose="05000000000000000000" pitchFamily="2" charset="2"/>
        <a:buNone/>
        <a:defRPr sz="1800" b="1" kern="1200">
          <a:solidFill>
            <a:schemeClr val="tx2"/>
          </a:solidFill>
          <a:latin typeface="+mn-lt"/>
          <a:ea typeface="+mn-ea"/>
          <a:cs typeface="+mn-cs"/>
        </a:defRPr>
      </a:lvl1pPr>
      <a:lvl2pPr marL="4763" indent="0" algn="l" defTabSz="914400" rtl="0" eaLnBrk="1" latinLnBrk="0" hangingPunct="1">
        <a:lnSpc>
          <a:spcPct val="90000"/>
        </a:lnSpc>
        <a:spcBef>
          <a:spcPts val="0"/>
        </a:spcBef>
        <a:spcAft>
          <a:spcPts val="300"/>
        </a:spcAft>
        <a:buClr>
          <a:schemeClr val="tx2"/>
        </a:buClr>
        <a:buSzPct val="100000"/>
        <a:buFont typeface="Wingdings" panose="05000000000000000000" pitchFamily="2" charset="2"/>
        <a:buNone/>
        <a:defRPr sz="1800" kern="1200">
          <a:solidFill>
            <a:schemeClr val="tx2"/>
          </a:solidFill>
          <a:latin typeface="+mn-lt"/>
          <a:ea typeface="+mn-ea"/>
          <a:cs typeface="+mn-cs"/>
        </a:defRPr>
      </a:lvl2pPr>
      <a:lvl3pPr marL="179388" indent="-179388" algn="l" defTabSz="914400" rtl="0" eaLnBrk="1" latinLnBrk="0" hangingPunct="1">
        <a:lnSpc>
          <a:spcPct val="90000"/>
        </a:lnSpc>
        <a:spcBef>
          <a:spcPts val="0"/>
        </a:spcBef>
        <a:spcAft>
          <a:spcPts val="300"/>
        </a:spcAft>
        <a:buClr>
          <a:schemeClr val="accent1"/>
        </a:buClr>
        <a:buSzPct val="100000"/>
        <a:buFont typeface="Arial" panose="020B0604020202020204" pitchFamily="34" charset="0"/>
        <a:buChar char="•"/>
        <a:defRPr sz="1600" kern="1200">
          <a:solidFill>
            <a:schemeClr val="tx2"/>
          </a:solidFill>
          <a:latin typeface="+mn-lt"/>
          <a:ea typeface="+mn-ea"/>
          <a:cs typeface="+mn-cs"/>
        </a:defRPr>
      </a:lvl3pPr>
      <a:lvl4pPr marL="357188" indent="-177800" algn="l" defTabSz="914400" rtl="0" eaLnBrk="1" latinLnBrk="0" hangingPunct="1">
        <a:lnSpc>
          <a:spcPct val="90000"/>
        </a:lnSpc>
        <a:spcBef>
          <a:spcPts val="500"/>
        </a:spcBef>
        <a:spcAft>
          <a:spcPts val="300"/>
        </a:spcAft>
        <a:buClr>
          <a:schemeClr val="accent1"/>
        </a:buClr>
        <a:buSzPct val="100000"/>
        <a:buFont typeface="Arial" panose="020B0604020202020204" pitchFamily="34" charset="0"/>
        <a:buChar char="•"/>
        <a:defRPr sz="1400" kern="1200">
          <a:solidFill>
            <a:schemeClr val="tx2"/>
          </a:solidFill>
          <a:latin typeface="+mn-lt"/>
          <a:ea typeface="+mn-ea"/>
          <a:cs typeface="+mn-cs"/>
        </a:defRPr>
      </a:lvl4pPr>
      <a:lvl5pPr marL="536575" indent="-179388" algn="l" defTabSz="914400" rtl="0" eaLnBrk="1" latinLnBrk="0" hangingPunct="1">
        <a:lnSpc>
          <a:spcPct val="90000"/>
        </a:lnSpc>
        <a:spcBef>
          <a:spcPts val="500"/>
        </a:spcBef>
        <a:spcAft>
          <a:spcPts val="300"/>
        </a:spcAft>
        <a:buClr>
          <a:schemeClr val="accent1"/>
        </a:buClr>
        <a:buSzPct val="100000"/>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26B43"/>
          </p15:clr>
        </p15:guide>
        <p15:guide id="2" orient="horz" pos="2160" userDrawn="1">
          <p15:clr>
            <a:srgbClr val="F26B43"/>
          </p15:clr>
        </p15:guide>
        <p15:guide id="3" orient="horz" pos="1253" userDrawn="1">
          <p15:clr>
            <a:srgbClr val="F26B43"/>
          </p15:clr>
        </p15:guide>
        <p15:guide id="4" pos="3840" userDrawn="1">
          <p15:clr>
            <a:srgbClr val="F26B43"/>
          </p15:clr>
        </p15:guide>
        <p15:guide id="5" pos="7197" userDrawn="1">
          <p15:clr>
            <a:srgbClr val="F26B43"/>
          </p15:clr>
        </p15:guide>
        <p15:guide id="6" pos="4021" userDrawn="1">
          <p15:clr>
            <a:srgbClr val="F26B43"/>
          </p15:clr>
        </p15:guide>
        <p15:guide id="7" pos="3659" userDrawn="1">
          <p15:clr>
            <a:srgbClr val="F26B43"/>
          </p15:clr>
        </p15:guide>
        <p15:guide id="8" orient="horz" pos="1729" userDrawn="1">
          <p15:clr>
            <a:srgbClr val="F26B43"/>
          </p15:clr>
        </p15:guide>
        <p15:guide id="9" orient="horz" pos="3725" userDrawn="1">
          <p15:clr>
            <a:srgbClr val="F26B43"/>
          </p15:clr>
        </p15:guide>
        <p15:guide id="10" orient="horz" pos="3974" userDrawn="1">
          <p15:clr>
            <a:srgbClr val="F26B43"/>
          </p15:clr>
        </p15:guide>
        <p15:guide id="11" orient="horz" pos="100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rijksoverheid.nl/onderwerpen/participatiewet/documenten/kamerstukken/2022/06/13/bijlage-3-u-toets-vng-wijziging-kostendelersnorm" TargetMode="External"/><Relationship Id="rId2" Type="http://schemas.openxmlformats.org/officeDocument/2006/relationships/image" Target="../media/image13.jpeg"/><Relationship Id="rId1" Type="http://schemas.openxmlformats.org/officeDocument/2006/relationships/slideLayout" Target="../slideLayouts/slideLayout15.xml"/><Relationship Id="rId4" Type="http://schemas.openxmlformats.org/officeDocument/2006/relationships/hyperlink" Target="https://www.rijksoverheid.nl/onderwerpen/participatiewet/documenten/kamerstukken/2022/06/21/aanbiedingsbrief-participatiewet-in-bala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4340759B-54A6-404D-A279-4A508131F1F4}"/>
              </a:ext>
            </a:extLst>
          </p:cNvPr>
          <p:cNvSpPr>
            <a:spLocks noGrp="1"/>
          </p:cNvSpPr>
          <p:nvPr>
            <p:ph type="ctrTitle"/>
          </p:nvPr>
        </p:nvSpPr>
        <p:spPr>
          <a:xfrm>
            <a:off x="777666" y="1993222"/>
            <a:ext cx="7835392" cy="2197117"/>
          </a:xfrm>
        </p:spPr>
        <p:txBody>
          <a:bodyPr/>
          <a:lstStyle/>
          <a:p>
            <a:r>
              <a:rPr lang="nl-NL" sz="4400" dirty="0"/>
              <a:t>Handhavingskoers SZW 2022-2025</a:t>
            </a:r>
          </a:p>
        </p:txBody>
      </p:sp>
      <p:sp>
        <p:nvSpPr>
          <p:cNvPr id="16" name="Ondertitel 15">
            <a:extLst>
              <a:ext uri="{FF2B5EF4-FFF2-40B4-BE49-F238E27FC236}">
                <a16:creationId xmlns:a16="http://schemas.microsoft.com/office/drawing/2014/main" id="{ABDBADC2-FAAA-4E08-AF62-217FBEB23FA7}"/>
              </a:ext>
            </a:extLst>
          </p:cNvPr>
          <p:cNvSpPr>
            <a:spLocks noGrp="1"/>
          </p:cNvSpPr>
          <p:nvPr>
            <p:ph type="subTitle" idx="1"/>
          </p:nvPr>
        </p:nvSpPr>
        <p:spPr>
          <a:xfrm>
            <a:off x="777667" y="4438760"/>
            <a:ext cx="6109693" cy="1039688"/>
          </a:xfrm>
        </p:spPr>
        <p:txBody>
          <a:bodyPr/>
          <a:lstStyle/>
          <a:p>
            <a:r>
              <a:rPr lang="nl-NL" dirty="0"/>
              <a:t>Herijking handhaving in de sociale zekerheid</a:t>
            </a:r>
          </a:p>
        </p:txBody>
      </p:sp>
    </p:spTree>
    <p:extLst>
      <p:ext uri="{BB962C8B-B14F-4D97-AF65-F5344CB8AC3E}">
        <p14:creationId xmlns:p14="http://schemas.microsoft.com/office/powerpoint/2010/main" val="190610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10848-AF4D-460F-AAB3-103399AAAB8E}"/>
              </a:ext>
            </a:extLst>
          </p:cNvPr>
          <p:cNvSpPr>
            <a:spLocks noGrp="1"/>
          </p:cNvSpPr>
          <p:nvPr>
            <p:ph type="title"/>
          </p:nvPr>
        </p:nvSpPr>
        <p:spPr>
          <a:xfrm>
            <a:off x="766762" y="1592263"/>
            <a:ext cx="10658475" cy="745420"/>
          </a:xfrm>
        </p:spPr>
        <p:txBody>
          <a:bodyPr vert="horz" lIns="0" tIns="0" rIns="0" bIns="0" rtlCol="0" anchor="b" anchorCtr="0">
            <a:normAutofit/>
          </a:bodyPr>
          <a:lstStyle/>
          <a:p>
            <a:r>
              <a:rPr lang="nl-NL" b="1" kern="1200" dirty="0">
                <a:latin typeface="+mj-lt"/>
                <a:ea typeface="+mj-ea"/>
                <a:cs typeface="+mj-cs"/>
              </a:rPr>
              <a:t>Herstel van balans tussen mens en regelovertreding in sociale zekerheid</a:t>
            </a:r>
            <a:br>
              <a:rPr lang="nl-NL" b="1" kern="1200" dirty="0">
                <a:latin typeface="+mj-lt"/>
                <a:ea typeface="+mj-ea"/>
                <a:cs typeface="+mj-cs"/>
              </a:rPr>
            </a:br>
            <a:endParaRPr lang="nl-NL" b="1" kern="1200" dirty="0">
              <a:latin typeface="+mj-lt"/>
              <a:ea typeface="+mj-ea"/>
              <a:cs typeface="+mj-cs"/>
            </a:endParaRPr>
          </a:p>
        </p:txBody>
      </p:sp>
      <p:sp>
        <p:nvSpPr>
          <p:cNvPr id="10" name="Tijdelijke aanduiding voor datum 9">
            <a:extLst>
              <a:ext uri="{FF2B5EF4-FFF2-40B4-BE49-F238E27FC236}">
                <a16:creationId xmlns:a16="http://schemas.microsoft.com/office/drawing/2014/main" id="{C8DB25B1-28C0-4ED7-9C51-B543293B8C03}"/>
              </a:ext>
            </a:extLst>
          </p:cNvPr>
          <p:cNvSpPr>
            <a:spLocks noGrp="1"/>
          </p:cNvSpPr>
          <p:nvPr>
            <p:ph type="dt" sz="half" idx="10"/>
          </p:nvPr>
        </p:nvSpPr>
        <p:spPr>
          <a:xfrm>
            <a:off x="766763" y="6440558"/>
            <a:ext cx="2346325" cy="196710"/>
          </a:xfrm>
        </p:spPr>
        <p:txBody>
          <a:bodyPr vert="horz" lIns="0" tIns="0" rIns="0" bIns="0" rtlCol="0" anchor="ctr">
            <a:normAutofit/>
          </a:bodyPr>
          <a:lstStyle/>
          <a:p>
            <a:pPr>
              <a:spcAft>
                <a:spcPts val="600"/>
              </a:spcAft>
            </a:pPr>
            <a:r>
              <a:rPr lang="nl-NL" dirty="0"/>
              <a:t>Woensdag 13 juli 2022</a:t>
            </a:r>
          </a:p>
        </p:txBody>
      </p:sp>
      <p:sp>
        <p:nvSpPr>
          <p:cNvPr id="9" name="Tijdelijke aanduiding voor dianummer 8">
            <a:extLst>
              <a:ext uri="{FF2B5EF4-FFF2-40B4-BE49-F238E27FC236}">
                <a16:creationId xmlns:a16="http://schemas.microsoft.com/office/drawing/2014/main" id="{C1BE092D-236B-4AD9-B041-D009812112C6}"/>
              </a:ext>
            </a:extLst>
          </p:cNvPr>
          <p:cNvSpPr>
            <a:spLocks noGrp="1"/>
          </p:cNvSpPr>
          <p:nvPr>
            <p:ph type="sldNum" sz="quarter" idx="12"/>
          </p:nvPr>
        </p:nvSpPr>
        <p:spPr>
          <a:xfrm>
            <a:off x="10844213" y="6440558"/>
            <a:ext cx="731043" cy="196710"/>
          </a:xfrm>
        </p:spPr>
        <p:txBody>
          <a:bodyPr vert="horz" lIns="0" tIns="0" rIns="0" bIns="0" rtlCol="0" anchor="ctr">
            <a:normAutofit/>
          </a:bodyPr>
          <a:lstStyle/>
          <a:p>
            <a:pPr>
              <a:spcAft>
                <a:spcPts val="600"/>
              </a:spcAft>
            </a:pPr>
            <a:fld id="{F9DE7F4B-6E11-487C-9B28-4934A04645A5}" type="slidenum">
              <a:rPr lang="nl-NL" smtClean="0"/>
              <a:pPr>
                <a:spcAft>
                  <a:spcPts val="600"/>
                </a:spcAft>
              </a:pPr>
              <a:t>2</a:t>
            </a:fld>
            <a:endParaRPr lang="nl-NL"/>
          </a:p>
        </p:txBody>
      </p:sp>
      <p:graphicFrame>
        <p:nvGraphicFramePr>
          <p:cNvPr id="12" name="Tekstvak 2">
            <a:extLst>
              <a:ext uri="{FF2B5EF4-FFF2-40B4-BE49-F238E27FC236}">
                <a16:creationId xmlns:a16="http://schemas.microsoft.com/office/drawing/2014/main" id="{CB03A95D-385F-BDA7-B11A-A33DD6858DBD}"/>
              </a:ext>
            </a:extLst>
          </p:cNvPr>
          <p:cNvGraphicFramePr/>
          <p:nvPr>
            <p:extLst>
              <p:ext uri="{D42A27DB-BD31-4B8C-83A1-F6EECF244321}">
                <p14:modId xmlns:p14="http://schemas.microsoft.com/office/powerpoint/2010/main" val="113098652"/>
              </p:ext>
            </p:extLst>
          </p:nvPr>
        </p:nvGraphicFramePr>
        <p:xfrm>
          <a:off x="766762" y="2337683"/>
          <a:ext cx="10658475" cy="3168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698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3C080F-F8D9-BB9B-361E-E6855468C73E}"/>
              </a:ext>
            </a:extLst>
          </p:cNvPr>
          <p:cNvSpPr>
            <a:spLocks noGrp="1"/>
          </p:cNvSpPr>
          <p:nvPr>
            <p:ph type="title"/>
          </p:nvPr>
        </p:nvSpPr>
        <p:spPr>
          <a:xfrm>
            <a:off x="766762" y="1592263"/>
            <a:ext cx="10658475" cy="745420"/>
          </a:xfrm>
        </p:spPr>
        <p:txBody>
          <a:bodyPr anchor="b">
            <a:normAutofit/>
          </a:bodyPr>
          <a:lstStyle/>
          <a:p>
            <a:r>
              <a:rPr lang="nl-NL" dirty="0"/>
              <a:t>4 Hoofdlijnen Handhavingskoers 2022 - 2025</a:t>
            </a:r>
          </a:p>
        </p:txBody>
      </p:sp>
      <p:sp>
        <p:nvSpPr>
          <p:cNvPr id="4" name="Tijdelijke aanduiding voor datum 3">
            <a:extLst>
              <a:ext uri="{FF2B5EF4-FFF2-40B4-BE49-F238E27FC236}">
                <a16:creationId xmlns:a16="http://schemas.microsoft.com/office/drawing/2014/main" id="{C8F27FA5-CBEE-1347-63CD-7F60A145AAC2}"/>
              </a:ext>
            </a:extLst>
          </p:cNvPr>
          <p:cNvSpPr>
            <a:spLocks noGrp="1"/>
          </p:cNvSpPr>
          <p:nvPr>
            <p:ph type="dt" sz="half" idx="10"/>
          </p:nvPr>
        </p:nvSpPr>
        <p:spPr>
          <a:xfrm>
            <a:off x="766763" y="6440558"/>
            <a:ext cx="2346325" cy="196710"/>
          </a:xfrm>
        </p:spPr>
        <p:txBody>
          <a:bodyPr anchor="ctr">
            <a:normAutofit/>
          </a:bodyPr>
          <a:lstStyle/>
          <a:p>
            <a:pPr>
              <a:spcAft>
                <a:spcPts val="600"/>
              </a:spcAft>
            </a:pPr>
            <a:fld id="{1B9C4504-4C85-4AA4-B4B0-610FE66FF201}" type="datetime2">
              <a:rPr lang="nl-NL" smtClean="0"/>
              <a:pPr>
                <a:spcAft>
                  <a:spcPts val="600"/>
                </a:spcAft>
              </a:pPr>
              <a:t>dinsdag 8 november 2022</a:t>
            </a:fld>
            <a:endParaRPr lang="nl-NL" dirty="0"/>
          </a:p>
        </p:txBody>
      </p:sp>
      <p:sp>
        <p:nvSpPr>
          <p:cNvPr id="5" name="Tijdelijke aanduiding voor dianummer 4">
            <a:extLst>
              <a:ext uri="{FF2B5EF4-FFF2-40B4-BE49-F238E27FC236}">
                <a16:creationId xmlns:a16="http://schemas.microsoft.com/office/drawing/2014/main" id="{81AD2E19-41A2-2C7B-5D70-502DC8FDDB52}"/>
              </a:ext>
            </a:extLst>
          </p:cNvPr>
          <p:cNvSpPr>
            <a:spLocks noGrp="1"/>
          </p:cNvSpPr>
          <p:nvPr>
            <p:ph type="sldNum" sz="quarter" idx="12"/>
          </p:nvPr>
        </p:nvSpPr>
        <p:spPr>
          <a:xfrm>
            <a:off x="10844213" y="6440558"/>
            <a:ext cx="731043" cy="196710"/>
          </a:xfrm>
        </p:spPr>
        <p:txBody>
          <a:bodyPr anchor="ctr">
            <a:normAutofit/>
          </a:bodyPr>
          <a:lstStyle/>
          <a:p>
            <a:pPr>
              <a:spcAft>
                <a:spcPts val="600"/>
              </a:spcAft>
            </a:pPr>
            <a:fld id="{F9DE7F4B-6E11-487C-9B28-4934A04645A5}" type="slidenum">
              <a:rPr lang="nl-NL" smtClean="0"/>
              <a:pPr>
                <a:spcAft>
                  <a:spcPts val="600"/>
                </a:spcAft>
              </a:pPr>
              <a:t>3</a:t>
            </a:fld>
            <a:endParaRPr lang="nl-NL"/>
          </a:p>
        </p:txBody>
      </p:sp>
      <p:graphicFrame>
        <p:nvGraphicFramePr>
          <p:cNvPr id="9" name="Tijdelijke aanduiding voor inhoud 2">
            <a:extLst>
              <a:ext uri="{FF2B5EF4-FFF2-40B4-BE49-F238E27FC236}">
                <a16:creationId xmlns:a16="http://schemas.microsoft.com/office/drawing/2014/main" id="{79BD4B2E-0F37-A944-150D-6AE214592450}"/>
              </a:ext>
            </a:extLst>
          </p:cNvPr>
          <p:cNvGraphicFramePr>
            <a:graphicFrameLocks noGrp="1"/>
          </p:cNvGraphicFramePr>
          <p:nvPr>
            <p:ph idx="1"/>
            <p:extLst>
              <p:ext uri="{D42A27DB-BD31-4B8C-83A1-F6EECF244321}">
                <p14:modId xmlns:p14="http://schemas.microsoft.com/office/powerpoint/2010/main" val="3713843237"/>
              </p:ext>
            </p:extLst>
          </p:nvPr>
        </p:nvGraphicFramePr>
        <p:xfrm>
          <a:off x="766762" y="2744787"/>
          <a:ext cx="10658475" cy="3168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3234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4"/>
          <p:cNvPicPr>
            <a:picLocks noChangeAspect="1"/>
          </p:cNvPicPr>
          <p:nvPr/>
        </p:nvPicPr>
        <p:blipFill>
          <a:blip r:embed="rId3" cstate="print">
            <a:extLst>
              <a:ext uri="{28A0092B-C50C-407E-A947-70E740481C1C}">
                <a14:useLocalDpi xmlns:a14="http://schemas.microsoft.com/office/drawing/2010/main" val="0"/>
              </a:ext>
            </a:extLst>
          </a:blip>
          <a:srcRect t="5693" b="5693"/>
          <a:stretch>
            <a:fillRect/>
          </a:stretch>
        </p:blipFill>
        <p:spPr bwMode="gray">
          <a:xfrm>
            <a:off x="10277475" y="5974048"/>
            <a:ext cx="1571626" cy="883952"/>
          </a:xfrm>
          <a:prstGeom prst="rect">
            <a:avLst/>
          </a:prstGeom>
        </p:spPr>
      </p:pic>
      <p:sp>
        <p:nvSpPr>
          <p:cNvPr id="7" name="Tijdelijke aanduiding voor voettekst 6"/>
          <p:cNvSpPr>
            <a:spLocks noGrp="1"/>
          </p:cNvSpPr>
          <p:nvPr>
            <p:ph type="ftr" sz="quarter" idx="15"/>
          </p:nvPr>
        </p:nvSpPr>
        <p:spPr/>
        <p:txBody>
          <a:bodyPr/>
          <a:lstStyle/>
          <a:p>
            <a:r>
              <a:rPr lang="nl-NL" dirty="0"/>
              <a:t>VNG Naleving </a:t>
            </a:r>
            <a:endParaRPr lang="en-GB" dirty="0"/>
          </a:p>
        </p:txBody>
      </p:sp>
      <p:sp>
        <p:nvSpPr>
          <p:cNvPr id="8" name="Tijdelijke aanduiding voor dianummer 7"/>
          <p:cNvSpPr>
            <a:spLocks noGrp="1"/>
          </p:cNvSpPr>
          <p:nvPr>
            <p:ph type="sldNum" sz="quarter" idx="16"/>
          </p:nvPr>
        </p:nvSpPr>
        <p:spPr/>
        <p:txBody>
          <a:bodyPr/>
          <a:lstStyle/>
          <a:p>
            <a:fld id="{EEC0F82C-4994-47DA-8D9B-99D78D224F6D}" type="slidenum">
              <a:rPr lang="en-GB" smtClean="0"/>
              <a:pPr/>
              <a:t>4</a:t>
            </a:fld>
            <a:endParaRPr lang="en-GB" dirty="0"/>
          </a:p>
        </p:txBody>
      </p:sp>
      <p:pic>
        <p:nvPicPr>
          <p:cNvPr id="14" name="Afbeelding 13"/>
          <p:cNvPicPr>
            <a:picLocks noChangeAspect="1"/>
          </p:cNvPicPr>
          <p:nvPr/>
        </p:nvPicPr>
        <p:blipFill rotWithShape="1">
          <a:blip r:embed="rId4"/>
          <a:srcRect l="38827" t="22255" r="21272" b="10036"/>
          <a:stretch/>
        </p:blipFill>
        <p:spPr>
          <a:xfrm>
            <a:off x="0" y="2080144"/>
            <a:ext cx="3367422" cy="3214222"/>
          </a:xfrm>
          <a:prstGeom prst="rect">
            <a:avLst/>
          </a:prstGeom>
        </p:spPr>
      </p:pic>
      <p:sp>
        <p:nvSpPr>
          <p:cNvPr id="15" name="Titel 4"/>
          <p:cNvSpPr>
            <a:spLocks noGrp="1"/>
          </p:cNvSpPr>
          <p:nvPr>
            <p:ph type="title"/>
          </p:nvPr>
        </p:nvSpPr>
        <p:spPr>
          <a:xfrm>
            <a:off x="571499" y="285751"/>
            <a:ext cx="11051005" cy="1344133"/>
          </a:xfrm>
        </p:spPr>
        <p:txBody>
          <a:bodyPr/>
          <a:lstStyle/>
          <a:p>
            <a:r>
              <a:rPr lang="nl-NL" dirty="0"/>
              <a:t> </a:t>
            </a:r>
          </a:p>
        </p:txBody>
      </p:sp>
      <p:sp>
        <p:nvSpPr>
          <p:cNvPr id="2" name="Rechthoek 1"/>
          <p:cNvSpPr/>
          <p:nvPr/>
        </p:nvSpPr>
        <p:spPr>
          <a:xfrm>
            <a:off x="3367422" y="308611"/>
            <a:ext cx="8824578" cy="830997"/>
          </a:xfrm>
          <a:prstGeom prst="rect">
            <a:avLst/>
          </a:prstGeom>
        </p:spPr>
        <p:txBody>
          <a:bodyPr wrap="square">
            <a:spAutoFit/>
          </a:bodyPr>
          <a:lstStyle/>
          <a:p>
            <a:r>
              <a:rPr lang="nl-NL" sz="2400" b="1" dirty="0">
                <a:solidFill>
                  <a:schemeClr val="tx2"/>
                </a:solidFill>
              </a:rPr>
              <a:t>Samenwerkingsverband Onderzoek Vermogen Buitenland</a:t>
            </a:r>
            <a:br>
              <a:rPr lang="nl-NL" sz="2400" b="1" dirty="0">
                <a:solidFill>
                  <a:schemeClr val="tx2"/>
                </a:solidFill>
              </a:rPr>
            </a:br>
            <a:r>
              <a:rPr lang="nl-NL" sz="2400" b="1" dirty="0">
                <a:solidFill>
                  <a:schemeClr val="tx2"/>
                </a:solidFill>
              </a:rPr>
              <a:t>(OVB)</a:t>
            </a:r>
          </a:p>
        </p:txBody>
      </p:sp>
      <p:sp>
        <p:nvSpPr>
          <p:cNvPr id="16" name="Tijdelijke aanduiding voor inhoud 2"/>
          <p:cNvSpPr>
            <a:spLocks noGrp="1"/>
          </p:cNvSpPr>
          <p:nvPr>
            <p:ph sz="quarter" idx="14"/>
          </p:nvPr>
        </p:nvSpPr>
        <p:spPr>
          <a:xfrm>
            <a:off x="4395253" y="1400462"/>
            <a:ext cx="7227250" cy="4573586"/>
          </a:xfrm>
        </p:spPr>
        <p:txBody>
          <a:bodyPr>
            <a:normAutofit/>
          </a:bodyPr>
          <a:lstStyle/>
          <a:p>
            <a:pPr marL="0" indent="0">
              <a:buNone/>
            </a:pPr>
            <a:endParaRPr lang="nl-NL" dirty="0"/>
          </a:p>
          <a:p>
            <a:endParaRPr lang="nl-NL" dirty="0"/>
          </a:p>
          <a:p>
            <a:endParaRPr lang="nl-NL" dirty="0"/>
          </a:p>
          <a:p>
            <a:endParaRPr lang="nl-NL" dirty="0"/>
          </a:p>
          <a:p>
            <a:endParaRPr lang="nl-NL" dirty="0"/>
          </a:p>
          <a:p>
            <a:endParaRPr lang="nl-NL" dirty="0"/>
          </a:p>
        </p:txBody>
      </p:sp>
      <p:sp>
        <p:nvSpPr>
          <p:cNvPr id="17" name="Tijdelijke aanduiding voor inhoud 2"/>
          <p:cNvSpPr txBox="1">
            <a:spLocks/>
          </p:cNvSpPr>
          <p:nvPr/>
        </p:nvSpPr>
        <p:spPr bwMode="gray">
          <a:xfrm>
            <a:off x="3467020" y="1608960"/>
            <a:ext cx="8153481" cy="4726844"/>
          </a:xfrm>
          <a:prstGeom prst="rect">
            <a:avLst/>
          </a:prstGeom>
        </p:spPr>
        <p:txBody>
          <a:bodyPr vert="horz" lIns="0" tIns="0" rIns="0" bIns="0" rtlCol="0">
            <a:normAutofit fontScale="92500" lnSpcReduction="20000"/>
          </a:bodyPr>
          <a:lstStyle>
            <a:lvl1pPr marL="1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2000" kern="1200">
                <a:solidFill>
                  <a:schemeClr val="tx1"/>
                </a:solidFill>
                <a:latin typeface="+mn-lt"/>
                <a:ea typeface="+mn-ea"/>
                <a:cs typeface="+mn-cs"/>
              </a:defRPr>
            </a:lvl1pPr>
            <a:lvl2pPr marL="36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2000" kern="1200">
                <a:solidFill>
                  <a:schemeClr val="tx1"/>
                </a:solidFill>
                <a:latin typeface="+mn-lt"/>
                <a:ea typeface="+mn-ea"/>
                <a:cs typeface="+mn-cs"/>
              </a:defRPr>
            </a:lvl2pPr>
            <a:lvl3pPr marL="5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800" kern="1200">
                <a:solidFill>
                  <a:schemeClr val="tx1"/>
                </a:solidFill>
                <a:latin typeface="+mn-lt"/>
                <a:ea typeface="+mn-ea"/>
                <a:cs typeface="+mn-cs"/>
              </a:defRPr>
            </a:lvl3pPr>
            <a:lvl4pPr marL="72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800" kern="1200">
                <a:solidFill>
                  <a:schemeClr val="tx1"/>
                </a:solidFill>
                <a:latin typeface="+mn-lt"/>
                <a:ea typeface="+mn-ea"/>
                <a:cs typeface="+mn-cs"/>
              </a:defRPr>
            </a:lvl4pPr>
            <a:lvl5pPr marL="90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a:solidFill>
                  <a:schemeClr val="tx1"/>
                </a:solidFill>
                <a:latin typeface="+mn-lt"/>
                <a:ea typeface="+mn-ea"/>
                <a:cs typeface="+mn-cs"/>
              </a:defRPr>
            </a:lvl5pPr>
            <a:lvl6pPr marL="108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lang="nl-NL" sz="1600" kern="1200" dirty="0">
                <a:solidFill>
                  <a:schemeClr val="tx1"/>
                </a:solidFill>
                <a:latin typeface="+mn-lt"/>
                <a:ea typeface="+mn-ea"/>
                <a:cs typeface="+mn-cs"/>
              </a:defRPr>
            </a:lvl6pPr>
            <a:lvl7pPr marL="1257300" marR="0" indent="-179388" algn="l" defTabSz="914400" rtl="0" eaLnBrk="1" fontAlgn="auto" latinLnBrk="0" hangingPunct="1">
              <a:lnSpc>
                <a:spcPct val="110000"/>
              </a:lnSpc>
              <a:spcBef>
                <a:spcPts val="0"/>
              </a:spcBef>
              <a:spcAft>
                <a:spcPts val="300"/>
              </a:spcAft>
              <a:buClr>
                <a:schemeClr val="tx2"/>
              </a:buClr>
              <a:buSzTx/>
              <a:buFont typeface="Arial" panose="020B0604020202020204" pitchFamily="34" charset="0"/>
              <a:buChar char="–"/>
              <a:tabLst/>
              <a:defRPr sz="1400" kern="1200">
                <a:solidFill>
                  <a:schemeClr val="tx1"/>
                </a:solidFill>
                <a:latin typeface="+mn-lt"/>
                <a:ea typeface="+mn-ea"/>
                <a:cs typeface="+mn-cs"/>
              </a:defRPr>
            </a:lvl7pPr>
            <a:lvl8pPr marL="1440000" indent="-180000"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8pPr>
            <a:lvl9pPr marL="1619250" indent="-179388" algn="l" defTabSz="914400" rtl="0" eaLnBrk="1" latinLnBrk="0" hangingPunct="1">
              <a:lnSpc>
                <a:spcPct val="110000"/>
              </a:lnSpc>
              <a:spcBef>
                <a:spcPts val="0"/>
              </a:spcBef>
              <a:spcAft>
                <a:spcPts val="300"/>
              </a:spcAft>
              <a:buClr>
                <a:schemeClr val="tx2"/>
              </a:buClr>
              <a:buFont typeface="Arial" panose="020B0604020202020204" pitchFamily="34" charset="0"/>
              <a:buChar char="–"/>
              <a:defRPr sz="1400" kern="1200">
                <a:solidFill>
                  <a:schemeClr val="tx1"/>
                </a:solidFill>
                <a:latin typeface="+mn-lt"/>
                <a:ea typeface="+mn-ea"/>
                <a:cs typeface="+mn-cs"/>
              </a:defRPr>
            </a:lvl9pPr>
          </a:lstStyle>
          <a:p>
            <a:pPr marL="0" indent="0">
              <a:buNone/>
            </a:pPr>
            <a:r>
              <a:rPr lang="nl-NL" b="1" dirty="0">
                <a:solidFill>
                  <a:schemeClr val="accent1"/>
                </a:solidFill>
              </a:rPr>
              <a:t>Voorlichting</a:t>
            </a:r>
          </a:p>
          <a:p>
            <a:r>
              <a:rPr lang="nl-NL" dirty="0"/>
              <a:t>Versterken bestuurlijke bewustwording van OVB-thema </a:t>
            </a:r>
          </a:p>
          <a:p>
            <a:r>
              <a:rPr lang="nl-NL" dirty="0"/>
              <a:t>Onder de aandacht brengen en houden van het belang van internationale Handhaving</a:t>
            </a:r>
          </a:p>
          <a:p>
            <a:pPr marL="0" indent="0">
              <a:buNone/>
            </a:pPr>
            <a:endParaRPr lang="nl-NL" dirty="0"/>
          </a:p>
          <a:p>
            <a:pPr marL="0" indent="0">
              <a:buNone/>
            </a:pPr>
            <a:r>
              <a:rPr lang="nl-NL" b="1" dirty="0">
                <a:solidFill>
                  <a:schemeClr val="accent1"/>
                </a:solidFill>
              </a:rPr>
              <a:t>Kennisloket en advies</a:t>
            </a:r>
          </a:p>
          <a:p>
            <a:r>
              <a:rPr lang="nl-NL" dirty="0"/>
              <a:t>Communiceren en productontwikkeling op bestuurlijk-beleid-uitvoeringsniveau</a:t>
            </a:r>
            <a:endParaRPr lang="nl-NL" b="1" dirty="0">
              <a:solidFill>
                <a:schemeClr val="accent1"/>
              </a:solidFill>
            </a:endParaRPr>
          </a:p>
          <a:p>
            <a:r>
              <a:rPr lang="nl-NL" dirty="0"/>
              <a:t>Adviseren van gemeenten over OVB-vraagstukken</a:t>
            </a:r>
          </a:p>
          <a:p>
            <a:r>
              <a:rPr lang="nl-NL" dirty="0"/>
              <a:t>Creëren randvoorwaarden voor ondersteuning aan gemeenten</a:t>
            </a:r>
          </a:p>
          <a:p>
            <a:pPr marL="0" indent="0">
              <a:buNone/>
            </a:pPr>
            <a:endParaRPr lang="nl-NL" dirty="0">
              <a:solidFill>
                <a:schemeClr val="accent4"/>
              </a:solidFill>
            </a:endParaRPr>
          </a:p>
          <a:p>
            <a:pPr marL="0" indent="0">
              <a:buNone/>
            </a:pPr>
            <a:r>
              <a:rPr lang="nl-NL" b="1" dirty="0">
                <a:solidFill>
                  <a:schemeClr val="accent1"/>
                </a:solidFill>
              </a:rPr>
              <a:t>Het coördinatiepunt IBF (UWV)</a:t>
            </a:r>
          </a:p>
          <a:p>
            <a:r>
              <a:rPr lang="nl-NL" dirty="0"/>
              <a:t>Coördineren van vermogensonderzoeken in het buitenland op basis van SUWI</a:t>
            </a:r>
          </a:p>
          <a:p>
            <a:r>
              <a:rPr lang="nl-NL" dirty="0"/>
              <a:t>Gegevensuitwisseling via Verwerkingsovereenkomst gemeente-IBF (AVG </a:t>
            </a:r>
            <a:r>
              <a:rPr lang="nl-NL" dirty="0" err="1"/>
              <a:t>proof</a:t>
            </a:r>
            <a:r>
              <a:rPr lang="nl-NL" dirty="0"/>
              <a:t>) </a:t>
            </a:r>
          </a:p>
          <a:p>
            <a:endParaRPr lang="nl-NL" dirty="0"/>
          </a:p>
          <a:p>
            <a:endParaRPr lang="nl-NL" dirty="0"/>
          </a:p>
          <a:p>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99486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910848-AF4D-460F-AAB3-103399AAAB8E}"/>
              </a:ext>
            </a:extLst>
          </p:cNvPr>
          <p:cNvSpPr>
            <a:spLocks noGrp="1"/>
          </p:cNvSpPr>
          <p:nvPr>
            <p:ph type="title"/>
          </p:nvPr>
        </p:nvSpPr>
        <p:spPr>
          <a:xfrm>
            <a:off x="766762" y="1592263"/>
            <a:ext cx="10658475" cy="745420"/>
          </a:xfrm>
        </p:spPr>
        <p:txBody>
          <a:bodyPr vert="horz" lIns="0" tIns="0" rIns="0" bIns="0" rtlCol="0" anchor="b" anchorCtr="0">
            <a:normAutofit/>
          </a:bodyPr>
          <a:lstStyle/>
          <a:p>
            <a:r>
              <a:rPr lang="nl-NL" dirty="0"/>
              <a:t>Nieuwe uitgangspunten </a:t>
            </a:r>
            <a:r>
              <a:rPr lang="nl-NL" b="1" kern="1200" dirty="0">
                <a:latin typeface="+mj-lt"/>
                <a:ea typeface="+mj-ea"/>
                <a:cs typeface="+mj-cs"/>
              </a:rPr>
              <a:t>koers 2022 - 2025 </a:t>
            </a:r>
            <a:br>
              <a:rPr lang="nl-NL" b="1" kern="1200" dirty="0">
                <a:latin typeface="+mj-lt"/>
                <a:ea typeface="+mj-ea"/>
                <a:cs typeface="+mj-cs"/>
              </a:rPr>
            </a:br>
            <a:endParaRPr lang="nl-NL" b="1" kern="1200" dirty="0">
              <a:latin typeface="+mj-lt"/>
              <a:ea typeface="+mj-ea"/>
              <a:cs typeface="+mj-cs"/>
            </a:endParaRPr>
          </a:p>
        </p:txBody>
      </p:sp>
      <p:sp>
        <p:nvSpPr>
          <p:cNvPr id="3" name="Tekstvak 2">
            <a:extLst>
              <a:ext uri="{FF2B5EF4-FFF2-40B4-BE49-F238E27FC236}">
                <a16:creationId xmlns:a16="http://schemas.microsoft.com/office/drawing/2014/main" id="{F542446E-D52B-4CF4-9EE8-5D8F48850E2B}"/>
              </a:ext>
            </a:extLst>
          </p:cNvPr>
          <p:cNvSpPr txBox="1"/>
          <p:nvPr/>
        </p:nvSpPr>
        <p:spPr>
          <a:xfrm>
            <a:off x="766762" y="2305733"/>
            <a:ext cx="10658475" cy="3686432"/>
          </a:xfrm>
          <a:prstGeom prst="rect">
            <a:avLst/>
          </a:prstGeom>
        </p:spPr>
        <p:txBody>
          <a:bodyPr vert="horz" lIns="0" tIns="0" rIns="0" bIns="0" rtlCol="0">
            <a:noAutofit/>
          </a:bodyPr>
          <a:lstStyle/>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Impuls aan preventie</a:t>
            </a:r>
          </a:p>
          <a:p>
            <a:pPr marL="285750" indent="-285750">
              <a:lnSpc>
                <a:spcPct val="90000"/>
              </a:lnSpc>
              <a:spcAft>
                <a:spcPts val="300"/>
              </a:spcAft>
              <a:buSzPct val="100000"/>
              <a:buFont typeface="Arial" panose="020B0604020202020204" pitchFamily="34" charset="0"/>
              <a:buChar char="•"/>
            </a:pP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Handelen vanuit vertrouwen en niet vanuit wantrouwen</a:t>
            </a:r>
          </a:p>
          <a:p>
            <a:pPr marL="285750" indent="-285750">
              <a:lnSpc>
                <a:spcPct val="90000"/>
              </a:lnSpc>
              <a:spcAft>
                <a:spcPts val="300"/>
              </a:spcAft>
              <a:buSzPct val="100000"/>
              <a:buFont typeface="Arial" panose="020B0604020202020204" pitchFamily="34" charset="0"/>
              <a:buChar char="•"/>
            </a:pPr>
            <a:endParaRPr lang="nl-NL" sz="2000" dirty="0">
              <a:solidFill>
                <a:schemeClr val="tx2"/>
              </a:solidFill>
            </a:endParaRPr>
          </a:p>
          <a:p>
            <a:pPr marL="285750" indent="-285750">
              <a:lnSpc>
                <a:spcPct val="120000"/>
              </a:lnSpc>
              <a:spcAft>
                <a:spcPts val="300"/>
              </a:spcAft>
              <a:buSzPct val="100000"/>
              <a:buFont typeface="Arial" panose="020B0604020202020204" pitchFamily="34" charset="0"/>
              <a:buChar char="•"/>
            </a:pPr>
            <a:r>
              <a:rPr lang="nl-NL" sz="2000" dirty="0">
                <a:solidFill>
                  <a:schemeClr val="tx2"/>
                </a:solidFill>
              </a:rPr>
              <a:t>Een fout moet niet meteen leiden tot stempel van fraudeur</a:t>
            </a:r>
          </a:p>
          <a:p>
            <a:pPr marL="285750" indent="-285750">
              <a:lnSpc>
                <a:spcPct val="120000"/>
              </a:lnSpc>
              <a:spcAft>
                <a:spcPts val="300"/>
              </a:spcAft>
              <a:buSzPct val="100000"/>
              <a:buFont typeface="Arial" panose="020B0604020202020204" pitchFamily="34" charset="0"/>
              <a:buChar char="•"/>
            </a:pPr>
            <a:endParaRPr lang="nl-NL" sz="2000" dirty="0">
              <a:solidFill>
                <a:schemeClr val="tx2"/>
              </a:solidFill>
            </a:endParaRPr>
          </a:p>
          <a:p>
            <a:pPr marL="285750" indent="-285750">
              <a:lnSpc>
                <a:spcPct val="120000"/>
              </a:lnSpc>
              <a:spcAft>
                <a:spcPts val="300"/>
              </a:spcAft>
              <a:buSzPct val="100000"/>
              <a:buFont typeface="Arial" panose="020B0604020202020204" pitchFamily="34" charset="0"/>
              <a:buChar char="•"/>
            </a:pPr>
            <a:r>
              <a:rPr lang="nl-NL" sz="2000" dirty="0">
                <a:solidFill>
                  <a:schemeClr val="tx2"/>
                </a:solidFill>
              </a:rPr>
              <a:t>Aandacht voor menselijke maat, maatwerk en doen-vermogen van burgers</a:t>
            </a:r>
            <a:br>
              <a:rPr lang="nl-NL" sz="2000" dirty="0">
                <a:solidFill>
                  <a:schemeClr val="tx2"/>
                </a:solidFill>
              </a:rPr>
            </a:br>
            <a:endParaRPr lang="nl-NL" sz="2000" dirty="0">
              <a:solidFill>
                <a:schemeClr val="tx2"/>
              </a:solidFill>
            </a:endParaRPr>
          </a:p>
          <a:p>
            <a:pPr marL="285750" indent="-285750">
              <a:lnSpc>
                <a:spcPct val="120000"/>
              </a:lnSpc>
              <a:spcAft>
                <a:spcPts val="300"/>
              </a:spcAft>
              <a:buSzPct val="100000"/>
              <a:buFont typeface="Arial" panose="020B0604020202020204" pitchFamily="34" charset="0"/>
              <a:buChar char="•"/>
            </a:pPr>
            <a:r>
              <a:rPr lang="nl-NL" sz="2000" dirty="0">
                <a:solidFill>
                  <a:schemeClr val="tx2"/>
                </a:solidFill>
              </a:rPr>
              <a:t>Gepaste reactie mogelijk als burgers willens en wetens de regels van sociale zekerheid overtreden</a:t>
            </a:r>
          </a:p>
          <a:p>
            <a:pPr>
              <a:lnSpc>
                <a:spcPct val="90000"/>
              </a:lnSpc>
              <a:spcAft>
                <a:spcPts val="300"/>
              </a:spcAft>
              <a:buSzPct val="100000"/>
            </a:pPr>
            <a:br>
              <a:rPr lang="nl-NL" dirty="0">
                <a:solidFill>
                  <a:schemeClr val="tx2"/>
                </a:solidFill>
              </a:rPr>
            </a:br>
            <a:endParaRPr lang="nl-NL" dirty="0">
              <a:solidFill>
                <a:schemeClr val="tx2"/>
              </a:solidFill>
            </a:endParaRPr>
          </a:p>
        </p:txBody>
      </p:sp>
      <p:sp>
        <p:nvSpPr>
          <p:cNvPr id="10" name="Tijdelijke aanduiding voor datum 9">
            <a:extLst>
              <a:ext uri="{FF2B5EF4-FFF2-40B4-BE49-F238E27FC236}">
                <a16:creationId xmlns:a16="http://schemas.microsoft.com/office/drawing/2014/main" id="{C8DB25B1-28C0-4ED7-9C51-B543293B8C03}"/>
              </a:ext>
            </a:extLst>
          </p:cNvPr>
          <p:cNvSpPr>
            <a:spLocks noGrp="1"/>
          </p:cNvSpPr>
          <p:nvPr>
            <p:ph type="dt" sz="half" idx="10"/>
          </p:nvPr>
        </p:nvSpPr>
        <p:spPr>
          <a:xfrm>
            <a:off x="766763" y="6440558"/>
            <a:ext cx="2346325" cy="196710"/>
          </a:xfrm>
        </p:spPr>
        <p:txBody>
          <a:bodyPr vert="horz" lIns="0" tIns="0" rIns="0" bIns="0" rtlCol="0" anchor="ctr">
            <a:normAutofit/>
          </a:bodyPr>
          <a:lstStyle/>
          <a:p>
            <a:pPr>
              <a:spcAft>
                <a:spcPts val="600"/>
              </a:spcAft>
            </a:pPr>
            <a:r>
              <a:rPr lang="nl-NL" dirty="0"/>
              <a:t>Woensdag 13 juli 2022</a:t>
            </a:r>
            <a:endParaRPr lang="nl-NL"/>
          </a:p>
        </p:txBody>
      </p:sp>
      <p:sp>
        <p:nvSpPr>
          <p:cNvPr id="9" name="Tijdelijke aanduiding voor dianummer 8">
            <a:extLst>
              <a:ext uri="{FF2B5EF4-FFF2-40B4-BE49-F238E27FC236}">
                <a16:creationId xmlns:a16="http://schemas.microsoft.com/office/drawing/2014/main" id="{C1BE092D-236B-4AD9-B041-D009812112C6}"/>
              </a:ext>
            </a:extLst>
          </p:cNvPr>
          <p:cNvSpPr>
            <a:spLocks noGrp="1"/>
          </p:cNvSpPr>
          <p:nvPr>
            <p:ph type="sldNum" sz="quarter" idx="12"/>
          </p:nvPr>
        </p:nvSpPr>
        <p:spPr>
          <a:xfrm>
            <a:off x="10844213" y="6440558"/>
            <a:ext cx="731043" cy="196710"/>
          </a:xfrm>
        </p:spPr>
        <p:txBody>
          <a:bodyPr vert="horz" lIns="0" tIns="0" rIns="0" bIns="0" rtlCol="0" anchor="ctr">
            <a:normAutofit/>
          </a:bodyPr>
          <a:lstStyle/>
          <a:p>
            <a:pPr>
              <a:spcAft>
                <a:spcPts val="600"/>
              </a:spcAft>
            </a:pPr>
            <a:fld id="{F9DE7F4B-6E11-487C-9B28-4934A04645A5}" type="slidenum">
              <a:rPr lang="nl-NL" smtClean="0"/>
              <a:pPr>
                <a:spcAft>
                  <a:spcPts val="600"/>
                </a:spcAft>
              </a:pPr>
              <a:t>5</a:t>
            </a:fld>
            <a:endParaRPr lang="nl-NL"/>
          </a:p>
        </p:txBody>
      </p:sp>
    </p:spTree>
    <p:extLst>
      <p:ext uri="{BB962C8B-B14F-4D97-AF65-F5344CB8AC3E}">
        <p14:creationId xmlns:p14="http://schemas.microsoft.com/office/powerpoint/2010/main" val="1313736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47217F24-1381-6A7B-8AEE-62DA98402479}"/>
              </a:ext>
            </a:extLst>
          </p:cNvPr>
          <p:cNvSpPr>
            <a:spLocks noGrp="1"/>
          </p:cNvSpPr>
          <p:nvPr>
            <p:ph type="dt" sz="half" idx="10"/>
          </p:nvPr>
        </p:nvSpPr>
        <p:spPr/>
        <p:txBody>
          <a:bodyPr/>
          <a:lstStyle/>
          <a:p>
            <a:fld id="{1B9C4504-4C85-4AA4-B4B0-610FE66FF201}" type="datetime2">
              <a:rPr lang="nl-NL" smtClean="0"/>
              <a:t>dinsdag 8 november 2022</a:t>
            </a:fld>
            <a:endParaRPr lang="nl-NL" dirty="0"/>
          </a:p>
        </p:txBody>
      </p:sp>
      <p:sp>
        <p:nvSpPr>
          <p:cNvPr id="5" name="Tijdelijke aanduiding voor dianummer 4">
            <a:extLst>
              <a:ext uri="{FF2B5EF4-FFF2-40B4-BE49-F238E27FC236}">
                <a16:creationId xmlns:a16="http://schemas.microsoft.com/office/drawing/2014/main" id="{34A291A7-5C38-4439-2A7F-FDF13CBF1C23}"/>
              </a:ext>
            </a:extLst>
          </p:cNvPr>
          <p:cNvSpPr>
            <a:spLocks noGrp="1"/>
          </p:cNvSpPr>
          <p:nvPr>
            <p:ph type="sldNum" sz="quarter" idx="12"/>
          </p:nvPr>
        </p:nvSpPr>
        <p:spPr/>
        <p:txBody>
          <a:bodyPr/>
          <a:lstStyle/>
          <a:p>
            <a:fld id="{F9DE7F4B-6E11-487C-9B28-4934A04645A5}" type="slidenum">
              <a:rPr lang="nl-NL" smtClean="0"/>
              <a:t>6</a:t>
            </a:fld>
            <a:endParaRPr lang="nl-NL" dirty="0"/>
          </a:p>
        </p:txBody>
      </p:sp>
      <p:sp>
        <p:nvSpPr>
          <p:cNvPr id="12" name="Rechthoek 11">
            <a:extLst>
              <a:ext uri="{FF2B5EF4-FFF2-40B4-BE49-F238E27FC236}">
                <a16:creationId xmlns:a16="http://schemas.microsoft.com/office/drawing/2014/main" id="{4DDD3E56-EE14-604B-1FE9-0531EFE06B4D}"/>
              </a:ext>
            </a:extLst>
          </p:cNvPr>
          <p:cNvSpPr/>
          <p:nvPr/>
        </p:nvSpPr>
        <p:spPr>
          <a:xfrm>
            <a:off x="309716" y="206477"/>
            <a:ext cx="2684207" cy="1548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1" name="Diagram 10">
            <a:extLst>
              <a:ext uri="{FF2B5EF4-FFF2-40B4-BE49-F238E27FC236}">
                <a16:creationId xmlns:a16="http://schemas.microsoft.com/office/drawing/2014/main" id="{BA9EA352-87B4-93A1-A712-9BFAAED1B44F}"/>
              </a:ext>
            </a:extLst>
          </p:cNvPr>
          <p:cNvGraphicFramePr/>
          <p:nvPr>
            <p:extLst>
              <p:ext uri="{D42A27DB-BD31-4B8C-83A1-F6EECF244321}">
                <p14:modId xmlns:p14="http://schemas.microsoft.com/office/powerpoint/2010/main" val="2573833649"/>
              </p:ext>
            </p:extLst>
          </p:nvPr>
        </p:nvGraphicFramePr>
        <p:xfrm>
          <a:off x="1094658" y="719666"/>
          <a:ext cx="100026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635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1F7C52C9-DA46-51D4-5766-5EF0F9F58DB4}"/>
              </a:ext>
            </a:extLst>
          </p:cNvPr>
          <p:cNvPicPr>
            <a:picLocks noGrp="1" noChangeAspect="1"/>
          </p:cNvPicPr>
          <p:nvPr>
            <p:ph type="pic" sz="quarter" idx="13"/>
          </p:nvPr>
        </p:nvPicPr>
        <p:blipFill>
          <a:blip r:embed="rId2"/>
          <a:srcRect t="11315" b="11315"/>
          <a:stretch/>
        </p:blipFill>
        <p:spPr>
          <a:xfrm>
            <a:off x="8318090" y="2020529"/>
            <a:ext cx="3873909" cy="3983396"/>
          </a:xfrm>
          <a:noFill/>
        </p:spPr>
      </p:pic>
      <p:sp>
        <p:nvSpPr>
          <p:cNvPr id="2" name="Titel 1">
            <a:extLst>
              <a:ext uri="{FF2B5EF4-FFF2-40B4-BE49-F238E27FC236}">
                <a16:creationId xmlns:a16="http://schemas.microsoft.com/office/drawing/2014/main" id="{DA910848-AF4D-460F-AAB3-103399AAAB8E}"/>
              </a:ext>
            </a:extLst>
          </p:cNvPr>
          <p:cNvSpPr>
            <a:spLocks noGrp="1"/>
          </p:cNvSpPr>
          <p:nvPr>
            <p:ph type="title"/>
          </p:nvPr>
        </p:nvSpPr>
        <p:spPr>
          <a:xfrm>
            <a:off x="766764" y="1592263"/>
            <a:ext cx="5041899" cy="745422"/>
          </a:xfrm>
        </p:spPr>
        <p:txBody>
          <a:bodyPr vert="horz" lIns="0" tIns="0" rIns="0" bIns="0" rtlCol="0" anchor="b" anchorCtr="0">
            <a:normAutofit/>
          </a:bodyPr>
          <a:lstStyle/>
          <a:p>
            <a:r>
              <a:rPr lang="nl-NL" b="1" kern="1200" dirty="0">
                <a:latin typeface="+mj-lt"/>
                <a:ea typeface="+mj-ea"/>
                <a:cs typeface="+mj-cs"/>
              </a:rPr>
              <a:t>Welke stappen zijn al gezet</a:t>
            </a:r>
            <a:br>
              <a:rPr lang="nl-NL" b="1" kern="1200" dirty="0">
                <a:latin typeface="+mj-lt"/>
                <a:ea typeface="+mj-ea"/>
                <a:cs typeface="+mj-cs"/>
              </a:rPr>
            </a:br>
            <a:endParaRPr lang="nl-NL" b="1" kern="1200" dirty="0">
              <a:latin typeface="+mj-lt"/>
              <a:ea typeface="+mj-ea"/>
              <a:cs typeface="+mj-cs"/>
            </a:endParaRPr>
          </a:p>
        </p:txBody>
      </p:sp>
      <p:sp>
        <p:nvSpPr>
          <p:cNvPr id="10" name="Tijdelijke aanduiding voor datum 9">
            <a:extLst>
              <a:ext uri="{FF2B5EF4-FFF2-40B4-BE49-F238E27FC236}">
                <a16:creationId xmlns:a16="http://schemas.microsoft.com/office/drawing/2014/main" id="{C8DB25B1-28C0-4ED7-9C51-B543293B8C03}"/>
              </a:ext>
            </a:extLst>
          </p:cNvPr>
          <p:cNvSpPr>
            <a:spLocks noGrp="1"/>
          </p:cNvSpPr>
          <p:nvPr>
            <p:ph type="dt" sz="half" idx="10"/>
          </p:nvPr>
        </p:nvSpPr>
        <p:spPr>
          <a:xfrm>
            <a:off x="766763" y="6440558"/>
            <a:ext cx="2346325" cy="196710"/>
          </a:xfrm>
        </p:spPr>
        <p:txBody>
          <a:bodyPr vert="horz" lIns="0" tIns="0" rIns="0" bIns="0" rtlCol="0" anchor="ctr">
            <a:normAutofit/>
          </a:bodyPr>
          <a:lstStyle/>
          <a:p>
            <a:pPr>
              <a:spcAft>
                <a:spcPts val="600"/>
              </a:spcAft>
            </a:pPr>
            <a:r>
              <a:rPr lang="nl-NL"/>
              <a:t>Woensdag 13 juli 2022</a:t>
            </a:r>
          </a:p>
        </p:txBody>
      </p:sp>
      <p:sp>
        <p:nvSpPr>
          <p:cNvPr id="9" name="Tijdelijke aanduiding voor dianummer 8">
            <a:extLst>
              <a:ext uri="{FF2B5EF4-FFF2-40B4-BE49-F238E27FC236}">
                <a16:creationId xmlns:a16="http://schemas.microsoft.com/office/drawing/2014/main" id="{C1BE092D-236B-4AD9-B041-D009812112C6}"/>
              </a:ext>
            </a:extLst>
          </p:cNvPr>
          <p:cNvSpPr>
            <a:spLocks noGrp="1"/>
          </p:cNvSpPr>
          <p:nvPr>
            <p:ph type="sldNum" sz="quarter" idx="12"/>
          </p:nvPr>
        </p:nvSpPr>
        <p:spPr>
          <a:xfrm>
            <a:off x="10844213" y="6440558"/>
            <a:ext cx="731043" cy="196710"/>
          </a:xfrm>
        </p:spPr>
        <p:txBody>
          <a:bodyPr vert="horz" lIns="0" tIns="0" rIns="0" bIns="0" rtlCol="0" anchor="ctr">
            <a:normAutofit/>
          </a:bodyPr>
          <a:lstStyle/>
          <a:p>
            <a:pPr>
              <a:spcAft>
                <a:spcPts val="600"/>
              </a:spcAft>
            </a:pPr>
            <a:fld id="{F9DE7F4B-6E11-487C-9B28-4934A04645A5}" type="slidenum">
              <a:rPr lang="nl-NL" smtClean="0"/>
              <a:pPr>
                <a:spcAft>
                  <a:spcPts val="600"/>
                </a:spcAft>
              </a:pPr>
              <a:t>7</a:t>
            </a:fld>
            <a:endParaRPr lang="nl-NL"/>
          </a:p>
        </p:txBody>
      </p:sp>
      <p:sp>
        <p:nvSpPr>
          <p:cNvPr id="3" name="Tekstvak 2">
            <a:extLst>
              <a:ext uri="{FF2B5EF4-FFF2-40B4-BE49-F238E27FC236}">
                <a16:creationId xmlns:a16="http://schemas.microsoft.com/office/drawing/2014/main" id="{F542446E-D52B-4CF4-9EE8-5D8F48850E2B}"/>
              </a:ext>
            </a:extLst>
          </p:cNvPr>
          <p:cNvSpPr txBox="1"/>
          <p:nvPr/>
        </p:nvSpPr>
        <p:spPr>
          <a:xfrm>
            <a:off x="766762" y="2020529"/>
            <a:ext cx="7772554" cy="3892909"/>
          </a:xfrm>
          <a:prstGeom prst="rect">
            <a:avLst/>
          </a:prstGeom>
        </p:spPr>
        <p:txBody>
          <a:bodyPr vert="horz" lIns="0" tIns="0" rIns="0" bIns="0" rtlCol="0">
            <a:normAutofit/>
          </a:bodyPr>
          <a:lstStyle/>
          <a:p>
            <a:pPr marL="285750" indent="-285750">
              <a:lnSpc>
                <a:spcPct val="90000"/>
              </a:lnSpc>
              <a:spcAft>
                <a:spcPts val="300"/>
              </a:spcAft>
              <a:buSzPct val="100000"/>
              <a:buFont typeface="Arial" panose="020B0604020202020204" pitchFamily="34" charset="0"/>
              <a:buChar char="•"/>
            </a:pP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Rondetafelgesprekken gemeenten en andere uitvoeringsinstanties</a:t>
            </a:r>
            <a:br>
              <a:rPr lang="nl-NL" sz="2000" dirty="0">
                <a:solidFill>
                  <a:schemeClr val="tx2"/>
                </a:solidFill>
              </a:rPr>
            </a:b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Onderzoeken en inventarisaties knelpunten en hardheden	</a:t>
            </a:r>
            <a:br>
              <a:rPr lang="nl-NL" sz="2000" dirty="0">
                <a:solidFill>
                  <a:schemeClr val="tx2"/>
                </a:solidFill>
              </a:rPr>
            </a:b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rgbClr val="0070C0"/>
                </a:solidFill>
                <a:hlinkClick r:id="rId3">
                  <a:extLst>
                    <a:ext uri="{A12FA001-AC4F-418D-AE19-62706E023703}">
                      <ahyp:hlinkClr xmlns:ahyp="http://schemas.microsoft.com/office/drawing/2018/hyperlinkcolor" val="tx"/>
                    </a:ext>
                  </a:extLst>
                </a:hlinkClick>
              </a:rPr>
              <a:t>Uitvoeringstoets wetsvoorstel wijziging kostendelersnorm</a:t>
            </a:r>
            <a:br>
              <a:rPr lang="nl-NL" sz="2000" dirty="0">
                <a:solidFill>
                  <a:schemeClr val="tx2"/>
                </a:solidFill>
              </a:rPr>
            </a:b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rgbClr val="0070C0"/>
                </a:solidFill>
                <a:hlinkClick r:id="rId4">
                  <a:extLst>
                    <a:ext uri="{A12FA001-AC4F-418D-AE19-62706E023703}">
                      <ahyp:hlinkClr xmlns:ahyp="http://schemas.microsoft.com/office/drawing/2018/hyperlinkcolor" val="tx"/>
                    </a:ext>
                  </a:extLst>
                </a:hlinkClick>
              </a:rPr>
              <a:t>Kamerbrief en Beleidsanalyse Participatiewet in balans</a:t>
            </a:r>
            <a:endParaRPr lang="nl-NL" sz="2000" dirty="0">
              <a:solidFill>
                <a:srgbClr val="0070C0"/>
              </a:solidFill>
            </a:endParaRPr>
          </a:p>
          <a:p>
            <a:pPr marL="285750" indent="-285750">
              <a:lnSpc>
                <a:spcPct val="90000"/>
              </a:lnSpc>
              <a:spcAft>
                <a:spcPts val="300"/>
              </a:spcAft>
              <a:buSzPct val="100000"/>
              <a:buFont typeface="Arial" panose="020B0604020202020204" pitchFamily="34" charset="0"/>
              <a:buChar char="•"/>
            </a:pP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Kamerbrief herijking Handhavingsinstrumentarium </a:t>
            </a:r>
            <a:r>
              <a:rPr lang="nl-NL" sz="2000" i="1" dirty="0">
                <a:solidFill>
                  <a:schemeClr val="tx2"/>
                </a:solidFill>
              </a:rPr>
              <a:t>[in de maak]</a:t>
            </a:r>
            <a:br>
              <a:rPr lang="nl-NL" sz="2000" i="1" dirty="0">
                <a:solidFill>
                  <a:schemeClr val="tx2"/>
                </a:solidFill>
              </a:rPr>
            </a:br>
            <a:endParaRPr lang="nl-NL" sz="2000" i="1"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Uitvoeringsorganisaties aan de slag met Meerjarenplannen Handhaving</a:t>
            </a:r>
          </a:p>
        </p:txBody>
      </p:sp>
    </p:spTree>
    <p:extLst>
      <p:ext uri="{BB962C8B-B14F-4D97-AF65-F5344CB8AC3E}">
        <p14:creationId xmlns:p14="http://schemas.microsoft.com/office/powerpoint/2010/main" val="418081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D6C47BD8-FECA-797E-11AF-2A0951274252}"/>
              </a:ext>
            </a:extLst>
          </p:cNvPr>
          <p:cNvPicPr>
            <a:picLocks noGrp="1" noChangeAspect="1"/>
          </p:cNvPicPr>
          <p:nvPr>
            <p:ph type="pic" sz="quarter" idx="13"/>
          </p:nvPr>
        </p:nvPicPr>
        <p:blipFill rotWithShape="1">
          <a:blip r:embed="rId3"/>
          <a:srcRect l="13205"/>
          <a:stretch/>
        </p:blipFill>
        <p:spPr>
          <a:xfrm>
            <a:off x="7492027" y="2337685"/>
            <a:ext cx="4714721" cy="3932219"/>
          </a:xfrm>
          <a:noFill/>
        </p:spPr>
      </p:pic>
      <p:sp>
        <p:nvSpPr>
          <p:cNvPr id="2" name="Titel 1">
            <a:extLst>
              <a:ext uri="{FF2B5EF4-FFF2-40B4-BE49-F238E27FC236}">
                <a16:creationId xmlns:a16="http://schemas.microsoft.com/office/drawing/2014/main" id="{DA910848-AF4D-460F-AAB3-103399AAAB8E}"/>
              </a:ext>
            </a:extLst>
          </p:cNvPr>
          <p:cNvSpPr>
            <a:spLocks noGrp="1"/>
          </p:cNvSpPr>
          <p:nvPr>
            <p:ph type="title"/>
          </p:nvPr>
        </p:nvSpPr>
        <p:spPr>
          <a:xfrm>
            <a:off x="766764" y="1592263"/>
            <a:ext cx="7153120" cy="745422"/>
          </a:xfrm>
        </p:spPr>
        <p:txBody>
          <a:bodyPr vert="horz" lIns="0" tIns="0" rIns="0" bIns="0" rtlCol="0" anchor="b" anchorCtr="0">
            <a:normAutofit/>
          </a:bodyPr>
          <a:lstStyle/>
          <a:p>
            <a:r>
              <a:rPr lang="nl-NL" b="1" kern="1200" dirty="0">
                <a:latin typeface="+mj-lt"/>
                <a:ea typeface="+mj-ea"/>
                <a:cs typeface="+mj-cs"/>
              </a:rPr>
              <a:t>Koers bepalen; welke stappen worden nog gezet</a:t>
            </a:r>
            <a:br>
              <a:rPr lang="nl-NL" b="1" kern="1200" dirty="0">
                <a:latin typeface="+mj-lt"/>
                <a:ea typeface="+mj-ea"/>
                <a:cs typeface="+mj-cs"/>
              </a:rPr>
            </a:br>
            <a:endParaRPr lang="nl-NL" b="1" kern="1200" dirty="0">
              <a:latin typeface="+mj-lt"/>
              <a:ea typeface="+mj-ea"/>
              <a:cs typeface="+mj-cs"/>
            </a:endParaRPr>
          </a:p>
        </p:txBody>
      </p:sp>
      <p:sp>
        <p:nvSpPr>
          <p:cNvPr id="10" name="Tijdelijke aanduiding voor datum 9">
            <a:extLst>
              <a:ext uri="{FF2B5EF4-FFF2-40B4-BE49-F238E27FC236}">
                <a16:creationId xmlns:a16="http://schemas.microsoft.com/office/drawing/2014/main" id="{C8DB25B1-28C0-4ED7-9C51-B543293B8C03}"/>
              </a:ext>
            </a:extLst>
          </p:cNvPr>
          <p:cNvSpPr>
            <a:spLocks noGrp="1"/>
          </p:cNvSpPr>
          <p:nvPr>
            <p:ph type="dt" sz="half" idx="10"/>
          </p:nvPr>
        </p:nvSpPr>
        <p:spPr>
          <a:xfrm>
            <a:off x="766763" y="6440558"/>
            <a:ext cx="2346325" cy="196710"/>
          </a:xfrm>
        </p:spPr>
        <p:txBody>
          <a:bodyPr vert="horz" lIns="0" tIns="0" rIns="0" bIns="0" rtlCol="0" anchor="ctr">
            <a:normAutofit/>
          </a:bodyPr>
          <a:lstStyle/>
          <a:p>
            <a:pPr>
              <a:spcAft>
                <a:spcPts val="600"/>
              </a:spcAft>
            </a:pPr>
            <a:r>
              <a:rPr lang="nl-NL" dirty="0"/>
              <a:t>Woensdag 13 juli 2022</a:t>
            </a:r>
            <a:endParaRPr lang="nl-NL"/>
          </a:p>
        </p:txBody>
      </p:sp>
      <p:sp>
        <p:nvSpPr>
          <p:cNvPr id="9" name="Tijdelijke aanduiding voor dianummer 8">
            <a:extLst>
              <a:ext uri="{FF2B5EF4-FFF2-40B4-BE49-F238E27FC236}">
                <a16:creationId xmlns:a16="http://schemas.microsoft.com/office/drawing/2014/main" id="{C1BE092D-236B-4AD9-B041-D009812112C6}"/>
              </a:ext>
            </a:extLst>
          </p:cNvPr>
          <p:cNvSpPr>
            <a:spLocks noGrp="1"/>
          </p:cNvSpPr>
          <p:nvPr>
            <p:ph type="sldNum" sz="quarter" idx="12"/>
          </p:nvPr>
        </p:nvSpPr>
        <p:spPr>
          <a:xfrm>
            <a:off x="10844213" y="6440558"/>
            <a:ext cx="731043" cy="196710"/>
          </a:xfrm>
        </p:spPr>
        <p:txBody>
          <a:bodyPr vert="horz" lIns="0" tIns="0" rIns="0" bIns="0" rtlCol="0" anchor="ctr">
            <a:normAutofit/>
          </a:bodyPr>
          <a:lstStyle/>
          <a:p>
            <a:pPr>
              <a:spcAft>
                <a:spcPts val="600"/>
              </a:spcAft>
            </a:pPr>
            <a:fld id="{F9DE7F4B-6E11-487C-9B28-4934A04645A5}" type="slidenum">
              <a:rPr lang="nl-NL" smtClean="0"/>
              <a:pPr>
                <a:spcAft>
                  <a:spcPts val="600"/>
                </a:spcAft>
              </a:pPr>
              <a:t>8</a:t>
            </a:fld>
            <a:endParaRPr lang="nl-NL"/>
          </a:p>
        </p:txBody>
      </p:sp>
      <p:sp>
        <p:nvSpPr>
          <p:cNvPr id="3" name="Tekstvak 2">
            <a:extLst>
              <a:ext uri="{FF2B5EF4-FFF2-40B4-BE49-F238E27FC236}">
                <a16:creationId xmlns:a16="http://schemas.microsoft.com/office/drawing/2014/main" id="{F542446E-D52B-4CF4-9EE8-5D8F48850E2B}"/>
              </a:ext>
            </a:extLst>
          </p:cNvPr>
          <p:cNvSpPr txBox="1"/>
          <p:nvPr/>
        </p:nvSpPr>
        <p:spPr>
          <a:xfrm>
            <a:off x="756931" y="2337685"/>
            <a:ext cx="6577934" cy="3168650"/>
          </a:xfrm>
          <a:prstGeom prst="rect">
            <a:avLst/>
          </a:prstGeom>
        </p:spPr>
        <p:txBody>
          <a:bodyPr vert="horz" lIns="0" tIns="0" rIns="0" bIns="0" rtlCol="0">
            <a:noAutofit/>
          </a:bodyPr>
          <a:lstStyle/>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Signaleringsteam voor hardvochtigheden </a:t>
            </a:r>
            <a:r>
              <a:rPr lang="nl-NL" sz="2000" dirty="0" err="1">
                <a:solidFill>
                  <a:schemeClr val="tx2"/>
                </a:solidFill>
              </a:rPr>
              <a:t>Pwet</a:t>
            </a: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Team Preventie, onder leiding van Menno </a:t>
            </a:r>
            <a:r>
              <a:rPr lang="nl-NL" sz="2000" dirty="0" err="1">
                <a:solidFill>
                  <a:schemeClr val="tx2"/>
                </a:solidFill>
              </a:rPr>
              <a:t>Fenger</a:t>
            </a: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Juridische en internetconsultatie wetswijzigingen</a:t>
            </a:r>
            <a:br>
              <a:rPr lang="nl-NL" sz="2000" dirty="0">
                <a:solidFill>
                  <a:schemeClr val="tx2"/>
                </a:solidFill>
              </a:rPr>
            </a:b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Invloed via commissie PSI, expertgroep en lobby VNG</a:t>
            </a:r>
            <a:br>
              <a:rPr lang="nl-NL" sz="2000" dirty="0">
                <a:solidFill>
                  <a:schemeClr val="tx2"/>
                </a:solidFill>
              </a:rPr>
            </a:b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Uitvoeringstoetsen wetswijzigingen </a:t>
            </a:r>
            <a:r>
              <a:rPr lang="nl-NL" sz="2000" dirty="0" err="1">
                <a:solidFill>
                  <a:schemeClr val="tx2"/>
                </a:solidFill>
              </a:rPr>
              <a:t>Pwet</a:t>
            </a:r>
            <a:r>
              <a:rPr lang="nl-NL" sz="2000" dirty="0">
                <a:solidFill>
                  <a:schemeClr val="tx2"/>
                </a:solidFill>
              </a:rPr>
              <a:t> e.a.</a:t>
            </a:r>
            <a:br>
              <a:rPr lang="nl-NL" sz="2000" dirty="0">
                <a:solidFill>
                  <a:schemeClr val="tx2"/>
                </a:solidFill>
              </a:rPr>
            </a:br>
            <a:endParaRPr lang="nl-NL" sz="2000" dirty="0">
              <a:solidFill>
                <a:schemeClr val="tx2"/>
              </a:solidFill>
            </a:endParaRPr>
          </a:p>
          <a:p>
            <a:pPr marL="285750" indent="-285750">
              <a:lnSpc>
                <a:spcPct val="90000"/>
              </a:lnSpc>
              <a:spcAft>
                <a:spcPts val="300"/>
              </a:spcAft>
              <a:buSzPct val="100000"/>
              <a:buFont typeface="Arial" panose="020B0604020202020204" pitchFamily="34" charset="0"/>
              <a:buChar char="•"/>
            </a:pPr>
            <a:r>
              <a:rPr lang="nl-NL" sz="2000" dirty="0">
                <a:solidFill>
                  <a:schemeClr val="tx2"/>
                </a:solidFill>
              </a:rPr>
              <a:t>Ontwikkeling ondersteuning en instrumenten handhaving door VNG Naleving</a:t>
            </a:r>
          </a:p>
        </p:txBody>
      </p:sp>
    </p:spTree>
    <p:extLst>
      <p:ext uri="{BB962C8B-B14F-4D97-AF65-F5344CB8AC3E}">
        <p14:creationId xmlns:p14="http://schemas.microsoft.com/office/powerpoint/2010/main" val="364889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0EB89A-899F-4FA4-82A4-2EC337F5D9F0}"/>
              </a:ext>
            </a:extLst>
          </p:cNvPr>
          <p:cNvSpPr>
            <a:spLocks noGrp="1"/>
          </p:cNvSpPr>
          <p:nvPr>
            <p:ph type="title"/>
          </p:nvPr>
        </p:nvSpPr>
        <p:spPr>
          <a:xfrm>
            <a:off x="589788" y="1989138"/>
            <a:ext cx="6371455" cy="2211822"/>
          </a:xfrm>
        </p:spPr>
        <p:txBody>
          <a:bodyPr/>
          <a:lstStyle/>
          <a:p>
            <a:r>
              <a:rPr lang="nl-NL" dirty="0"/>
              <a:t>Wat wordt uw koers?</a:t>
            </a:r>
            <a:br>
              <a:rPr lang="nl-NL" dirty="0"/>
            </a:br>
            <a:br>
              <a:rPr lang="nl-NL" dirty="0"/>
            </a:br>
            <a:r>
              <a:rPr lang="nl-NL" sz="3600" i="1" dirty="0"/>
              <a:t>Bedankt voor uw aandacht</a:t>
            </a:r>
          </a:p>
        </p:txBody>
      </p:sp>
      <p:sp>
        <p:nvSpPr>
          <p:cNvPr id="3" name="Tijdelijke aanduiding voor tekst 2">
            <a:extLst>
              <a:ext uri="{FF2B5EF4-FFF2-40B4-BE49-F238E27FC236}">
                <a16:creationId xmlns:a16="http://schemas.microsoft.com/office/drawing/2014/main" id="{673153B0-79AF-4834-A1E0-575367DC020E}"/>
              </a:ext>
            </a:extLst>
          </p:cNvPr>
          <p:cNvSpPr>
            <a:spLocks noGrp="1"/>
          </p:cNvSpPr>
          <p:nvPr>
            <p:ph type="body" idx="1"/>
          </p:nvPr>
        </p:nvSpPr>
        <p:spPr>
          <a:xfrm>
            <a:off x="648780" y="4428877"/>
            <a:ext cx="4378514" cy="1484562"/>
          </a:xfrm>
        </p:spPr>
        <p:txBody>
          <a:bodyPr/>
          <a:lstStyle/>
          <a:p>
            <a:r>
              <a:rPr lang="nl-NL" dirty="0"/>
              <a:t>vng.nl/naleving</a:t>
            </a:r>
          </a:p>
        </p:txBody>
      </p:sp>
      <p:sp>
        <p:nvSpPr>
          <p:cNvPr id="8" name="Tijdelijke aanduiding voor dianummer 7">
            <a:extLst>
              <a:ext uri="{FF2B5EF4-FFF2-40B4-BE49-F238E27FC236}">
                <a16:creationId xmlns:a16="http://schemas.microsoft.com/office/drawing/2014/main" id="{67F6215E-ADE2-400B-9835-2B429B97B8AA}"/>
              </a:ext>
            </a:extLst>
          </p:cNvPr>
          <p:cNvSpPr>
            <a:spLocks noGrp="1"/>
          </p:cNvSpPr>
          <p:nvPr>
            <p:ph type="sldNum" sz="quarter" idx="12"/>
          </p:nvPr>
        </p:nvSpPr>
        <p:spPr/>
        <p:txBody>
          <a:bodyPr/>
          <a:lstStyle/>
          <a:p>
            <a:fld id="{F9DE7F4B-6E11-487C-9B28-4934A04645A5}" type="slidenum">
              <a:rPr lang="nl-NL" smtClean="0"/>
              <a:t>9</a:t>
            </a:fld>
            <a:endParaRPr lang="nl-NL" dirty="0"/>
          </a:p>
        </p:txBody>
      </p:sp>
      <p:sp>
        <p:nvSpPr>
          <p:cNvPr id="9" name="Tijdelijke aanduiding voor datum 8">
            <a:extLst>
              <a:ext uri="{FF2B5EF4-FFF2-40B4-BE49-F238E27FC236}">
                <a16:creationId xmlns:a16="http://schemas.microsoft.com/office/drawing/2014/main" id="{5D9298FE-4F61-4F07-B86D-3A040E075613}"/>
              </a:ext>
            </a:extLst>
          </p:cNvPr>
          <p:cNvSpPr>
            <a:spLocks noGrp="1"/>
          </p:cNvSpPr>
          <p:nvPr>
            <p:ph type="dt" sz="half" idx="10"/>
          </p:nvPr>
        </p:nvSpPr>
        <p:spPr/>
        <p:txBody>
          <a:bodyPr/>
          <a:lstStyle/>
          <a:p>
            <a:r>
              <a:rPr lang="nl-NL" dirty="0"/>
              <a:t>Woensdag 13 juli 2022</a:t>
            </a:r>
          </a:p>
        </p:txBody>
      </p:sp>
    </p:spTree>
    <p:extLst>
      <p:ext uri="{BB962C8B-B14F-4D97-AF65-F5344CB8AC3E}">
        <p14:creationId xmlns:p14="http://schemas.microsoft.com/office/powerpoint/2010/main" val="1684636433"/>
      </p:ext>
    </p:extLst>
  </p:cSld>
  <p:clrMapOvr>
    <a:masterClrMapping/>
  </p:clrMapOvr>
</p:sld>
</file>

<file path=ppt/theme/theme1.xml><?xml version="1.0" encoding="utf-8"?>
<a:theme xmlns:a="http://schemas.openxmlformats.org/drawingml/2006/main" name="Kantoorthema">
  <a:themeElements>
    <a:clrScheme name="VNG Naleving">
      <a:dk1>
        <a:sysClr val="windowText" lastClr="000000"/>
      </a:dk1>
      <a:lt1>
        <a:sysClr val="window" lastClr="FFFFFF"/>
      </a:lt1>
      <a:dk2>
        <a:srgbClr val="002C64"/>
      </a:dk2>
      <a:lt2>
        <a:srgbClr val="00A9F3"/>
      </a:lt2>
      <a:accent1>
        <a:srgbClr val="008542"/>
      </a:accent1>
      <a:accent2>
        <a:srgbClr val="7DB072"/>
      </a:accent2>
      <a:accent3>
        <a:srgbClr val="BDD4B3"/>
      </a:accent3>
      <a:accent4>
        <a:srgbClr val="F0AB00"/>
      </a:accent4>
      <a:accent5>
        <a:srgbClr val="F07E26"/>
      </a:accent5>
      <a:accent6>
        <a:srgbClr val="D1E3F4"/>
      </a:accent6>
      <a:hlink>
        <a:srgbClr val="023160"/>
      </a:hlink>
      <a:folHlink>
        <a:srgbClr val="C2DF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a:defPPr>
      </a:lstStyle>
    </a:txDef>
  </a:objectDefaults>
  <a:extraClrSchemeLst/>
  <a:extLst>
    <a:ext uri="{05A4C25C-085E-4340-85A3-A5531E510DB2}">
      <thm15:themeFamily xmlns:thm15="http://schemas.microsoft.com/office/thememl/2012/main" name="Presentatie1" id="{D92D5002-AD02-4736-B2D5-595A97E60081}" vid="{A5289EF4-C2EA-4DE6-9E31-7B55B0A1AF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VNG_Naleving</Template>
  <TotalTime>10777</TotalTime>
  <Words>660</Words>
  <Application>Microsoft Office PowerPoint</Application>
  <PresentationFormat>Breedbeeld</PresentationFormat>
  <Paragraphs>111</Paragraphs>
  <Slides>9</Slides>
  <Notes>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Calibri</vt:lpstr>
      <vt:lpstr>Arial</vt:lpstr>
      <vt:lpstr>Wingdings</vt:lpstr>
      <vt:lpstr>Kantoorthema</vt:lpstr>
      <vt:lpstr>Handhavingskoers SZW 2022-2025</vt:lpstr>
      <vt:lpstr>Herstel van balans tussen mens en regelovertreding in sociale zekerheid </vt:lpstr>
      <vt:lpstr>4 Hoofdlijnen Handhavingskoers 2022 - 2025</vt:lpstr>
      <vt:lpstr> </vt:lpstr>
      <vt:lpstr>Nieuwe uitgangspunten koers 2022 - 2025  </vt:lpstr>
      <vt:lpstr>PowerPoint-presentatie</vt:lpstr>
      <vt:lpstr>Welke stappen zijn al gezet </vt:lpstr>
      <vt:lpstr>Koers bepalen; welke stappen worden nog gezet </vt:lpstr>
      <vt:lpstr>Wat wordt uw koers?  Bedankt voor uw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Handhavingskoers SZW 2022-2025</dc:title>
  <dc:creator>Anouk Smid</dc:creator>
  <cp:lastModifiedBy>Anouk Smid</cp:lastModifiedBy>
  <cp:revision>6</cp:revision>
  <dcterms:created xsi:type="dcterms:W3CDTF">2022-07-12T11:47:45Z</dcterms:created>
  <dcterms:modified xsi:type="dcterms:W3CDTF">2022-11-08T12:25:08Z</dcterms:modified>
</cp:coreProperties>
</file>