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69" r:id="rId5"/>
    <p:sldMasterId id="2147483798" r:id="rId6"/>
    <p:sldMasterId id="2147483809" r:id="rId7"/>
  </p:sldMasterIdLst>
  <p:notesMasterIdLst>
    <p:notesMasterId r:id="rId17"/>
  </p:notesMasterIdLst>
  <p:handoutMasterIdLst>
    <p:handoutMasterId r:id="rId18"/>
  </p:handoutMasterIdLst>
  <p:sldIdLst>
    <p:sldId id="276" r:id="rId8"/>
    <p:sldId id="289" r:id="rId9"/>
    <p:sldId id="290" r:id="rId10"/>
    <p:sldId id="294" r:id="rId11"/>
    <p:sldId id="291" r:id="rId12"/>
    <p:sldId id="283" r:id="rId13"/>
    <p:sldId id="288" r:id="rId14"/>
    <p:sldId id="296" r:id="rId15"/>
    <p:sldId id="292" r:id="rId16"/>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1185" userDrawn="1">
          <p15:clr>
            <a:srgbClr val="A4A3A4"/>
          </p15:clr>
        </p15:guide>
        <p15:guide id="3" pos="7219">
          <p15:clr>
            <a:srgbClr val="A4A3A4"/>
          </p15:clr>
        </p15:guide>
        <p15:guide id="6" pos="6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atricia Palmen" initials="PP" lastIdx="2" clrIdx="6">
    <p:extLst>
      <p:ext uri="{19B8F6BF-5375-455C-9EA6-DF929625EA0E}">
        <p15:presenceInfo xmlns:p15="http://schemas.microsoft.com/office/powerpoint/2012/main" userId="S::patricia.palmen@vng.nl::e3cb2a0e-2d23-4e72-9d68-b063c70a6721" providerId="AD"/>
      </p:ext>
    </p:extLst>
  </p:cmAuthor>
  <p:cmAuthor id="1" name="Jeroen Cival" initials="JC" lastIdx="7" clrIdx="0">
    <p:extLst>
      <p:ext uri="{19B8F6BF-5375-455C-9EA6-DF929625EA0E}">
        <p15:presenceInfo xmlns:p15="http://schemas.microsoft.com/office/powerpoint/2012/main" userId="S::jeroen.cival@vng.nl::670f41d6-1e64-4dce-86ae-016f00772ea5" providerId="AD"/>
      </p:ext>
    </p:extLst>
  </p:cmAuthor>
  <p:cmAuthor id="8" name="Patricia Palmen" initials="PP [2]" lastIdx="21" clrIdx="7">
    <p:extLst>
      <p:ext uri="{19B8F6BF-5375-455C-9EA6-DF929625EA0E}">
        <p15:presenceInfo xmlns:p15="http://schemas.microsoft.com/office/powerpoint/2012/main" userId="Patricia Palmen" providerId="None"/>
      </p:ext>
    </p:extLst>
  </p:cmAuthor>
  <p:cmAuthor id="2" name="Miguel Hassink" initials="MH" lastIdx="3" clrIdx="1">
    <p:extLst>
      <p:ext uri="{19B8F6BF-5375-455C-9EA6-DF929625EA0E}">
        <p15:presenceInfo xmlns:p15="http://schemas.microsoft.com/office/powerpoint/2012/main" userId="S::miguel.hassink@vng.nl::f567e09b-fccc-4042-abef-a5c498fa735e" providerId="AD"/>
      </p:ext>
    </p:extLst>
  </p:cmAuthor>
  <p:cmAuthor id="9" name="Tom Bischops | MvR &amp; Partners" initials="TB|M&amp;P" lastIdx="9" clrIdx="8">
    <p:extLst>
      <p:ext uri="{19B8F6BF-5375-455C-9EA6-DF929625EA0E}">
        <p15:presenceInfo xmlns:p15="http://schemas.microsoft.com/office/powerpoint/2012/main" userId="S-1-5-21-2151834689-2422018775-3242843863-1002" providerId="AD"/>
      </p:ext>
    </p:extLst>
  </p:cmAuthor>
  <p:cmAuthor id="3" name="Nils Couwenbergh" initials="NC" lastIdx="1" clrIdx="2">
    <p:extLst>
      <p:ext uri="{19B8F6BF-5375-455C-9EA6-DF929625EA0E}">
        <p15:presenceInfo xmlns:p15="http://schemas.microsoft.com/office/powerpoint/2012/main" userId="S::nils.couwenbergh@vng.nl::540326c6-9b88-4aa0-9a2d-90db362fe796" providerId="AD"/>
      </p:ext>
    </p:extLst>
  </p:cmAuthor>
  <p:cmAuthor id="4" name="Frank van der Harst" initials="FvdH" lastIdx="3" clrIdx="3">
    <p:extLst>
      <p:ext uri="{19B8F6BF-5375-455C-9EA6-DF929625EA0E}">
        <p15:presenceInfo xmlns:p15="http://schemas.microsoft.com/office/powerpoint/2012/main" userId="Frank van der Harst" providerId="None"/>
      </p:ext>
    </p:extLst>
  </p:cmAuthor>
  <p:cmAuthor id="5" name="Desiree van der Jagt" initials="DvdJ" lastIdx="3" clrIdx="4">
    <p:extLst>
      <p:ext uri="{19B8F6BF-5375-455C-9EA6-DF929625EA0E}">
        <p15:presenceInfo xmlns:p15="http://schemas.microsoft.com/office/powerpoint/2012/main" userId="790b375f0924c61a" providerId="Windows Live"/>
      </p:ext>
    </p:extLst>
  </p:cmAuthor>
  <p:cmAuthor id="6" name="Leonie Jorna" initials="LJ" lastIdx="38" clrIdx="5">
    <p:extLst>
      <p:ext uri="{19B8F6BF-5375-455C-9EA6-DF929625EA0E}">
        <p15:presenceInfo xmlns:p15="http://schemas.microsoft.com/office/powerpoint/2012/main" userId="S::leonie.jorna@vng.nl::3c7943ec-db02-4ec0-bd78-8b89721c56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3"/>
    <a:srgbClr val="003E8D"/>
    <a:srgbClr val="0275AB"/>
    <a:srgbClr val="88CEF9"/>
    <a:srgbClr val="E1E0E3"/>
    <a:srgbClr val="065F8C"/>
    <a:srgbClr val="005982"/>
    <a:srgbClr val="009BE2"/>
    <a:srgbClr val="0088C7"/>
    <a:srgbClr val="472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0A312-C068-4A92-8077-0FC31E52BE5D}" v="113" dt="2022-03-23T07:50:50.609"/>
    <p1510:client id="{46BFB171-D2C6-C826-3C3F-7B995ECF8D51}" v="4" dt="2022-03-23T07:18:14.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32"/>
      </p:cViewPr>
      <p:guideLst>
        <p:guide orient="horz" pos="1185"/>
        <p:guide pos="7219"/>
        <p:guide pos="66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6-4-2022</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6-4-2022</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98513" lvl="1" indent="-342900">
              <a:buFont typeface="Arial" panose="020B0604020202020204" pitchFamily="34" charset="0"/>
              <a:buChar char="•"/>
            </a:pPr>
            <a:r>
              <a:rPr lang="nl-NL" sz="1200"/>
              <a:t>Bestuurlijke regiosessies vanuit </a:t>
            </a:r>
            <a:r>
              <a:rPr lang="nl-NL" sz="1200" err="1"/>
              <a:t>IenW</a:t>
            </a:r>
            <a:endParaRPr lang="nl-NL" sz="1200"/>
          </a:p>
          <a:p>
            <a:pPr marL="798513" lvl="1" indent="-342900">
              <a:buFont typeface="Arial" panose="020B0604020202020204" pitchFamily="34" charset="0"/>
              <a:buChar char="•"/>
            </a:pPr>
            <a:r>
              <a:rPr lang="nl-NL" sz="1200"/>
              <a:t>Bestuurlijke sessies VNG</a:t>
            </a:r>
          </a:p>
          <a:p>
            <a:pPr marL="798513" lvl="1" indent="-342900">
              <a:buFont typeface="Arial" panose="020B0604020202020204" pitchFamily="34" charset="0"/>
              <a:buChar char="•"/>
            </a:pPr>
            <a:r>
              <a:rPr lang="nl-NL" sz="1200"/>
              <a:t>Bestuurlijke conferentie Milieucriminaliteit</a:t>
            </a:r>
          </a:p>
          <a:p>
            <a:endParaRPr lang="nl-NL"/>
          </a:p>
          <a:p>
            <a:r>
              <a:rPr lang="nl-NL"/>
              <a:t>Om de VTH-uitvoering te verbeteren is een versterking van de relatie tussen opdrachtgevers en opdrachtnemers nodig</a:t>
            </a:r>
          </a:p>
          <a:p>
            <a:r>
              <a:rPr lang="nl-NL"/>
              <a:t> Aandachtspunten bij het invullen van opdrachtgeverschap (Berenschot 2017 &amp; 2019)</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a:t>
            </a:fld>
            <a:endParaRPr lang="nl-NL" altLang="en-US"/>
          </a:p>
        </p:txBody>
      </p:sp>
    </p:spTree>
    <p:extLst>
      <p:ext uri="{BB962C8B-B14F-4D97-AF65-F5344CB8AC3E}">
        <p14:creationId xmlns:p14="http://schemas.microsoft.com/office/powerpoint/2010/main" val="88486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4</a:t>
            </a:fld>
            <a:endParaRPr lang="nl-NL" altLang="en-US"/>
          </a:p>
        </p:txBody>
      </p:sp>
    </p:spTree>
    <p:extLst>
      <p:ext uri="{BB962C8B-B14F-4D97-AF65-F5344CB8AC3E}">
        <p14:creationId xmlns:p14="http://schemas.microsoft.com/office/powerpoint/2010/main" val="102704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6</a:t>
            </a:fld>
            <a:endParaRPr lang="nl-NL" altLang="en-US"/>
          </a:p>
        </p:txBody>
      </p:sp>
    </p:spTree>
    <p:extLst>
      <p:ext uri="{BB962C8B-B14F-4D97-AF65-F5344CB8AC3E}">
        <p14:creationId xmlns:p14="http://schemas.microsoft.com/office/powerpoint/2010/main" val="231438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2">
            <a:extLst>
              <a:ext uri="{FF2B5EF4-FFF2-40B4-BE49-F238E27FC236}">
                <a16:creationId xmlns:a16="http://schemas.microsoft.com/office/drawing/2014/main" id="{CA6D6EC7-5CD2-4370-8CCD-F805656947DB}"/>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20903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l-NL" sz="2400"/>
          </a:p>
        </p:txBody>
      </p:sp>
      <p:grpSp>
        <p:nvGrpSpPr>
          <p:cNvPr id="5" name="Groep 8"/>
          <p:cNvGrpSpPr>
            <a:grpSpLocks noSelect="1"/>
          </p:cNvGrpSpPr>
          <p:nvPr userDrawn="1"/>
        </p:nvGrpSpPr>
        <p:grpSpPr bwMode="black">
          <a:xfrm>
            <a:off x="243417" y="108649"/>
            <a:ext cx="3418416"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2" name="Titel 1"/>
          <p:cNvSpPr>
            <a:spLocks noGrp="1" noSelect="1"/>
          </p:cNvSpPr>
          <p:nvPr userDrawn="1">
            <p:ph type="ctrTitle" hasCustomPrompt="1"/>
          </p:nvPr>
        </p:nvSpPr>
        <p:spPr bwMode="gray">
          <a:xfrm>
            <a:off x="1308060" y="1758950"/>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603787"/>
            <a:ext cx="9792000" cy="1752600"/>
          </a:xfrm>
        </p:spPr>
        <p:txBody>
          <a:bodyPr/>
          <a:lstStyle>
            <a:lvl1pPr marL="0" indent="0" algn="l">
              <a:buNone/>
              <a:defRPr sz="35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8"/>
            <a:ext cx="2844800" cy="365125"/>
          </a:xfrm>
          <a:prstGeom prst="rect">
            <a:avLst/>
          </a:prstGeom>
        </p:spPr>
        <p:txBody>
          <a:bodyPr/>
          <a:lstStyle>
            <a:lvl1pPr algn="l">
              <a:defRPr sz="1800" b="1">
                <a:solidFill>
                  <a:schemeClr val="bg1"/>
                </a:solidFill>
              </a:defRPr>
            </a:lvl1pPr>
          </a:lstStyle>
          <a:p>
            <a:endParaRPr lang="nl-NL" noProof="1"/>
          </a:p>
        </p:txBody>
      </p:sp>
      <p:sp>
        <p:nvSpPr>
          <p:cNvPr id="33" name="Afgeronde rechthoek 32"/>
          <p:cNvSpPr>
            <a:spLocks noSelect="1"/>
          </p:cNvSpPr>
          <p:nvPr userDrawn="1"/>
        </p:nvSpPr>
        <p:spPr bwMode="gray">
          <a:xfrm>
            <a:off x="-2308591" y="98559"/>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91424" tIns="45712" rIns="91424" bIns="45712"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extLst>
      <p:ext uri="{BB962C8B-B14F-4D97-AF65-F5344CB8AC3E}">
        <p14:creationId xmlns:p14="http://schemas.microsoft.com/office/powerpoint/2010/main" val="341890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endParaRPr lang="nl-NL"/>
          </a:p>
        </p:txBody>
      </p:sp>
      <p:sp>
        <p:nvSpPr>
          <p:cNvPr id="5" name="Tijdelijke aanduiding voor voettekst 4"/>
          <p:cNvSpPr>
            <a:spLocks noGrp="1" noSelect="1"/>
          </p:cNvSpPr>
          <p:nvPr>
            <p:ph type="ftr" sz="quarter" idx="11"/>
          </p:nvPr>
        </p:nvSpPr>
        <p:spPr bwMode="gray"/>
        <p:txBody>
          <a:bodyPr/>
          <a:lstStyle/>
          <a:p>
            <a:endParaRPr lang="nl-NL"/>
          </a:p>
        </p:txBody>
      </p:sp>
      <p:sp>
        <p:nvSpPr>
          <p:cNvPr id="6" name="Tijdelijke aanduiding voor dianummer 5"/>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746701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54"/>
            <a:ext cx="12183533" cy="6854825"/>
          </a:xfrm>
          <a:prstGeom prst="rect">
            <a:avLst/>
          </a:prstGeom>
          <a:solidFill>
            <a:srgbClr val="FF0000"/>
          </a:solidFill>
          <a:ln w="9525">
            <a:noFill/>
            <a:miter lim="800000"/>
            <a:headEnd/>
            <a:tailEnd/>
          </a:ln>
        </p:spPr>
        <p:txBody>
          <a:bodyPr vert="horz" wrap="square" lIns="91424" tIns="45712" rIns="91424" bIns="45712" numCol="1" anchor="t" anchorCtr="0" compatLnSpc="1">
            <a:prstTxWarp prst="textNoShape">
              <a:avLst/>
            </a:prstTxWarp>
          </a:bodyPr>
          <a:lstStyle/>
          <a:p>
            <a:endParaRPr lang="nl-NL" sz="2400"/>
          </a:p>
        </p:txBody>
      </p:sp>
      <p:sp>
        <p:nvSpPr>
          <p:cNvPr id="10" name="Rectangle 6"/>
          <p:cNvSpPr>
            <a:spLocks noSelect="1" noChangeArrowheads="1"/>
          </p:cNvSpPr>
          <p:nvPr/>
        </p:nvSpPr>
        <p:spPr bwMode="white">
          <a:xfrm>
            <a:off x="1" y="1613"/>
            <a:ext cx="1049867" cy="6854825"/>
          </a:xfrm>
          <a:prstGeom prst="rect">
            <a:avLst/>
          </a:prstGeom>
          <a:solidFill>
            <a:srgbClr val="FFFFFF"/>
          </a:solidFill>
          <a:ln w="9525">
            <a:noFill/>
            <a:miter lim="800000"/>
            <a:headEnd/>
            <a:tailEnd/>
          </a:ln>
        </p:spPr>
        <p:txBody>
          <a:bodyPr vert="horz" wrap="square" lIns="91424" tIns="45712" rIns="91424" bIns="45712" numCol="1" anchor="t" anchorCtr="0" compatLnSpc="1">
            <a:prstTxWarp prst="textNoShape">
              <a:avLst/>
            </a:prstTxWarp>
          </a:bodyPr>
          <a:lstStyle/>
          <a:p>
            <a:endParaRPr lang="nl-NL" sz="2400"/>
          </a:p>
        </p:txBody>
      </p:sp>
      <p:grpSp>
        <p:nvGrpSpPr>
          <p:cNvPr id="5" name="Groep 4"/>
          <p:cNvGrpSpPr>
            <a:grpSpLocks noSelect="1"/>
          </p:cNvGrpSpPr>
          <p:nvPr userDrawn="1"/>
        </p:nvGrpSpPr>
        <p:grpSpPr bwMode="black">
          <a:xfrm>
            <a:off x="243417" y="163513"/>
            <a:ext cx="3418416"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2" name="Titel 1"/>
          <p:cNvSpPr>
            <a:spLocks noGrp="1" noSelect="1"/>
          </p:cNvSpPr>
          <p:nvPr userDrawn="1">
            <p:ph type="ctrTitle" hasCustomPrompt="1"/>
          </p:nvPr>
        </p:nvSpPr>
        <p:spPr bwMode="gray">
          <a:xfrm>
            <a:off x="1308060" y="1750071"/>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1308060" y="3594909"/>
            <a:ext cx="9792000" cy="1752600"/>
          </a:xfrm>
        </p:spPr>
        <p:txBody>
          <a:bodyPr/>
          <a:lstStyle>
            <a:lvl1pPr marL="0" indent="0" algn="l">
              <a:buNone/>
              <a:defRPr sz="35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1182800" y="6357018"/>
            <a:ext cx="2844800" cy="365125"/>
          </a:xfrm>
          <a:prstGeom prst="rect">
            <a:avLst/>
          </a:prstGeom>
        </p:spPr>
        <p:txBody>
          <a:bodyPr/>
          <a:lstStyle>
            <a:lvl1pPr algn="l">
              <a:defRPr sz="1800" b="1">
                <a:solidFill>
                  <a:schemeClr val="bg1"/>
                </a:solidFill>
              </a:defRPr>
            </a:lvl1pPr>
          </a:lstStyle>
          <a:p>
            <a:endParaRPr lang="nl-NL" noProof="1"/>
          </a:p>
        </p:txBody>
      </p:sp>
    </p:spTree>
    <p:extLst>
      <p:ext uri="{BB962C8B-B14F-4D97-AF65-F5344CB8AC3E}">
        <p14:creationId xmlns:p14="http://schemas.microsoft.com/office/powerpoint/2010/main" val="118044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613"/>
            <a:ext cx="12183533" cy="6854825"/>
          </a:xfrm>
          <a:prstGeom prst="rect">
            <a:avLst/>
          </a:prstGeom>
          <a:solidFill>
            <a:srgbClr val="FF0000"/>
          </a:solidFill>
          <a:ln w="9525">
            <a:noFill/>
            <a:miter lim="800000"/>
            <a:headEnd/>
            <a:tailEnd/>
          </a:ln>
        </p:spPr>
        <p:txBody>
          <a:bodyPr vert="horz" wrap="square" lIns="91424" tIns="45712" rIns="91424" bIns="45712" numCol="1" anchor="t" anchorCtr="0" compatLnSpc="1">
            <a:prstTxWarp prst="textNoShape">
              <a:avLst/>
            </a:prstTxWarp>
          </a:bodyPr>
          <a:lstStyle/>
          <a:p>
            <a:endParaRPr lang="nl-NL" sz="2400"/>
          </a:p>
        </p:txBody>
      </p:sp>
      <p:sp>
        <p:nvSpPr>
          <p:cNvPr id="10" name="Rectangle 6"/>
          <p:cNvSpPr>
            <a:spLocks noSelect="1" noChangeArrowheads="1"/>
          </p:cNvSpPr>
          <p:nvPr/>
        </p:nvSpPr>
        <p:spPr bwMode="white">
          <a:xfrm>
            <a:off x="1" y="1613"/>
            <a:ext cx="1049867" cy="6854825"/>
          </a:xfrm>
          <a:prstGeom prst="rect">
            <a:avLst/>
          </a:prstGeom>
          <a:solidFill>
            <a:srgbClr val="FFFFFF"/>
          </a:solidFill>
          <a:ln w="9525">
            <a:noFill/>
            <a:miter lim="800000"/>
            <a:headEnd/>
            <a:tailEnd/>
          </a:ln>
        </p:spPr>
        <p:txBody>
          <a:bodyPr vert="horz" wrap="square" lIns="91424" tIns="45712" rIns="91424" bIns="45712" numCol="1" anchor="t" anchorCtr="0" compatLnSpc="1">
            <a:prstTxWarp prst="textNoShape">
              <a:avLst/>
            </a:prstTxWarp>
          </a:bodyPr>
          <a:lstStyle/>
          <a:p>
            <a:endParaRPr lang="nl-NL" sz="2400"/>
          </a:p>
        </p:txBody>
      </p:sp>
      <p:sp>
        <p:nvSpPr>
          <p:cNvPr id="3" name="Ondertitel 2"/>
          <p:cNvSpPr>
            <a:spLocks noGrp="1" noSelect="1"/>
          </p:cNvSpPr>
          <p:nvPr userDrawn="1">
            <p:ph type="subTitle" idx="1" hasCustomPrompt="1"/>
          </p:nvPr>
        </p:nvSpPr>
        <p:spPr bwMode="gray">
          <a:xfrm>
            <a:off x="1308060" y="2752261"/>
            <a:ext cx="9792000" cy="1752600"/>
          </a:xfrm>
        </p:spPr>
        <p:txBody>
          <a:bodyPr/>
          <a:lstStyle>
            <a:lvl1pPr marL="0" indent="0" algn="l">
              <a:buNone/>
              <a:defRPr sz="35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1308060" y="1759004"/>
            <a:ext cx="9792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243417" y="163513"/>
            <a:ext cx="3418416"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Tree>
    <p:extLst>
      <p:ext uri="{BB962C8B-B14F-4D97-AF65-F5344CB8AC3E}">
        <p14:creationId xmlns:p14="http://schemas.microsoft.com/office/powerpoint/2010/main" val="2929435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5783912" y="2053441"/>
            <a:ext cx="5952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94400" y="2124000"/>
            <a:ext cx="4358400" cy="4248000"/>
          </a:xfrm>
        </p:spPr>
        <p:txBody>
          <a:bodyPr/>
          <a:lstStyle>
            <a:lvl1pPr marL="0" indent="0">
              <a:buNone/>
              <a:defRPr b="0" baseline="0"/>
            </a:lvl1pPr>
          </a:lstStyle>
          <a:p>
            <a:r>
              <a:rPr lang="nl-NL"/>
              <a:t>Afbeelding formaat: 367 x 476 pixels.</a:t>
            </a:r>
          </a:p>
        </p:txBody>
      </p:sp>
      <p:sp>
        <p:nvSpPr>
          <p:cNvPr id="2" name="Tijdelijke aanduiding voor datum 1"/>
          <p:cNvSpPr>
            <a:spLocks noGrp="1" noSelect="1"/>
          </p:cNvSpPr>
          <p:nvPr>
            <p:ph type="dt" sz="half" idx="11"/>
          </p:nvPr>
        </p:nvSpPr>
        <p:spPr bwMode="gray"/>
        <p:txBody>
          <a:bodyPr/>
          <a:lstStyle/>
          <a:p>
            <a:endParaRPr lang="nl-NL"/>
          </a:p>
        </p:txBody>
      </p:sp>
      <p:sp>
        <p:nvSpPr>
          <p:cNvPr id="4" name="Tijdelijke aanduiding voor voettekst 3"/>
          <p:cNvSpPr>
            <a:spLocks noGrp="1" noSelect="1"/>
          </p:cNvSpPr>
          <p:nvPr>
            <p:ph type="ftr" sz="quarter" idx="12"/>
          </p:nvPr>
        </p:nvSpPr>
        <p:spPr bwMode="gray"/>
        <p:txBody>
          <a:bodyPr/>
          <a:lstStyle/>
          <a:p>
            <a:endParaRPr lang="nl-NL"/>
          </a:p>
        </p:txBody>
      </p:sp>
      <p:sp>
        <p:nvSpPr>
          <p:cNvPr id="5" name="Tijdelijke aanduiding voor dianummer 4"/>
          <p:cNvSpPr>
            <a:spLocks noGrp="1" noSelect="1"/>
          </p:cNvSpPr>
          <p:nvPr>
            <p:ph type="sldNum" sz="quarter" idx="13"/>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171853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8919868" y="2053441"/>
            <a:ext cx="2784000" cy="4176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22400" y="2124000"/>
            <a:ext cx="7627200" cy="3812400"/>
          </a:xfrm>
        </p:spPr>
        <p:txBody>
          <a:bodyPr/>
          <a:lstStyle>
            <a:lvl1pPr marL="0" indent="0">
              <a:buNone/>
              <a:defRPr b="0" baseline="0"/>
            </a:lvl1pPr>
          </a:lstStyle>
          <a:p>
            <a:r>
              <a:rPr lang="nl-NL"/>
              <a:t>Afbeelding formaat: 641 x 427 pixels.</a:t>
            </a:r>
          </a:p>
        </p:txBody>
      </p:sp>
      <p:sp>
        <p:nvSpPr>
          <p:cNvPr id="2" name="Tijdelijke aanduiding voor datum 1"/>
          <p:cNvSpPr>
            <a:spLocks noGrp="1" noSelect="1"/>
          </p:cNvSpPr>
          <p:nvPr>
            <p:ph type="dt" sz="half" idx="11"/>
          </p:nvPr>
        </p:nvSpPr>
        <p:spPr bwMode="gray"/>
        <p:txBody>
          <a:bodyPr/>
          <a:lstStyle/>
          <a:p>
            <a:endParaRPr lang="nl-NL"/>
          </a:p>
        </p:txBody>
      </p:sp>
      <p:sp>
        <p:nvSpPr>
          <p:cNvPr id="4" name="Tijdelijke aanduiding voor voettekst 3"/>
          <p:cNvSpPr>
            <a:spLocks noGrp="1" noSelect="1"/>
          </p:cNvSpPr>
          <p:nvPr>
            <p:ph type="ftr" sz="quarter" idx="12"/>
          </p:nvPr>
        </p:nvSpPr>
        <p:spPr bwMode="gray"/>
        <p:txBody>
          <a:bodyPr/>
          <a:lstStyle/>
          <a:p>
            <a:endParaRPr lang="nl-NL"/>
          </a:p>
        </p:txBody>
      </p:sp>
      <p:sp>
        <p:nvSpPr>
          <p:cNvPr id="5" name="Tijdelijke aanduiding voor dianummer 4"/>
          <p:cNvSpPr>
            <a:spLocks noGrp="1" noSelect="1"/>
          </p:cNvSpPr>
          <p:nvPr>
            <p:ph type="sldNum" sz="quarter" idx="13"/>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378418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1056000" y="0"/>
            <a:ext cx="6600000" cy="6858000"/>
          </a:xfrm>
        </p:spPr>
        <p:txBody>
          <a:bodyPr/>
          <a:lstStyle>
            <a:lvl1pPr marL="0" indent="0">
              <a:buNone/>
              <a:defRPr b="0" baseline="0"/>
            </a:lvl1pPr>
          </a:lstStyle>
          <a:p>
            <a:r>
              <a:rPr lang="nl-NL"/>
              <a:t>Afbeelding formaat: 367 x 476 pixels.</a:t>
            </a:r>
          </a:p>
        </p:txBody>
      </p:sp>
      <p:sp>
        <p:nvSpPr>
          <p:cNvPr id="3" name="Tijdelijke aanduiding voor inhoud 2"/>
          <p:cNvSpPr>
            <a:spLocks noGrp="1" noSelect="1"/>
          </p:cNvSpPr>
          <p:nvPr>
            <p:ph idx="1"/>
          </p:nvPr>
        </p:nvSpPr>
        <p:spPr bwMode="gray">
          <a:xfrm>
            <a:off x="8054356" y="2053441"/>
            <a:ext cx="3648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endParaRPr lang="nl-NL"/>
          </a:p>
        </p:txBody>
      </p:sp>
      <p:sp>
        <p:nvSpPr>
          <p:cNvPr id="4" name="Tijdelijke aanduiding voor voettekst 3"/>
          <p:cNvSpPr>
            <a:spLocks noGrp="1" noSelect="1"/>
          </p:cNvSpPr>
          <p:nvPr>
            <p:ph type="ftr" sz="quarter" idx="12"/>
          </p:nvPr>
        </p:nvSpPr>
        <p:spPr bwMode="gray"/>
        <p:txBody>
          <a:bodyPr/>
          <a:lstStyle/>
          <a:p>
            <a:endParaRPr lang="nl-NL"/>
          </a:p>
        </p:txBody>
      </p:sp>
      <p:sp>
        <p:nvSpPr>
          <p:cNvPr id="5" name="Tijdelijke aanduiding voor dianummer 4"/>
          <p:cNvSpPr>
            <a:spLocks noGrp="1" noSelect="1"/>
          </p:cNvSpPr>
          <p:nvPr>
            <p:ph type="sldNum" sz="quarter" idx="13"/>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1234613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6634628" y="3366000"/>
            <a:ext cx="5088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1042628" y="3366000"/>
            <a:ext cx="5088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endParaRPr lang="nl-NL"/>
          </a:p>
        </p:txBody>
      </p:sp>
      <p:sp>
        <p:nvSpPr>
          <p:cNvPr id="3" name="Tijdelijke aanduiding voor voettekst 2"/>
          <p:cNvSpPr>
            <a:spLocks noGrp="1" noSelect="1"/>
          </p:cNvSpPr>
          <p:nvPr>
            <p:ph type="ftr" sz="quarter" idx="16"/>
          </p:nvPr>
        </p:nvSpPr>
        <p:spPr bwMode="gray"/>
        <p:txBody>
          <a:bodyPr/>
          <a:lstStyle/>
          <a:p>
            <a:endParaRPr lang="nl-NL"/>
          </a:p>
        </p:txBody>
      </p:sp>
      <p:sp>
        <p:nvSpPr>
          <p:cNvPr id="4" name="Tijdelijke aanduiding voor dianummer 3"/>
          <p:cNvSpPr>
            <a:spLocks noGrp="1" noSelect="1"/>
          </p:cNvSpPr>
          <p:nvPr>
            <p:ph type="sldNum" sz="quarter" idx="17"/>
          </p:nvPr>
        </p:nvSpPr>
        <p:spPr bwMode="gray"/>
        <p:txBody>
          <a:bodyPr/>
          <a:lstStyle/>
          <a:p>
            <a:r>
              <a:rPr lang="nl-NL"/>
              <a:t>| </a:t>
            </a:r>
            <a:fld id="{5A73F218-DCB0-4894-9B51-05C25669D534}" type="slidenum">
              <a:rPr lang="nl-NL" smtClean="0"/>
              <a:pPr/>
              <a:t>‹nr.›</a:t>
            </a:fld>
            <a:endParaRPr lang="nl-NL"/>
          </a:p>
        </p:txBody>
      </p:sp>
      <p:sp>
        <p:nvSpPr>
          <p:cNvPr id="5" name="Title 4"/>
          <p:cNvSpPr>
            <a:spLocks noGrp="1" noSelect="1"/>
          </p:cNvSpPr>
          <p:nvPr>
            <p:ph type="title" hasCustomPrompt="1"/>
          </p:nvPr>
        </p:nvSpPr>
        <p:spPr bwMode="gray">
          <a:xfrm>
            <a:off x="1042628" y="1998334"/>
            <a:ext cx="10680000" cy="1143000"/>
          </a:xfrm>
        </p:spPr>
        <p:txBody>
          <a:bodyPr/>
          <a:lstStyle>
            <a:lvl1pPr>
              <a:defRPr/>
            </a:lvl1pPr>
          </a:lstStyle>
          <a:p>
            <a:r>
              <a:rPr lang="nl-NL"/>
              <a:t>Titel</a:t>
            </a:r>
          </a:p>
        </p:txBody>
      </p:sp>
    </p:spTree>
    <p:extLst>
      <p:ext uri="{BB962C8B-B14F-4D97-AF65-F5344CB8AC3E}">
        <p14:creationId xmlns:p14="http://schemas.microsoft.com/office/powerpoint/2010/main" val="359162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2308591" y="98559"/>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91424" tIns="45712" rIns="91424" bIns="45712"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1051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nl-NL" sz="2400"/>
          </a:p>
        </p:txBody>
      </p:sp>
      <p:grpSp>
        <p:nvGrpSpPr>
          <p:cNvPr id="3" name="Groep 30"/>
          <p:cNvGrpSpPr>
            <a:grpSpLocks noSelect="1"/>
          </p:cNvGrpSpPr>
          <p:nvPr userDrawn="1"/>
        </p:nvGrpSpPr>
        <p:grpSpPr bwMode="black">
          <a:xfrm>
            <a:off x="243417" y="163513"/>
            <a:ext cx="567267"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4" name="Tijdelijke aanduiding voor datum 3"/>
          <p:cNvSpPr>
            <a:spLocks noGrp="1" noSelect="1"/>
          </p:cNvSpPr>
          <p:nvPr userDrawn="1">
            <p:ph type="dt" sz="half" idx="10"/>
          </p:nvPr>
        </p:nvSpPr>
        <p:spPr bwMode="gray"/>
        <p:txBody>
          <a:bodyPr/>
          <a:lstStyle/>
          <a:p>
            <a:endParaRPr lang="nl-NL"/>
          </a:p>
        </p:txBody>
      </p:sp>
      <p:sp>
        <p:nvSpPr>
          <p:cNvPr id="5" name="Tijdelijke aanduiding voor voettekst 4"/>
          <p:cNvSpPr>
            <a:spLocks noGrp="1" noSelect="1"/>
          </p:cNvSpPr>
          <p:nvPr userDrawn="1">
            <p:ph type="ftr" sz="quarter" idx="11"/>
          </p:nvPr>
        </p:nvSpPr>
        <p:spPr bwMode="gray"/>
        <p:txBody>
          <a:bodyPr/>
          <a:lstStyle/>
          <a:p>
            <a:endParaRPr lang="nl-NL"/>
          </a:p>
        </p:txBody>
      </p:sp>
      <p:sp>
        <p:nvSpPr>
          <p:cNvPr id="6" name="Tijdelijke aanduiding voor dianummer 5"/>
          <p:cNvSpPr>
            <a:spLocks noGrp="1" noSelect="1"/>
          </p:cNvSpPr>
          <p:nvPr userDrawn="1">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2405476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endParaRPr lang="nl-NL"/>
          </a:p>
        </p:txBody>
      </p:sp>
      <p:sp>
        <p:nvSpPr>
          <p:cNvPr id="4" name="Tijdelijke aanduiding voor voettekst 3"/>
          <p:cNvSpPr>
            <a:spLocks noGrp="1" noSelect="1"/>
          </p:cNvSpPr>
          <p:nvPr>
            <p:ph type="ftr" sz="quarter" idx="11"/>
          </p:nvPr>
        </p:nvSpPr>
        <p:spPr bwMode="gray"/>
        <p:txBody>
          <a:bodyPr/>
          <a:lstStyle/>
          <a:p>
            <a:endParaRPr lang="nl-NL"/>
          </a:p>
        </p:txBody>
      </p:sp>
      <p:sp>
        <p:nvSpPr>
          <p:cNvPr id="5" name="Tijdelijke aanduiding voor dianummer 4"/>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424184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2">
            <a:extLst>
              <a:ext uri="{FF2B5EF4-FFF2-40B4-BE49-F238E27FC236}">
                <a16:creationId xmlns:a16="http://schemas.microsoft.com/office/drawing/2014/main" id="{4D5D46FD-788C-483A-8D1E-728A9ECB5434}"/>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905419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endParaRPr lang="nl-NL"/>
          </a:p>
        </p:txBody>
      </p:sp>
      <p:sp>
        <p:nvSpPr>
          <p:cNvPr id="3" name="Tijdelijke aanduiding voor voettekst 2"/>
          <p:cNvSpPr>
            <a:spLocks noGrp="1" noSelect="1"/>
          </p:cNvSpPr>
          <p:nvPr>
            <p:ph type="ftr" sz="quarter" idx="11"/>
          </p:nvPr>
        </p:nvSpPr>
        <p:spPr bwMode="gray"/>
        <p:txBody>
          <a:bodyPr/>
          <a:lstStyle/>
          <a:p>
            <a:endParaRPr lang="nl-NL"/>
          </a:p>
        </p:txBody>
      </p:sp>
      <p:sp>
        <p:nvSpPr>
          <p:cNvPr id="4" name="Tijdelijke aanduiding voor dianummer 3"/>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2238671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endParaRPr lang="nl-NL"/>
          </a:p>
        </p:txBody>
      </p:sp>
      <p:sp>
        <p:nvSpPr>
          <p:cNvPr id="3" name="Tijdelijke aanduiding voor voettekst 2"/>
          <p:cNvSpPr>
            <a:spLocks noGrp="1" noSelect="1"/>
          </p:cNvSpPr>
          <p:nvPr>
            <p:ph type="ftr" sz="quarter" idx="11"/>
          </p:nvPr>
        </p:nvSpPr>
        <p:spPr bwMode="gray"/>
        <p:txBody>
          <a:bodyPr/>
          <a:lstStyle/>
          <a:p>
            <a:endParaRPr lang="nl-NL"/>
          </a:p>
        </p:txBody>
      </p:sp>
      <p:sp>
        <p:nvSpPr>
          <p:cNvPr id="4" name="Tijdelijke aanduiding voor dianummer 3"/>
          <p:cNvSpPr>
            <a:spLocks noGrp="1" noSelect="1"/>
          </p:cNvSpPr>
          <p:nvPr>
            <p:ph type="sldNum" sz="quarter" idx="12"/>
          </p:nvPr>
        </p:nvSpPr>
        <p:spPr bwMode="gray"/>
        <p:txBody>
          <a:body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3278219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28003" name="Rectangle 3"/>
          <p:cNvSpPr>
            <a:spLocks noGrp="1" noChangeArrowheads="1"/>
          </p:cNvSpPr>
          <p:nvPr>
            <p:ph type="dt" sz="half" idx="2"/>
          </p:nvPr>
        </p:nvSpPr>
        <p:spPr/>
        <p:txBody>
          <a:bodyPr/>
          <a:lstStyle>
            <a:lvl1pPr>
              <a:defRPr/>
            </a:lvl1pPr>
          </a:lstStyle>
          <a:p>
            <a:endParaRPr lang="nl-NL" altLang="nl-NL"/>
          </a:p>
        </p:txBody>
      </p:sp>
      <p:sp>
        <p:nvSpPr>
          <p:cNvPr id="128005" name="Rectangle 5"/>
          <p:cNvSpPr>
            <a:spLocks noChangeArrowheads="1"/>
          </p:cNvSpPr>
          <p:nvPr/>
        </p:nvSpPr>
        <p:spPr bwMode="auto">
          <a:xfrm flipH="1">
            <a:off x="143933" y="1844683"/>
            <a:ext cx="239184" cy="3638551"/>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400"/>
          </a:p>
        </p:txBody>
      </p:sp>
      <p:pic>
        <p:nvPicPr>
          <p:cNvPr id="128006" name="Picture 6" descr="logo-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6" y="5780096"/>
            <a:ext cx="1441449" cy="601663"/>
          </a:xfrm>
          <a:prstGeom prst="rect">
            <a:avLst/>
          </a:prstGeom>
          <a:noFill/>
          <a:extLst>
            <a:ext uri="{909E8E84-426E-40DD-AFC4-6F175D3DCCD1}">
              <a14:hiddenFill xmlns:a14="http://schemas.microsoft.com/office/drawing/2010/main">
                <a:solidFill>
                  <a:srgbClr val="FFFFFF"/>
                </a:solidFill>
              </a14:hiddenFill>
            </a:ext>
          </a:extLst>
        </p:spPr>
      </p:pic>
      <p:sp>
        <p:nvSpPr>
          <p:cNvPr id="128007" name="Rectangle 7"/>
          <p:cNvSpPr>
            <a:spLocks noGrp="1" noChangeArrowheads="1"/>
          </p:cNvSpPr>
          <p:nvPr>
            <p:ph type="ctrTitle"/>
          </p:nvPr>
        </p:nvSpPr>
        <p:spPr>
          <a:xfrm>
            <a:off x="431800" y="188915"/>
            <a:ext cx="10363200" cy="1470025"/>
          </a:xfrm>
        </p:spPr>
        <p:txBody>
          <a:bodyPr/>
          <a:lstStyle>
            <a:lvl1pPr>
              <a:defRPr/>
            </a:lvl1pPr>
          </a:lstStyle>
          <a:p>
            <a:pPr lvl="0"/>
            <a:r>
              <a:rPr lang="nl-NL" altLang="nl-NL" noProof="0"/>
              <a:t>Klik om de stijl te bewerken</a:t>
            </a:r>
          </a:p>
        </p:txBody>
      </p:sp>
      <p:pic>
        <p:nvPicPr>
          <p:cNvPr id="128009" name="Picture 9" descr="logo-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6" y="5780096"/>
            <a:ext cx="1441449" cy="601663"/>
          </a:xfrm>
          <a:prstGeom prst="rect">
            <a:avLst/>
          </a:prstGeom>
          <a:noFill/>
          <a:extLst>
            <a:ext uri="{909E8E84-426E-40DD-AFC4-6F175D3DCCD1}">
              <a14:hiddenFill xmlns:a14="http://schemas.microsoft.com/office/drawing/2010/main">
                <a:solidFill>
                  <a:srgbClr val="FFFFFF"/>
                </a:solidFill>
              </a14:hiddenFill>
            </a:ext>
          </a:extLst>
        </p:spPr>
      </p:pic>
      <p:sp>
        <p:nvSpPr>
          <p:cNvPr id="128010" name="Rectangle 10"/>
          <p:cNvSpPr>
            <a:spLocks noChangeArrowheads="1"/>
          </p:cNvSpPr>
          <p:nvPr/>
        </p:nvSpPr>
        <p:spPr bwMode="auto">
          <a:xfrm flipH="1">
            <a:off x="143933" y="1844675"/>
            <a:ext cx="239184" cy="367188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400"/>
          </a:p>
        </p:txBody>
      </p:sp>
      <p:sp>
        <p:nvSpPr>
          <p:cNvPr id="128013" name="Text Box 13"/>
          <p:cNvSpPr txBox="1">
            <a:spLocks noChangeArrowheads="1"/>
          </p:cNvSpPr>
          <p:nvPr/>
        </p:nvSpPr>
        <p:spPr bwMode="auto">
          <a:xfrm>
            <a:off x="9647783" y="6092834"/>
            <a:ext cx="16319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solidFill>
                  <a:srgbClr val="CC0000"/>
                </a:solidFill>
              </a:rPr>
              <a:t>Utrecht.nl</a:t>
            </a:r>
          </a:p>
        </p:txBody>
      </p:sp>
      <p:sp>
        <p:nvSpPr>
          <p:cNvPr id="128018" name="Rectangle 18"/>
          <p:cNvSpPr>
            <a:spLocks noGrp="1" noChangeArrowheads="1"/>
          </p:cNvSpPr>
          <p:nvPr>
            <p:ph type="sldNum" sz="quarter" idx="4"/>
          </p:nvPr>
        </p:nvSpPr>
        <p:spPr/>
        <p:txBody>
          <a:bodyPr/>
          <a:lstStyle>
            <a:lvl1pPr>
              <a:defRPr/>
            </a:lvl1pPr>
          </a:lstStyle>
          <a:p>
            <a:fld id="{8670274A-8598-4844-ACF1-120A1D03FFBF}" type="slidenum">
              <a:rPr lang="nl-NL" altLang="nl-NL"/>
              <a:pPr/>
              <a:t>‹nr.›</a:t>
            </a:fld>
            <a:endParaRPr lang="nl-NL" altLang="nl-NL"/>
          </a:p>
        </p:txBody>
      </p:sp>
      <p:sp>
        <p:nvSpPr>
          <p:cNvPr id="128002" name="Rectangle 2"/>
          <p:cNvSpPr>
            <a:spLocks noGrp="1" noChangeArrowheads="1"/>
          </p:cNvSpPr>
          <p:nvPr>
            <p:ph type="subTitle" idx="1"/>
          </p:nvPr>
        </p:nvSpPr>
        <p:spPr>
          <a:xfrm>
            <a:off x="6383870" y="3716339"/>
            <a:ext cx="3839633" cy="1103312"/>
          </a:xfrm>
        </p:spPr>
        <p:txBody>
          <a:bodyPr/>
          <a:lstStyle>
            <a:lvl1pPr marL="0" indent="0">
              <a:buFontTx/>
              <a:buNone/>
              <a:defRPr>
                <a:solidFill>
                  <a:schemeClr val="bg1"/>
                </a:solidFill>
              </a:defRPr>
            </a:lvl1pPr>
          </a:lstStyle>
          <a:p>
            <a:pPr lvl="0"/>
            <a:r>
              <a:rPr lang="nl-NL" altLang="nl-NL" noProof="0"/>
              <a:t>Klik om de ondertitelstijl van het model te bewerken</a:t>
            </a:r>
          </a:p>
        </p:txBody>
      </p:sp>
      <p:pic>
        <p:nvPicPr>
          <p:cNvPr id="128019" name="Picture 19" descr="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33" y="1844677"/>
            <a:ext cx="11328400" cy="3667125"/>
          </a:xfrm>
          <a:prstGeom prst="rect">
            <a:avLst/>
          </a:prstGeom>
          <a:noFill/>
          <a:extLst>
            <a:ext uri="{909E8E84-426E-40DD-AFC4-6F175D3DCCD1}">
              <a14:hiddenFill xmlns:a14="http://schemas.microsoft.com/office/drawing/2010/main">
                <a:solidFill>
                  <a:srgbClr val="FFFFFF"/>
                </a:solidFill>
              </a14:hiddenFill>
            </a:ext>
          </a:extLst>
        </p:spPr>
      </p:pic>
      <p:sp>
        <p:nvSpPr>
          <p:cNvPr id="128021" name="Rectangle 21"/>
          <p:cNvSpPr>
            <a:spLocks noChangeArrowheads="1"/>
          </p:cNvSpPr>
          <p:nvPr/>
        </p:nvSpPr>
        <p:spPr bwMode="auto">
          <a:xfrm>
            <a:off x="6383870" y="3716339"/>
            <a:ext cx="383963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000">
                <a:solidFill>
                  <a:schemeClr val="bg1"/>
                </a:solidFill>
                <a:latin typeface="Lucida Sans" pitchFamily="34" charset="0"/>
              </a:defRPr>
            </a:lvl1pPr>
            <a:lvl2pPr algn="ctr">
              <a:spcBef>
                <a:spcPct val="20000"/>
              </a:spcBef>
              <a:defRPr>
                <a:solidFill>
                  <a:schemeClr val="tx1"/>
                </a:solidFill>
                <a:latin typeface="Lucida Sans" pitchFamily="34" charset="0"/>
              </a:defRPr>
            </a:lvl2pPr>
            <a:lvl3pPr algn="ctr">
              <a:spcBef>
                <a:spcPct val="20000"/>
              </a:spcBef>
              <a:defRPr sz="1600">
                <a:solidFill>
                  <a:schemeClr val="tx1"/>
                </a:solidFill>
                <a:latin typeface="Lucida Sans" pitchFamily="34" charset="0"/>
              </a:defRPr>
            </a:lvl3pPr>
            <a:lvl4pPr algn="ctr">
              <a:spcBef>
                <a:spcPct val="20000"/>
              </a:spcBef>
              <a:defRPr sz="1600">
                <a:solidFill>
                  <a:schemeClr val="tx1"/>
                </a:solidFill>
                <a:latin typeface="Lucida Sans" pitchFamily="34" charset="0"/>
              </a:defRPr>
            </a:lvl4pPr>
            <a:lvl5pPr algn="ctr">
              <a:spcBef>
                <a:spcPct val="20000"/>
              </a:spcBef>
              <a:defRPr sz="1600">
                <a:solidFill>
                  <a:schemeClr val="tx1"/>
                </a:solidFill>
                <a:latin typeface="Lucida Sans" pitchFamily="34" charset="0"/>
              </a:defRPr>
            </a:lvl5pPr>
            <a:lvl6pPr algn="ctr" fontAlgn="base">
              <a:spcBef>
                <a:spcPct val="20000"/>
              </a:spcBef>
              <a:spcAft>
                <a:spcPct val="0"/>
              </a:spcAft>
              <a:defRPr sz="1600">
                <a:solidFill>
                  <a:schemeClr val="tx1"/>
                </a:solidFill>
                <a:latin typeface="Lucida Sans" pitchFamily="34" charset="0"/>
              </a:defRPr>
            </a:lvl6pPr>
            <a:lvl7pPr algn="ctr" fontAlgn="base">
              <a:spcBef>
                <a:spcPct val="20000"/>
              </a:spcBef>
              <a:spcAft>
                <a:spcPct val="0"/>
              </a:spcAft>
              <a:defRPr sz="1600">
                <a:solidFill>
                  <a:schemeClr val="tx1"/>
                </a:solidFill>
                <a:latin typeface="Lucida Sans" pitchFamily="34" charset="0"/>
              </a:defRPr>
            </a:lvl7pPr>
            <a:lvl8pPr algn="ctr" fontAlgn="base">
              <a:spcBef>
                <a:spcPct val="20000"/>
              </a:spcBef>
              <a:spcAft>
                <a:spcPct val="0"/>
              </a:spcAft>
              <a:defRPr sz="1600">
                <a:solidFill>
                  <a:schemeClr val="tx1"/>
                </a:solidFill>
                <a:latin typeface="Lucida Sans" pitchFamily="34" charset="0"/>
              </a:defRPr>
            </a:lvl8pPr>
            <a:lvl9pPr algn="ctr" fontAlgn="base">
              <a:spcBef>
                <a:spcPct val="20000"/>
              </a:spcBef>
              <a:spcAft>
                <a:spcPct val="0"/>
              </a:spcAft>
              <a:defRPr sz="1600">
                <a:solidFill>
                  <a:schemeClr val="tx1"/>
                </a:solidFill>
                <a:latin typeface="Lucida Sans" pitchFamily="34" charset="0"/>
              </a:defRPr>
            </a:lvl9pPr>
          </a:lstStyle>
          <a:p>
            <a:r>
              <a:rPr lang="nl-NL" altLang="nl-NL" sz="2000"/>
              <a:t>Hier komt tekst</a:t>
            </a:r>
          </a:p>
        </p:txBody>
      </p:sp>
    </p:spTree>
    <p:extLst>
      <p:ext uri="{BB962C8B-B14F-4D97-AF65-F5344CB8AC3E}">
        <p14:creationId xmlns:p14="http://schemas.microsoft.com/office/powerpoint/2010/main" val="2711988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dianummer 4"/>
          <p:cNvSpPr>
            <a:spLocks noGrp="1"/>
          </p:cNvSpPr>
          <p:nvPr>
            <p:ph type="sldNum" sz="quarter" idx="11"/>
          </p:nvPr>
        </p:nvSpPr>
        <p:spPr/>
        <p:txBody>
          <a:bodyPr/>
          <a:lstStyle>
            <a:lvl1pPr>
              <a:defRPr/>
            </a:lvl1pPr>
          </a:lstStyle>
          <a:p>
            <a:fld id="{49552772-56C6-4674-B746-8638F16784C1}" type="slidenum">
              <a:rPr lang="nl-NL" altLang="nl-NL"/>
              <a:pPr/>
              <a:t>‹nr.›</a:t>
            </a:fld>
            <a:endParaRPr lang="nl-NL" altLang="nl-NL"/>
          </a:p>
        </p:txBody>
      </p:sp>
    </p:spTree>
    <p:extLst>
      <p:ext uri="{BB962C8B-B14F-4D97-AF65-F5344CB8AC3E}">
        <p14:creationId xmlns:p14="http://schemas.microsoft.com/office/powerpoint/2010/main" val="2830464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013387" y="4077074"/>
            <a:ext cx="10363200" cy="1362075"/>
          </a:xfrm>
        </p:spPr>
        <p:txBody>
          <a:bodyPr anchor="t"/>
          <a:lstStyle>
            <a:lvl1pPr algn="l" rtl="0" eaLnBrk="1" fontAlgn="base" hangingPunct="1">
              <a:spcBef>
                <a:spcPct val="0"/>
              </a:spcBef>
              <a:spcAft>
                <a:spcPct val="0"/>
              </a:spcAft>
              <a:defRPr lang="nl-NL" sz="2000" dirty="0">
                <a:solidFill>
                  <a:srgbClr val="CC0000"/>
                </a:solidFill>
                <a:latin typeface="+mj-lt"/>
                <a:ea typeface="+mj-ea"/>
                <a:cs typeface="+mj-cs"/>
              </a:defRPr>
            </a:lvl1pPr>
          </a:lstStyle>
          <a:p>
            <a:r>
              <a:rPr lang="nl-NL"/>
              <a:t>Klik om de stijl te bewerken</a:t>
            </a:r>
          </a:p>
        </p:txBody>
      </p:sp>
      <p:sp>
        <p:nvSpPr>
          <p:cNvPr id="3" name="Tijdelijke aanduiding voor tekst 2"/>
          <p:cNvSpPr>
            <a:spLocks noGrp="1"/>
          </p:cNvSpPr>
          <p:nvPr>
            <p:ph type="body" idx="1"/>
          </p:nvPr>
        </p:nvSpPr>
        <p:spPr>
          <a:xfrm>
            <a:off x="1013387" y="2504878"/>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dianummer 4"/>
          <p:cNvSpPr>
            <a:spLocks noGrp="1"/>
          </p:cNvSpPr>
          <p:nvPr>
            <p:ph type="sldNum" sz="quarter" idx="11"/>
          </p:nvPr>
        </p:nvSpPr>
        <p:spPr/>
        <p:txBody>
          <a:bodyPr/>
          <a:lstStyle>
            <a:lvl1pPr>
              <a:defRPr/>
            </a:lvl1pPr>
          </a:lstStyle>
          <a:p>
            <a:fld id="{5C1F3D0C-02B8-48E6-ABA7-E9E552D7B535}" type="slidenum">
              <a:rPr lang="nl-NL" altLang="nl-NL"/>
              <a:pPr/>
              <a:t>‹nr.›</a:t>
            </a:fld>
            <a:endParaRPr lang="nl-NL" altLang="nl-NL"/>
          </a:p>
        </p:txBody>
      </p:sp>
    </p:spTree>
    <p:extLst>
      <p:ext uri="{BB962C8B-B14F-4D97-AF65-F5344CB8AC3E}">
        <p14:creationId xmlns:p14="http://schemas.microsoft.com/office/powerpoint/2010/main" val="464003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484315"/>
            <a:ext cx="53848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484315"/>
            <a:ext cx="5384800"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
        <p:nvSpPr>
          <p:cNvPr id="6" name="Tijdelijke aanduiding voor dianummer 5"/>
          <p:cNvSpPr>
            <a:spLocks noGrp="1"/>
          </p:cNvSpPr>
          <p:nvPr>
            <p:ph type="sldNum" sz="quarter" idx="11"/>
          </p:nvPr>
        </p:nvSpPr>
        <p:spPr/>
        <p:txBody>
          <a:bodyPr/>
          <a:lstStyle>
            <a:lvl1pPr>
              <a:defRPr/>
            </a:lvl1pPr>
          </a:lstStyle>
          <a:p>
            <a:fld id="{A39F33BA-3328-4A9C-8228-9C0B50A6B93F}" type="slidenum">
              <a:rPr lang="nl-NL" altLang="nl-NL"/>
              <a:pPr/>
              <a:t>‹nr.›</a:t>
            </a:fld>
            <a:endParaRPr lang="nl-NL" altLang="nl-NL"/>
          </a:p>
        </p:txBody>
      </p:sp>
    </p:spTree>
    <p:extLst>
      <p:ext uri="{BB962C8B-B14F-4D97-AF65-F5344CB8AC3E}">
        <p14:creationId xmlns:p14="http://schemas.microsoft.com/office/powerpoint/2010/main" val="222824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066131"/>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412777"/>
            <a:ext cx="5386917"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8" y="1412777"/>
            <a:ext cx="5389033"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8" y="2174875"/>
            <a:ext cx="5389033"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ltLang="nl-NL"/>
          </a:p>
        </p:txBody>
      </p:sp>
      <p:sp>
        <p:nvSpPr>
          <p:cNvPr id="8" name="Tijdelijke aanduiding voor dianummer 7"/>
          <p:cNvSpPr>
            <a:spLocks noGrp="1"/>
          </p:cNvSpPr>
          <p:nvPr>
            <p:ph type="sldNum" sz="quarter" idx="11"/>
          </p:nvPr>
        </p:nvSpPr>
        <p:spPr/>
        <p:txBody>
          <a:bodyPr/>
          <a:lstStyle>
            <a:lvl1pPr>
              <a:defRPr/>
            </a:lvl1pPr>
          </a:lstStyle>
          <a:p>
            <a:fld id="{89C9C131-05D6-43C2-8C29-DA701E86A11B}" type="slidenum">
              <a:rPr lang="nl-NL" altLang="nl-NL"/>
              <a:pPr/>
              <a:t>‹nr.›</a:t>
            </a:fld>
            <a:endParaRPr lang="nl-NL" altLang="nl-NL"/>
          </a:p>
        </p:txBody>
      </p:sp>
    </p:spTree>
    <p:extLst>
      <p:ext uri="{BB962C8B-B14F-4D97-AF65-F5344CB8AC3E}">
        <p14:creationId xmlns:p14="http://schemas.microsoft.com/office/powerpoint/2010/main" val="4294388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nl-NL" altLang="nl-NL"/>
          </a:p>
        </p:txBody>
      </p:sp>
      <p:sp>
        <p:nvSpPr>
          <p:cNvPr id="4" name="Tijdelijke aanduiding voor dianummer 3"/>
          <p:cNvSpPr>
            <a:spLocks noGrp="1"/>
          </p:cNvSpPr>
          <p:nvPr>
            <p:ph type="sldNum" sz="quarter" idx="11"/>
          </p:nvPr>
        </p:nvSpPr>
        <p:spPr/>
        <p:txBody>
          <a:bodyPr/>
          <a:lstStyle>
            <a:lvl1pPr>
              <a:defRPr/>
            </a:lvl1pPr>
          </a:lstStyle>
          <a:p>
            <a:fld id="{2EBA1AC1-C362-4962-AC99-F2F5C51FE35F}" type="slidenum">
              <a:rPr lang="nl-NL" altLang="nl-NL"/>
              <a:pPr/>
              <a:t>‹nr.›</a:t>
            </a:fld>
            <a:endParaRPr lang="nl-NL" altLang="nl-NL"/>
          </a:p>
        </p:txBody>
      </p:sp>
    </p:spTree>
    <p:extLst>
      <p:ext uri="{BB962C8B-B14F-4D97-AF65-F5344CB8AC3E}">
        <p14:creationId xmlns:p14="http://schemas.microsoft.com/office/powerpoint/2010/main" val="2419310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p>
        </p:txBody>
      </p:sp>
      <p:sp>
        <p:nvSpPr>
          <p:cNvPr id="3" name="Tijdelijke aanduiding voor dianummer 2"/>
          <p:cNvSpPr>
            <a:spLocks noGrp="1"/>
          </p:cNvSpPr>
          <p:nvPr>
            <p:ph type="sldNum" sz="quarter" idx="11"/>
          </p:nvPr>
        </p:nvSpPr>
        <p:spPr/>
        <p:txBody>
          <a:bodyPr/>
          <a:lstStyle>
            <a:lvl1pPr>
              <a:defRPr/>
            </a:lvl1pPr>
          </a:lstStyle>
          <a:p>
            <a:fld id="{172194C5-6A22-4A0F-A456-BC7D1C1D94F4}" type="slidenum">
              <a:rPr lang="nl-NL" altLang="nl-NL"/>
              <a:pPr/>
              <a:t>‹nr.›</a:t>
            </a:fld>
            <a:endParaRPr lang="nl-NL" altLang="nl-NL"/>
          </a:p>
        </p:txBody>
      </p:sp>
    </p:spTree>
    <p:extLst>
      <p:ext uri="{BB962C8B-B14F-4D97-AF65-F5344CB8AC3E}">
        <p14:creationId xmlns:p14="http://schemas.microsoft.com/office/powerpoint/2010/main" val="1442507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17" y="273050"/>
            <a:ext cx="4011084" cy="1162051"/>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9"/>
            <a:ext cx="6815667" cy="54602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17" y="1435103"/>
            <a:ext cx="4011084" cy="4298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
        <p:nvSpPr>
          <p:cNvPr id="6" name="Tijdelijke aanduiding voor dianummer 5"/>
          <p:cNvSpPr>
            <a:spLocks noGrp="1"/>
          </p:cNvSpPr>
          <p:nvPr>
            <p:ph type="sldNum" sz="quarter" idx="11"/>
          </p:nvPr>
        </p:nvSpPr>
        <p:spPr/>
        <p:txBody>
          <a:bodyPr/>
          <a:lstStyle>
            <a:lvl1pPr>
              <a:defRPr/>
            </a:lvl1pPr>
          </a:lstStyle>
          <a:p>
            <a:fld id="{87C67113-8AAF-427C-AD78-CB850F075453}" type="slidenum">
              <a:rPr lang="nl-NL" altLang="nl-NL"/>
              <a:pPr/>
              <a:t>‹nr.›</a:t>
            </a:fld>
            <a:endParaRPr lang="nl-NL" altLang="nl-NL"/>
          </a:p>
        </p:txBody>
      </p:sp>
    </p:spTree>
    <p:extLst>
      <p:ext uri="{BB962C8B-B14F-4D97-AF65-F5344CB8AC3E}">
        <p14:creationId xmlns:p14="http://schemas.microsoft.com/office/powerpoint/2010/main" val="169595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dianummer 2">
            <a:extLst>
              <a:ext uri="{FF2B5EF4-FFF2-40B4-BE49-F238E27FC236}">
                <a16:creationId xmlns:a16="http://schemas.microsoft.com/office/drawing/2014/main" id="{B9C6C749-9E16-4CD2-855C-6D4FFF554962}"/>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110955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2"/>
            <a:ext cx="7315200" cy="566739"/>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46"/>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p>
        </p:txBody>
      </p:sp>
      <p:sp>
        <p:nvSpPr>
          <p:cNvPr id="6" name="Tijdelijke aanduiding voor dianummer 5"/>
          <p:cNvSpPr>
            <a:spLocks noGrp="1"/>
          </p:cNvSpPr>
          <p:nvPr>
            <p:ph type="sldNum" sz="quarter" idx="11"/>
          </p:nvPr>
        </p:nvSpPr>
        <p:spPr/>
        <p:txBody>
          <a:bodyPr/>
          <a:lstStyle>
            <a:lvl1pPr>
              <a:defRPr/>
            </a:lvl1pPr>
          </a:lstStyle>
          <a:p>
            <a:fld id="{EBDB9AF3-F608-4FE8-9BCF-ECA9E1945325}" type="slidenum">
              <a:rPr lang="nl-NL" altLang="nl-NL"/>
              <a:pPr/>
              <a:t>‹nr.›</a:t>
            </a:fld>
            <a:endParaRPr lang="nl-NL" altLang="nl-NL"/>
          </a:p>
        </p:txBody>
      </p:sp>
    </p:spTree>
    <p:extLst>
      <p:ext uri="{BB962C8B-B14F-4D97-AF65-F5344CB8AC3E}">
        <p14:creationId xmlns:p14="http://schemas.microsoft.com/office/powerpoint/2010/main" val="1372170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a:xfrm rot="16200000">
            <a:off x="4043778" y="-2007603"/>
            <a:ext cx="4104459" cy="10945216"/>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nl-NL" altLang="nl-NL"/>
          </a:p>
        </p:txBody>
      </p:sp>
      <p:sp>
        <p:nvSpPr>
          <p:cNvPr id="5" name="Tijdelijke aanduiding voor dianummer 4"/>
          <p:cNvSpPr>
            <a:spLocks noGrp="1"/>
          </p:cNvSpPr>
          <p:nvPr>
            <p:ph type="sldNum" sz="quarter" idx="11"/>
          </p:nvPr>
        </p:nvSpPr>
        <p:spPr/>
        <p:txBody>
          <a:bodyPr/>
          <a:lstStyle>
            <a:lvl1pPr>
              <a:defRPr/>
            </a:lvl1pPr>
          </a:lstStyle>
          <a:p>
            <a:fld id="{1437AE9C-878B-4482-8207-CFD15A61E501}" type="slidenum">
              <a:rPr lang="nl-NL" altLang="nl-NL"/>
              <a:pPr/>
              <a:t>‹nr.›</a:t>
            </a:fld>
            <a:endParaRPr lang="nl-NL" altLang="nl-NL"/>
          </a:p>
        </p:txBody>
      </p:sp>
    </p:spTree>
    <p:extLst>
      <p:ext uri="{BB962C8B-B14F-4D97-AF65-F5344CB8AC3E}">
        <p14:creationId xmlns:p14="http://schemas.microsoft.com/office/powerpoint/2010/main" val="2711453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Titelstijl van model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23" name="Rechthoek 2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3016633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2297691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3160175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2657602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Tijdelijke aanduiding voor afbeelding 12"/>
          <p:cNvSpPr>
            <a:spLocks noGrp="1"/>
          </p:cNvSpPr>
          <p:nvPr>
            <p:ph type="pic" sz="quarter" idx="10"/>
          </p:nvPr>
        </p:nvSpPr>
        <p:spPr>
          <a:xfrm>
            <a:off x="-8341" y="890588"/>
            <a:ext cx="6114248" cy="5609264"/>
          </a:xfrm>
        </p:spPr>
        <p:txBody>
          <a:bodyPr>
            <a:normAutofit/>
          </a:bodyPr>
          <a:lstStyle>
            <a:lvl1pPr marL="0" indent="0">
              <a:buNone/>
              <a:defRPr sz="1400"/>
            </a:lvl1pPr>
          </a:lstStyle>
          <a:p>
            <a:endParaRPr lang="nl-NL"/>
          </a:p>
        </p:txBody>
      </p:sp>
      <p:sp>
        <p:nvSpPr>
          <p:cNvPr id="9" name="Rechthoek 8"/>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434801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8" name="Rechthoek 7"/>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6/4/22</a:t>
            </a:fld>
            <a:endParaRPr lang="nl-NL"/>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spTree>
    <p:extLst>
      <p:ext uri="{BB962C8B-B14F-4D97-AF65-F5344CB8AC3E}">
        <p14:creationId xmlns:p14="http://schemas.microsoft.com/office/powerpoint/2010/main" val="1615116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1"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Tree>
    <p:extLst>
      <p:ext uri="{BB962C8B-B14F-4D97-AF65-F5344CB8AC3E}">
        <p14:creationId xmlns:p14="http://schemas.microsoft.com/office/powerpoint/2010/main" val="575745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4633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2">
            <a:extLst>
              <a:ext uri="{FF2B5EF4-FFF2-40B4-BE49-F238E27FC236}">
                <a16:creationId xmlns:a16="http://schemas.microsoft.com/office/drawing/2014/main" id="{B9AA604C-973E-4CC8-BE78-DA9EF6BE9A87}"/>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606042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3484013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endParaRPr lang="nl-NL"/>
          </a:p>
        </p:txBody>
      </p:sp>
    </p:spTree>
    <p:extLst>
      <p:ext uri="{BB962C8B-B14F-4D97-AF65-F5344CB8AC3E}">
        <p14:creationId xmlns:p14="http://schemas.microsoft.com/office/powerpoint/2010/main" val="504415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601133" y="1811338"/>
            <a:ext cx="109728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tekststijl van het model te bewerken</a:t>
            </a:r>
          </a:p>
        </p:txBody>
      </p:sp>
    </p:spTree>
    <p:extLst>
      <p:ext uri="{BB962C8B-B14F-4D97-AF65-F5344CB8AC3E}">
        <p14:creationId xmlns:p14="http://schemas.microsoft.com/office/powerpoint/2010/main" val="1036785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endParaRPr lang="nl-NL"/>
          </a:p>
        </p:txBody>
      </p:sp>
      <p:sp>
        <p:nvSpPr>
          <p:cNvPr id="7" name="Titel 1"/>
          <p:cNvSpPr>
            <a:spLocks noGrp="1"/>
          </p:cNvSpPr>
          <p:nvPr>
            <p:ph type="title"/>
          </p:nvPr>
        </p:nvSpPr>
        <p:spPr>
          <a:xfrm>
            <a:off x="601133" y="1169391"/>
            <a:ext cx="109728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91655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endParaRPr lang="nl-NL"/>
          </a:p>
        </p:txBody>
      </p:sp>
      <p:sp>
        <p:nvSpPr>
          <p:cNvPr id="7" name="Titel 1"/>
          <p:cNvSpPr>
            <a:spLocks noGrp="1"/>
          </p:cNvSpPr>
          <p:nvPr>
            <p:ph type="title"/>
          </p:nvPr>
        </p:nvSpPr>
        <p:spPr>
          <a:xfrm>
            <a:off x="601133" y="1169391"/>
            <a:ext cx="109728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4107486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endParaRPr lang="nl-NL"/>
          </a:p>
        </p:txBody>
      </p:sp>
      <p:sp>
        <p:nvSpPr>
          <p:cNvPr id="7" name="Titel 1"/>
          <p:cNvSpPr>
            <a:spLocks noGrp="1"/>
          </p:cNvSpPr>
          <p:nvPr>
            <p:ph type="title"/>
          </p:nvPr>
        </p:nvSpPr>
        <p:spPr>
          <a:xfrm>
            <a:off x="601133" y="1169391"/>
            <a:ext cx="10972800" cy="663123"/>
          </a:xfrm>
        </p:spPr>
        <p:txBody>
          <a:bodyPr/>
          <a:lstStyle/>
          <a:p>
            <a:r>
              <a:rPr lang="nl-NL"/>
              <a:t>Titelstijl van model bewerken</a:t>
            </a:r>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endParaRPr lang="nl-NL"/>
          </a:p>
        </p:txBody>
      </p:sp>
    </p:spTree>
    <p:extLst>
      <p:ext uri="{BB962C8B-B14F-4D97-AF65-F5344CB8AC3E}">
        <p14:creationId xmlns:p14="http://schemas.microsoft.com/office/powerpoint/2010/main" val="933790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601133" y="1169391"/>
            <a:ext cx="4981736" cy="663123"/>
          </a:xfrm>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endParaRPr lang="nl-NL"/>
          </a:p>
        </p:txBody>
      </p:sp>
    </p:spTree>
    <p:extLst>
      <p:ext uri="{BB962C8B-B14F-4D97-AF65-F5344CB8AC3E}">
        <p14:creationId xmlns:p14="http://schemas.microsoft.com/office/powerpoint/2010/main" val="937734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endParaRPr lang="nl-NL"/>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Tree>
    <p:extLst>
      <p:ext uri="{BB962C8B-B14F-4D97-AF65-F5344CB8AC3E}">
        <p14:creationId xmlns:p14="http://schemas.microsoft.com/office/powerpoint/2010/main" val="3866116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endParaRPr lang="nl-NL"/>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tekststijl van het model te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endParaRPr lang="nl-NL"/>
          </a:p>
        </p:txBody>
      </p:sp>
    </p:spTree>
    <p:extLst>
      <p:ext uri="{BB962C8B-B14F-4D97-AF65-F5344CB8AC3E}">
        <p14:creationId xmlns:p14="http://schemas.microsoft.com/office/powerpoint/2010/main" val="24970013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466D00-CD72-474A-8D3D-B98EE39C4F8D}"/>
              </a:ext>
            </a:extLst>
          </p:cNvPr>
          <p:cNvSpPr>
            <a:spLocks noGrp="1"/>
          </p:cNvSpPr>
          <p:nvPr>
            <p:ph type="dt" sz="half" idx="10"/>
          </p:nvPr>
        </p:nvSpPr>
        <p:spPr/>
        <p:txBody>
          <a:bodyPr/>
          <a:lstStyle/>
          <a:p>
            <a:fld id="{0D6DF5C0-8EF3-F140-B866-C79B80DCBD6A}" type="datetimeFigureOut">
              <a:rPr lang="nl-NL" smtClean="0"/>
              <a:t>6-4-2022</a:t>
            </a:fld>
            <a:endParaRPr lang="nl-NL"/>
          </a:p>
        </p:txBody>
      </p:sp>
      <p:sp>
        <p:nvSpPr>
          <p:cNvPr id="3" name="Footer Placeholder 2">
            <a:extLst>
              <a:ext uri="{FF2B5EF4-FFF2-40B4-BE49-F238E27FC236}">
                <a16:creationId xmlns:a16="http://schemas.microsoft.com/office/drawing/2014/main" id="{AA5777B9-66FE-9E4D-BA40-77B70B67132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72564AED-B1A7-3146-969B-6286E6938C78}"/>
              </a:ext>
            </a:extLst>
          </p:cNvPr>
          <p:cNvSpPr>
            <a:spLocks noGrp="1"/>
          </p:cNvSpPr>
          <p:nvPr>
            <p:ph type="sldNum" sz="quarter" idx="12"/>
          </p:nvPr>
        </p:nvSpPr>
        <p:spPr/>
        <p:txBody>
          <a:bodyPr/>
          <a:lstStyle/>
          <a:p>
            <a:fld id="{B9137057-C950-1649-9F27-296401EDCADD}" type="slidenum">
              <a:rPr lang="nl-NL" smtClean="0"/>
              <a:t>‹nr.›</a:t>
            </a:fld>
            <a:endParaRPr lang="nl-NL"/>
          </a:p>
        </p:txBody>
      </p:sp>
    </p:spTree>
    <p:extLst>
      <p:ext uri="{BB962C8B-B14F-4D97-AF65-F5344CB8AC3E}">
        <p14:creationId xmlns:p14="http://schemas.microsoft.com/office/powerpoint/2010/main" val="199806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
        <p:nvSpPr>
          <p:cNvPr id="2" name="Tijdelijke aanduiding voor dianummer 2">
            <a:extLst>
              <a:ext uri="{FF2B5EF4-FFF2-40B4-BE49-F238E27FC236}">
                <a16:creationId xmlns:a16="http://schemas.microsoft.com/office/drawing/2014/main" id="{47073FEB-0B1C-4726-8F0C-53D0479A8755}"/>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0425905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9016082-2E6D-4818-898D-D36B990D906C}" type="datetimeFigureOut">
              <a:rPr lang="nl-NL" smtClean="0"/>
              <a:t>6-4-2022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26AC97-C274-4A24-BB76-DAF1ADB523FE}" type="slidenum">
              <a:rPr lang="nl-NL" smtClean="0"/>
              <a:t>‹nr.›</a:t>
            </a:fld>
            <a:endParaRPr lang="nl-NL"/>
          </a:p>
        </p:txBody>
      </p:sp>
    </p:spTree>
    <p:extLst>
      <p:ext uri="{BB962C8B-B14F-4D97-AF65-F5344CB8AC3E}">
        <p14:creationId xmlns:p14="http://schemas.microsoft.com/office/powerpoint/2010/main" val="376011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dianummer 2">
            <a:extLst>
              <a:ext uri="{FF2B5EF4-FFF2-40B4-BE49-F238E27FC236}">
                <a16:creationId xmlns:a16="http://schemas.microsoft.com/office/drawing/2014/main" id="{8C8530E1-7297-4FFF-925A-084FB059D935}"/>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251" y="828241"/>
            <a:ext cx="12208683"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7" name="Afbeelding 6" descr="RO_RWS_Aan de slag met_pos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783" y="-1"/>
            <a:ext cx="4060864" cy="898525"/>
          </a:xfrm>
          <a:prstGeom prst="rect">
            <a:avLst/>
          </a:prstGeom>
        </p:spPr>
      </p:pic>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2400"/>
          </a:p>
        </p:txBody>
      </p:sp>
    </p:spTree>
    <p:extLst>
      <p:ext uri="{BB962C8B-B14F-4D97-AF65-F5344CB8AC3E}">
        <p14:creationId xmlns:p14="http://schemas.microsoft.com/office/powerpoint/2010/main" val="205448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6/4/22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73987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a:t>Klik om de stijl te bewerken</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268636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5.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8.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0.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3" name="Tijdelijke aanduiding voor dianummer 2">
            <a:extLst>
              <a:ext uri="{FF2B5EF4-FFF2-40B4-BE49-F238E27FC236}">
                <a16:creationId xmlns:a16="http://schemas.microsoft.com/office/drawing/2014/main" id="{558BDCF5-2BA2-42A5-A1BC-612C2BEB19B0}"/>
              </a:ext>
            </a:extLst>
          </p:cNvPr>
          <p:cNvSpPr>
            <a:spLocks noGrp="1"/>
          </p:cNvSpPr>
          <p:nvPr>
            <p:ph type="sldNum" sz="quarter" idx="4"/>
          </p:nvPr>
        </p:nvSpPr>
        <p:spPr>
          <a:xfrm>
            <a:off x="9378696" y="641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27AAD-2F29-4CA3-8877-8E63FC7E4250}"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65" r:id="rId7"/>
    <p:sldLayoutId id="2147483766" r:id="rId8"/>
    <p:sldLayoutId id="2147483755" r:id="rId9"/>
  </p:sldLayoutIdLst>
  <p:hf hdr="0" ftr="0" dt="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243417" y="163513"/>
            <a:ext cx="567267"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2400"/>
            </a:p>
          </p:txBody>
        </p:sp>
      </p:grpSp>
      <p:sp>
        <p:nvSpPr>
          <p:cNvPr id="2" name="Tijdelijke aanduiding voor titel 1"/>
          <p:cNvSpPr>
            <a:spLocks noGrp="1" noSelect="1"/>
          </p:cNvSpPr>
          <p:nvPr>
            <p:ph type="title"/>
          </p:nvPr>
        </p:nvSpPr>
        <p:spPr bwMode="gray">
          <a:xfrm>
            <a:off x="1042628" y="1998334"/>
            <a:ext cx="106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1042084" y="3367618"/>
            <a:ext cx="1068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p:nvGrpSpPr>
        <p:grpSpPr bwMode="gray">
          <a:xfrm>
            <a:off x="12336833" y="-47627"/>
            <a:ext cx="2146029"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10275041" y="6489408"/>
            <a:ext cx="1008000" cy="180000"/>
          </a:xfrm>
          <a:prstGeom prst="rect">
            <a:avLst/>
          </a:prstGeom>
        </p:spPr>
        <p:txBody>
          <a:bodyPr vert="horz" lIns="0" tIns="0" rIns="0" bIns="0" rtlCol="0" anchor="t"/>
          <a:lstStyle>
            <a:lvl1pPr algn="r">
              <a:defRPr sz="1000">
                <a:solidFill>
                  <a:schemeClr val="bg2"/>
                </a:solidFill>
              </a:defRPr>
            </a:lvl1pPr>
          </a:lstStyle>
          <a:p>
            <a:endParaRPr lang="nl-NL"/>
          </a:p>
        </p:txBody>
      </p:sp>
      <p:sp>
        <p:nvSpPr>
          <p:cNvPr id="5" name="Tijdelijke aanduiding voor voettekst 4"/>
          <p:cNvSpPr>
            <a:spLocks noGrp="1" noSelect="1"/>
          </p:cNvSpPr>
          <p:nvPr>
            <p:ph type="ftr" sz="quarter" idx="3"/>
          </p:nvPr>
        </p:nvSpPr>
        <p:spPr bwMode="gray">
          <a:xfrm>
            <a:off x="1042084" y="6489408"/>
            <a:ext cx="8256000" cy="180000"/>
          </a:xfrm>
          <a:prstGeom prst="rect">
            <a:avLst/>
          </a:prstGeom>
        </p:spPr>
        <p:txBody>
          <a:bodyPr vert="horz" lIns="0" tIns="0" rIns="0" bIns="0" rtlCol="0" anchor="t"/>
          <a:lstStyle>
            <a:lvl1pPr algn="l">
              <a:defRPr sz="1000">
                <a:solidFill>
                  <a:schemeClr val="bg2"/>
                </a:solidFill>
              </a:defRPr>
            </a:lvl1pPr>
          </a:lstStyle>
          <a:p>
            <a:endParaRPr lang="nl-NL"/>
          </a:p>
        </p:txBody>
      </p:sp>
      <p:sp>
        <p:nvSpPr>
          <p:cNvPr id="6" name="Tijdelijke aanduiding voor dianummer 5"/>
          <p:cNvSpPr>
            <a:spLocks noGrp="1" noSelect="1"/>
          </p:cNvSpPr>
          <p:nvPr>
            <p:ph type="sldNum" sz="quarter" idx="4"/>
          </p:nvPr>
        </p:nvSpPr>
        <p:spPr bwMode="gray">
          <a:xfrm>
            <a:off x="11329077" y="6489408"/>
            <a:ext cx="384000" cy="180000"/>
          </a:xfrm>
          <a:prstGeom prst="rect">
            <a:avLst/>
          </a:prstGeom>
        </p:spPr>
        <p:txBody>
          <a:bodyPr vert="horz" lIns="0" tIns="0" rIns="0" bIns="0" rtlCol="0" anchor="t"/>
          <a:lstStyle>
            <a:lvl1pPr algn="l">
              <a:defRPr sz="1000">
                <a:solidFill>
                  <a:schemeClr val="bg2"/>
                </a:solidFill>
              </a:defRPr>
            </a:lvl1pPr>
          </a:lstStyle>
          <a:p>
            <a:r>
              <a:rPr lang="nl-NL"/>
              <a:t>| </a:t>
            </a:r>
            <a:fld id="{5A73F218-DCB0-4894-9B51-05C25669D534}" type="slidenum">
              <a:rPr lang="nl-NL" smtClean="0"/>
              <a:pPr/>
              <a:t>‹nr.›</a:t>
            </a:fld>
            <a:endParaRPr lang="nl-NL"/>
          </a:p>
        </p:txBody>
      </p:sp>
    </p:spTree>
    <p:extLst>
      <p:ext uri="{BB962C8B-B14F-4D97-AF65-F5344CB8AC3E}">
        <p14:creationId xmlns:p14="http://schemas.microsoft.com/office/powerpoint/2010/main" val="120736232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l" defTabSz="914239" rtl="0" eaLnBrk="1" latinLnBrk="0" hangingPunct="1">
        <a:spcBef>
          <a:spcPct val="0"/>
        </a:spcBef>
        <a:buNone/>
        <a:defRPr sz="3500" b="1" kern="1200">
          <a:solidFill>
            <a:schemeClr val="accent1"/>
          </a:solidFill>
          <a:latin typeface="+mj-lt"/>
          <a:ea typeface="+mj-ea"/>
          <a:cs typeface="+mj-cs"/>
        </a:defRPr>
      </a:lvl1pPr>
    </p:titleStyle>
    <p:bodyStyle>
      <a:lvl1pPr marL="215962" indent="-215962" algn="l" defTabSz="914239"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1923" indent="-215962" algn="l" defTabSz="914239" rtl="0" eaLnBrk="1" latinLnBrk="0" hangingPunct="1">
        <a:spcBef>
          <a:spcPts val="0"/>
        </a:spcBef>
        <a:buFont typeface="Corbel" pitchFamily="34" charset="0"/>
        <a:buChar char="–"/>
        <a:defRPr sz="2200" kern="1200">
          <a:solidFill>
            <a:schemeClr val="tx1"/>
          </a:solidFill>
          <a:latin typeface="+mn-lt"/>
          <a:ea typeface="+mn-ea"/>
          <a:cs typeface="+mn-cs"/>
        </a:defRPr>
      </a:lvl2pPr>
      <a:lvl3pPr marL="647886" indent="-215962" algn="l" defTabSz="914239"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239"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239" rtl="0" eaLnBrk="1" latinLnBrk="0" hangingPunct="1">
        <a:spcBef>
          <a:spcPts val="0"/>
        </a:spcBef>
        <a:buFont typeface="Corbel" pitchFamily="34" charset="0"/>
        <a:buNone/>
        <a:defRPr sz="2200" kern="1200">
          <a:solidFill>
            <a:schemeClr val="tx1"/>
          </a:solidFill>
          <a:latin typeface="+mn-lt"/>
          <a:ea typeface="+mn-ea"/>
          <a:cs typeface="+mn-cs"/>
        </a:defRPr>
      </a:lvl5pPr>
      <a:lvl6pPr marL="215962" indent="0" algn="l" defTabSz="914239" rtl="0" eaLnBrk="1" latinLnBrk="0" hangingPunct="1">
        <a:spcBef>
          <a:spcPts val="0"/>
        </a:spcBef>
        <a:buFont typeface="Arial" pitchFamily="34" charset="0"/>
        <a:buNone/>
        <a:defRPr sz="2200" kern="1200">
          <a:solidFill>
            <a:schemeClr val="tx1"/>
          </a:solidFill>
          <a:latin typeface="+mn-lt"/>
          <a:ea typeface="+mn-ea"/>
          <a:cs typeface="+mn-cs"/>
        </a:defRPr>
      </a:lvl6pPr>
      <a:lvl7pPr marL="431923" indent="0" algn="l" defTabSz="914239" rtl="0" eaLnBrk="1" latinLnBrk="0" hangingPunct="1">
        <a:spcBef>
          <a:spcPts val="0"/>
        </a:spcBef>
        <a:buFont typeface="Arial" pitchFamily="34" charset="0"/>
        <a:buNone/>
        <a:defRPr sz="2200" kern="1200">
          <a:solidFill>
            <a:schemeClr val="tx1"/>
          </a:solidFill>
          <a:latin typeface="+mn-lt"/>
          <a:ea typeface="+mn-ea"/>
          <a:cs typeface="+mn-cs"/>
        </a:defRPr>
      </a:lvl7pPr>
      <a:lvl8pPr marL="647886" indent="0" algn="l" defTabSz="914239"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239"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609600" y="1484315"/>
            <a:ext cx="1097280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5124" name="Rectangle 4"/>
          <p:cNvSpPr>
            <a:spLocks noGrp="1" noChangeArrowheads="1"/>
          </p:cNvSpPr>
          <p:nvPr>
            <p:ph type="dt" sz="half" idx="2"/>
          </p:nvPr>
        </p:nvSpPr>
        <p:spPr bwMode="auto">
          <a:xfrm>
            <a:off x="527051" y="6524626"/>
            <a:ext cx="2844800" cy="19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tx1"/>
                </a:solidFill>
              </a:defRPr>
            </a:lvl1pPr>
          </a:lstStyle>
          <a:p>
            <a:endParaRPr lang="nl-NL" altLang="nl-NL"/>
          </a:p>
        </p:txBody>
      </p:sp>
      <p:sp>
        <p:nvSpPr>
          <p:cNvPr id="5126" name="Rectangle 6"/>
          <p:cNvSpPr>
            <a:spLocks noGrp="1" noChangeArrowheads="1"/>
          </p:cNvSpPr>
          <p:nvPr>
            <p:ph type="sldNum" sz="quarter" idx="4"/>
          </p:nvPr>
        </p:nvSpPr>
        <p:spPr bwMode="auto">
          <a:xfrm>
            <a:off x="9108017" y="6453198"/>
            <a:ext cx="28448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6E044037-A268-46E7-AC0D-F586AF403B07}" type="slidenum">
              <a:rPr lang="nl-NL" altLang="nl-NL"/>
              <a:pPr/>
              <a:t>‹nr.›</a:t>
            </a:fld>
            <a:endParaRPr lang="nl-NL" altLang="nl-NL"/>
          </a:p>
        </p:txBody>
      </p:sp>
      <p:sp>
        <p:nvSpPr>
          <p:cNvPr id="5131" name="Rectangle 11"/>
          <p:cNvSpPr>
            <a:spLocks noChangeArrowheads="1"/>
          </p:cNvSpPr>
          <p:nvPr/>
        </p:nvSpPr>
        <p:spPr bwMode="auto">
          <a:xfrm flipH="1">
            <a:off x="143933" y="1844683"/>
            <a:ext cx="239184" cy="3638551"/>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2400"/>
          </a:p>
        </p:txBody>
      </p:sp>
      <p:pic>
        <p:nvPicPr>
          <p:cNvPr id="5132" name="Picture 12" descr="logo-GU"/>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7056" y="5780096"/>
            <a:ext cx="1441449" cy="601663"/>
          </a:xfrm>
          <a:prstGeom prst="rect">
            <a:avLst/>
          </a:prstGeom>
          <a:noFill/>
          <a:extLst>
            <a:ext uri="{909E8E84-426E-40DD-AFC4-6F175D3DCCD1}">
              <a14:hiddenFill xmlns:a14="http://schemas.microsoft.com/office/drawing/2010/main">
                <a:solidFill>
                  <a:srgbClr val="FFFFFF"/>
                </a:solidFill>
              </a14:hiddenFill>
            </a:ext>
          </a:extLst>
        </p:spPr>
      </p:pic>
      <p:sp>
        <p:nvSpPr>
          <p:cNvPr id="5134" name="Rectangle 14"/>
          <p:cNvSpPr>
            <a:spLocks noGrp="1" noChangeArrowheads="1"/>
          </p:cNvSpPr>
          <p:nvPr>
            <p:ph type="title"/>
          </p:nvPr>
        </p:nvSpPr>
        <p:spPr bwMode="auto">
          <a:xfrm>
            <a:off x="624417" y="333375"/>
            <a:ext cx="109728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5135" name="Text Box 15"/>
          <p:cNvSpPr txBox="1">
            <a:spLocks noChangeArrowheads="1"/>
          </p:cNvSpPr>
          <p:nvPr/>
        </p:nvSpPr>
        <p:spPr bwMode="auto">
          <a:xfrm>
            <a:off x="9647783" y="6092834"/>
            <a:ext cx="16319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sz="1400">
                <a:solidFill>
                  <a:srgbClr val="CC0000"/>
                </a:solidFill>
              </a:rPr>
              <a:t>Utrecht.nl</a:t>
            </a:r>
          </a:p>
        </p:txBody>
      </p:sp>
    </p:spTree>
    <p:extLst>
      <p:ext uri="{BB962C8B-B14F-4D97-AF65-F5344CB8AC3E}">
        <p14:creationId xmlns:p14="http://schemas.microsoft.com/office/powerpoint/2010/main" val="112517970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p:txStyles>
    <p:titleStyle>
      <a:lvl1pPr algn="l" rtl="0" eaLnBrk="1" fontAlgn="base" hangingPunct="1">
        <a:spcBef>
          <a:spcPct val="0"/>
        </a:spcBef>
        <a:spcAft>
          <a:spcPct val="0"/>
        </a:spcAft>
        <a:defRPr sz="2000">
          <a:solidFill>
            <a:srgbClr val="CC0000"/>
          </a:solidFill>
          <a:latin typeface="+mj-lt"/>
          <a:ea typeface="+mj-ea"/>
          <a:cs typeface="+mj-cs"/>
        </a:defRPr>
      </a:lvl1pPr>
      <a:lvl2pPr algn="l" rtl="0" eaLnBrk="1" fontAlgn="base" hangingPunct="1">
        <a:spcBef>
          <a:spcPct val="0"/>
        </a:spcBef>
        <a:spcAft>
          <a:spcPct val="0"/>
        </a:spcAft>
        <a:defRPr sz="2000">
          <a:solidFill>
            <a:srgbClr val="CC0000"/>
          </a:solidFill>
          <a:latin typeface="Lucida Sans" pitchFamily="34" charset="0"/>
        </a:defRPr>
      </a:lvl2pPr>
      <a:lvl3pPr algn="l" rtl="0" eaLnBrk="1" fontAlgn="base" hangingPunct="1">
        <a:spcBef>
          <a:spcPct val="0"/>
        </a:spcBef>
        <a:spcAft>
          <a:spcPct val="0"/>
        </a:spcAft>
        <a:defRPr sz="2000">
          <a:solidFill>
            <a:srgbClr val="CC0000"/>
          </a:solidFill>
          <a:latin typeface="Lucida Sans" pitchFamily="34" charset="0"/>
        </a:defRPr>
      </a:lvl3pPr>
      <a:lvl4pPr algn="l" rtl="0" eaLnBrk="1" fontAlgn="base" hangingPunct="1">
        <a:spcBef>
          <a:spcPct val="0"/>
        </a:spcBef>
        <a:spcAft>
          <a:spcPct val="0"/>
        </a:spcAft>
        <a:defRPr sz="2000">
          <a:solidFill>
            <a:srgbClr val="CC0000"/>
          </a:solidFill>
          <a:latin typeface="Lucida Sans" pitchFamily="34" charset="0"/>
        </a:defRPr>
      </a:lvl4pPr>
      <a:lvl5pPr algn="l" rtl="0" eaLnBrk="1" fontAlgn="base" hangingPunct="1">
        <a:spcBef>
          <a:spcPct val="0"/>
        </a:spcBef>
        <a:spcAft>
          <a:spcPct val="0"/>
        </a:spcAft>
        <a:defRPr sz="2000">
          <a:solidFill>
            <a:srgbClr val="CC0000"/>
          </a:solidFill>
          <a:latin typeface="Lucida Sans" pitchFamily="34" charset="0"/>
        </a:defRPr>
      </a:lvl5pPr>
      <a:lvl6pPr marL="457200" algn="l" rtl="0" eaLnBrk="1" fontAlgn="base" hangingPunct="1">
        <a:spcBef>
          <a:spcPct val="0"/>
        </a:spcBef>
        <a:spcAft>
          <a:spcPct val="0"/>
        </a:spcAft>
        <a:defRPr sz="2000">
          <a:solidFill>
            <a:srgbClr val="CC0000"/>
          </a:solidFill>
          <a:latin typeface="Lucida Sans" pitchFamily="34" charset="0"/>
        </a:defRPr>
      </a:lvl6pPr>
      <a:lvl7pPr marL="914400" algn="l" rtl="0" eaLnBrk="1" fontAlgn="base" hangingPunct="1">
        <a:spcBef>
          <a:spcPct val="0"/>
        </a:spcBef>
        <a:spcAft>
          <a:spcPct val="0"/>
        </a:spcAft>
        <a:defRPr sz="2000">
          <a:solidFill>
            <a:srgbClr val="CC0000"/>
          </a:solidFill>
          <a:latin typeface="Lucida Sans" pitchFamily="34" charset="0"/>
        </a:defRPr>
      </a:lvl7pPr>
      <a:lvl8pPr marL="1371600" algn="l" rtl="0" eaLnBrk="1" fontAlgn="base" hangingPunct="1">
        <a:spcBef>
          <a:spcPct val="0"/>
        </a:spcBef>
        <a:spcAft>
          <a:spcPct val="0"/>
        </a:spcAft>
        <a:defRPr sz="2000">
          <a:solidFill>
            <a:srgbClr val="CC0000"/>
          </a:solidFill>
          <a:latin typeface="Lucida Sans" pitchFamily="34" charset="0"/>
        </a:defRPr>
      </a:lvl8pPr>
      <a:lvl9pPr marL="1828800" algn="l" rtl="0" eaLnBrk="1" fontAlgn="base" hangingPunct="1">
        <a:spcBef>
          <a:spcPct val="0"/>
        </a:spcBef>
        <a:spcAft>
          <a:spcPct val="0"/>
        </a:spcAft>
        <a:defRPr sz="2000">
          <a:solidFill>
            <a:srgbClr val="CC0000"/>
          </a:solidFill>
          <a:latin typeface="Lucida Sans" pitchFamily="34"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9"/>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6/4/22</a:t>
            </a:fld>
            <a:endParaRPr lang="nl-NL"/>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pic>
        <p:nvPicPr>
          <p:cNvPr id="17" name="Afbeelding 16" descr="RO_RWS_Aan de slag met_BOL_RGB.eps"/>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19423" y="1"/>
            <a:ext cx="4060861" cy="898524"/>
          </a:xfrm>
          <a:prstGeom prst="rect">
            <a:avLst/>
          </a:prstGeom>
        </p:spPr>
      </p:pic>
    </p:spTree>
    <p:extLst>
      <p:ext uri="{BB962C8B-B14F-4D97-AF65-F5344CB8AC3E}">
        <p14:creationId xmlns:p14="http://schemas.microsoft.com/office/powerpoint/2010/main" val="30278557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mailto:leonie.jorna@vng.n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nti.com/ydn79pnjme" TargetMode="External"/><Relationship Id="rId2" Type="http://schemas.openxmlformats.org/officeDocument/2006/relationships/hyperlink" Target="http://www.menti.co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634C7-0DD9-4F11-9348-32F60D57147A}"/>
              </a:ext>
            </a:extLst>
          </p:cNvPr>
          <p:cNvSpPr>
            <a:spLocks noGrp="1"/>
          </p:cNvSpPr>
          <p:nvPr>
            <p:ph type="ctrTitle"/>
          </p:nvPr>
        </p:nvSpPr>
        <p:spPr/>
        <p:txBody>
          <a:bodyPr/>
          <a:lstStyle/>
          <a:p>
            <a:r>
              <a:rPr lang="nl-NL"/>
              <a:t>Kick-off sessie</a:t>
            </a:r>
          </a:p>
        </p:txBody>
      </p:sp>
      <p:sp>
        <p:nvSpPr>
          <p:cNvPr id="3" name="Ondertitel 2">
            <a:extLst>
              <a:ext uri="{FF2B5EF4-FFF2-40B4-BE49-F238E27FC236}">
                <a16:creationId xmlns:a16="http://schemas.microsoft.com/office/drawing/2014/main" id="{F5E0CC03-4A07-40CE-BFFE-FC81BC8EF538}"/>
              </a:ext>
            </a:extLst>
          </p:cNvPr>
          <p:cNvSpPr>
            <a:spLocks noGrp="1"/>
          </p:cNvSpPr>
          <p:nvPr>
            <p:ph type="subTitle" idx="1"/>
          </p:nvPr>
        </p:nvSpPr>
        <p:spPr/>
        <p:txBody>
          <a:bodyPr/>
          <a:lstStyle/>
          <a:p>
            <a:r>
              <a:rPr lang="nl-NL"/>
              <a:t>Opdrachtgevers en opdrachtnemers</a:t>
            </a:r>
          </a:p>
        </p:txBody>
      </p:sp>
    </p:spTree>
    <p:extLst>
      <p:ext uri="{BB962C8B-B14F-4D97-AF65-F5344CB8AC3E}">
        <p14:creationId xmlns:p14="http://schemas.microsoft.com/office/powerpoint/2010/main" val="283042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A922A-DCC2-485E-B137-83C8A2CEFD77}"/>
              </a:ext>
            </a:extLst>
          </p:cNvPr>
          <p:cNvSpPr>
            <a:spLocks noGrp="1"/>
          </p:cNvSpPr>
          <p:nvPr>
            <p:ph type="title"/>
          </p:nvPr>
        </p:nvSpPr>
        <p:spPr/>
        <p:txBody>
          <a:bodyPr/>
          <a:lstStyle/>
          <a:p>
            <a:r>
              <a:rPr lang="nl-NL"/>
              <a:t>Programma 10.00 – 12.00  </a:t>
            </a:r>
          </a:p>
        </p:txBody>
      </p:sp>
      <p:sp>
        <p:nvSpPr>
          <p:cNvPr id="3" name="Tijdelijke aanduiding voor inhoud 2">
            <a:extLst>
              <a:ext uri="{FF2B5EF4-FFF2-40B4-BE49-F238E27FC236}">
                <a16:creationId xmlns:a16="http://schemas.microsoft.com/office/drawing/2014/main" id="{3DBB203B-603B-4901-9AD3-56F68EC8108C}"/>
              </a:ext>
            </a:extLst>
          </p:cNvPr>
          <p:cNvSpPr>
            <a:spLocks noGrp="1"/>
          </p:cNvSpPr>
          <p:nvPr>
            <p:ph idx="1"/>
          </p:nvPr>
        </p:nvSpPr>
        <p:spPr>
          <a:xfrm>
            <a:off x="1080000" y="1800000"/>
            <a:ext cx="9869940" cy="3978000"/>
          </a:xfrm>
        </p:spPr>
        <p:txBody>
          <a:bodyPr/>
          <a:lstStyle/>
          <a:p>
            <a:r>
              <a:rPr lang="nl-NL" sz="2200" dirty="0">
                <a:solidFill>
                  <a:srgbClr val="201F1E"/>
                </a:solidFill>
                <a:effectLst/>
                <a:latin typeface="Calibri" panose="020F0502020204030204" pitchFamily="34" charset="0"/>
                <a:ea typeface="Times New Roman" panose="02020603050405020304" pitchFamily="18" charset="0"/>
              </a:rPr>
              <a:t>10.00 Welkom door Patricia Palmen en Mark van Hooijdonk (VNG)</a:t>
            </a:r>
            <a:endParaRPr lang="nl-NL" sz="2200" dirty="0">
              <a:effectLst/>
              <a:latin typeface="Calibri" panose="020F0502020204030204" pitchFamily="34" charset="0"/>
              <a:ea typeface="Times New Roman" panose="02020603050405020304" pitchFamily="18" charset="0"/>
            </a:endParaRPr>
          </a:p>
          <a:p>
            <a:r>
              <a:rPr lang="nl-NL" sz="2200" dirty="0">
                <a:solidFill>
                  <a:srgbClr val="201F1E"/>
                </a:solidFill>
                <a:effectLst/>
                <a:latin typeface="Calibri" panose="020F0502020204030204" pitchFamily="34" charset="0"/>
                <a:ea typeface="Times New Roman" panose="02020603050405020304" pitchFamily="18" charset="0"/>
              </a:rPr>
              <a:t>10.05 Presentatie introductie netwerk door Leonie Jorna (VNG)</a:t>
            </a:r>
            <a:endParaRPr lang="nl-NL" sz="2200" dirty="0">
              <a:effectLst/>
              <a:latin typeface="Calibri" panose="020F0502020204030204" pitchFamily="34" charset="0"/>
              <a:ea typeface="Times New Roman" panose="02020603050405020304" pitchFamily="18" charset="0"/>
            </a:endParaRPr>
          </a:p>
          <a:p>
            <a:r>
              <a:rPr lang="nl-NL" sz="2200" dirty="0">
                <a:solidFill>
                  <a:srgbClr val="201F1E"/>
                </a:solidFill>
                <a:effectLst/>
                <a:latin typeface="Calibri" panose="020F0502020204030204" pitchFamily="34" charset="0"/>
                <a:ea typeface="Times New Roman" panose="02020603050405020304" pitchFamily="18" charset="0"/>
              </a:rPr>
              <a:t>10.15 Pitch over goed opdrachtgeverschap door Ken Vervaart (Provincie Noord Holland)</a:t>
            </a:r>
            <a:endParaRPr lang="nl-NL" sz="2200" dirty="0">
              <a:effectLst/>
              <a:latin typeface="Calibri" panose="020F0502020204030204" pitchFamily="34" charset="0"/>
              <a:ea typeface="Times New Roman" panose="02020603050405020304" pitchFamily="18" charset="0"/>
            </a:endParaRPr>
          </a:p>
          <a:p>
            <a:r>
              <a:rPr lang="nl-NL" sz="2200" dirty="0">
                <a:solidFill>
                  <a:srgbClr val="201F1E"/>
                </a:solidFill>
                <a:effectLst/>
                <a:latin typeface="Calibri" panose="020F0502020204030204" pitchFamily="34" charset="0"/>
                <a:ea typeface="Times New Roman" panose="02020603050405020304" pitchFamily="18" charset="0"/>
              </a:rPr>
              <a:t>Break-out sessie</a:t>
            </a:r>
            <a:endParaRPr lang="nl-NL" sz="2200" dirty="0">
              <a:effectLst/>
              <a:latin typeface="Calibri" panose="020F0502020204030204" pitchFamily="34" charset="0"/>
              <a:ea typeface="Times New Roman" panose="02020603050405020304" pitchFamily="18" charset="0"/>
            </a:endParaRPr>
          </a:p>
          <a:p>
            <a:pPr marL="0" indent="0">
              <a:buNone/>
            </a:pPr>
            <a:r>
              <a:rPr lang="nl-NL" sz="2200" b="1" u="sng" dirty="0">
                <a:solidFill>
                  <a:srgbClr val="201F1E"/>
                </a:solidFill>
                <a:effectLst/>
                <a:latin typeface="Calibri" panose="020F0502020204030204" pitchFamily="34" charset="0"/>
                <a:ea typeface="Times New Roman" panose="02020603050405020304" pitchFamily="18" charset="0"/>
              </a:rPr>
              <a:t>Pauze</a:t>
            </a:r>
            <a:r>
              <a:rPr lang="nl-NL" sz="2200" b="1" dirty="0">
                <a:effectLst/>
                <a:latin typeface="Calibri" panose="020F0502020204030204" pitchFamily="34" charset="0"/>
                <a:ea typeface="Times New Roman" panose="02020603050405020304" pitchFamily="18" charset="0"/>
              </a:rPr>
              <a:t> </a:t>
            </a:r>
          </a:p>
          <a:p>
            <a:r>
              <a:rPr lang="nl-NL" sz="2200" dirty="0">
                <a:solidFill>
                  <a:srgbClr val="201F1E"/>
                </a:solidFill>
                <a:effectLst/>
                <a:latin typeface="Calibri" panose="020F0502020204030204" pitchFamily="34" charset="0"/>
                <a:ea typeface="Times New Roman" panose="02020603050405020304" pitchFamily="18" charset="0"/>
              </a:rPr>
              <a:t>11.00 Presentatie over “het goede gesprek” tussen opdrachtgever en opdrachtnemer door Jacco </a:t>
            </a:r>
            <a:r>
              <a:rPr lang="nl-NL" sz="2200" dirty="0" err="1">
                <a:solidFill>
                  <a:srgbClr val="201F1E"/>
                </a:solidFill>
                <a:effectLst/>
                <a:latin typeface="Calibri" panose="020F0502020204030204" pitchFamily="34" charset="0"/>
                <a:ea typeface="Times New Roman" panose="02020603050405020304" pitchFamily="18" charset="0"/>
              </a:rPr>
              <a:t>Rentrop</a:t>
            </a:r>
            <a:r>
              <a:rPr lang="nl-NL" sz="2200" dirty="0">
                <a:solidFill>
                  <a:srgbClr val="201F1E"/>
                </a:solidFill>
                <a:effectLst/>
                <a:latin typeface="Calibri" panose="020F0502020204030204" pitchFamily="34" charset="0"/>
                <a:ea typeface="Times New Roman" panose="02020603050405020304" pitchFamily="18" charset="0"/>
              </a:rPr>
              <a:t> (OMWB) en Jan Oomen (gemeente Breda)</a:t>
            </a:r>
            <a:endParaRPr lang="nl-NL" sz="2200" dirty="0">
              <a:effectLst/>
              <a:latin typeface="Calibri" panose="020F0502020204030204" pitchFamily="34" charset="0"/>
              <a:ea typeface="Times New Roman" panose="02020603050405020304" pitchFamily="18" charset="0"/>
            </a:endParaRPr>
          </a:p>
          <a:p>
            <a:r>
              <a:rPr lang="nl-NL" sz="2200" dirty="0">
                <a:solidFill>
                  <a:srgbClr val="201F1E"/>
                </a:solidFill>
                <a:effectLst/>
                <a:latin typeface="Calibri" panose="020F0502020204030204" pitchFamily="34" charset="0"/>
                <a:ea typeface="Times New Roman" panose="02020603050405020304" pitchFamily="18" charset="0"/>
              </a:rPr>
              <a:t>11.15 Pitch over uniformering in opdrachtgeverschap Bianka Opsteen (ODZOB)</a:t>
            </a:r>
            <a:endParaRPr lang="nl-NL" sz="2200" dirty="0">
              <a:effectLst/>
              <a:latin typeface="Calibri" panose="020F0502020204030204" pitchFamily="34" charset="0"/>
              <a:ea typeface="Times New Roman" panose="02020603050405020304" pitchFamily="18" charset="0"/>
            </a:endParaRPr>
          </a:p>
          <a:p>
            <a:r>
              <a:rPr lang="nl-NL" sz="2200" dirty="0">
                <a:solidFill>
                  <a:srgbClr val="201F1E"/>
                </a:solidFill>
                <a:effectLst/>
                <a:latin typeface="Calibri" panose="020F0502020204030204" pitchFamily="34" charset="0"/>
                <a:ea typeface="Times New Roman" panose="02020603050405020304" pitchFamily="18" charset="0"/>
              </a:rPr>
              <a:t>Break-out sessie</a:t>
            </a:r>
            <a:endParaRPr lang="nl-NL" sz="2200" dirty="0">
              <a:effectLst/>
              <a:latin typeface="Calibri" panose="020F0502020204030204" pitchFamily="34" charset="0"/>
              <a:ea typeface="Times New Roman" panose="02020603050405020304" pitchFamily="18" charset="0"/>
            </a:endParaRPr>
          </a:p>
          <a:p>
            <a:r>
              <a:rPr lang="nl-NL" sz="2200" dirty="0">
                <a:solidFill>
                  <a:srgbClr val="201F1E"/>
                </a:solidFill>
                <a:effectLst/>
                <a:latin typeface="Calibri" panose="020F0502020204030204" pitchFamily="34" charset="0"/>
                <a:ea typeface="Times New Roman" panose="02020603050405020304" pitchFamily="18" charset="0"/>
              </a:rPr>
              <a:t>11.40 Plenaire terugkoppeling en afsluiting</a:t>
            </a:r>
            <a:endParaRPr lang="nl-NL" sz="2200" dirty="0">
              <a:effectLst/>
              <a:latin typeface="Calibri" panose="020F0502020204030204" pitchFamily="34" charset="0"/>
              <a:ea typeface="Times New Roman" panose="02020603050405020304" pitchFamily="18" charset="0"/>
            </a:endParaRPr>
          </a:p>
          <a:p>
            <a:pPr marL="269875" lvl="1" indent="0">
              <a:buNone/>
            </a:pPr>
            <a:r>
              <a:rPr lang="nl-NL" sz="2800" dirty="0">
                <a:solidFill>
                  <a:srgbClr val="FF0000"/>
                </a:solidFill>
              </a:rPr>
              <a:t>	</a:t>
            </a:r>
          </a:p>
        </p:txBody>
      </p:sp>
      <p:sp>
        <p:nvSpPr>
          <p:cNvPr id="5" name="Tijdelijke aanduiding voor dianummer 4">
            <a:extLst>
              <a:ext uri="{FF2B5EF4-FFF2-40B4-BE49-F238E27FC236}">
                <a16:creationId xmlns:a16="http://schemas.microsoft.com/office/drawing/2014/main" id="{1E0F423A-C32B-4430-8A06-A811F0B34221}"/>
              </a:ext>
            </a:extLst>
          </p:cNvPr>
          <p:cNvSpPr>
            <a:spLocks noGrp="1"/>
          </p:cNvSpPr>
          <p:nvPr>
            <p:ph type="sldNum" sz="quarter" idx="4"/>
          </p:nvPr>
        </p:nvSpPr>
        <p:spPr/>
        <p:txBody>
          <a:bodyPr/>
          <a:lstStyle/>
          <a:p>
            <a:fld id="{13627AAD-2F29-4CA3-8877-8E63FC7E4250}" type="slidenum">
              <a:rPr lang="nl-NL" smtClean="0"/>
              <a:t>2</a:t>
            </a:fld>
            <a:endParaRPr lang="nl-NL"/>
          </a:p>
        </p:txBody>
      </p:sp>
    </p:spTree>
    <p:extLst>
      <p:ext uri="{BB962C8B-B14F-4D97-AF65-F5344CB8AC3E}">
        <p14:creationId xmlns:p14="http://schemas.microsoft.com/office/powerpoint/2010/main" val="134930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FE677-321A-49E6-9087-8D7DB2A12B17}"/>
              </a:ext>
            </a:extLst>
          </p:cNvPr>
          <p:cNvSpPr>
            <a:spLocks noGrp="1"/>
          </p:cNvSpPr>
          <p:nvPr>
            <p:ph type="title"/>
          </p:nvPr>
        </p:nvSpPr>
        <p:spPr>
          <a:xfrm>
            <a:off x="1079400" y="847096"/>
            <a:ext cx="10033200" cy="1059220"/>
          </a:xfrm>
        </p:spPr>
        <p:txBody>
          <a:bodyPr/>
          <a:lstStyle/>
          <a:p>
            <a:r>
              <a:rPr lang="nl-NL"/>
              <a:t>VTH in beweging</a:t>
            </a:r>
          </a:p>
        </p:txBody>
      </p:sp>
      <p:sp>
        <p:nvSpPr>
          <p:cNvPr id="5" name="Tijdelijke aanduiding voor dianummer 4">
            <a:extLst>
              <a:ext uri="{FF2B5EF4-FFF2-40B4-BE49-F238E27FC236}">
                <a16:creationId xmlns:a16="http://schemas.microsoft.com/office/drawing/2014/main" id="{9772BD10-4AB8-4D9F-A02C-32E625243DAE}"/>
              </a:ext>
            </a:extLst>
          </p:cNvPr>
          <p:cNvSpPr>
            <a:spLocks noGrp="1"/>
          </p:cNvSpPr>
          <p:nvPr>
            <p:ph type="sldNum" sz="quarter" idx="4"/>
          </p:nvPr>
        </p:nvSpPr>
        <p:spPr/>
        <p:txBody>
          <a:bodyPr/>
          <a:lstStyle/>
          <a:p>
            <a:fld id="{13627AAD-2F29-4CA3-8877-8E63FC7E4250}" type="slidenum">
              <a:rPr lang="nl-NL" smtClean="0"/>
              <a:t>3</a:t>
            </a:fld>
            <a:endParaRPr lang="nl-NL"/>
          </a:p>
        </p:txBody>
      </p:sp>
      <p:sp>
        <p:nvSpPr>
          <p:cNvPr id="19" name="Tekstvak 18">
            <a:extLst>
              <a:ext uri="{FF2B5EF4-FFF2-40B4-BE49-F238E27FC236}">
                <a16:creationId xmlns:a16="http://schemas.microsoft.com/office/drawing/2014/main" id="{3B64EAD2-0E50-4D86-A1AE-129E4160A5A3}"/>
              </a:ext>
            </a:extLst>
          </p:cNvPr>
          <p:cNvSpPr txBox="1"/>
          <p:nvPr/>
        </p:nvSpPr>
        <p:spPr>
          <a:xfrm>
            <a:off x="5856250" y="1710778"/>
            <a:ext cx="6099110" cy="1107996"/>
          </a:xfrm>
          <a:prstGeom prst="rect">
            <a:avLst/>
          </a:prstGeom>
          <a:noFill/>
        </p:spPr>
        <p:txBody>
          <a:bodyPr wrap="square">
            <a:spAutoFit/>
          </a:bodyPr>
          <a:lstStyle/>
          <a:p>
            <a:r>
              <a:rPr lang="nl-NL" sz="2200" b="1" dirty="0"/>
              <a:t>- Interbestuurlijk Programma VTH</a:t>
            </a:r>
          </a:p>
          <a:p>
            <a:r>
              <a:rPr lang="nl-NL" sz="2200" b="1" dirty="0"/>
              <a:t>- Bestuurlijke sessies</a:t>
            </a:r>
          </a:p>
          <a:p>
            <a:r>
              <a:rPr lang="nl-NL" sz="2200" b="1" dirty="0"/>
              <a:t>- Implementatie OW </a:t>
            </a:r>
          </a:p>
        </p:txBody>
      </p:sp>
      <p:pic>
        <p:nvPicPr>
          <p:cNvPr id="13" name="Afbeelding 12">
            <a:extLst>
              <a:ext uri="{FF2B5EF4-FFF2-40B4-BE49-F238E27FC236}">
                <a16:creationId xmlns:a16="http://schemas.microsoft.com/office/drawing/2014/main" id="{795B1F51-D50E-4912-B925-06ABE5BFBA7E}"/>
              </a:ext>
            </a:extLst>
          </p:cNvPr>
          <p:cNvPicPr/>
          <p:nvPr/>
        </p:nvPicPr>
        <p:blipFill rotWithShape="1">
          <a:blip r:embed="rId3"/>
          <a:srcRect l="59615" t="20286" r="20533" b="16939"/>
          <a:stretch/>
        </p:blipFill>
        <p:spPr bwMode="auto">
          <a:xfrm>
            <a:off x="764968" y="1583889"/>
            <a:ext cx="4776850" cy="4427015"/>
          </a:xfrm>
          <a:prstGeom prst="rect">
            <a:avLst/>
          </a:prstGeom>
          <a:ln>
            <a:noFill/>
          </a:ln>
          <a:extLst>
            <a:ext uri="{53640926-AAD7-44D8-BBD7-CCE9431645EC}">
              <a14:shadowObscured xmlns:a14="http://schemas.microsoft.com/office/drawing/2010/main"/>
            </a:ext>
          </a:extLst>
        </p:spPr>
      </p:pic>
      <p:pic>
        <p:nvPicPr>
          <p:cNvPr id="14" name="Afbeelding 13">
            <a:extLst>
              <a:ext uri="{FF2B5EF4-FFF2-40B4-BE49-F238E27FC236}">
                <a16:creationId xmlns:a16="http://schemas.microsoft.com/office/drawing/2014/main" id="{3C1F4D7D-0265-4F97-BC25-1630B0E717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75317"/>
            <a:ext cx="4087091" cy="2435587"/>
          </a:xfrm>
          <a:prstGeom prst="rect">
            <a:avLst/>
          </a:prstGeom>
          <a:noFill/>
          <a:ln>
            <a:noFill/>
          </a:ln>
        </p:spPr>
      </p:pic>
    </p:spTree>
    <p:extLst>
      <p:ext uri="{BB962C8B-B14F-4D97-AF65-F5344CB8AC3E}">
        <p14:creationId xmlns:p14="http://schemas.microsoft.com/office/powerpoint/2010/main" val="57891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CAFB2-FAD9-4C87-A0EB-A64FAEF79450}"/>
              </a:ext>
            </a:extLst>
          </p:cNvPr>
          <p:cNvSpPr>
            <a:spLocks noGrp="1"/>
          </p:cNvSpPr>
          <p:nvPr>
            <p:ph type="title"/>
          </p:nvPr>
        </p:nvSpPr>
        <p:spPr/>
        <p:txBody>
          <a:bodyPr/>
          <a:lstStyle/>
          <a:p>
            <a:r>
              <a:rPr lang="nl-NL"/>
              <a:t>Wat zeggen de rapporten over OG (&amp; ON)</a:t>
            </a:r>
          </a:p>
        </p:txBody>
      </p:sp>
      <p:sp>
        <p:nvSpPr>
          <p:cNvPr id="3" name="Tijdelijke aanduiding voor inhoud 2">
            <a:extLst>
              <a:ext uri="{FF2B5EF4-FFF2-40B4-BE49-F238E27FC236}">
                <a16:creationId xmlns:a16="http://schemas.microsoft.com/office/drawing/2014/main" id="{FF19E07E-93A2-4A8B-A2D4-60B85D047AB4}"/>
              </a:ext>
            </a:extLst>
          </p:cNvPr>
          <p:cNvSpPr>
            <a:spLocks noGrp="1"/>
          </p:cNvSpPr>
          <p:nvPr>
            <p:ph idx="1"/>
          </p:nvPr>
        </p:nvSpPr>
        <p:spPr/>
        <p:txBody>
          <a:bodyPr/>
          <a:lstStyle/>
          <a:p>
            <a:pPr marL="0" indent="0">
              <a:buNone/>
            </a:pPr>
            <a:r>
              <a:rPr lang="nl-NL" b="1"/>
              <a:t>Aandachtspunten Berenschot (2019)</a:t>
            </a:r>
          </a:p>
          <a:p>
            <a:r>
              <a:rPr lang="nl-NL"/>
              <a:t>Diversiteit en versnippering in regio’s en bij de verschillende bevoegd gezagen in invulling van het opdrachtgeverschap, zoals het takenpakket en mandaten</a:t>
            </a:r>
          </a:p>
          <a:p>
            <a:r>
              <a:rPr lang="nl-NL"/>
              <a:t>Ontbreken inhoudelijke kennis bij goede opdracht verstrekken</a:t>
            </a:r>
          </a:p>
          <a:p>
            <a:r>
              <a:rPr lang="nl-NL"/>
              <a:t>Eigenaar en opdrachtgever: spanning efficiëntie en maatwerk</a:t>
            </a:r>
          </a:p>
          <a:p>
            <a:pPr marL="0" indent="0">
              <a:buNone/>
            </a:pPr>
            <a:r>
              <a:rPr lang="nl-NL" b="1"/>
              <a:t>Advies: </a:t>
            </a:r>
            <a:r>
              <a:rPr lang="nl-NL"/>
              <a:t>collectief OG &amp; advisering door OD op beleid</a:t>
            </a:r>
            <a:endParaRPr lang="nl-NL" b="1"/>
          </a:p>
          <a:p>
            <a:endParaRPr lang="nl-NL"/>
          </a:p>
          <a:p>
            <a:endParaRPr lang="nl-NL"/>
          </a:p>
        </p:txBody>
      </p:sp>
      <p:sp>
        <p:nvSpPr>
          <p:cNvPr id="4" name="Tijdelijke aanduiding voor inhoud 3">
            <a:extLst>
              <a:ext uri="{FF2B5EF4-FFF2-40B4-BE49-F238E27FC236}">
                <a16:creationId xmlns:a16="http://schemas.microsoft.com/office/drawing/2014/main" id="{96BAC64E-B19D-4227-8FB1-CE445CAF8FEE}"/>
              </a:ext>
            </a:extLst>
          </p:cNvPr>
          <p:cNvSpPr>
            <a:spLocks noGrp="1"/>
          </p:cNvSpPr>
          <p:nvPr>
            <p:ph idx="10"/>
          </p:nvPr>
        </p:nvSpPr>
        <p:spPr/>
        <p:txBody>
          <a:bodyPr/>
          <a:lstStyle/>
          <a:p>
            <a:pPr marL="0" indent="0">
              <a:buNone/>
            </a:pPr>
            <a:r>
              <a:rPr lang="nl-NL" b="1"/>
              <a:t>Aandachtspunten Van Aartsen (2021)</a:t>
            </a:r>
          </a:p>
          <a:p>
            <a:r>
              <a:rPr lang="nl-NL"/>
              <a:t>Veelal individuele opdrachtgevers die producten afnemen uit een catalogus. Slechts enkelen regionaal uitvoerings- en handhavingsbeleid</a:t>
            </a:r>
          </a:p>
          <a:p>
            <a:r>
              <a:rPr lang="nl-NL"/>
              <a:t>Onafhankelijkheid opdrachtgeverschap niet geborgd</a:t>
            </a:r>
          </a:p>
          <a:p>
            <a:pPr marL="0" indent="0">
              <a:buNone/>
            </a:pPr>
            <a:r>
              <a:rPr lang="nl-NL" b="1"/>
              <a:t>Advies: </a:t>
            </a:r>
            <a:r>
              <a:rPr lang="nl-NL"/>
              <a:t>verplicht mandaat voor alle beschikkingen die dienen ter uitvoering van het vastgestelde uitvoerings- en handhavingsbeleid van de omgevingsdienst.</a:t>
            </a:r>
          </a:p>
        </p:txBody>
      </p:sp>
      <p:sp>
        <p:nvSpPr>
          <p:cNvPr id="5" name="Tijdelijke aanduiding voor dianummer 4">
            <a:extLst>
              <a:ext uri="{FF2B5EF4-FFF2-40B4-BE49-F238E27FC236}">
                <a16:creationId xmlns:a16="http://schemas.microsoft.com/office/drawing/2014/main" id="{D97B654A-AEDF-493A-AE6B-D60EED9B608B}"/>
              </a:ext>
            </a:extLst>
          </p:cNvPr>
          <p:cNvSpPr>
            <a:spLocks noGrp="1"/>
          </p:cNvSpPr>
          <p:nvPr>
            <p:ph type="sldNum" sz="quarter" idx="4"/>
          </p:nvPr>
        </p:nvSpPr>
        <p:spPr/>
        <p:txBody>
          <a:bodyPr/>
          <a:lstStyle/>
          <a:p>
            <a:fld id="{13627AAD-2F29-4CA3-8877-8E63FC7E4250}" type="slidenum">
              <a:rPr lang="nl-NL" smtClean="0"/>
              <a:t>4</a:t>
            </a:fld>
            <a:endParaRPr lang="nl-NL"/>
          </a:p>
        </p:txBody>
      </p:sp>
    </p:spTree>
    <p:extLst>
      <p:ext uri="{BB962C8B-B14F-4D97-AF65-F5344CB8AC3E}">
        <p14:creationId xmlns:p14="http://schemas.microsoft.com/office/powerpoint/2010/main" val="268815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5BD96-7DAE-41A5-A7AB-BAFC18119FB7}"/>
              </a:ext>
            </a:extLst>
          </p:cNvPr>
          <p:cNvSpPr>
            <a:spLocks noGrp="1"/>
          </p:cNvSpPr>
          <p:nvPr>
            <p:ph type="title"/>
          </p:nvPr>
        </p:nvSpPr>
        <p:spPr/>
        <p:txBody>
          <a:bodyPr/>
          <a:lstStyle/>
          <a:p>
            <a:r>
              <a:rPr lang="nl-NL"/>
              <a:t>Netwerk opdrachtgevers / opdrachtnemers</a:t>
            </a:r>
          </a:p>
        </p:txBody>
      </p:sp>
      <p:sp>
        <p:nvSpPr>
          <p:cNvPr id="5" name="Tijdelijke aanduiding voor dianummer 4">
            <a:extLst>
              <a:ext uri="{FF2B5EF4-FFF2-40B4-BE49-F238E27FC236}">
                <a16:creationId xmlns:a16="http://schemas.microsoft.com/office/drawing/2014/main" id="{DE2B27F2-1A40-4D62-8AF5-0299349A3297}"/>
              </a:ext>
            </a:extLst>
          </p:cNvPr>
          <p:cNvSpPr>
            <a:spLocks noGrp="1"/>
          </p:cNvSpPr>
          <p:nvPr>
            <p:ph type="sldNum" sz="quarter" idx="4"/>
          </p:nvPr>
        </p:nvSpPr>
        <p:spPr/>
        <p:txBody>
          <a:bodyPr/>
          <a:lstStyle/>
          <a:p>
            <a:fld id="{13627AAD-2F29-4CA3-8877-8E63FC7E4250}" type="slidenum">
              <a:rPr lang="nl-NL" smtClean="0"/>
              <a:t>5</a:t>
            </a:fld>
            <a:endParaRPr lang="nl-NL"/>
          </a:p>
        </p:txBody>
      </p:sp>
      <p:pic>
        <p:nvPicPr>
          <p:cNvPr id="2050" name="Picture 2" descr="Hoe behoud je unieke kennis in de organisatie? 5 tips uit de praktijk –  HekoNed">
            <a:extLst>
              <a:ext uri="{FF2B5EF4-FFF2-40B4-BE49-F238E27FC236}">
                <a16:creationId xmlns:a16="http://schemas.microsoft.com/office/drawing/2014/main" id="{7562077A-C6D2-45FE-A0FC-23BECAD64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082" y="4338228"/>
            <a:ext cx="3447634" cy="17238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mgevingsdienst Twente aangesloten op I-GO – IGO">
            <a:extLst>
              <a:ext uri="{FF2B5EF4-FFF2-40B4-BE49-F238E27FC236}">
                <a16:creationId xmlns:a16="http://schemas.microsoft.com/office/drawing/2014/main" id="{C636E6A6-AEEE-4F1D-A523-689E0B4AF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978" y="1739549"/>
            <a:ext cx="3121004" cy="208473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rovincie Limburg overtrad eigen regels met klussen voor oud-politici - NRC">
            <a:extLst>
              <a:ext uri="{FF2B5EF4-FFF2-40B4-BE49-F238E27FC236}">
                <a16:creationId xmlns:a16="http://schemas.microsoft.com/office/drawing/2014/main" id="{44EE5FF3-14C7-478D-A7DE-27C1E509C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649" y="4032491"/>
            <a:ext cx="3033300" cy="202955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B5F9517D-38BF-4BF5-8CEF-B2007E0AFDB9}"/>
              </a:ext>
            </a:extLst>
          </p:cNvPr>
          <p:cNvSpPr txBox="1"/>
          <p:nvPr/>
        </p:nvSpPr>
        <p:spPr>
          <a:xfrm>
            <a:off x="831561" y="2519772"/>
            <a:ext cx="6099110" cy="3046988"/>
          </a:xfrm>
          <a:prstGeom prst="rect">
            <a:avLst/>
          </a:prstGeom>
          <a:noFill/>
        </p:spPr>
        <p:txBody>
          <a:bodyPr wrap="square">
            <a:spAutoFit/>
          </a:bodyPr>
          <a:lstStyle/>
          <a:p>
            <a:pPr marL="269875" lvl="1" indent="0">
              <a:buNone/>
            </a:pPr>
            <a:r>
              <a:rPr lang="nl-NL" b="1"/>
              <a:t>Doel: </a:t>
            </a:r>
            <a:r>
              <a:rPr lang="nl-NL"/>
              <a:t>Handvatten om de opdrachtgevers-/opdrachtnemersrelatie tussen gemeenten, provincies en omgevingsdiensten te versterken en kennis hierover tussen de regio’s te delen</a:t>
            </a:r>
          </a:p>
          <a:p>
            <a:pPr marL="269875" lvl="1" indent="0">
              <a:buNone/>
            </a:pPr>
            <a:endParaRPr lang="nl-NL"/>
          </a:p>
          <a:p>
            <a:pPr marL="269875" lvl="1" indent="0">
              <a:buNone/>
            </a:pPr>
            <a:r>
              <a:rPr lang="nl-NL" b="1"/>
              <a:t>Projectgroep OG /ON:</a:t>
            </a:r>
          </a:p>
          <a:p>
            <a:pPr marL="269875" lvl="1" indent="0">
              <a:buNone/>
            </a:pPr>
            <a:r>
              <a:rPr lang="nl-NL"/>
              <a:t>VNG, IPO, </a:t>
            </a:r>
            <a:r>
              <a:rPr lang="nl-NL" err="1"/>
              <a:t>ODnl</a:t>
            </a:r>
            <a:endParaRPr lang="nl-NL"/>
          </a:p>
        </p:txBody>
      </p:sp>
      <p:sp>
        <p:nvSpPr>
          <p:cNvPr id="9" name="Tekstvak 8">
            <a:extLst>
              <a:ext uri="{FF2B5EF4-FFF2-40B4-BE49-F238E27FC236}">
                <a16:creationId xmlns:a16="http://schemas.microsoft.com/office/drawing/2014/main" id="{A70260CA-0E70-444B-8197-418DDB78AB5F}"/>
              </a:ext>
            </a:extLst>
          </p:cNvPr>
          <p:cNvSpPr txBox="1"/>
          <p:nvPr/>
        </p:nvSpPr>
        <p:spPr>
          <a:xfrm>
            <a:off x="1078800" y="1639069"/>
            <a:ext cx="6099858" cy="830997"/>
          </a:xfrm>
          <a:prstGeom prst="rect">
            <a:avLst/>
          </a:prstGeom>
          <a:noFill/>
        </p:spPr>
        <p:txBody>
          <a:bodyPr wrap="square">
            <a:spAutoFit/>
          </a:bodyPr>
          <a:lstStyle/>
          <a:p>
            <a:r>
              <a:rPr lang="nl-NL" b="1"/>
              <a:t>Waarom dit netwerk? </a:t>
            </a:r>
            <a:br>
              <a:rPr lang="nl-NL"/>
            </a:br>
            <a:r>
              <a:rPr lang="nl-NL" sz="2400"/>
              <a:t>Behoefte aan een “interambtelijk” netwerk</a:t>
            </a:r>
            <a:endParaRPr lang="nl-NL"/>
          </a:p>
        </p:txBody>
      </p:sp>
    </p:spTree>
    <p:extLst>
      <p:ext uri="{BB962C8B-B14F-4D97-AF65-F5344CB8AC3E}">
        <p14:creationId xmlns:p14="http://schemas.microsoft.com/office/powerpoint/2010/main" val="253773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406CE-F682-47F3-AC38-30E0AE127A68}"/>
              </a:ext>
            </a:extLst>
          </p:cNvPr>
          <p:cNvSpPr>
            <a:spLocks noGrp="1"/>
          </p:cNvSpPr>
          <p:nvPr>
            <p:ph type="title"/>
          </p:nvPr>
        </p:nvSpPr>
        <p:spPr>
          <a:xfrm>
            <a:off x="1079500" y="965700"/>
            <a:ext cx="10033200" cy="720000"/>
          </a:xfrm>
        </p:spPr>
        <p:txBody>
          <a:bodyPr/>
          <a:lstStyle/>
          <a:p>
            <a:r>
              <a:rPr lang="nl-NL"/>
              <a:t>Mogelijke thema’s</a:t>
            </a:r>
          </a:p>
        </p:txBody>
      </p:sp>
      <p:sp>
        <p:nvSpPr>
          <p:cNvPr id="3" name="Tijdelijke aanduiding voor inhoud 2">
            <a:extLst>
              <a:ext uri="{FF2B5EF4-FFF2-40B4-BE49-F238E27FC236}">
                <a16:creationId xmlns:a16="http://schemas.microsoft.com/office/drawing/2014/main" id="{1D0B0BC2-E2DB-40E2-BDC0-D2395D7958BE}"/>
              </a:ext>
            </a:extLst>
          </p:cNvPr>
          <p:cNvSpPr>
            <a:spLocks noGrp="1"/>
          </p:cNvSpPr>
          <p:nvPr>
            <p:ph idx="1"/>
          </p:nvPr>
        </p:nvSpPr>
        <p:spPr>
          <a:xfrm>
            <a:off x="1079500" y="1391737"/>
            <a:ext cx="10033000" cy="4500563"/>
          </a:xfrm>
        </p:spPr>
        <p:txBody>
          <a:bodyPr/>
          <a:lstStyle/>
          <a:p>
            <a:r>
              <a:rPr lang="nl-NL"/>
              <a:t>Milieucriminaliteit (wet BIBOB, bureau BIBOB) </a:t>
            </a:r>
          </a:p>
          <a:p>
            <a:r>
              <a:rPr lang="nl-NL"/>
              <a:t>Kwaliteitscriteria, benchmarking en visitatie tussen </a:t>
            </a:r>
            <a:r>
              <a:rPr lang="nl-NL" err="1"/>
              <a:t>OD’s</a:t>
            </a:r>
            <a:r>
              <a:rPr lang="nl-NL"/>
              <a:t> (Interbestuurlijk programma n.a.v. Van Aartsen)</a:t>
            </a:r>
          </a:p>
          <a:p>
            <a:r>
              <a:rPr lang="nl-NL" sz="2400" err="1"/>
              <a:t>Outcome</a:t>
            </a:r>
            <a:r>
              <a:rPr lang="nl-NL" sz="2400"/>
              <a:t>-gericht werken</a:t>
            </a:r>
            <a:endParaRPr lang="nl-NL"/>
          </a:p>
          <a:p>
            <a:r>
              <a:rPr lang="nl-NL"/>
              <a:t>Rol en positie raden/staten: door wijziging WGR krijgen de raden/staten een verstevigde positie</a:t>
            </a:r>
          </a:p>
          <a:p>
            <a:r>
              <a:rPr lang="nl-NL"/>
              <a:t>Inhoudelijke thema’s op strategisch niveau (bodem, ZZS, energie)</a:t>
            </a:r>
          </a:p>
          <a:p>
            <a:r>
              <a:rPr lang="nl-NL"/>
              <a:t>Integrale aanpak onder OW (en de WKB), breder dan milieu</a:t>
            </a:r>
          </a:p>
          <a:p>
            <a:r>
              <a:rPr lang="nl-NL"/>
              <a:t>Best </a:t>
            </a:r>
            <a:r>
              <a:rPr lang="nl-NL" err="1"/>
              <a:t>practices</a:t>
            </a:r>
            <a:r>
              <a:rPr lang="nl-NL"/>
              <a:t> en casussen rondom afspraken op gebied van mandaten en contracten, samenwerking/collectief opdrachtgeverschap (</a:t>
            </a:r>
            <a:r>
              <a:rPr lang="nl-NL" err="1"/>
              <a:t>governance</a:t>
            </a:r>
            <a:r>
              <a:rPr lang="nl-NL"/>
              <a:t>), financiering, verbinding beleid en uitvoering, onafhankelijkheid en nabijheid</a:t>
            </a:r>
          </a:p>
          <a:p>
            <a:r>
              <a:rPr lang="nl-NL"/>
              <a:t>Masterclass professioneel opdrachtgeverschap</a:t>
            </a:r>
          </a:p>
          <a:p>
            <a:pPr lvl="1"/>
            <a:endParaRPr lang="nl-NL"/>
          </a:p>
        </p:txBody>
      </p:sp>
    </p:spTree>
    <p:extLst>
      <p:ext uri="{BB962C8B-B14F-4D97-AF65-F5344CB8AC3E}">
        <p14:creationId xmlns:p14="http://schemas.microsoft.com/office/powerpoint/2010/main" val="61026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0CC86-654E-4B3B-9FF3-B47FDCD6BC35}"/>
              </a:ext>
            </a:extLst>
          </p:cNvPr>
          <p:cNvSpPr>
            <a:spLocks noGrp="1"/>
          </p:cNvSpPr>
          <p:nvPr>
            <p:ph type="title"/>
          </p:nvPr>
        </p:nvSpPr>
        <p:spPr/>
        <p:txBody>
          <a:bodyPr/>
          <a:lstStyle/>
          <a:p>
            <a:r>
              <a:rPr lang="nl-NL"/>
              <a:t>Pitch en break-outroom goed OG / ON</a:t>
            </a:r>
          </a:p>
        </p:txBody>
      </p:sp>
      <p:sp>
        <p:nvSpPr>
          <p:cNvPr id="3" name="Tijdelijke aanduiding voor inhoud 2">
            <a:extLst>
              <a:ext uri="{FF2B5EF4-FFF2-40B4-BE49-F238E27FC236}">
                <a16:creationId xmlns:a16="http://schemas.microsoft.com/office/drawing/2014/main" id="{BDB53513-36BE-4837-844B-66766A081768}"/>
              </a:ext>
            </a:extLst>
          </p:cNvPr>
          <p:cNvSpPr>
            <a:spLocks noGrp="1"/>
          </p:cNvSpPr>
          <p:nvPr>
            <p:ph idx="1"/>
          </p:nvPr>
        </p:nvSpPr>
        <p:spPr/>
        <p:txBody>
          <a:bodyPr/>
          <a:lstStyle/>
          <a:p>
            <a:pPr marL="0" indent="0">
              <a:buNone/>
            </a:pPr>
            <a:endParaRPr lang="nl-NL"/>
          </a:p>
          <a:p>
            <a:r>
              <a:rPr lang="nl-NL"/>
              <a:t>Wat verstaan jullie onder goed opdrachtgeverschap en goed opdrachtnemerschap? Hebben jullie daar in de regio een beeld bij?</a:t>
            </a:r>
          </a:p>
          <a:p>
            <a:r>
              <a:rPr lang="nl-NL"/>
              <a:t>Sluit het beeld uit de mentimeter aan bij jullie beleving?</a:t>
            </a:r>
          </a:p>
          <a:p>
            <a:r>
              <a:rPr lang="nl-NL"/>
              <a:t>Wat is jullie ervaring met het opdrachtgeverschap &amp; opdrachtnemerschap en in de regio? Wat gaat goed? En wat kan beter? Hoe zetten jullie in op die versterking van OG en ON? </a:t>
            </a:r>
          </a:p>
          <a:p>
            <a:endParaRPr lang="nl-NL"/>
          </a:p>
          <a:p>
            <a:pPr marL="0" indent="0">
              <a:buNone/>
            </a:pPr>
            <a:endParaRPr lang="nl-NL"/>
          </a:p>
          <a:p>
            <a:r>
              <a:rPr lang="nl-NL"/>
              <a:t>Goede voorbeelden en koplopers per regio voor vervolgsessies en een landsdekkend netwerk: aanmelden via </a:t>
            </a:r>
            <a:r>
              <a:rPr lang="nl-NL">
                <a:hlinkClick r:id="rId2"/>
              </a:rPr>
              <a:t>leonie.jorna@vng.nl</a:t>
            </a:r>
            <a:r>
              <a:rPr lang="nl-NL"/>
              <a:t> </a:t>
            </a:r>
          </a:p>
          <a:p>
            <a:endParaRPr lang="nl-NL"/>
          </a:p>
          <a:p>
            <a:endParaRPr lang="nl-NL"/>
          </a:p>
        </p:txBody>
      </p:sp>
    </p:spTree>
    <p:extLst>
      <p:ext uri="{BB962C8B-B14F-4D97-AF65-F5344CB8AC3E}">
        <p14:creationId xmlns:p14="http://schemas.microsoft.com/office/powerpoint/2010/main" val="199297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eperen 3">
            <a:extLst>
              <a:ext uri="{FF2B5EF4-FFF2-40B4-BE49-F238E27FC236}">
                <a16:creationId xmlns:a16="http://schemas.microsoft.com/office/drawing/2014/main" id="{BF6ED2DB-17C9-41AB-9C59-BB3B2E25E73C}"/>
              </a:ext>
            </a:extLst>
          </p:cNvPr>
          <p:cNvGrpSpPr>
            <a:grpSpLocks/>
          </p:cNvGrpSpPr>
          <p:nvPr/>
        </p:nvGrpSpPr>
        <p:grpSpPr bwMode="auto">
          <a:xfrm>
            <a:off x="6096000" y="1472912"/>
            <a:ext cx="6129867" cy="3088247"/>
            <a:chOff x="7222241" y="1800000"/>
            <a:chExt cx="8572594" cy="4320000"/>
          </a:xfrm>
          <a:solidFill>
            <a:srgbClr val="002C64"/>
          </a:solidFill>
        </p:grpSpPr>
        <p:sp>
          <p:nvSpPr>
            <p:cNvPr id="7" name="Uitstel 4">
              <a:extLst>
                <a:ext uri="{FF2B5EF4-FFF2-40B4-BE49-F238E27FC236}">
                  <a16:creationId xmlns:a16="http://schemas.microsoft.com/office/drawing/2014/main" id="{E91E5836-18F5-48DC-B3A6-8A5D764B132F}"/>
                </a:ext>
              </a:extLst>
            </p:cNvPr>
            <p:cNvSpPr/>
            <p:nvPr/>
          </p:nvSpPr>
          <p:spPr>
            <a:xfrm rot="10800000">
              <a:off x="7222241" y="1800000"/>
              <a:ext cx="4320490" cy="4320000"/>
            </a:xfrm>
            <a:prstGeom prst="flowChartDelay">
              <a:avLst/>
            </a:prstGeom>
            <a:solidFill>
              <a:srgbClr val="002C64"/>
            </a:solidFill>
            <a:ln w="12700" cap="flat" cmpd="sng" algn="ctr">
              <a:noFill/>
              <a:prstDash val="solid"/>
              <a:miter lim="800000"/>
            </a:ln>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 name="Rechthoek 7">
              <a:extLst>
                <a:ext uri="{FF2B5EF4-FFF2-40B4-BE49-F238E27FC236}">
                  <a16:creationId xmlns:a16="http://schemas.microsoft.com/office/drawing/2014/main" id="{BF870C11-3E80-4129-A421-A23CE3EB072E}"/>
                </a:ext>
              </a:extLst>
            </p:cNvPr>
            <p:cNvSpPr/>
            <p:nvPr/>
          </p:nvSpPr>
          <p:spPr>
            <a:xfrm>
              <a:off x="11490341" y="1800000"/>
              <a:ext cx="4304494" cy="4320000"/>
            </a:xfrm>
            <a:prstGeom prst="rect">
              <a:avLst/>
            </a:prstGeom>
            <a:solidFill>
              <a:srgbClr val="002C64"/>
            </a:solidFill>
            <a:ln w="12700" cap="flat" cmpd="sng" algn="ctr">
              <a:noFill/>
              <a:prstDash val="solid"/>
              <a:miter lim="800000"/>
            </a:ln>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sp>
        <p:nvSpPr>
          <p:cNvPr id="9" name="Tekstvak 8">
            <a:extLst>
              <a:ext uri="{FF2B5EF4-FFF2-40B4-BE49-F238E27FC236}">
                <a16:creationId xmlns:a16="http://schemas.microsoft.com/office/drawing/2014/main" id="{2F870D10-98C2-46ED-A244-FC4EBFBA4508}"/>
              </a:ext>
            </a:extLst>
          </p:cNvPr>
          <p:cNvSpPr txBox="1"/>
          <p:nvPr/>
        </p:nvSpPr>
        <p:spPr>
          <a:xfrm>
            <a:off x="6226253" y="2755425"/>
            <a:ext cx="5965748" cy="523220"/>
          </a:xfrm>
          <a:prstGeom prst="rect">
            <a:avLst/>
          </a:prstGeom>
          <a:noFill/>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prstClr val="white"/>
                </a:solidFill>
                <a:effectLst/>
                <a:uLnTx/>
                <a:uFillTx/>
                <a:latin typeface="Calibri" panose="020F0502020204030204"/>
                <a:ea typeface="+mn-ea"/>
                <a:cs typeface="+mn-cs"/>
              </a:rPr>
              <a:t>Opdrachtgever-opdrachtnemersrelatie</a:t>
            </a:r>
          </a:p>
        </p:txBody>
      </p:sp>
      <p:sp>
        <p:nvSpPr>
          <p:cNvPr id="10" name="Rechthoek: afgeronde hoeken 9">
            <a:extLst>
              <a:ext uri="{FF2B5EF4-FFF2-40B4-BE49-F238E27FC236}">
                <a16:creationId xmlns:a16="http://schemas.microsoft.com/office/drawing/2014/main" id="{D0D71F26-33E6-4180-972E-84207D84D0C5}"/>
              </a:ext>
            </a:extLst>
          </p:cNvPr>
          <p:cNvSpPr/>
          <p:nvPr/>
        </p:nvSpPr>
        <p:spPr>
          <a:xfrm>
            <a:off x="1045298" y="780349"/>
            <a:ext cx="3380161" cy="913804"/>
          </a:xfrm>
          <a:prstGeom prst="roundRect">
            <a:avLst>
              <a:gd name="adj" fmla="val 50000"/>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Calibri" panose="020F0502020204030204"/>
                <a:ea typeface="+mn-ea"/>
                <a:cs typeface="+mn-cs"/>
              </a:rPr>
              <a:t>Bevoegd gezag / beleidsmaker</a:t>
            </a:r>
          </a:p>
        </p:txBody>
      </p:sp>
      <p:sp>
        <p:nvSpPr>
          <p:cNvPr id="11" name="Rechthoek: afgeronde hoeken 10">
            <a:extLst>
              <a:ext uri="{FF2B5EF4-FFF2-40B4-BE49-F238E27FC236}">
                <a16:creationId xmlns:a16="http://schemas.microsoft.com/office/drawing/2014/main" id="{C08A0A0C-9891-4E90-AF00-1A5ABE849EC0}"/>
              </a:ext>
            </a:extLst>
          </p:cNvPr>
          <p:cNvSpPr/>
          <p:nvPr/>
        </p:nvSpPr>
        <p:spPr>
          <a:xfrm>
            <a:off x="245845" y="1949912"/>
            <a:ext cx="3380161" cy="913804"/>
          </a:xfrm>
          <a:prstGeom prst="roundRect">
            <a:avLst>
              <a:gd name="adj" fmla="val 50000"/>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Calibri" panose="020F0502020204030204"/>
                <a:ea typeface="+mn-ea"/>
                <a:cs typeface="+mn-cs"/>
              </a:rPr>
              <a:t>Eigenaar / deelnemer</a:t>
            </a:r>
          </a:p>
        </p:txBody>
      </p:sp>
      <p:sp>
        <p:nvSpPr>
          <p:cNvPr id="12" name="Rechthoek: afgeronde hoeken 11">
            <a:extLst>
              <a:ext uri="{FF2B5EF4-FFF2-40B4-BE49-F238E27FC236}">
                <a16:creationId xmlns:a16="http://schemas.microsoft.com/office/drawing/2014/main" id="{8D1A211F-0999-436C-87DB-D8CCAB2911D6}"/>
              </a:ext>
            </a:extLst>
          </p:cNvPr>
          <p:cNvSpPr/>
          <p:nvPr/>
        </p:nvSpPr>
        <p:spPr>
          <a:xfrm>
            <a:off x="4536172" y="323186"/>
            <a:ext cx="3380161" cy="913804"/>
          </a:xfrm>
          <a:prstGeom prst="roundRect">
            <a:avLst>
              <a:gd name="adj" fmla="val 50000"/>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Calibri" panose="020F0502020204030204"/>
                <a:ea typeface="+mn-ea"/>
                <a:cs typeface="+mn-cs"/>
              </a:rPr>
              <a:t>Politiek(e verantwoording)</a:t>
            </a:r>
          </a:p>
        </p:txBody>
      </p:sp>
      <p:sp>
        <p:nvSpPr>
          <p:cNvPr id="13" name="Rechthoek: afgeronde hoeken 12">
            <a:extLst>
              <a:ext uri="{FF2B5EF4-FFF2-40B4-BE49-F238E27FC236}">
                <a16:creationId xmlns:a16="http://schemas.microsoft.com/office/drawing/2014/main" id="{DE698ADE-8E48-4BFA-B086-3F736D618D0D}"/>
              </a:ext>
            </a:extLst>
          </p:cNvPr>
          <p:cNvSpPr/>
          <p:nvPr/>
        </p:nvSpPr>
        <p:spPr>
          <a:xfrm>
            <a:off x="8137759" y="292011"/>
            <a:ext cx="3380161" cy="913804"/>
          </a:xfrm>
          <a:prstGeom prst="roundRect">
            <a:avLst>
              <a:gd name="adj" fmla="val 50000"/>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Calibri" panose="020F0502020204030204"/>
                <a:ea typeface="+mn-ea"/>
                <a:cs typeface="+mn-cs"/>
              </a:rPr>
              <a:t>Op afstand</a:t>
            </a:r>
          </a:p>
        </p:txBody>
      </p:sp>
      <p:sp>
        <p:nvSpPr>
          <p:cNvPr id="14" name="Rechthoek: afgeronde hoeken 13">
            <a:extLst>
              <a:ext uri="{FF2B5EF4-FFF2-40B4-BE49-F238E27FC236}">
                <a16:creationId xmlns:a16="http://schemas.microsoft.com/office/drawing/2014/main" id="{99857EBF-2D52-4093-87BA-383092947352}"/>
              </a:ext>
            </a:extLst>
          </p:cNvPr>
          <p:cNvSpPr/>
          <p:nvPr/>
        </p:nvSpPr>
        <p:spPr>
          <a:xfrm>
            <a:off x="245845" y="3119475"/>
            <a:ext cx="3380161" cy="913804"/>
          </a:xfrm>
          <a:prstGeom prst="roundRect">
            <a:avLst>
              <a:gd name="adj" fmla="val 50000"/>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Calibri" panose="020F0502020204030204"/>
                <a:ea typeface="+mn-ea"/>
                <a:cs typeface="+mn-cs"/>
              </a:rPr>
              <a:t>Meerdere opdrachtgevers</a:t>
            </a:r>
          </a:p>
        </p:txBody>
      </p:sp>
      <p:sp>
        <p:nvSpPr>
          <p:cNvPr id="15" name="Rechthoek: afgeronde hoeken 14">
            <a:extLst>
              <a:ext uri="{FF2B5EF4-FFF2-40B4-BE49-F238E27FC236}">
                <a16:creationId xmlns:a16="http://schemas.microsoft.com/office/drawing/2014/main" id="{86AE89C0-12C7-4CA4-8090-8FBC65649537}"/>
              </a:ext>
            </a:extLst>
          </p:cNvPr>
          <p:cNvSpPr/>
          <p:nvPr/>
        </p:nvSpPr>
        <p:spPr>
          <a:xfrm>
            <a:off x="4536172" y="4797081"/>
            <a:ext cx="3380161" cy="913804"/>
          </a:xfrm>
          <a:prstGeom prst="roundRect">
            <a:avLst>
              <a:gd name="adj" fmla="val 50000"/>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Calibri" panose="020F0502020204030204"/>
                <a:ea typeface="+mn-ea"/>
                <a:cs typeface="+mn-cs"/>
              </a:rPr>
              <a:t>(Interbestuurlijk) toezicht</a:t>
            </a:r>
          </a:p>
        </p:txBody>
      </p:sp>
      <p:sp>
        <p:nvSpPr>
          <p:cNvPr id="16" name="Rechthoek: afgeronde hoeken 15">
            <a:extLst>
              <a:ext uri="{FF2B5EF4-FFF2-40B4-BE49-F238E27FC236}">
                <a16:creationId xmlns:a16="http://schemas.microsoft.com/office/drawing/2014/main" id="{63CDFF14-7201-46E2-B80A-59A7EEA020D7}"/>
              </a:ext>
            </a:extLst>
          </p:cNvPr>
          <p:cNvSpPr/>
          <p:nvPr/>
        </p:nvSpPr>
        <p:spPr>
          <a:xfrm>
            <a:off x="8137759" y="4797081"/>
            <a:ext cx="3380161" cy="913804"/>
          </a:xfrm>
          <a:prstGeom prst="roundRect">
            <a:avLst>
              <a:gd name="adj" fmla="val 50000"/>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Calibri" panose="020F0502020204030204"/>
                <a:ea typeface="+mn-ea"/>
                <a:cs typeface="+mn-cs"/>
              </a:rPr>
              <a:t>Regionale samenwerkingsverbanden</a:t>
            </a:r>
          </a:p>
        </p:txBody>
      </p:sp>
      <p:sp>
        <p:nvSpPr>
          <p:cNvPr id="17" name="Rechthoek: afgeronde hoeken 16">
            <a:extLst>
              <a:ext uri="{FF2B5EF4-FFF2-40B4-BE49-F238E27FC236}">
                <a16:creationId xmlns:a16="http://schemas.microsoft.com/office/drawing/2014/main" id="{A0BEFF35-83D3-4473-A399-2248F628D5A7}"/>
              </a:ext>
            </a:extLst>
          </p:cNvPr>
          <p:cNvSpPr/>
          <p:nvPr/>
        </p:nvSpPr>
        <p:spPr>
          <a:xfrm>
            <a:off x="1045298" y="4289038"/>
            <a:ext cx="3380161" cy="913804"/>
          </a:xfrm>
          <a:prstGeom prst="roundRect">
            <a:avLst>
              <a:gd name="adj" fmla="val 50000"/>
            </a:avLst>
          </a:prstGeom>
          <a:solidFill>
            <a:srgbClr val="00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white"/>
                </a:solidFill>
                <a:effectLst/>
                <a:uLnTx/>
                <a:uFillTx/>
                <a:latin typeface="Calibri" panose="020F0502020204030204"/>
                <a:ea typeface="+mn-ea"/>
                <a:cs typeface="+mn-cs"/>
              </a:rPr>
              <a:t>Meerdere deelnemers</a:t>
            </a:r>
          </a:p>
        </p:txBody>
      </p:sp>
      <p:sp>
        <p:nvSpPr>
          <p:cNvPr id="18" name="Rechthoek 17">
            <a:extLst>
              <a:ext uri="{FF2B5EF4-FFF2-40B4-BE49-F238E27FC236}">
                <a16:creationId xmlns:a16="http://schemas.microsoft.com/office/drawing/2014/main" id="{E15049BD-B8D7-4DD1-A946-EDB91B31134B}"/>
              </a:ext>
            </a:extLst>
          </p:cNvPr>
          <p:cNvSpPr/>
          <p:nvPr/>
        </p:nvSpPr>
        <p:spPr bwMode="auto">
          <a:xfrm>
            <a:off x="0" y="5944197"/>
            <a:ext cx="12225867" cy="913803"/>
          </a:xfrm>
          <a:prstGeom prst="rect">
            <a:avLst/>
          </a:prstGeom>
          <a:solidFill>
            <a:srgbClr val="002C64"/>
          </a:solidFill>
          <a:ln w="12700" cap="flat" cmpd="sng" algn="ctr">
            <a:noFill/>
            <a:prstDash val="solid"/>
            <a:miter lim="800000"/>
          </a:ln>
          <a:effec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nl-NL" altLang="en-US" sz="1800" b="0" i="0" u="none" strike="noStrike" kern="0" cap="none" spc="0" normalizeH="0" baseline="0" noProof="0">
                <a:ln>
                  <a:noFill/>
                </a:ln>
                <a:solidFill>
                  <a:srgbClr val="FFFFFF"/>
                </a:solidFill>
                <a:effectLst/>
                <a:uLnTx/>
                <a:uFillTx/>
                <a:latin typeface="Arial" panose="020B0604020202020204" pitchFamily="34" charset="0"/>
                <a:ea typeface="+mn-ea"/>
                <a:cs typeface="+mn-cs"/>
              </a:rPr>
              <a:t>Het onderscheid tussen opdrachtnemer, opdrachtgever en eigenaar is kunstmatig aangebracht en in de praktijk lastig scherp te onderscheiden. Samenwerking tussen de bestuurslagen, met de mede-opdrachtgevers en de omgevingsdiensten is belangrijker. Wanneer is het onderscheid tussen opdrachtgever en opdrachtnemer waardevol?</a:t>
            </a: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895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FC86C-8F68-4525-B076-B10C6735992A}"/>
              </a:ext>
            </a:extLst>
          </p:cNvPr>
          <p:cNvSpPr>
            <a:spLocks noGrp="1"/>
          </p:cNvSpPr>
          <p:nvPr>
            <p:ph type="title"/>
          </p:nvPr>
        </p:nvSpPr>
        <p:spPr>
          <a:xfrm>
            <a:off x="1079399" y="1046546"/>
            <a:ext cx="10484415" cy="720000"/>
          </a:xfrm>
        </p:spPr>
        <p:txBody>
          <a:bodyPr/>
          <a:lstStyle/>
          <a:p>
            <a:r>
              <a:rPr lang="nl-NL">
                <a:solidFill>
                  <a:schemeClr val="tx1"/>
                </a:solidFill>
                <a:latin typeface="Arial" panose="020B0604020202020204" pitchFamily="34" charset="0"/>
                <a:ea typeface="Times New Roman" panose="02020603050405020304" pitchFamily="18" charset="0"/>
                <a:cs typeface="Times New Roman" panose="02020603050405020304" pitchFamily="18" charset="0"/>
              </a:rPr>
              <a:t>Mentimeter</a:t>
            </a:r>
            <a:endParaRPr lang="nl-NL">
              <a:solidFill>
                <a:schemeClr val="tx1"/>
              </a:solidFill>
            </a:endParaRPr>
          </a:p>
        </p:txBody>
      </p:sp>
      <p:sp>
        <p:nvSpPr>
          <p:cNvPr id="3" name="Tijdelijke aanduiding voor inhoud 2">
            <a:extLst>
              <a:ext uri="{FF2B5EF4-FFF2-40B4-BE49-F238E27FC236}">
                <a16:creationId xmlns:a16="http://schemas.microsoft.com/office/drawing/2014/main" id="{4E87F613-A61D-4AFD-9253-96382FE60E4D}"/>
              </a:ext>
            </a:extLst>
          </p:cNvPr>
          <p:cNvSpPr>
            <a:spLocks noGrp="1"/>
          </p:cNvSpPr>
          <p:nvPr>
            <p:ph idx="1"/>
          </p:nvPr>
        </p:nvSpPr>
        <p:spPr>
          <a:xfrm>
            <a:off x="1079399" y="1766546"/>
            <a:ext cx="10182732" cy="3980986"/>
          </a:xfrm>
        </p:spPr>
        <p:txBody>
          <a:bodyPr/>
          <a:lstStyle/>
          <a:p>
            <a:pPr marL="0" indent="0">
              <a:lnSpc>
                <a:spcPts val="1420"/>
              </a:lnSpc>
              <a:buNone/>
            </a:pPr>
            <a:r>
              <a:rPr lang="nl-NL" sz="1800">
                <a:effectLst/>
                <a:latin typeface="Arial" panose="020B0604020202020204" pitchFamily="34" charset="0"/>
                <a:ea typeface="Times New Roman" panose="02020603050405020304" pitchFamily="18" charset="0"/>
                <a:cs typeface="Times New Roman" panose="02020603050405020304" pitchFamily="18" charset="0"/>
              </a:rPr>
              <a:t>Vraag 1: Welke woorden komen het eerst bij je op bij goed opdrachtgeverschap? </a:t>
            </a:r>
          </a:p>
          <a:p>
            <a:pPr marL="0" indent="0">
              <a:lnSpc>
                <a:spcPts val="1420"/>
              </a:lnSpc>
              <a:buNone/>
            </a:pPr>
            <a:r>
              <a:rPr lang="nl-NL" sz="1800">
                <a:latin typeface="Arial" panose="020B0604020202020204" pitchFamily="34" charset="0"/>
                <a:ea typeface="Times New Roman" panose="02020603050405020304" pitchFamily="18" charset="0"/>
                <a:cs typeface="Times New Roman" panose="02020603050405020304" pitchFamily="18" charset="0"/>
              </a:rPr>
              <a:t>Vraag 2: Welke woorden komen het eerst bij je op bij </a:t>
            </a:r>
            <a:r>
              <a:rPr lang="nl-NL" sz="1800">
                <a:effectLst/>
                <a:latin typeface="Arial" panose="020B0604020202020204" pitchFamily="34" charset="0"/>
                <a:ea typeface="Times New Roman" panose="02020603050405020304" pitchFamily="18" charset="0"/>
                <a:cs typeface="Times New Roman" panose="02020603050405020304" pitchFamily="18" charset="0"/>
              </a:rPr>
              <a:t>goed opdrachtnemerschap</a:t>
            </a:r>
            <a:r>
              <a:rPr lang="nl-NL" sz="1800">
                <a:latin typeface="Arial" panose="020B0604020202020204" pitchFamily="34" charset="0"/>
                <a:ea typeface="Times New Roman" panose="02020603050405020304" pitchFamily="18" charset="0"/>
                <a:cs typeface="Times New Roman" panose="02020603050405020304" pitchFamily="18" charset="0"/>
              </a:rPr>
              <a:t>?</a:t>
            </a:r>
          </a:p>
          <a:p>
            <a:pPr marL="0" indent="0">
              <a:lnSpc>
                <a:spcPts val="1420"/>
              </a:lnSpc>
              <a:buNone/>
            </a:pPr>
            <a:endParaRPr lang="nl-NL" sz="1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20"/>
              </a:lnSpc>
              <a:buNone/>
            </a:pPr>
            <a:r>
              <a:rPr lang="nl-NL" sz="1800">
                <a:latin typeface="Arial" panose="020B0604020202020204" pitchFamily="34" charset="0"/>
                <a:ea typeface="Times New Roman" panose="02020603050405020304" pitchFamily="18" charset="0"/>
                <a:cs typeface="Times New Roman" panose="02020603050405020304" pitchFamily="18" charset="0"/>
              </a:rPr>
              <a:t>Ga naar:</a:t>
            </a:r>
            <a:endParaRPr lang="nl-NL" sz="1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20"/>
              </a:lnSpc>
              <a:buNone/>
            </a:pPr>
            <a:r>
              <a:rPr lang="nl-NL" sz="1800">
                <a:latin typeface="Arial" panose="020B0604020202020204" pitchFamily="34" charset="0"/>
                <a:ea typeface="Times New Roman" panose="02020603050405020304" pitchFamily="18" charset="0"/>
                <a:cs typeface="Times New Roman" panose="02020603050405020304" pitchFamily="18" charset="0"/>
                <a:hlinkClick r:id="rId2"/>
              </a:rPr>
              <a:t>www.menti.com</a:t>
            </a:r>
            <a:r>
              <a:rPr lang="nl-NL" sz="1800">
                <a:latin typeface="Arial" panose="020B0604020202020204" pitchFamily="34" charset="0"/>
                <a:ea typeface="Times New Roman" panose="02020603050405020304" pitchFamily="18" charset="0"/>
                <a:cs typeface="Times New Roman" panose="02020603050405020304" pitchFamily="18" charset="0"/>
              </a:rPr>
              <a:t> </a:t>
            </a:r>
          </a:p>
          <a:p>
            <a:pPr marL="0" indent="0">
              <a:lnSpc>
                <a:spcPts val="1420"/>
              </a:lnSpc>
              <a:buNone/>
            </a:pPr>
            <a:endParaRPr lang="nl-NL" sz="1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20"/>
              </a:lnSpc>
              <a:buNone/>
            </a:pPr>
            <a:r>
              <a:rPr lang="nl-NL" sz="1800">
                <a:latin typeface="Arial" panose="020B0604020202020204" pitchFamily="34" charset="0"/>
                <a:ea typeface="Times New Roman" panose="02020603050405020304" pitchFamily="18" charset="0"/>
                <a:cs typeface="Times New Roman" panose="02020603050405020304" pitchFamily="18" charset="0"/>
              </a:rPr>
              <a:t>Voer de code in: </a:t>
            </a:r>
          </a:p>
          <a:p>
            <a:pPr marL="0" indent="0">
              <a:lnSpc>
                <a:spcPts val="1420"/>
              </a:lnSpc>
              <a:buNone/>
            </a:pPr>
            <a:endParaRPr lang="nl-NL" sz="180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1420"/>
              </a:lnSpc>
              <a:buNone/>
            </a:pPr>
            <a:r>
              <a:rPr lang="nl-NL" sz="1800">
                <a:latin typeface="Arial"/>
                <a:cs typeface="Arial"/>
                <a:hlinkClick r:id="rId3"/>
              </a:rPr>
              <a:t>https://www.menti.com/ydn79pnjme</a:t>
            </a:r>
            <a:r>
              <a:rPr lang="nl-NL" sz="1800">
                <a:latin typeface="Arial"/>
                <a:cs typeface="Arial"/>
              </a:rPr>
              <a:t> </a:t>
            </a:r>
            <a:endParaRPr lang="nl-NL"/>
          </a:p>
        </p:txBody>
      </p:sp>
      <p:sp>
        <p:nvSpPr>
          <p:cNvPr id="5" name="Tijdelijke aanduiding voor dianummer 4">
            <a:extLst>
              <a:ext uri="{FF2B5EF4-FFF2-40B4-BE49-F238E27FC236}">
                <a16:creationId xmlns:a16="http://schemas.microsoft.com/office/drawing/2014/main" id="{93E50DE6-CDD5-4704-B472-2657D49DC280}"/>
              </a:ext>
            </a:extLst>
          </p:cNvPr>
          <p:cNvSpPr>
            <a:spLocks noGrp="1"/>
          </p:cNvSpPr>
          <p:nvPr>
            <p:ph type="sldNum" sz="quarter" idx="4"/>
          </p:nvPr>
        </p:nvSpPr>
        <p:spPr/>
        <p:txBody>
          <a:bodyPr/>
          <a:lstStyle/>
          <a:p>
            <a:fld id="{13627AAD-2F29-4CA3-8877-8E63FC7E4250}" type="slidenum">
              <a:rPr lang="nl-NL" smtClean="0"/>
              <a:t>9</a:t>
            </a:fld>
            <a:endParaRPr lang="nl-NL"/>
          </a:p>
        </p:txBody>
      </p:sp>
      <p:pic>
        <p:nvPicPr>
          <p:cNvPr id="1030" name="Picture 6" descr="Bold | Mentimeter">
            <a:extLst>
              <a:ext uri="{FF2B5EF4-FFF2-40B4-BE49-F238E27FC236}">
                <a16:creationId xmlns:a16="http://schemas.microsoft.com/office/drawing/2014/main" id="{70473B6E-F4F0-445D-86DD-A8B153579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7" y="2909687"/>
            <a:ext cx="4226570" cy="316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99930"/>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Gemeente Amsterdam.potx" id="{C7836E94-AE2C-4432-B7F6-8F24116E5142}" vid="{30D10CD8-47BF-4285-920D-749C150B9B8D}"/>
    </a:ext>
  </a:extLst>
</a:theme>
</file>

<file path=ppt/theme/theme3.xml><?xml version="1.0" encoding="utf-8"?>
<a:theme xmlns:a="http://schemas.openxmlformats.org/drawingml/2006/main" name="1_Blank">
  <a:themeElements>
    <a:clrScheme name="default 13">
      <a:dk1>
        <a:srgbClr val="000000"/>
      </a:dk1>
      <a:lt1>
        <a:srgbClr val="FFFFFF"/>
      </a:lt1>
      <a:dk2>
        <a:srgbClr val="CC0000"/>
      </a:dk2>
      <a:lt2>
        <a:srgbClr val="808080"/>
      </a:lt2>
      <a:accent1>
        <a:srgbClr val="CC0000"/>
      </a:accent1>
      <a:accent2>
        <a:srgbClr val="CC0000"/>
      </a:accent2>
      <a:accent3>
        <a:srgbClr val="FFFFFF"/>
      </a:accent3>
      <a:accent4>
        <a:srgbClr val="000000"/>
      </a:accent4>
      <a:accent5>
        <a:srgbClr val="E2AAAA"/>
      </a:accent5>
      <a:accent6>
        <a:srgbClr val="B90000"/>
      </a:accent6>
      <a:hlink>
        <a:srgbClr val="080808"/>
      </a:hlink>
      <a:folHlink>
        <a:srgbClr val="4D4D4D"/>
      </a:folHlink>
    </a:clrScheme>
    <a:fontScheme name="default">
      <a:majorFont>
        <a:latin typeface="Lucida Sans"/>
        <a:ea typeface=""/>
        <a:cs typeface=""/>
      </a:majorFont>
      <a:minorFont>
        <a:latin typeface="Lucida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2400" b="0" i="0" u="none" strike="noStrike" cap="none" normalizeH="0" baseline="0" smtClean="0">
            <a:ln>
              <a:noFill/>
            </a:ln>
            <a:solidFill>
              <a:schemeClr val="bg1"/>
            </a:solidFill>
            <a:effectLst/>
            <a:latin typeface="Lucida San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altLang="nl-NL" sz="2400" b="0" i="0" u="none" strike="noStrike" cap="none" normalizeH="0" baseline="0" smtClean="0">
            <a:ln>
              <a:noFill/>
            </a:ln>
            <a:solidFill>
              <a:schemeClr val="bg1"/>
            </a:solidFill>
            <a:effectLst/>
            <a:latin typeface="Lucida Sans"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CC0000"/>
        </a:dk2>
        <a:lt2>
          <a:srgbClr val="808080"/>
        </a:lt2>
        <a:accent1>
          <a:srgbClr val="CC0000"/>
        </a:accent1>
        <a:accent2>
          <a:srgbClr val="CC0000"/>
        </a:accent2>
        <a:accent3>
          <a:srgbClr val="FFFFFF"/>
        </a:accent3>
        <a:accent4>
          <a:srgbClr val="000000"/>
        </a:accent4>
        <a:accent5>
          <a:srgbClr val="E2AAAA"/>
        </a:accent5>
        <a:accent6>
          <a:srgbClr val="B90000"/>
        </a:accent6>
        <a:hlink>
          <a:srgbClr val="080808"/>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9F5B1A1149EC43BD3D02E4662B264F" ma:contentTypeVersion="10" ma:contentTypeDescription="Een nieuw document maken." ma:contentTypeScope="" ma:versionID="b8b21d3aeacc725f51ee448096fbd8ef">
  <xsd:schema xmlns:xsd="http://www.w3.org/2001/XMLSchema" xmlns:xs="http://www.w3.org/2001/XMLSchema" xmlns:p="http://schemas.microsoft.com/office/2006/metadata/properties" xmlns:ns2="87dfae08-d86b-47c6-976a-3de4263cac44" targetNamespace="http://schemas.microsoft.com/office/2006/metadata/properties" ma:root="true" ma:fieldsID="061473a2a7ae07eb23aaebc35dfd7f15" ns2:_="">
    <xsd:import namespace="87dfae08-d86b-47c6-976a-3de4263cac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dfae08-d86b-47c6-976a-3de4263cac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A4733A-404B-4351-AE94-E263CED0F6A7}">
  <ds:schemaRefs>
    <ds:schemaRef ds:uri="87dfae08-d86b-47c6-976a-3de4263cac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DCE73C-2C82-44C1-A0B1-9F3F1AD0C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dfae08-d86b-47c6-976a-3de4263ca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9F46CE-4826-45D8-BAFE-06552E2BF0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632</Words>
  <Application>Microsoft Office PowerPoint</Application>
  <PresentationFormat>Breedbeeld</PresentationFormat>
  <Paragraphs>84</Paragraphs>
  <Slides>9</Slides>
  <Notes>3</Notes>
  <HiddenSlides>0</HiddenSlides>
  <MMClips>0</MMClips>
  <ScaleCrop>false</ScaleCrop>
  <HeadingPairs>
    <vt:vector size="4" baseType="variant">
      <vt:variant>
        <vt:lpstr>Thema</vt:lpstr>
      </vt:variant>
      <vt:variant>
        <vt:i4>4</vt:i4>
      </vt:variant>
      <vt:variant>
        <vt:lpstr>Diatitels</vt:lpstr>
      </vt:variant>
      <vt:variant>
        <vt:i4>9</vt:i4>
      </vt:variant>
    </vt:vector>
  </HeadingPairs>
  <TitlesOfParts>
    <vt:vector size="13" baseType="lpstr">
      <vt:lpstr>VNG_Basis - kopie</vt:lpstr>
      <vt:lpstr>Blank</vt:lpstr>
      <vt:lpstr>1_Blank</vt:lpstr>
      <vt:lpstr>Aangepast ontwerp</vt:lpstr>
      <vt:lpstr>Kick-off sessie</vt:lpstr>
      <vt:lpstr>Programma 10.00 – 12.00  </vt:lpstr>
      <vt:lpstr>VTH in beweging</vt:lpstr>
      <vt:lpstr>Wat zeggen de rapporten over OG (&amp; ON)</vt:lpstr>
      <vt:lpstr>Netwerk opdrachtgevers / opdrachtnemers</vt:lpstr>
      <vt:lpstr>Mogelijke thema’s</vt:lpstr>
      <vt:lpstr>Pitch en break-outroom goed OG / ON</vt:lpstr>
      <vt:lpstr>PowerPoint-presentatie</vt:lpstr>
      <vt:lpstr>Mentimeter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Testen DSO-LV &amp; LVBB Kick-off - Testronde 5     31-08 2020</dc:title>
  <dc:creator>Nils Couwenbergh</dc:creator>
  <cp:lastModifiedBy>Leonie Jorna</cp:lastModifiedBy>
  <cp:revision>2</cp:revision>
  <dcterms:created xsi:type="dcterms:W3CDTF">2020-08-31T11:38:58Z</dcterms:created>
  <dcterms:modified xsi:type="dcterms:W3CDTF">2022-04-06T08:26:47Z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0x010100B99F5B1A1149EC43BD3D02E4662B264F</vt:lpwstr>
  </property>
</Properties>
</file>